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handoutMasterIdLst>
    <p:handoutMasterId r:id="rId36"/>
  </p:handoutMasterIdLst>
  <p:sldIdLst>
    <p:sldId id="257" r:id="rId5"/>
    <p:sldId id="259" r:id="rId6"/>
    <p:sldId id="258" r:id="rId7"/>
    <p:sldId id="289" r:id="rId8"/>
    <p:sldId id="262" r:id="rId9"/>
    <p:sldId id="288" r:id="rId10"/>
    <p:sldId id="281" r:id="rId11"/>
    <p:sldId id="287" r:id="rId12"/>
    <p:sldId id="261" r:id="rId13"/>
    <p:sldId id="286" r:id="rId14"/>
    <p:sldId id="263" r:id="rId15"/>
    <p:sldId id="264" r:id="rId16"/>
    <p:sldId id="265" r:id="rId17"/>
    <p:sldId id="260"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5" r:id="rId34"/>
  </p:sldIdLst>
  <p:sldSz cx="12192000" cy="6858000"/>
  <p:notesSz cx="6858000" cy="9144000"/>
  <p:defaultTextStyle>
    <a:defPPr rtl="0">
      <a:defRPr lang="ko-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468C"/>
    <a:srgbClr val="001431"/>
    <a:srgbClr val="142F5C"/>
    <a:srgbClr val="149F2F"/>
    <a:srgbClr val="D14C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113A9D2-9D6B-4929-AA2D-F23B5EE8CBE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35" autoAdjust="0"/>
  </p:normalViewPr>
  <p:slideViewPr>
    <p:cSldViewPr snapToGrid="0" showGuides="1">
      <p:cViewPr varScale="1">
        <p:scale>
          <a:sx n="124" d="100"/>
          <a:sy n="124" d="100"/>
        </p:scale>
        <p:origin x="69" y="243"/>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howGuides="1">
      <p:cViewPr varScale="1">
        <p:scale>
          <a:sx n="99" d="100"/>
          <a:sy n="99" d="100"/>
        </p:scale>
        <p:origin x="279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계열 1</c:v>
                </c:pt>
              </c:strCache>
            </c:strRef>
          </c:tx>
          <c:spPr>
            <a:solidFill>
              <a:schemeClr val="tx2"/>
            </a:solidFill>
            <a:ln>
              <a:noFill/>
            </a:ln>
            <a:effectLst/>
          </c:spPr>
          <c:invertIfNegative val="0"/>
          <c:cat>
            <c:strRef>
              <c:f>Sheet1!$A$2:$A$6</c:f>
              <c:strCache>
                <c:ptCount val="5"/>
                <c:pt idx="0">
                  <c:v>20XX</c:v>
                </c:pt>
                <c:pt idx="1">
                  <c:v>20XX</c:v>
                </c:pt>
                <c:pt idx="2">
                  <c:v>20XX</c:v>
                </c:pt>
                <c:pt idx="3">
                  <c:v>20XX</c:v>
                </c:pt>
                <c:pt idx="4">
                  <c:v>20XX</c:v>
                </c:pt>
              </c:strCache>
            </c:strRef>
          </c:cat>
          <c:val>
            <c:numRef>
              <c:f>Sheet1!$B$2:$B$6</c:f>
              <c:numCache>
                <c:formatCode>"₩"#,##0</c:formatCode>
                <c:ptCount val="5"/>
                <c:pt idx="0">
                  <c:v>10000</c:v>
                </c:pt>
                <c:pt idx="1">
                  <c:v>20000</c:v>
                </c:pt>
                <c:pt idx="2">
                  <c:v>30000</c:v>
                </c:pt>
                <c:pt idx="3">
                  <c:v>40000</c:v>
                </c:pt>
                <c:pt idx="4">
                  <c:v>50000</c:v>
                </c:pt>
              </c:numCache>
            </c:numRef>
          </c:val>
          <c:extLst>
            <c:ext xmlns:c16="http://schemas.microsoft.com/office/drawing/2014/chart" uri="{C3380CC4-5D6E-409C-BE32-E72D297353CC}">
              <c16:uniqueId val="{00000000-3B0A-454E-A622-55DA6C88C560}"/>
            </c:ext>
          </c:extLst>
        </c:ser>
        <c:ser>
          <c:idx val="1"/>
          <c:order val="1"/>
          <c:tx>
            <c:strRef>
              <c:f>Sheet1!$C$1</c:f>
              <c:strCache>
                <c:ptCount val="1"/>
                <c:pt idx="0">
                  <c:v>계열 2</c:v>
                </c:pt>
              </c:strCache>
            </c:strRef>
          </c:tx>
          <c:spPr>
            <a:solidFill>
              <a:schemeClr val="accent2"/>
            </a:solidFill>
            <a:ln>
              <a:noFill/>
            </a:ln>
            <a:effectLst/>
          </c:spPr>
          <c:invertIfNegative val="0"/>
          <c:cat>
            <c:strRef>
              <c:f>Sheet1!$A$2:$A$6</c:f>
              <c:strCache>
                <c:ptCount val="5"/>
                <c:pt idx="0">
                  <c:v>20XX</c:v>
                </c:pt>
                <c:pt idx="1">
                  <c:v>20XX</c:v>
                </c:pt>
                <c:pt idx="2">
                  <c:v>20XX</c:v>
                </c:pt>
                <c:pt idx="3">
                  <c:v>20XX</c:v>
                </c:pt>
                <c:pt idx="4">
                  <c:v>20XX</c:v>
                </c:pt>
              </c:strCache>
            </c:strRef>
          </c:cat>
          <c:val>
            <c:numRef>
              <c:f>Sheet1!$C$2:$C$6</c:f>
              <c:numCache>
                <c:formatCode>General</c:formatCode>
                <c:ptCount val="5"/>
              </c:numCache>
            </c:numRef>
          </c:val>
          <c:extLst>
            <c:ext xmlns:c16="http://schemas.microsoft.com/office/drawing/2014/chart" uri="{C3380CC4-5D6E-409C-BE32-E72D297353CC}">
              <c16:uniqueId val="{00000001-3B0A-454E-A622-55DA6C88C560}"/>
            </c:ext>
          </c:extLst>
        </c:ser>
        <c:ser>
          <c:idx val="2"/>
          <c:order val="2"/>
          <c:tx>
            <c:strRef>
              <c:f>Sheet1!$D$1</c:f>
              <c:strCache>
                <c:ptCount val="1"/>
                <c:pt idx="0">
                  <c:v>계열 3</c:v>
                </c:pt>
              </c:strCache>
            </c:strRef>
          </c:tx>
          <c:spPr>
            <a:solidFill>
              <a:schemeClr val="accent3"/>
            </a:solidFill>
            <a:ln>
              <a:noFill/>
            </a:ln>
            <a:effectLst/>
          </c:spPr>
          <c:invertIfNegative val="0"/>
          <c:cat>
            <c:strRef>
              <c:f>Sheet1!$A$2:$A$6</c:f>
              <c:strCache>
                <c:ptCount val="5"/>
                <c:pt idx="0">
                  <c:v>20XX</c:v>
                </c:pt>
                <c:pt idx="1">
                  <c:v>20XX</c:v>
                </c:pt>
                <c:pt idx="2">
                  <c:v>20XX</c:v>
                </c:pt>
                <c:pt idx="3">
                  <c:v>20XX</c:v>
                </c:pt>
                <c:pt idx="4">
                  <c:v>20XX</c:v>
                </c:pt>
              </c:strCache>
            </c:strRef>
          </c:cat>
          <c:val>
            <c:numRef>
              <c:f>Sheet1!$D$2:$D$6</c:f>
              <c:numCache>
                <c:formatCode>General</c:formatCode>
                <c:ptCount val="5"/>
              </c:numCache>
            </c:numRef>
          </c:val>
          <c:extLst>
            <c:ext xmlns:c16="http://schemas.microsoft.com/office/drawing/2014/chart" uri="{C3380CC4-5D6E-409C-BE32-E72D297353CC}">
              <c16:uniqueId val="{00000002-3B0A-454E-A622-55DA6C88C560}"/>
            </c:ext>
          </c:extLst>
        </c:ser>
        <c:dLbls>
          <c:showLegendKey val="0"/>
          <c:showVal val="0"/>
          <c:showCatName val="0"/>
          <c:showSerName val="0"/>
          <c:showPercent val="0"/>
          <c:showBubbleSize val="0"/>
        </c:dLbls>
        <c:gapWidth val="168"/>
        <c:overlap val="100"/>
        <c:axId val="694597680"/>
        <c:axId val="694598992"/>
      </c:barChart>
      <c:catAx>
        <c:axId val="694597680"/>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1197" b="0" i="0" u="none" strike="noStrike" kern="1200" baseline="0">
                <a:solidFill>
                  <a:schemeClr val="bg1">
                    <a:lumMod val="95000"/>
                  </a:schemeClr>
                </a:solidFill>
                <a:latin typeface="맑은 고딕" panose="020B0503020000020004" pitchFamily="50" charset="-127"/>
                <a:ea typeface="맑은 고딕" panose="020B0503020000020004" pitchFamily="50" charset="-127"/>
                <a:cs typeface="+mn-cs"/>
              </a:defRPr>
            </a:pPr>
            <a:endParaRPr lang="ko-KR"/>
          </a:p>
        </c:txPr>
        <c:crossAx val="694598992"/>
        <c:crosses val="autoZero"/>
        <c:auto val="1"/>
        <c:lblAlgn val="ctr"/>
        <c:lblOffset val="100"/>
        <c:noMultiLvlLbl val="0"/>
      </c:catAx>
      <c:valAx>
        <c:axId val="694598992"/>
        <c:scaling>
          <c:orientation val="minMax"/>
          <c:max val="50000"/>
        </c:scaling>
        <c:delete val="0"/>
        <c:axPos val="l"/>
        <c:majorGridlines>
          <c:spPr>
            <a:ln w="9525" cap="flat" cmpd="sng" algn="ctr">
              <a:solidFill>
                <a:srgbClr val="142F5C"/>
              </a:solidFill>
              <a:round/>
            </a:ln>
            <a:effectLst/>
          </c:spPr>
        </c:majorGridlines>
        <c:numFmt formatCode="&quot;₩&quot;#,##0" sourceLinked="1"/>
        <c:majorTickMark val="none"/>
        <c:minorTickMark val="none"/>
        <c:tickLblPos val="nextTo"/>
        <c:spPr>
          <a:noFill/>
          <a:ln>
            <a:solidFill>
              <a:schemeClr val="bg2"/>
            </a:solidFill>
          </a:ln>
          <a:effectLst/>
        </c:spPr>
        <c:txPr>
          <a:bodyPr rot="-60000000" spcFirstLastPara="1" vertOverflow="ellipsis" vert="horz" wrap="square" anchor="ctr" anchorCtr="1"/>
          <a:lstStyle/>
          <a:p>
            <a:pPr>
              <a:defRPr sz="1197" b="0" i="0" u="none" strike="noStrike" kern="1200" baseline="0">
                <a:solidFill>
                  <a:schemeClr val="bg1">
                    <a:lumMod val="95000"/>
                  </a:schemeClr>
                </a:solidFill>
                <a:latin typeface="맑은 고딕" panose="020B0503020000020004" pitchFamily="50" charset="-127"/>
                <a:ea typeface="맑은 고딕" panose="020B0503020000020004" pitchFamily="50" charset="-127"/>
                <a:cs typeface="+mn-cs"/>
              </a:defRPr>
            </a:pPr>
            <a:endParaRPr lang="ko-KR"/>
          </a:p>
        </c:txPr>
        <c:crossAx val="694597680"/>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맑은 고딕" panose="020B0503020000020004" pitchFamily="50" charset="-127"/>
          <a:ea typeface="맑은 고딕" panose="020B0503020000020004" pitchFamily="50" charset="-127"/>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판매액</c:v>
                </c:pt>
              </c:strCache>
            </c:strRef>
          </c:tx>
          <c:spPr>
            <a:ln>
              <a:solidFill>
                <a:schemeClr val="bg1"/>
              </a:solidFill>
            </a:ln>
          </c:spPr>
          <c:dPt>
            <c:idx val="0"/>
            <c:bubble3D val="0"/>
            <c:spPr>
              <a:solidFill>
                <a:schemeClr val="accent3"/>
              </a:solidFill>
              <a:ln w="19050">
                <a:solidFill>
                  <a:schemeClr val="bg1"/>
                </a:solidFill>
              </a:ln>
              <a:effectLst/>
            </c:spPr>
            <c:extLst>
              <c:ext xmlns:c16="http://schemas.microsoft.com/office/drawing/2014/chart" uri="{C3380CC4-5D6E-409C-BE32-E72D297353CC}">
                <c16:uniqueId val="{00000001-9D45-45A6-A6DA-FA48F6AC94CC}"/>
              </c:ext>
            </c:extLst>
          </c:dPt>
          <c:dPt>
            <c:idx val="1"/>
            <c:bubble3D val="0"/>
            <c:spPr>
              <a:solidFill>
                <a:srgbClr val="21468C"/>
              </a:solidFill>
              <a:ln w="19050">
                <a:solidFill>
                  <a:schemeClr val="bg1"/>
                </a:solidFill>
              </a:ln>
              <a:effectLst/>
            </c:spPr>
            <c:extLst>
              <c:ext xmlns:c16="http://schemas.microsoft.com/office/drawing/2014/chart" uri="{C3380CC4-5D6E-409C-BE32-E72D297353CC}">
                <c16:uniqueId val="{00000003-9D45-45A6-A6DA-FA48F6AC94CC}"/>
              </c:ext>
            </c:extLst>
          </c:dPt>
          <c:dPt>
            <c:idx val="2"/>
            <c:bubble3D val="0"/>
            <c:spPr>
              <a:solidFill>
                <a:schemeClr val="bg2"/>
              </a:solidFill>
              <a:ln w="19050">
                <a:solidFill>
                  <a:schemeClr val="bg1"/>
                </a:solidFill>
              </a:ln>
              <a:effectLst/>
            </c:spPr>
            <c:extLst>
              <c:ext xmlns:c16="http://schemas.microsoft.com/office/drawing/2014/chart" uri="{C3380CC4-5D6E-409C-BE32-E72D297353CC}">
                <c16:uniqueId val="{00000005-9D45-45A6-A6DA-FA48F6AC94CC}"/>
              </c:ext>
            </c:extLst>
          </c:dPt>
          <c:dPt>
            <c:idx val="3"/>
            <c:bubble3D val="0"/>
            <c:spPr>
              <a:solidFill>
                <a:schemeClr val="tx2"/>
              </a:solidFill>
              <a:ln w="19050">
                <a:solidFill>
                  <a:schemeClr val="bg1"/>
                </a:solidFill>
              </a:ln>
              <a:effectLst/>
            </c:spPr>
            <c:extLst>
              <c:ext xmlns:c16="http://schemas.microsoft.com/office/drawing/2014/chart" uri="{C3380CC4-5D6E-409C-BE32-E72D297353CC}">
                <c16:uniqueId val="{00000007-9D45-45A6-A6DA-FA48F6AC94CC}"/>
              </c:ext>
            </c:extLst>
          </c:dPt>
          <c:dPt>
            <c:idx val="4"/>
            <c:bubble3D val="0"/>
            <c:spPr>
              <a:solidFill>
                <a:schemeClr val="accent2"/>
              </a:solidFill>
              <a:ln w="19050">
                <a:solidFill>
                  <a:schemeClr val="bg1"/>
                </a:solidFill>
              </a:ln>
              <a:effectLst/>
            </c:spPr>
            <c:extLst>
              <c:ext xmlns:c16="http://schemas.microsoft.com/office/drawing/2014/chart" uri="{C3380CC4-5D6E-409C-BE32-E72D297353CC}">
                <c16:uniqueId val="{00000009-9D45-45A6-A6DA-FA48F6AC94CC}"/>
              </c:ext>
            </c:extLst>
          </c:dPt>
          <c:dPt>
            <c:idx val="5"/>
            <c:bubble3D val="0"/>
            <c:spPr>
              <a:solidFill>
                <a:schemeClr val="accent6"/>
              </a:solidFill>
              <a:ln w="19050">
                <a:solidFill>
                  <a:schemeClr val="bg1"/>
                </a:solidFill>
              </a:ln>
              <a:effectLst/>
            </c:spPr>
            <c:extLst>
              <c:ext xmlns:c16="http://schemas.microsoft.com/office/drawing/2014/chart" uri="{C3380CC4-5D6E-409C-BE32-E72D297353CC}">
                <c16:uniqueId val="{0000000B-9D45-45A6-A6DA-FA48F6AC94CC}"/>
              </c:ext>
            </c:extLst>
          </c:dPt>
          <c:cat>
            <c:strRef>
              <c:f>Sheet1!$A$2:$A$7</c:f>
              <c:strCache>
                <c:ptCount val="4"/>
                <c:pt idx="0">
                  <c:v>1사분기</c:v>
                </c:pt>
                <c:pt idx="1">
                  <c:v>2사분기</c:v>
                </c:pt>
                <c:pt idx="2">
                  <c:v>3사분기</c:v>
                </c:pt>
                <c:pt idx="3">
                  <c:v>4사분기</c:v>
                </c:pt>
              </c:strCache>
            </c:strRef>
          </c:cat>
          <c:val>
            <c:numRef>
              <c:f>Sheet1!$B$2:$B$7</c:f>
              <c:numCache>
                <c:formatCode>General</c:formatCode>
                <c:ptCount val="6"/>
                <c:pt idx="0">
                  <c:v>3</c:v>
                </c:pt>
                <c:pt idx="1">
                  <c:v>3</c:v>
                </c:pt>
                <c:pt idx="2">
                  <c:v>3</c:v>
                </c:pt>
                <c:pt idx="3">
                  <c:v>3</c:v>
                </c:pt>
                <c:pt idx="4">
                  <c:v>5</c:v>
                </c:pt>
                <c:pt idx="5">
                  <c:v>3</c:v>
                </c:pt>
              </c:numCache>
            </c:numRef>
          </c:val>
          <c:extLst>
            <c:ext xmlns:c16="http://schemas.microsoft.com/office/drawing/2014/chart" uri="{C3380CC4-5D6E-409C-BE32-E72D297353CC}">
              <c16:uniqueId val="{0000000C-9D45-45A6-A6DA-FA48F6AC94CC}"/>
            </c:ext>
          </c:extLst>
        </c:ser>
        <c:dLbls>
          <c:showLegendKey val="0"/>
          <c:showVal val="0"/>
          <c:showCatName val="0"/>
          <c:showSerName val="0"/>
          <c:showPercent val="0"/>
          <c:showBubbleSize val="0"/>
          <c:showLeaderLines val="1"/>
        </c:dLbls>
        <c:firstSliceAng val="278"/>
        <c:holeSize val="4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맑은 고딕" panose="020B0503020000020004" pitchFamily="50" charset="-127"/>
          <a:ea typeface="맑은 고딕" panose="020B0503020000020004" pitchFamily="50" charset="-127"/>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B2C9D383-BBC4-486C-B949-4975C013CC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ko-KR" altLang="en-US">
              <a:latin typeface="+mj-ea"/>
              <a:ea typeface="+mj-ea"/>
            </a:endParaRPr>
          </a:p>
        </p:txBody>
      </p:sp>
      <p:sp>
        <p:nvSpPr>
          <p:cNvPr id="3" name="날짜 개체 틀 2">
            <a:extLst>
              <a:ext uri="{FF2B5EF4-FFF2-40B4-BE49-F238E27FC236}">
                <a16:creationId xmlns:a16="http://schemas.microsoft.com/office/drawing/2014/main" id="{7139D43F-AF4D-4026-B59B-E30A214796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9C79975-16D4-418A-BDBB-ABBB14A49572}" type="datetime1">
              <a:rPr lang="ko-KR" altLang="en-US" smtClean="0">
                <a:latin typeface="+mj-ea"/>
                <a:ea typeface="+mj-ea"/>
              </a:rPr>
              <a:t>2022-01-13</a:t>
            </a:fld>
            <a:endParaRPr lang="ko-KR" altLang="en-US">
              <a:latin typeface="+mj-ea"/>
              <a:ea typeface="+mj-ea"/>
            </a:endParaRPr>
          </a:p>
        </p:txBody>
      </p:sp>
      <p:sp>
        <p:nvSpPr>
          <p:cNvPr id="4" name="바닥글 개체 틀 3">
            <a:extLst>
              <a:ext uri="{FF2B5EF4-FFF2-40B4-BE49-F238E27FC236}">
                <a16:creationId xmlns:a16="http://schemas.microsoft.com/office/drawing/2014/main" id="{104AF834-AEA0-4B1E-B634-D786ABAA3B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ko-KR" altLang="en-US">
              <a:latin typeface="+mj-ea"/>
              <a:ea typeface="+mj-ea"/>
            </a:endParaRPr>
          </a:p>
        </p:txBody>
      </p:sp>
      <p:sp>
        <p:nvSpPr>
          <p:cNvPr id="5" name="슬라이드 번호 개체 틀 4">
            <a:extLst>
              <a:ext uri="{FF2B5EF4-FFF2-40B4-BE49-F238E27FC236}">
                <a16:creationId xmlns:a16="http://schemas.microsoft.com/office/drawing/2014/main" id="{3505535A-EEFA-4377-8BEC-AE3B154A765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D432166-D667-4383-B839-F1433620BE4D}" type="slidenum">
              <a:rPr lang="en-US" altLang="ko-KR" smtClean="0">
                <a:latin typeface="+mj-ea"/>
                <a:ea typeface="+mj-ea"/>
              </a:rPr>
              <a:t>‹#›</a:t>
            </a:fld>
            <a:endParaRPr lang="ko-KR" altLang="en-US">
              <a:latin typeface="+mj-ea"/>
              <a:ea typeface="+mj-ea"/>
            </a:endParaRPr>
          </a:p>
        </p:txBody>
      </p:sp>
    </p:spTree>
    <p:extLst>
      <p:ext uri="{BB962C8B-B14F-4D97-AF65-F5344CB8AC3E}">
        <p14:creationId xmlns:p14="http://schemas.microsoft.com/office/powerpoint/2010/main" val="4928152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j-ea"/>
                <a:ea typeface="+mj-ea"/>
              </a:defRPr>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j-ea"/>
                <a:ea typeface="+mj-ea"/>
              </a:defRPr>
            </a:lvl1pPr>
          </a:lstStyle>
          <a:p>
            <a:fld id="{D9FE77EF-3309-4BDD-8942-539DA9322DFE}" type="datetime1">
              <a:rPr lang="ko-KR" altLang="en-US" smtClean="0"/>
              <a:pPr/>
              <a:t>2022-01-13</a:t>
            </a:fld>
            <a:endParaRPr lang="ko-KR" altLang="en-US" dirty="0"/>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ko-KR" altLang="en-US" noProof="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ko-KR" altLang="en-US" noProof="0" dirty="0"/>
              <a:t>마스터 텍스트 스타일 편집</a:t>
            </a:r>
          </a:p>
          <a:p>
            <a:pPr lvl="1" rtl="0"/>
            <a:r>
              <a:rPr lang="ko-KR" altLang="en-US" noProof="0" dirty="0"/>
              <a:t>둘째 수준</a:t>
            </a:r>
          </a:p>
          <a:p>
            <a:pPr lvl="2" rtl="0"/>
            <a:r>
              <a:rPr lang="ko-KR" altLang="en-US" noProof="0" dirty="0"/>
              <a:t>셋째 수준</a:t>
            </a:r>
          </a:p>
          <a:p>
            <a:pPr lvl="3" rtl="0"/>
            <a:r>
              <a:rPr lang="ko-KR" altLang="en-US" noProof="0" dirty="0"/>
              <a:t>넷째 수준</a:t>
            </a:r>
          </a:p>
          <a:p>
            <a:pPr lvl="4" rtl="0"/>
            <a:r>
              <a:rPr lang="ko-KR" altLang="en-US" noProof="0" dirty="0"/>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j-ea"/>
                <a:ea typeface="+mj-ea"/>
              </a:defRPr>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j-ea"/>
                <a:ea typeface="+mj-ea"/>
              </a:defRPr>
            </a:lvl1pPr>
          </a:lstStyle>
          <a:p>
            <a:fld id="{A34B48B0-85B2-40C4-A05A-571C99C8AB57}" type="slidenum">
              <a:rPr lang="en-US" altLang="ko-KR" smtClean="0"/>
              <a:pPr/>
              <a:t>‹#›</a:t>
            </a:fld>
            <a:endParaRPr lang="ko-KR" altLang="en-US"/>
          </a:p>
        </p:txBody>
      </p:sp>
    </p:spTree>
    <p:extLst>
      <p:ext uri="{BB962C8B-B14F-4D97-AF65-F5344CB8AC3E}">
        <p14:creationId xmlns:p14="http://schemas.microsoft.com/office/powerpoint/2010/main" val="39632103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j-ea"/>
        <a:ea typeface="+mj-ea"/>
        <a:cs typeface="+mn-cs"/>
      </a:defRPr>
    </a:lvl1pPr>
    <a:lvl2pPr marL="457200" algn="l" defTabSz="914400" rtl="0" eaLnBrk="1" latinLnBrk="0" hangingPunct="1">
      <a:defRPr sz="1200" kern="1200">
        <a:solidFill>
          <a:schemeClr val="tx1"/>
        </a:solidFill>
        <a:latin typeface="+mj-ea"/>
        <a:ea typeface="+mj-ea"/>
        <a:cs typeface="+mn-cs"/>
      </a:defRPr>
    </a:lvl2pPr>
    <a:lvl3pPr marL="914400" algn="l" defTabSz="914400" rtl="0" eaLnBrk="1" latinLnBrk="0" hangingPunct="1">
      <a:defRPr sz="1200" kern="1200">
        <a:solidFill>
          <a:schemeClr val="tx1"/>
        </a:solidFill>
        <a:latin typeface="+mj-ea"/>
        <a:ea typeface="+mj-ea"/>
        <a:cs typeface="+mn-cs"/>
      </a:defRPr>
    </a:lvl3pPr>
    <a:lvl4pPr marL="1371600" algn="l" defTabSz="914400" rtl="0" eaLnBrk="1" latinLnBrk="0" hangingPunct="1">
      <a:defRPr sz="1200" kern="1200">
        <a:solidFill>
          <a:schemeClr val="tx1"/>
        </a:solidFill>
        <a:latin typeface="+mj-ea"/>
        <a:ea typeface="+mj-ea"/>
        <a:cs typeface="+mn-cs"/>
      </a:defRPr>
    </a:lvl4pPr>
    <a:lvl5pPr marL="1828800" algn="l" defTabSz="914400" rtl="0" eaLnBrk="1" latinLnBrk="0" hangingPunct="1">
      <a:defRPr sz="1200" kern="1200">
        <a:solidFill>
          <a:schemeClr val="tx1"/>
        </a:solidFill>
        <a:latin typeface="+mj-ea"/>
        <a:ea typeface="+mj-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a:p>
        </p:txBody>
      </p:sp>
      <p:sp>
        <p:nvSpPr>
          <p:cNvPr id="4" name="슬라이드 번호 개체 틀 3"/>
          <p:cNvSpPr>
            <a:spLocks noGrp="1"/>
          </p:cNvSpPr>
          <p:nvPr>
            <p:ph type="sldNum" sz="quarter" idx="5"/>
          </p:nvPr>
        </p:nvSpPr>
        <p:spPr/>
        <p:txBody>
          <a:bodyPr rtlCol="0"/>
          <a:lstStyle/>
          <a:p>
            <a:pPr rtl="0"/>
            <a:fld id="{A34B48B0-85B2-40C4-A05A-571C99C8AB57}" type="slidenum">
              <a:rPr lang="en-US" altLang="ko-KR" smtClean="0"/>
              <a:t>1</a:t>
            </a:fld>
            <a:endParaRPr lang="ko-KR" altLang="en-US"/>
          </a:p>
        </p:txBody>
      </p:sp>
    </p:spTree>
    <p:extLst>
      <p:ext uri="{BB962C8B-B14F-4D97-AF65-F5344CB8AC3E}">
        <p14:creationId xmlns:p14="http://schemas.microsoft.com/office/powerpoint/2010/main" val="3046576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dirty="0">
              <a:latin typeface="+mj-ea"/>
              <a:ea typeface="+mj-ea"/>
            </a:endParaRPr>
          </a:p>
        </p:txBody>
      </p:sp>
      <p:sp>
        <p:nvSpPr>
          <p:cNvPr id="4" name="슬라이드 번호 개체 틀 3"/>
          <p:cNvSpPr>
            <a:spLocks noGrp="1"/>
          </p:cNvSpPr>
          <p:nvPr>
            <p:ph type="sldNum" sz="quarter" idx="5"/>
          </p:nvPr>
        </p:nvSpPr>
        <p:spPr/>
        <p:txBody>
          <a:bodyPr rtlCol="0"/>
          <a:lstStyle/>
          <a:p>
            <a:pPr rtl="0"/>
            <a:fld id="{A34B48B0-85B2-40C4-A05A-571C99C8AB57}" type="slidenum">
              <a:rPr lang="en-US" altLang="ko-KR" smtClean="0"/>
              <a:t>10</a:t>
            </a:fld>
            <a:endParaRPr lang="ko-KR" altLang="en-US"/>
          </a:p>
        </p:txBody>
      </p:sp>
    </p:spTree>
    <p:extLst>
      <p:ext uri="{BB962C8B-B14F-4D97-AF65-F5344CB8AC3E}">
        <p14:creationId xmlns:p14="http://schemas.microsoft.com/office/powerpoint/2010/main" val="4222563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a:p>
        </p:txBody>
      </p:sp>
      <p:sp>
        <p:nvSpPr>
          <p:cNvPr id="4" name="슬라이드 번호 개체 틀 3"/>
          <p:cNvSpPr>
            <a:spLocks noGrp="1"/>
          </p:cNvSpPr>
          <p:nvPr>
            <p:ph type="sldNum" sz="quarter" idx="5"/>
          </p:nvPr>
        </p:nvSpPr>
        <p:spPr/>
        <p:txBody>
          <a:bodyPr rtlCol="0"/>
          <a:lstStyle/>
          <a:p>
            <a:pPr rtl="0"/>
            <a:fld id="{A34B48B0-85B2-40C4-A05A-571C99C8AB57}" type="slidenum">
              <a:rPr lang="en-US" altLang="ko-KR" smtClean="0"/>
              <a:t>11</a:t>
            </a:fld>
            <a:endParaRPr lang="ko-KR" altLang="en-US"/>
          </a:p>
        </p:txBody>
      </p:sp>
    </p:spTree>
    <p:extLst>
      <p:ext uri="{BB962C8B-B14F-4D97-AF65-F5344CB8AC3E}">
        <p14:creationId xmlns:p14="http://schemas.microsoft.com/office/powerpoint/2010/main" val="2661269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a:p>
        </p:txBody>
      </p:sp>
      <p:sp>
        <p:nvSpPr>
          <p:cNvPr id="4" name="슬라이드 번호 개체 틀 3"/>
          <p:cNvSpPr>
            <a:spLocks noGrp="1"/>
          </p:cNvSpPr>
          <p:nvPr>
            <p:ph type="sldNum" sz="quarter" idx="5"/>
          </p:nvPr>
        </p:nvSpPr>
        <p:spPr/>
        <p:txBody>
          <a:bodyPr rtlCol="0"/>
          <a:lstStyle/>
          <a:p>
            <a:pPr rtl="0"/>
            <a:fld id="{A34B48B0-85B2-40C4-A05A-571C99C8AB57}" type="slidenum">
              <a:rPr lang="en-US" altLang="ko-KR" smtClean="0"/>
              <a:t>12</a:t>
            </a:fld>
            <a:endParaRPr lang="ko-KR" altLang="en-US"/>
          </a:p>
        </p:txBody>
      </p:sp>
    </p:spTree>
    <p:extLst>
      <p:ext uri="{BB962C8B-B14F-4D97-AF65-F5344CB8AC3E}">
        <p14:creationId xmlns:p14="http://schemas.microsoft.com/office/powerpoint/2010/main" val="2584025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a:p>
        </p:txBody>
      </p:sp>
      <p:sp>
        <p:nvSpPr>
          <p:cNvPr id="4" name="슬라이드 번호 개체 틀 3"/>
          <p:cNvSpPr>
            <a:spLocks noGrp="1"/>
          </p:cNvSpPr>
          <p:nvPr>
            <p:ph type="sldNum" sz="quarter" idx="5"/>
          </p:nvPr>
        </p:nvSpPr>
        <p:spPr/>
        <p:txBody>
          <a:bodyPr rtlCol="0"/>
          <a:lstStyle/>
          <a:p>
            <a:pPr rtl="0"/>
            <a:fld id="{A34B48B0-85B2-40C4-A05A-571C99C8AB57}" type="slidenum">
              <a:rPr lang="en-US" altLang="ko-KR" smtClean="0"/>
              <a:t>13</a:t>
            </a:fld>
            <a:endParaRPr lang="ko-KR" altLang="en-US"/>
          </a:p>
        </p:txBody>
      </p:sp>
    </p:spTree>
    <p:extLst>
      <p:ext uri="{BB962C8B-B14F-4D97-AF65-F5344CB8AC3E}">
        <p14:creationId xmlns:p14="http://schemas.microsoft.com/office/powerpoint/2010/main" val="1160953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a:p>
        </p:txBody>
      </p:sp>
      <p:sp>
        <p:nvSpPr>
          <p:cNvPr id="4" name="슬라이드 번호 개체 틀 3"/>
          <p:cNvSpPr>
            <a:spLocks noGrp="1"/>
          </p:cNvSpPr>
          <p:nvPr>
            <p:ph type="sldNum" sz="quarter" idx="5"/>
          </p:nvPr>
        </p:nvSpPr>
        <p:spPr/>
        <p:txBody>
          <a:bodyPr rtlCol="0"/>
          <a:lstStyle/>
          <a:p>
            <a:pPr rtl="0"/>
            <a:fld id="{A34B48B0-85B2-40C4-A05A-571C99C8AB57}" type="slidenum">
              <a:rPr lang="en-US" altLang="ko-KR" smtClean="0"/>
              <a:t>14</a:t>
            </a:fld>
            <a:endParaRPr lang="ko-KR" altLang="en-US"/>
          </a:p>
        </p:txBody>
      </p:sp>
    </p:spTree>
    <p:extLst>
      <p:ext uri="{BB962C8B-B14F-4D97-AF65-F5344CB8AC3E}">
        <p14:creationId xmlns:p14="http://schemas.microsoft.com/office/powerpoint/2010/main" val="2873651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a:p>
        </p:txBody>
      </p:sp>
      <p:sp>
        <p:nvSpPr>
          <p:cNvPr id="4" name="슬라이드 번호 개체 틀 3"/>
          <p:cNvSpPr>
            <a:spLocks noGrp="1"/>
          </p:cNvSpPr>
          <p:nvPr>
            <p:ph type="sldNum" sz="quarter" idx="5"/>
          </p:nvPr>
        </p:nvSpPr>
        <p:spPr/>
        <p:txBody>
          <a:bodyPr rtlCol="0"/>
          <a:lstStyle/>
          <a:p>
            <a:pPr rtl="0"/>
            <a:fld id="{A34B48B0-85B2-40C4-A05A-571C99C8AB57}" type="slidenum">
              <a:rPr lang="en-US" altLang="ko-KR" smtClean="0"/>
              <a:t>15</a:t>
            </a:fld>
            <a:endParaRPr lang="ko-KR" altLang="en-US"/>
          </a:p>
        </p:txBody>
      </p:sp>
    </p:spTree>
    <p:extLst>
      <p:ext uri="{BB962C8B-B14F-4D97-AF65-F5344CB8AC3E}">
        <p14:creationId xmlns:p14="http://schemas.microsoft.com/office/powerpoint/2010/main" val="1205048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a:p>
        </p:txBody>
      </p:sp>
      <p:sp>
        <p:nvSpPr>
          <p:cNvPr id="4" name="슬라이드 번호 개체 틀 3"/>
          <p:cNvSpPr>
            <a:spLocks noGrp="1"/>
          </p:cNvSpPr>
          <p:nvPr>
            <p:ph type="sldNum" sz="quarter" idx="5"/>
          </p:nvPr>
        </p:nvSpPr>
        <p:spPr/>
        <p:txBody>
          <a:bodyPr rtlCol="0"/>
          <a:lstStyle/>
          <a:p>
            <a:pPr rtl="0"/>
            <a:fld id="{A34B48B0-85B2-40C4-A05A-571C99C8AB57}" type="slidenum">
              <a:rPr lang="en-US" altLang="ko-KR" smtClean="0"/>
              <a:t>16</a:t>
            </a:fld>
            <a:endParaRPr lang="ko-KR" altLang="en-US"/>
          </a:p>
        </p:txBody>
      </p:sp>
    </p:spTree>
    <p:extLst>
      <p:ext uri="{BB962C8B-B14F-4D97-AF65-F5344CB8AC3E}">
        <p14:creationId xmlns:p14="http://schemas.microsoft.com/office/powerpoint/2010/main" val="3614735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a:p>
        </p:txBody>
      </p:sp>
      <p:sp>
        <p:nvSpPr>
          <p:cNvPr id="4" name="슬라이드 번호 개체 틀 3"/>
          <p:cNvSpPr>
            <a:spLocks noGrp="1"/>
          </p:cNvSpPr>
          <p:nvPr>
            <p:ph type="sldNum" sz="quarter" idx="5"/>
          </p:nvPr>
        </p:nvSpPr>
        <p:spPr/>
        <p:txBody>
          <a:bodyPr rtlCol="0"/>
          <a:lstStyle/>
          <a:p>
            <a:pPr rtl="0"/>
            <a:fld id="{A34B48B0-85B2-40C4-A05A-571C99C8AB57}" type="slidenum">
              <a:rPr lang="en-US" altLang="ko-KR" smtClean="0"/>
              <a:t>17</a:t>
            </a:fld>
            <a:endParaRPr lang="ko-KR" altLang="en-US"/>
          </a:p>
        </p:txBody>
      </p:sp>
    </p:spTree>
    <p:extLst>
      <p:ext uri="{BB962C8B-B14F-4D97-AF65-F5344CB8AC3E}">
        <p14:creationId xmlns:p14="http://schemas.microsoft.com/office/powerpoint/2010/main" val="37174996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a:p>
        </p:txBody>
      </p:sp>
      <p:sp>
        <p:nvSpPr>
          <p:cNvPr id="4" name="슬라이드 번호 개체 틀 3"/>
          <p:cNvSpPr>
            <a:spLocks noGrp="1"/>
          </p:cNvSpPr>
          <p:nvPr>
            <p:ph type="sldNum" sz="quarter" idx="5"/>
          </p:nvPr>
        </p:nvSpPr>
        <p:spPr/>
        <p:txBody>
          <a:bodyPr rtlCol="0"/>
          <a:lstStyle/>
          <a:p>
            <a:pPr rtl="0"/>
            <a:fld id="{A34B48B0-85B2-40C4-A05A-571C99C8AB57}" type="slidenum">
              <a:rPr lang="en-US" altLang="ko-KR" smtClean="0"/>
              <a:t>18</a:t>
            </a:fld>
            <a:endParaRPr lang="ko-KR" altLang="en-US"/>
          </a:p>
        </p:txBody>
      </p:sp>
    </p:spTree>
    <p:extLst>
      <p:ext uri="{BB962C8B-B14F-4D97-AF65-F5344CB8AC3E}">
        <p14:creationId xmlns:p14="http://schemas.microsoft.com/office/powerpoint/2010/main" val="4447568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a:p>
        </p:txBody>
      </p:sp>
      <p:sp>
        <p:nvSpPr>
          <p:cNvPr id="4" name="슬라이드 번호 개체 틀 3"/>
          <p:cNvSpPr>
            <a:spLocks noGrp="1"/>
          </p:cNvSpPr>
          <p:nvPr>
            <p:ph type="sldNum" sz="quarter" idx="5"/>
          </p:nvPr>
        </p:nvSpPr>
        <p:spPr/>
        <p:txBody>
          <a:bodyPr rtlCol="0"/>
          <a:lstStyle/>
          <a:p>
            <a:pPr rtl="0"/>
            <a:fld id="{A34B48B0-85B2-40C4-A05A-571C99C8AB57}" type="slidenum">
              <a:rPr lang="en-US" altLang="ko-KR" smtClean="0"/>
              <a:t>19</a:t>
            </a:fld>
            <a:endParaRPr lang="ko-KR" altLang="en-US"/>
          </a:p>
        </p:txBody>
      </p:sp>
    </p:spTree>
    <p:extLst>
      <p:ext uri="{BB962C8B-B14F-4D97-AF65-F5344CB8AC3E}">
        <p14:creationId xmlns:p14="http://schemas.microsoft.com/office/powerpoint/2010/main" val="2491819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a:p>
        </p:txBody>
      </p:sp>
      <p:sp>
        <p:nvSpPr>
          <p:cNvPr id="4" name="슬라이드 번호 개체 틀 3"/>
          <p:cNvSpPr>
            <a:spLocks noGrp="1"/>
          </p:cNvSpPr>
          <p:nvPr>
            <p:ph type="sldNum" sz="quarter" idx="5"/>
          </p:nvPr>
        </p:nvSpPr>
        <p:spPr/>
        <p:txBody>
          <a:bodyPr rtlCol="0"/>
          <a:lstStyle/>
          <a:p>
            <a:pPr rtl="0"/>
            <a:fld id="{A34B48B0-85B2-40C4-A05A-571C99C8AB57}" type="slidenum">
              <a:rPr lang="en-US" altLang="ko-KR" smtClean="0"/>
              <a:t>2</a:t>
            </a:fld>
            <a:endParaRPr lang="ko-KR" altLang="en-US"/>
          </a:p>
        </p:txBody>
      </p:sp>
    </p:spTree>
    <p:extLst>
      <p:ext uri="{BB962C8B-B14F-4D97-AF65-F5344CB8AC3E}">
        <p14:creationId xmlns:p14="http://schemas.microsoft.com/office/powerpoint/2010/main" val="22557210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a:p>
        </p:txBody>
      </p:sp>
      <p:sp>
        <p:nvSpPr>
          <p:cNvPr id="4" name="슬라이드 번호 개체 틀 3"/>
          <p:cNvSpPr>
            <a:spLocks noGrp="1"/>
          </p:cNvSpPr>
          <p:nvPr>
            <p:ph type="sldNum" sz="quarter" idx="5"/>
          </p:nvPr>
        </p:nvSpPr>
        <p:spPr/>
        <p:txBody>
          <a:bodyPr rtlCol="0"/>
          <a:lstStyle/>
          <a:p>
            <a:pPr rtl="0"/>
            <a:fld id="{A34B48B0-85B2-40C4-A05A-571C99C8AB57}" type="slidenum">
              <a:rPr lang="en-US" altLang="ko-KR" smtClean="0"/>
              <a:t>20</a:t>
            </a:fld>
            <a:endParaRPr lang="ko-KR" altLang="en-US"/>
          </a:p>
        </p:txBody>
      </p:sp>
    </p:spTree>
    <p:extLst>
      <p:ext uri="{BB962C8B-B14F-4D97-AF65-F5344CB8AC3E}">
        <p14:creationId xmlns:p14="http://schemas.microsoft.com/office/powerpoint/2010/main" val="21176146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a:p>
        </p:txBody>
      </p:sp>
      <p:sp>
        <p:nvSpPr>
          <p:cNvPr id="4" name="슬라이드 번호 개체 틀 3"/>
          <p:cNvSpPr>
            <a:spLocks noGrp="1"/>
          </p:cNvSpPr>
          <p:nvPr>
            <p:ph type="sldNum" sz="quarter" idx="5"/>
          </p:nvPr>
        </p:nvSpPr>
        <p:spPr/>
        <p:txBody>
          <a:bodyPr rtlCol="0"/>
          <a:lstStyle/>
          <a:p>
            <a:pPr rtl="0"/>
            <a:fld id="{A34B48B0-85B2-40C4-A05A-571C99C8AB57}" type="slidenum">
              <a:rPr lang="en-US" altLang="ko-KR" smtClean="0"/>
              <a:t>21</a:t>
            </a:fld>
            <a:endParaRPr lang="ko-KR" altLang="en-US"/>
          </a:p>
        </p:txBody>
      </p:sp>
    </p:spTree>
    <p:extLst>
      <p:ext uri="{BB962C8B-B14F-4D97-AF65-F5344CB8AC3E}">
        <p14:creationId xmlns:p14="http://schemas.microsoft.com/office/powerpoint/2010/main" val="40867411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a:p>
        </p:txBody>
      </p:sp>
      <p:sp>
        <p:nvSpPr>
          <p:cNvPr id="4" name="슬라이드 번호 개체 틀 3"/>
          <p:cNvSpPr>
            <a:spLocks noGrp="1"/>
          </p:cNvSpPr>
          <p:nvPr>
            <p:ph type="sldNum" sz="quarter" idx="5"/>
          </p:nvPr>
        </p:nvSpPr>
        <p:spPr/>
        <p:txBody>
          <a:bodyPr rtlCol="0"/>
          <a:lstStyle/>
          <a:p>
            <a:pPr rtl="0"/>
            <a:fld id="{A34B48B0-85B2-40C4-A05A-571C99C8AB57}" type="slidenum">
              <a:rPr lang="en-US" altLang="ko-KR" smtClean="0"/>
              <a:t>22</a:t>
            </a:fld>
            <a:endParaRPr lang="ko-KR" altLang="en-US"/>
          </a:p>
        </p:txBody>
      </p:sp>
    </p:spTree>
    <p:extLst>
      <p:ext uri="{BB962C8B-B14F-4D97-AF65-F5344CB8AC3E}">
        <p14:creationId xmlns:p14="http://schemas.microsoft.com/office/powerpoint/2010/main" val="15559752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a:p>
        </p:txBody>
      </p:sp>
      <p:sp>
        <p:nvSpPr>
          <p:cNvPr id="4" name="슬라이드 번호 개체 틀 3"/>
          <p:cNvSpPr>
            <a:spLocks noGrp="1"/>
          </p:cNvSpPr>
          <p:nvPr>
            <p:ph type="sldNum" sz="quarter" idx="5"/>
          </p:nvPr>
        </p:nvSpPr>
        <p:spPr/>
        <p:txBody>
          <a:bodyPr rtlCol="0"/>
          <a:lstStyle/>
          <a:p>
            <a:pPr rtl="0"/>
            <a:fld id="{A34B48B0-85B2-40C4-A05A-571C99C8AB57}" type="slidenum">
              <a:rPr lang="en-US" altLang="ko-KR" smtClean="0"/>
              <a:t>23</a:t>
            </a:fld>
            <a:endParaRPr lang="ko-KR" altLang="en-US"/>
          </a:p>
        </p:txBody>
      </p:sp>
    </p:spTree>
    <p:extLst>
      <p:ext uri="{BB962C8B-B14F-4D97-AF65-F5344CB8AC3E}">
        <p14:creationId xmlns:p14="http://schemas.microsoft.com/office/powerpoint/2010/main" val="23177215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a:p>
        </p:txBody>
      </p:sp>
      <p:sp>
        <p:nvSpPr>
          <p:cNvPr id="4" name="슬라이드 번호 개체 틀 3"/>
          <p:cNvSpPr>
            <a:spLocks noGrp="1"/>
          </p:cNvSpPr>
          <p:nvPr>
            <p:ph type="sldNum" sz="quarter" idx="5"/>
          </p:nvPr>
        </p:nvSpPr>
        <p:spPr/>
        <p:txBody>
          <a:bodyPr rtlCol="0"/>
          <a:lstStyle/>
          <a:p>
            <a:pPr rtl="0"/>
            <a:fld id="{A34B48B0-85B2-40C4-A05A-571C99C8AB57}" type="slidenum">
              <a:rPr lang="en-US" altLang="ko-KR" smtClean="0"/>
              <a:t>24</a:t>
            </a:fld>
            <a:endParaRPr lang="ko-KR" altLang="en-US"/>
          </a:p>
        </p:txBody>
      </p:sp>
    </p:spTree>
    <p:extLst>
      <p:ext uri="{BB962C8B-B14F-4D97-AF65-F5344CB8AC3E}">
        <p14:creationId xmlns:p14="http://schemas.microsoft.com/office/powerpoint/2010/main" val="25398660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a:p>
        </p:txBody>
      </p:sp>
      <p:sp>
        <p:nvSpPr>
          <p:cNvPr id="4" name="슬라이드 번호 개체 틀 3"/>
          <p:cNvSpPr>
            <a:spLocks noGrp="1"/>
          </p:cNvSpPr>
          <p:nvPr>
            <p:ph type="sldNum" sz="quarter" idx="5"/>
          </p:nvPr>
        </p:nvSpPr>
        <p:spPr/>
        <p:txBody>
          <a:bodyPr rtlCol="0"/>
          <a:lstStyle/>
          <a:p>
            <a:pPr rtl="0"/>
            <a:fld id="{A34B48B0-85B2-40C4-A05A-571C99C8AB57}" type="slidenum">
              <a:rPr lang="en-US" altLang="ko-KR" smtClean="0"/>
              <a:t>25</a:t>
            </a:fld>
            <a:endParaRPr lang="ko-KR" altLang="en-US"/>
          </a:p>
        </p:txBody>
      </p:sp>
    </p:spTree>
    <p:extLst>
      <p:ext uri="{BB962C8B-B14F-4D97-AF65-F5344CB8AC3E}">
        <p14:creationId xmlns:p14="http://schemas.microsoft.com/office/powerpoint/2010/main" val="9661911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a:p>
        </p:txBody>
      </p:sp>
      <p:sp>
        <p:nvSpPr>
          <p:cNvPr id="4" name="슬라이드 번호 개체 틀 3"/>
          <p:cNvSpPr>
            <a:spLocks noGrp="1"/>
          </p:cNvSpPr>
          <p:nvPr>
            <p:ph type="sldNum" sz="quarter" idx="5"/>
          </p:nvPr>
        </p:nvSpPr>
        <p:spPr/>
        <p:txBody>
          <a:bodyPr rtlCol="0"/>
          <a:lstStyle/>
          <a:p>
            <a:pPr rtl="0"/>
            <a:fld id="{A34B48B0-85B2-40C4-A05A-571C99C8AB57}" type="slidenum">
              <a:rPr lang="en-US" altLang="ko-KR" smtClean="0"/>
              <a:t>26</a:t>
            </a:fld>
            <a:endParaRPr lang="ko-KR" altLang="en-US"/>
          </a:p>
        </p:txBody>
      </p:sp>
    </p:spTree>
    <p:extLst>
      <p:ext uri="{BB962C8B-B14F-4D97-AF65-F5344CB8AC3E}">
        <p14:creationId xmlns:p14="http://schemas.microsoft.com/office/powerpoint/2010/main" val="2163089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a:p>
        </p:txBody>
      </p:sp>
      <p:sp>
        <p:nvSpPr>
          <p:cNvPr id="4" name="슬라이드 번호 개체 틀 3"/>
          <p:cNvSpPr>
            <a:spLocks noGrp="1"/>
          </p:cNvSpPr>
          <p:nvPr>
            <p:ph type="sldNum" sz="quarter" idx="5"/>
          </p:nvPr>
        </p:nvSpPr>
        <p:spPr/>
        <p:txBody>
          <a:bodyPr rtlCol="0"/>
          <a:lstStyle/>
          <a:p>
            <a:pPr rtl="0"/>
            <a:fld id="{A34B48B0-85B2-40C4-A05A-571C99C8AB57}" type="slidenum">
              <a:rPr lang="en-US" altLang="ko-KR" smtClean="0"/>
              <a:t>27</a:t>
            </a:fld>
            <a:endParaRPr lang="ko-KR" altLang="en-US"/>
          </a:p>
        </p:txBody>
      </p:sp>
    </p:spTree>
    <p:extLst>
      <p:ext uri="{BB962C8B-B14F-4D97-AF65-F5344CB8AC3E}">
        <p14:creationId xmlns:p14="http://schemas.microsoft.com/office/powerpoint/2010/main" val="28558801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a:p>
        </p:txBody>
      </p:sp>
      <p:sp>
        <p:nvSpPr>
          <p:cNvPr id="4" name="슬라이드 번호 개체 틀 3"/>
          <p:cNvSpPr>
            <a:spLocks noGrp="1"/>
          </p:cNvSpPr>
          <p:nvPr>
            <p:ph type="sldNum" sz="quarter" idx="5"/>
          </p:nvPr>
        </p:nvSpPr>
        <p:spPr/>
        <p:txBody>
          <a:bodyPr rtlCol="0"/>
          <a:lstStyle/>
          <a:p>
            <a:pPr rtl="0"/>
            <a:fld id="{A34B48B0-85B2-40C4-A05A-571C99C8AB57}" type="slidenum">
              <a:rPr lang="en-US" altLang="ko-KR" smtClean="0"/>
              <a:t>28</a:t>
            </a:fld>
            <a:endParaRPr lang="ko-KR" altLang="en-US"/>
          </a:p>
        </p:txBody>
      </p:sp>
    </p:spTree>
    <p:extLst>
      <p:ext uri="{BB962C8B-B14F-4D97-AF65-F5344CB8AC3E}">
        <p14:creationId xmlns:p14="http://schemas.microsoft.com/office/powerpoint/2010/main" val="32615732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a:p>
        </p:txBody>
      </p:sp>
      <p:sp>
        <p:nvSpPr>
          <p:cNvPr id="4" name="슬라이드 번호 개체 틀 3"/>
          <p:cNvSpPr>
            <a:spLocks noGrp="1"/>
          </p:cNvSpPr>
          <p:nvPr>
            <p:ph type="sldNum" sz="quarter" idx="5"/>
          </p:nvPr>
        </p:nvSpPr>
        <p:spPr/>
        <p:txBody>
          <a:bodyPr rtlCol="0"/>
          <a:lstStyle/>
          <a:p>
            <a:pPr rtl="0"/>
            <a:fld id="{A34B48B0-85B2-40C4-A05A-571C99C8AB57}" type="slidenum">
              <a:rPr lang="en-US" altLang="ko-KR" smtClean="0"/>
              <a:t>29</a:t>
            </a:fld>
            <a:endParaRPr lang="ko-KR" altLang="en-US"/>
          </a:p>
        </p:txBody>
      </p:sp>
    </p:spTree>
    <p:extLst>
      <p:ext uri="{BB962C8B-B14F-4D97-AF65-F5344CB8AC3E}">
        <p14:creationId xmlns:p14="http://schemas.microsoft.com/office/powerpoint/2010/main" val="816333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a:p>
        </p:txBody>
      </p:sp>
      <p:sp>
        <p:nvSpPr>
          <p:cNvPr id="4" name="슬라이드 번호 개체 틀 3"/>
          <p:cNvSpPr>
            <a:spLocks noGrp="1"/>
          </p:cNvSpPr>
          <p:nvPr>
            <p:ph type="sldNum" sz="quarter" idx="5"/>
          </p:nvPr>
        </p:nvSpPr>
        <p:spPr/>
        <p:txBody>
          <a:bodyPr rtlCol="0"/>
          <a:lstStyle/>
          <a:p>
            <a:pPr rtl="0"/>
            <a:fld id="{A34B48B0-85B2-40C4-A05A-571C99C8AB57}" type="slidenum">
              <a:rPr lang="en-US" altLang="ko-KR" smtClean="0"/>
              <a:t>3</a:t>
            </a:fld>
            <a:endParaRPr lang="ko-KR" altLang="en-US"/>
          </a:p>
        </p:txBody>
      </p:sp>
    </p:spTree>
    <p:extLst>
      <p:ext uri="{BB962C8B-B14F-4D97-AF65-F5344CB8AC3E}">
        <p14:creationId xmlns:p14="http://schemas.microsoft.com/office/powerpoint/2010/main" val="25089150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a:p>
        </p:txBody>
      </p:sp>
      <p:sp>
        <p:nvSpPr>
          <p:cNvPr id="4" name="슬라이드 번호 개체 틀 3"/>
          <p:cNvSpPr>
            <a:spLocks noGrp="1"/>
          </p:cNvSpPr>
          <p:nvPr>
            <p:ph type="sldNum" sz="quarter" idx="5"/>
          </p:nvPr>
        </p:nvSpPr>
        <p:spPr/>
        <p:txBody>
          <a:bodyPr rtlCol="0"/>
          <a:lstStyle/>
          <a:p>
            <a:pPr rtl="0"/>
            <a:fld id="{A34B48B0-85B2-40C4-A05A-571C99C8AB57}" type="slidenum">
              <a:rPr lang="en-US" altLang="ko-KR" smtClean="0"/>
              <a:t>30</a:t>
            </a:fld>
            <a:endParaRPr lang="ko-KR" altLang="en-US"/>
          </a:p>
        </p:txBody>
      </p:sp>
    </p:spTree>
    <p:extLst>
      <p:ext uri="{BB962C8B-B14F-4D97-AF65-F5344CB8AC3E}">
        <p14:creationId xmlns:p14="http://schemas.microsoft.com/office/powerpoint/2010/main" val="2343004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a:p>
        </p:txBody>
      </p:sp>
      <p:sp>
        <p:nvSpPr>
          <p:cNvPr id="4" name="슬라이드 번호 개체 틀 3"/>
          <p:cNvSpPr>
            <a:spLocks noGrp="1"/>
          </p:cNvSpPr>
          <p:nvPr>
            <p:ph type="sldNum" sz="quarter" idx="5"/>
          </p:nvPr>
        </p:nvSpPr>
        <p:spPr/>
        <p:txBody>
          <a:bodyPr rtlCol="0"/>
          <a:lstStyle/>
          <a:p>
            <a:pPr rtl="0"/>
            <a:fld id="{A34B48B0-85B2-40C4-A05A-571C99C8AB57}" type="slidenum">
              <a:rPr lang="en-US" altLang="ko-KR" smtClean="0"/>
              <a:t>4</a:t>
            </a:fld>
            <a:endParaRPr lang="ko-KR" altLang="en-US"/>
          </a:p>
        </p:txBody>
      </p:sp>
    </p:spTree>
    <p:extLst>
      <p:ext uri="{BB962C8B-B14F-4D97-AF65-F5344CB8AC3E}">
        <p14:creationId xmlns:p14="http://schemas.microsoft.com/office/powerpoint/2010/main" val="884967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a:latin typeface="+mj-ea"/>
              <a:ea typeface="+mj-ea"/>
            </a:endParaRPr>
          </a:p>
        </p:txBody>
      </p:sp>
      <p:sp>
        <p:nvSpPr>
          <p:cNvPr id="4" name="슬라이드 번호 개체 틀 3"/>
          <p:cNvSpPr>
            <a:spLocks noGrp="1"/>
          </p:cNvSpPr>
          <p:nvPr>
            <p:ph type="sldNum" sz="quarter" idx="5"/>
          </p:nvPr>
        </p:nvSpPr>
        <p:spPr/>
        <p:txBody>
          <a:bodyPr rtlCol="0"/>
          <a:lstStyle/>
          <a:p>
            <a:pPr rtl="0"/>
            <a:fld id="{A34B48B0-85B2-40C4-A05A-571C99C8AB57}" type="slidenum">
              <a:rPr lang="en-US" altLang="ko-KR" smtClean="0"/>
              <a:t>5</a:t>
            </a:fld>
            <a:endParaRPr lang="ko-KR" altLang="en-US"/>
          </a:p>
        </p:txBody>
      </p:sp>
    </p:spTree>
    <p:extLst>
      <p:ext uri="{BB962C8B-B14F-4D97-AF65-F5344CB8AC3E}">
        <p14:creationId xmlns:p14="http://schemas.microsoft.com/office/powerpoint/2010/main" val="1221791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a:latin typeface="+mj-ea"/>
              <a:ea typeface="+mj-ea"/>
            </a:endParaRPr>
          </a:p>
        </p:txBody>
      </p:sp>
      <p:sp>
        <p:nvSpPr>
          <p:cNvPr id="4" name="슬라이드 번호 개체 틀 3"/>
          <p:cNvSpPr>
            <a:spLocks noGrp="1"/>
          </p:cNvSpPr>
          <p:nvPr>
            <p:ph type="sldNum" sz="quarter" idx="5"/>
          </p:nvPr>
        </p:nvSpPr>
        <p:spPr/>
        <p:txBody>
          <a:bodyPr rtlCol="0"/>
          <a:lstStyle/>
          <a:p>
            <a:pPr rtl="0"/>
            <a:fld id="{A34B48B0-85B2-40C4-A05A-571C99C8AB57}" type="slidenum">
              <a:rPr lang="en-US" altLang="ko-KR" smtClean="0"/>
              <a:t>6</a:t>
            </a:fld>
            <a:endParaRPr lang="ko-KR" altLang="en-US"/>
          </a:p>
        </p:txBody>
      </p:sp>
    </p:spTree>
    <p:extLst>
      <p:ext uri="{BB962C8B-B14F-4D97-AF65-F5344CB8AC3E}">
        <p14:creationId xmlns:p14="http://schemas.microsoft.com/office/powerpoint/2010/main" val="4021239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a:p>
        </p:txBody>
      </p:sp>
      <p:sp>
        <p:nvSpPr>
          <p:cNvPr id="4" name="슬라이드 번호 개체 틀 3"/>
          <p:cNvSpPr>
            <a:spLocks noGrp="1"/>
          </p:cNvSpPr>
          <p:nvPr>
            <p:ph type="sldNum" sz="quarter" idx="5"/>
          </p:nvPr>
        </p:nvSpPr>
        <p:spPr/>
        <p:txBody>
          <a:bodyPr rtlCol="0"/>
          <a:lstStyle/>
          <a:p>
            <a:pPr rtl="0"/>
            <a:fld id="{A34B48B0-85B2-40C4-A05A-571C99C8AB57}" type="slidenum">
              <a:rPr lang="en-US" altLang="ko-KR" smtClean="0"/>
              <a:t>7</a:t>
            </a:fld>
            <a:endParaRPr lang="ko-KR" altLang="en-US"/>
          </a:p>
        </p:txBody>
      </p:sp>
    </p:spTree>
    <p:extLst>
      <p:ext uri="{BB962C8B-B14F-4D97-AF65-F5344CB8AC3E}">
        <p14:creationId xmlns:p14="http://schemas.microsoft.com/office/powerpoint/2010/main" val="4182668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a:p>
        </p:txBody>
      </p:sp>
      <p:sp>
        <p:nvSpPr>
          <p:cNvPr id="4" name="슬라이드 번호 개체 틀 3"/>
          <p:cNvSpPr>
            <a:spLocks noGrp="1"/>
          </p:cNvSpPr>
          <p:nvPr>
            <p:ph type="sldNum" sz="quarter" idx="5"/>
          </p:nvPr>
        </p:nvSpPr>
        <p:spPr/>
        <p:txBody>
          <a:bodyPr rtlCol="0"/>
          <a:lstStyle/>
          <a:p>
            <a:pPr rtl="0"/>
            <a:fld id="{A34B48B0-85B2-40C4-A05A-571C99C8AB57}" type="slidenum">
              <a:rPr lang="en-US" altLang="ko-KR" smtClean="0"/>
              <a:t>8</a:t>
            </a:fld>
            <a:endParaRPr lang="ko-KR" altLang="en-US"/>
          </a:p>
        </p:txBody>
      </p:sp>
    </p:spTree>
    <p:extLst>
      <p:ext uri="{BB962C8B-B14F-4D97-AF65-F5344CB8AC3E}">
        <p14:creationId xmlns:p14="http://schemas.microsoft.com/office/powerpoint/2010/main" val="350334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dirty="0">
              <a:latin typeface="+mj-ea"/>
              <a:ea typeface="+mj-ea"/>
            </a:endParaRPr>
          </a:p>
        </p:txBody>
      </p:sp>
      <p:sp>
        <p:nvSpPr>
          <p:cNvPr id="4" name="슬라이드 번호 개체 틀 3"/>
          <p:cNvSpPr>
            <a:spLocks noGrp="1"/>
          </p:cNvSpPr>
          <p:nvPr>
            <p:ph type="sldNum" sz="quarter" idx="5"/>
          </p:nvPr>
        </p:nvSpPr>
        <p:spPr/>
        <p:txBody>
          <a:bodyPr rtlCol="0"/>
          <a:lstStyle/>
          <a:p>
            <a:pPr rtl="0"/>
            <a:fld id="{A34B48B0-85B2-40C4-A05A-571C99C8AB57}" type="slidenum">
              <a:rPr lang="en-US" altLang="ko-KR" smtClean="0"/>
              <a:t>9</a:t>
            </a:fld>
            <a:endParaRPr lang="ko-KR" altLang="en-US"/>
          </a:p>
        </p:txBody>
      </p:sp>
    </p:spTree>
    <p:extLst>
      <p:ext uri="{BB962C8B-B14F-4D97-AF65-F5344CB8AC3E}">
        <p14:creationId xmlns:p14="http://schemas.microsoft.com/office/powerpoint/2010/main" val="18100605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2.sv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로고가 있는 제목 슬라이드">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F09A5174-1112-4D75-9ACE-EB000DE44EEE}"/>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8" name="직사각형 7">
            <a:extLst>
              <a:ext uri="{FF2B5EF4-FFF2-40B4-BE49-F238E27FC236}">
                <a16:creationId xmlns:a16="http://schemas.microsoft.com/office/drawing/2014/main" id="{7B241F2F-6D67-4597-AB7C-D982860837A5}"/>
              </a:ext>
            </a:extLst>
          </p:cNvPr>
          <p:cNvSpPr/>
          <p:nvPr userDrawn="1"/>
        </p:nvSpPr>
        <p:spPr>
          <a:xfrm>
            <a:off x="3585972" y="0"/>
            <a:ext cx="5020056"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 name="제목 1">
            <a:extLst>
              <a:ext uri="{FF2B5EF4-FFF2-40B4-BE49-F238E27FC236}">
                <a16:creationId xmlns:a16="http://schemas.microsoft.com/office/drawing/2014/main" id="{597639DF-BB81-43B2-81DF-DC0942E88459}"/>
              </a:ext>
            </a:extLst>
          </p:cNvPr>
          <p:cNvSpPr>
            <a:spLocks noGrp="1"/>
          </p:cNvSpPr>
          <p:nvPr>
            <p:ph type="ctrTitle" hasCustomPrompt="1"/>
          </p:nvPr>
        </p:nvSpPr>
        <p:spPr>
          <a:xfrm>
            <a:off x="3585972" y="2551430"/>
            <a:ext cx="5020056" cy="1633085"/>
          </a:xfrm>
        </p:spPr>
        <p:txBody>
          <a:bodyPr rtlCol="0" anchor="b">
            <a:normAutofit/>
          </a:bodyPr>
          <a:lstStyle>
            <a:lvl1pPr algn="ctr">
              <a:lnSpc>
                <a:spcPct val="85000"/>
              </a:lnSpc>
              <a:defRPr sz="5500" b="1">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프레젠테이션 제목</a:t>
            </a:r>
          </a:p>
        </p:txBody>
      </p:sp>
      <p:sp>
        <p:nvSpPr>
          <p:cNvPr id="3" name="부제목 2">
            <a:extLst>
              <a:ext uri="{FF2B5EF4-FFF2-40B4-BE49-F238E27FC236}">
                <a16:creationId xmlns:a16="http://schemas.microsoft.com/office/drawing/2014/main" id="{0862A2A7-5821-4BAA-A45B-8AFDF4E0FBAD}"/>
              </a:ext>
            </a:extLst>
          </p:cNvPr>
          <p:cNvSpPr>
            <a:spLocks noGrp="1"/>
          </p:cNvSpPr>
          <p:nvPr>
            <p:ph type="subTitle" idx="1"/>
          </p:nvPr>
        </p:nvSpPr>
        <p:spPr>
          <a:xfrm>
            <a:off x="3581400" y="4653445"/>
            <a:ext cx="5027613" cy="827197"/>
          </a:xfrm>
        </p:spPr>
        <p:txBody>
          <a:bodyPr rtlCol="0">
            <a:normAutofit/>
          </a:bodyPr>
          <a:lstStyle>
            <a:lvl1pPr marL="0" indent="0" algn="ctr">
              <a:buNone/>
              <a:defRPr sz="2800">
                <a:solidFill>
                  <a:schemeClr val="tx2"/>
                </a:solidFill>
                <a:latin typeface="맑은 고딕" panose="020B0503020000020004" pitchFamily="50" charset="-127"/>
                <a:ea typeface="맑은 고딕" panose="020B0503020000020004" pitchFamily="50" charset="-12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ko-KR" altLang="en-US" noProof="0"/>
              <a:t>클릭하여 마스터 부제목 스타일 편집</a:t>
            </a:r>
          </a:p>
        </p:txBody>
      </p:sp>
      <p:sp>
        <p:nvSpPr>
          <p:cNvPr id="12" name="그림 개체 틀 11">
            <a:extLst>
              <a:ext uri="{FF2B5EF4-FFF2-40B4-BE49-F238E27FC236}">
                <a16:creationId xmlns:a16="http://schemas.microsoft.com/office/drawing/2014/main" id="{D828D1A9-3D67-4106-B288-BC23A7CC5AF6}"/>
              </a:ext>
            </a:extLst>
          </p:cNvPr>
          <p:cNvSpPr>
            <a:spLocks noGrp="1"/>
          </p:cNvSpPr>
          <p:nvPr>
            <p:ph type="pic" sz="quarter" idx="13" hasCustomPrompt="1"/>
          </p:nvPr>
        </p:nvSpPr>
        <p:spPr>
          <a:xfrm>
            <a:off x="4902708" y="1721890"/>
            <a:ext cx="2386800" cy="486000"/>
          </a:xfrm>
          <a:prstGeom prst="roundRect">
            <a:avLst/>
          </a:prstGeom>
        </p:spPr>
        <p:txBody>
          <a:bodyPr rtlCol="0" anchor="ctr" anchorCtr="0">
            <a:normAutofit/>
          </a:bodyPr>
          <a:lstStyle>
            <a:lvl1pPr marL="0" indent="0" algn="ctr">
              <a:buNone/>
              <a:defRPr sz="16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Tree>
    <p:extLst>
      <p:ext uri="{BB962C8B-B14F-4D97-AF65-F5344CB8AC3E}">
        <p14:creationId xmlns:p14="http://schemas.microsoft.com/office/powerpoint/2010/main" val="1376270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두 가지 내용 비용 비교">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2" name="직사각형 21">
            <a:extLst>
              <a:ext uri="{FF2B5EF4-FFF2-40B4-BE49-F238E27FC236}">
                <a16:creationId xmlns:a16="http://schemas.microsoft.com/office/drawing/2014/main" id="{23980BA4-A23A-4C88-B574-5C1C7E0F1D99}"/>
              </a:ext>
            </a:extLst>
          </p:cNvPr>
          <p:cNvSpPr/>
          <p:nvPr userDrawn="1"/>
        </p:nvSpPr>
        <p:spPr>
          <a:xfrm>
            <a:off x="-1587"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6" name="직사각형 5">
            <a:extLst>
              <a:ext uri="{FF2B5EF4-FFF2-40B4-BE49-F238E27FC236}">
                <a16:creationId xmlns:a16="http://schemas.microsoft.com/office/drawing/2014/main" id="{DD60033C-E502-4C97-87DB-99F01B55681B}"/>
              </a:ext>
            </a:extLst>
          </p:cNvPr>
          <p:cNvSpPr/>
          <p:nvPr userDrawn="1"/>
        </p:nvSpPr>
        <p:spPr>
          <a:xfrm>
            <a:off x="0" y="3703320"/>
            <a:ext cx="12192000" cy="315468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 name="제목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6802464" cy="552848"/>
          </a:xfrm>
        </p:spPr>
        <p:txBody>
          <a:bodyPr lIns="0" tIns="0" rIns="0" bIns="0" rtlCol="0" anchor="b" anchorCtr="0"/>
          <a:lstStyle>
            <a:lvl1pPr>
              <a:defRPr>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
        <p:nvSpPr>
          <p:cNvPr id="3" name="날짜 개체 틀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1678DA09-4282-463B-836E-4A161A6867D0}" type="datetime1">
              <a:rPr lang="ko-KR" altLang="en-US" smtClean="0"/>
              <a:t>2022-01-13</a:t>
            </a:fld>
            <a:endParaRPr lang="ko-KR" altLang="en-US"/>
          </a:p>
        </p:txBody>
      </p:sp>
      <p:sp>
        <p:nvSpPr>
          <p:cNvPr id="4" name="바닥글 개체 틀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r>
              <a:rPr lang="en-US" altLang="ko-KR"/>
              <a:t>CMS</a:t>
            </a:r>
            <a:endParaRPr lang="ko-KR" altLang="en-US"/>
          </a:p>
        </p:txBody>
      </p:sp>
      <p:sp>
        <p:nvSpPr>
          <p:cNvPr id="5" name="슬라이드 번호 개체 틀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4950F5D8-22E1-4015-8661-E5B1FD28C2DE}" type="slidenum">
              <a:rPr lang="en-US" altLang="ko-KR" smtClean="0"/>
              <a:pPr/>
              <a:t>‹#›</a:t>
            </a:fld>
            <a:endParaRPr lang="ko-KR" altLang="en-US"/>
          </a:p>
        </p:txBody>
      </p:sp>
      <p:sp>
        <p:nvSpPr>
          <p:cNvPr id="15" name="텍스트 개체 틀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718924" y="4094681"/>
            <a:ext cx="3666744" cy="334918"/>
          </a:xfrm>
        </p:spPr>
        <p:txBody>
          <a:bodyPr lIns="0" tIns="0" rIns="0" bIns="0" rtlCol="0" anchor="b">
            <a:normAutofit/>
          </a:bodyPr>
          <a:lstStyle>
            <a:lvl1pPr marL="0" indent="0">
              <a:buNone/>
              <a:defRPr sz="2200" b="1">
                <a:solidFill>
                  <a:schemeClr val="bg2"/>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텍스트 편집</a:t>
            </a:r>
          </a:p>
        </p:txBody>
      </p:sp>
      <p:sp>
        <p:nvSpPr>
          <p:cNvPr id="16" name="텍스트 개체 틀 11">
            <a:extLst>
              <a:ext uri="{FF2B5EF4-FFF2-40B4-BE49-F238E27FC236}">
                <a16:creationId xmlns:a16="http://schemas.microsoft.com/office/drawing/2014/main" id="{CC501F77-56D4-49F2-9772-EE01ACF5274B}"/>
              </a:ext>
            </a:extLst>
          </p:cNvPr>
          <p:cNvSpPr>
            <a:spLocks noGrp="1"/>
          </p:cNvSpPr>
          <p:nvPr>
            <p:ph type="body" sz="quarter" idx="42" hasCustomPrompt="1"/>
          </p:nvPr>
        </p:nvSpPr>
        <p:spPr>
          <a:xfrm>
            <a:off x="1718924" y="4527898"/>
            <a:ext cx="3666744" cy="1374438"/>
          </a:xfrm>
        </p:spPr>
        <p:txBody>
          <a:bodyPr lIns="36000" tIns="0" rIns="0" bIns="0" rtlCol="0">
            <a:normAutofit/>
          </a:bodyPr>
          <a:lstStyle>
            <a:lvl1pPr marL="0" indent="0">
              <a:buClr>
                <a:schemeClr val="tx2"/>
              </a:buClr>
              <a:buSzPct val="125000"/>
              <a:buFont typeface="Wingdings" panose="05000000000000000000" pitchFamily="2" charset="2"/>
              <a:buNone/>
              <a:defRPr sz="1400" b="0" i="0">
                <a:solidFill>
                  <a:schemeClr val="bg1"/>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17" name="텍스트 개체 틀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6498182" y="4094681"/>
            <a:ext cx="3666744" cy="334918"/>
          </a:xfrm>
        </p:spPr>
        <p:txBody>
          <a:bodyPr lIns="0" tIns="0" rIns="0" bIns="0" rtlCol="0" anchor="b">
            <a:normAutofit/>
          </a:bodyPr>
          <a:lstStyle>
            <a:lvl1pPr marL="0" indent="0">
              <a:buNone/>
              <a:defRPr sz="2200" b="1">
                <a:solidFill>
                  <a:schemeClr val="bg2"/>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텍스트 편집</a:t>
            </a:r>
          </a:p>
        </p:txBody>
      </p:sp>
      <p:sp>
        <p:nvSpPr>
          <p:cNvPr id="18" name="텍스트 개체 틀 11">
            <a:extLst>
              <a:ext uri="{FF2B5EF4-FFF2-40B4-BE49-F238E27FC236}">
                <a16:creationId xmlns:a16="http://schemas.microsoft.com/office/drawing/2014/main" id="{13613D75-4050-4984-9168-DAD425D6D6AC}"/>
              </a:ext>
            </a:extLst>
          </p:cNvPr>
          <p:cNvSpPr>
            <a:spLocks noGrp="1"/>
          </p:cNvSpPr>
          <p:nvPr>
            <p:ph type="body" sz="quarter" idx="46" hasCustomPrompt="1"/>
          </p:nvPr>
        </p:nvSpPr>
        <p:spPr>
          <a:xfrm>
            <a:off x="6498182" y="4527898"/>
            <a:ext cx="3666744" cy="1374438"/>
          </a:xfrm>
        </p:spPr>
        <p:txBody>
          <a:bodyPr lIns="36000" tIns="0" rIns="0" bIns="0" rtlCol="0">
            <a:normAutofit/>
          </a:bodyPr>
          <a:lstStyle>
            <a:lvl1pPr marL="0" indent="0">
              <a:buClr>
                <a:schemeClr val="tx2"/>
              </a:buClr>
              <a:buSzPct val="125000"/>
              <a:buFont typeface="Wingdings" panose="05000000000000000000" pitchFamily="2" charset="2"/>
              <a:buNone/>
              <a:defRPr sz="1400" b="0" i="0">
                <a:solidFill>
                  <a:schemeClr val="bg1"/>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19" name="텍스트 개체 틀 11">
            <a:extLst>
              <a:ext uri="{FF2B5EF4-FFF2-40B4-BE49-F238E27FC236}">
                <a16:creationId xmlns:a16="http://schemas.microsoft.com/office/drawing/2014/main" id="{6E425E0E-28A3-4830-99E8-D93E5B20E77C}"/>
              </a:ext>
            </a:extLst>
          </p:cNvPr>
          <p:cNvSpPr>
            <a:spLocks noGrp="1"/>
          </p:cNvSpPr>
          <p:nvPr>
            <p:ph type="body" sz="quarter" idx="47" hasCustomPrompt="1"/>
          </p:nvPr>
        </p:nvSpPr>
        <p:spPr>
          <a:xfrm>
            <a:off x="836613" y="1392449"/>
            <a:ext cx="10515600" cy="915721"/>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20" name="텍스트 개체 틀 2">
            <a:extLst>
              <a:ext uri="{FF2B5EF4-FFF2-40B4-BE49-F238E27FC236}">
                <a16:creationId xmlns:a16="http://schemas.microsoft.com/office/drawing/2014/main" id="{9E693E7E-08CF-4C07-BFC7-C34D6269EFD9}"/>
              </a:ext>
            </a:extLst>
          </p:cNvPr>
          <p:cNvSpPr>
            <a:spLocks noGrp="1"/>
          </p:cNvSpPr>
          <p:nvPr>
            <p:ph type="body" idx="48" hasCustomPrompt="1"/>
          </p:nvPr>
        </p:nvSpPr>
        <p:spPr>
          <a:xfrm>
            <a:off x="1555148" y="2707188"/>
            <a:ext cx="3666744" cy="850147"/>
          </a:xfrm>
        </p:spPr>
        <p:txBody>
          <a:bodyPr lIns="0" tIns="0" rIns="0" bIns="0" rtlCol="0" anchor="b">
            <a:noAutofit/>
          </a:bodyPr>
          <a:lstStyle>
            <a:lvl1pPr marL="0" indent="0" rtl="0">
              <a:buNone/>
              <a:defRPr sz="7000" b="1">
                <a:solidFill>
                  <a:schemeClr val="bg1"/>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a:t>
            </a:r>
            <a:r>
              <a:rPr lang="en-US" altLang="ko-KR" noProof="0"/>
              <a:t>12,345</a:t>
            </a:r>
            <a:endParaRPr lang="ko-KR" altLang="en-US" noProof="0"/>
          </a:p>
        </p:txBody>
      </p:sp>
      <p:sp>
        <p:nvSpPr>
          <p:cNvPr id="21" name="텍스트 개체 틀 2">
            <a:extLst>
              <a:ext uri="{FF2B5EF4-FFF2-40B4-BE49-F238E27FC236}">
                <a16:creationId xmlns:a16="http://schemas.microsoft.com/office/drawing/2014/main" id="{9D213FF3-2ADF-437D-9C3A-5C5821DBAF4E}"/>
              </a:ext>
            </a:extLst>
          </p:cNvPr>
          <p:cNvSpPr>
            <a:spLocks noGrp="1"/>
          </p:cNvSpPr>
          <p:nvPr>
            <p:ph type="body" idx="49" hasCustomPrompt="1"/>
          </p:nvPr>
        </p:nvSpPr>
        <p:spPr>
          <a:xfrm>
            <a:off x="6334406" y="2707188"/>
            <a:ext cx="3666744" cy="850147"/>
          </a:xfrm>
        </p:spPr>
        <p:txBody>
          <a:bodyPr lIns="0" tIns="0" rIns="0" bIns="0" rtlCol="0" anchor="b">
            <a:noAutofit/>
          </a:bodyPr>
          <a:lstStyle>
            <a:lvl1pPr marL="0" indent="0" rtl="0">
              <a:buNone/>
              <a:defRPr sz="7000" b="1">
                <a:solidFill>
                  <a:schemeClr val="bg1"/>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a:t>
            </a:r>
            <a:r>
              <a:rPr lang="en-US" altLang="ko-KR" noProof="0"/>
              <a:t>6,789</a:t>
            </a:r>
            <a:endParaRPr lang="ko-KR" altLang="en-US" noProof="0"/>
          </a:p>
        </p:txBody>
      </p:sp>
      <p:sp>
        <p:nvSpPr>
          <p:cNvPr id="23" name="그림 개체 틀 11">
            <a:extLst>
              <a:ext uri="{FF2B5EF4-FFF2-40B4-BE49-F238E27FC236}">
                <a16:creationId xmlns:a16="http://schemas.microsoft.com/office/drawing/2014/main" id="{E7019E9C-AA4E-4592-97BE-BF366FFA1A72}"/>
              </a:ext>
            </a:extLst>
          </p:cNvPr>
          <p:cNvSpPr>
            <a:spLocks noGrp="1"/>
          </p:cNvSpPr>
          <p:nvPr>
            <p:ph type="pic" sz="quarter" idx="50" hasCustomPrompt="1"/>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Tree>
    <p:extLst>
      <p:ext uri="{BB962C8B-B14F-4D97-AF65-F5344CB8AC3E}">
        <p14:creationId xmlns:p14="http://schemas.microsoft.com/office/powerpoint/2010/main" val="152050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원형 및 내용 레이아웃">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5" name="직사각형 24">
            <a:extLst>
              <a:ext uri="{FF2B5EF4-FFF2-40B4-BE49-F238E27FC236}">
                <a16:creationId xmlns:a16="http://schemas.microsoft.com/office/drawing/2014/main" id="{938F4135-A9EE-4D29-A8AB-5DEB57ABC181}"/>
              </a:ext>
            </a:extLst>
          </p:cNvPr>
          <p:cNvSpPr/>
          <p:nvPr userDrawn="1"/>
        </p:nvSpPr>
        <p:spPr>
          <a:xfrm>
            <a:off x="-1587"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6" name="직사각형 5">
            <a:extLst>
              <a:ext uri="{FF2B5EF4-FFF2-40B4-BE49-F238E27FC236}">
                <a16:creationId xmlns:a16="http://schemas.microsoft.com/office/drawing/2014/main" id="{DD60033C-E502-4C97-87DB-99F01B55681B}"/>
              </a:ext>
            </a:extLst>
          </p:cNvPr>
          <p:cNvSpPr/>
          <p:nvPr userDrawn="1"/>
        </p:nvSpPr>
        <p:spPr>
          <a:xfrm>
            <a:off x="0" y="3690968"/>
            <a:ext cx="12192000" cy="316703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 name="제목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7081434" cy="552848"/>
          </a:xfrm>
        </p:spPr>
        <p:txBody>
          <a:bodyPr lIns="0" tIns="0" rIns="0" bIns="0" rtlCol="0" anchor="b" anchorCtr="0"/>
          <a:lstStyle>
            <a:lvl1pPr>
              <a:defRPr>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
        <p:nvSpPr>
          <p:cNvPr id="3" name="날짜 개체 틀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31B44B55-6E1A-41D7-83B6-D5B308EE5352}" type="datetime1">
              <a:rPr lang="ko-KR" altLang="en-US" smtClean="0"/>
              <a:t>2022-01-13</a:t>
            </a:fld>
            <a:endParaRPr lang="ko-KR" altLang="en-US"/>
          </a:p>
        </p:txBody>
      </p:sp>
      <p:sp>
        <p:nvSpPr>
          <p:cNvPr id="4" name="바닥글 개체 틀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r>
              <a:rPr lang="en-US" altLang="ko-KR"/>
              <a:t>CMS</a:t>
            </a:r>
            <a:endParaRPr lang="ko-KR" altLang="en-US"/>
          </a:p>
        </p:txBody>
      </p:sp>
      <p:sp>
        <p:nvSpPr>
          <p:cNvPr id="5" name="슬라이드 번호 개체 틀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4950F5D8-22E1-4015-8661-E5B1FD28C2DE}" type="slidenum">
              <a:rPr lang="en-US" altLang="ko-KR" smtClean="0"/>
              <a:pPr/>
              <a:t>‹#›</a:t>
            </a:fld>
            <a:endParaRPr lang="ko-KR" altLang="en-US"/>
          </a:p>
        </p:txBody>
      </p:sp>
      <p:sp>
        <p:nvSpPr>
          <p:cNvPr id="15" name="텍스트 개체 틀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587236" y="4798586"/>
            <a:ext cx="2577284" cy="334918"/>
          </a:xfrm>
        </p:spPr>
        <p:txBody>
          <a:bodyPr lIns="0" tIns="0" rIns="0" bIns="0" rtlCol="0" anchor="b">
            <a:normAutofit/>
          </a:bodyPr>
          <a:lstStyle>
            <a:lvl1pPr marL="0" indent="0" algn="ctr">
              <a:buNone/>
              <a:defRPr sz="2200" b="1">
                <a:solidFill>
                  <a:schemeClr val="tx2"/>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텍스트 편집</a:t>
            </a:r>
          </a:p>
        </p:txBody>
      </p:sp>
      <p:sp>
        <p:nvSpPr>
          <p:cNvPr id="16" name="텍스트 개체 틀 11">
            <a:extLst>
              <a:ext uri="{FF2B5EF4-FFF2-40B4-BE49-F238E27FC236}">
                <a16:creationId xmlns:a16="http://schemas.microsoft.com/office/drawing/2014/main" id="{CC501F77-56D4-49F2-9772-EE01ACF5274B}"/>
              </a:ext>
            </a:extLst>
          </p:cNvPr>
          <p:cNvSpPr>
            <a:spLocks noGrp="1"/>
          </p:cNvSpPr>
          <p:nvPr>
            <p:ph type="body" sz="quarter" idx="42" hasCustomPrompt="1"/>
          </p:nvPr>
        </p:nvSpPr>
        <p:spPr>
          <a:xfrm>
            <a:off x="1587236" y="5235475"/>
            <a:ext cx="2577284" cy="705923"/>
          </a:xfrm>
        </p:spPr>
        <p:txBody>
          <a:bodyPr lIns="36000" tIns="0" rIns="0" bIns="0" rtlCol="0">
            <a:normAutofit/>
          </a:bodyPr>
          <a:lstStyle>
            <a:lvl1pPr marL="0" indent="0" algn="ctr">
              <a:buClr>
                <a:schemeClr val="tx2"/>
              </a:buClr>
              <a:buSzPct val="125000"/>
              <a:buFont typeface="Wingdings" panose="05000000000000000000" pitchFamily="2" charset="2"/>
              <a:buNone/>
              <a:defRPr sz="1400" b="0" i="0">
                <a:solidFill>
                  <a:schemeClr val="bg1"/>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19" name="텍스트 개체 틀 11">
            <a:extLst>
              <a:ext uri="{FF2B5EF4-FFF2-40B4-BE49-F238E27FC236}">
                <a16:creationId xmlns:a16="http://schemas.microsoft.com/office/drawing/2014/main" id="{6E425E0E-28A3-4830-99E8-D93E5B20E77C}"/>
              </a:ext>
            </a:extLst>
          </p:cNvPr>
          <p:cNvSpPr>
            <a:spLocks noGrp="1"/>
          </p:cNvSpPr>
          <p:nvPr>
            <p:ph type="body" sz="quarter" idx="47" hasCustomPrompt="1"/>
          </p:nvPr>
        </p:nvSpPr>
        <p:spPr>
          <a:xfrm>
            <a:off x="836613" y="1392449"/>
            <a:ext cx="10515600" cy="915721"/>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tx2"/>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8" name="타원 7">
            <a:extLst>
              <a:ext uri="{FF2B5EF4-FFF2-40B4-BE49-F238E27FC236}">
                <a16:creationId xmlns:a16="http://schemas.microsoft.com/office/drawing/2014/main" id="{AA62DB99-23AA-4B84-915B-58A12122905A}"/>
              </a:ext>
            </a:extLst>
          </p:cNvPr>
          <p:cNvSpPr/>
          <p:nvPr userDrawn="1"/>
        </p:nvSpPr>
        <p:spPr>
          <a:xfrm>
            <a:off x="1969178" y="2806082"/>
            <a:ext cx="1847088" cy="1847088"/>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31" name="타원 30">
            <a:extLst>
              <a:ext uri="{FF2B5EF4-FFF2-40B4-BE49-F238E27FC236}">
                <a16:creationId xmlns:a16="http://schemas.microsoft.com/office/drawing/2014/main" id="{87C4674D-D19C-4346-8AB3-EEC70C5BA12B}"/>
              </a:ext>
            </a:extLst>
          </p:cNvPr>
          <p:cNvSpPr/>
          <p:nvPr userDrawn="1"/>
        </p:nvSpPr>
        <p:spPr>
          <a:xfrm>
            <a:off x="4730062" y="2358026"/>
            <a:ext cx="2295144" cy="2295144"/>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32" name="타원 31">
            <a:extLst>
              <a:ext uri="{FF2B5EF4-FFF2-40B4-BE49-F238E27FC236}">
                <a16:creationId xmlns:a16="http://schemas.microsoft.com/office/drawing/2014/main" id="{232287E6-00FD-4CA9-879A-D113874BCAF3}"/>
              </a:ext>
            </a:extLst>
          </p:cNvPr>
          <p:cNvSpPr/>
          <p:nvPr userDrawn="1"/>
        </p:nvSpPr>
        <p:spPr>
          <a:xfrm>
            <a:off x="7613594" y="2037986"/>
            <a:ext cx="2615184" cy="2615184"/>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33" name="텍스트 개체 틀 2">
            <a:extLst>
              <a:ext uri="{FF2B5EF4-FFF2-40B4-BE49-F238E27FC236}">
                <a16:creationId xmlns:a16="http://schemas.microsoft.com/office/drawing/2014/main" id="{24B6C5DB-65E0-4261-A490-0CEBD77B8A6C}"/>
              </a:ext>
            </a:extLst>
          </p:cNvPr>
          <p:cNvSpPr>
            <a:spLocks noGrp="1"/>
          </p:cNvSpPr>
          <p:nvPr>
            <p:ph type="body" idx="48" hasCustomPrompt="1"/>
          </p:nvPr>
        </p:nvSpPr>
        <p:spPr>
          <a:xfrm>
            <a:off x="2022734" y="3082272"/>
            <a:ext cx="1739976" cy="955575"/>
          </a:xfrm>
        </p:spPr>
        <p:txBody>
          <a:bodyPr lIns="0" tIns="0" rIns="0" bIns="0" rtlCol="0" anchor="b">
            <a:noAutofit/>
          </a:bodyPr>
          <a:lstStyle>
            <a:lvl1pPr marL="0" indent="0" algn="ctr" rtl="0">
              <a:buNone/>
              <a:defRPr sz="6000" b="1">
                <a:solidFill>
                  <a:schemeClr val="bg1"/>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ko-KR" noProof="0" dirty="0"/>
              <a:t>₩25</a:t>
            </a:r>
          </a:p>
        </p:txBody>
      </p:sp>
      <p:sp>
        <p:nvSpPr>
          <p:cNvPr id="34" name="텍스트 개체 틀 2">
            <a:extLst>
              <a:ext uri="{FF2B5EF4-FFF2-40B4-BE49-F238E27FC236}">
                <a16:creationId xmlns:a16="http://schemas.microsoft.com/office/drawing/2014/main" id="{86AFF07C-4D15-4A29-B939-C47256023C91}"/>
              </a:ext>
            </a:extLst>
          </p:cNvPr>
          <p:cNvSpPr>
            <a:spLocks noGrp="1"/>
          </p:cNvSpPr>
          <p:nvPr>
            <p:ph type="body" idx="49" hasCustomPrompt="1"/>
          </p:nvPr>
        </p:nvSpPr>
        <p:spPr>
          <a:xfrm>
            <a:off x="2022734" y="4075184"/>
            <a:ext cx="1739976" cy="280931"/>
          </a:xfrm>
        </p:spPr>
        <p:txBody>
          <a:bodyPr lIns="0" tIns="0" rIns="0" bIns="0" rtlCol="0" anchor="b">
            <a:normAutofit/>
          </a:bodyPr>
          <a:lstStyle>
            <a:lvl1pPr marL="0" indent="0" algn="ctr">
              <a:buNone/>
              <a:defRPr sz="2200" b="1">
                <a:solidFill>
                  <a:schemeClr val="tx2"/>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ko-KR" noProof="0"/>
              <a:t>10</a:t>
            </a:r>
            <a:r>
              <a:rPr lang="ko-KR" altLang="en-US" noProof="0"/>
              <a:t>억</a:t>
            </a:r>
          </a:p>
        </p:txBody>
      </p:sp>
      <p:sp>
        <p:nvSpPr>
          <p:cNvPr id="35" name="텍스트 개체 틀 2">
            <a:extLst>
              <a:ext uri="{FF2B5EF4-FFF2-40B4-BE49-F238E27FC236}">
                <a16:creationId xmlns:a16="http://schemas.microsoft.com/office/drawing/2014/main" id="{2C71864B-9476-4445-B961-A4480119AB3B}"/>
              </a:ext>
            </a:extLst>
          </p:cNvPr>
          <p:cNvSpPr>
            <a:spLocks noGrp="1"/>
          </p:cNvSpPr>
          <p:nvPr>
            <p:ph type="body" idx="50" hasCustomPrompt="1"/>
          </p:nvPr>
        </p:nvSpPr>
        <p:spPr>
          <a:xfrm>
            <a:off x="5007646" y="2886747"/>
            <a:ext cx="1739976" cy="955575"/>
          </a:xfrm>
        </p:spPr>
        <p:txBody>
          <a:bodyPr lIns="0" tIns="0" rIns="0" bIns="0" rtlCol="0" anchor="b">
            <a:noAutofit/>
          </a:bodyPr>
          <a:lstStyle>
            <a:lvl1pPr marL="0" indent="0" algn="ctr" rtl="0">
              <a:buNone/>
              <a:defRPr sz="6000" b="1">
                <a:solidFill>
                  <a:schemeClr val="bg1"/>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ko-KR" noProof="0" dirty="0"/>
              <a:t>₩50</a:t>
            </a:r>
          </a:p>
        </p:txBody>
      </p:sp>
      <p:sp>
        <p:nvSpPr>
          <p:cNvPr id="36" name="텍스트 개체 틀 2">
            <a:extLst>
              <a:ext uri="{FF2B5EF4-FFF2-40B4-BE49-F238E27FC236}">
                <a16:creationId xmlns:a16="http://schemas.microsoft.com/office/drawing/2014/main" id="{B2AAA459-A7E1-451E-BABB-0C87139B389F}"/>
              </a:ext>
            </a:extLst>
          </p:cNvPr>
          <p:cNvSpPr>
            <a:spLocks noGrp="1"/>
          </p:cNvSpPr>
          <p:nvPr>
            <p:ph type="body" idx="51" hasCustomPrompt="1"/>
          </p:nvPr>
        </p:nvSpPr>
        <p:spPr>
          <a:xfrm>
            <a:off x="5007646" y="3879659"/>
            <a:ext cx="1739976" cy="280931"/>
          </a:xfrm>
        </p:spPr>
        <p:txBody>
          <a:bodyPr lIns="0" tIns="0" rIns="0" bIns="0" rtlCol="0" anchor="b">
            <a:normAutofit/>
          </a:bodyPr>
          <a:lstStyle>
            <a:lvl1pPr marL="0" indent="0" algn="ctr">
              <a:buNone/>
              <a:defRPr sz="2200" b="1">
                <a:solidFill>
                  <a:schemeClr val="tx2"/>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ko-KR" noProof="0"/>
              <a:t>10</a:t>
            </a:r>
            <a:r>
              <a:rPr lang="ko-KR" altLang="en-US" noProof="0"/>
              <a:t>억</a:t>
            </a:r>
          </a:p>
        </p:txBody>
      </p:sp>
      <p:sp>
        <p:nvSpPr>
          <p:cNvPr id="37" name="텍스트 개체 틀 2">
            <a:extLst>
              <a:ext uri="{FF2B5EF4-FFF2-40B4-BE49-F238E27FC236}">
                <a16:creationId xmlns:a16="http://schemas.microsoft.com/office/drawing/2014/main" id="{DF679BEC-0CFD-449F-B3E0-BB712F00052B}"/>
              </a:ext>
            </a:extLst>
          </p:cNvPr>
          <p:cNvSpPr>
            <a:spLocks noGrp="1"/>
          </p:cNvSpPr>
          <p:nvPr>
            <p:ph type="body" idx="52" hasCustomPrompt="1"/>
          </p:nvPr>
        </p:nvSpPr>
        <p:spPr>
          <a:xfrm>
            <a:off x="7761966" y="2723457"/>
            <a:ext cx="2295144" cy="955575"/>
          </a:xfrm>
        </p:spPr>
        <p:txBody>
          <a:bodyPr lIns="0" tIns="0" rIns="0" bIns="0" rtlCol="0" anchor="b">
            <a:noAutofit/>
          </a:bodyPr>
          <a:lstStyle>
            <a:lvl1pPr marL="0" indent="0" algn="ctr" rtl="0">
              <a:buNone/>
              <a:defRPr sz="6000" b="1">
                <a:solidFill>
                  <a:schemeClr val="bg1"/>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ko-KR" noProof="0" dirty="0"/>
              <a:t>₩100</a:t>
            </a:r>
          </a:p>
        </p:txBody>
      </p:sp>
      <p:sp>
        <p:nvSpPr>
          <p:cNvPr id="38" name="텍스트 개체 틀 2">
            <a:extLst>
              <a:ext uri="{FF2B5EF4-FFF2-40B4-BE49-F238E27FC236}">
                <a16:creationId xmlns:a16="http://schemas.microsoft.com/office/drawing/2014/main" id="{65220FFF-D7A7-4DFC-97E2-8D717A6B97FF}"/>
              </a:ext>
            </a:extLst>
          </p:cNvPr>
          <p:cNvSpPr>
            <a:spLocks noGrp="1"/>
          </p:cNvSpPr>
          <p:nvPr>
            <p:ph type="body" idx="53" hasCustomPrompt="1"/>
          </p:nvPr>
        </p:nvSpPr>
        <p:spPr>
          <a:xfrm>
            <a:off x="8038166" y="3716369"/>
            <a:ext cx="1739976" cy="280931"/>
          </a:xfrm>
        </p:spPr>
        <p:txBody>
          <a:bodyPr lIns="0" tIns="0" rIns="0" bIns="0" rtlCol="0" anchor="b">
            <a:normAutofit/>
          </a:bodyPr>
          <a:lstStyle>
            <a:lvl1pPr marL="0" indent="0" algn="ctr">
              <a:buNone/>
              <a:defRPr sz="2200" b="1">
                <a:solidFill>
                  <a:schemeClr val="tx2"/>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ko-KR" noProof="0"/>
              <a:t>10</a:t>
            </a:r>
            <a:r>
              <a:rPr lang="ko-KR" altLang="en-US" noProof="0"/>
              <a:t>억</a:t>
            </a:r>
          </a:p>
        </p:txBody>
      </p:sp>
      <p:sp>
        <p:nvSpPr>
          <p:cNvPr id="39" name="텍스트 개체 틀 2">
            <a:extLst>
              <a:ext uri="{FF2B5EF4-FFF2-40B4-BE49-F238E27FC236}">
                <a16:creationId xmlns:a16="http://schemas.microsoft.com/office/drawing/2014/main" id="{33C0B4F4-FAB3-45B3-A57B-B8A00F765A8C}"/>
              </a:ext>
            </a:extLst>
          </p:cNvPr>
          <p:cNvSpPr>
            <a:spLocks noGrp="1"/>
          </p:cNvSpPr>
          <p:nvPr>
            <p:ph type="body" idx="54" hasCustomPrompt="1"/>
          </p:nvPr>
        </p:nvSpPr>
        <p:spPr>
          <a:xfrm>
            <a:off x="4587884" y="4798586"/>
            <a:ext cx="2577284" cy="334918"/>
          </a:xfrm>
        </p:spPr>
        <p:txBody>
          <a:bodyPr lIns="0" tIns="0" rIns="0" bIns="0" rtlCol="0" anchor="b">
            <a:normAutofit/>
          </a:bodyPr>
          <a:lstStyle>
            <a:lvl1pPr marL="0" indent="0" algn="ctr">
              <a:buNone/>
              <a:defRPr sz="2200" b="1">
                <a:solidFill>
                  <a:schemeClr val="tx2"/>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텍스트 편집</a:t>
            </a:r>
          </a:p>
        </p:txBody>
      </p:sp>
      <p:sp>
        <p:nvSpPr>
          <p:cNvPr id="40" name="텍스트 개체 틀 11">
            <a:extLst>
              <a:ext uri="{FF2B5EF4-FFF2-40B4-BE49-F238E27FC236}">
                <a16:creationId xmlns:a16="http://schemas.microsoft.com/office/drawing/2014/main" id="{2710ED40-A455-4EEF-AAD2-1479EE311ABC}"/>
              </a:ext>
            </a:extLst>
          </p:cNvPr>
          <p:cNvSpPr>
            <a:spLocks noGrp="1"/>
          </p:cNvSpPr>
          <p:nvPr>
            <p:ph type="body" sz="quarter" idx="55" hasCustomPrompt="1"/>
          </p:nvPr>
        </p:nvSpPr>
        <p:spPr>
          <a:xfrm>
            <a:off x="4587884" y="5240927"/>
            <a:ext cx="2577284" cy="705923"/>
          </a:xfrm>
        </p:spPr>
        <p:txBody>
          <a:bodyPr lIns="36000" tIns="0" rIns="0" bIns="0" rtlCol="0">
            <a:normAutofit/>
          </a:bodyPr>
          <a:lstStyle>
            <a:lvl1pPr marL="0" indent="0" algn="ctr">
              <a:buClr>
                <a:schemeClr val="tx2"/>
              </a:buClr>
              <a:buSzPct val="125000"/>
              <a:buFont typeface="Wingdings" panose="05000000000000000000" pitchFamily="2" charset="2"/>
              <a:buNone/>
              <a:defRPr sz="1400" b="0" i="0">
                <a:solidFill>
                  <a:schemeClr val="bg1"/>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45" name="텍스트 개체 틀 2">
            <a:extLst>
              <a:ext uri="{FF2B5EF4-FFF2-40B4-BE49-F238E27FC236}">
                <a16:creationId xmlns:a16="http://schemas.microsoft.com/office/drawing/2014/main" id="{A9FC0BF2-FC28-43C1-864A-CAB49C8381A2}"/>
              </a:ext>
            </a:extLst>
          </p:cNvPr>
          <p:cNvSpPr>
            <a:spLocks noGrp="1"/>
          </p:cNvSpPr>
          <p:nvPr>
            <p:ph type="body" idx="56" hasCustomPrompt="1"/>
          </p:nvPr>
        </p:nvSpPr>
        <p:spPr>
          <a:xfrm>
            <a:off x="7654886" y="4798586"/>
            <a:ext cx="2577284" cy="334918"/>
          </a:xfrm>
        </p:spPr>
        <p:txBody>
          <a:bodyPr lIns="0" tIns="0" rIns="0" bIns="0" rtlCol="0" anchor="b">
            <a:normAutofit/>
          </a:bodyPr>
          <a:lstStyle>
            <a:lvl1pPr marL="0" indent="0" algn="ctr">
              <a:buNone/>
              <a:defRPr sz="2200" b="1">
                <a:solidFill>
                  <a:schemeClr val="tx2"/>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텍스트 편집</a:t>
            </a:r>
          </a:p>
        </p:txBody>
      </p:sp>
      <p:sp>
        <p:nvSpPr>
          <p:cNvPr id="46" name="텍스트 개체 틀 11">
            <a:extLst>
              <a:ext uri="{FF2B5EF4-FFF2-40B4-BE49-F238E27FC236}">
                <a16:creationId xmlns:a16="http://schemas.microsoft.com/office/drawing/2014/main" id="{F4793ACF-6372-4346-9E08-F9E4D2584763}"/>
              </a:ext>
            </a:extLst>
          </p:cNvPr>
          <p:cNvSpPr>
            <a:spLocks noGrp="1"/>
          </p:cNvSpPr>
          <p:nvPr>
            <p:ph type="body" sz="quarter" idx="57" hasCustomPrompt="1"/>
          </p:nvPr>
        </p:nvSpPr>
        <p:spPr>
          <a:xfrm>
            <a:off x="7654886" y="5231802"/>
            <a:ext cx="2577284" cy="705923"/>
          </a:xfrm>
        </p:spPr>
        <p:txBody>
          <a:bodyPr lIns="36000" tIns="0" rIns="0" bIns="0" rtlCol="0">
            <a:normAutofit/>
          </a:bodyPr>
          <a:lstStyle>
            <a:lvl1pPr marL="0" indent="0" algn="ctr">
              <a:buClr>
                <a:schemeClr val="tx2"/>
              </a:buClr>
              <a:buSzPct val="125000"/>
              <a:buFont typeface="Wingdings" panose="05000000000000000000" pitchFamily="2" charset="2"/>
              <a:buNone/>
              <a:defRPr sz="1400" b="0" i="0">
                <a:solidFill>
                  <a:schemeClr val="bg1"/>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26" name="그림 개체 틀 11">
            <a:extLst>
              <a:ext uri="{FF2B5EF4-FFF2-40B4-BE49-F238E27FC236}">
                <a16:creationId xmlns:a16="http://schemas.microsoft.com/office/drawing/2014/main" id="{F3FD923B-7063-49D8-8286-0F8424648970}"/>
              </a:ext>
            </a:extLst>
          </p:cNvPr>
          <p:cNvSpPr>
            <a:spLocks noGrp="1"/>
          </p:cNvSpPr>
          <p:nvPr>
            <p:ph type="pic" sz="quarter" idx="58" hasCustomPrompt="1"/>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Tree>
    <p:extLst>
      <p:ext uri="{BB962C8B-B14F-4D97-AF65-F5344CB8AC3E}">
        <p14:creationId xmlns:p14="http://schemas.microsoft.com/office/powerpoint/2010/main" val="2470776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두 가지 내용 및 캡션 레이아웃">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14" name="직사각형 13">
            <a:extLst>
              <a:ext uri="{FF2B5EF4-FFF2-40B4-BE49-F238E27FC236}">
                <a16:creationId xmlns:a16="http://schemas.microsoft.com/office/drawing/2014/main" id="{72DA9D50-F092-4CE4-833F-A116EB21A237}"/>
              </a:ext>
            </a:extLst>
          </p:cNvPr>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6" name="직사각형 5">
            <a:extLst>
              <a:ext uri="{FF2B5EF4-FFF2-40B4-BE49-F238E27FC236}">
                <a16:creationId xmlns:a16="http://schemas.microsoft.com/office/drawing/2014/main" id="{DD60033C-E502-4C97-87DB-99F01B55681B}"/>
              </a:ext>
            </a:extLst>
          </p:cNvPr>
          <p:cNvSpPr/>
          <p:nvPr userDrawn="1"/>
        </p:nvSpPr>
        <p:spPr>
          <a:xfrm>
            <a:off x="0" y="2990088"/>
            <a:ext cx="12192000" cy="386791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 name="제목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lvl1pPr>
              <a:defRPr>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
        <p:nvSpPr>
          <p:cNvPr id="3" name="날짜 개체 틀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105F88F2-6D20-4CC5-9420-DE30230A2A9C}" type="datetime1">
              <a:rPr lang="ko-KR" altLang="en-US" smtClean="0"/>
              <a:t>2022-01-13</a:t>
            </a:fld>
            <a:endParaRPr lang="ko-KR" altLang="en-US"/>
          </a:p>
        </p:txBody>
      </p:sp>
      <p:sp>
        <p:nvSpPr>
          <p:cNvPr id="4" name="바닥글 개체 틀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r>
              <a:rPr lang="en-US" altLang="ko-KR"/>
              <a:t>CMS</a:t>
            </a:r>
            <a:endParaRPr lang="ko-KR" altLang="en-US"/>
          </a:p>
        </p:txBody>
      </p:sp>
      <p:sp>
        <p:nvSpPr>
          <p:cNvPr id="5" name="슬라이드 번호 개체 틀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4950F5D8-22E1-4015-8661-E5B1FD28C2DE}" type="slidenum">
              <a:rPr lang="en-US" altLang="ko-KR" smtClean="0"/>
              <a:pPr/>
              <a:t>‹#›</a:t>
            </a:fld>
            <a:endParaRPr lang="ko-KR" altLang="en-US"/>
          </a:p>
        </p:txBody>
      </p:sp>
      <p:sp>
        <p:nvSpPr>
          <p:cNvPr id="15" name="텍스트 개체 틀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053452" y="3340707"/>
            <a:ext cx="3666744" cy="334918"/>
          </a:xfrm>
        </p:spPr>
        <p:txBody>
          <a:bodyPr lIns="0" tIns="0" rIns="0" bIns="0" rtlCol="0" anchor="b">
            <a:normAutofit/>
          </a:bodyPr>
          <a:lstStyle>
            <a:lvl1pPr marL="0" indent="0">
              <a:buNone/>
              <a:defRPr sz="2200" b="1">
                <a:solidFill>
                  <a:schemeClr val="bg2"/>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텍스트 편집</a:t>
            </a:r>
          </a:p>
        </p:txBody>
      </p:sp>
      <p:sp>
        <p:nvSpPr>
          <p:cNvPr id="16" name="텍스트 개체 틀 11">
            <a:extLst>
              <a:ext uri="{FF2B5EF4-FFF2-40B4-BE49-F238E27FC236}">
                <a16:creationId xmlns:a16="http://schemas.microsoft.com/office/drawing/2014/main" id="{CC501F77-56D4-49F2-9772-EE01ACF5274B}"/>
              </a:ext>
            </a:extLst>
          </p:cNvPr>
          <p:cNvSpPr>
            <a:spLocks noGrp="1"/>
          </p:cNvSpPr>
          <p:nvPr>
            <p:ph type="body" sz="quarter" idx="42" hasCustomPrompt="1"/>
          </p:nvPr>
        </p:nvSpPr>
        <p:spPr>
          <a:xfrm>
            <a:off x="836612" y="3773923"/>
            <a:ext cx="5259387" cy="2087752"/>
          </a:xfrm>
        </p:spPr>
        <p:txBody>
          <a:bodyPr lIns="0" tIns="0" rIns="0" bIns="0" rtlCol="0">
            <a:normAutofit/>
          </a:bodyPr>
          <a:lstStyle>
            <a:lvl1pPr marL="216000" indent="-216000">
              <a:spcBef>
                <a:spcPts val="600"/>
              </a:spcBef>
              <a:buClr>
                <a:schemeClr val="bg1">
                  <a:lumMod val="50000"/>
                </a:schemeClr>
              </a:buClr>
              <a:buSzPct val="125000"/>
              <a:buFont typeface="Arial" panose="020B0604020202020204" pitchFamily="34" charset="0"/>
              <a:buChar char="•"/>
              <a:defRPr sz="1400" b="0" i="0">
                <a:solidFill>
                  <a:schemeClr val="bg1"/>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19" name="텍스트 개체 틀 11">
            <a:extLst>
              <a:ext uri="{FF2B5EF4-FFF2-40B4-BE49-F238E27FC236}">
                <a16:creationId xmlns:a16="http://schemas.microsoft.com/office/drawing/2014/main" id="{6E425E0E-28A3-4830-99E8-D93E5B20E77C}"/>
              </a:ext>
            </a:extLst>
          </p:cNvPr>
          <p:cNvSpPr>
            <a:spLocks noGrp="1"/>
          </p:cNvSpPr>
          <p:nvPr>
            <p:ph type="body" sz="quarter" idx="47" hasCustomPrompt="1"/>
          </p:nvPr>
        </p:nvSpPr>
        <p:spPr>
          <a:xfrm>
            <a:off x="836613" y="1392449"/>
            <a:ext cx="10515600" cy="935429"/>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25" name="텍스트 개체 틀 2">
            <a:extLst>
              <a:ext uri="{FF2B5EF4-FFF2-40B4-BE49-F238E27FC236}">
                <a16:creationId xmlns:a16="http://schemas.microsoft.com/office/drawing/2014/main" id="{E3E44B3E-B67E-47BB-9B17-495800CC539C}"/>
              </a:ext>
            </a:extLst>
          </p:cNvPr>
          <p:cNvSpPr>
            <a:spLocks noGrp="1"/>
          </p:cNvSpPr>
          <p:nvPr>
            <p:ph type="body" idx="48" hasCustomPrompt="1"/>
          </p:nvPr>
        </p:nvSpPr>
        <p:spPr>
          <a:xfrm>
            <a:off x="6682936" y="3353508"/>
            <a:ext cx="3666744" cy="334918"/>
          </a:xfrm>
        </p:spPr>
        <p:txBody>
          <a:bodyPr lIns="0" tIns="0" rIns="0" bIns="0" rtlCol="0" anchor="b">
            <a:normAutofit/>
          </a:bodyPr>
          <a:lstStyle>
            <a:lvl1pPr marL="0" indent="0">
              <a:buNone/>
              <a:defRPr sz="2200" b="1">
                <a:solidFill>
                  <a:schemeClr val="bg2"/>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텍스트 편집</a:t>
            </a:r>
          </a:p>
        </p:txBody>
      </p:sp>
      <p:sp>
        <p:nvSpPr>
          <p:cNvPr id="26" name="텍스트 개체 틀 11">
            <a:extLst>
              <a:ext uri="{FF2B5EF4-FFF2-40B4-BE49-F238E27FC236}">
                <a16:creationId xmlns:a16="http://schemas.microsoft.com/office/drawing/2014/main" id="{3E6654E2-1600-436C-996F-AB13D779B069}"/>
              </a:ext>
            </a:extLst>
          </p:cNvPr>
          <p:cNvSpPr>
            <a:spLocks noGrp="1"/>
          </p:cNvSpPr>
          <p:nvPr>
            <p:ph type="body" sz="quarter" idx="49" hasCustomPrompt="1"/>
          </p:nvPr>
        </p:nvSpPr>
        <p:spPr>
          <a:xfrm>
            <a:off x="6466097" y="3786724"/>
            <a:ext cx="5068178" cy="2087752"/>
          </a:xfrm>
        </p:spPr>
        <p:txBody>
          <a:bodyPr lIns="0" tIns="0" rIns="0" bIns="0" rtlCol="0">
            <a:normAutofit/>
          </a:bodyPr>
          <a:lstStyle>
            <a:lvl1pPr marL="216000" indent="-216000">
              <a:spcBef>
                <a:spcPts val="600"/>
              </a:spcBef>
              <a:buClr>
                <a:schemeClr val="bg1">
                  <a:lumMod val="50000"/>
                </a:schemeClr>
              </a:buClr>
              <a:buSzPct val="125000"/>
              <a:buFont typeface="Arial" panose="020B0604020202020204" pitchFamily="34" charset="0"/>
              <a:buChar char="•"/>
              <a:defRPr sz="1400" b="0" i="0">
                <a:solidFill>
                  <a:schemeClr val="bg1"/>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17" name="그림 개체 틀 11">
            <a:extLst>
              <a:ext uri="{FF2B5EF4-FFF2-40B4-BE49-F238E27FC236}">
                <a16:creationId xmlns:a16="http://schemas.microsoft.com/office/drawing/2014/main" id="{11B1F208-6C15-4A3F-B7B4-388A18DC2B14}"/>
              </a:ext>
            </a:extLst>
          </p:cNvPr>
          <p:cNvSpPr>
            <a:spLocks noGrp="1"/>
          </p:cNvSpPr>
          <p:nvPr>
            <p:ph type="pic" sz="quarter" idx="50" hasCustomPrompt="1"/>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Tree>
    <p:extLst>
      <p:ext uri="{BB962C8B-B14F-4D97-AF65-F5344CB8AC3E}">
        <p14:creationId xmlns:p14="http://schemas.microsoft.com/office/powerpoint/2010/main" val="2002558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경쟁 업체 내용 레이아웃">
    <p:bg>
      <p:bgPr>
        <a:blipFill>
          <a:blip r:embed="rId2"/>
          <a:stretch>
            <a:fillRect/>
          </a:stretch>
        </a:blipFill>
        <a:effectLst/>
      </p:bgPr>
    </p:bg>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33" name="직사각형 32">
            <a:extLst>
              <a:ext uri="{FF2B5EF4-FFF2-40B4-BE49-F238E27FC236}">
                <a16:creationId xmlns:a16="http://schemas.microsoft.com/office/drawing/2014/main" id="{CCE7ADE7-21F0-4422-AD3C-0A7865E4FAB1}"/>
              </a:ext>
            </a:extLst>
          </p:cNvPr>
          <p:cNvSpPr/>
          <p:nvPr userDrawn="1"/>
        </p:nvSpPr>
        <p:spPr>
          <a:xfrm>
            <a:off x="0"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32" name="직사각형 31">
            <a:extLst>
              <a:ext uri="{FF2B5EF4-FFF2-40B4-BE49-F238E27FC236}">
                <a16:creationId xmlns:a16="http://schemas.microsoft.com/office/drawing/2014/main" id="{06F00F53-9697-4331-BE9F-B94FA62B0402}"/>
              </a:ext>
            </a:extLst>
          </p:cNvPr>
          <p:cNvSpPr/>
          <p:nvPr userDrawn="1"/>
        </p:nvSpPr>
        <p:spPr>
          <a:xfrm>
            <a:off x="0" y="1528174"/>
            <a:ext cx="12192000" cy="5329825"/>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 name="제목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7430939" cy="552848"/>
          </a:xfrm>
        </p:spPr>
        <p:txBody>
          <a:bodyPr lIns="0" tIns="0" rIns="0" bIns="0" rtlCol="0" anchor="b" anchorCtr="0"/>
          <a:lstStyle>
            <a:lvl1pPr>
              <a:defRPr>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
        <p:nvSpPr>
          <p:cNvPr id="3" name="날짜 개체 틀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4DBC14DF-3656-414C-B28D-D4FBF9D7062F}" type="datetime1">
              <a:rPr lang="ko-KR" altLang="en-US" smtClean="0"/>
              <a:t>2022-01-13</a:t>
            </a:fld>
            <a:endParaRPr lang="ko-KR" altLang="en-US"/>
          </a:p>
        </p:txBody>
      </p:sp>
      <p:sp>
        <p:nvSpPr>
          <p:cNvPr id="4" name="바닥글 개체 틀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r>
              <a:rPr lang="en-US" altLang="ko-KR"/>
              <a:t>CMS</a:t>
            </a:r>
            <a:endParaRPr lang="ko-KR" altLang="en-US"/>
          </a:p>
        </p:txBody>
      </p:sp>
      <p:sp>
        <p:nvSpPr>
          <p:cNvPr id="5" name="슬라이드 번호 개체 틀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4950F5D8-22E1-4015-8661-E5B1FD28C2DE}" type="slidenum">
              <a:rPr lang="en-US" altLang="ko-KR" smtClean="0"/>
              <a:pPr/>
              <a:t>‹#›</a:t>
            </a:fld>
            <a:endParaRPr lang="ko-KR" altLang="en-US"/>
          </a:p>
        </p:txBody>
      </p:sp>
      <p:sp>
        <p:nvSpPr>
          <p:cNvPr id="7" name="그림 개체 틀 11">
            <a:extLst>
              <a:ext uri="{FF2B5EF4-FFF2-40B4-BE49-F238E27FC236}">
                <a16:creationId xmlns:a16="http://schemas.microsoft.com/office/drawing/2014/main" id="{E705CC21-80AA-488E-B95D-0E00300A05CF}"/>
              </a:ext>
            </a:extLst>
          </p:cNvPr>
          <p:cNvSpPr>
            <a:spLocks noGrp="1"/>
          </p:cNvSpPr>
          <p:nvPr>
            <p:ph type="pic" sz="quarter" idx="13" hasCustomPrompt="1"/>
          </p:nvPr>
        </p:nvSpPr>
        <p:spPr>
          <a:xfrm>
            <a:off x="8965413" y="1975905"/>
            <a:ext cx="2386584" cy="484632"/>
          </a:xfrm>
          <a:prstGeom prst="roundRect">
            <a:avLst/>
          </a:prstGeom>
          <a:noFill/>
          <a:ln>
            <a:noFill/>
          </a:ln>
        </p:spPr>
        <p:txBody>
          <a:bodyPr rtlCol="0" anchor="ctr" anchorCtr="0">
            <a:normAutofit/>
          </a:bodyPr>
          <a:lstStyle>
            <a:lvl1pPr marL="0" indent="0" algn="ctr">
              <a:buNone/>
              <a:defRPr sz="16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
        <p:nvSpPr>
          <p:cNvPr id="14" name="그림 개체 틀 11" descr="경쟁 업체 로고 사분면">
            <a:extLst>
              <a:ext uri="{FF2B5EF4-FFF2-40B4-BE49-F238E27FC236}">
                <a16:creationId xmlns:a16="http://schemas.microsoft.com/office/drawing/2014/main" id="{B02B30B1-85C9-4BFB-89EF-F61F699F9CB9}"/>
              </a:ext>
            </a:extLst>
          </p:cNvPr>
          <p:cNvSpPr>
            <a:spLocks noGrp="1"/>
          </p:cNvSpPr>
          <p:nvPr>
            <p:ph type="pic" sz="quarter" idx="39" hasCustomPrompt="1"/>
          </p:nvPr>
        </p:nvSpPr>
        <p:spPr>
          <a:xfrm>
            <a:off x="3479892" y="2503607"/>
            <a:ext cx="1772153" cy="777240"/>
          </a:xfrm>
          <a:prstGeom prst="roundRect">
            <a:avLst/>
          </a:prstGeom>
          <a:solidFill>
            <a:schemeClr val="accent3">
              <a:alpha val="50000"/>
            </a:schemeClr>
          </a:solidFill>
          <a:ln>
            <a:solidFill>
              <a:schemeClr val="tx2"/>
            </a:solidFill>
          </a:ln>
        </p:spPr>
        <p:txBody>
          <a:bodyPr rtlCol="0" anchor="ctr" anchorCtr="0">
            <a:noAutofit/>
          </a:bodyPr>
          <a:lstStyle>
            <a:lvl1pPr marL="0" indent="0" algn="ctr">
              <a:buNone/>
              <a:defRPr sz="1400" i="1">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경쟁 업체 </a:t>
            </a:r>
            <a:r>
              <a:rPr lang="en-US" altLang="ko-KR" noProof="0"/>
              <a:t>2</a:t>
            </a:r>
          </a:p>
          <a:p>
            <a:pPr rtl="0"/>
            <a:r>
              <a:rPr lang="ko-KR" altLang="en-US" noProof="0"/>
              <a:t>로고</a:t>
            </a:r>
          </a:p>
        </p:txBody>
      </p:sp>
      <p:sp>
        <p:nvSpPr>
          <p:cNvPr id="17" name="그림 개체 틀 11" descr="경쟁 업체 로고 사분면">
            <a:extLst>
              <a:ext uri="{FF2B5EF4-FFF2-40B4-BE49-F238E27FC236}">
                <a16:creationId xmlns:a16="http://schemas.microsoft.com/office/drawing/2014/main" id="{BB248D0D-569D-4CE5-B4A5-1CB766D4BC25}"/>
              </a:ext>
            </a:extLst>
          </p:cNvPr>
          <p:cNvSpPr>
            <a:spLocks noGrp="1"/>
          </p:cNvSpPr>
          <p:nvPr>
            <p:ph type="pic" sz="quarter" idx="40" hasCustomPrompt="1"/>
          </p:nvPr>
        </p:nvSpPr>
        <p:spPr>
          <a:xfrm>
            <a:off x="1341365" y="2069258"/>
            <a:ext cx="1655064" cy="777240"/>
          </a:xfrm>
          <a:prstGeom prst="roundRect">
            <a:avLst/>
          </a:prstGeom>
          <a:solidFill>
            <a:schemeClr val="accent3">
              <a:alpha val="50000"/>
            </a:schemeClr>
          </a:solidFill>
          <a:ln>
            <a:solidFill>
              <a:schemeClr val="tx2"/>
            </a:solidFill>
          </a:ln>
        </p:spPr>
        <p:txBody>
          <a:bodyPr rtlCol="0" anchor="ctr" anchorCtr="0">
            <a:noAutofit/>
          </a:bodyPr>
          <a:lstStyle>
            <a:lvl1pPr marL="0" indent="0" algn="ctr">
              <a:buNone/>
              <a:defRPr sz="1400" i="1">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경쟁 업체 </a:t>
            </a:r>
            <a:r>
              <a:rPr lang="en-US" altLang="ko-KR" noProof="0"/>
              <a:t>1</a:t>
            </a:r>
          </a:p>
          <a:p>
            <a:pPr rtl="0"/>
            <a:r>
              <a:rPr lang="ko-KR" altLang="en-US" noProof="0"/>
              <a:t>로고</a:t>
            </a:r>
          </a:p>
        </p:txBody>
      </p:sp>
      <p:sp>
        <p:nvSpPr>
          <p:cNvPr id="18" name="그림 개체 틀 11" descr="경쟁 업체 로고 사분면">
            <a:extLst>
              <a:ext uri="{FF2B5EF4-FFF2-40B4-BE49-F238E27FC236}">
                <a16:creationId xmlns:a16="http://schemas.microsoft.com/office/drawing/2014/main" id="{63441834-C0B7-467E-BB8A-077BFB4CC64D}"/>
              </a:ext>
            </a:extLst>
          </p:cNvPr>
          <p:cNvSpPr>
            <a:spLocks noGrp="1"/>
          </p:cNvSpPr>
          <p:nvPr>
            <p:ph type="pic" sz="quarter" idx="41" hasCustomPrompt="1"/>
          </p:nvPr>
        </p:nvSpPr>
        <p:spPr>
          <a:xfrm>
            <a:off x="2209800" y="4684388"/>
            <a:ext cx="1772153" cy="777240"/>
          </a:xfrm>
          <a:prstGeom prst="roundRect">
            <a:avLst/>
          </a:prstGeom>
          <a:solidFill>
            <a:schemeClr val="accent3">
              <a:alpha val="50000"/>
            </a:schemeClr>
          </a:solidFill>
          <a:ln>
            <a:solidFill>
              <a:schemeClr val="tx2"/>
            </a:solidFill>
          </a:ln>
        </p:spPr>
        <p:txBody>
          <a:bodyPr rtlCol="0" anchor="ctr" anchorCtr="0">
            <a:noAutofit/>
          </a:bodyPr>
          <a:lstStyle>
            <a:lvl1pPr marL="0" indent="0" algn="ctr">
              <a:buNone/>
              <a:defRPr sz="1400" i="1">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경쟁 업체 </a:t>
            </a:r>
            <a:r>
              <a:rPr lang="en-US" altLang="ko-KR" noProof="0"/>
              <a:t>3</a:t>
            </a:r>
          </a:p>
          <a:p>
            <a:pPr rtl="0"/>
            <a:r>
              <a:rPr lang="ko-KR" altLang="en-US" noProof="0"/>
              <a:t>로고</a:t>
            </a:r>
          </a:p>
        </p:txBody>
      </p:sp>
      <p:sp>
        <p:nvSpPr>
          <p:cNvPr id="20" name="그림 개체 틀 11" descr="경쟁 업체 로고 사분면">
            <a:extLst>
              <a:ext uri="{FF2B5EF4-FFF2-40B4-BE49-F238E27FC236}">
                <a16:creationId xmlns:a16="http://schemas.microsoft.com/office/drawing/2014/main" id="{4845EF5C-F9AE-4C81-B40A-0EF51B853911}"/>
              </a:ext>
            </a:extLst>
          </p:cNvPr>
          <p:cNvSpPr>
            <a:spLocks noGrp="1"/>
          </p:cNvSpPr>
          <p:nvPr>
            <p:ph type="pic" sz="quarter" idx="42" hasCustomPrompt="1"/>
          </p:nvPr>
        </p:nvSpPr>
        <p:spPr>
          <a:xfrm>
            <a:off x="6654710" y="2594867"/>
            <a:ext cx="1772153" cy="777240"/>
          </a:xfrm>
          <a:prstGeom prst="roundRect">
            <a:avLst/>
          </a:prstGeom>
          <a:solidFill>
            <a:schemeClr val="accent3">
              <a:alpha val="50000"/>
            </a:schemeClr>
          </a:solidFill>
          <a:ln>
            <a:solidFill>
              <a:schemeClr val="tx2"/>
            </a:solidFill>
          </a:ln>
        </p:spPr>
        <p:txBody>
          <a:bodyPr rtlCol="0" anchor="ctr" anchorCtr="0">
            <a:noAutofit/>
          </a:bodyPr>
          <a:lstStyle>
            <a:lvl1pPr marL="0" indent="0" algn="ctr">
              <a:buNone/>
              <a:defRPr sz="1400" i="1">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경쟁 업체 </a:t>
            </a:r>
            <a:r>
              <a:rPr lang="en-US" altLang="ko-KR" noProof="0"/>
              <a:t>4</a:t>
            </a:r>
          </a:p>
          <a:p>
            <a:pPr rtl="0"/>
            <a:r>
              <a:rPr lang="ko-KR" altLang="en-US" noProof="0"/>
              <a:t>로고</a:t>
            </a:r>
          </a:p>
        </p:txBody>
      </p:sp>
      <p:sp>
        <p:nvSpPr>
          <p:cNvPr id="21" name="그림 개체 틀 11" descr="경쟁 업체 로고 사분면">
            <a:extLst>
              <a:ext uri="{FF2B5EF4-FFF2-40B4-BE49-F238E27FC236}">
                <a16:creationId xmlns:a16="http://schemas.microsoft.com/office/drawing/2014/main" id="{75396269-14C7-4297-BE40-EB61A04CF4C8}"/>
              </a:ext>
            </a:extLst>
          </p:cNvPr>
          <p:cNvSpPr>
            <a:spLocks noGrp="1"/>
          </p:cNvSpPr>
          <p:nvPr>
            <p:ph type="pic" sz="quarter" idx="43" hasCustomPrompt="1"/>
          </p:nvPr>
        </p:nvSpPr>
        <p:spPr>
          <a:xfrm>
            <a:off x="6455537" y="4853700"/>
            <a:ext cx="1772153" cy="777240"/>
          </a:xfrm>
          <a:prstGeom prst="roundRect">
            <a:avLst/>
          </a:prstGeom>
          <a:solidFill>
            <a:schemeClr val="accent3">
              <a:alpha val="50000"/>
            </a:schemeClr>
          </a:solidFill>
          <a:ln>
            <a:solidFill>
              <a:schemeClr val="tx2"/>
            </a:solidFill>
          </a:ln>
        </p:spPr>
        <p:txBody>
          <a:bodyPr rtlCol="0" anchor="ctr" anchorCtr="0">
            <a:noAutofit/>
          </a:bodyPr>
          <a:lstStyle>
            <a:lvl1pPr marL="0" indent="0" algn="ctr">
              <a:buNone/>
              <a:defRPr sz="1400" i="1">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경쟁 업체 </a:t>
            </a:r>
            <a:r>
              <a:rPr lang="en-US" altLang="ko-KR" noProof="0"/>
              <a:t>5</a:t>
            </a:r>
          </a:p>
          <a:p>
            <a:pPr rtl="0"/>
            <a:r>
              <a:rPr lang="ko-KR" altLang="en-US" noProof="0"/>
              <a:t>로고</a:t>
            </a:r>
          </a:p>
        </p:txBody>
      </p:sp>
      <p:sp>
        <p:nvSpPr>
          <p:cNvPr id="22" name="그림 개체 틀 11" descr="경쟁 업체 로고 사분면">
            <a:extLst>
              <a:ext uri="{FF2B5EF4-FFF2-40B4-BE49-F238E27FC236}">
                <a16:creationId xmlns:a16="http://schemas.microsoft.com/office/drawing/2014/main" id="{A9EC32D0-3CC5-4D03-90E1-35DD544F353D}"/>
              </a:ext>
            </a:extLst>
          </p:cNvPr>
          <p:cNvSpPr>
            <a:spLocks noGrp="1"/>
          </p:cNvSpPr>
          <p:nvPr>
            <p:ph type="pic" sz="quarter" idx="44" hasCustomPrompt="1"/>
          </p:nvPr>
        </p:nvSpPr>
        <p:spPr>
          <a:xfrm>
            <a:off x="8965413" y="4121940"/>
            <a:ext cx="1772153" cy="777240"/>
          </a:xfrm>
          <a:prstGeom prst="roundRect">
            <a:avLst/>
          </a:prstGeom>
          <a:solidFill>
            <a:schemeClr val="accent3">
              <a:alpha val="50000"/>
            </a:schemeClr>
          </a:solidFill>
          <a:ln>
            <a:solidFill>
              <a:schemeClr val="tx2"/>
            </a:solidFill>
          </a:ln>
        </p:spPr>
        <p:txBody>
          <a:bodyPr rtlCol="0" anchor="ctr" anchorCtr="0">
            <a:noAutofit/>
          </a:bodyPr>
          <a:lstStyle>
            <a:lvl1pPr marL="0" indent="0" algn="ctr">
              <a:buNone/>
              <a:defRPr sz="1400" i="1">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경쟁 업체 </a:t>
            </a:r>
            <a:r>
              <a:rPr lang="en-US" altLang="ko-KR" noProof="0"/>
              <a:t>6</a:t>
            </a:r>
          </a:p>
          <a:p>
            <a:pPr rtl="0"/>
            <a:r>
              <a:rPr lang="ko-KR" altLang="en-US" noProof="0"/>
              <a:t>로고</a:t>
            </a:r>
          </a:p>
        </p:txBody>
      </p:sp>
      <p:sp>
        <p:nvSpPr>
          <p:cNvPr id="23" name="텍스트 개체 틀 7">
            <a:extLst>
              <a:ext uri="{FF2B5EF4-FFF2-40B4-BE49-F238E27FC236}">
                <a16:creationId xmlns:a16="http://schemas.microsoft.com/office/drawing/2014/main" id="{C9793465-C4F7-40FC-AEF8-5F868E36ECA3}"/>
              </a:ext>
            </a:extLst>
          </p:cNvPr>
          <p:cNvSpPr>
            <a:spLocks noGrp="1"/>
          </p:cNvSpPr>
          <p:nvPr>
            <p:ph type="body" sz="quarter" idx="46" hasCustomPrompt="1"/>
          </p:nvPr>
        </p:nvSpPr>
        <p:spPr>
          <a:xfrm>
            <a:off x="788628" y="3574970"/>
            <a:ext cx="2741612" cy="248888"/>
          </a:xfrm>
        </p:spPr>
        <p:txBody>
          <a:bodyPr rtlCol="0">
            <a:noAutofit/>
          </a:bodyPr>
          <a:lstStyle>
            <a:lvl1pPr marL="0" indent="0">
              <a:buNone/>
              <a:defRPr sz="1400" b="0">
                <a:solidFill>
                  <a:schemeClr val="tx2"/>
                </a:solidFill>
                <a:latin typeface="맑은 고딕" panose="020B0503020000020004" pitchFamily="50" charset="-127"/>
                <a:ea typeface="맑은 고딕" panose="020B0503020000020004" pitchFamily="50" charset="-127"/>
              </a:defRPr>
            </a:lvl1pPr>
            <a:lvl2pPr marL="457200" indent="0">
              <a:buNone/>
              <a:defRPr sz="1200" b="1"/>
            </a:lvl2pPr>
            <a:lvl3pPr>
              <a:defRPr sz="1200" b="1"/>
            </a:lvl3pPr>
            <a:lvl4pPr>
              <a:defRPr sz="1200" b="1"/>
            </a:lvl4pPr>
            <a:lvl5pPr>
              <a:defRPr sz="1200" b="1"/>
            </a:lvl5pPr>
          </a:lstStyle>
          <a:p>
            <a:pPr lvl="0" rtl="0"/>
            <a:r>
              <a:rPr lang="ko-KR" altLang="en-US" noProof="0"/>
              <a:t>고비용</a:t>
            </a:r>
          </a:p>
        </p:txBody>
      </p:sp>
      <p:sp>
        <p:nvSpPr>
          <p:cNvPr id="24" name="텍스트 개체 틀 7">
            <a:extLst>
              <a:ext uri="{FF2B5EF4-FFF2-40B4-BE49-F238E27FC236}">
                <a16:creationId xmlns:a16="http://schemas.microsoft.com/office/drawing/2014/main" id="{9E34E738-15BA-4311-BA02-5FDA3723F49F}"/>
              </a:ext>
            </a:extLst>
          </p:cNvPr>
          <p:cNvSpPr>
            <a:spLocks noGrp="1"/>
          </p:cNvSpPr>
          <p:nvPr>
            <p:ph type="body" sz="quarter" idx="47" hasCustomPrompt="1"/>
          </p:nvPr>
        </p:nvSpPr>
        <p:spPr>
          <a:xfrm>
            <a:off x="8730592" y="3574970"/>
            <a:ext cx="2741612" cy="248888"/>
          </a:xfrm>
        </p:spPr>
        <p:txBody>
          <a:bodyPr rtlCol="0">
            <a:noAutofit/>
          </a:bodyPr>
          <a:lstStyle>
            <a:lvl1pPr marL="0" indent="0" algn="r">
              <a:buNone/>
              <a:defRPr sz="1400" b="0">
                <a:solidFill>
                  <a:schemeClr val="tx2"/>
                </a:solidFill>
                <a:latin typeface="맑은 고딕" panose="020B0503020000020004" pitchFamily="50" charset="-127"/>
                <a:ea typeface="맑은 고딕" panose="020B0503020000020004" pitchFamily="50" charset="-127"/>
              </a:defRPr>
            </a:lvl1pPr>
            <a:lvl2pPr marL="457200" indent="0">
              <a:buNone/>
              <a:defRPr sz="1200" b="1"/>
            </a:lvl2pPr>
            <a:lvl3pPr>
              <a:defRPr sz="1200" b="1"/>
            </a:lvl3pPr>
            <a:lvl4pPr>
              <a:defRPr sz="1200" b="1"/>
            </a:lvl4pPr>
            <a:lvl5pPr>
              <a:defRPr sz="1200" b="1"/>
            </a:lvl5pPr>
          </a:lstStyle>
          <a:p>
            <a:pPr lvl="0" rtl="0"/>
            <a:r>
              <a:rPr lang="ko-KR" altLang="en-US" noProof="0"/>
              <a:t>저비용</a:t>
            </a:r>
          </a:p>
        </p:txBody>
      </p:sp>
      <p:sp>
        <p:nvSpPr>
          <p:cNvPr id="27" name="텍스트 개체 틀 7">
            <a:extLst>
              <a:ext uri="{FF2B5EF4-FFF2-40B4-BE49-F238E27FC236}">
                <a16:creationId xmlns:a16="http://schemas.microsoft.com/office/drawing/2014/main" id="{43026573-79FA-414F-85CC-BB2AFC84C272}"/>
              </a:ext>
            </a:extLst>
          </p:cNvPr>
          <p:cNvSpPr>
            <a:spLocks noGrp="1"/>
          </p:cNvSpPr>
          <p:nvPr>
            <p:ph type="body" sz="quarter" idx="48" hasCustomPrompt="1"/>
          </p:nvPr>
        </p:nvSpPr>
        <p:spPr>
          <a:xfrm>
            <a:off x="4641450" y="6142762"/>
            <a:ext cx="2741612" cy="248888"/>
          </a:xfrm>
        </p:spPr>
        <p:txBody>
          <a:bodyPr rtlCol="0">
            <a:noAutofit/>
          </a:bodyPr>
          <a:lstStyle>
            <a:lvl1pPr marL="0" indent="0" algn="ctr">
              <a:buNone/>
              <a:defRPr sz="1400" b="0">
                <a:solidFill>
                  <a:schemeClr val="tx2"/>
                </a:solidFill>
                <a:latin typeface="맑은 고딕" panose="020B0503020000020004" pitchFamily="50" charset="-127"/>
                <a:ea typeface="맑은 고딕" panose="020B0503020000020004" pitchFamily="50" charset="-127"/>
              </a:defRPr>
            </a:lvl1pPr>
            <a:lvl2pPr marL="457200" indent="0">
              <a:buNone/>
              <a:defRPr sz="1200" b="1"/>
            </a:lvl2pPr>
            <a:lvl3pPr>
              <a:defRPr sz="1200" b="1"/>
            </a:lvl3pPr>
            <a:lvl4pPr>
              <a:defRPr sz="1200" b="1"/>
            </a:lvl4pPr>
            <a:lvl5pPr>
              <a:defRPr sz="1200" b="1"/>
            </a:lvl5pPr>
          </a:lstStyle>
          <a:p>
            <a:pPr lvl="0" rtl="0"/>
            <a:r>
              <a:rPr lang="ko-KR" altLang="en-US" noProof="0"/>
              <a:t>덜 편리함</a:t>
            </a:r>
          </a:p>
        </p:txBody>
      </p:sp>
      <p:sp>
        <p:nvSpPr>
          <p:cNvPr id="28" name="텍스트 개체 틀 7">
            <a:extLst>
              <a:ext uri="{FF2B5EF4-FFF2-40B4-BE49-F238E27FC236}">
                <a16:creationId xmlns:a16="http://schemas.microsoft.com/office/drawing/2014/main" id="{354AC58C-2EFE-42E3-B1C3-3A3F7161FC04}"/>
              </a:ext>
            </a:extLst>
          </p:cNvPr>
          <p:cNvSpPr>
            <a:spLocks noGrp="1"/>
          </p:cNvSpPr>
          <p:nvPr>
            <p:ph type="body" sz="quarter" idx="49" hasCustomPrompt="1"/>
          </p:nvPr>
        </p:nvSpPr>
        <p:spPr>
          <a:xfrm>
            <a:off x="4641450" y="1764281"/>
            <a:ext cx="2741612" cy="248888"/>
          </a:xfrm>
        </p:spPr>
        <p:txBody>
          <a:bodyPr rtlCol="0">
            <a:noAutofit/>
          </a:bodyPr>
          <a:lstStyle>
            <a:lvl1pPr marL="0" indent="0" algn="ctr">
              <a:buNone/>
              <a:defRPr sz="1400" b="0">
                <a:solidFill>
                  <a:schemeClr val="tx2"/>
                </a:solidFill>
                <a:latin typeface="맑은 고딕" panose="020B0503020000020004" pitchFamily="50" charset="-127"/>
                <a:ea typeface="맑은 고딕" panose="020B0503020000020004" pitchFamily="50" charset="-127"/>
              </a:defRPr>
            </a:lvl1pPr>
            <a:lvl2pPr marL="457200" indent="0">
              <a:buNone/>
              <a:defRPr sz="1200" b="1"/>
            </a:lvl2pPr>
            <a:lvl3pPr>
              <a:defRPr sz="1200" b="1"/>
            </a:lvl3pPr>
            <a:lvl4pPr>
              <a:defRPr sz="1200" b="1"/>
            </a:lvl4pPr>
            <a:lvl5pPr>
              <a:defRPr sz="1200" b="1"/>
            </a:lvl5pPr>
          </a:lstStyle>
          <a:p>
            <a:pPr lvl="0" rtl="0"/>
            <a:r>
              <a:rPr lang="ko-KR" altLang="en-US" noProof="0"/>
              <a:t>더 편리함</a:t>
            </a:r>
          </a:p>
        </p:txBody>
      </p:sp>
      <p:cxnSp>
        <p:nvCxnSpPr>
          <p:cNvPr id="9" name="직선 화살표 연결선 8">
            <a:extLst>
              <a:ext uri="{FF2B5EF4-FFF2-40B4-BE49-F238E27FC236}">
                <a16:creationId xmlns:a16="http://schemas.microsoft.com/office/drawing/2014/main" id="{E3842B13-E900-4B2B-AB93-A64B64227466}"/>
              </a:ext>
            </a:extLst>
          </p:cNvPr>
          <p:cNvCxnSpPr/>
          <p:nvPr userDrawn="1"/>
        </p:nvCxnSpPr>
        <p:spPr>
          <a:xfrm>
            <a:off x="872933" y="3548268"/>
            <a:ext cx="10470378"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a:extLst>
              <a:ext uri="{FF2B5EF4-FFF2-40B4-BE49-F238E27FC236}">
                <a16:creationId xmlns:a16="http://schemas.microsoft.com/office/drawing/2014/main" id="{EF45D1A3-05DF-4B1E-9C02-6D8A69BE2011}"/>
              </a:ext>
            </a:extLst>
          </p:cNvPr>
          <p:cNvCxnSpPr>
            <a:cxnSpLocks/>
          </p:cNvCxnSpPr>
          <p:nvPr userDrawn="1"/>
        </p:nvCxnSpPr>
        <p:spPr>
          <a:xfrm rot="16200000">
            <a:off x="4098036" y="4142692"/>
            <a:ext cx="3995928"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그림 개체 틀 11">
            <a:extLst>
              <a:ext uri="{FF2B5EF4-FFF2-40B4-BE49-F238E27FC236}">
                <a16:creationId xmlns:a16="http://schemas.microsoft.com/office/drawing/2014/main" id="{CC01BAE8-6C4C-4DBC-AFB4-6B3BCF8D0714}"/>
              </a:ext>
            </a:extLst>
          </p:cNvPr>
          <p:cNvSpPr>
            <a:spLocks noGrp="1"/>
          </p:cNvSpPr>
          <p:nvPr>
            <p:ph type="pic" sz="quarter" idx="50" hasCustomPrompt="1"/>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Tree>
    <p:extLst>
      <p:ext uri="{BB962C8B-B14F-4D97-AF65-F5344CB8AC3E}">
        <p14:creationId xmlns:p14="http://schemas.microsoft.com/office/powerpoint/2010/main" val="188288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세 가지 내용 및 캡션 레이아웃">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9" name="직사각형 28">
            <a:extLst>
              <a:ext uri="{FF2B5EF4-FFF2-40B4-BE49-F238E27FC236}">
                <a16:creationId xmlns:a16="http://schemas.microsoft.com/office/drawing/2014/main" id="{AF48E4FA-B29A-4342-834B-094336E65A24}"/>
              </a:ext>
            </a:extLst>
          </p:cNvPr>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6" name="직사각형 5">
            <a:extLst>
              <a:ext uri="{FF2B5EF4-FFF2-40B4-BE49-F238E27FC236}">
                <a16:creationId xmlns:a16="http://schemas.microsoft.com/office/drawing/2014/main" id="{DD60033C-E502-4C97-87DB-99F01B55681B}"/>
              </a:ext>
            </a:extLst>
          </p:cNvPr>
          <p:cNvSpPr/>
          <p:nvPr userDrawn="1"/>
        </p:nvSpPr>
        <p:spPr>
          <a:xfrm>
            <a:off x="0" y="3044952"/>
            <a:ext cx="12192000" cy="381304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 name="제목 1">
            <a:extLst>
              <a:ext uri="{FF2B5EF4-FFF2-40B4-BE49-F238E27FC236}">
                <a16:creationId xmlns:a16="http://schemas.microsoft.com/office/drawing/2014/main" id="{44B0B20C-63A0-49A1-A09F-99F86387E48E}"/>
              </a:ext>
            </a:extLst>
          </p:cNvPr>
          <p:cNvSpPr>
            <a:spLocks noGrp="1"/>
          </p:cNvSpPr>
          <p:nvPr>
            <p:ph type="title"/>
          </p:nvPr>
        </p:nvSpPr>
        <p:spPr>
          <a:xfrm>
            <a:off x="838199" y="949850"/>
            <a:ext cx="6862011" cy="552848"/>
          </a:xfrm>
        </p:spPr>
        <p:txBody>
          <a:bodyPr lIns="0" tIns="0" rIns="0" bIns="0" rtlCol="0" anchor="b" anchorCtr="0"/>
          <a:lstStyle>
            <a:lvl1pPr>
              <a:defRPr>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
        <p:nvSpPr>
          <p:cNvPr id="3" name="날짜 개체 틀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302D7938-3C2E-49DE-BDBD-105C8DC2349A}" type="datetime1">
              <a:rPr lang="ko-KR" altLang="en-US" smtClean="0"/>
              <a:t>2022-01-13</a:t>
            </a:fld>
            <a:endParaRPr lang="ko-KR" altLang="en-US"/>
          </a:p>
        </p:txBody>
      </p:sp>
      <p:sp>
        <p:nvSpPr>
          <p:cNvPr id="4" name="바닥글 개체 틀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r>
              <a:rPr lang="en-US" altLang="ko-KR"/>
              <a:t>CMS</a:t>
            </a:r>
            <a:endParaRPr lang="ko-KR" altLang="en-US"/>
          </a:p>
        </p:txBody>
      </p:sp>
      <p:sp>
        <p:nvSpPr>
          <p:cNvPr id="5" name="슬라이드 번호 개체 틀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4950F5D8-22E1-4015-8661-E5B1FD28C2DE}" type="slidenum">
              <a:rPr lang="en-US" altLang="ko-KR" smtClean="0"/>
              <a:pPr/>
              <a:t>‹#›</a:t>
            </a:fld>
            <a:endParaRPr lang="ko-KR" altLang="en-US"/>
          </a:p>
        </p:txBody>
      </p:sp>
      <p:sp>
        <p:nvSpPr>
          <p:cNvPr id="15" name="텍스트 개체 틀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053452" y="2435210"/>
            <a:ext cx="2769902" cy="334918"/>
          </a:xfrm>
        </p:spPr>
        <p:txBody>
          <a:bodyPr lIns="0" tIns="0" rIns="0" bIns="0" rtlCol="0" anchor="b">
            <a:normAutofit/>
          </a:bodyPr>
          <a:lstStyle>
            <a:lvl1pPr marL="0" indent="0">
              <a:buNone/>
              <a:defRPr sz="2200" b="1">
                <a:solidFill>
                  <a:schemeClr val="bg1"/>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텍스트 편집</a:t>
            </a:r>
          </a:p>
        </p:txBody>
      </p:sp>
      <p:sp>
        <p:nvSpPr>
          <p:cNvPr id="16" name="텍스트 개체 틀 11">
            <a:extLst>
              <a:ext uri="{FF2B5EF4-FFF2-40B4-BE49-F238E27FC236}">
                <a16:creationId xmlns:a16="http://schemas.microsoft.com/office/drawing/2014/main" id="{CC501F77-56D4-49F2-9772-EE01ACF5274B}"/>
              </a:ext>
            </a:extLst>
          </p:cNvPr>
          <p:cNvSpPr>
            <a:spLocks noGrp="1"/>
          </p:cNvSpPr>
          <p:nvPr>
            <p:ph type="body" sz="quarter" idx="42" hasCustomPrompt="1"/>
          </p:nvPr>
        </p:nvSpPr>
        <p:spPr>
          <a:xfrm>
            <a:off x="1053452" y="2784018"/>
            <a:ext cx="2769902" cy="214088"/>
          </a:xfrm>
        </p:spPr>
        <p:txBody>
          <a:bodyPr lIns="0" tIns="0" rIns="0" bIns="0" rtlCol="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19" name="텍스트 개체 틀 11">
            <a:extLst>
              <a:ext uri="{FF2B5EF4-FFF2-40B4-BE49-F238E27FC236}">
                <a16:creationId xmlns:a16="http://schemas.microsoft.com/office/drawing/2014/main" id="{6E425E0E-28A3-4830-99E8-D93E5B20E77C}"/>
              </a:ext>
            </a:extLst>
          </p:cNvPr>
          <p:cNvSpPr>
            <a:spLocks noGrp="1"/>
          </p:cNvSpPr>
          <p:nvPr>
            <p:ph type="body" sz="quarter" idx="47" hasCustomPrompt="1"/>
          </p:nvPr>
        </p:nvSpPr>
        <p:spPr>
          <a:xfrm>
            <a:off x="836613" y="1536828"/>
            <a:ext cx="10515600" cy="750626"/>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8" name="직사각형: 둥근 모서리 7">
            <a:extLst>
              <a:ext uri="{FF2B5EF4-FFF2-40B4-BE49-F238E27FC236}">
                <a16:creationId xmlns:a16="http://schemas.microsoft.com/office/drawing/2014/main" id="{B8BEE5DC-84EC-43EB-9CD1-9837D8A4F67C}"/>
              </a:ext>
            </a:extLst>
          </p:cNvPr>
          <p:cNvSpPr/>
          <p:nvPr userDrawn="1"/>
        </p:nvSpPr>
        <p:spPr>
          <a:xfrm>
            <a:off x="834925"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17" name="텍스트 개체 틀 11">
            <a:extLst>
              <a:ext uri="{FF2B5EF4-FFF2-40B4-BE49-F238E27FC236}">
                <a16:creationId xmlns:a16="http://schemas.microsoft.com/office/drawing/2014/main" id="{3B7E67C7-1C94-4372-81CF-D888A17E9E66}"/>
              </a:ext>
            </a:extLst>
          </p:cNvPr>
          <p:cNvSpPr>
            <a:spLocks noGrp="1"/>
          </p:cNvSpPr>
          <p:nvPr>
            <p:ph type="body" sz="quarter" idx="48" hasCustomPrompt="1"/>
          </p:nvPr>
        </p:nvSpPr>
        <p:spPr>
          <a:xfrm>
            <a:off x="1053452" y="3276621"/>
            <a:ext cx="2769902" cy="2361398"/>
          </a:xfrm>
        </p:spPr>
        <p:txBody>
          <a:bodyPr lIns="0" tIns="0" rIns="0" bIns="0" rtlCol="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18" name="텍스트 개체 틀 2">
            <a:extLst>
              <a:ext uri="{FF2B5EF4-FFF2-40B4-BE49-F238E27FC236}">
                <a16:creationId xmlns:a16="http://schemas.microsoft.com/office/drawing/2014/main" id="{E1FD2E8C-BDB7-4C4A-B56C-7F3091987DAE}"/>
              </a:ext>
            </a:extLst>
          </p:cNvPr>
          <p:cNvSpPr>
            <a:spLocks noGrp="1"/>
          </p:cNvSpPr>
          <p:nvPr>
            <p:ph type="body" idx="49" hasCustomPrompt="1"/>
          </p:nvPr>
        </p:nvSpPr>
        <p:spPr>
          <a:xfrm>
            <a:off x="8431250" y="2435210"/>
            <a:ext cx="2769902" cy="334918"/>
          </a:xfrm>
        </p:spPr>
        <p:txBody>
          <a:bodyPr lIns="0" tIns="0" rIns="0" bIns="0" rtlCol="0" anchor="b">
            <a:normAutofit/>
          </a:bodyPr>
          <a:lstStyle>
            <a:lvl1pPr marL="0" indent="0">
              <a:buNone/>
              <a:defRPr sz="2200" b="1">
                <a:solidFill>
                  <a:schemeClr val="bg1"/>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텍스트 편집</a:t>
            </a:r>
          </a:p>
        </p:txBody>
      </p:sp>
      <p:sp>
        <p:nvSpPr>
          <p:cNvPr id="20" name="텍스트 개체 틀 11">
            <a:extLst>
              <a:ext uri="{FF2B5EF4-FFF2-40B4-BE49-F238E27FC236}">
                <a16:creationId xmlns:a16="http://schemas.microsoft.com/office/drawing/2014/main" id="{04038B74-8E2F-43C0-914C-E2BF16883566}"/>
              </a:ext>
            </a:extLst>
          </p:cNvPr>
          <p:cNvSpPr>
            <a:spLocks noGrp="1"/>
          </p:cNvSpPr>
          <p:nvPr>
            <p:ph type="body" sz="quarter" idx="50" hasCustomPrompt="1"/>
          </p:nvPr>
        </p:nvSpPr>
        <p:spPr>
          <a:xfrm>
            <a:off x="8431250" y="2784018"/>
            <a:ext cx="2769902" cy="214088"/>
          </a:xfrm>
        </p:spPr>
        <p:txBody>
          <a:bodyPr lIns="0" tIns="0" rIns="0" bIns="0" rtlCol="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21" name="직사각형: 둥근 모서리 7">
            <a:extLst>
              <a:ext uri="{FF2B5EF4-FFF2-40B4-BE49-F238E27FC236}">
                <a16:creationId xmlns:a16="http://schemas.microsoft.com/office/drawing/2014/main" id="{50BFB1A6-61C6-40D0-A6EC-86ECD5632A5C}"/>
              </a:ext>
            </a:extLst>
          </p:cNvPr>
          <p:cNvSpPr/>
          <p:nvPr userDrawn="1"/>
        </p:nvSpPr>
        <p:spPr>
          <a:xfrm>
            <a:off x="8212723"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2" name="텍스트 개체 틀 11">
            <a:extLst>
              <a:ext uri="{FF2B5EF4-FFF2-40B4-BE49-F238E27FC236}">
                <a16:creationId xmlns:a16="http://schemas.microsoft.com/office/drawing/2014/main" id="{AEDB747B-532C-44A9-AD7A-2352A1F089B8}"/>
              </a:ext>
            </a:extLst>
          </p:cNvPr>
          <p:cNvSpPr>
            <a:spLocks noGrp="1"/>
          </p:cNvSpPr>
          <p:nvPr>
            <p:ph type="body" sz="quarter" idx="51" hasCustomPrompt="1"/>
          </p:nvPr>
        </p:nvSpPr>
        <p:spPr>
          <a:xfrm>
            <a:off x="8431250" y="3276621"/>
            <a:ext cx="2769902" cy="2361398"/>
          </a:xfrm>
        </p:spPr>
        <p:txBody>
          <a:bodyPr lIns="0" tIns="0" rIns="0" bIns="0" rtlCol="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23" name="텍스트 개체 틀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4742351" y="2431907"/>
            <a:ext cx="2769902" cy="334918"/>
          </a:xfrm>
        </p:spPr>
        <p:txBody>
          <a:bodyPr lIns="0" tIns="0" rIns="0" bIns="0" rtlCol="0" anchor="b">
            <a:normAutofit/>
          </a:bodyPr>
          <a:lstStyle>
            <a:lvl1pPr marL="0" indent="0">
              <a:buNone/>
              <a:defRPr sz="2200" b="1">
                <a:solidFill>
                  <a:schemeClr val="bg1"/>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텍스트 편집</a:t>
            </a:r>
          </a:p>
        </p:txBody>
      </p:sp>
      <p:sp>
        <p:nvSpPr>
          <p:cNvPr id="24" name="텍스트 개체 틀 11">
            <a:extLst>
              <a:ext uri="{FF2B5EF4-FFF2-40B4-BE49-F238E27FC236}">
                <a16:creationId xmlns:a16="http://schemas.microsoft.com/office/drawing/2014/main" id="{BED0DB43-ABA6-4E0E-BA64-F6DBD79467F6}"/>
              </a:ext>
            </a:extLst>
          </p:cNvPr>
          <p:cNvSpPr>
            <a:spLocks noGrp="1"/>
          </p:cNvSpPr>
          <p:nvPr>
            <p:ph type="body" sz="quarter" idx="53" hasCustomPrompt="1"/>
          </p:nvPr>
        </p:nvSpPr>
        <p:spPr>
          <a:xfrm>
            <a:off x="4742351" y="2780715"/>
            <a:ext cx="2769902" cy="214088"/>
          </a:xfrm>
        </p:spPr>
        <p:txBody>
          <a:bodyPr lIns="0" tIns="0" rIns="0" bIns="0" rtlCol="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27" name="직사각형: 둥근 모서리 7">
            <a:extLst>
              <a:ext uri="{FF2B5EF4-FFF2-40B4-BE49-F238E27FC236}">
                <a16:creationId xmlns:a16="http://schemas.microsoft.com/office/drawing/2014/main" id="{0FC703B8-4AAD-4000-8C02-C257F7016FFF}"/>
              </a:ext>
            </a:extLst>
          </p:cNvPr>
          <p:cNvSpPr/>
          <p:nvPr userDrawn="1"/>
        </p:nvSpPr>
        <p:spPr>
          <a:xfrm>
            <a:off x="4523824"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8" name="텍스트 개체 틀 11">
            <a:extLst>
              <a:ext uri="{FF2B5EF4-FFF2-40B4-BE49-F238E27FC236}">
                <a16:creationId xmlns:a16="http://schemas.microsoft.com/office/drawing/2014/main" id="{5294241C-27BC-4F81-86AC-BB6A1B6C317E}"/>
              </a:ext>
            </a:extLst>
          </p:cNvPr>
          <p:cNvSpPr>
            <a:spLocks noGrp="1"/>
          </p:cNvSpPr>
          <p:nvPr>
            <p:ph type="body" sz="quarter" idx="54" hasCustomPrompt="1"/>
          </p:nvPr>
        </p:nvSpPr>
        <p:spPr>
          <a:xfrm>
            <a:off x="4742351" y="3273318"/>
            <a:ext cx="2769902" cy="2361398"/>
          </a:xfrm>
        </p:spPr>
        <p:txBody>
          <a:bodyPr lIns="0" tIns="0" rIns="0" bIns="0" rtlCol="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30" name="그림 개체 틀 11">
            <a:extLst>
              <a:ext uri="{FF2B5EF4-FFF2-40B4-BE49-F238E27FC236}">
                <a16:creationId xmlns:a16="http://schemas.microsoft.com/office/drawing/2014/main" id="{A174FF28-7765-4AA3-9FD4-CD935B4751C7}"/>
              </a:ext>
            </a:extLst>
          </p:cNvPr>
          <p:cNvSpPr>
            <a:spLocks noGrp="1"/>
          </p:cNvSpPr>
          <p:nvPr>
            <p:ph type="pic" sz="quarter" idx="55" hasCustomPrompt="1"/>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Tree>
    <p:extLst>
      <p:ext uri="{BB962C8B-B14F-4D97-AF65-F5344CB8AC3E}">
        <p14:creationId xmlns:p14="http://schemas.microsoft.com/office/powerpoint/2010/main" val="2645068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표 및 차트 내용 레이아웃">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6" name="직사각형 25">
            <a:extLst>
              <a:ext uri="{FF2B5EF4-FFF2-40B4-BE49-F238E27FC236}">
                <a16:creationId xmlns:a16="http://schemas.microsoft.com/office/drawing/2014/main" id="{0F0C2245-DE76-4D87-9695-FB48563BCAE4}"/>
              </a:ext>
            </a:extLst>
          </p:cNvPr>
          <p:cNvSpPr/>
          <p:nvPr userDrawn="1"/>
        </p:nvSpPr>
        <p:spPr>
          <a:xfrm>
            <a:off x="0" y="15802"/>
            <a:ext cx="12192000" cy="684219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6" name="직사각형 5">
            <a:extLst>
              <a:ext uri="{FF2B5EF4-FFF2-40B4-BE49-F238E27FC236}">
                <a16:creationId xmlns:a16="http://schemas.microsoft.com/office/drawing/2014/main" id="{DD60033C-E502-4C97-87DB-99F01B55681B}"/>
              </a:ext>
            </a:extLst>
          </p:cNvPr>
          <p:cNvSpPr/>
          <p:nvPr userDrawn="1"/>
        </p:nvSpPr>
        <p:spPr>
          <a:xfrm>
            <a:off x="0" y="2414016"/>
            <a:ext cx="12192000" cy="444398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 name="제목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lvl1pPr>
              <a:defRPr>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
        <p:nvSpPr>
          <p:cNvPr id="3" name="날짜 개체 틀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F4690B06-D726-47E9-A293-603EC05FDBAA}" type="datetime1">
              <a:rPr lang="ko-KR" altLang="en-US" smtClean="0"/>
              <a:t>2022-01-13</a:t>
            </a:fld>
            <a:endParaRPr lang="ko-KR" altLang="en-US"/>
          </a:p>
        </p:txBody>
      </p:sp>
      <p:sp>
        <p:nvSpPr>
          <p:cNvPr id="4" name="바닥글 개체 틀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r>
              <a:rPr lang="en-US" altLang="ko-KR"/>
              <a:t>CMS</a:t>
            </a:r>
            <a:endParaRPr lang="ko-KR" altLang="en-US"/>
          </a:p>
        </p:txBody>
      </p:sp>
      <p:sp>
        <p:nvSpPr>
          <p:cNvPr id="5" name="슬라이드 번호 개체 틀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4950F5D8-22E1-4015-8661-E5B1FD28C2DE}" type="slidenum">
              <a:rPr lang="en-US" altLang="ko-KR" smtClean="0"/>
              <a:pPr/>
              <a:t>‹#›</a:t>
            </a:fld>
            <a:endParaRPr lang="ko-KR" altLang="en-US"/>
          </a:p>
        </p:txBody>
      </p:sp>
      <p:sp>
        <p:nvSpPr>
          <p:cNvPr id="15" name="텍스트 개체 틀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838199" y="1928770"/>
            <a:ext cx="2769902" cy="334918"/>
          </a:xfrm>
        </p:spPr>
        <p:txBody>
          <a:bodyPr lIns="0" tIns="0" rIns="0" bIns="0" rtlCol="0" anchor="b">
            <a:normAutofit/>
          </a:bodyPr>
          <a:lstStyle>
            <a:lvl1pPr marL="0" indent="0">
              <a:buNone/>
              <a:defRPr sz="2200" b="1">
                <a:solidFill>
                  <a:schemeClr val="tx2"/>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텍스트 편집</a:t>
            </a:r>
          </a:p>
        </p:txBody>
      </p:sp>
      <p:sp>
        <p:nvSpPr>
          <p:cNvPr id="23" name="텍스트 개체 틀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6402339" y="1925467"/>
            <a:ext cx="2769902" cy="334918"/>
          </a:xfrm>
        </p:spPr>
        <p:txBody>
          <a:bodyPr lIns="0" tIns="0" rIns="0" bIns="0" rtlCol="0" anchor="b">
            <a:normAutofit/>
          </a:bodyPr>
          <a:lstStyle>
            <a:lvl1pPr marL="0" indent="0">
              <a:buNone/>
              <a:defRPr sz="2200" b="1">
                <a:solidFill>
                  <a:schemeClr val="tx2"/>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텍스트 편집</a:t>
            </a:r>
          </a:p>
        </p:txBody>
      </p:sp>
      <p:sp>
        <p:nvSpPr>
          <p:cNvPr id="11" name="내용 개체 틀 10">
            <a:extLst>
              <a:ext uri="{FF2B5EF4-FFF2-40B4-BE49-F238E27FC236}">
                <a16:creationId xmlns:a16="http://schemas.microsoft.com/office/drawing/2014/main" id="{207BEA77-6F19-47A4-89B3-773557D35ADD}"/>
              </a:ext>
            </a:extLst>
          </p:cNvPr>
          <p:cNvSpPr>
            <a:spLocks noGrp="1"/>
          </p:cNvSpPr>
          <p:nvPr>
            <p:ph sz="quarter" idx="53" hasCustomPrompt="1"/>
          </p:nvPr>
        </p:nvSpPr>
        <p:spPr>
          <a:xfrm>
            <a:off x="839788" y="2606834"/>
            <a:ext cx="4913312" cy="3022600"/>
          </a:xfrm>
        </p:spPr>
        <p:txBody>
          <a:bodyPr rtlCol="0">
            <a:normAutofit/>
          </a:bodyPr>
          <a:lstStyle>
            <a:lvl1pPr>
              <a:defRPr sz="2000">
                <a:solidFill>
                  <a:schemeClr val="bg1"/>
                </a:solidFill>
                <a:latin typeface="맑은 고딕" panose="020B0503020000020004" pitchFamily="50" charset="-127"/>
                <a:ea typeface="맑은 고딕" panose="020B0503020000020004" pitchFamily="50" charset="-127"/>
              </a:defRPr>
            </a:lvl1pPr>
            <a:lvl2pPr>
              <a:defRPr sz="1800">
                <a:solidFill>
                  <a:schemeClr val="bg1"/>
                </a:solidFill>
                <a:latin typeface="맑은 고딕" panose="020B0503020000020004" pitchFamily="50" charset="-127"/>
                <a:ea typeface="맑은 고딕" panose="020B0503020000020004" pitchFamily="50" charset="-127"/>
              </a:defRPr>
            </a:lvl2pPr>
            <a:lvl3pPr>
              <a:defRPr sz="1600">
                <a:solidFill>
                  <a:schemeClr val="bg1"/>
                </a:solidFill>
                <a:latin typeface="맑은 고딕" panose="020B0503020000020004" pitchFamily="50" charset="-127"/>
                <a:ea typeface="맑은 고딕" panose="020B0503020000020004" pitchFamily="50" charset="-127"/>
              </a:defRPr>
            </a:lvl3pPr>
            <a:lvl4pPr>
              <a:defRPr sz="1400">
                <a:solidFill>
                  <a:schemeClr val="bg1"/>
                </a:solidFill>
                <a:latin typeface="맑은 고딕" panose="020B0503020000020004" pitchFamily="50" charset="-127"/>
                <a:ea typeface="맑은 고딕" panose="020B0503020000020004" pitchFamily="50" charset="-127"/>
              </a:defRPr>
            </a:lvl4pPr>
            <a:lvl5pPr>
              <a:defRPr sz="1400">
                <a:solidFill>
                  <a:schemeClr val="bg1"/>
                </a:solidFill>
                <a:latin typeface="맑은 고딕" panose="020B0503020000020004" pitchFamily="50" charset="-127"/>
                <a:ea typeface="맑은 고딕" panose="020B0503020000020004" pitchFamily="50" charset="-127"/>
              </a:defRPr>
            </a:lvl5p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25" name="내용 개체 틀 10">
            <a:extLst>
              <a:ext uri="{FF2B5EF4-FFF2-40B4-BE49-F238E27FC236}">
                <a16:creationId xmlns:a16="http://schemas.microsoft.com/office/drawing/2014/main" id="{CB2E1E06-E22D-4555-9D15-BBCA0BE6F5F4}"/>
              </a:ext>
            </a:extLst>
          </p:cNvPr>
          <p:cNvSpPr>
            <a:spLocks noGrp="1"/>
          </p:cNvSpPr>
          <p:nvPr>
            <p:ph sz="quarter" idx="54" hasCustomPrompt="1"/>
          </p:nvPr>
        </p:nvSpPr>
        <p:spPr>
          <a:xfrm>
            <a:off x="6402339" y="2606834"/>
            <a:ext cx="4913312" cy="3022600"/>
          </a:xfrm>
        </p:spPr>
        <p:txBody>
          <a:bodyPr rtlCol="0">
            <a:normAutofit/>
          </a:bodyPr>
          <a:lstStyle>
            <a:lvl1pPr>
              <a:defRPr sz="2000">
                <a:solidFill>
                  <a:schemeClr val="bg1"/>
                </a:solidFill>
                <a:latin typeface="맑은 고딕" panose="020B0503020000020004" pitchFamily="50" charset="-127"/>
                <a:ea typeface="맑은 고딕" panose="020B0503020000020004" pitchFamily="50" charset="-127"/>
              </a:defRPr>
            </a:lvl1pPr>
            <a:lvl2pPr>
              <a:defRPr sz="1800">
                <a:solidFill>
                  <a:schemeClr val="bg1"/>
                </a:solidFill>
                <a:latin typeface="맑은 고딕" panose="020B0503020000020004" pitchFamily="50" charset="-127"/>
                <a:ea typeface="맑은 고딕" panose="020B0503020000020004" pitchFamily="50" charset="-127"/>
              </a:defRPr>
            </a:lvl2pPr>
            <a:lvl3pPr>
              <a:defRPr sz="1600">
                <a:solidFill>
                  <a:schemeClr val="bg1"/>
                </a:solidFill>
                <a:latin typeface="맑은 고딕" panose="020B0503020000020004" pitchFamily="50" charset="-127"/>
                <a:ea typeface="맑은 고딕" panose="020B0503020000020004" pitchFamily="50" charset="-127"/>
              </a:defRPr>
            </a:lvl3pPr>
            <a:lvl4pPr>
              <a:defRPr sz="1400">
                <a:solidFill>
                  <a:schemeClr val="bg1"/>
                </a:solidFill>
                <a:latin typeface="맑은 고딕" panose="020B0503020000020004" pitchFamily="50" charset="-127"/>
                <a:ea typeface="맑은 고딕" panose="020B0503020000020004" pitchFamily="50" charset="-127"/>
              </a:defRPr>
            </a:lvl4pPr>
            <a:lvl5pPr>
              <a:defRPr sz="1400">
                <a:solidFill>
                  <a:schemeClr val="bg1"/>
                </a:solidFill>
                <a:latin typeface="맑은 고딕" panose="020B0503020000020004" pitchFamily="50" charset="-127"/>
                <a:ea typeface="맑은 고딕" panose="020B0503020000020004" pitchFamily="50" charset="-127"/>
              </a:defRPr>
            </a:lvl5p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29" name="그림 개체 틀 11">
            <a:extLst>
              <a:ext uri="{FF2B5EF4-FFF2-40B4-BE49-F238E27FC236}">
                <a16:creationId xmlns:a16="http://schemas.microsoft.com/office/drawing/2014/main" id="{BF4CB8DC-40CD-4909-8F71-4707DCC2606B}"/>
              </a:ext>
            </a:extLst>
          </p:cNvPr>
          <p:cNvSpPr>
            <a:spLocks noGrp="1"/>
          </p:cNvSpPr>
          <p:nvPr>
            <p:ph type="pic" sz="quarter" idx="50" hasCustomPrompt="1"/>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Tree>
    <p:extLst>
      <p:ext uri="{BB962C8B-B14F-4D97-AF65-F5344CB8AC3E}">
        <p14:creationId xmlns:p14="http://schemas.microsoft.com/office/powerpoint/2010/main" val="1096525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시간 표시줄 레이아웃">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49" name="직사각형 48">
            <a:extLst>
              <a:ext uri="{FF2B5EF4-FFF2-40B4-BE49-F238E27FC236}">
                <a16:creationId xmlns:a16="http://schemas.microsoft.com/office/drawing/2014/main" id="{318B7734-2772-4C9A-BD61-B27A99E74C14}"/>
              </a:ext>
            </a:extLst>
          </p:cNvPr>
          <p:cNvSpPr/>
          <p:nvPr userDrawn="1"/>
        </p:nvSpPr>
        <p:spPr>
          <a:xfrm>
            <a:off x="-3560" y="18540"/>
            <a:ext cx="12192000" cy="68394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6" name="직사각형 5">
            <a:extLst>
              <a:ext uri="{FF2B5EF4-FFF2-40B4-BE49-F238E27FC236}">
                <a16:creationId xmlns:a16="http://schemas.microsoft.com/office/drawing/2014/main" id="{DD60033C-E502-4C97-87DB-99F01B55681B}"/>
              </a:ext>
            </a:extLst>
          </p:cNvPr>
          <p:cNvSpPr/>
          <p:nvPr userDrawn="1"/>
        </p:nvSpPr>
        <p:spPr>
          <a:xfrm>
            <a:off x="0" y="3429000"/>
            <a:ext cx="12192000" cy="3429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cxnSp>
        <p:nvCxnSpPr>
          <p:cNvPr id="11" name="직선 연결선(S) 10">
            <a:extLst>
              <a:ext uri="{FF2B5EF4-FFF2-40B4-BE49-F238E27FC236}">
                <a16:creationId xmlns:a16="http://schemas.microsoft.com/office/drawing/2014/main" id="{137A0267-8AC8-4915-9542-1B14DD87BB22}"/>
              </a:ext>
            </a:extLst>
          </p:cNvPr>
          <p:cNvCxnSpPr/>
          <p:nvPr userDrawn="1"/>
        </p:nvCxnSpPr>
        <p:spPr>
          <a:xfrm>
            <a:off x="1743456" y="3429000"/>
            <a:ext cx="8705088" cy="0"/>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제목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lvl1pPr>
              <a:defRPr>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
        <p:nvSpPr>
          <p:cNvPr id="3" name="날짜 개체 틀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69DEBE2D-3483-49D8-B494-83E4DE09C85E}" type="datetime1">
              <a:rPr lang="ko-KR" altLang="en-US" smtClean="0"/>
              <a:t>2022-01-13</a:t>
            </a:fld>
            <a:endParaRPr lang="ko-KR" altLang="en-US"/>
          </a:p>
        </p:txBody>
      </p:sp>
      <p:sp>
        <p:nvSpPr>
          <p:cNvPr id="4" name="바닥글 개체 틀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r>
              <a:rPr lang="en-US" altLang="ko-KR"/>
              <a:t>CMS</a:t>
            </a:r>
            <a:endParaRPr lang="ko-KR" altLang="en-US"/>
          </a:p>
        </p:txBody>
      </p:sp>
      <p:sp>
        <p:nvSpPr>
          <p:cNvPr id="5" name="슬라이드 번호 개체 틀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4950F5D8-22E1-4015-8661-E5B1FD28C2DE}" type="slidenum">
              <a:rPr lang="en-US" altLang="ko-KR" smtClean="0"/>
              <a:pPr/>
              <a:t>‹#›</a:t>
            </a:fld>
            <a:endParaRPr lang="ko-KR" altLang="en-US"/>
          </a:p>
        </p:txBody>
      </p:sp>
      <p:sp>
        <p:nvSpPr>
          <p:cNvPr id="15" name="텍스트 개체 틀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711126" y="4231099"/>
            <a:ext cx="2020824" cy="334918"/>
          </a:xfrm>
        </p:spPr>
        <p:txBody>
          <a:bodyPr lIns="0" tIns="0" rIns="0" bIns="0" rtlCol="0" anchor="b">
            <a:normAutofit/>
          </a:bodyPr>
          <a:lstStyle>
            <a:lvl1pPr marL="0" indent="0" algn="ctr">
              <a:buNone/>
              <a:defRPr sz="2200" b="1">
                <a:solidFill>
                  <a:schemeClr val="bg2"/>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텍스트 편집</a:t>
            </a:r>
          </a:p>
        </p:txBody>
      </p:sp>
      <p:sp>
        <p:nvSpPr>
          <p:cNvPr id="16" name="텍스트 개체 틀 11">
            <a:extLst>
              <a:ext uri="{FF2B5EF4-FFF2-40B4-BE49-F238E27FC236}">
                <a16:creationId xmlns:a16="http://schemas.microsoft.com/office/drawing/2014/main" id="{CC501F77-56D4-49F2-9772-EE01ACF5274B}"/>
              </a:ext>
            </a:extLst>
          </p:cNvPr>
          <p:cNvSpPr>
            <a:spLocks noGrp="1"/>
          </p:cNvSpPr>
          <p:nvPr>
            <p:ph type="body" sz="quarter" idx="42" hasCustomPrompt="1"/>
          </p:nvPr>
        </p:nvSpPr>
        <p:spPr>
          <a:xfrm>
            <a:off x="711127" y="4664315"/>
            <a:ext cx="2020824" cy="1178559"/>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19" name="텍스트 개체 틀 11">
            <a:extLst>
              <a:ext uri="{FF2B5EF4-FFF2-40B4-BE49-F238E27FC236}">
                <a16:creationId xmlns:a16="http://schemas.microsoft.com/office/drawing/2014/main" id="{6E425E0E-28A3-4830-99E8-D93E5B20E77C}"/>
              </a:ext>
            </a:extLst>
          </p:cNvPr>
          <p:cNvSpPr>
            <a:spLocks noGrp="1"/>
          </p:cNvSpPr>
          <p:nvPr>
            <p:ph type="body" sz="quarter" idx="47" hasCustomPrompt="1"/>
          </p:nvPr>
        </p:nvSpPr>
        <p:spPr>
          <a:xfrm>
            <a:off x="836613" y="1392449"/>
            <a:ext cx="10515600" cy="935429"/>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8" name="타원 7">
            <a:extLst>
              <a:ext uri="{FF2B5EF4-FFF2-40B4-BE49-F238E27FC236}">
                <a16:creationId xmlns:a16="http://schemas.microsoft.com/office/drawing/2014/main" id="{CD691C53-AE3E-4F20-95DD-9685FED4F5A1}"/>
              </a:ext>
            </a:extLst>
          </p:cNvPr>
          <p:cNvSpPr/>
          <p:nvPr userDrawn="1"/>
        </p:nvSpPr>
        <p:spPr>
          <a:xfrm>
            <a:off x="1053452"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17" name="타원 16">
            <a:extLst>
              <a:ext uri="{FF2B5EF4-FFF2-40B4-BE49-F238E27FC236}">
                <a16:creationId xmlns:a16="http://schemas.microsoft.com/office/drawing/2014/main" id="{C2CDE282-1A6F-4DBA-865E-1B11BA3ABC55}"/>
              </a:ext>
            </a:extLst>
          </p:cNvPr>
          <p:cNvSpPr/>
          <p:nvPr userDrawn="1"/>
        </p:nvSpPr>
        <p:spPr>
          <a:xfrm>
            <a:off x="9803524"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18" name="타원 17">
            <a:extLst>
              <a:ext uri="{FF2B5EF4-FFF2-40B4-BE49-F238E27FC236}">
                <a16:creationId xmlns:a16="http://schemas.microsoft.com/office/drawing/2014/main" id="{5EA74B15-692A-450D-B310-878022A27D88}"/>
              </a:ext>
            </a:extLst>
          </p:cNvPr>
          <p:cNvSpPr/>
          <p:nvPr userDrawn="1"/>
        </p:nvSpPr>
        <p:spPr>
          <a:xfrm>
            <a:off x="3240970"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0" name="타원 19">
            <a:extLst>
              <a:ext uri="{FF2B5EF4-FFF2-40B4-BE49-F238E27FC236}">
                <a16:creationId xmlns:a16="http://schemas.microsoft.com/office/drawing/2014/main" id="{6CE791CF-B7E8-4D71-8684-B32E8C8F4301}"/>
              </a:ext>
            </a:extLst>
          </p:cNvPr>
          <p:cNvSpPr/>
          <p:nvPr userDrawn="1"/>
        </p:nvSpPr>
        <p:spPr>
          <a:xfrm>
            <a:off x="5428488"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1" name="타원 20">
            <a:extLst>
              <a:ext uri="{FF2B5EF4-FFF2-40B4-BE49-F238E27FC236}">
                <a16:creationId xmlns:a16="http://schemas.microsoft.com/office/drawing/2014/main" id="{4AD3D6DD-0953-43C9-8188-184BE5DA2793}"/>
              </a:ext>
            </a:extLst>
          </p:cNvPr>
          <p:cNvSpPr/>
          <p:nvPr userDrawn="1"/>
        </p:nvSpPr>
        <p:spPr>
          <a:xfrm>
            <a:off x="7616006"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4" name="텍스트 개체 틀 2">
            <a:extLst>
              <a:ext uri="{FF2B5EF4-FFF2-40B4-BE49-F238E27FC236}">
                <a16:creationId xmlns:a16="http://schemas.microsoft.com/office/drawing/2014/main" id="{27E8A912-57C4-484A-BC10-933FA672E854}"/>
              </a:ext>
            </a:extLst>
          </p:cNvPr>
          <p:cNvSpPr>
            <a:spLocks noGrp="1"/>
          </p:cNvSpPr>
          <p:nvPr>
            <p:ph type="body" idx="48" hasCustomPrompt="1"/>
          </p:nvPr>
        </p:nvSpPr>
        <p:spPr>
          <a:xfrm>
            <a:off x="9452932" y="4231099"/>
            <a:ext cx="2020824" cy="334918"/>
          </a:xfrm>
        </p:spPr>
        <p:txBody>
          <a:bodyPr lIns="0" tIns="0" rIns="0" bIns="0" rtlCol="0" anchor="b">
            <a:normAutofit/>
          </a:bodyPr>
          <a:lstStyle>
            <a:lvl1pPr marL="0" indent="0" algn="ctr">
              <a:buNone/>
              <a:defRPr sz="2200" b="1">
                <a:solidFill>
                  <a:schemeClr val="bg2"/>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텍스트 편집</a:t>
            </a:r>
          </a:p>
        </p:txBody>
      </p:sp>
      <p:sp>
        <p:nvSpPr>
          <p:cNvPr id="27" name="텍스트 개체 틀 11">
            <a:extLst>
              <a:ext uri="{FF2B5EF4-FFF2-40B4-BE49-F238E27FC236}">
                <a16:creationId xmlns:a16="http://schemas.microsoft.com/office/drawing/2014/main" id="{B7A3AAFE-6461-4AE9-B70B-74CB089850AE}"/>
              </a:ext>
            </a:extLst>
          </p:cNvPr>
          <p:cNvSpPr>
            <a:spLocks noGrp="1"/>
          </p:cNvSpPr>
          <p:nvPr>
            <p:ph type="body" sz="quarter" idx="49" hasCustomPrompt="1"/>
          </p:nvPr>
        </p:nvSpPr>
        <p:spPr>
          <a:xfrm>
            <a:off x="9452933" y="4664315"/>
            <a:ext cx="2020824" cy="1178559"/>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28" name="텍스트 개체 틀 2">
            <a:extLst>
              <a:ext uri="{FF2B5EF4-FFF2-40B4-BE49-F238E27FC236}">
                <a16:creationId xmlns:a16="http://schemas.microsoft.com/office/drawing/2014/main" id="{B3255040-19AE-4D3C-B7EB-0DFF91543E37}"/>
              </a:ext>
            </a:extLst>
          </p:cNvPr>
          <p:cNvSpPr>
            <a:spLocks noGrp="1"/>
          </p:cNvSpPr>
          <p:nvPr>
            <p:ph type="body" idx="50" hasCustomPrompt="1"/>
          </p:nvPr>
        </p:nvSpPr>
        <p:spPr>
          <a:xfrm>
            <a:off x="2896577" y="4231099"/>
            <a:ext cx="2020824" cy="334918"/>
          </a:xfrm>
        </p:spPr>
        <p:txBody>
          <a:bodyPr lIns="0" tIns="0" rIns="0" bIns="0" rtlCol="0" anchor="b">
            <a:normAutofit/>
          </a:bodyPr>
          <a:lstStyle>
            <a:lvl1pPr marL="0" indent="0" algn="ctr">
              <a:buNone/>
              <a:defRPr sz="2200" b="1">
                <a:solidFill>
                  <a:schemeClr val="bg2"/>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텍스트 편집</a:t>
            </a:r>
          </a:p>
        </p:txBody>
      </p:sp>
      <p:sp>
        <p:nvSpPr>
          <p:cNvPr id="29" name="텍스트 개체 틀 11">
            <a:extLst>
              <a:ext uri="{FF2B5EF4-FFF2-40B4-BE49-F238E27FC236}">
                <a16:creationId xmlns:a16="http://schemas.microsoft.com/office/drawing/2014/main" id="{FBE4D9BD-0351-4B91-B0BC-1DC3E5348A99}"/>
              </a:ext>
            </a:extLst>
          </p:cNvPr>
          <p:cNvSpPr>
            <a:spLocks noGrp="1"/>
          </p:cNvSpPr>
          <p:nvPr>
            <p:ph type="body" sz="quarter" idx="51" hasCustomPrompt="1"/>
          </p:nvPr>
        </p:nvSpPr>
        <p:spPr>
          <a:xfrm>
            <a:off x="2896578" y="4664315"/>
            <a:ext cx="2020824" cy="1178559"/>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30" name="텍스트 개체 틀 2">
            <a:extLst>
              <a:ext uri="{FF2B5EF4-FFF2-40B4-BE49-F238E27FC236}">
                <a16:creationId xmlns:a16="http://schemas.microsoft.com/office/drawing/2014/main" id="{98AB56CF-F4C5-4F54-9C81-C6AF325445C4}"/>
              </a:ext>
            </a:extLst>
          </p:cNvPr>
          <p:cNvSpPr>
            <a:spLocks noGrp="1"/>
          </p:cNvSpPr>
          <p:nvPr>
            <p:ph type="body" idx="52" hasCustomPrompt="1"/>
          </p:nvPr>
        </p:nvSpPr>
        <p:spPr>
          <a:xfrm>
            <a:off x="5082028" y="4231099"/>
            <a:ext cx="2020824" cy="334918"/>
          </a:xfrm>
        </p:spPr>
        <p:txBody>
          <a:bodyPr lIns="0" tIns="0" rIns="0" bIns="0" rtlCol="0" anchor="b">
            <a:normAutofit/>
          </a:bodyPr>
          <a:lstStyle>
            <a:lvl1pPr marL="0" indent="0" algn="ctr">
              <a:buNone/>
              <a:defRPr sz="2200" b="1">
                <a:solidFill>
                  <a:schemeClr val="bg2"/>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텍스트 편집</a:t>
            </a:r>
          </a:p>
        </p:txBody>
      </p:sp>
      <p:sp>
        <p:nvSpPr>
          <p:cNvPr id="31" name="텍스트 개체 틀 11">
            <a:extLst>
              <a:ext uri="{FF2B5EF4-FFF2-40B4-BE49-F238E27FC236}">
                <a16:creationId xmlns:a16="http://schemas.microsoft.com/office/drawing/2014/main" id="{EDAADAFF-CDF8-4B5A-B4AF-07A1E3BDCFFD}"/>
              </a:ext>
            </a:extLst>
          </p:cNvPr>
          <p:cNvSpPr>
            <a:spLocks noGrp="1"/>
          </p:cNvSpPr>
          <p:nvPr>
            <p:ph type="body" sz="quarter" idx="53" hasCustomPrompt="1"/>
          </p:nvPr>
        </p:nvSpPr>
        <p:spPr>
          <a:xfrm>
            <a:off x="5082029" y="4664315"/>
            <a:ext cx="2020824" cy="1178559"/>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32" name="텍스트 개체 틀 2">
            <a:extLst>
              <a:ext uri="{FF2B5EF4-FFF2-40B4-BE49-F238E27FC236}">
                <a16:creationId xmlns:a16="http://schemas.microsoft.com/office/drawing/2014/main" id="{455E4403-2A75-455B-8AB8-D9D2DEE6B4B8}"/>
              </a:ext>
            </a:extLst>
          </p:cNvPr>
          <p:cNvSpPr>
            <a:spLocks noGrp="1"/>
          </p:cNvSpPr>
          <p:nvPr>
            <p:ph type="body" idx="54" hasCustomPrompt="1"/>
          </p:nvPr>
        </p:nvSpPr>
        <p:spPr>
          <a:xfrm>
            <a:off x="7267480" y="4231099"/>
            <a:ext cx="2020824" cy="334918"/>
          </a:xfrm>
        </p:spPr>
        <p:txBody>
          <a:bodyPr lIns="0" tIns="0" rIns="0" bIns="0" rtlCol="0" anchor="b">
            <a:normAutofit/>
          </a:bodyPr>
          <a:lstStyle>
            <a:lvl1pPr marL="0" indent="0" algn="ctr">
              <a:buNone/>
              <a:defRPr sz="2200" b="1">
                <a:solidFill>
                  <a:schemeClr val="bg2"/>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텍스트 편집</a:t>
            </a:r>
          </a:p>
        </p:txBody>
      </p:sp>
      <p:sp>
        <p:nvSpPr>
          <p:cNvPr id="33" name="텍스트 개체 틀 11">
            <a:extLst>
              <a:ext uri="{FF2B5EF4-FFF2-40B4-BE49-F238E27FC236}">
                <a16:creationId xmlns:a16="http://schemas.microsoft.com/office/drawing/2014/main" id="{72A71372-85B1-4BE9-AFC9-78A34420C192}"/>
              </a:ext>
            </a:extLst>
          </p:cNvPr>
          <p:cNvSpPr>
            <a:spLocks noGrp="1"/>
          </p:cNvSpPr>
          <p:nvPr>
            <p:ph type="body" sz="quarter" idx="55" hasCustomPrompt="1"/>
          </p:nvPr>
        </p:nvSpPr>
        <p:spPr>
          <a:xfrm>
            <a:off x="7267481" y="4664315"/>
            <a:ext cx="2020824" cy="1178559"/>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39" name="텍스트 개체 틀 2">
            <a:extLst>
              <a:ext uri="{FF2B5EF4-FFF2-40B4-BE49-F238E27FC236}">
                <a16:creationId xmlns:a16="http://schemas.microsoft.com/office/drawing/2014/main" id="{450A7337-3C0A-4855-BC87-AA251494827A}"/>
              </a:ext>
            </a:extLst>
          </p:cNvPr>
          <p:cNvSpPr>
            <a:spLocks noGrp="1"/>
          </p:cNvSpPr>
          <p:nvPr>
            <p:ph type="body" idx="56" hasCustomPrompt="1"/>
          </p:nvPr>
        </p:nvSpPr>
        <p:spPr>
          <a:xfrm>
            <a:off x="1053452" y="3074289"/>
            <a:ext cx="1335024" cy="462656"/>
          </a:xfrm>
        </p:spPr>
        <p:txBody>
          <a:bodyPr lIns="0" tIns="0" rIns="0" bIns="0" rtlCol="0" anchor="b">
            <a:normAutofit/>
          </a:bodyPr>
          <a:lstStyle>
            <a:lvl1pPr marL="0" indent="0" algn="ctr">
              <a:buNone/>
              <a:defRPr sz="2900" b="1">
                <a:solidFill>
                  <a:schemeClr val="bg1"/>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ko-KR" noProof="0"/>
              <a:t>20XX</a:t>
            </a:r>
          </a:p>
        </p:txBody>
      </p:sp>
      <p:sp>
        <p:nvSpPr>
          <p:cNvPr id="40" name="텍스트 개체 틀 2">
            <a:extLst>
              <a:ext uri="{FF2B5EF4-FFF2-40B4-BE49-F238E27FC236}">
                <a16:creationId xmlns:a16="http://schemas.microsoft.com/office/drawing/2014/main" id="{D7169E62-2B9B-4CF2-B2E2-3FD55EEEFF87}"/>
              </a:ext>
            </a:extLst>
          </p:cNvPr>
          <p:cNvSpPr>
            <a:spLocks noGrp="1"/>
          </p:cNvSpPr>
          <p:nvPr>
            <p:ph type="body" idx="57" hasCustomPrompt="1"/>
          </p:nvPr>
        </p:nvSpPr>
        <p:spPr>
          <a:xfrm>
            <a:off x="1053452" y="3471539"/>
            <a:ext cx="1335024" cy="233857"/>
          </a:xfrm>
        </p:spPr>
        <p:txBody>
          <a:bodyPr lIns="0" tIns="0" rIns="0" bIns="0" rtlCol="0" anchor="t" anchorCtr="0">
            <a:normAutofit/>
          </a:bodyPr>
          <a:lstStyle>
            <a:lvl1pPr marL="0" indent="0" algn="ctr">
              <a:buNone/>
              <a:defRPr sz="1700" b="1">
                <a:solidFill>
                  <a:schemeClr val="bg2"/>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월</a:t>
            </a:r>
          </a:p>
        </p:txBody>
      </p:sp>
      <p:sp>
        <p:nvSpPr>
          <p:cNvPr id="41" name="텍스트 개체 틀 2">
            <a:extLst>
              <a:ext uri="{FF2B5EF4-FFF2-40B4-BE49-F238E27FC236}">
                <a16:creationId xmlns:a16="http://schemas.microsoft.com/office/drawing/2014/main" id="{AC0575D2-AA1D-44C6-9FB3-21ADF8988B54}"/>
              </a:ext>
            </a:extLst>
          </p:cNvPr>
          <p:cNvSpPr>
            <a:spLocks noGrp="1"/>
          </p:cNvSpPr>
          <p:nvPr>
            <p:ph type="body" idx="58" hasCustomPrompt="1"/>
          </p:nvPr>
        </p:nvSpPr>
        <p:spPr>
          <a:xfrm>
            <a:off x="3240970" y="3068944"/>
            <a:ext cx="1335024" cy="462656"/>
          </a:xfrm>
        </p:spPr>
        <p:txBody>
          <a:bodyPr lIns="0" tIns="0" rIns="0" bIns="0" rtlCol="0" anchor="b">
            <a:normAutofit/>
          </a:bodyPr>
          <a:lstStyle>
            <a:lvl1pPr marL="0" indent="0" algn="ctr">
              <a:buNone/>
              <a:defRPr sz="2900" b="1">
                <a:solidFill>
                  <a:schemeClr val="bg1"/>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ko-KR" noProof="0"/>
              <a:t>20XX</a:t>
            </a:r>
          </a:p>
        </p:txBody>
      </p:sp>
      <p:sp>
        <p:nvSpPr>
          <p:cNvPr id="42" name="텍스트 개체 틀 2">
            <a:extLst>
              <a:ext uri="{FF2B5EF4-FFF2-40B4-BE49-F238E27FC236}">
                <a16:creationId xmlns:a16="http://schemas.microsoft.com/office/drawing/2014/main" id="{2BBDBCDC-6887-4C68-B9B1-5692A081F030}"/>
              </a:ext>
            </a:extLst>
          </p:cNvPr>
          <p:cNvSpPr>
            <a:spLocks noGrp="1"/>
          </p:cNvSpPr>
          <p:nvPr>
            <p:ph type="body" idx="59" hasCustomPrompt="1"/>
          </p:nvPr>
        </p:nvSpPr>
        <p:spPr>
          <a:xfrm>
            <a:off x="3240970" y="3466194"/>
            <a:ext cx="1335024" cy="233857"/>
          </a:xfrm>
        </p:spPr>
        <p:txBody>
          <a:bodyPr lIns="0" tIns="0" rIns="0" bIns="0" rtlCol="0" anchor="t" anchorCtr="0">
            <a:normAutofit/>
          </a:bodyPr>
          <a:lstStyle>
            <a:lvl1pPr marL="0" indent="0" algn="ctr">
              <a:buNone/>
              <a:defRPr sz="1700" b="1">
                <a:solidFill>
                  <a:schemeClr val="bg2"/>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월</a:t>
            </a:r>
          </a:p>
        </p:txBody>
      </p:sp>
      <p:sp>
        <p:nvSpPr>
          <p:cNvPr id="43" name="텍스트 개체 틀 2">
            <a:extLst>
              <a:ext uri="{FF2B5EF4-FFF2-40B4-BE49-F238E27FC236}">
                <a16:creationId xmlns:a16="http://schemas.microsoft.com/office/drawing/2014/main" id="{6ABCAEE9-21FE-4449-83EB-FBEC4248EE5E}"/>
              </a:ext>
            </a:extLst>
          </p:cNvPr>
          <p:cNvSpPr>
            <a:spLocks noGrp="1"/>
          </p:cNvSpPr>
          <p:nvPr>
            <p:ph type="body" idx="60" hasCustomPrompt="1"/>
          </p:nvPr>
        </p:nvSpPr>
        <p:spPr>
          <a:xfrm>
            <a:off x="5428488" y="3077096"/>
            <a:ext cx="1335024" cy="462656"/>
          </a:xfrm>
        </p:spPr>
        <p:txBody>
          <a:bodyPr lIns="0" tIns="0" rIns="0" bIns="0" rtlCol="0" anchor="b">
            <a:normAutofit/>
          </a:bodyPr>
          <a:lstStyle>
            <a:lvl1pPr marL="0" indent="0" algn="ctr">
              <a:buNone/>
              <a:defRPr sz="2900" b="1">
                <a:solidFill>
                  <a:schemeClr val="bg1"/>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ko-KR" noProof="0"/>
              <a:t>20XX</a:t>
            </a:r>
          </a:p>
        </p:txBody>
      </p:sp>
      <p:sp>
        <p:nvSpPr>
          <p:cNvPr id="44" name="텍스트 개체 틀 2">
            <a:extLst>
              <a:ext uri="{FF2B5EF4-FFF2-40B4-BE49-F238E27FC236}">
                <a16:creationId xmlns:a16="http://schemas.microsoft.com/office/drawing/2014/main" id="{95136500-0830-4515-8356-C6B23041E5C7}"/>
              </a:ext>
            </a:extLst>
          </p:cNvPr>
          <p:cNvSpPr>
            <a:spLocks noGrp="1"/>
          </p:cNvSpPr>
          <p:nvPr>
            <p:ph type="body" idx="61" hasCustomPrompt="1"/>
          </p:nvPr>
        </p:nvSpPr>
        <p:spPr>
          <a:xfrm>
            <a:off x="5428488" y="3474346"/>
            <a:ext cx="1335024" cy="233857"/>
          </a:xfrm>
        </p:spPr>
        <p:txBody>
          <a:bodyPr lIns="0" tIns="0" rIns="0" bIns="0" rtlCol="0" anchor="t" anchorCtr="0">
            <a:normAutofit/>
          </a:bodyPr>
          <a:lstStyle>
            <a:lvl1pPr marL="0" indent="0" algn="ctr">
              <a:buNone/>
              <a:defRPr sz="1700" b="1">
                <a:solidFill>
                  <a:schemeClr val="bg2"/>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월</a:t>
            </a:r>
          </a:p>
        </p:txBody>
      </p:sp>
      <p:sp>
        <p:nvSpPr>
          <p:cNvPr id="45" name="텍스트 개체 틀 2">
            <a:extLst>
              <a:ext uri="{FF2B5EF4-FFF2-40B4-BE49-F238E27FC236}">
                <a16:creationId xmlns:a16="http://schemas.microsoft.com/office/drawing/2014/main" id="{CBD503F2-AFE4-4764-8A65-FCC3DF905012}"/>
              </a:ext>
            </a:extLst>
          </p:cNvPr>
          <p:cNvSpPr>
            <a:spLocks noGrp="1"/>
          </p:cNvSpPr>
          <p:nvPr>
            <p:ph type="body" idx="62" hasCustomPrompt="1"/>
          </p:nvPr>
        </p:nvSpPr>
        <p:spPr>
          <a:xfrm>
            <a:off x="7616006" y="3082825"/>
            <a:ext cx="1335024" cy="462656"/>
          </a:xfrm>
        </p:spPr>
        <p:txBody>
          <a:bodyPr lIns="0" tIns="0" rIns="0" bIns="0" rtlCol="0" anchor="b">
            <a:normAutofit/>
          </a:bodyPr>
          <a:lstStyle>
            <a:lvl1pPr marL="0" indent="0" algn="ctr">
              <a:buNone/>
              <a:defRPr sz="2900" b="1">
                <a:solidFill>
                  <a:schemeClr val="bg1"/>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ko-KR" noProof="0"/>
              <a:t>20XX</a:t>
            </a:r>
          </a:p>
        </p:txBody>
      </p:sp>
      <p:sp>
        <p:nvSpPr>
          <p:cNvPr id="46" name="텍스트 개체 틀 2">
            <a:extLst>
              <a:ext uri="{FF2B5EF4-FFF2-40B4-BE49-F238E27FC236}">
                <a16:creationId xmlns:a16="http://schemas.microsoft.com/office/drawing/2014/main" id="{7DC0A657-989F-4B29-8E27-DDC81B0140EE}"/>
              </a:ext>
            </a:extLst>
          </p:cNvPr>
          <p:cNvSpPr>
            <a:spLocks noGrp="1"/>
          </p:cNvSpPr>
          <p:nvPr>
            <p:ph type="body" idx="63" hasCustomPrompt="1"/>
          </p:nvPr>
        </p:nvSpPr>
        <p:spPr>
          <a:xfrm>
            <a:off x="7616006" y="3480075"/>
            <a:ext cx="1335024" cy="233857"/>
          </a:xfrm>
        </p:spPr>
        <p:txBody>
          <a:bodyPr lIns="0" tIns="0" rIns="0" bIns="0" rtlCol="0" anchor="t" anchorCtr="0">
            <a:normAutofit/>
          </a:bodyPr>
          <a:lstStyle>
            <a:lvl1pPr marL="0" indent="0" algn="ctr">
              <a:buNone/>
              <a:defRPr sz="1700" b="1">
                <a:solidFill>
                  <a:schemeClr val="bg2"/>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월</a:t>
            </a:r>
          </a:p>
        </p:txBody>
      </p:sp>
      <p:sp>
        <p:nvSpPr>
          <p:cNvPr id="47" name="텍스트 개체 틀 2">
            <a:extLst>
              <a:ext uri="{FF2B5EF4-FFF2-40B4-BE49-F238E27FC236}">
                <a16:creationId xmlns:a16="http://schemas.microsoft.com/office/drawing/2014/main" id="{8437BAC6-4C02-46D8-AB5C-54416FDC4E11}"/>
              </a:ext>
            </a:extLst>
          </p:cNvPr>
          <p:cNvSpPr>
            <a:spLocks noGrp="1"/>
          </p:cNvSpPr>
          <p:nvPr>
            <p:ph type="body" idx="64" hasCustomPrompt="1"/>
          </p:nvPr>
        </p:nvSpPr>
        <p:spPr>
          <a:xfrm>
            <a:off x="9803524" y="3079749"/>
            <a:ext cx="1335024" cy="462656"/>
          </a:xfrm>
        </p:spPr>
        <p:txBody>
          <a:bodyPr lIns="0" tIns="0" rIns="0" bIns="0" rtlCol="0" anchor="b">
            <a:normAutofit/>
          </a:bodyPr>
          <a:lstStyle>
            <a:lvl1pPr marL="0" indent="0" algn="ctr">
              <a:buNone/>
              <a:defRPr sz="2900" b="1">
                <a:solidFill>
                  <a:schemeClr val="bg1"/>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ko-KR" noProof="0"/>
              <a:t>20XX</a:t>
            </a:r>
          </a:p>
        </p:txBody>
      </p:sp>
      <p:sp>
        <p:nvSpPr>
          <p:cNvPr id="48" name="텍스트 개체 틀 2">
            <a:extLst>
              <a:ext uri="{FF2B5EF4-FFF2-40B4-BE49-F238E27FC236}">
                <a16:creationId xmlns:a16="http://schemas.microsoft.com/office/drawing/2014/main" id="{E0840D65-23FD-4BDF-B966-5BF3BE32F620}"/>
              </a:ext>
            </a:extLst>
          </p:cNvPr>
          <p:cNvSpPr>
            <a:spLocks noGrp="1"/>
          </p:cNvSpPr>
          <p:nvPr>
            <p:ph type="body" idx="65" hasCustomPrompt="1"/>
          </p:nvPr>
        </p:nvSpPr>
        <p:spPr>
          <a:xfrm>
            <a:off x="9803524" y="3476999"/>
            <a:ext cx="1335024" cy="233857"/>
          </a:xfrm>
        </p:spPr>
        <p:txBody>
          <a:bodyPr lIns="0" tIns="0" rIns="0" bIns="0" rtlCol="0" anchor="t" anchorCtr="0">
            <a:normAutofit/>
          </a:bodyPr>
          <a:lstStyle>
            <a:lvl1pPr marL="0" indent="0" algn="ctr">
              <a:buNone/>
              <a:defRPr sz="1700" b="1">
                <a:solidFill>
                  <a:schemeClr val="bg2"/>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월</a:t>
            </a:r>
          </a:p>
        </p:txBody>
      </p:sp>
      <p:sp>
        <p:nvSpPr>
          <p:cNvPr id="50" name="그림 개체 틀 11">
            <a:extLst>
              <a:ext uri="{FF2B5EF4-FFF2-40B4-BE49-F238E27FC236}">
                <a16:creationId xmlns:a16="http://schemas.microsoft.com/office/drawing/2014/main" id="{DBB3EB4E-1DA2-4278-B918-D5B7EDBD9B35}"/>
              </a:ext>
            </a:extLst>
          </p:cNvPr>
          <p:cNvSpPr>
            <a:spLocks noGrp="1"/>
          </p:cNvSpPr>
          <p:nvPr>
            <p:ph type="pic" sz="quarter" idx="66" hasCustomPrompt="1"/>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Tree>
    <p:extLst>
      <p:ext uri="{BB962C8B-B14F-4D97-AF65-F5344CB8AC3E}">
        <p14:creationId xmlns:p14="http://schemas.microsoft.com/office/powerpoint/2010/main" val="1510719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제목, 내용 및 로고2">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14" name="직사각형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6" name="직사각형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 name="제목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lvl1pPr>
              <a:defRPr>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
        <p:nvSpPr>
          <p:cNvPr id="3" name="날짜 개체 틀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3C8C006F-B3BE-44C6-8F99-A6C7B37E15F3}" type="datetime1">
              <a:rPr lang="ko-KR" altLang="en-US" smtClean="0"/>
              <a:t>2022-01-13</a:t>
            </a:fld>
            <a:endParaRPr lang="ko-KR" altLang="en-US"/>
          </a:p>
        </p:txBody>
      </p:sp>
      <p:sp>
        <p:nvSpPr>
          <p:cNvPr id="4" name="바닥글 개체 틀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r>
              <a:rPr lang="en-US" altLang="ko-KR"/>
              <a:t>CMS</a:t>
            </a:r>
            <a:endParaRPr lang="ko-KR" altLang="en-US"/>
          </a:p>
        </p:txBody>
      </p:sp>
      <p:sp>
        <p:nvSpPr>
          <p:cNvPr id="5" name="슬라이드 번호 개체 틀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4950F5D8-22E1-4015-8661-E5B1FD28C2DE}" type="slidenum">
              <a:rPr lang="en-US" altLang="ko-KR" smtClean="0"/>
              <a:pPr/>
              <a:t>‹#›</a:t>
            </a:fld>
            <a:endParaRPr lang="ko-KR" altLang="en-US"/>
          </a:p>
        </p:txBody>
      </p:sp>
      <p:sp>
        <p:nvSpPr>
          <p:cNvPr id="11" name="내용 개체 틀 10">
            <a:extLst>
              <a:ext uri="{FF2B5EF4-FFF2-40B4-BE49-F238E27FC236}">
                <a16:creationId xmlns:a16="http://schemas.microsoft.com/office/drawing/2014/main" id="{207BEA77-6F19-47A4-89B3-773557D35ADD}"/>
              </a:ext>
            </a:extLst>
          </p:cNvPr>
          <p:cNvSpPr>
            <a:spLocks noGrp="1"/>
          </p:cNvSpPr>
          <p:nvPr>
            <p:ph sz="quarter" idx="53" hasCustomPrompt="1"/>
          </p:nvPr>
        </p:nvSpPr>
        <p:spPr>
          <a:xfrm>
            <a:off x="839787" y="1943100"/>
            <a:ext cx="10512425" cy="3686334"/>
          </a:xfrm>
        </p:spPr>
        <p:txBody>
          <a:bodyPr rtlCol="0">
            <a:normAutofit/>
          </a:bodyPr>
          <a:lstStyle>
            <a:lvl1pPr>
              <a:defRPr sz="2000">
                <a:solidFill>
                  <a:schemeClr val="bg1"/>
                </a:solidFill>
                <a:latin typeface="맑은 고딕" panose="020B0503020000020004" pitchFamily="50" charset="-127"/>
                <a:ea typeface="맑은 고딕" panose="020B0503020000020004" pitchFamily="50" charset="-127"/>
              </a:defRPr>
            </a:lvl1pPr>
            <a:lvl2pPr>
              <a:defRPr sz="1800">
                <a:solidFill>
                  <a:schemeClr val="bg1"/>
                </a:solidFill>
                <a:latin typeface="맑은 고딕" panose="020B0503020000020004" pitchFamily="50" charset="-127"/>
                <a:ea typeface="맑은 고딕" panose="020B0503020000020004" pitchFamily="50" charset="-127"/>
              </a:defRPr>
            </a:lvl2pPr>
            <a:lvl3pPr>
              <a:defRPr sz="1600">
                <a:solidFill>
                  <a:schemeClr val="bg1"/>
                </a:solidFill>
                <a:latin typeface="맑은 고딕" panose="020B0503020000020004" pitchFamily="50" charset="-127"/>
                <a:ea typeface="맑은 고딕" panose="020B0503020000020004" pitchFamily="50" charset="-127"/>
              </a:defRPr>
            </a:lvl3pPr>
            <a:lvl4pPr>
              <a:defRPr sz="1400">
                <a:solidFill>
                  <a:schemeClr val="bg1"/>
                </a:solidFill>
                <a:latin typeface="맑은 고딕" panose="020B0503020000020004" pitchFamily="50" charset="-127"/>
                <a:ea typeface="맑은 고딕" panose="020B0503020000020004" pitchFamily="50" charset="-127"/>
              </a:defRPr>
            </a:lvl4pPr>
            <a:lvl5pPr>
              <a:defRPr sz="1400">
                <a:solidFill>
                  <a:schemeClr val="bg1"/>
                </a:solidFill>
                <a:latin typeface="맑은 고딕" panose="020B0503020000020004" pitchFamily="50" charset="-127"/>
                <a:ea typeface="맑은 고딕" panose="020B0503020000020004" pitchFamily="50" charset="-127"/>
              </a:defRPr>
            </a:lvl5p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16" name="그림 개체 틀 11">
            <a:extLst>
              <a:ext uri="{FF2B5EF4-FFF2-40B4-BE49-F238E27FC236}">
                <a16:creationId xmlns:a16="http://schemas.microsoft.com/office/drawing/2014/main" id="{429030D9-F540-4B24-AA27-17B8726068F1}"/>
              </a:ext>
            </a:extLst>
          </p:cNvPr>
          <p:cNvSpPr>
            <a:spLocks noGrp="1"/>
          </p:cNvSpPr>
          <p:nvPr>
            <p:ph type="pic" sz="quarter" idx="50" hasCustomPrompt="1"/>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Tree>
    <p:extLst>
      <p:ext uri="{BB962C8B-B14F-4D97-AF65-F5344CB8AC3E}">
        <p14:creationId xmlns:p14="http://schemas.microsoft.com/office/powerpoint/2010/main" val="41276746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팀 내용 레이아웃">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35" name="직사각형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6" name="직사각형 5">
            <a:extLst>
              <a:ext uri="{FF2B5EF4-FFF2-40B4-BE49-F238E27FC236}">
                <a16:creationId xmlns:a16="http://schemas.microsoft.com/office/drawing/2014/main" id="{DD60033C-E502-4C97-87DB-99F01B55681B}"/>
              </a:ext>
            </a:extLst>
          </p:cNvPr>
          <p:cNvSpPr/>
          <p:nvPr userDrawn="1"/>
        </p:nvSpPr>
        <p:spPr>
          <a:xfrm>
            <a:off x="0" y="3154680"/>
            <a:ext cx="12192000" cy="370332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 name="제목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lvl1pPr>
              <a:defRPr>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
        <p:nvSpPr>
          <p:cNvPr id="3" name="날짜 개체 틀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26213442-CC27-467E-89D1-78850A92C7A2}" type="datetime1">
              <a:rPr lang="ko-KR" altLang="en-US" smtClean="0"/>
              <a:t>2022-01-13</a:t>
            </a:fld>
            <a:endParaRPr lang="ko-KR" altLang="en-US"/>
          </a:p>
        </p:txBody>
      </p:sp>
      <p:sp>
        <p:nvSpPr>
          <p:cNvPr id="4" name="바닥글 개체 틀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r>
              <a:rPr lang="en-US" altLang="ko-KR"/>
              <a:t>CMS</a:t>
            </a:r>
            <a:endParaRPr lang="ko-KR" altLang="en-US"/>
          </a:p>
        </p:txBody>
      </p:sp>
      <p:sp>
        <p:nvSpPr>
          <p:cNvPr id="5" name="슬라이드 번호 개체 틀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4950F5D8-22E1-4015-8661-E5B1FD28C2DE}" type="slidenum">
              <a:rPr lang="en-US" altLang="ko-KR" smtClean="0"/>
              <a:pPr/>
              <a:t>‹#›</a:t>
            </a:fld>
            <a:endParaRPr lang="ko-KR" altLang="en-US"/>
          </a:p>
        </p:txBody>
      </p:sp>
      <p:sp>
        <p:nvSpPr>
          <p:cNvPr id="19" name="텍스트 개체 틀 11">
            <a:extLst>
              <a:ext uri="{FF2B5EF4-FFF2-40B4-BE49-F238E27FC236}">
                <a16:creationId xmlns:a16="http://schemas.microsoft.com/office/drawing/2014/main" id="{6E425E0E-28A3-4830-99E8-D93E5B20E77C}"/>
              </a:ext>
            </a:extLst>
          </p:cNvPr>
          <p:cNvSpPr>
            <a:spLocks noGrp="1"/>
          </p:cNvSpPr>
          <p:nvPr>
            <p:ph type="body" sz="quarter" idx="47" hasCustomPrompt="1"/>
          </p:nvPr>
        </p:nvSpPr>
        <p:spPr>
          <a:xfrm>
            <a:off x="836613" y="1392450"/>
            <a:ext cx="10515600" cy="588736"/>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23" name="텍스트 개체 틀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4711049" y="4355957"/>
            <a:ext cx="2769902" cy="334918"/>
          </a:xfrm>
        </p:spPr>
        <p:txBody>
          <a:bodyPr lIns="0" tIns="0" rIns="0" bIns="0" rtlCol="0" anchor="b">
            <a:normAutofit/>
          </a:bodyPr>
          <a:lstStyle>
            <a:lvl1pPr marL="0" indent="0" algn="ctr">
              <a:buFont typeface="Arial" panose="020B0604020202020204" pitchFamily="34" charset="0"/>
              <a:buNone/>
              <a:defRPr sz="2200" b="1">
                <a:solidFill>
                  <a:schemeClr val="bg2"/>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텍스트 편집</a:t>
            </a:r>
          </a:p>
        </p:txBody>
      </p:sp>
      <p:sp>
        <p:nvSpPr>
          <p:cNvPr id="24" name="텍스트 개체 틀 11">
            <a:extLst>
              <a:ext uri="{FF2B5EF4-FFF2-40B4-BE49-F238E27FC236}">
                <a16:creationId xmlns:a16="http://schemas.microsoft.com/office/drawing/2014/main" id="{BED0DB43-ABA6-4E0E-BA64-F6DBD79467F6}"/>
              </a:ext>
            </a:extLst>
          </p:cNvPr>
          <p:cNvSpPr>
            <a:spLocks noGrp="1"/>
          </p:cNvSpPr>
          <p:nvPr>
            <p:ph type="body" sz="quarter" idx="53" hasCustomPrompt="1"/>
          </p:nvPr>
        </p:nvSpPr>
        <p:spPr>
          <a:xfrm>
            <a:off x="4711049" y="4736849"/>
            <a:ext cx="2769902" cy="214088"/>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28" name="텍스트 개체 틀 11">
            <a:extLst>
              <a:ext uri="{FF2B5EF4-FFF2-40B4-BE49-F238E27FC236}">
                <a16:creationId xmlns:a16="http://schemas.microsoft.com/office/drawing/2014/main" id="{5294241C-27BC-4F81-86AC-BB6A1B6C317E}"/>
              </a:ext>
            </a:extLst>
          </p:cNvPr>
          <p:cNvSpPr>
            <a:spLocks noGrp="1"/>
          </p:cNvSpPr>
          <p:nvPr>
            <p:ph type="body" sz="quarter" idx="54" hasCustomPrompt="1"/>
          </p:nvPr>
        </p:nvSpPr>
        <p:spPr>
          <a:xfrm>
            <a:off x="4711049" y="5004864"/>
            <a:ext cx="2769902" cy="824020"/>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11" name="그림 개체 틀 10">
            <a:extLst>
              <a:ext uri="{FF2B5EF4-FFF2-40B4-BE49-F238E27FC236}">
                <a16:creationId xmlns:a16="http://schemas.microsoft.com/office/drawing/2014/main" id="{FA998E5C-D637-4A1F-9056-73766B04FE2B}"/>
              </a:ext>
            </a:extLst>
          </p:cNvPr>
          <p:cNvSpPr>
            <a:spLocks noGrp="1"/>
          </p:cNvSpPr>
          <p:nvPr>
            <p:ph type="pic" sz="quarter" idx="55" hasCustomPrompt="1"/>
          </p:nvPr>
        </p:nvSpPr>
        <p:spPr>
          <a:xfrm>
            <a:off x="5145170" y="2212908"/>
            <a:ext cx="1901952" cy="1901952"/>
          </a:xfrm>
          <a:prstGeom prst="ellipse">
            <a:avLst/>
          </a:prstGeom>
          <a:ln>
            <a:solidFill>
              <a:schemeClr val="bg2"/>
            </a:solidFill>
          </a:ln>
        </p:spPr>
        <p:txBody>
          <a:bodyPr rtlCol="0" anchor="ctr" anchorCtr="0">
            <a:normAutofit/>
          </a:bodyPr>
          <a:lstStyle>
            <a:lvl1pPr marL="0" indent="0" algn="ctr">
              <a:buNone/>
              <a:defRPr sz="1400">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
        <p:nvSpPr>
          <p:cNvPr id="25" name="텍스트 개체 틀 2">
            <a:extLst>
              <a:ext uri="{FF2B5EF4-FFF2-40B4-BE49-F238E27FC236}">
                <a16:creationId xmlns:a16="http://schemas.microsoft.com/office/drawing/2014/main" id="{F89779B3-74BD-410E-8DCD-302D161A4673}"/>
              </a:ext>
            </a:extLst>
          </p:cNvPr>
          <p:cNvSpPr>
            <a:spLocks noGrp="1"/>
          </p:cNvSpPr>
          <p:nvPr>
            <p:ph type="body" idx="56" hasCustomPrompt="1"/>
          </p:nvPr>
        </p:nvSpPr>
        <p:spPr>
          <a:xfrm>
            <a:off x="8147243" y="4357953"/>
            <a:ext cx="2769902" cy="334918"/>
          </a:xfrm>
        </p:spPr>
        <p:txBody>
          <a:bodyPr lIns="0" tIns="0" rIns="0" bIns="0" rtlCol="0" anchor="b">
            <a:normAutofit/>
          </a:bodyPr>
          <a:lstStyle>
            <a:lvl1pPr marL="0" indent="0" algn="ctr">
              <a:buFont typeface="Arial" panose="020B0604020202020204" pitchFamily="34" charset="0"/>
              <a:buNone/>
              <a:defRPr sz="2200" b="1">
                <a:solidFill>
                  <a:schemeClr val="bg2"/>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텍스트 편집</a:t>
            </a:r>
          </a:p>
        </p:txBody>
      </p:sp>
      <p:sp>
        <p:nvSpPr>
          <p:cNvPr id="26" name="텍스트 개체 틀 11">
            <a:extLst>
              <a:ext uri="{FF2B5EF4-FFF2-40B4-BE49-F238E27FC236}">
                <a16:creationId xmlns:a16="http://schemas.microsoft.com/office/drawing/2014/main" id="{B367781E-9C82-4788-A807-0111EF793B63}"/>
              </a:ext>
            </a:extLst>
          </p:cNvPr>
          <p:cNvSpPr>
            <a:spLocks noGrp="1"/>
          </p:cNvSpPr>
          <p:nvPr>
            <p:ph type="body" sz="quarter" idx="57" hasCustomPrompt="1"/>
          </p:nvPr>
        </p:nvSpPr>
        <p:spPr>
          <a:xfrm>
            <a:off x="8147243" y="4738845"/>
            <a:ext cx="2769902" cy="214088"/>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29" name="텍스트 개체 틀 11">
            <a:extLst>
              <a:ext uri="{FF2B5EF4-FFF2-40B4-BE49-F238E27FC236}">
                <a16:creationId xmlns:a16="http://schemas.microsoft.com/office/drawing/2014/main" id="{C5484CD3-57F0-46B6-96E6-54BDB7A030D4}"/>
              </a:ext>
            </a:extLst>
          </p:cNvPr>
          <p:cNvSpPr>
            <a:spLocks noGrp="1"/>
          </p:cNvSpPr>
          <p:nvPr>
            <p:ph type="body" sz="quarter" idx="58" hasCustomPrompt="1"/>
          </p:nvPr>
        </p:nvSpPr>
        <p:spPr>
          <a:xfrm>
            <a:off x="8147243" y="5006860"/>
            <a:ext cx="2769902" cy="824020"/>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30" name="그림 개체 틀 10">
            <a:extLst>
              <a:ext uri="{FF2B5EF4-FFF2-40B4-BE49-F238E27FC236}">
                <a16:creationId xmlns:a16="http://schemas.microsoft.com/office/drawing/2014/main" id="{383DFDF4-9A8E-4653-9207-FC82A7B603A9}"/>
              </a:ext>
            </a:extLst>
          </p:cNvPr>
          <p:cNvSpPr>
            <a:spLocks noGrp="1"/>
          </p:cNvSpPr>
          <p:nvPr>
            <p:ph type="pic" sz="quarter" idx="59" hasCustomPrompt="1"/>
          </p:nvPr>
        </p:nvSpPr>
        <p:spPr>
          <a:xfrm>
            <a:off x="8580060" y="2212908"/>
            <a:ext cx="1901952" cy="1901952"/>
          </a:xfrm>
          <a:prstGeom prst="ellipse">
            <a:avLst/>
          </a:prstGeom>
          <a:ln>
            <a:solidFill>
              <a:schemeClr val="bg2"/>
            </a:solidFill>
          </a:ln>
        </p:spPr>
        <p:txBody>
          <a:bodyPr rtlCol="0" anchor="ctr" anchorCtr="0">
            <a:normAutofit/>
          </a:bodyPr>
          <a:lstStyle>
            <a:lvl1pPr marL="0" indent="0" algn="ctr">
              <a:buNone/>
              <a:defRPr sz="1400">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
        <p:nvSpPr>
          <p:cNvPr id="31" name="텍스트 개체 틀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1272438" y="4372425"/>
            <a:ext cx="2769902" cy="334918"/>
          </a:xfrm>
        </p:spPr>
        <p:txBody>
          <a:bodyPr lIns="0" tIns="0" rIns="0" bIns="0" rtlCol="0" anchor="b">
            <a:normAutofit/>
          </a:bodyPr>
          <a:lstStyle>
            <a:lvl1pPr marL="0" indent="0" algn="ctr">
              <a:buFont typeface="Arial" panose="020B0604020202020204" pitchFamily="34" charset="0"/>
              <a:buNone/>
              <a:defRPr sz="2200" b="1">
                <a:solidFill>
                  <a:schemeClr val="bg2"/>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텍스트 편집</a:t>
            </a:r>
          </a:p>
        </p:txBody>
      </p:sp>
      <p:sp>
        <p:nvSpPr>
          <p:cNvPr id="32" name="텍스트 개체 틀 11">
            <a:extLst>
              <a:ext uri="{FF2B5EF4-FFF2-40B4-BE49-F238E27FC236}">
                <a16:creationId xmlns:a16="http://schemas.microsoft.com/office/drawing/2014/main" id="{57610FCE-66D7-48F6-8133-2F14CEABF03C}"/>
              </a:ext>
            </a:extLst>
          </p:cNvPr>
          <p:cNvSpPr>
            <a:spLocks noGrp="1"/>
          </p:cNvSpPr>
          <p:nvPr>
            <p:ph type="body" sz="quarter" idx="61" hasCustomPrompt="1"/>
          </p:nvPr>
        </p:nvSpPr>
        <p:spPr>
          <a:xfrm>
            <a:off x="1272438" y="4753317"/>
            <a:ext cx="2769902" cy="214088"/>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33" name="텍스트 개체 틀 11">
            <a:extLst>
              <a:ext uri="{FF2B5EF4-FFF2-40B4-BE49-F238E27FC236}">
                <a16:creationId xmlns:a16="http://schemas.microsoft.com/office/drawing/2014/main" id="{A582499F-142E-436A-931B-C9E57565DF2F}"/>
              </a:ext>
            </a:extLst>
          </p:cNvPr>
          <p:cNvSpPr>
            <a:spLocks noGrp="1"/>
          </p:cNvSpPr>
          <p:nvPr>
            <p:ph type="body" sz="quarter" idx="62" hasCustomPrompt="1"/>
          </p:nvPr>
        </p:nvSpPr>
        <p:spPr>
          <a:xfrm>
            <a:off x="1272438" y="5021332"/>
            <a:ext cx="2769902" cy="824020"/>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34" name="그림 개체 틀 10">
            <a:extLst>
              <a:ext uri="{FF2B5EF4-FFF2-40B4-BE49-F238E27FC236}">
                <a16:creationId xmlns:a16="http://schemas.microsoft.com/office/drawing/2014/main" id="{950B3CF8-BCAD-487D-A0EB-0F031B9DFEB6}"/>
              </a:ext>
            </a:extLst>
          </p:cNvPr>
          <p:cNvSpPr>
            <a:spLocks noGrp="1"/>
          </p:cNvSpPr>
          <p:nvPr>
            <p:ph type="pic" sz="quarter" idx="63" hasCustomPrompt="1"/>
          </p:nvPr>
        </p:nvSpPr>
        <p:spPr>
          <a:xfrm>
            <a:off x="1710279" y="2212908"/>
            <a:ext cx="1901952" cy="1901952"/>
          </a:xfrm>
          <a:prstGeom prst="ellipse">
            <a:avLst/>
          </a:prstGeom>
          <a:ln>
            <a:solidFill>
              <a:schemeClr val="bg2"/>
            </a:solidFill>
          </a:ln>
        </p:spPr>
        <p:txBody>
          <a:bodyPr rtlCol="0" anchor="ctr" anchorCtr="0">
            <a:normAutofit/>
          </a:bodyPr>
          <a:lstStyle>
            <a:lvl1pPr marL="0" indent="0" algn="ctr">
              <a:buNone/>
              <a:defRPr sz="1400">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
        <p:nvSpPr>
          <p:cNvPr id="36" name="그림 개체 틀 11">
            <a:extLst>
              <a:ext uri="{FF2B5EF4-FFF2-40B4-BE49-F238E27FC236}">
                <a16:creationId xmlns:a16="http://schemas.microsoft.com/office/drawing/2014/main" id="{6CAD31EE-07E0-48DC-8A30-3C3AC6285B2A}"/>
              </a:ext>
            </a:extLst>
          </p:cNvPr>
          <p:cNvSpPr>
            <a:spLocks noGrp="1"/>
          </p:cNvSpPr>
          <p:nvPr>
            <p:ph type="pic" sz="quarter" idx="50" hasCustomPrompt="1"/>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Tree>
    <p:extLst>
      <p:ext uri="{BB962C8B-B14F-4D97-AF65-F5344CB8AC3E}">
        <p14:creationId xmlns:p14="http://schemas.microsoft.com/office/powerpoint/2010/main" val="4034942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팀 내용 및 캡션 레이아웃">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80" name="직사각형 79">
            <a:extLst>
              <a:ext uri="{FF2B5EF4-FFF2-40B4-BE49-F238E27FC236}">
                <a16:creationId xmlns:a16="http://schemas.microsoft.com/office/drawing/2014/main" id="{067B149A-3C8A-48D5-A7CF-D900619C493B}"/>
              </a:ext>
            </a:extLst>
          </p:cNvPr>
          <p:cNvSpPr/>
          <p:nvPr userDrawn="1"/>
        </p:nvSpPr>
        <p:spPr>
          <a:xfrm>
            <a:off x="0" y="4749"/>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6" name="직사각형 5">
            <a:extLst>
              <a:ext uri="{FF2B5EF4-FFF2-40B4-BE49-F238E27FC236}">
                <a16:creationId xmlns:a16="http://schemas.microsoft.com/office/drawing/2014/main" id="{DD60033C-E502-4C97-87DB-99F01B55681B}"/>
              </a:ext>
            </a:extLst>
          </p:cNvPr>
          <p:cNvSpPr/>
          <p:nvPr userDrawn="1"/>
        </p:nvSpPr>
        <p:spPr>
          <a:xfrm>
            <a:off x="0" y="2368296"/>
            <a:ext cx="12192000" cy="448970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 name="제목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lvl1pPr>
              <a:defRPr>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
        <p:nvSpPr>
          <p:cNvPr id="3" name="날짜 개체 틀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ECE3C9B7-0878-4618-9449-89A6DB523122}" type="datetime1">
              <a:rPr lang="ko-KR" altLang="en-US" smtClean="0"/>
              <a:t>2022-01-13</a:t>
            </a:fld>
            <a:endParaRPr lang="ko-KR" altLang="en-US"/>
          </a:p>
        </p:txBody>
      </p:sp>
      <p:sp>
        <p:nvSpPr>
          <p:cNvPr id="4" name="바닥글 개체 틀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r>
              <a:rPr lang="en-US" altLang="ko-KR"/>
              <a:t>CMS</a:t>
            </a:r>
            <a:endParaRPr lang="ko-KR" altLang="en-US"/>
          </a:p>
        </p:txBody>
      </p:sp>
      <p:sp>
        <p:nvSpPr>
          <p:cNvPr id="5" name="슬라이드 번호 개체 틀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4950F5D8-22E1-4015-8661-E5B1FD28C2DE}" type="slidenum">
              <a:rPr lang="en-US" altLang="ko-KR" smtClean="0"/>
              <a:pPr/>
              <a:t>‹#›</a:t>
            </a:fld>
            <a:endParaRPr lang="ko-KR" altLang="en-US"/>
          </a:p>
        </p:txBody>
      </p:sp>
      <p:sp>
        <p:nvSpPr>
          <p:cNvPr id="19" name="텍스트 개체 틀 11">
            <a:extLst>
              <a:ext uri="{FF2B5EF4-FFF2-40B4-BE49-F238E27FC236}">
                <a16:creationId xmlns:a16="http://schemas.microsoft.com/office/drawing/2014/main" id="{6E425E0E-28A3-4830-99E8-D93E5B20E77C}"/>
              </a:ext>
            </a:extLst>
          </p:cNvPr>
          <p:cNvSpPr>
            <a:spLocks noGrp="1"/>
          </p:cNvSpPr>
          <p:nvPr>
            <p:ph type="body" sz="quarter" idx="47" hasCustomPrompt="1"/>
          </p:nvPr>
        </p:nvSpPr>
        <p:spPr>
          <a:xfrm>
            <a:off x="836613" y="1392450"/>
            <a:ext cx="10515600" cy="552848"/>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tx2"/>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31" name="텍스트 개체 틀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2534173" y="3053492"/>
            <a:ext cx="1908000" cy="591259"/>
          </a:xfrm>
        </p:spPr>
        <p:txBody>
          <a:bodyPr lIns="0" tIns="0" rIns="0" bIns="0" rtlCol="0" anchor="b">
            <a:normAutofit/>
          </a:bodyPr>
          <a:lstStyle>
            <a:lvl1pPr marL="0" indent="0" algn="l">
              <a:buFont typeface="Arial" panose="020B0604020202020204" pitchFamily="34" charset="0"/>
              <a:buNone/>
              <a:defRPr sz="2200" b="1">
                <a:solidFill>
                  <a:schemeClr val="tx2"/>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텍스트 편집</a:t>
            </a:r>
          </a:p>
        </p:txBody>
      </p:sp>
      <p:sp>
        <p:nvSpPr>
          <p:cNvPr id="32" name="텍스트 개체 틀 11">
            <a:extLst>
              <a:ext uri="{FF2B5EF4-FFF2-40B4-BE49-F238E27FC236}">
                <a16:creationId xmlns:a16="http://schemas.microsoft.com/office/drawing/2014/main" id="{57610FCE-66D7-48F6-8133-2F14CEABF03C}"/>
              </a:ext>
            </a:extLst>
          </p:cNvPr>
          <p:cNvSpPr>
            <a:spLocks noGrp="1"/>
          </p:cNvSpPr>
          <p:nvPr>
            <p:ph type="body" sz="quarter" idx="61" hasCustomPrompt="1"/>
          </p:nvPr>
        </p:nvSpPr>
        <p:spPr>
          <a:xfrm>
            <a:off x="2534173" y="3690725"/>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34" name="그림 개체 틀 10">
            <a:extLst>
              <a:ext uri="{FF2B5EF4-FFF2-40B4-BE49-F238E27FC236}">
                <a16:creationId xmlns:a16="http://schemas.microsoft.com/office/drawing/2014/main" id="{950B3CF8-BCAD-487D-A0EB-0F031B9DFEB6}"/>
              </a:ext>
            </a:extLst>
          </p:cNvPr>
          <p:cNvSpPr>
            <a:spLocks noGrp="1"/>
          </p:cNvSpPr>
          <p:nvPr>
            <p:ph type="pic" sz="quarter" idx="63" hasCustomPrompt="1"/>
          </p:nvPr>
        </p:nvSpPr>
        <p:spPr>
          <a:xfrm>
            <a:off x="1207008" y="2841244"/>
            <a:ext cx="1179576" cy="1179576"/>
          </a:xfrm>
          <a:prstGeom prst="ellipse">
            <a:avLst/>
          </a:prstGeom>
          <a:ln>
            <a:solidFill>
              <a:schemeClr val="tx2"/>
            </a:solidFill>
          </a:ln>
        </p:spPr>
        <p:txBody>
          <a:bodyPr rtlCol="0" anchor="ctr" anchorCtr="0">
            <a:normAutofit/>
          </a:bodyPr>
          <a:lstStyle>
            <a:lvl1pPr marL="0" indent="0" algn="ctr">
              <a:buNone/>
              <a:defRPr sz="14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
        <p:nvSpPr>
          <p:cNvPr id="44" name="텍스트 개체 틀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6072016" y="3053492"/>
            <a:ext cx="1908000" cy="591259"/>
          </a:xfrm>
        </p:spPr>
        <p:txBody>
          <a:bodyPr lIns="0" tIns="0" rIns="0" bIns="0" rtlCol="0" anchor="b">
            <a:normAutofit/>
          </a:bodyPr>
          <a:lstStyle>
            <a:lvl1pPr marL="0" indent="0" algn="l">
              <a:buFont typeface="Arial" panose="020B0604020202020204" pitchFamily="34" charset="0"/>
              <a:buNone/>
              <a:defRPr sz="2200" b="1">
                <a:solidFill>
                  <a:schemeClr val="tx2"/>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텍스트 편집</a:t>
            </a:r>
          </a:p>
        </p:txBody>
      </p:sp>
      <p:sp>
        <p:nvSpPr>
          <p:cNvPr id="45" name="텍스트 개체 틀 11">
            <a:extLst>
              <a:ext uri="{FF2B5EF4-FFF2-40B4-BE49-F238E27FC236}">
                <a16:creationId xmlns:a16="http://schemas.microsoft.com/office/drawing/2014/main" id="{FA001AE7-4E42-42A6-9347-729901FA288B}"/>
              </a:ext>
            </a:extLst>
          </p:cNvPr>
          <p:cNvSpPr>
            <a:spLocks noGrp="1"/>
          </p:cNvSpPr>
          <p:nvPr>
            <p:ph type="body" sz="quarter" idx="72" hasCustomPrompt="1"/>
          </p:nvPr>
        </p:nvSpPr>
        <p:spPr>
          <a:xfrm>
            <a:off x="6072016" y="3690725"/>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46" name="그림 개체 틀 10">
            <a:extLst>
              <a:ext uri="{FF2B5EF4-FFF2-40B4-BE49-F238E27FC236}">
                <a16:creationId xmlns:a16="http://schemas.microsoft.com/office/drawing/2014/main" id="{C3CA770E-AF5C-412A-8286-39C2516C33FB}"/>
              </a:ext>
            </a:extLst>
          </p:cNvPr>
          <p:cNvSpPr>
            <a:spLocks noGrp="1"/>
          </p:cNvSpPr>
          <p:nvPr>
            <p:ph type="pic" sz="quarter" idx="73" hasCustomPrompt="1"/>
          </p:nvPr>
        </p:nvSpPr>
        <p:spPr>
          <a:xfrm>
            <a:off x="4744851" y="2841244"/>
            <a:ext cx="1179576" cy="1179576"/>
          </a:xfrm>
          <a:prstGeom prst="ellipse">
            <a:avLst/>
          </a:prstGeom>
          <a:ln>
            <a:solidFill>
              <a:schemeClr val="tx2"/>
            </a:solidFill>
          </a:ln>
        </p:spPr>
        <p:txBody>
          <a:bodyPr rtlCol="0" anchor="ctr" anchorCtr="0">
            <a:normAutofit/>
          </a:bodyPr>
          <a:lstStyle>
            <a:lvl1pPr marL="0" indent="0" algn="ctr">
              <a:buNone/>
              <a:defRPr sz="14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
        <p:nvSpPr>
          <p:cNvPr id="50" name="텍스트 개체 틀 2">
            <a:extLst>
              <a:ext uri="{FF2B5EF4-FFF2-40B4-BE49-F238E27FC236}">
                <a16:creationId xmlns:a16="http://schemas.microsoft.com/office/drawing/2014/main" id="{42536D59-8909-4D52-8F15-FBD7DDF9B649}"/>
              </a:ext>
            </a:extLst>
          </p:cNvPr>
          <p:cNvSpPr>
            <a:spLocks noGrp="1"/>
          </p:cNvSpPr>
          <p:nvPr>
            <p:ph type="body" idx="74" hasCustomPrompt="1"/>
          </p:nvPr>
        </p:nvSpPr>
        <p:spPr>
          <a:xfrm>
            <a:off x="9516223" y="3053492"/>
            <a:ext cx="1908000" cy="591259"/>
          </a:xfrm>
        </p:spPr>
        <p:txBody>
          <a:bodyPr lIns="0" tIns="0" rIns="0" bIns="0" rtlCol="0" anchor="b">
            <a:normAutofit/>
          </a:bodyPr>
          <a:lstStyle>
            <a:lvl1pPr marL="0" indent="0" algn="l">
              <a:buFont typeface="Arial" panose="020B0604020202020204" pitchFamily="34" charset="0"/>
              <a:buNone/>
              <a:defRPr sz="2200" b="1">
                <a:solidFill>
                  <a:schemeClr val="tx2"/>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텍스트 편집</a:t>
            </a:r>
          </a:p>
        </p:txBody>
      </p:sp>
      <p:sp>
        <p:nvSpPr>
          <p:cNvPr id="51" name="텍스트 개체 틀 11">
            <a:extLst>
              <a:ext uri="{FF2B5EF4-FFF2-40B4-BE49-F238E27FC236}">
                <a16:creationId xmlns:a16="http://schemas.microsoft.com/office/drawing/2014/main" id="{2222413B-A6E3-48FA-8BD0-7B34247C7881}"/>
              </a:ext>
            </a:extLst>
          </p:cNvPr>
          <p:cNvSpPr>
            <a:spLocks noGrp="1"/>
          </p:cNvSpPr>
          <p:nvPr>
            <p:ph type="body" sz="quarter" idx="75" hasCustomPrompt="1"/>
          </p:nvPr>
        </p:nvSpPr>
        <p:spPr>
          <a:xfrm>
            <a:off x="9516223" y="3690725"/>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52" name="그림 개체 틀 10">
            <a:extLst>
              <a:ext uri="{FF2B5EF4-FFF2-40B4-BE49-F238E27FC236}">
                <a16:creationId xmlns:a16="http://schemas.microsoft.com/office/drawing/2014/main" id="{6F69DD81-BD33-4878-BE6B-E6252B0E4610}"/>
              </a:ext>
            </a:extLst>
          </p:cNvPr>
          <p:cNvSpPr>
            <a:spLocks noGrp="1"/>
          </p:cNvSpPr>
          <p:nvPr>
            <p:ph type="pic" sz="quarter" idx="76" hasCustomPrompt="1"/>
          </p:nvPr>
        </p:nvSpPr>
        <p:spPr>
          <a:xfrm>
            <a:off x="8189058" y="2841244"/>
            <a:ext cx="1179576" cy="1179576"/>
          </a:xfrm>
          <a:prstGeom prst="ellipse">
            <a:avLst/>
          </a:prstGeom>
          <a:ln>
            <a:solidFill>
              <a:schemeClr val="tx2"/>
            </a:solidFill>
          </a:ln>
        </p:spPr>
        <p:txBody>
          <a:bodyPr rtlCol="0" anchor="ctr" anchorCtr="0">
            <a:normAutofit/>
          </a:bodyPr>
          <a:lstStyle>
            <a:lvl1pPr marL="0" indent="0" algn="ctr">
              <a:buNone/>
              <a:defRPr sz="14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
        <p:nvSpPr>
          <p:cNvPr id="71" name="텍스트 개체 틀 2">
            <a:extLst>
              <a:ext uri="{FF2B5EF4-FFF2-40B4-BE49-F238E27FC236}">
                <a16:creationId xmlns:a16="http://schemas.microsoft.com/office/drawing/2014/main" id="{F7F53399-AF88-4B19-8C26-1A63E023245D}"/>
              </a:ext>
            </a:extLst>
          </p:cNvPr>
          <p:cNvSpPr>
            <a:spLocks noGrp="1"/>
          </p:cNvSpPr>
          <p:nvPr>
            <p:ph type="body" idx="77" hasCustomPrompt="1"/>
          </p:nvPr>
        </p:nvSpPr>
        <p:spPr>
          <a:xfrm>
            <a:off x="2534173" y="4675444"/>
            <a:ext cx="1908000" cy="612438"/>
          </a:xfrm>
        </p:spPr>
        <p:txBody>
          <a:bodyPr lIns="0" tIns="0" rIns="0" bIns="0" rtlCol="0" anchor="b">
            <a:normAutofit/>
          </a:bodyPr>
          <a:lstStyle>
            <a:lvl1pPr marL="0" indent="0" algn="l">
              <a:buFont typeface="Arial" panose="020B0604020202020204" pitchFamily="34" charset="0"/>
              <a:buNone/>
              <a:defRPr sz="2200" b="1">
                <a:solidFill>
                  <a:schemeClr val="tx2"/>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텍스트 편집</a:t>
            </a:r>
          </a:p>
        </p:txBody>
      </p:sp>
      <p:sp>
        <p:nvSpPr>
          <p:cNvPr id="72" name="텍스트 개체 틀 11">
            <a:extLst>
              <a:ext uri="{FF2B5EF4-FFF2-40B4-BE49-F238E27FC236}">
                <a16:creationId xmlns:a16="http://schemas.microsoft.com/office/drawing/2014/main" id="{CCEF4D60-F822-4C96-86FD-DE22EF496C76}"/>
              </a:ext>
            </a:extLst>
          </p:cNvPr>
          <p:cNvSpPr>
            <a:spLocks noGrp="1"/>
          </p:cNvSpPr>
          <p:nvPr>
            <p:ph type="body" sz="quarter" idx="78" hasCustomPrompt="1"/>
          </p:nvPr>
        </p:nvSpPr>
        <p:spPr>
          <a:xfrm>
            <a:off x="2534173" y="5333856"/>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73" name="그림 개체 틀 10">
            <a:extLst>
              <a:ext uri="{FF2B5EF4-FFF2-40B4-BE49-F238E27FC236}">
                <a16:creationId xmlns:a16="http://schemas.microsoft.com/office/drawing/2014/main" id="{B4A9AE49-2C61-49A9-BBAB-B10B7982EF05}"/>
              </a:ext>
            </a:extLst>
          </p:cNvPr>
          <p:cNvSpPr>
            <a:spLocks noGrp="1"/>
          </p:cNvSpPr>
          <p:nvPr>
            <p:ph type="pic" sz="quarter" idx="79" hasCustomPrompt="1"/>
          </p:nvPr>
        </p:nvSpPr>
        <p:spPr>
          <a:xfrm>
            <a:off x="1207008" y="4484375"/>
            <a:ext cx="1179576" cy="1179576"/>
          </a:xfrm>
          <a:prstGeom prst="ellipse">
            <a:avLst/>
          </a:prstGeom>
          <a:ln>
            <a:solidFill>
              <a:schemeClr val="tx2"/>
            </a:solidFill>
          </a:ln>
        </p:spPr>
        <p:txBody>
          <a:bodyPr rtlCol="0" anchor="ctr" anchorCtr="0">
            <a:normAutofit/>
          </a:bodyPr>
          <a:lstStyle>
            <a:lvl1pPr marL="0" indent="0" algn="ctr">
              <a:buNone/>
              <a:defRPr sz="14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
        <p:nvSpPr>
          <p:cNvPr id="74" name="텍스트 개체 틀 2">
            <a:extLst>
              <a:ext uri="{FF2B5EF4-FFF2-40B4-BE49-F238E27FC236}">
                <a16:creationId xmlns:a16="http://schemas.microsoft.com/office/drawing/2014/main" id="{59FC5F10-BCA0-4110-AEDF-4A9729F7FDF3}"/>
              </a:ext>
            </a:extLst>
          </p:cNvPr>
          <p:cNvSpPr>
            <a:spLocks noGrp="1"/>
          </p:cNvSpPr>
          <p:nvPr>
            <p:ph type="body" idx="80" hasCustomPrompt="1"/>
          </p:nvPr>
        </p:nvSpPr>
        <p:spPr>
          <a:xfrm>
            <a:off x="6072016" y="4675444"/>
            <a:ext cx="1908000" cy="612438"/>
          </a:xfrm>
        </p:spPr>
        <p:txBody>
          <a:bodyPr lIns="0" tIns="0" rIns="0" bIns="0" rtlCol="0" anchor="b">
            <a:normAutofit/>
          </a:bodyPr>
          <a:lstStyle>
            <a:lvl1pPr marL="0" indent="0" algn="l">
              <a:buFont typeface="Arial" panose="020B0604020202020204" pitchFamily="34" charset="0"/>
              <a:buNone/>
              <a:defRPr sz="2200" b="1">
                <a:solidFill>
                  <a:schemeClr val="tx2"/>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텍스트 편집</a:t>
            </a:r>
          </a:p>
        </p:txBody>
      </p:sp>
      <p:sp>
        <p:nvSpPr>
          <p:cNvPr id="75" name="텍스트 개체 틀 11">
            <a:extLst>
              <a:ext uri="{FF2B5EF4-FFF2-40B4-BE49-F238E27FC236}">
                <a16:creationId xmlns:a16="http://schemas.microsoft.com/office/drawing/2014/main" id="{D74DE44D-21EB-4B7D-A729-0564A65C12D5}"/>
              </a:ext>
            </a:extLst>
          </p:cNvPr>
          <p:cNvSpPr>
            <a:spLocks noGrp="1"/>
          </p:cNvSpPr>
          <p:nvPr>
            <p:ph type="body" sz="quarter" idx="81" hasCustomPrompt="1"/>
          </p:nvPr>
        </p:nvSpPr>
        <p:spPr>
          <a:xfrm>
            <a:off x="6072016" y="5333856"/>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76" name="그림 개체 틀 10">
            <a:extLst>
              <a:ext uri="{FF2B5EF4-FFF2-40B4-BE49-F238E27FC236}">
                <a16:creationId xmlns:a16="http://schemas.microsoft.com/office/drawing/2014/main" id="{9F70A0CC-AF4B-47BB-A8FA-067E7844751E}"/>
              </a:ext>
            </a:extLst>
          </p:cNvPr>
          <p:cNvSpPr>
            <a:spLocks noGrp="1"/>
          </p:cNvSpPr>
          <p:nvPr>
            <p:ph type="pic" sz="quarter" idx="82" hasCustomPrompt="1"/>
          </p:nvPr>
        </p:nvSpPr>
        <p:spPr>
          <a:xfrm>
            <a:off x="4744851" y="4484375"/>
            <a:ext cx="1179576" cy="1179576"/>
          </a:xfrm>
          <a:prstGeom prst="ellipse">
            <a:avLst/>
          </a:prstGeom>
          <a:ln>
            <a:solidFill>
              <a:schemeClr val="tx2"/>
            </a:solidFill>
          </a:ln>
        </p:spPr>
        <p:txBody>
          <a:bodyPr rtlCol="0" anchor="ctr" anchorCtr="0">
            <a:normAutofit/>
          </a:bodyPr>
          <a:lstStyle>
            <a:lvl1pPr marL="0" indent="0" algn="ctr">
              <a:buNone/>
              <a:defRPr sz="14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
        <p:nvSpPr>
          <p:cNvPr id="77" name="텍스트 개체 틀 2">
            <a:extLst>
              <a:ext uri="{FF2B5EF4-FFF2-40B4-BE49-F238E27FC236}">
                <a16:creationId xmlns:a16="http://schemas.microsoft.com/office/drawing/2014/main" id="{9F607D0D-855E-4436-857B-20E66E881082}"/>
              </a:ext>
            </a:extLst>
          </p:cNvPr>
          <p:cNvSpPr>
            <a:spLocks noGrp="1"/>
          </p:cNvSpPr>
          <p:nvPr>
            <p:ph type="body" idx="83" hasCustomPrompt="1"/>
          </p:nvPr>
        </p:nvSpPr>
        <p:spPr>
          <a:xfrm>
            <a:off x="9516223" y="4675444"/>
            <a:ext cx="1908000" cy="612438"/>
          </a:xfrm>
        </p:spPr>
        <p:txBody>
          <a:bodyPr lIns="0" tIns="0" rIns="0" bIns="0" rtlCol="0" anchor="b">
            <a:normAutofit/>
          </a:bodyPr>
          <a:lstStyle>
            <a:lvl1pPr marL="0" indent="0" algn="l">
              <a:buFont typeface="Arial" panose="020B0604020202020204" pitchFamily="34" charset="0"/>
              <a:buNone/>
              <a:defRPr sz="2200" b="1">
                <a:solidFill>
                  <a:schemeClr val="tx2"/>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텍스트 편집</a:t>
            </a:r>
          </a:p>
        </p:txBody>
      </p:sp>
      <p:sp>
        <p:nvSpPr>
          <p:cNvPr id="78" name="텍스트 개체 틀 11">
            <a:extLst>
              <a:ext uri="{FF2B5EF4-FFF2-40B4-BE49-F238E27FC236}">
                <a16:creationId xmlns:a16="http://schemas.microsoft.com/office/drawing/2014/main" id="{10099025-C128-45B2-90F6-5ABA8380C6C8}"/>
              </a:ext>
            </a:extLst>
          </p:cNvPr>
          <p:cNvSpPr>
            <a:spLocks noGrp="1"/>
          </p:cNvSpPr>
          <p:nvPr>
            <p:ph type="body" sz="quarter" idx="84" hasCustomPrompt="1"/>
          </p:nvPr>
        </p:nvSpPr>
        <p:spPr>
          <a:xfrm>
            <a:off x="9516223" y="5333856"/>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79" name="그림 개체 틀 10">
            <a:extLst>
              <a:ext uri="{FF2B5EF4-FFF2-40B4-BE49-F238E27FC236}">
                <a16:creationId xmlns:a16="http://schemas.microsoft.com/office/drawing/2014/main" id="{019F774E-7063-44F5-AE2D-146FCBD9B4C4}"/>
              </a:ext>
            </a:extLst>
          </p:cNvPr>
          <p:cNvSpPr>
            <a:spLocks noGrp="1"/>
          </p:cNvSpPr>
          <p:nvPr>
            <p:ph type="pic" sz="quarter" idx="85" hasCustomPrompt="1"/>
          </p:nvPr>
        </p:nvSpPr>
        <p:spPr>
          <a:xfrm>
            <a:off x="8189058" y="4484375"/>
            <a:ext cx="1179576" cy="1179576"/>
          </a:xfrm>
          <a:prstGeom prst="ellipse">
            <a:avLst/>
          </a:prstGeom>
          <a:ln>
            <a:solidFill>
              <a:schemeClr val="tx2"/>
            </a:solidFill>
          </a:ln>
        </p:spPr>
        <p:txBody>
          <a:bodyPr rtlCol="0" anchor="ctr" anchorCtr="0">
            <a:normAutofit/>
          </a:bodyPr>
          <a:lstStyle>
            <a:lvl1pPr marL="0" indent="0" algn="ctr">
              <a:buNone/>
              <a:defRPr sz="14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
        <p:nvSpPr>
          <p:cNvPr id="81" name="그림 개체 틀 11">
            <a:extLst>
              <a:ext uri="{FF2B5EF4-FFF2-40B4-BE49-F238E27FC236}">
                <a16:creationId xmlns:a16="http://schemas.microsoft.com/office/drawing/2014/main" id="{FA89EF75-E798-40D3-897E-2FAC5108B5A5}"/>
              </a:ext>
            </a:extLst>
          </p:cNvPr>
          <p:cNvSpPr>
            <a:spLocks noGrp="1"/>
          </p:cNvSpPr>
          <p:nvPr>
            <p:ph type="pic" sz="quarter" idx="50" hasCustomPrompt="1"/>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Tree>
    <p:extLst>
      <p:ext uri="{BB962C8B-B14F-4D97-AF65-F5344CB8AC3E}">
        <p14:creationId xmlns:p14="http://schemas.microsoft.com/office/powerpoint/2010/main" val="2096906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로고 포함 구역 머리글">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4A7E2F25-E114-4A75-B5B3-F09D555DDFF8}"/>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9" name="직사각형 8">
            <a:extLst>
              <a:ext uri="{FF2B5EF4-FFF2-40B4-BE49-F238E27FC236}">
                <a16:creationId xmlns:a16="http://schemas.microsoft.com/office/drawing/2014/main" id="{509BEFEA-934B-49DB-9A67-071B716E9BCC}"/>
              </a:ext>
            </a:extLst>
          </p:cNvPr>
          <p:cNvSpPr/>
          <p:nvPr userDrawn="1"/>
        </p:nvSpPr>
        <p:spPr>
          <a:xfrm>
            <a:off x="6769608" y="0"/>
            <a:ext cx="5422392"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 name="제목 1">
            <a:extLst>
              <a:ext uri="{FF2B5EF4-FFF2-40B4-BE49-F238E27FC236}">
                <a16:creationId xmlns:a16="http://schemas.microsoft.com/office/drawing/2014/main" id="{7D86D2BD-969D-4473-8460-B0377486ABC0}"/>
              </a:ext>
            </a:extLst>
          </p:cNvPr>
          <p:cNvSpPr>
            <a:spLocks noGrp="1"/>
          </p:cNvSpPr>
          <p:nvPr>
            <p:ph type="title" hasCustomPrompt="1"/>
          </p:nvPr>
        </p:nvSpPr>
        <p:spPr>
          <a:xfrm>
            <a:off x="7235826" y="3924940"/>
            <a:ext cx="4116387" cy="1740445"/>
          </a:xfrm>
        </p:spPr>
        <p:txBody>
          <a:bodyPr lIns="0" tIns="0" rIns="0" bIns="0" rtlCol="0" anchor="b" anchorCtr="0">
            <a:noAutofit/>
          </a:bodyPr>
          <a:lstStyle>
            <a:lvl1pPr algn="r">
              <a:defRPr sz="5500" b="1">
                <a:latin typeface="맑은 고딕" panose="020B0503020000020004" pitchFamily="50" charset="-127"/>
                <a:ea typeface="맑은 고딕" panose="020B0503020000020004" pitchFamily="50" charset="-127"/>
              </a:defRPr>
            </a:lvl1pPr>
          </a:lstStyle>
          <a:p>
            <a:pPr rtl="0"/>
            <a:r>
              <a:rPr lang="ko-KR" altLang="en-US" noProof="0"/>
              <a:t>프레젠테이션 제목</a:t>
            </a:r>
          </a:p>
        </p:txBody>
      </p:sp>
      <p:sp>
        <p:nvSpPr>
          <p:cNvPr id="10" name="그림 개체 틀 11">
            <a:extLst>
              <a:ext uri="{FF2B5EF4-FFF2-40B4-BE49-F238E27FC236}">
                <a16:creationId xmlns:a16="http://schemas.microsoft.com/office/drawing/2014/main" id="{2B65509E-400D-48FF-845C-D88E53CDAF9C}"/>
              </a:ext>
            </a:extLst>
          </p:cNvPr>
          <p:cNvSpPr>
            <a:spLocks noGrp="1"/>
          </p:cNvSpPr>
          <p:nvPr>
            <p:ph type="pic" sz="quarter" idx="13" hasCustomPrompt="1"/>
          </p:nvPr>
        </p:nvSpPr>
        <p:spPr>
          <a:xfrm>
            <a:off x="8965413" y="851603"/>
            <a:ext cx="2386800" cy="486000"/>
          </a:xfrm>
          <a:prstGeom prst="roundRect">
            <a:avLst/>
          </a:prstGeom>
        </p:spPr>
        <p:txBody>
          <a:bodyPr rtlCol="0" anchor="ctr" anchorCtr="0">
            <a:normAutofit/>
          </a:bodyPr>
          <a:lstStyle>
            <a:lvl1pPr marL="0" indent="0" algn="ctr">
              <a:buNone/>
              <a:defRPr sz="16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
        <p:nvSpPr>
          <p:cNvPr id="11" name="부제목 2">
            <a:extLst>
              <a:ext uri="{FF2B5EF4-FFF2-40B4-BE49-F238E27FC236}">
                <a16:creationId xmlns:a16="http://schemas.microsoft.com/office/drawing/2014/main" id="{1124E491-FFE2-4D91-8211-BFEB67FC40B9}"/>
              </a:ext>
            </a:extLst>
          </p:cNvPr>
          <p:cNvSpPr>
            <a:spLocks noGrp="1"/>
          </p:cNvSpPr>
          <p:nvPr>
            <p:ph type="subTitle" idx="1" hasCustomPrompt="1"/>
          </p:nvPr>
        </p:nvSpPr>
        <p:spPr>
          <a:xfrm>
            <a:off x="7235826" y="5681266"/>
            <a:ext cx="4116387" cy="400081"/>
          </a:xfrm>
        </p:spPr>
        <p:txBody>
          <a:bodyPr lIns="0" tIns="0" rIns="0" bIns="0" rtlCol="0" anchor="b" anchorCtr="0">
            <a:normAutofit/>
          </a:bodyPr>
          <a:lstStyle>
            <a:lvl1pPr marL="0" indent="0" algn="r">
              <a:buNone/>
              <a:defRPr sz="2800">
                <a:solidFill>
                  <a:schemeClr val="bg2"/>
                </a:solidFill>
                <a:latin typeface="맑은 고딕" panose="020B0503020000020004" pitchFamily="50" charset="-127"/>
                <a:ea typeface="맑은 고딕" panose="020B0503020000020004" pitchFamily="50" charset="-12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ko-KR" altLang="en-US" noProof="0"/>
              <a:t>여기에 부제목 입력</a:t>
            </a:r>
          </a:p>
        </p:txBody>
      </p:sp>
    </p:spTree>
    <p:extLst>
      <p:ext uri="{BB962C8B-B14F-4D97-AF65-F5344CB8AC3E}">
        <p14:creationId xmlns:p14="http://schemas.microsoft.com/office/powerpoint/2010/main" val="34209518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차트 캡션 레이아웃">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43" name="직사각형 42">
            <a:extLst>
              <a:ext uri="{FF2B5EF4-FFF2-40B4-BE49-F238E27FC236}">
                <a16:creationId xmlns:a16="http://schemas.microsoft.com/office/drawing/2014/main" id="{A4A87ED0-1555-4955-AB1F-016220F037D5}"/>
              </a:ext>
            </a:extLst>
          </p:cNvPr>
          <p:cNvSpPr/>
          <p:nvPr userDrawn="1"/>
        </p:nvSpPr>
        <p:spPr>
          <a:xfrm>
            <a:off x="0" y="-24971"/>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6" name="직사각형 5">
            <a:extLst>
              <a:ext uri="{FF2B5EF4-FFF2-40B4-BE49-F238E27FC236}">
                <a16:creationId xmlns:a16="http://schemas.microsoft.com/office/drawing/2014/main" id="{DD60033C-E502-4C97-87DB-99F01B55681B}"/>
              </a:ext>
            </a:extLst>
          </p:cNvPr>
          <p:cNvSpPr/>
          <p:nvPr userDrawn="1"/>
        </p:nvSpPr>
        <p:spPr>
          <a:xfrm>
            <a:off x="0" y="2660904"/>
            <a:ext cx="12192000" cy="4197096"/>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 name="제목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lvl1pPr>
              <a:defRPr>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
        <p:nvSpPr>
          <p:cNvPr id="3" name="날짜 개체 틀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962C1446-A3E2-4CC7-ABDE-175099A9CD75}" type="datetime1">
              <a:rPr lang="ko-KR" altLang="en-US" smtClean="0"/>
              <a:t>2022-01-13</a:t>
            </a:fld>
            <a:endParaRPr lang="ko-KR" altLang="en-US"/>
          </a:p>
        </p:txBody>
      </p:sp>
      <p:sp>
        <p:nvSpPr>
          <p:cNvPr id="4" name="바닥글 개체 틀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r>
              <a:rPr lang="en-US" altLang="ko-KR"/>
              <a:t>CMS</a:t>
            </a:r>
            <a:endParaRPr lang="ko-KR" altLang="en-US"/>
          </a:p>
        </p:txBody>
      </p:sp>
      <p:sp>
        <p:nvSpPr>
          <p:cNvPr id="5" name="슬라이드 번호 개체 틀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4950F5D8-22E1-4015-8661-E5B1FD28C2DE}" type="slidenum">
              <a:rPr lang="en-US" altLang="ko-KR" smtClean="0"/>
              <a:pPr/>
              <a:t>‹#›</a:t>
            </a:fld>
            <a:endParaRPr lang="ko-KR" altLang="en-US"/>
          </a:p>
        </p:txBody>
      </p:sp>
      <p:sp>
        <p:nvSpPr>
          <p:cNvPr id="31" name="텍스트 개체 틀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5389917" y="3744378"/>
            <a:ext cx="1908000" cy="280200"/>
          </a:xfrm>
        </p:spPr>
        <p:txBody>
          <a:bodyPr lIns="0" tIns="0" rIns="0" bIns="0" rtlCol="0" anchor="b">
            <a:normAutofit/>
          </a:bodyPr>
          <a:lstStyle>
            <a:lvl1pPr marL="0" indent="0" algn="l">
              <a:buFont typeface="Arial" panose="020B0604020202020204" pitchFamily="34" charset="0"/>
              <a:buNone/>
              <a:defRPr sz="2200" b="1">
                <a:solidFill>
                  <a:schemeClr val="bg1"/>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텍스트 편집</a:t>
            </a:r>
          </a:p>
        </p:txBody>
      </p:sp>
      <p:sp>
        <p:nvSpPr>
          <p:cNvPr id="32" name="텍스트 개체 틀 11">
            <a:extLst>
              <a:ext uri="{FF2B5EF4-FFF2-40B4-BE49-F238E27FC236}">
                <a16:creationId xmlns:a16="http://schemas.microsoft.com/office/drawing/2014/main" id="{57610FCE-66D7-48F6-8133-2F14CEABF03C}"/>
              </a:ext>
            </a:extLst>
          </p:cNvPr>
          <p:cNvSpPr>
            <a:spLocks noGrp="1"/>
          </p:cNvSpPr>
          <p:nvPr>
            <p:ph type="body" sz="quarter" idx="61" hasCustomPrompt="1"/>
          </p:nvPr>
        </p:nvSpPr>
        <p:spPr>
          <a:xfrm>
            <a:off x="5389917" y="4070552"/>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44" name="텍스트 개체 틀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7424934" y="3744378"/>
            <a:ext cx="1908000" cy="280200"/>
          </a:xfrm>
        </p:spPr>
        <p:txBody>
          <a:bodyPr lIns="0" tIns="0" rIns="0" bIns="0" rtlCol="0" anchor="b">
            <a:normAutofit/>
          </a:bodyPr>
          <a:lstStyle>
            <a:lvl1pPr marL="0" indent="0" algn="l">
              <a:buFont typeface="Arial" panose="020B0604020202020204" pitchFamily="34" charset="0"/>
              <a:buNone/>
              <a:defRPr sz="2200" b="1">
                <a:solidFill>
                  <a:schemeClr val="bg1"/>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텍스트 편집</a:t>
            </a:r>
          </a:p>
        </p:txBody>
      </p:sp>
      <p:sp>
        <p:nvSpPr>
          <p:cNvPr id="45" name="텍스트 개체 틀 11">
            <a:extLst>
              <a:ext uri="{FF2B5EF4-FFF2-40B4-BE49-F238E27FC236}">
                <a16:creationId xmlns:a16="http://schemas.microsoft.com/office/drawing/2014/main" id="{FA001AE7-4E42-42A6-9347-729901FA288B}"/>
              </a:ext>
            </a:extLst>
          </p:cNvPr>
          <p:cNvSpPr>
            <a:spLocks noGrp="1"/>
          </p:cNvSpPr>
          <p:nvPr>
            <p:ph type="body" sz="quarter" idx="72" hasCustomPrompt="1"/>
          </p:nvPr>
        </p:nvSpPr>
        <p:spPr>
          <a:xfrm>
            <a:off x="7424934" y="4070552"/>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50" name="텍스트 개체 틀 2">
            <a:extLst>
              <a:ext uri="{FF2B5EF4-FFF2-40B4-BE49-F238E27FC236}">
                <a16:creationId xmlns:a16="http://schemas.microsoft.com/office/drawing/2014/main" id="{42536D59-8909-4D52-8F15-FBD7DDF9B649}"/>
              </a:ext>
            </a:extLst>
          </p:cNvPr>
          <p:cNvSpPr>
            <a:spLocks noGrp="1"/>
          </p:cNvSpPr>
          <p:nvPr>
            <p:ph type="body" idx="74" hasCustomPrompt="1"/>
          </p:nvPr>
        </p:nvSpPr>
        <p:spPr>
          <a:xfrm>
            <a:off x="9459951" y="3744378"/>
            <a:ext cx="1908000" cy="280200"/>
          </a:xfrm>
        </p:spPr>
        <p:txBody>
          <a:bodyPr lIns="0" tIns="0" rIns="0" bIns="0" rtlCol="0" anchor="b">
            <a:normAutofit/>
          </a:bodyPr>
          <a:lstStyle>
            <a:lvl1pPr marL="0" indent="0" algn="l">
              <a:buFont typeface="Arial" panose="020B0604020202020204" pitchFamily="34" charset="0"/>
              <a:buNone/>
              <a:defRPr sz="2200" b="1">
                <a:solidFill>
                  <a:schemeClr val="bg1"/>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텍스트 편집</a:t>
            </a:r>
          </a:p>
        </p:txBody>
      </p:sp>
      <p:sp>
        <p:nvSpPr>
          <p:cNvPr id="51" name="텍스트 개체 틀 11">
            <a:extLst>
              <a:ext uri="{FF2B5EF4-FFF2-40B4-BE49-F238E27FC236}">
                <a16:creationId xmlns:a16="http://schemas.microsoft.com/office/drawing/2014/main" id="{2222413B-A6E3-48FA-8BD0-7B34247C7881}"/>
              </a:ext>
            </a:extLst>
          </p:cNvPr>
          <p:cNvSpPr>
            <a:spLocks noGrp="1"/>
          </p:cNvSpPr>
          <p:nvPr>
            <p:ph type="body" sz="quarter" idx="75" hasCustomPrompt="1"/>
          </p:nvPr>
        </p:nvSpPr>
        <p:spPr>
          <a:xfrm>
            <a:off x="9459951" y="4070552"/>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29" name="텍스트 개체 틀 2">
            <a:extLst>
              <a:ext uri="{FF2B5EF4-FFF2-40B4-BE49-F238E27FC236}">
                <a16:creationId xmlns:a16="http://schemas.microsoft.com/office/drawing/2014/main" id="{4D76DCFE-3432-4A5F-955D-7561AB292330}"/>
              </a:ext>
            </a:extLst>
          </p:cNvPr>
          <p:cNvSpPr>
            <a:spLocks noGrp="1"/>
          </p:cNvSpPr>
          <p:nvPr>
            <p:ph type="body" idx="76" hasCustomPrompt="1"/>
          </p:nvPr>
        </p:nvSpPr>
        <p:spPr>
          <a:xfrm>
            <a:off x="5389917" y="4784422"/>
            <a:ext cx="1908000" cy="280200"/>
          </a:xfrm>
        </p:spPr>
        <p:txBody>
          <a:bodyPr lIns="0" tIns="0" rIns="0" bIns="0" rtlCol="0" anchor="b">
            <a:normAutofit/>
          </a:bodyPr>
          <a:lstStyle>
            <a:lvl1pPr marL="0" indent="0" algn="l">
              <a:buFont typeface="Arial" panose="020B0604020202020204" pitchFamily="34" charset="0"/>
              <a:buNone/>
              <a:defRPr sz="2200" b="1">
                <a:solidFill>
                  <a:schemeClr val="bg1"/>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텍스트 편집</a:t>
            </a:r>
          </a:p>
        </p:txBody>
      </p:sp>
      <p:sp>
        <p:nvSpPr>
          <p:cNvPr id="30" name="텍스트 개체 틀 11">
            <a:extLst>
              <a:ext uri="{FF2B5EF4-FFF2-40B4-BE49-F238E27FC236}">
                <a16:creationId xmlns:a16="http://schemas.microsoft.com/office/drawing/2014/main" id="{11F291FA-EABF-4C0D-AF94-B7A47A81ECED}"/>
              </a:ext>
            </a:extLst>
          </p:cNvPr>
          <p:cNvSpPr>
            <a:spLocks noGrp="1"/>
          </p:cNvSpPr>
          <p:nvPr>
            <p:ph type="body" sz="quarter" idx="77" hasCustomPrompt="1"/>
          </p:nvPr>
        </p:nvSpPr>
        <p:spPr>
          <a:xfrm>
            <a:off x="5389917" y="5110596"/>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33" name="텍스트 개체 틀 2">
            <a:extLst>
              <a:ext uri="{FF2B5EF4-FFF2-40B4-BE49-F238E27FC236}">
                <a16:creationId xmlns:a16="http://schemas.microsoft.com/office/drawing/2014/main" id="{922A983C-97ED-4D4F-90B9-78A07353BC8F}"/>
              </a:ext>
            </a:extLst>
          </p:cNvPr>
          <p:cNvSpPr>
            <a:spLocks noGrp="1"/>
          </p:cNvSpPr>
          <p:nvPr>
            <p:ph type="body" idx="78" hasCustomPrompt="1"/>
          </p:nvPr>
        </p:nvSpPr>
        <p:spPr>
          <a:xfrm>
            <a:off x="7424934" y="4784422"/>
            <a:ext cx="1908000" cy="280200"/>
          </a:xfrm>
        </p:spPr>
        <p:txBody>
          <a:bodyPr lIns="0" tIns="0" rIns="0" bIns="0" rtlCol="0" anchor="b">
            <a:normAutofit/>
          </a:bodyPr>
          <a:lstStyle>
            <a:lvl1pPr marL="0" indent="0" algn="l">
              <a:buFont typeface="Arial" panose="020B0604020202020204" pitchFamily="34" charset="0"/>
              <a:buNone/>
              <a:defRPr sz="2200" b="1">
                <a:solidFill>
                  <a:schemeClr val="bg1"/>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텍스트 편집</a:t>
            </a:r>
          </a:p>
        </p:txBody>
      </p:sp>
      <p:sp>
        <p:nvSpPr>
          <p:cNvPr id="35" name="텍스트 개체 틀 11">
            <a:extLst>
              <a:ext uri="{FF2B5EF4-FFF2-40B4-BE49-F238E27FC236}">
                <a16:creationId xmlns:a16="http://schemas.microsoft.com/office/drawing/2014/main" id="{FD1E7350-7D86-49FC-8701-EE982A922CD1}"/>
              </a:ext>
            </a:extLst>
          </p:cNvPr>
          <p:cNvSpPr>
            <a:spLocks noGrp="1"/>
          </p:cNvSpPr>
          <p:nvPr>
            <p:ph type="body" sz="quarter" idx="79" hasCustomPrompt="1"/>
          </p:nvPr>
        </p:nvSpPr>
        <p:spPr>
          <a:xfrm>
            <a:off x="7424934" y="5110596"/>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36" name="텍스트 개체 틀 2">
            <a:extLst>
              <a:ext uri="{FF2B5EF4-FFF2-40B4-BE49-F238E27FC236}">
                <a16:creationId xmlns:a16="http://schemas.microsoft.com/office/drawing/2014/main" id="{BD11603C-59B8-4FC2-97A6-FA9D7C86E67F}"/>
              </a:ext>
            </a:extLst>
          </p:cNvPr>
          <p:cNvSpPr>
            <a:spLocks noGrp="1"/>
          </p:cNvSpPr>
          <p:nvPr>
            <p:ph type="body" idx="80" hasCustomPrompt="1"/>
          </p:nvPr>
        </p:nvSpPr>
        <p:spPr>
          <a:xfrm>
            <a:off x="9459951" y="4784422"/>
            <a:ext cx="1908000" cy="280200"/>
          </a:xfrm>
        </p:spPr>
        <p:txBody>
          <a:bodyPr lIns="0" tIns="0" rIns="0" bIns="0" rtlCol="0" anchor="b">
            <a:normAutofit/>
          </a:bodyPr>
          <a:lstStyle>
            <a:lvl1pPr marL="0" indent="0" algn="l">
              <a:buFont typeface="Arial" panose="020B0604020202020204" pitchFamily="34" charset="0"/>
              <a:buNone/>
              <a:defRPr sz="2200" b="1">
                <a:solidFill>
                  <a:schemeClr val="bg1"/>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텍스트 편집</a:t>
            </a:r>
          </a:p>
        </p:txBody>
      </p:sp>
      <p:sp>
        <p:nvSpPr>
          <p:cNvPr id="37" name="텍스트 개체 틀 11">
            <a:extLst>
              <a:ext uri="{FF2B5EF4-FFF2-40B4-BE49-F238E27FC236}">
                <a16:creationId xmlns:a16="http://schemas.microsoft.com/office/drawing/2014/main" id="{6E490732-5FB8-4E3E-9D69-E5406F92F7FB}"/>
              </a:ext>
            </a:extLst>
          </p:cNvPr>
          <p:cNvSpPr>
            <a:spLocks noGrp="1"/>
          </p:cNvSpPr>
          <p:nvPr>
            <p:ph type="body" sz="quarter" idx="81" hasCustomPrompt="1"/>
          </p:nvPr>
        </p:nvSpPr>
        <p:spPr>
          <a:xfrm>
            <a:off x="9459951" y="5110596"/>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9" name="직사각형 8">
            <a:extLst>
              <a:ext uri="{FF2B5EF4-FFF2-40B4-BE49-F238E27FC236}">
                <a16:creationId xmlns:a16="http://schemas.microsoft.com/office/drawing/2014/main" id="{E86A0EC4-BC37-4FC9-9F26-E3C1334A4C34}"/>
              </a:ext>
            </a:extLst>
          </p:cNvPr>
          <p:cNvSpPr/>
          <p:nvPr userDrawn="1"/>
        </p:nvSpPr>
        <p:spPr>
          <a:xfrm>
            <a:off x="5381032" y="3305997"/>
            <a:ext cx="265176" cy="266400"/>
          </a:xfrm>
          <a:prstGeom prst="rect">
            <a:avLst/>
          </a:prstGeom>
          <a:solidFill>
            <a:srgbClr val="21468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38" name="직사각형 37">
            <a:extLst>
              <a:ext uri="{FF2B5EF4-FFF2-40B4-BE49-F238E27FC236}">
                <a16:creationId xmlns:a16="http://schemas.microsoft.com/office/drawing/2014/main" id="{81BD5238-9183-4891-90FE-BFADE39D52EE}"/>
              </a:ext>
            </a:extLst>
          </p:cNvPr>
          <p:cNvSpPr/>
          <p:nvPr userDrawn="1"/>
        </p:nvSpPr>
        <p:spPr>
          <a:xfrm>
            <a:off x="7416049" y="3305997"/>
            <a:ext cx="265176" cy="266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39" name="직사각형 38">
            <a:extLst>
              <a:ext uri="{FF2B5EF4-FFF2-40B4-BE49-F238E27FC236}">
                <a16:creationId xmlns:a16="http://schemas.microsoft.com/office/drawing/2014/main" id="{92B2D4CE-3326-4F5C-847C-7ADD21460FA5}"/>
              </a:ext>
            </a:extLst>
          </p:cNvPr>
          <p:cNvSpPr/>
          <p:nvPr userDrawn="1"/>
        </p:nvSpPr>
        <p:spPr>
          <a:xfrm>
            <a:off x="9451066" y="3305997"/>
            <a:ext cx="265176" cy="266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40" name="직사각형 39">
            <a:extLst>
              <a:ext uri="{FF2B5EF4-FFF2-40B4-BE49-F238E27FC236}">
                <a16:creationId xmlns:a16="http://schemas.microsoft.com/office/drawing/2014/main" id="{CBFBD00C-155A-4E35-84F8-6154CA214B93}"/>
              </a:ext>
            </a:extLst>
          </p:cNvPr>
          <p:cNvSpPr/>
          <p:nvPr userDrawn="1"/>
        </p:nvSpPr>
        <p:spPr>
          <a:xfrm>
            <a:off x="5381032" y="4401622"/>
            <a:ext cx="265176" cy="26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41" name="직사각형 40">
            <a:extLst>
              <a:ext uri="{FF2B5EF4-FFF2-40B4-BE49-F238E27FC236}">
                <a16:creationId xmlns:a16="http://schemas.microsoft.com/office/drawing/2014/main" id="{B80A9D06-023A-4BEC-A29D-DB94D1C5D09B}"/>
              </a:ext>
            </a:extLst>
          </p:cNvPr>
          <p:cNvSpPr/>
          <p:nvPr userDrawn="1"/>
        </p:nvSpPr>
        <p:spPr>
          <a:xfrm>
            <a:off x="7416049" y="4401622"/>
            <a:ext cx="265176" cy="266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42" name="직사각형 41">
            <a:extLst>
              <a:ext uri="{FF2B5EF4-FFF2-40B4-BE49-F238E27FC236}">
                <a16:creationId xmlns:a16="http://schemas.microsoft.com/office/drawing/2014/main" id="{B7783EDA-47B1-4EE9-9DF1-72DA4FBB6EBB}"/>
              </a:ext>
            </a:extLst>
          </p:cNvPr>
          <p:cNvSpPr/>
          <p:nvPr userDrawn="1"/>
        </p:nvSpPr>
        <p:spPr>
          <a:xfrm>
            <a:off x="9451066" y="4401622"/>
            <a:ext cx="265176" cy="266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12" name="차트 개체 틀 11">
            <a:extLst>
              <a:ext uri="{FF2B5EF4-FFF2-40B4-BE49-F238E27FC236}">
                <a16:creationId xmlns:a16="http://schemas.microsoft.com/office/drawing/2014/main" id="{0A6297C2-03D3-4827-8174-BFCF830BF105}"/>
              </a:ext>
            </a:extLst>
          </p:cNvPr>
          <p:cNvSpPr>
            <a:spLocks noGrp="1"/>
          </p:cNvSpPr>
          <p:nvPr>
            <p:ph type="chart" sz="quarter" idx="82" hasCustomPrompt="1"/>
          </p:nvPr>
        </p:nvSpPr>
        <p:spPr>
          <a:xfrm>
            <a:off x="839788" y="2039527"/>
            <a:ext cx="4110037" cy="3284948"/>
          </a:xfrm>
        </p:spPr>
        <p:txBody>
          <a:bodyPr rtlCol="0" anchor="ctr" anchorCtr="0">
            <a:normAutofit/>
          </a:bodyPr>
          <a:lstStyle>
            <a:lvl1pPr marL="0" indent="0" algn="ctr">
              <a:buNone/>
              <a:defRPr sz="1400">
                <a:latin typeface="맑은 고딕" panose="020B0503020000020004" pitchFamily="50" charset="-127"/>
                <a:ea typeface="맑은 고딕" panose="020B0503020000020004" pitchFamily="50" charset="-127"/>
              </a:defRPr>
            </a:lvl1pPr>
          </a:lstStyle>
          <a:p>
            <a:pPr rtl="0"/>
            <a:r>
              <a:rPr lang="ko-KR" altLang="en-US" noProof="0"/>
              <a:t>아이콘을 클릭하여 차트 추가</a:t>
            </a:r>
          </a:p>
        </p:txBody>
      </p:sp>
      <p:sp>
        <p:nvSpPr>
          <p:cNvPr id="47" name="그림 개체 틀 11">
            <a:extLst>
              <a:ext uri="{FF2B5EF4-FFF2-40B4-BE49-F238E27FC236}">
                <a16:creationId xmlns:a16="http://schemas.microsoft.com/office/drawing/2014/main" id="{99F0FD6D-EAFC-4719-A178-145AF6E9077F}"/>
              </a:ext>
            </a:extLst>
          </p:cNvPr>
          <p:cNvSpPr>
            <a:spLocks noGrp="1"/>
          </p:cNvSpPr>
          <p:nvPr>
            <p:ph type="pic" sz="quarter" idx="50" hasCustomPrompt="1"/>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Tree>
    <p:extLst>
      <p:ext uri="{BB962C8B-B14F-4D97-AF65-F5344CB8AC3E}">
        <p14:creationId xmlns:p14="http://schemas.microsoft.com/office/powerpoint/2010/main" val="34683154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두 가지 내용 텍스트 레이아웃">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13" name="직사각형 12">
            <a:extLst>
              <a:ext uri="{FF2B5EF4-FFF2-40B4-BE49-F238E27FC236}">
                <a16:creationId xmlns:a16="http://schemas.microsoft.com/office/drawing/2014/main" id="{3B142097-9D10-4804-A189-9D860F05AC59}"/>
              </a:ext>
            </a:extLst>
          </p:cNvPr>
          <p:cNvSpPr/>
          <p:nvPr userDrawn="1"/>
        </p:nvSpPr>
        <p:spPr>
          <a:xfrm>
            <a:off x="0" y="2807208"/>
            <a:ext cx="12192000" cy="405079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5" name="날짜 개체 틀 4">
            <a:extLst>
              <a:ext uri="{FF2B5EF4-FFF2-40B4-BE49-F238E27FC236}">
                <a16:creationId xmlns:a16="http://schemas.microsoft.com/office/drawing/2014/main" id="{C32F87FB-CCAF-450C-B1BC-067126CC6B11}"/>
              </a:ext>
            </a:extLst>
          </p:cNvPr>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82850A9A-606D-49D7-900D-B9BAE866B0A6}" type="datetime1">
              <a:rPr lang="ko-KR" altLang="en-US" smtClean="0"/>
              <a:t>2022-01-13</a:t>
            </a:fld>
            <a:endParaRPr lang="ko-KR" altLang="en-US"/>
          </a:p>
        </p:txBody>
      </p:sp>
      <p:sp>
        <p:nvSpPr>
          <p:cNvPr id="6" name="바닥글 개체 틀 5">
            <a:extLst>
              <a:ext uri="{FF2B5EF4-FFF2-40B4-BE49-F238E27FC236}">
                <a16:creationId xmlns:a16="http://schemas.microsoft.com/office/drawing/2014/main" id="{5825AABB-EED6-4CD0-A5E2-A15FCDD4119F}"/>
              </a:ext>
            </a:extLst>
          </p:cNvPr>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r>
              <a:rPr lang="en-US" altLang="ko-KR"/>
              <a:t>CMS</a:t>
            </a:r>
            <a:endParaRPr lang="ko-KR" altLang="en-US"/>
          </a:p>
        </p:txBody>
      </p:sp>
      <p:sp>
        <p:nvSpPr>
          <p:cNvPr id="7" name="슬라이드 번호 개체 틀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4950F5D8-22E1-4015-8661-E5B1FD28C2DE}" type="slidenum">
              <a:rPr lang="en-US" altLang="ko-KR" smtClean="0"/>
              <a:pPr/>
              <a:t>‹#›</a:t>
            </a:fld>
            <a:endParaRPr lang="ko-KR" altLang="en-US"/>
          </a:p>
        </p:txBody>
      </p:sp>
      <p:sp>
        <p:nvSpPr>
          <p:cNvPr id="10" name="텍스트 개체 틀 2">
            <a:extLst>
              <a:ext uri="{FF2B5EF4-FFF2-40B4-BE49-F238E27FC236}">
                <a16:creationId xmlns:a16="http://schemas.microsoft.com/office/drawing/2014/main" id="{697FFDD0-A08E-4CF1-A48B-295DE8087177}"/>
              </a:ext>
            </a:extLst>
          </p:cNvPr>
          <p:cNvSpPr>
            <a:spLocks noGrp="1"/>
          </p:cNvSpPr>
          <p:nvPr>
            <p:ph type="body" idx="1" hasCustomPrompt="1"/>
          </p:nvPr>
        </p:nvSpPr>
        <p:spPr>
          <a:xfrm>
            <a:off x="831850" y="4096261"/>
            <a:ext cx="4927266" cy="1654052"/>
          </a:xfrm>
        </p:spPr>
        <p:txBody>
          <a:bodyPr lIns="0" tIns="0" rIns="0" bIns="0" rtlCol="0">
            <a:normAutofit/>
          </a:bodyPr>
          <a:lstStyle>
            <a:lvl1pPr marL="216000" indent="-216000">
              <a:spcBef>
                <a:spcPts val="600"/>
              </a:spcBef>
              <a:buClr>
                <a:schemeClr val="bg1">
                  <a:lumMod val="50000"/>
                </a:schemeClr>
              </a:buClr>
              <a:buFont typeface="Arial" panose="020B0604020202020204" pitchFamily="34" charset="0"/>
              <a:buChar char="•"/>
              <a:defRPr sz="1700">
                <a:solidFill>
                  <a:schemeClr val="tx2"/>
                </a:solidFill>
                <a:latin typeface="맑은 고딕" panose="020B0503020000020004" pitchFamily="50" charset="-127"/>
                <a:ea typeface="맑은 고딕" panose="020B0503020000020004" pitchFamily="50" charset="-12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ko-KR" altLang="en-US" noProof="0"/>
              <a:t>마스터 텍스트 스타일을 편집하려면 클릭하세요</a:t>
            </a:r>
            <a:r>
              <a:rPr lang="en-US" altLang="ko-KR" noProof="0"/>
              <a:t>.</a:t>
            </a:r>
          </a:p>
        </p:txBody>
      </p:sp>
      <p:sp>
        <p:nvSpPr>
          <p:cNvPr id="11" name="제목 1">
            <a:extLst>
              <a:ext uri="{FF2B5EF4-FFF2-40B4-BE49-F238E27FC236}">
                <a16:creationId xmlns:a16="http://schemas.microsoft.com/office/drawing/2014/main" id="{ED7430E2-DDF4-4D72-AF97-86B66F119B62}"/>
              </a:ext>
            </a:extLst>
          </p:cNvPr>
          <p:cNvSpPr>
            <a:spLocks noGrp="1"/>
          </p:cNvSpPr>
          <p:nvPr>
            <p:ph type="title"/>
          </p:nvPr>
        </p:nvSpPr>
        <p:spPr>
          <a:xfrm>
            <a:off x="838200" y="3324399"/>
            <a:ext cx="10515600" cy="636340"/>
          </a:xfrm>
        </p:spPr>
        <p:txBody>
          <a:bodyPr lIns="0" tIns="0" rIns="0" bIns="0" rtlCol="0"/>
          <a:lstStyle>
            <a:lvl1pPr>
              <a:defRPr b="1">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
        <p:nvSpPr>
          <p:cNvPr id="14" name="텍스트 개체 틀 2">
            <a:extLst>
              <a:ext uri="{FF2B5EF4-FFF2-40B4-BE49-F238E27FC236}">
                <a16:creationId xmlns:a16="http://schemas.microsoft.com/office/drawing/2014/main" id="{A46E1E0F-4E59-4E81-9D45-686A3E2B32EC}"/>
              </a:ext>
            </a:extLst>
          </p:cNvPr>
          <p:cNvSpPr>
            <a:spLocks noGrp="1"/>
          </p:cNvSpPr>
          <p:nvPr>
            <p:ph type="body" idx="14" hasCustomPrompt="1"/>
          </p:nvPr>
        </p:nvSpPr>
        <p:spPr>
          <a:xfrm>
            <a:off x="6424947" y="4096261"/>
            <a:ext cx="4927266" cy="1654052"/>
          </a:xfrm>
        </p:spPr>
        <p:txBody>
          <a:bodyPr lIns="0" tIns="0" rIns="0" bIns="0" rtlCol="0">
            <a:normAutofit/>
          </a:bodyPr>
          <a:lstStyle>
            <a:lvl1pPr marL="216000" indent="-216000">
              <a:spcBef>
                <a:spcPts val="600"/>
              </a:spcBef>
              <a:buClr>
                <a:schemeClr val="bg1">
                  <a:lumMod val="50000"/>
                </a:schemeClr>
              </a:buClr>
              <a:buFont typeface="Arial" panose="020B0604020202020204" pitchFamily="34" charset="0"/>
              <a:buChar char="•"/>
              <a:defRPr sz="1700">
                <a:solidFill>
                  <a:schemeClr val="tx2"/>
                </a:solidFill>
                <a:latin typeface="맑은 고딕" panose="020B0503020000020004" pitchFamily="50" charset="-127"/>
                <a:ea typeface="맑은 고딕" panose="020B0503020000020004" pitchFamily="50" charset="-12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ko-KR" altLang="en-US" noProof="0"/>
              <a:t>마스터 텍스트 스타일을 편집하려면 클릭하세요</a:t>
            </a:r>
            <a:r>
              <a:rPr lang="en-US" altLang="ko-KR" noProof="0"/>
              <a:t>.</a:t>
            </a:r>
          </a:p>
        </p:txBody>
      </p:sp>
      <p:sp>
        <p:nvSpPr>
          <p:cNvPr id="15" name="그림 개체 틀 11">
            <a:extLst>
              <a:ext uri="{FF2B5EF4-FFF2-40B4-BE49-F238E27FC236}">
                <a16:creationId xmlns:a16="http://schemas.microsoft.com/office/drawing/2014/main" id="{1C431EA9-1FA6-4AB8-B683-837876623C19}"/>
              </a:ext>
            </a:extLst>
          </p:cNvPr>
          <p:cNvSpPr>
            <a:spLocks noGrp="1"/>
          </p:cNvSpPr>
          <p:nvPr>
            <p:ph type="pic" sz="quarter" idx="50" hasCustomPrompt="1"/>
          </p:nvPr>
        </p:nvSpPr>
        <p:spPr>
          <a:xfrm>
            <a:off x="831850" y="851603"/>
            <a:ext cx="1938528" cy="393192"/>
          </a:xfrm>
          <a:prstGeom prst="roundRect">
            <a:avLst/>
          </a:prstGeom>
        </p:spPr>
        <p:txBody>
          <a:bodyPr rtlCol="0" anchor="ctr" anchorCtr="0">
            <a:normAutofit/>
          </a:bodyPr>
          <a:lstStyle>
            <a:lvl1pPr marL="0" indent="0" algn="ctr">
              <a:buNone/>
              <a:defRPr sz="16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Tree>
    <p:extLst>
      <p:ext uri="{BB962C8B-B14F-4D97-AF65-F5344CB8AC3E}">
        <p14:creationId xmlns:p14="http://schemas.microsoft.com/office/powerpoint/2010/main" val="3388714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감사 내용 레이아웃">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11" name="직사각형 10">
            <a:extLst>
              <a:ext uri="{FF2B5EF4-FFF2-40B4-BE49-F238E27FC236}">
                <a16:creationId xmlns:a16="http://schemas.microsoft.com/office/drawing/2014/main" id="{FBC13AD7-0902-4462-AE2E-A3198854D169}"/>
              </a:ext>
            </a:extLst>
          </p:cNvPr>
          <p:cNvSpPr/>
          <p:nvPr userDrawn="1"/>
        </p:nvSpPr>
        <p:spPr>
          <a:xfrm>
            <a:off x="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 name="제목 1">
            <a:extLst>
              <a:ext uri="{FF2B5EF4-FFF2-40B4-BE49-F238E27FC236}">
                <a16:creationId xmlns:a16="http://schemas.microsoft.com/office/drawing/2014/main" id="{3CF7F729-1298-4F0B-B725-EFAD88305BF0}"/>
              </a:ext>
            </a:extLst>
          </p:cNvPr>
          <p:cNvSpPr>
            <a:spLocks noGrp="1"/>
          </p:cNvSpPr>
          <p:nvPr>
            <p:ph type="title" hasCustomPrompt="1"/>
          </p:nvPr>
        </p:nvSpPr>
        <p:spPr>
          <a:xfrm>
            <a:off x="825458" y="1514007"/>
            <a:ext cx="4585780" cy="1091078"/>
          </a:xfrm>
        </p:spPr>
        <p:txBody>
          <a:bodyPr lIns="0" tIns="0" rIns="0" bIns="0" rtlCol="0" anchor="b" anchorCtr="0">
            <a:noAutofit/>
          </a:bodyPr>
          <a:lstStyle>
            <a:lvl1pPr>
              <a:defRPr sz="5500">
                <a:latin typeface="맑은 고딕" panose="020B0503020000020004" pitchFamily="50" charset="-127"/>
                <a:ea typeface="맑은 고딕" panose="020B0503020000020004" pitchFamily="50" charset="-127"/>
              </a:defRPr>
            </a:lvl1pPr>
          </a:lstStyle>
          <a:p>
            <a:pPr rtl="0"/>
            <a:r>
              <a:rPr lang="ko-KR" altLang="en-US" noProof="0"/>
              <a:t>감사합니다</a:t>
            </a:r>
            <a:r>
              <a:rPr lang="en-US" altLang="ko-KR" noProof="0"/>
              <a:t>!</a:t>
            </a:r>
          </a:p>
        </p:txBody>
      </p:sp>
      <p:sp>
        <p:nvSpPr>
          <p:cNvPr id="7" name="날짜 개체 틀 6">
            <a:extLst>
              <a:ext uri="{FF2B5EF4-FFF2-40B4-BE49-F238E27FC236}">
                <a16:creationId xmlns:a16="http://schemas.microsoft.com/office/drawing/2014/main" id="{7AC8DEE1-3923-45D0-A00B-AD5831D56CF0}"/>
              </a:ext>
            </a:extLst>
          </p:cNvPr>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14377854-8A36-4AF3-AEB5-73B91D0BCA72}" type="datetime1">
              <a:rPr lang="ko-KR" altLang="en-US" smtClean="0"/>
              <a:t>2022-01-13</a:t>
            </a:fld>
            <a:endParaRPr lang="ko-KR" altLang="en-US"/>
          </a:p>
        </p:txBody>
      </p:sp>
      <p:sp>
        <p:nvSpPr>
          <p:cNvPr id="8" name="바닥글 개체 틀 7">
            <a:extLst>
              <a:ext uri="{FF2B5EF4-FFF2-40B4-BE49-F238E27FC236}">
                <a16:creationId xmlns:a16="http://schemas.microsoft.com/office/drawing/2014/main" id="{488EFA31-738D-4389-B010-AFFC2C33FF64}"/>
              </a:ext>
            </a:extLst>
          </p:cNvPr>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r>
              <a:rPr lang="en-US" altLang="ko-KR"/>
              <a:t>CMS</a:t>
            </a:r>
            <a:endParaRPr lang="ko-KR" altLang="en-US"/>
          </a:p>
        </p:txBody>
      </p:sp>
      <p:sp>
        <p:nvSpPr>
          <p:cNvPr id="9" name="슬라이드 번호 개체 틀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4950F5D8-22E1-4015-8661-E5B1FD28C2DE}" type="slidenum">
              <a:rPr lang="en-US" altLang="ko-KR" smtClean="0"/>
              <a:pPr/>
              <a:t>‹#›</a:t>
            </a:fld>
            <a:endParaRPr lang="ko-KR" altLang="en-US"/>
          </a:p>
        </p:txBody>
      </p:sp>
      <p:sp>
        <p:nvSpPr>
          <p:cNvPr id="13" name="그림 개체 틀 11">
            <a:extLst>
              <a:ext uri="{FF2B5EF4-FFF2-40B4-BE49-F238E27FC236}">
                <a16:creationId xmlns:a16="http://schemas.microsoft.com/office/drawing/2014/main" id="{3A35B9E4-40D9-41FE-A3DD-5A314E6E0B1C}"/>
              </a:ext>
            </a:extLst>
          </p:cNvPr>
          <p:cNvSpPr>
            <a:spLocks noGrp="1"/>
          </p:cNvSpPr>
          <p:nvPr>
            <p:ph type="pic" sz="quarter" idx="14" hasCustomPrompt="1"/>
          </p:nvPr>
        </p:nvSpPr>
        <p:spPr>
          <a:xfrm>
            <a:off x="831850" y="851603"/>
            <a:ext cx="2386800" cy="486000"/>
          </a:xfrm>
          <a:prstGeom prst="roundRect">
            <a:avLst/>
          </a:prstGeom>
        </p:spPr>
        <p:txBody>
          <a:bodyPr rtlCol="0" anchor="ctr" anchorCtr="0">
            <a:normAutofit/>
          </a:bodyPr>
          <a:lstStyle>
            <a:lvl1pPr marL="0" indent="0" algn="ctr">
              <a:buNone/>
              <a:defRPr sz="16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
        <p:nvSpPr>
          <p:cNvPr id="12" name="텍스트 개체 틀 3">
            <a:extLst>
              <a:ext uri="{FF2B5EF4-FFF2-40B4-BE49-F238E27FC236}">
                <a16:creationId xmlns:a16="http://schemas.microsoft.com/office/drawing/2014/main" id="{F1815864-FC8F-40F2-AB2F-2E8B29A59E1C}"/>
              </a:ext>
            </a:extLst>
          </p:cNvPr>
          <p:cNvSpPr>
            <a:spLocks noGrp="1"/>
          </p:cNvSpPr>
          <p:nvPr>
            <p:ph type="body" sz="quarter" idx="15" hasCustomPrompt="1"/>
          </p:nvPr>
        </p:nvSpPr>
        <p:spPr>
          <a:xfrm>
            <a:off x="825335" y="3132086"/>
            <a:ext cx="4586288" cy="509472"/>
          </a:xfrm>
        </p:spPr>
        <p:txBody>
          <a:bodyPr lIns="0" tIns="0" rIns="0" bIns="0" rtlCol="0">
            <a:noAutofit/>
          </a:bodyPr>
          <a:lstStyle>
            <a:lvl1pPr marL="0" indent="0">
              <a:buNone/>
              <a:defRPr sz="3600" b="1">
                <a:solidFill>
                  <a:schemeClr val="bg2"/>
                </a:solidFill>
                <a:latin typeface="맑은 고딕" panose="020B0503020000020004" pitchFamily="50" charset="-127"/>
                <a:ea typeface="맑은 고딕" panose="020B0503020000020004" pitchFamily="50" charset="-127"/>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ko-KR" altLang="en-US" noProof="0"/>
              <a:t>임진식</a:t>
            </a:r>
          </a:p>
        </p:txBody>
      </p:sp>
      <p:sp>
        <p:nvSpPr>
          <p:cNvPr id="14" name="텍스트 개체 틀 3">
            <a:extLst>
              <a:ext uri="{FF2B5EF4-FFF2-40B4-BE49-F238E27FC236}">
                <a16:creationId xmlns:a16="http://schemas.microsoft.com/office/drawing/2014/main" id="{EF892DC1-71DA-42B0-9222-A94944D56D86}"/>
              </a:ext>
            </a:extLst>
          </p:cNvPr>
          <p:cNvSpPr>
            <a:spLocks noGrp="1"/>
          </p:cNvSpPr>
          <p:nvPr>
            <p:ph type="body" sz="quarter" idx="16" hasCustomPrompt="1"/>
          </p:nvPr>
        </p:nvSpPr>
        <p:spPr>
          <a:xfrm>
            <a:off x="831850" y="3703834"/>
            <a:ext cx="4586288" cy="230941"/>
          </a:xfrm>
        </p:spPr>
        <p:txBody>
          <a:bodyPr lIns="0" tIns="0" rIns="0" bIns="0" rtlCol="0">
            <a:noAutofit/>
          </a:bodyPr>
          <a:lstStyle>
            <a:lvl1pPr marL="0" indent="0">
              <a:buNone/>
              <a:defRPr sz="1700" b="1">
                <a:solidFill>
                  <a:schemeClr val="bg2"/>
                </a:solidFill>
                <a:latin typeface="맑은 고딕" panose="020B0503020000020004" pitchFamily="50" charset="-127"/>
                <a:ea typeface="맑은 고딕" panose="020B0503020000020004" pitchFamily="50" charset="-127"/>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ko-KR" altLang="en-US" noProof="0"/>
              <a:t>전화 번호</a:t>
            </a:r>
            <a:r>
              <a:rPr lang="en-US" altLang="ko-KR" noProof="0"/>
              <a:t>:</a:t>
            </a:r>
          </a:p>
        </p:txBody>
      </p:sp>
      <p:sp>
        <p:nvSpPr>
          <p:cNvPr id="15" name="텍스트 개체 틀 3">
            <a:extLst>
              <a:ext uri="{FF2B5EF4-FFF2-40B4-BE49-F238E27FC236}">
                <a16:creationId xmlns:a16="http://schemas.microsoft.com/office/drawing/2014/main" id="{0717FFFD-9D64-40AB-9C05-B5348E9B83FE}"/>
              </a:ext>
            </a:extLst>
          </p:cNvPr>
          <p:cNvSpPr>
            <a:spLocks noGrp="1"/>
          </p:cNvSpPr>
          <p:nvPr>
            <p:ph type="body" sz="quarter" idx="17" hasCustomPrompt="1"/>
          </p:nvPr>
        </p:nvSpPr>
        <p:spPr>
          <a:xfrm>
            <a:off x="824950" y="3946707"/>
            <a:ext cx="4586288" cy="290167"/>
          </a:xfrm>
        </p:spPr>
        <p:txBody>
          <a:bodyPr lIns="0" tIns="0" rIns="0" bIns="0" rtlCol="0">
            <a:noAutofit/>
          </a:bodyPr>
          <a:lstStyle>
            <a:lvl1pPr marL="0" indent="0">
              <a:buNone/>
              <a:defRPr sz="2800" b="0">
                <a:solidFill>
                  <a:schemeClr val="bg1"/>
                </a:solidFill>
                <a:latin typeface="맑은 고딕" panose="020B0503020000020004" pitchFamily="50" charset="-127"/>
                <a:ea typeface="맑은 고딕" panose="020B0503020000020004" pitchFamily="50" charset="-127"/>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en-US" altLang="ko-KR" noProof="0"/>
              <a:t>208-555-0183</a:t>
            </a:r>
          </a:p>
        </p:txBody>
      </p:sp>
      <p:sp>
        <p:nvSpPr>
          <p:cNvPr id="16" name="텍스트 개체 틀 3">
            <a:extLst>
              <a:ext uri="{FF2B5EF4-FFF2-40B4-BE49-F238E27FC236}">
                <a16:creationId xmlns:a16="http://schemas.microsoft.com/office/drawing/2014/main" id="{FD85ADCA-D658-49E9-B312-5F5BFFDF252B}"/>
              </a:ext>
            </a:extLst>
          </p:cNvPr>
          <p:cNvSpPr>
            <a:spLocks noGrp="1"/>
          </p:cNvSpPr>
          <p:nvPr>
            <p:ph type="body" sz="quarter" idx="18" hasCustomPrompt="1"/>
          </p:nvPr>
        </p:nvSpPr>
        <p:spPr>
          <a:xfrm>
            <a:off x="838750" y="4423954"/>
            <a:ext cx="4586288" cy="230941"/>
          </a:xfrm>
        </p:spPr>
        <p:txBody>
          <a:bodyPr lIns="0" tIns="0" rIns="0" bIns="0" rtlCol="0">
            <a:noAutofit/>
          </a:bodyPr>
          <a:lstStyle>
            <a:lvl1pPr marL="0" indent="0">
              <a:buNone/>
              <a:defRPr sz="1700" b="1">
                <a:solidFill>
                  <a:schemeClr val="bg2"/>
                </a:solidFill>
                <a:latin typeface="맑은 고딕" panose="020B0503020000020004" pitchFamily="50" charset="-127"/>
                <a:ea typeface="맑은 고딕" panose="020B0503020000020004" pitchFamily="50" charset="-127"/>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ko-KR" altLang="en-US" noProof="0"/>
              <a:t>전자 메일</a:t>
            </a:r>
            <a:r>
              <a:rPr lang="en-US" altLang="ko-KR" noProof="0"/>
              <a:t>:</a:t>
            </a:r>
          </a:p>
        </p:txBody>
      </p:sp>
      <p:sp>
        <p:nvSpPr>
          <p:cNvPr id="17" name="텍스트 개체 틀 3">
            <a:extLst>
              <a:ext uri="{FF2B5EF4-FFF2-40B4-BE49-F238E27FC236}">
                <a16:creationId xmlns:a16="http://schemas.microsoft.com/office/drawing/2014/main" id="{D200E180-BBC5-45C4-B9FE-291D676739E2}"/>
              </a:ext>
            </a:extLst>
          </p:cNvPr>
          <p:cNvSpPr>
            <a:spLocks noGrp="1"/>
          </p:cNvSpPr>
          <p:nvPr>
            <p:ph type="body" sz="quarter" idx="19" hasCustomPrompt="1"/>
          </p:nvPr>
        </p:nvSpPr>
        <p:spPr>
          <a:xfrm>
            <a:off x="831850" y="4650785"/>
            <a:ext cx="4586288" cy="364479"/>
          </a:xfrm>
        </p:spPr>
        <p:txBody>
          <a:bodyPr lIns="0" tIns="0" rIns="0" bIns="0" rtlCol="0">
            <a:noAutofit/>
          </a:bodyPr>
          <a:lstStyle>
            <a:lvl1pPr marL="0" indent="0">
              <a:buNone/>
              <a:defRPr sz="2800" b="0">
                <a:solidFill>
                  <a:schemeClr val="bg1"/>
                </a:solidFill>
                <a:latin typeface="맑은 고딕" panose="020B0503020000020004" pitchFamily="50" charset="-127"/>
                <a:ea typeface="맑은 고딕" panose="020B0503020000020004" pitchFamily="50" charset="-127"/>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en-US" altLang="ko-KR" noProof="0"/>
              <a:t>alaan@fineartschool.net</a:t>
            </a:r>
          </a:p>
        </p:txBody>
      </p:sp>
      <p:sp>
        <p:nvSpPr>
          <p:cNvPr id="18" name="텍스트 개체 틀 3">
            <a:extLst>
              <a:ext uri="{FF2B5EF4-FFF2-40B4-BE49-F238E27FC236}">
                <a16:creationId xmlns:a16="http://schemas.microsoft.com/office/drawing/2014/main" id="{5E52E9F4-4D2A-4D77-A34F-A611634DDD9F}"/>
              </a:ext>
            </a:extLst>
          </p:cNvPr>
          <p:cNvSpPr>
            <a:spLocks noGrp="1"/>
          </p:cNvSpPr>
          <p:nvPr>
            <p:ph type="body" sz="quarter" idx="20" hasCustomPrompt="1"/>
          </p:nvPr>
        </p:nvSpPr>
        <p:spPr>
          <a:xfrm>
            <a:off x="831850" y="5153025"/>
            <a:ext cx="4586288" cy="230941"/>
          </a:xfrm>
        </p:spPr>
        <p:txBody>
          <a:bodyPr lIns="0" tIns="0" rIns="0" bIns="0" rtlCol="0">
            <a:noAutofit/>
          </a:bodyPr>
          <a:lstStyle>
            <a:lvl1pPr marL="0" indent="0">
              <a:buNone/>
              <a:defRPr sz="1700" b="1">
                <a:solidFill>
                  <a:schemeClr val="bg2"/>
                </a:solidFill>
                <a:latin typeface="맑은 고딕" panose="020B0503020000020004" pitchFamily="50" charset="-127"/>
                <a:ea typeface="맑은 고딕" panose="020B0503020000020004" pitchFamily="50" charset="-127"/>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ko-KR" altLang="en-US" noProof="0"/>
              <a:t>웹 사이트</a:t>
            </a:r>
            <a:r>
              <a:rPr lang="en-US" altLang="ko-KR" noProof="0"/>
              <a:t>:</a:t>
            </a:r>
          </a:p>
        </p:txBody>
      </p:sp>
      <p:sp>
        <p:nvSpPr>
          <p:cNvPr id="19" name="텍스트 개체 틀 3">
            <a:extLst>
              <a:ext uri="{FF2B5EF4-FFF2-40B4-BE49-F238E27FC236}">
                <a16:creationId xmlns:a16="http://schemas.microsoft.com/office/drawing/2014/main" id="{A0CC1407-FB5D-49EA-B205-A8DD06DF0218}"/>
              </a:ext>
            </a:extLst>
          </p:cNvPr>
          <p:cNvSpPr>
            <a:spLocks noGrp="1"/>
          </p:cNvSpPr>
          <p:nvPr>
            <p:ph type="body" sz="quarter" idx="21" hasCustomPrompt="1"/>
          </p:nvPr>
        </p:nvSpPr>
        <p:spPr>
          <a:xfrm>
            <a:off x="824950" y="5363814"/>
            <a:ext cx="4586288" cy="364479"/>
          </a:xfrm>
        </p:spPr>
        <p:txBody>
          <a:bodyPr lIns="0" tIns="0" rIns="0" bIns="0" rtlCol="0">
            <a:noAutofit/>
          </a:bodyPr>
          <a:lstStyle>
            <a:lvl1pPr marL="0" indent="0">
              <a:buNone/>
              <a:defRPr sz="2800" b="0">
                <a:solidFill>
                  <a:schemeClr val="bg1"/>
                </a:solidFill>
                <a:latin typeface="맑은 고딕" panose="020B0503020000020004" pitchFamily="50" charset="-127"/>
                <a:ea typeface="맑은 고딕" panose="020B0503020000020004" pitchFamily="50" charset="-127"/>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en-US" altLang="ko-KR" noProof="0"/>
              <a:t>www.fineartschool.net</a:t>
            </a:r>
          </a:p>
        </p:txBody>
      </p:sp>
    </p:spTree>
    <p:extLst>
      <p:ext uri="{BB962C8B-B14F-4D97-AF65-F5344CB8AC3E}">
        <p14:creationId xmlns:p14="http://schemas.microsoft.com/office/powerpoint/2010/main" val="10267576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부록 구역 내용">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rcRect/>
            <a:stretch>
              <a:fillRect l="-1" r="-3288" b="-32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15" name="직사각형 14">
            <a:extLst>
              <a:ext uri="{FF2B5EF4-FFF2-40B4-BE49-F238E27FC236}">
                <a16:creationId xmlns:a16="http://schemas.microsoft.com/office/drawing/2014/main" id="{65E2087C-0B0E-4369-B682-3BD45618E7AC}"/>
              </a:ext>
            </a:extLst>
          </p:cNvPr>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9" name="직사각형 8">
            <a:extLst>
              <a:ext uri="{FF2B5EF4-FFF2-40B4-BE49-F238E27FC236}">
                <a16:creationId xmlns:a16="http://schemas.microsoft.com/office/drawing/2014/main" id="{6F35480A-D762-4968-B35D-F8EBD1135B65}"/>
              </a:ext>
            </a:extLst>
          </p:cNvPr>
          <p:cNvSpPr/>
          <p:nvPr userDrawn="1"/>
        </p:nvSpPr>
        <p:spPr>
          <a:xfrm>
            <a:off x="0" y="4498848"/>
            <a:ext cx="12192000" cy="2359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 name="제목 1">
            <a:extLst>
              <a:ext uri="{FF2B5EF4-FFF2-40B4-BE49-F238E27FC236}">
                <a16:creationId xmlns:a16="http://schemas.microsoft.com/office/drawing/2014/main" id="{1F7FF6A3-D40E-4089-92AF-A2DB4994946A}"/>
              </a:ext>
            </a:extLst>
          </p:cNvPr>
          <p:cNvSpPr>
            <a:spLocks noGrp="1"/>
          </p:cNvSpPr>
          <p:nvPr>
            <p:ph type="title"/>
          </p:nvPr>
        </p:nvSpPr>
        <p:spPr>
          <a:xfrm>
            <a:off x="838200" y="5291317"/>
            <a:ext cx="10515600" cy="636340"/>
          </a:xfrm>
        </p:spPr>
        <p:txBody>
          <a:bodyPr lIns="0" tIns="0" rIns="0" bIns="0" rtlCol="0"/>
          <a:lstStyle>
            <a:lvl1pPr algn="ctr">
              <a:defRPr b="1">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
        <p:nvSpPr>
          <p:cNvPr id="5" name="날짜 개체 틀 4">
            <a:extLst>
              <a:ext uri="{FF2B5EF4-FFF2-40B4-BE49-F238E27FC236}">
                <a16:creationId xmlns:a16="http://schemas.microsoft.com/office/drawing/2014/main" id="{C32F87FB-CCAF-450C-B1BC-067126CC6B11}"/>
              </a:ext>
            </a:extLst>
          </p:cNvPr>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46F86DEB-9BD7-4D3D-8A43-7AAC22D09557}" type="datetime1">
              <a:rPr lang="ko-KR" altLang="en-US" smtClean="0"/>
              <a:t>2022-01-13</a:t>
            </a:fld>
            <a:endParaRPr lang="ko-KR" altLang="en-US"/>
          </a:p>
        </p:txBody>
      </p:sp>
      <p:sp>
        <p:nvSpPr>
          <p:cNvPr id="6" name="바닥글 개체 틀 5">
            <a:extLst>
              <a:ext uri="{FF2B5EF4-FFF2-40B4-BE49-F238E27FC236}">
                <a16:creationId xmlns:a16="http://schemas.microsoft.com/office/drawing/2014/main" id="{5825AABB-EED6-4CD0-A5E2-A15FCDD4119F}"/>
              </a:ext>
            </a:extLst>
          </p:cNvPr>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r>
              <a:rPr lang="en-US" altLang="ko-KR"/>
              <a:t>CMS</a:t>
            </a:r>
            <a:endParaRPr lang="ko-KR" altLang="en-US"/>
          </a:p>
        </p:txBody>
      </p:sp>
      <p:sp>
        <p:nvSpPr>
          <p:cNvPr id="7" name="슬라이드 번호 개체 틀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4950F5D8-22E1-4015-8661-E5B1FD28C2DE}" type="slidenum">
              <a:rPr lang="en-US" altLang="ko-KR" smtClean="0"/>
              <a:pPr/>
              <a:t>‹#›</a:t>
            </a:fld>
            <a:endParaRPr lang="ko-KR" altLang="en-US"/>
          </a:p>
        </p:txBody>
      </p:sp>
      <p:sp>
        <p:nvSpPr>
          <p:cNvPr id="14" name="그림 개체 틀 11">
            <a:extLst>
              <a:ext uri="{FF2B5EF4-FFF2-40B4-BE49-F238E27FC236}">
                <a16:creationId xmlns:a16="http://schemas.microsoft.com/office/drawing/2014/main" id="{B21449DB-6E23-41CB-AD61-C3F2044E825A}"/>
              </a:ext>
            </a:extLst>
          </p:cNvPr>
          <p:cNvSpPr>
            <a:spLocks noGrp="1"/>
          </p:cNvSpPr>
          <p:nvPr>
            <p:ph type="pic" sz="quarter" idx="50" hasCustomPrompt="1"/>
          </p:nvPr>
        </p:nvSpPr>
        <p:spPr>
          <a:xfrm>
            <a:off x="5126736" y="851603"/>
            <a:ext cx="1938528" cy="393192"/>
          </a:xfrm>
          <a:prstGeom prst="roundRect">
            <a:avLst/>
          </a:prstGeom>
        </p:spPr>
        <p:txBody>
          <a:bodyPr rtlCol="0" anchor="ctr" anchorCtr="0">
            <a:normAutofit/>
          </a:bodyPr>
          <a:lstStyle>
            <a:lvl1pPr marL="0" indent="0" algn="ctr">
              <a:buNone/>
              <a:defRPr sz="16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Tree>
    <p:extLst>
      <p:ext uri="{BB962C8B-B14F-4D97-AF65-F5344CB8AC3E}">
        <p14:creationId xmlns:p14="http://schemas.microsoft.com/office/powerpoint/2010/main" val="2477061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추천사 내용 레이아웃">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33" name="직사각형 32">
            <a:extLst>
              <a:ext uri="{FF2B5EF4-FFF2-40B4-BE49-F238E27FC236}">
                <a16:creationId xmlns:a16="http://schemas.microsoft.com/office/drawing/2014/main" id="{5160F428-57C5-4F3D-A940-BE104D4E7EB6}"/>
              </a:ext>
            </a:extLst>
          </p:cNvPr>
          <p:cNvSpPr/>
          <p:nvPr userDrawn="1"/>
        </p:nvSpPr>
        <p:spPr>
          <a:xfrm>
            <a:off x="0" y="0"/>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6" name="직사각형 5">
            <a:extLst>
              <a:ext uri="{FF2B5EF4-FFF2-40B4-BE49-F238E27FC236}">
                <a16:creationId xmlns:a16="http://schemas.microsoft.com/office/drawing/2014/main" id="{DD60033C-E502-4C97-87DB-99F01B55681B}"/>
              </a:ext>
            </a:extLst>
          </p:cNvPr>
          <p:cNvSpPr/>
          <p:nvPr userDrawn="1"/>
        </p:nvSpPr>
        <p:spPr>
          <a:xfrm>
            <a:off x="0" y="3541262"/>
            <a:ext cx="12192000" cy="331673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 name="제목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lvl1pPr>
              <a:defRPr>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
        <p:nvSpPr>
          <p:cNvPr id="3" name="날짜 개체 틀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92522204-7E58-4FF4-8B7E-45E7CCEFA1F9}" type="datetime1">
              <a:rPr lang="ko-KR" altLang="en-US" smtClean="0"/>
              <a:t>2022-01-13</a:t>
            </a:fld>
            <a:endParaRPr lang="ko-KR" altLang="en-US"/>
          </a:p>
        </p:txBody>
      </p:sp>
      <p:sp>
        <p:nvSpPr>
          <p:cNvPr id="4" name="바닥글 개체 틀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r>
              <a:rPr lang="en-US" altLang="ko-KR"/>
              <a:t>CMS</a:t>
            </a:r>
            <a:endParaRPr lang="ko-KR" altLang="en-US"/>
          </a:p>
        </p:txBody>
      </p:sp>
      <p:sp>
        <p:nvSpPr>
          <p:cNvPr id="5" name="슬라이드 번호 개체 틀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4950F5D8-22E1-4015-8661-E5B1FD28C2DE}" type="slidenum">
              <a:rPr lang="en-US" altLang="ko-KR" smtClean="0"/>
              <a:pPr/>
              <a:t>‹#›</a:t>
            </a:fld>
            <a:endParaRPr lang="ko-KR" altLang="en-US"/>
          </a:p>
        </p:txBody>
      </p:sp>
      <p:sp>
        <p:nvSpPr>
          <p:cNvPr id="31" name="텍스트 개체 틀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2742719" y="2572232"/>
            <a:ext cx="1908000" cy="591259"/>
          </a:xfrm>
        </p:spPr>
        <p:txBody>
          <a:bodyPr lIns="0" tIns="0" rIns="0" bIns="0" rtlCol="0" anchor="b">
            <a:normAutofit/>
          </a:bodyPr>
          <a:lstStyle>
            <a:lvl1pPr marL="0" indent="0" algn="l">
              <a:buFont typeface="Arial" panose="020B0604020202020204" pitchFamily="34" charset="0"/>
              <a:buNone/>
              <a:defRPr sz="2000" b="1">
                <a:solidFill>
                  <a:schemeClr val="bg1"/>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텍스트 편집</a:t>
            </a:r>
          </a:p>
        </p:txBody>
      </p:sp>
      <p:sp>
        <p:nvSpPr>
          <p:cNvPr id="32" name="텍스트 개체 틀 11">
            <a:extLst>
              <a:ext uri="{FF2B5EF4-FFF2-40B4-BE49-F238E27FC236}">
                <a16:creationId xmlns:a16="http://schemas.microsoft.com/office/drawing/2014/main" id="{57610FCE-66D7-48F6-8133-2F14CEABF03C}"/>
              </a:ext>
            </a:extLst>
          </p:cNvPr>
          <p:cNvSpPr>
            <a:spLocks noGrp="1"/>
          </p:cNvSpPr>
          <p:nvPr>
            <p:ph type="body" sz="quarter" idx="61" hasCustomPrompt="1"/>
          </p:nvPr>
        </p:nvSpPr>
        <p:spPr>
          <a:xfrm>
            <a:off x="2742719" y="3209465"/>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34" name="그림 개체 틀 10">
            <a:extLst>
              <a:ext uri="{FF2B5EF4-FFF2-40B4-BE49-F238E27FC236}">
                <a16:creationId xmlns:a16="http://schemas.microsoft.com/office/drawing/2014/main" id="{950B3CF8-BCAD-487D-A0EB-0F031B9DFEB6}"/>
              </a:ext>
            </a:extLst>
          </p:cNvPr>
          <p:cNvSpPr>
            <a:spLocks noGrp="1"/>
          </p:cNvSpPr>
          <p:nvPr>
            <p:ph type="pic" sz="quarter" idx="63" hasCustomPrompt="1"/>
          </p:nvPr>
        </p:nvSpPr>
        <p:spPr>
          <a:xfrm>
            <a:off x="1030546" y="2440194"/>
            <a:ext cx="1389888" cy="1389888"/>
          </a:xfrm>
          <a:prstGeom prst="ellipse">
            <a:avLst/>
          </a:prstGeom>
          <a:ln>
            <a:solidFill>
              <a:schemeClr val="bg2"/>
            </a:solidFill>
          </a:ln>
        </p:spPr>
        <p:txBody>
          <a:bodyPr rtlCol="0" anchor="ctr" anchorCtr="0">
            <a:normAutofit/>
          </a:bodyPr>
          <a:lstStyle>
            <a:lvl1pPr marL="0" indent="0" algn="ctr">
              <a:buNone/>
              <a:defRPr sz="1400">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
        <p:nvSpPr>
          <p:cNvPr id="44" name="텍스트 개체 틀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7916852" y="2572232"/>
            <a:ext cx="1908000" cy="591259"/>
          </a:xfrm>
        </p:spPr>
        <p:txBody>
          <a:bodyPr lIns="0" tIns="0" rIns="0" bIns="0" rtlCol="0" anchor="b">
            <a:normAutofit/>
          </a:bodyPr>
          <a:lstStyle>
            <a:lvl1pPr marL="0" indent="0" algn="l">
              <a:buFont typeface="Arial" panose="020B0604020202020204" pitchFamily="34" charset="0"/>
              <a:buNone/>
              <a:defRPr sz="2000" b="1">
                <a:solidFill>
                  <a:schemeClr val="bg1"/>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텍스트 편집</a:t>
            </a:r>
          </a:p>
        </p:txBody>
      </p:sp>
      <p:sp>
        <p:nvSpPr>
          <p:cNvPr id="45" name="텍스트 개체 틀 11">
            <a:extLst>
              <a:ext uri="{FF2B5EF4-FFF2-40B4-BE49-F238E27FC236}">
                <a16:creationId xmlns:a16="http://schemas.microsoft.com/office/drawing/2014/main" id="{FA001AE7-4E42-42A6-9347-729901FA288B}"/>
              </a:ext>
            </a:extLst>
          </p:cNvPr>
          <p:cNvSpPr>
            <a:spLocks noGrp="1"/>
          </p:cNvSpPr>
          <p:nvPr>
            <p:ph type="body" sz="quarter" idx="72" hasCustomPrompt="1"/>
          </p:nvPr>
        </p:nvSpPr>
        <p:spPr>
          <a:xfrm>
            <a:off x="7916852" y="3209465"/>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46" name="그림 개체 틀 10">
            <a:extLst>
              <a:ext uri="{FF2B5EF4-FFF2-40B4-BE49-F238E27FC236}">
                <a16:creationId xmlns:a16="http://schemas.microsoft.com/office/drawing/2014/main" id="{C3CA770E-AF5C-412A-8286-39C2516C33FB}"/>
              </a:ext>
            </a:extLst>
          </p:cNvPr>
          <p:cNvSpPr>
            <a:spLocks noGrp="1"/>
          </p:cNvSpPr>
          <p:nvPr>
            <p:ph type="pic" sz="quarter" idx="73" hasCustomPrompt="1"/>
          </p:nvPr>
        </p:nvSpPr>
        <p:spPr>
          <a:xfrm>
            <a:off x="6252805" y="2440194"/>
            <a:ext cx="1389888" cy="1389888"/>
          </a:xfrm>
          <a:prstGeom prst="ellipse">
            <a:avLst/>
          </a:prstGeom>
          <a:ln>
            <a:solidFill>
              <a:schemeClr val="bg2"/>
            </a:solidFill>
          </a:ln>
        </p:spPr>
        <p:txBody>
          <a:bodyPr rtlCol="0" anchor="ctr" anchorCtr="0">
            <a:normAutofit/>
          </a:bodyPr>
          <a:lstStyle>
            <a:lvl1pPr marL="0" indent="0" algn="ctr">
              <a:buNone/>
              <a:defRPr sz="1400">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
        <p:nvSpPr>
          <p:cNvPr id="28" name="텍스트 개체 틀 11">
            <a:extLst>
              <a:ext uri="{FF2B5EF4-FFF2-40B4-BE49-F238E27FC236}">
                <a16:creationId xmlns:a16="http://schemas.microsoft.com/office/drawing/2014/main" id="{18E76348-9871-4FA1-9460-69F230C89BDA}"/>
              </a:ext>
            </a:extLst>
          </p:cNvPr>
          <p:cNvSpPr>
            <a:spLocks noGrp="1"/>
          </p:cNvSpPr>
          <p:nvPr>
            <p:ph type="body" sz="quarter" idx="74" hasCustomPrompt="1"/>
          </p:nvPr>
        </p:nvSpPr>
        <p:spPr>
          <a:xfrm>
            <a:off x="2742719" y="3874620"/>
            <a:ext cx="3039906" cy="1874702"/>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29" name="텍스트 개체 틀 11">
            <a:extLst>
              <a:ext uri="{FF2B5EF4-FFF2-40B4-BE49-F238E27FC236}">
                <a16:creationId xmlns:a16="http://schemas.microsoft.com/office/drawing/2014/main" id="{7C11E7F0-ED81-4CB0-8A14-4C97909FDA1C}"/>
              </a:ext>
            </a:extLst>
          </p:cNvPr>
          <p:cNvSpPr>
            <a:spLocks noGrp="1"/>
          </p:cNvSpPr>
          <p:nvPr>
            <p:ph type="body" sz="quarter" idx="75" hasCustomPrompt="1"/>
          </p:nvPr>
        </p:nvSpPr>
        <p:spPr>
          <a:xfrm>
            <a:off x="7916852" y="3874620"/>
            <a:ext cx="3039906" cy="1874702"/>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35" name="그림 개체 틀 11">
            <a:extLst>
              <a:ext uri="{FF2B5EF4-FFF2-40B4-BE49-F238E27FC236}">
                <a16:creationId xmlns:a16="http://schemas.microsoft.com/office/drawing/2014/main" id="{6B1C1861-9B5E-4FAB-A6BD-7DB0815CBD78}"/>
              </a:ext>
            </a:extLst>
          </p:cNvPr>
          <p:cNvSpPr>
            <a:spLocks noGrp="1"/>
          </p:cNvSpPr>
          <p:nvPr>
            <p:ph type="pic" sz="quarter" idx="50" hasCustomPrompt="1"/>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Tree>
    <p:extLst>
      <p:ext uri="{BB962C8B-B14F-4D97-AF65-F5344CB8AC3E}">
        <p14:creationId xmlns:p14="http://schemas.microsoft.com/office/powerpoint/2010/main" val="27887733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내용 및 캡션 레이아웃">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18" name="직사각형 17">
            <a:extLst>
              <a:ext uri="{FF2B5EF4-FFF2-40B4-BE49-F238E27FC236}">
                <a16:creationId xmlns:a16="http://schemas.microsoft.com/office/drawing/2014/main" id="{01B7F5A1-ACE9-48DF-BB64-61C809D3A883}"/>
              </a:ext>
            </a:extLst>
          </p:cNvPr>
          <p:cNvSpPr/>
          <p:nvPr userDrawn="1"/>
        </p:nvSpPr>
        <p:spPr>
          <a:xfrm>
            <a:off x="0" y="-14228"/>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6" name="직사각형 5">
            <a:extLst>
              <a:ext uri="{FF2B5EF4-FFF2-40B4-BE49-F238E27FC236}">
                <a16:creationId xmlns:a16="http://schemas.microsoft.com/office/drawing/2014/main" id="{DD60033C-E502-4C97-87DB-99F01B55681B}"/>
              </a:ext>
            </a:extLst>
          </p:cNvPr>
          <p:cNvSpPr/>
          <p:nvPr userDrawn="1"/>
        </p:nvSpPr>
        <p:spPr>
          <a:xfrm>
            <a:off x="0" y="3541262"/>
            <a:ext cx="12192000" cy="331673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 name="제목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lvl1pPr>
              <a:defRPr>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
        <p:nvSpPr>
          <p:cNvPr id="3" name="날짜 개체 틀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BCEBD64D-E637-403B-89F1-CE91DC113FF2}" type="datetime1">
              <a:rPr lang="ko-KR" altLang="en-US" smtClean="0"/>
              <a:t>2022-01-13</a:t>
            </a:fld>
            <a:endParaRPr lang="ko-KR" altLang="en-US"/>
          </a:p>
        </p:txBody>
      </p:sp>
      <p:sp>
        <p:nvSpPr>
          <p:cNvPr id="4" name="바닥글 개체 틀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r>
              <a:rPr lang="en-US" altLang="ko-KR"/>
              <a:t>CMS</a:t>
            </a:r>
            <a:endParaRPr lang="ko-KR" altLang="en-US"/>
          </a:p>
        </p:txBody>
      </p:sp>
      <p:sp>
        <p:nvSpPr>
          <p:cNvPr id="5" name="슬라이드 번호 개체 틀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4950F5D8-22E1-4015-8661-E5B1FD28C2DE}" type="slidenum">
              <a:rPr lang="en-US" altLang="ko-KR" smtClean="0"/>
              <a:pPr/>
              <a:t>‹#›</a:t>
            </a:fld>
            <a:endParaRPr lang="ko-KR" altLang="en-US"/>
          </a:p>
        </p:txBody>
      </p:sp>
      <p:sp>
        <p:nvSpPr>
          <p:cNvPr id="28" name="텍스트 개체 틀 11">
            <a:extLst>
              <a:ext uri="{FF2B5EF4-FFF2-40B4-BE49-F238E27FC236}">
                <a16:creationId xmlns:a16="http://schemas.microsoft.com/office/drawing/2014/main" id="{18E76348-9871-4FA1-9460-69F230C89BDA}"/>
              </a:ext>
            </a:extLst>
          </p:cNvPr>
          <p:cNvSpPr>
            <a:spLocks noGrp="1"/>
          </p:cNvSpPr>
          <p:nvPr>
            <p:ph type="body" sz="quarter" idx="74" hasCustomPrompt="1"/>
          </p:nvPr>
        </p:nvSpPr>
        <p:spPr>
          <a:xfrm>
            <a:off x="839788" y="3938788"/>
            <a:ext cx="4942837" cy="1874702"/>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29" name="텍스트 개체 틀 11">
            <a:extLst>
              <a:ext uri="{FF2B5EF4-FFF2-40B4-BE49-F238E27FC236}">
                <a16:creationId xmlns:a16="http://schemas.microsoft.com/office/drawing/2014/main" id="{7C11E7F0-ED81-4CB0-8A14-4C97909FDA1C}"/>
              </a:ext>
            </a:extLst>
          </p:cNvPr>
          <p:cNvSpPr>
            <a:spLocks noGrp="1"/>
          </p:cNvSpPr>
          <p:nvPr>
            <p:ph type="body" sz="quarter" idx="75" hasCustomPrompt="1"/>
          </p:nvPr>
        </p:nvSpPr>
        <p:spPr>
          <a:xfrm>
            <a:off x="6409377" y="3938788"/>
            <a:ext cx="4942836" cy="1874702"/>
          </a:xfrm>
        </p:spPr>
        <p:txBody>
          <a:bodyPr lIns="0" tIns="0" rIns="0" bIns="0" rtlCol="0">
            <a:normAutofit/>
          </a:bodyPr>
          <a:lstStyle>
            <a:lvl1pPr marL="216000" indent="-216000" algn="l">
              <a:spcBef>
                <a:spcPts val="600"/>
              </a:spcBef>
              <a:buClr>
                <a:schemeClr val="bg1">
                  <a:lumMod val="50000"/>
                </a:schemeClr>
              </a:buClr>
              <a:buSzPct val="125000"/>
              <a:buFont typeface="Arial" panose="020B0604020202020204" pitchFamily="34" charset="0"/>
              <a:buChar char="•"/>
              <a:defRPr sz="1400" b="0" i="0">
                <a:solidFill>
                  <a:schemeClr val="bg1"/>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17" name="텍스트 개체 틀 11">
            <a:extLst>
              <a:ext uri="{FF2B5EF4-FFF2-40B4-BE49-F238E27FC236}">
                <a16:creationId xmlns:a16="http://schemas.microsoft.com/office/drawing/2014/main" id="{6118C391-74F9-4973-A7A7-1B372BA2986C}"/>
              </a:ext>
            </a:extLst>
          </p:cNvPr>
          <p:cNvSpPr>
            <a:spLocks noGrp="1"/>
          </p:cNvSpPr>
          <p:nvPr>
            <p:ph type="body" sz="quarter" idx="47" hasCustomPrompt="1"/>
          </p:nvPr>
        </p:nvSpPr>
        <p:spPr>
          <a:xfrm>
            <a:off x="836613" y="1392449"/>
            <a:ext cx="8128800" cy="870309"/>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tx2"/>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19" name="그림 개체 틀 11">
            <a:extLst>
              <a:ext uri="{FF2B5EF4-FFF2-40B4-BE49-F238E27FC236}">
                <a16:creationId xmlns:a16="http://schemas.microsoft.com/office/drawing/2014/main" id="{9112DCB4-4925-43FD-B9C6-F2236950857F}"/>
              </a:ext>
            </a:extLst>
          </p:cNvPr>
          <p:cNvSpPr>
            <a:spLocks noGrp="1"/>
          </p:cNvSpPr>
          <p:nvPr>
            <p:ph type="pic" sz="quarter" idx="50" hasCustomPrompt="1"/>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Tree>
    <p:extLst>
      <p:ext uri="{BB962C8B-B14F-4D97-AF65-F5344CB8AC3E}">
        <p14:creationId xmlns:p14="http://schemas.microsoft.com/office/powerpoint/2010/main" val="17279261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모바일 내용 및 캡션 레이아웃">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19" name="직사각형 18">
            <a:extLst>
              <a:ext uri="{FF2B5EF4-FFF2-40B4-BE49-F238E27FC236}">
                <a16:creationId xmlns:a16="http://schemas.microsoft.com/office/drawing/2014/main" id="{DB6A5190-405E-4BAD-9D24-C60BCE1026AC}"/>
              </a:ext>
            </a:extLst>
          </p:cNvPr>
          <p:cNvSpPr/>
          <p:nvPr userDrawn="1"/>
        </p:nvSpPr>
        <p:spPr>
          <a:xfrm>
            <a:off x="0" y="-336"/>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6" name="직사각형 5">
            <a:extLst>
              <a:ext uri="{FF2B5EF4-FFF2-40B4-BE49-F238E27FC236}">
                <a16:creationId xmlns:a16="http://schemas.microsoft.com/office/drawing/2014/main" id="{DD60033C-E502-4C97-87DB-99F01B55681B}"/>
              </a:ext>
            </a:extLst>
          </p:cNvPr>
          <p:cNvSpPr/>
          <p:nvPr userDrawn="1"/>
        </p:nvSpPr>
        <p:spPr>
          <a:xfrm>
            <a:off x="0" y="4050792"/>
            <a:ext cx="12192000" cy="280720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 name="제목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lvl1pPr>
              <a:defRPr>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
        <p:nvSpPr>
          <p:cNvPr id="3" name="날짜 개체 틀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F8CE87F1-4E6A-4059-9FD0-C3A215FDA174}" type="datetime1">
              <a:rPr lang="ko-KR" altLang="en-US" smtClean="0"/>
              <a:t>2022-01-13</a:t>
            </a:fld>
            <a:endParaRPr lang="ko-KR" altLang="en-US"/>
          </a:p>
        </p:txBody>
      </p:sp>
      <p:sp>
        <p:nvSpPr>
          <p:cNvPr id="4" name="바닥글 개체 틀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r>
              <a:rPr lang="en-US" altLang="ko-KR"/>
              <a:t>CMS</a:t>
            </a:r>
            <a:endParaRPr lang="ko-KR" altLang="en-US"/>
          </a:p>
        </p:txBody>
      </p:sp>
      <p:sp>
        <p:nvSpPr>
          <p:cNvPr id="5" name="슬라이드 번호 개체 틀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4950F5D8-22E1-4015-8661-E5B1FD28C2DE}" type="slidenum">
              <a:rPr lang="en-US" altLang="ko-KR" smtClean="0"/>
              <a:pPr/>
              <a:t>‹#›</a:t>
            </a:fld>
            <a:endParaRPr lang="ko-KR" altLang="en-US"/>
          </a:p>
        </p:txBody>
      </p:sp>
      <p:sp>
        <p:nvSpPr>
          <p:cNvPr id="28" name="텍스트 개체 틀 11">
            <a:extLst>
              <a:ext uri="{FF2B5EF4-FFF2-40B4-BE49-F238E27FC236}">
                <a16:creationId xmlns:a16="http://schemas.microsoft.com/office/drawing/2014/main" id="{18E76348-9871-4FA1-9460-69F230C89BDA}"/>
              </a:ext>
            </a:extLst>
          </p:cNvPr>
          <p:cNvSpPr>
            <a:spLocks noGrp="1"/>
          </p:cNvSpPr>
          <p:nvPr>
            <p:ph type="body" sz="quarter" idx="74" hasCustomPrompt="1"/>
          </p:nvPr>
        </p:nvSpPr>
        <p:spPr>
          <a:xfrm>
            <a:off x="839787" y="4512195"/>
            <a:ext cx="2176272" cy="300437"/>
          </a:xfrm>
        </p:spPr>
        <p:txBody>
          <a:bodyPr lIns="0" tIns="0" rIns="0" bIns="0" rtlCol="0">
            <a:noAutofit/>
          </a:bodyPr>
          <a:lstStyle>
            <a:lvl1pPr marL="0" indent="0" algn="l">
              <a:spcBef>
                <a:spcPts val="600"/>
              </a:spcBef>
              <a:buClr>
                <a:schemeClr val="bg1">
                  <a:lumMod val="50000"/>
                </a:schemeClr>
              </a:buClr>
              <a:buSzPct val="125000"/>
              <a:buFont typeface="Arial" panose="020B0604020202020204" pitchFamily="34" charset="0"/>
              <a:buNone/>
              <a:defRPr sz="2200" b="1" i="0">
                <a:solidFill>
                  <a:schemeClr val="bg2"/>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구역 제목</a:t>
            </a:r>
          </a:p>
        </p:txBody>
      </p:sp>
      <p:sp>
        <p:nvSpPr>
          <p:cNvPr id="29" name="텍스트 개체 틀 11">
            <a:extLst>
              <a:ext uri="{FF2B5EF4-FFF2-40B4-BE49-F238E27FC236}">
                <a16:creationId xmlns:a16="http://schemas.microsoft.com/office/drawing/2014/main" id="{7C11E7F0-ED81-4CB0-8A14-4C97909FDA1C}"/>
              </a:ext>
            </a:extLst>
          </p:cNvPr>
          <p:cNvSpPr>
            <a:spLocks noGrp="1"/>
          </p:cNvSpPr>
          <p:nvPr>
            <p:ph type="body" sz="quarter" idx="75" hasCustomPrompt="1"/>
          </p:nvPr>
        </p:nvSpPr>
        <p:spPr>
          <a:xfrm>
            <a:off x="828570" y="4850265"/>
            <a:ext cx="2176272" cy="938012"/>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17" name="텍스트 개체 틀 11">
            <a:extLst>
              <a:ext uri="{FF2B5EF4-FFF2-40B4-BE49-F238E27FC236}">
                <a16:creationId xmlns:a16="http://schemas.microsoft.com/office/drawing/2014/main" id="{6118C391-74F9-4973-A7A7-1B372BA2986C}"/>
              </a:ext>
            </a:extLst>
          </p:cNvPr>
          <p:cNvSpPr>
            <a:spLocks noGrp="1"/>
          </p:cNvSpPr>
          <p:nvPr>
            <p:ph type="body" sz="quarter" idx="47" hasCustomPrompt="1"/>
          </p:nvPr>
        </p:nvSpPr>
        <p:spPr>
          <a:xfrm>
            <a:off x="836613" y="1392449"/>
            <a:ext cx="8128800" cy="600249"/>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12" name="그림 개체 틀 20">
            <a:extLst>
              <a:ext uri="{FF2B5EF4-FFF2-40B4-BE49-F238E27FC236}">
                <a16:creationId xmlns:a16="http://schemas.microsoft.com/office/drawing/2014/main" id="{BC5C1227-3435-44A2-A29B-3E34D7E6EDFA}"/>
              </a:ext>
            </a:extLst>
          </p:cNvPr>
          <p:cNvSpPr>
            <a:spLocks noGrp="1"/>
          </p:cNvSpPr>
          <p:nvPr>
            <p:ph type="pic" sz="quarter" idx="50" hasCustomPrompt="1"/>
          </p:nvPr>
        </p:nvSpPr>
        <p:spPr>
          <a:xfrm>
            <a:off x="828570" y="2880087"/>
            <a:ext cx="1069848" cy="795528"/>
          </a:xfrm>
        </p:spPr>
        <p:txBody>
          <a:bodyPr rtlCol="0" anchor="ctr" anchorCtr="0">
            <a:noAutofit/>
          </a:bodyPr>
          <a:lstStyle>
            <a:lvl1pPr marL="0" indent="0" algn="ctr">
              <a:buNone/>
              <a:defRPr sz="1400">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
        <p:nvSpPr>
          <p:cNvPr id="13" name="그림 개체 틀 20">
            <a:extLst>
              <a:ext uri="{FF2B5EF4-FFF2-40B4-BE49-F238E27FC236}">
                <a16:creationId xmlns:a16="http://schemas.microsoft.com/office/drawing/2014/main" id="{84E6553B-BFD6-41B1-B2FB-B2FF92DCFFFB}"/>
              </a:ext>
            </a:extLst>
          </p:cNvPr>
          <p:cNvSpPr>
            <a:spLocks noGrp="1"/>
          </p:cNvSpPr>
          <p:nvPr>
            <p:ph type="pic" sz="quarter" idx="51" hasCustomPrompt="1"/>
          </p:nvPr>
        </p:nvSpPr>
        <p:spPr>
          <a:xfrm>
            <a:off x="3614288" y="2880087"/>
            <a:ext cx="1069848" cy="795528"/>
          </a:xfrm>
        </p:spPr>
        <p:txBody>
          <a:bodyPr rtlCol="0" anchor="ctr" anchorCtr="0">
            <a:noAutofit/>
          </a:bodyPr>
          <a:lstStyle>
            <a:lvl1pPr marL="0" indent="0" algn="ctr">
              <a:buNone/>
              <a:defRPr sz="1400">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
        <p:nvSpPr>
          <p:cNvPr id="15" name="텍스트 개체 틀 11">
            <a:extLst>
              <a:ext uri="{FF2B5EF4-FFF2-40B4-BE49-F238E27FC236}">
                <a16:creationId xmlns:a16="http://schemas.microsoft.com/office/drawing/2014/main" id="{D88F4128-E844-49D5-B896-F5B8360E0547}"/>
              </a:ext>
            </a:extLst>
          </p:cNvPr>
          <p:cNvSpPr>
            <a:spLocks noGrp="1"/>
          </p:cNvSpPr>
          <p:nvPr>
            <p:ph type="body" sz="quarter" idx="76" hasCustomPrompt="1"/>
          </p:nvPr>
        </p:nvSpPr>
        <p:spPr>
          <a:xfrm>
            <a:off x="3479372" y="4512195"/>
            <a:ext cx="2176272" cy="300437"/>
          </a:xfrm>
        </p:spPr>
        <p:txBody>
          <a:bodyPr lIns="0" tIns="0" rIns="0" bIns="0" rtlCol="0">
            <a:noAutofit/>
          </a:bodyPr>
          <a:lstStyle>
            <a:lvl1pPr marL="0" indent="0" algn="l">
              <a:spcBef>
                <a:spcPts val="600"/>
              </a:spcBef>
              <a:buClr>
                <a:schemeClr val="bg1">
                  <a:lumMod val="50000"/>
                </a:schemeClr>
              </a:buClr>
              <a:buSzPct val="125000"/>
              <a:buFont typeface="Arial" panose="020B0604020202020204" pitchFamily="34" charset="0"/>
              <a:buNone/>
              <a:defRPr sz="2200" b="1" i="0">
                <a:solidFill>
                  <a:schemeClr val="bg2"/>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구역 제목</a:t>
            </a:r>
          </a:p>
        </p:txBody>
      </p:sp>
      <p:sp>
        <p:nvSpPr>
          <p:cNvPr id="16" name="텍스트 개체 틀 11">
            <a:extLst>
              <a:ext uri="{FF2B5EF4-FFF2-40B4-BE49-F238E27FC236}">
                <a16:creationId xmlns:a16="http://schemas.microsoft.com/office/drawing/2014/main" id="{A4D9A5A5-DC49-42A9-AF1C-03EE63FAC03F}"/>
              </a:ext>
            </a:extLst>
          </p:cNvPr>
          <p:cNvSpPr>
            <a:spLocks noGrp="1"/>
          </p:cNvSpPr>
          <p:nvPr>
            <p:ph type="body" sz="quarter" idx="77" hasCustomPrompt="1"/>
          </p:nvPr>
        </p:nvSpPr>
        <p:spPr>
          <a:xfrm>
            <a:off x="3468155" y="4850265"/>
            <a:ext cx="2176272" cy="938012"/>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9" name="직사각형 8">
            <a:extLst>
              <a:ext uri="{FF2B5EF4-FFF2-40B4-BE49-F238E27FC236}">
                <a16:creationId xmlns:a16="http://schemas.microsoft.com/office/drawing/2014/main" id="{7F48B1E6-F024-4B3C-B742-0BF9E09286E4}"/>
              </a:ext>
            </a:extLst>
          </p:cNvPr>
          <p:cNvSpPr/>
          <p:nvPr userDrawn="1"/>
        </p:nvSpPr>
        <p:spPr>
          <a:xfrm>
            <a:off x="6125937" y="2250550"/>
            <a:ext cx="2286000" cy="3657600"/>
          </a:xfrm>
          <a:prstGeom prst="rect">
            <a:avLst/>
          </a:prstGeom>
          <a:blipFill>
            <a:blip r:embed="rId3">
              <a:extLst>
                <a:ext uri="{96DAC541-7B7A-43D3-8B79-37D633B846F1}">
                  <asvg:svgBlip xmlns:asvg="http://schemas.microsoft.com/office/drawing/2016/SVG/main" r:embed="rId4"/>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1" name="직사각형 20">
            <a:extLst>
              <a:ext uri="{FF2B5EF4-FFF2-40B4-BE49-F238E27FC236}">
                <a16:creationId xmlns:a16="http://schemas.microsoft.com/office/drawing/2014/main" id="{4C43F6EC-68DC-4837-BACC-5AD6767A59B3}"/>
              </a:ext>
            </a:extLst>
          </p:cNvPr>
          <p:cNvSpPr/>
          <p:nvPr userDrawn="1"/>
        </p:nvSpPr>
        <p:spPr>
          <a:xfrm rot="5400000">
            <a:off x="8598924" y="2762976"/>
            <a:ext cx="2286000" cy="2684355"/>
          </a:xfrm>
          <a:prstGeom prst="rect">
            <a:avLst/>
          </a:prstGeom>
          <a:blipFill>
            <a:blip r:embed="rId3">
              <a:extLst>
                <a:ext uri="{96DAC541-7B7A-43D3-8B79-37D633B846F1}">
                  <asvg:svgBlip xmlns:asvg="http://schemas.microsoft.com/office/drawing/2016/SVG/main" r:embed="rId4"/>
                </a:ext>
              </a:extLst>
            </a:blip>
            <a:stretch>
              <a:fillRect b="-3625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14" name="그림 개체 틀 13">
            <a:extLst>
              <a:ext uri="{FF2B5EF4-FFF2-40B4-BE49-F238E27FC236}">
                <a16:creationId xmlns:a16="http://schemas.microsoft.com/office/drawing/2014/main" id="{4629E6EA-0F70-4614-B242-4AE3E4301398}"/>
              </a:ext>
            </a:extLst>
          </p:cNvPr>
          <p:cNvSpPr>
            <a:spLocks noGrp="1"/>
          </p:cNvSpPr>
          <p:nvPr>
            <p:ph type="pic" sz="quarter" idx="78" hasCustomPrompt="1"/>
          </p:nvPr>
        </p:nvSpPr>
        <p:spPr>
          <a:xfrm>
            <a:off x="6283325" y="2410395"/>
            <a:ext cx="1974850" cy="3047430"/>
          </a:xfrm>
          <a:ln w="25400">
            <a:solidFill>
              <a:schemeClr val="bg2"/>
            </a:solidFill>
          </a:ln>
        </p:spPr>
        <p:txBody>
          <a:bodyPr rtlCol="0" anchor="ctr" anchorCtr="0">
            <a:normAutofit/>
          </a:bodyPr>
          <a:lstStyle>
            <a:lvl1pPr marL="0" indent="0" algn="ctr">
              <a:buNone/>
              <a:defRPr sz="1400">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
        <p:nvSpPr>
          <p:cNvPr id="23" name="그림 개체 틀 22">
            <a:extLst>
              <a:ext uri="{FF2B5EF4-FFF2-40B4-BE49-F238E27FC236}">
                <a16:creationId xmlns:a16="http://schemas.microsoft.com/office/drawing/2014/main" id="{32379FE9-C48F-4225-A40A-A3E6CAD4F51E}"/>
              </a:ext>
            </a:extLst>
          </p:cNvPr>
          <p:cNvSpPr>
            <a:spLocks noGrp="1"/>
          </p:cNvSpPr>
          <p:nvPr>
            <p:ph type="pic" sz="quarter" idx="79" hasCustomPrompt="1"/>
          </p:nvPr>
        </p:nvSpPr>
        <p:spPr>
          <a:xfrm>
            <a:off x="8412163" y="3124606"/>
            <a:ext cx="2511425" cy="1976400"/>
          </a:xfrm>
          <a:ln w="25400">
            <a:solidFill>
              <a:schemeClr val="bg2"/>
            </a:solidFill>
          </a:ln>
        </p:spPr>
        <p:txBody>
          <a:bodyPr rtlCol="0" anchor="ctr" anchorCtr="0">
            <a:normAutofit/>
          </a:bodyPr>
          <a:lstStyle>
            <a:lvl1pPr marL="0" indent="0" algn="ctr">
              <a:buNone/>
              <a:defRPr sz="1400">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
        <p:nvSpPr>
          <p:cNvPr id="26" name="그림 개체 틀 11">
            <a:extLst>
              <a:ext uri="{FF2B5EF4-FFF2-40B4-BE49-F238E27FC236}">
                <a16:creationId xmlns:a16="http://schemas.microsoft.com/office/drawing/2014/main" id="{FFDA0C1B-4B80-4211-8E8D-A19CA0D2A593}"/>
              </a:ext>
            </a:extLst>
          </p:cNvPr>
          <p:cNvSpPr>
            <a:spLocks noGrp="1"/>
          </p:cNvSpPr>
          <p:nvPr>
            <p:ph type="pic" sz="quarter" idx="80" hasCustomPrompt="1"/>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Tree>
    <p:extLst>
      <p:ext uri="{BB962C8B-B14F-4D97-AF65-F5344CB8AC3E}">
        <p14:creationId xmlns:p14="http://schemas.microsoft.com/office/powerpoint/2010/main" val="12892176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F09A5174-1112-4D75-9ACE-EB000DE44EEE}"/>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8" name="직사각형 7">
            <a:extLst>
              <a:ext uri="{FF2B5EF4-FFF2-40B4-BE49-F238E27FC236}">
                <a16:creationId xmlns:a16="http://schemas.microsoft.com/office/drawing/2014/main" id="{7B241F2F-6D67-4597-AB7C-D982860837A5}"/>
              </a:ext>
            </a:extLst>
          </p:cNvPr>
          <p:cNvSpPr/>
          <p:nvPr userDrawn="1"/>
        </p:nvSpPr>
        <p:spPr>
          <a:xfrm>
            <a:off x="3585972" y="0"/>
            <a:ext cx="5020056"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 name="제목 1">
            <a:extLst>
              <a:ext uri="{FF2B5EF4-FFF2-40B4-BE49-F238E27FC236}">
                <a16:creationId xmlns:a16="http://schemas.microsoft.com/office/drawing/2014/main" id="{597639DF-BB81-43B2-81DF-DC0942E88459}"/>
              </a:ext>
            </a:extLst>
          </p:cNvPr>
          <p:cNvSpPr>
            <a:spLocks noGrp="1"/>
          </p:cNvSpPr>
          <p:nvPr>
            <p:ph type="ctrTitle" hasCustomPrompt="1"/>
          </p:nvPr>
        </p:nvSpPr>
        <p:spPr>
          <a:xfrm>
            <a:off x="3585972" y="2551430"/>
            <a:ext cx="5020056" cy="1633085"/>
          </a:xfrm>
        </p:spPr>
        <p:txBody>
          <a:bodyPr rtlCol="0" anchor="b">
            <a:normAutofit/>
          </a:bodyPr>
          <a:lstStyle>
            <a:lvl1pPr algn="ctr">
              <a:lnSpc>
                <a:spcPct val="85000"/>
              </a:lnSpc>
              <a:defRPr sz="5500" b="1">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프레젠테이션 제목</a:t>
            </a:r>
          </a:p>
        </p:txBody>
      </p:sp>
      <p:sp>
        <p:nvSpPr>
          <p:cNvPr id="3" name="부제목 2">
            <a:extLst>
              <a:ext uri="{FF2B5EF4-FFF2-40B4-BE49-F238E27FC236}">
                <a16:creationId xmlns:a16="http://schemas.microsoft.com/office/drawing/2014/main" id="{0862A2A7-5821-4BAA-A45B-8AFDF4E0FBAD}"/>
              </a:ext>
            </a:extLst>
          </p:cNvPr>
          <p:cNvSpPr>
            <a:spLocks noGrp="1"/>
          </p:cNvSpPr>
          <p:nvPr>
            <p:ph type="subTitle" idx="1"/>
          </p:nvPr>
        </p:nvSpPr>
        <p:spPr>
          <a:xfrm>
            <a:off x="3581400" y="4653445"/>
            <a:ext cx="5027613" cy="827197"/>
          </a:xfrm>
        </p:spPr>
        <p:txBody>
          <a:bodyPr rtlCol="0">
            <a:normAutofit/>
          </a:bodyPr>
          <a:lstStyle>
            <a:lvl1pPr marL="0" indent="0" algn="ctr">
              <a:buNone/>
              <a:defRPr sz="2800">
                <a:solidFill>
                  <a:schemeClr val="tx2"/>
                </a:solidFill>
                <a:latin typeface="맑은 고딕" panose="020B0503020000020004" pitchFamily="50" charset="-127"/>
                <a:ea typeface="맑은 고딕" panose="020B0503020000020004" pitchFamily="50" charset="-12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ko-KR" altLang="en-US" noProof="0"/>
              <a:t>클릭하여 마스터 부제목 스타일 편집</a:t>
            </a:r>
          </a:p>
        </p:txBody>
      </p:sp>
    </p:spTree>
    <p:extLst>
      <p:ext uri="{BB962C8B-B14F-4D97-AF65-F5344CB8AC3E}">
        <p14:creationId xmlns:p14="http://schemas.microsoft.com/office/powerpoint/2010/main" val="4735965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4A7E2F25-E114-4A75-B5B3-F09D555DDFF8}"/>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9" name="직사각형 8">
            <a:extLst>
              <a:ext uri="{FF2B5EF4-FFF2-40B4-BE49-F238E27FC236}">
                <a16:creationId xmlns:a16="http://schemas.microsoft.com/office/drawing/2014/main" id="{509BEFEA-934B-49DB-9A67-071B716E9BCC}"/>
              </a:ext>
            </a:extLst>
          </p:cNvPr>
          <p:cNvSpPr/>
          <p:nvPr userDrawn="1"/>
        </p:nvSpPr>
        <p:spPr>
          <a:xfrm>
            <a:off x="6769608" y="0"/>
            <a:ext cx="5422392"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 name="제목 1">
            <a:extLst>
              <a:ext uri="{FF2B5EF4-FFF2-40B4-BE49-F238E27FC236}">
                <a16:creationId xmlns:a16="http://schemas.microsoft.com/office/drawing/2014/main" id="{7D86D2BD-969D-4473-8460-B0377486ABC0}"/>
              </a:ext>
            </a:extLst>
          </p:cNvPr>
          <p:cNvSpPr>
            <a:spLocks noGrp="1"/>
          </p:cNvSpPr>
          <p:nvPr>
            <p:ph type="title" hasCustomPrompt="1"/>
          </p:nvPr>
        </p:nvSpPr>
        <p:spPr>
          <a:xfrm>
            <a:off x="7235826" y="3924940"/>
            <a:ext cx="4116387" cy="1740445"/>
          </a:xfrm>
        </p:spPr>
        <p:txBody>
          <a:bodyPr lIns="0" tIns="0" rIns="0" bIns="0" rtlCol="0" anchor="b" anchorCtr="0">
            <a:noAutofit/>
          </a:bodyPr>
          <a:lstStyle>
            <a:lvl1pPr algn="r">
              <a:defRPr sz="5500" b="1">
                <a:latin typeface="맑은 고딕" panose="020B0503020000020004" pitchFamily="50" charset="-127"/>
                <a:ea typeface="맑은 고딕" panose="020B0503020000020004" pitchFamily="50" charset="-127"/>
              </a:defRPr>
            </a:lvl1pPr>
          </a:lstStyle>
          <a:p>
            <a:pPr rtl="0"/>
            <a:r>
              <a:rPr lang="ko-KR" altLang="en-US" noProof="0"/>
              <a:t>프레젠테이션 제목</a:t>
            </a:r>
          </a:p>
        </p:txBody>
      </p:sp>
      <p:sp>
        <p:nvSpPr>
          <p:cNvPr id="11" name="부제목 2">
            <a:extLst>
              <a:ext uri="{FF2B5EF4-FFF2-40B4-BE49-F238E27FC236}">
                <a16:creationId xmlns:a16="http://schemas.microsoft.com/office/drawing/2014/main" id="{1124E491-FFE2-4D91-8211-BFEB67FC40B9}"/>
              </a:ext>
            </a:extLst>
          </p:cNvPr>
          <p:cNvSpPr>
            <a:spLocks noGrp="1"/>
          </p:cNvSpPr>
          <p:nvPr>
            <p:ph type="subTitle" idx="1" hasCustomPrompt="1"/>
          </p:nvPr>
        </p:nvSpPr>
        <p:spPr>
          <a:xfrm>
            <a:off x="7235826" y="5681266"/>
            <a:ext cx="4116387" cy="400081"/>
          </a:xfrm>
        </p:spPr>
        <p:txBody>
          <a:bodyPr lIns="0" tIns="0" rIns="0" bIns="0" rtlCol="0" anchor="b" anchorCtr="0">
            <a:normAutofit/>
          </a:bodyPr>
          <a:lstStyle>
            <a:lvl1pPr marL="0" indent="0" algn="r">
              <a:buNone/>
              <a:defRPr sz="2800">
                <a:solidFill>
                  <a:schemeClr val="bg2"/>
                </a:solidFill>
                <a:latin typeface="맑은 고딕" panose="020B0503020000020004" pitchFamily="50" charset="-127"/>
                <a:ea typeface="맑은 고딕" panose="020B0503020000020004" pitchFamily="50" charset="-12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ko-KR" altLang="en-US" noProof="0"/>
              <a:t>여기에 부제목 입력</a:t>
            </a:r>
          </a:p>
        </p:txBody>
      </p:sp>
    </p:spTree>
    <p:extLst>
      <p:ext uri="{BB962C8B-B14F-4D97-AF65-F5344CB8AC3E}">
        <p14:creationId xmlns:p14="http://schemas.microsoft.com/office/powerpoint/2010/main" val="27517616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14" name="직사각형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6" name="직사각형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 name="제목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10512425" cy="552848"/>
          </a:xfrm>
        </p:spPr>
        <p:txBody>
          <a:bodyPr lIns="0" tIns="0" rIns="0" bIns="0" rtlCol="0" anchor="b" anchorCtr="0"/>
          <a:lstStyle>
            <a:lvl1pPr>
              <a:defRPr>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
        <p:nvSpPr>
          <p:cNvPr id="3" name="날짜 개체 틀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43D951C3-1E58-435B-BE34-B96E97E5EA1E}" type="datetime1">
              <a:rPr lang="ko-KR" altLang="en-US" smtClean="0"/>
              <a:t>2022-01-13</a:t>
            </a:fld>
            <a:endParaRPr lang="ko-KR" altLang="en-US"/>
          </a:p>
        </p:txBody>
      </p:sp>
      <p:sp>
        <p:nvSpPr>
          <p:cNvPr id="4" name="바닥글 개체 틀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r>
              <a:rPr lang="en-US" altLang="ko-KR"/>
              <a:t>CMS</a:t>
            </a:r>
            <a:endParaRPr lang="ko-KR" altLang="en-US"/>
          </a:p>
        </p:txBody>
      </p:sp>
      <p:sp>
        <p:nvSpPr>
          <p:cNvPr id="5" name="슬라이드 번호 개체 틀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4950F5D8-22E1-4015-8661-E5B1FD28C2DE}" type="slidenum">
              <a:rPr lang="en-US" altLang="ko-KR" smtClean="0"/>
              <a:pPr/>
              <a:t>‹#›</a:t>
            </a:fld>
            <a:endParaRPr lang="ko-KR" altLang="en-US"/>
          </a:p>
        </p:txBody>
      </p:sp>
      <p:sp>
        <p:nvSpPr>
          <p:cNvPr id="13" name="내용 개체 틀 2">
            <a:extLst>
              <a:ext uri="{FF2B5EF4-FFF2-40B4-BE49-F238E27FC236}">
                <a16:creationId xmlns:a16="http://schemas.microsoft.com/office/drawing/2014/main" id="{3462FAC8-55F2-4A8C-BD0D-938A725760C8}"/>
              </a:ext>
            </a:extLst>
          </p:cNvPr>
          <p:cNvSpPr>
            <a:spLocks noGrp="1"/>
          </p:cNvSpPr>
          <p:nvPr>
            <p:ph idx="1" hasCustomPrompt="1"/>
          </p:nvPr>
        </p:nvSpPr>
        <p:spPr>
          <a:xfrm>
            <a:off x="838200" y="2064470"/>
            <a:ext cx="10515600" cy="3604962"/>
          </a:xfrm>
        </p:spPr>
        <p:txBody>
          <a:bodyPr rtlCol="0">
            <a:normAutofit/>
          </a:bodyPr>
          <a:lstStyle>
            <a:lvl1pPr>
              <a:defRPr sz="2400">
                <a:solidFill>
                  <a:schemeClr val="bg1"/>
                </a:solidFill>
                <a:latin typeface="맑은 고딕" panose="020B0503020000020004" pitchFamily="50" charset="-127"/>
                <a:ea typeface="맑은 고딕" panose="020B0503020000020004" pitchFamily="50" charset="-127"/>
              </a:defRPr>
            </a:lvl1pPr>
            <a:lvl2pPr>
              <a:defRPr sz="2000">
                <a:solidFill>
                  <a:schemeClr val="bg1"/>
                </a:solidFill>
                <a:latin typeface="맑은 고딕" panose="020B0503020000020004" pitchFamily="50" charset="-127"/>
                <a:ea typeface="맑은 고딕" panose="020B0503020000020004" pitchFamily="50" charset="-127"/>
              </a:defRPr>
            </a:lvl2pPr>
            <a:lvl3pPr>
              <a:defRPr sz="1800">
                <a:solidFill>
                  <a:schemeClr val="bg1"/>
                </a:solidFill>
                <a:latin typeface="맑은 고딕" panose="020B0503020000020004" pitchFamily="50" charset="-127"/>
                <a:ea typeface="맑은 고딕" panose="020B0503020000020004" pitchFamily="50" charset="-127"/>
              </a:defRPr>
            </a:lvl3pPr>
            <a:lvl4pPr>
              <a:defRPr sz="1600">
                <a:solidFill>
                  <a:schemeClr val="bg1"/>
                </a:solidFill>
                <a:latin typeface="맑은 고딕" panose="020B0503020000020004" pitchFamily="50" charset="-127"/>
                <a:ea typeface="맑은 고딕" panose="020B0503020000020004" pitchFamily="50" charset="-127"/>
              </a:defRPr>
            </a:lvl4pPr>
            <a:lvl5pPr>
              <a:defRPr sz="1600">
                <a:solidFill>
                  <a:schemeClr val="bg1"/>
                </a:solidFill>
                <a:latin typeface="맑은 고딕" panose="020B0503020000020004" pitchFamily="50" charset="-127"/>
                <a:ea typeface="맑은 고딕" panose="020B0503020000020004" pitchFamily="50" charset="-127"/>
              </a:defRPr>
            </a:lvl5p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Tree>
    <p:extLst>
      <p:ext uri="{BB962C8B-B14F-4D97-AF65-F5344CB8AC3E}">
        <p14:creationId xmlns:p14="http://schemas.microsoft.com/office/powerpoint/2010/main" val="1295540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머리글 구역 내용">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9" name="직사각형 8">
            <a:extLst>
              <a:ext uri="{FF2B5EF4-FFF2-40B4-BE49-F238E27FC236}">
                <a16:creationId xmlns:a16="http://schemas.microsoft.com/office/drawing/2014/main" id="{6F35480A-D762-4968-B35D-F8EBD1135B65}"/>
              </a:ext>
            </a:extLst>
          </p:cNvPr>
          <p:cNvSpPr/>
          <p:nvPr userDrawn="1"/>
        </p:nvSpPr>
        <p:spPr>
          <a:xfrm>
            <a:off x="0" y="3429000"/>
            <a:ext cx="12192000" cy="3429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11" name="텍스트 개체 틀 2">
            <a:extLst>
              <a:ext uri="{FF2B5EF4-FFF2-40B4-BE49-F238E27FC236}">
                <a16:creationId xmlns:a16="http://schemas.microsoft.com/office/drawing/2014/main" id="{9741282D-68FE-4C49-8F91-14A2214B4CB9}"/>
              </a:ext>
            </a:extLst>
          </p:cNvPr>
          <p:cNvSpPr>
            <a:spLocks noGrp="1"/>
          </p:cNvSpPr>
          <p:nvPr>
            <p:ph type="body" idx="1" hasCustomPrompt="1"/>
          </p:nvPr>
        </p:nvSpPr>
        <p:spPr>
          <a:xfrm>
            <a:off x="831850" y="4721902"/>
            <a:ext cx="10680596" cy="1133423"/>
          </a:xfrm>
        </p:spPr>
        <p:txBody>
          <a:bodyPr lIns="0" tIns="0" rIns="0" bIns="0" rtlCol="0">
            <a:normAutofit/>
          </a:bodyPr>
          <a:lstStyle>
            <a:lvl1pPr marL="0" indent="0">
              <a:spcBef>
                <a:spcPts val="600"/>
              </a:spcBef>
              <a:buNone/>
              <a:defRPr sz="1800">
                <a:solidFill>
                  <a:schemeClr val="tx2"/>
                </a:solidFill>
                <a:latin typeface="맑은 고딕" panose="020B0503020000020004" pitchFamily="50" charset="-127"/>
                <a:ea typeface="맑은 고딕" panose="020B0503020000020004" pitchFamily="50" charset="-12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ko-KR" altLang="en-US" noProof="0"/>
              <a:t>마스터 텍스트 스타일을 편집하려면 클릭하세요</a:t>
            </a:r>
            <a:r>
              <a:rPr lang="en-US" altLang="ko-KR" noProof="0"/>
              <a:t>.</a:t>
            </a:r>
          </a:p>
        </p:txBody>
      </p:sp>
      <p:sp>
        <p:nvSpPr>
          <p:cNvPr id="2" name="제목 1">
            <a:extLst>
              <a:ext uri="{FF2B5EF4-FFF2-40B4-BE49-F238E27FC236}">
                <a16:creationId xmlns:a16="http://schemas.microsoft.com/office/drawing/2014/main" id="{1F7FF6A3-D40E-4089-92AF-A2DB4994946A}"/>
              </a:ext>
            </a:extLst>
          </p:cNvPr>
          <p:cNvSpPr>
            <a:spLocks noGrp="1"/>
          </p:cNvSpPr>
          <p:nvPr>
            <p:ph type="title"/>
          </p:nvPr>
        </p:nvSpPr>
        <p:spPr>
          <a:xfrm>
            <a:off x="838200" y="4062334"/>
            <a:ext cx="10674246" cy="636340"/>
          </a:xfrm>
        </p:spPr>
        <p:txBody>
          <a:bodyPr lIns="0" tIns="0" rIns="0" bIns="0" rtlCol="0"/>
          <a:lstStyle>
            <a:lvl1pPr>
              <a:defRPr b="1">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
        <p:nvSpPr>
          <p:cNvPr id="5" name="날짜 개체 틀 4">
            <a:extLst>
              <a:ext uri="{FF2B5EF4-FFF2-40B4-BE49-F238E27FC236}">
                <a16:creationId xmlns:a16="http://schemas.microsoft.com/office/drawing/2014/main" id="{C32F87FB-CCAF-450C-B1BC-067126CC6B11}"/>
              </a:ext>
            </a:extLst>
          </p:cNvPr>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D83362AA-A4DF-4B22-B33B-A742A88E0ECF}" type="datetime1">
              <a:rPr lang="ko-KR" altLang="en-US" smtClean="0"/>
              <a:t>2022-01-13</a:t>
            </a:fld>
            <a:endParaRPr lang="ko-KR" altLang="en-US"/>
          </a:p>
        </p:txBody>
      </p:sp>
      <p:sp>
        <p:nvSpPr>
          <p:cNvPr id="6" name="바닥글 개체 틀 5">
            <a:extLst>
              <a:ext uri="{FF2B5EF4-FFF2-40B4-BE49-F238E27FC236}">
                <a16:creationId xmlns:a16="http://schemas.microsoft.com/office/drawing/2014/main" id="{5825AABB-EED6-4CD0-A5E2-A15FCDD4119F}"/>
              </a:ext>
            </a:extLst>
          </p:cNvPr>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r>
              <a:rPr lang="en-US" altLang="ko-KR"/>
              <a:t>CMS</a:t>
            </a:r>
            <a:endParaRPr lang="ko-KR" altLang="en-US"/>
          </a:p>
        </p:txBody>
      </p:sp>
      <p:sp>
        <p:nvSpPr>
          <p:cNvPr id="7" name="슬라이드 번호 개체 틀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4950F5D8-22E1-4015-8661-E5B1FD28C2DE}" type="slidenum">
              <a:rPr lang="en-US" altLang="ko-KR" smtClean="0"/>
              <a:pPr/>
              <a:t>‹#›</a:t>
            </a:fld>
            <a:endParaRPr lang="ko-KR" altLang="en-US"/>
          </a:p>
        </p:txBody>
      </p:sp>
      <p:sp>
        <p:nvSpPr>
          <p:cNvPr id="10" name="그림 개체 틀 11">
            <a:extLst>
              <a:ext uri="{FF2B5EF4-FFF2-40B4-BE49-F238E27FC236}">
                <a16:creationId xmlns:a16="http://schemas.microsoft.com/office/drawing/2014/main" id="{E22EDD9E-AEE4-4D2A-BD45-AABB792F68AF}"/>
              </a:ext>
            </a:extLst>
          </p:cNvPr>
          <p:cNvSpPr>
            <a:spLocks noGrp="1"/>
          </p:cNvSpPr>
          <p:nvPr>
            <p:ph type="pic" sz="quarter" idx="50" hasCustomPrompt="1"/>
          </p:nvPr>
        </p:nvSpPr>
        <p:spPr>
          <a:xfrm>
            <a:off x="831850" y="851603"/>
            <a:ext cx="1938528" cy="393192"/>
          </a:xfrm>
          <a:prstGeom prst="roundRect">
            <a:avLst/>
          </a:prstGeom>
        </p:spPr>
        <p:txBody>
          <a:bodyPr rtlCol="0" anchor="ctr" anchorCtr="0">
            <a:normAutofit/>
          </a:bodyPr>
          <a:lstStyle>
            <a:lvl1pPr marL="0" indent="0" algn="ctr">
              <a:buNone/>
              <a:defRPr sz="16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Tree>
    <p:extLst>
      <p:ext uri="{BB962C8B-B14F-4D97-AF65-F5344CB8AC3E}">
        <p14:creationId xmlns:p14="http://schemas.microsoft.com/office/powerpoint/2010/main" val="3452227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내용 2개">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35" name="직사각형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7" name="직사각형 26">
            <a:extLst>
              <a:ext uri="{FF2B5EF4-FFF2-40B4-BE49-F238E27FC236}">
                <a16:creationId xmlns:a16="http://schemas.microsoft.com/office/drawing/2014/main" id="{B7314DC4-8C9E-4F01-A18F-43188041EB03}"/>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37" name="내용 개체 틀 2">
            <a:extLst>
              <a:ext uri="{FF2B5EF4-FFF2-40B4-BE49-F238E27FC236}">
                <a16:creationId xmlns:a16="http://schemas.microsoft.com/office/drawing/2014/main" id="{27010291-978E-4CC6-876F-E22ADA4A322F}"/>
              </a:ext>
            </a:extLst>
          </p:cNvPr>
          <p:cNvSpPr>
            <a:spLocks noGrp="1"/>
          </p:cNvSpPr>
          <p:nvPr>
            <p:ph sz="half" idx="1" hasCustomPrompt="1"/>
          </p:nvPr>
        </p:nvSpPr>
        <p:spPr>
          <a:xfrm>
            <a:off x="838200" y="2049405"/>
            <a:ext cx="5181600" cy="3588615"/>
          </a:xfrm>
        </p:spPr>
        <p:txBody>
          <a:bodyPr rtlCol="0">
            <a:normAutofit/>
          </a:bodyPr>
          <a:lstStyle>
            <a:lvl1pPr>
              <a:defRPr sz="2000">
                <a:solidFill>
                  <a:schemeClr val="bg1"/>
                </a:solidFill>
                <a:latin typeface="맑은 고딕" panose="020B0503020000020004" pitchFamily="50" charset="-127"/>
                <a:ea typeface="맑은 고딕" panose="020B0503020000020004" pitchFamily="50" charset="-127"/>
              </a:defRPr>
            </a:lvl1pPr>
            <a:lvl2pPr>
              <a:defRPr sz="1800">
                <a:solidFill>
                  <a:schemeClr val="bg1"/>
                </a:solidFill>
                <a:latin typeface="맑은 고딕" panose="020B0503020000020004" pitchFamily="50" charset="-127"/>
                <a:ea typeface="맑은 고딕" panose="020B0503020000020004" pitchFamily="50" charset="-127"/>
              </a:defRPr>
            </a:lvl2pPr>
            <a:lvl3pPr>
              <a:defRPr sz="1600">
                <a:solidFill>
                  <a:schemeClr val="bg1"/>
                </a:solidFill>
                <a:latin typeface="맑은 고딕" panose="020B0503020000020004" pitchFamily="50" charset="-127"/>
                <a:ea typeface="맑은 고딕" panose="020B0503020000020004" pitchFamily="50" charset="-127"/>
              </a:defRPr>
            </a:lvl3pPr>
            <a:lvl4pPr>
              <a:defRPr sz="1400">
                <a:solidFill>
                  <a:schemeClr val="bg1"/>
                </a:solidFill>
                <a:latin typeface="맑은 고딕" panose="020B0503020000020004" pitchFamily="50" charset="-127"/>
                <a:ea typeface="맑은 고딕" panose="020B0503020000020004" pitchFamily="50" charset="-127"/>
              </a:defRPr>
            </a:lvl4pPr>
            <a:lvl5pPr>
              <a:defRPr sz="1400">
                <a:solidFill>
                  <a:schemeClr val="bg1"/>
                </a:solidFill>
                <a:latin typeface="맑은 고딕" panose="020B0503020000020004" pitchFamily="50" charset="-127"/>
                <a:ea typeface="맑은 고딕" panose="020B0503020000020004" pitchFamily="50" charset="-127"/>
              </a:defRPr>
            </a:lvl5p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38" name="내용 개체 틀 3">
            <a:extLst>
              <a:ext uri="{FF2B5EF4-FFF2-40B4-BE49-F238E27FC236}">
                <a16:creationId xmlns:a16="http://schemas.microsoft.com/office/drawing/2014/main" id="{C0C7E056-802B-46B6-8017-5D7F87B41A5A}"/>
              </a:ext>
            </a:extLst>
          </p:cNvPr>
          <p:cNvSpPr>
            <a:spLocks noGrp="1"/>
          </p:cNvSpPr>
          <p:nvPr>
            <p:ph sz="half" idx="2" hasCustomPrompt="1"/>
          </p:nvPr>
        </p:nvSpPr>
        <p:spPr>
          <a:xfrm>
            <a:off x="6172200" y="2049405"/>
            <a:ext cx="5181600" cy="3568970"/>
          </a:xfrm>
        </p:spPr>
        <p:txBody>
          <a:bodyPr rtlCol="0">
            <a:normAutofit/>
          </a:bodyPr>
          <a:lstStyle>
            <a:lvl1pPr>
              <a:defRPr sz="2000">
                <a:solidFill>
                  <a:schemeClr val="bg1"/>
                </a:solidFill>
                <a:latin typeface="맑은 고딕" panose="020B0503020000020004" pitchFamily="50" charset="-127"/>
                <a:ea typeface="맑은 고딕" panose="020B0503020000020004" pitchFamily="50" charset="-127"/>
              </a:defRPr>
            </a:lvl1pPr>
            <a:lvl2pPr>
              <a:defRPr sz="1800">
                <a:solidFill>
                  <a:schemeClr val="bg1"/>
                </a:solidFill>
                <a:latin typeface="맑은 고딕" panose="020B0503020000020004" pitchFamily="50" charset="-127"/>
                <a:ea typeface="맑은 고딕" panose="020B0503020000020004" pitchFamily="50" charset="-127"/>
              </a:defRPr>
            </a:lvl2pPr>
            <a:lvl3pPr>
              <a:defRPr sz="1600">
                <a:solidFill>
                  <a:schemeClr val="bg1"/>
                </a:solidFill>
                <a:latin typeface="맑은 고딕" panose="020B0503020000020004" pitchFamily="50" charset="-127"/>
                <a:ea typeface="맑은 고딕" panose="020B0503020000020004" pitchFamily="50" charset="-127"/>
              </a:defRPr>
            </a:lvl3pPr>
            <a:lvl4pPr>
              <a:defRPr sz="1400">
                <a:solidFill>
                  <a:schemeClr val="bg1"/>
                </a:solidFill>
                <a:latin typeface="맑은 고딕" panose="020B0503020000020004" pitchFamily="50" charset="-127"/>
                <a:ea typeface="맑은 고딕" panose="020B0503020000020004" pitchFamily="50" charset="-127"/>
              </a:defRPr>
            </a:lvl4pPr>
            <a:lvl5pPr>
              <a:defRPr sz="1400">
                <a:solidFill>
                  <a:schemeClr val="bg1"/>
                </a:solidFill>
                <a:latin typeface="맑은 고딕" panose="020B0503020000020004" pitchFamily="50" charset="-127"/>
                <a:ea typeface="맑은 고딕" panose="020B0503020000020004" pitchFamily="50" charset="-127"/>
              </a:defRPr>
            </a:lvl5p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8" name="날짜 개체 틀 7">
            <a:extLst>
              <a:ext uri="{FF2B5EF4-FFF2-40B4-BE49-F238E27FC236}">
                <a16:creationId xmlns:a16="http://schemas.microsoft.com/office/drawing/2014/main" id="{F5D76E00-0ACB-4B7A-B045-2A0F2EF8D824}"/>
              </a:ext>
            </a:extLst>
          </p:cNvPr>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06F11EF2-AACF-4182-A5A7-A5BDDC4F3485}" type="datetime1">
              <a:rPr lang="ko-KR" altLang="en-US" smtClean="0"/>
              <a:t>2022-01-13</a:t>
            </a:fld>
            <a:endParaRPr lang="ko-KR" altLang="en-US"/>
          </a:p>
        </p:txBody>
      </p:sp>
      <p:sp>
        <p:nvSpPr>
          <p:cNvPr id="9" name="바닥글 개체 틀 8">
            <a:extLst>
              <a:ext uri="{FF2B5EF4-FFF2-40B4-BE49-F238E27FC236}">
                <a16:creationId xmlns:a16="http://schemas.microsoft.com/office/drawing/2014/main" id="{BB112229-A962-49D4-B30E-99CFF547CC16}"/>
              </a:ext>
            </a:extLst>
          </p:cNvPr>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r>
              <a:rPr lang="en-US" altLang="ko-KR"/>
              <a:t>CMS</a:t>
            </a:r>
            <a:endParaRPr lang="ko-KR" altLang="en-US"/>
          </a:p>
        </p:txBody>
      </p:sp>
      <p:sp>
        <p:nvSpPr>
          <p:cNvPr id="12" name="슬라이드 번호 개체 틀 11">
            <a:extLst>
              <a:ext uri="{FF2B5EF4-FFF2-40B4-BE49-F238E27FC236}">
                <a16:creationId xmlns:a16="http://schemas.microsoft.com/office/drawing/2014/main" id="{5AD09447-00BF-439A-B49F-4D5A25FEEA97}"/>
              </a:ext>
            </a:extLst>
          </p:cNvPr>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4950F5D8-22E1-4015-8661-E5B1FD28C2DE}" type="slidenum">
              <a:rPr lang="en-US" altLang="ko-KR" smtClean="0"/>
              <a:pPr/>
              <a:t>‹#›</a:t>
            </a:fld>
            <a:endParaRPr lang="ko-KR" altLang="en-US"/>
          </a:p>
        </p:txBody>
      </p:sp>
      <p:sp>
        <p:nvSpPr>
          <p:cNvPr id="39" name="제목 1">
            <a:extLst>
              <a:ext uri="{FF2B5EF4-FFF2-40B4-BE49-F238E27FC236}">
                <a16:creationId xmlns:a16="http://schemas.microsoft.com/office/drawing/2014/main" id="{6D1F570F-D9DD-43A5-A55C-A231D1F75ED1}"/>
              </a:ext>
            </a:extLst>
          </p:cNvPr>
          <p:cNvSpPr>
            <a:spLocks noGrp="1"/>
          </p:cNvSpPr>
          <p:nvPr>
            <p:ph type="title"/>
          </p:nvPr>
        </p:nvSpPr>
        <p:spPr>
          <a:xfrm>
            <a:off x="838199" y="805472"/>
            <a:ext cx="10512425" cy="552848"/>
          </a:xfrm>
        </p:spPr>
        <p:txBody>
          <a:bodyPr lIns="0" tIns="0" rIns="0" bIns="0" rtlCol="0" anchor="b" anchorCtr="0"/>
          <a:lstStyle>
            <a:lvl1pPr>
              <a:defRPr>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Tree>
    <p:extLst>
      <p:ext uri="{BB962C8B-B14F-4D97-AF65-F5344CB8AC3E}">
        <p14:creationId xmlns:p14="http://schemas.microsoft.com/office/powerpoint/2010/main" val="11171164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비교">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14" name="직사각형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6" name="직사각형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 name="제목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10512425" cy="552848"/>
          </a:xfrm>
        </p:spPr>
        <p:txBody>
          <a:bodyPr lIns="0" tIns="0" rIns="0" bIns="0" rtlCol="0" anchor="b" anchorCtr="0"/>
          <a:lstStyle>
            <a:lvl1pPr>
              <a:defRPr>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
        <p:nvSpPr>
          <p:cNvPr id="3" name="날짜 개체 틀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7448EB0F-5B3B-4F2F-8C5A-571C4C539810}" type="datetime1">
              <a:rPr lang="ko-KR" altLang="en-US" smtClean="0"/>
              <a:t>2022-01-13</a:t>
            </a:fld>
            <a:endParaRPr lang="ko-KR" altLang="en-US"/>
          </a:p>
        </p:txBody>
      </p:sp>
      <p:sp>
        <p:nvSpPr>
          <p:cNvPr id="4" name="바닥글 개체 틀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r>
              <a:rPr lang="en-US" altLang="ko-KR"/>
              <a:t>CMS</a:t>
            </a:r>
            <a:endParaRPr lang="ko-KR" altLang="en-US"/>
          </a:p>
        </p:txBody>
      </p:sp>
      <p:sp>
        <p:nvSpPr>
          <p:cNvPr id="5" name="슬라이드 번호 개체 틀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4950F5D8-22E1-4015-8661-E5B1FD28C2DE}" type="slidenum">
              <a:rPr lang="en-US" altLang="ko-KR" smtClean="0"/>
              <a:pPr/>
              <a:t>‹#›</a:t>
            </a:fld>
            <a:endParaRPr lang="ko-KR" altLang="en-US"/>
          </a:p>
        </p:txBody>
      </p:sp>
      <p:sp>
        <p:nvSpPr>
          <p:cNvPr id="17" name="텍스트 개체 틀 2">
            <a:extLst>
              <a:ext uri="{FF2B5EF4-FFF2-40B4-BE49-F238E27FC236}">
                <a16:creationId xmlns:a16="http://schemas.microsoft.com/office/drawing/2014/main" id="{A0794048-CBDE-4DD8-B381-C7B3F8BC6BD1}"/>
              </a:ext>
            </a:extLst>
          </p:cNvPr>
          <p:cNvSpPr>
            <a:spLocks noGrp="1"/>
          </p:cNvSpPr>
          <p:nvPr>
            <p:ph type="body" idx="1" hasCustomPrompt="1"/>
          </p:nvPr>
        </p:nvSpPr>
        <p:spPr>
          <a:xfrm>
            <a:off x="839788" y="2049403"/>
            <a:ext cx="5157787" cy="455672"/>
          </a:xfrm>
        </p:spPr>
        <p:txBody>
          <a:bodyPr rtlCol="0" anchor="b"/>
          <a:lstStyle>
            <a:lvl1pPr marL="0" indent="0">
              <a:buNone/>
              <a:defRPr sz="2400" b="1">
                <a:solidFill>
                  <a:schemeClr val="tx2"/>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 스타일을 편집하려면 클릭하세요</a:t>
            </a:r>
            <a:r>
              <a:rPr lang="en-US" altLang="ko-KR" noProof="0"/>
              <a:t>.</a:t>
            </a:r>
          </a:p>
        </p:txBody>
      </p:sp>
      <p:sp>
        <p:nvSpPr>
          <p:cNvPr id="19" name="텍스트 개체 틀 4">
            <a:extLst>
              <a:ext uri="{FF2B5EF4-FFF2-40B4-BE49-F238E27FC236}">
                <a16:creationId xmlns:a16="http://schemas.microsoft.com/office/drawing/2014/main" id="{8728F1E0-EBE6-4A1C-A9AD-A2F93B614002}"/>
              </a:ext>
            </a:extLst>
          </p:cNvPr>
          <p:cNvSpPr>
            <a:spLocks noGrp="1"/>
          </p:cNvSpPr>
          <p:nvPr>
            <p:ph type="body" sz="quarter" idx="3" hasCustomPrompt="1"/>
          </p:nvPr>
        </p:nvSpPr>
        <p:spPr>
          <a:xfrm>
            <a:off x="6172200" y="2049401"/>
            <a:ext cx="5183188" cy="455673"/>
          </a:xfrm>
        </p:spPr>
        <p:txBody>
          <a:bodyPr rtlCol="0" anchor="b"/>
          <a:lstStyle>
            <a:lvl1pPr marL="0" indent="0">
              <a:buNone/>
              <a:defRPr sz="2400" b="1">
                <a:solidFill>
                  <a:schemeClr val="tx2"/>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 스타일을 편집하려면 클릭하세요</a:t>
            </a:r>
            <a:r>
              <a:rPr lang="en-US" altLang="ko-KR" noProof="0"/>
              <a:t>.</a:t>
            </a:r>
          </a:p>
        </p:txBody>
      </p:sp>
      <p:sp>
        <p:nvSpPr>
          <p:cNvPr id="20" name="내용 개체 틀 5">
            <a:extLst>
              <a:ext uri="{FF2B5EF4-FFF2-40B4-BE49-F238E27FC236}">
                <a16:creationId xmlns:a16="http://schemas.microsoft.com/office/drawing/2014/main" id="{A0E71F33-4A3C-4FCB-968D-EDA3A37F0BCC}"/>
              </a:ext>
            </a:extLst>
          </p:cNvPr>
          <p:cNvSpPr>
            <a:spLocks noGrp="1"/>
          </p:cNvSpPr>
          <p:nvPr>
            <p:ph sz="quarter" idx="4" hasCustomPrompt="1"/>
          </p:nvPr>
        </p:nvSpPr>
        <p:spPr>
          <a:xfrm>
            <a:off x="6172200" y="2505075"/>
            <a:ext cx="5183188" cy="3132946"/>
          </a:xfrm>
        </p:spPr>
        <p:txBody>
          <a:bodyPr rtlCol="0">
            <a:normAutofit/>
          </a:bodyPr>
          <a:lstStyle>
            <a:lvl1pPr>
              <a:defRPr sz="2000">
                <a:solidFill>
                  <a:schemeClr val="bg1"/>
                </a:solidFill>
                <a:latin typeface="맑은 고딕" panose="020B0503020000020004" pitchFamily="50" charset="-127"/>
                <a:ea typeface="맑은 고딕" panose="020B0503020000020004" pitchFamily="50" charset="-127"/>
              </a:defRPr>
            </a:lvl1pPr>
            <a:lvl2pPr>
              <a:defRPr sz="1800">
                <a:solidFill>
                  <a:schemeClr val="bg1"/>
                </a:solidFill>
                <a:latin typeface="맑은 고딕" panose="020B0503020000020004" pitchFamily="50" charset="-127"/>
                <a:ea typeface="맑은 고딕" panose="020B0503020000020004" pitchFamily="50" charset="-127"/>
              </a:defRPr>
            </a:lvl2pPr>
            <a:lvl3pPr>
              <a:defRPr sz="1600">
                <a:solidFill>
                  <a:schemeClr val="bg1"/>
                </a:solidFill>
                <a:latin typeface="맑은 고딕" panose="020B0503020000020004" pitchFamily="50" charset="-127"/>
                <a:ea typeface="맑은 고딕" panose="020B0503020000020004" pitchFamily="50" charset="-127"/>
              </a:defRPr>
            </a:lvl3pPr>
            <a:lvl4pPr>
              <a:defRPr sz="1400">
                <a:solidFill>
                  <a:schemeClr val="bg1"/>
                </a:solidFill>
                <a:latin typeface="맑은 고딕" panose="020B0503020000020004" pitchFamily="50" charset="-127"/>
                <a:ea typeface="맑은 고딕" panose="020B0503020000020004" pitchFamily="50" charset="-127"/>
              </a:defRPr>
            </a:lvl4pPr>
            <a:lvl5pPr>
              <a:defRPr sz="1400">
                <a:solidFill>
                  <a:schemeClr val="bg1"/>
                </a:solidFill>
                <a:latin typeface="맑은 고딕" panose="020B0503020000020004" pitchFamily="50" charset="-127"/>
                <a:ea typeface="맑은 고딕" panose="020B0503020000020004" pitchFamily="50" charset="-127"/>
              </a:defRPr>
            </a:lvl5p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21" name="내용 개체 틀 3">
            <a:extLst>
              <a:ext uri="{FF2B5EF4-FFF2-40B4-BE49-F238E27FC236}">
                <a16:creationId xmlns:a16="http://schemas.microsoft.com/office/drawing/2014/main" id="{FE2D98C8-5649-4EB0-A619-A662461EC9AA}"/>
              </a:ext>
            </a:extLst>
          </p:cNvPr>
          <p:cNvSpPr>
            <a:spLocks noGrp="1"/>
          </p:cNvSpPr>
          <p:nvPr>
            <p:ph sz="half" idx="2" hasCustomPrompt="1"/>
          </p:nvPr>
        </p:nvSpPr>
        <p:spPr>
          <a:xfrm>
            <a:off x="839788" y="2505075"/>
            <a:ext cx="5157787" cy="3132946"/>
          </a:xfrm>
        </p:spPr>
        <p:txBody>
          <a:bodyPr rtlCol="0">
            <a:normAutofit/>
          </a:bodyPr>
          <a:lstStyle>
            <a:lvl1pPr>
              <a:defRPr sz="2000">
                <a:solidFill>
                  <a:schemeClr val="bg1"/>
                </a:solidFill>
                <a:latin typeface="맑은 고딕" panose="020B0503020000020004" pitchFamily="50" charset="-127"/>
                <a:ea typeface="맑은 고딕" panose="020B0503020000020004" pitchFamily="50" charset="-127"/>
              </a:defRPr>
            </a:lvl1pPr>
            <a:lvl2pPr>
              <a:defRPr sz="1800">
                <a:solidFill>
                  <a:schemeClr val="bg1"/>
                </a:solidFill>
                <a:latin typeface="맑은 고딕" panose="020B0503020000020004" pitchFamily="50" charset="-127"/>
                <a:ea typeface="맑은 고딕" panose="020B0503020000020004" pitchFamily="50" charset="-127"/>
              </a:defRPr>
            </a:lvl2pPr>
            <a:lvl3pPr>
              <a:defRPr sz="1600">
                <a:solidFill>
                  <a:schemeClr val="bg1"/>
                </a:solidFill>
                <a:latin typeface="맑은 고딕" panose="020B0503020000020004" pitchFamily="50" charset="-127"/>
                <a:ea typeface="맑은 고딕" panose="020B0503020000020004" pitchFamily="50" charset="-127"/>
              </a:defRPr>
            </a:lvl3pPr>
            <a:lvl4pPr>
              <a:defRPr sz="1400">
                <a:solidFill>
                  <a:schemeClr val="bg1"/>
                </a:solidFill>
                <a:latin typeface="맑은 고딕" panose="020B0503020000020004" pitchFamily="50" charset="-127"/>
                <a:ea typeface="맑은 고딕" panose="020B0503020000020004" pitchFamily="50" charset="-127"/>
              </a:defRPr>
            </a:lvl4pPr>
            <a:lvl5pPr>
              <a:defRPr sz="1400">
                <a:solidFill>
                  <a:schemeClr val="bg1"/>
                </a:solidFill>
                <a:latin typeface="맑은 고딕" panose="020B0503020000020004" pitchFamily="50" charset="-127"/>
                <a:ea typeface="맑은 고딕" panose="020B0503020000020004" pitchFamily="50" charset="-127"/>
              </a:defRPr>
            </a:lvl5p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Tree>
    <p:extLst>
      <p:ext uri="{BB962C8B-B14F-4D97-AF65-F5344CB8AC3E}">
        <p14:creationId xmlns:p14="http://schemas.microsoft.com/office/powerpoint/2010/main" val="21699165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캡션 있는 콘텐츠">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11" name="직사각형 10">
            <a:extLst>
              <a:ext uri="{FF2B5EF4-FFF2-40B4-BE49-F238E27FC236}">
                <a16:creationId xmlns:a16="http://schemas.microsoft.com/office/drawing/2014/main" id="{FBC13AD7-0902-4462-AE2E-A3198854D169}"/>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7" name="날짜 개체 틀 6">
            <a:extLst>
              <a:ext uri="{FF2B5EF4-FFF2-40B4-BE49-F238E27FC236}">
                <a16:creationId xmlns:a16="http://schemas.microsoft.com/office/drawing/2014/main" id="{7AC8DEE1-3923-45D0-A00B-AD5831D56CF0}"/>
              </a:ext>
            </a:extLst>
          </p:cNvPr>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8421FC4A-EEC9-4B0A-830F-3178D5F47060}" type="datetime1">
              <a:rPr lang="ko-KR" altLang="en-US" smtClean="0"/>
              <a:t>2022-01-13</a:t>
            </a:fld>
            <a:endParaRPr lang="ko-KR" altLang="en-US"/>
          </a:p>
        </p:txBody>
      </p:sp>
      <p:sp>
        <p:nvSpPr>
          <p:cNvPr id="8" name="바닥글 개체 틀 7">
            <a:extLst>
              <a:ext uri="{FF2B5EF4-FFF2-40B4-BE49-F238E27FC236}">
                <a16:creationId xmlns:a16="http://schemas.microsoft.com/office/drawing/2014/main" id="{488EFA31-738D-4389-B010-AFFC2C33FF64}"/>
              </a:ext>
            </a:extLst>
          </p:cNvPr>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r>
              <a:rPr lang="en-US" altLang="ko-KR"/>
              <a:t>CMS</a:t>
            </a:r>
            <a:endParaRPr lang="ko-KR" altLang="en-US"/>
          </a:p>
        </p:txBody>
      </p:sp>
      <p:sp>
        <p:nvSpPr>
          <p:cNvPr id="9" name="슬라이드 번호 개체 틀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4950F5D8-22E1-4015-8661-E5B1FD28C2DE}" type="slidenum">
              <a:rPr lang="en-US" altLang="ko-KR" smtClean="0"/>
              <a:pPr/>
              <a:t>‹#›</a:t>
            </a:fld>
            <a:endParaRPr lang="ko-KR" altLang="en-US"/>
          </a:p>
        </p:txBody>
      </p:sp>
      <p:sp>
        <p:nvSpPr>
          <p:cNvPr id="12" name="제목 1">
            <a:extLst>
              <a:ext uri="{FF2B5EF4-FFF2-40B4-BE49-F238E27FC236}">
                <a16:creationId xmlns:a16="http://schemas.microsoft.com/office/drawing/2014/main" id="{8F15BD07-216B-4BED-B02B-A824C3BFE4E0}"/>
              </a:ext>
            </a:extLst>
          </p:cNvPr>
          <p:cNvSpPr>
            <a:spLocks noGrp="1"/>
          </p:cNvSpPr>
          <p:nvPr>
            <p:ph type="title"/>
          </p:nvPr>
        </p:nvSpPr>
        <p:spPr>
          <a:xfrm>
            <a:off x="839788" y="457200"/>
            <a:ext cx="3932237" cy="1600200"/>
          </a:xfrm>
        </p:spPr>
        <p:txBody>
          <a:bodyPr rtlCol="0" anchor="b"/>
          <a:lstStyle>
            <a:lvl1pPr>
              <a:defRPr sz="3200">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
        <p:nvSpPr>
          <p:cNvPr id="14" name="텍스트 개체 틀 3">
            <a:extLst>
              <a:ext uri="{FF2B5EF4-FFF2-40B4-BE49-F238E27FC236}">
                <a16:creationId xmlns:a16="http://schemas.microsoft.com/office/drawing/2014/main" id="{31CB25A8-485F-445D-B110-8C51B4D99271}"/>
              </a:ext>
            </a:extLst>
          </p:cNvPr>
          <p:cNvSpPr>
            <a:spLocks noGrp="1"/>
          </p:cNvSpPr>
          <p:nvPr>
            <p:ph type="body" sz="half" idx="2" hasCustomPrompt="1"/>
          </p:nvPr>
        </p:nvSpPr>
        <p:spPr>
          <a:xfrm>
            <a:off x="839788" y="2057400"/>
            <a:ext cx="3932237" cy="3811588"/>
          </a:xfrm>
        </p:spPr>
        <p:txBody>
          <a:bodyPr rtlCol="0"/>
          <a:lstStyle>
            <a:lvl1pPr marL="0" indent="0">
              <a:buNone/>
              <a:defRPr sz="1600">
                <a:latin typeface="맑은 고딕" panose="020B0503020000020004" pitchFamily="50" charset="-127"/>
                <a:ea typeface="맑은 고딕" panose="020B0503020000020004" pitchFamily="50"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noProof="0"/>
              <a:t>마스터 텍스트 스타일을 편집하려면 클릭하세요</a:t>
            </a:r>
            <a:r>
              <a:rPr lang="en-US" altLang="ko-KR" noProof="0"/>
              <a:t>.</a:t>
            </a:r>
          </a:p>
        </p:txBody>
      </p:sp>
      <p:sp>
        <p:nvSpPr>
          <p:cNvPr id="15" name="내용 개체 틀 2">
            <a:extLst>
              <a:ext uri="{FF2B5EF4-FFF2-40B4-BE49-F238E27FC236}">
                <a16:creationId xmlns:a16="http://schemas.microsoft.com/office/drawing/2014/main" id="{0F6DD5FE-C12D-447A-88F9-437E12A22A4C}"/>
              </a:ext>
            </a:extLst>
          </p:cNvPr>
          <p:cNvSpPr>
            <a:spLocks noGrp="1"/>
          </p:cNvSpPr>
          <p:nvPr>
            <p:ph idx="1" hasCustomPrompt="1"/>
          </p:nvPr>
        </p:nvSpPr>
        <p:spPr>
          <a:xfrm>
            <a:off x="5183188" y="499123"/>
            <a:ext cx="6172200" cy="5361928"/>
          </a:xfrm>
        </p:spPr>
        <p:txBody>
          <a:bodyPr rtlCol="0">
            <a:normAutofit/>
          </a:bodyPr>
          <a:lstStyle>
            <a:lvl1pPr>
              <a:defRPr sz="2400">
                <a:solidFill>
                  <a:schemeClr val="bg1"/>
                </a:solidFill>
                <a:latin typeface="맑은 고딕" panose="020B0503020000020004" pitchFamily="50" charset="-127"/>
                <a:ea typeface="맑은 고딕" panose="020B0503020000020004" pitchFamily="50" charset="-127"/>
              </a:defRPr>
            </a:lvl1pPr>
            <a:lvl2pPr>
              <a:defRPr sz="2000">
                <a:solidFill>
                  <a:schemeClr val="bg1"/>
                </a:solidFill>
                <a:latin typeface="맑은 고딕" panose="020B0503020000020004" pitchFamily="50" charset="-127"/>
                <a:ea typeface="맑은 고딕" panose="020B0503020000020004" pitchFamily="50" charset="-127"/>
              </a:defRPr>
            </a:lvl2pPr>
            <a:lvl3pPr>
              <a:defRPr sz="1800">
                <a:solidFill>
                  <a:schemeClr val="bg1"/>
                </a:solidFill>
                <a:latin typeface="맑은 고딕" panose="020B0503020000020004" pitchFamily="50" charset="-127"/>
                <a:ea typeface="맑은 고딕" panose="020B0503020000020004" pitchFamily="50" charset="-127"/>
              </a:defRPr>
            </a:lvl3pPr>
            <a:lvl4pPr>
              <a:defRPr sz="1600">
                <a:solidFill>
                  <a:schemeClr val="bg1"/>
                </a:solidFill>
                <a:latin typeface="맑은 고딕" panose="020B0503020000020004" pitchFamily="50" charset="-127"/>
                <a:ea typeface="맑은 고딕" panose="020B0503020000020004" pitchFamily="50" charset="-127"/>
              </a:defRPr>
            </a:lvl4pPr>
            <a:lvl5pPr>
              <a:defRPr sz="1600">
                <a:solidFill>
                  <a:schemeClr val="bg1"/>
                </a:solidFill>
                <a:latin typeface="맑은 고딕" panose="020B0503020000020004" pitchFamily="50" charset="-127"/>
                <a:ea typeface="맑은 고딕" panose="020B0503020000020004" pitchFamily="50" charset="-127"/>
              </a:defRPr>
            </a:lvl5pPr>
            <a:lvl6pPr>
              <a:defRPr sz="2000"/>
            </a:lvl6pPr>
            <a:lvl7pPr>
              <a:defRPr sz="2000"/>
            </a:lvl7pPr>
            <a:lvl8pPr>
              <a:defRPr sz="2000"/>
            </a:lvl8pPr>
            <a:lvl9pPr>
              <a:defRPr sz="2000"/>
            </a:lvl9p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Tree>
    <p:extLst>
      <p:ext uri="{BB962C8B-B14F-4D97-AF65-F5344CB8AC3E}">
        <p14:creationId xmlns:p14="http://schemas.microsoft.com/office/powerpoint/2010/main" val="38452369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캡션 있는 그림">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11" name="직사각형 10">
            <a:extLst>
              <a:ext uri="{FF2B5EF4-FFF2-40B4-BE49-F238E27FC236}">
                <a16:creationId xmlns:a16="http://schemas.microsoft.com/office/drawing/2014/main" id="{FBC13AD7-0902-4462-AE2E-A3198854D169}"/>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7" name="날짜 개체 틀 6">
            <a:extLst>
              <a:ext uri="{FF2B5EF4-FFF2-40B4-BE49-F238E27FC236}">
                <a16:creationId xmlns:a16="http://schemas.microsoft.com/office/drawing/2014/main" id="{7AC8DEE1-3923-45D0-A00B-AD5831D56CF0}"/>
              </a:ext>
            </a:extLst>
          </p:cNvPr>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2D5FF06C-6A76-4118-B39C-42FE516C3296}" type="datetime1">
              <a:rPr lang="ko-KR" altLang="en-US" smtClean="0"/>
              <a:t>2022-01-13</a:t>
            </a:fld>
            <a:endParaRPr lang="ko-KR" altLang="en-US"/>
          </a:p>
        </p:txBody>
      </p:sp>
      <p:sp>
        <p:nvSpPr>
          <p:cNvPr id="8" name="바닥글 개체 틀 7">
            <a:extLst>
              <a:ext uri="{FF2B5EF4-FFF2-40B4-BE49-F238E27FC236}">
                <a16:creationId xmlns:a16="http://schemas.microsoft.com/office/drawing/2014/main" id="{488EFA31-738D-4389-B010-AFFC2C33FF64}"/>
              </a:ext>
            </a:extLst>
          </p:cNvPr>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r>
              <a:rPr lang="en-US" altLang="ko-KR"/>
              <a:t>CMS</a:t>
            </a:r>
            <a:endParaRPr lang="ko-KR" altLang="en-US"/>
          </a:p>
        </p:txBody>
      </p:sp>
      <p:sp>
        <p:nvSpPr>
          <p:cNvPr id="9" name="슬라이드 번호 개체 틀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4950F5D8-22E1-4015-8661-E5B1FD28C2DE}" type="slidenum">
              <a:rPr lang="en-US" altLang="ko-KR" smtClean="0"/>
              <a:pPr/>
              <a:t>‹#›</a:t>
            </a:fld>
            <a:endParaRPr lang="ko-KR" altLang="en-US"/>
          </a:p>
        </p:txBody>
      </p:sp>
      <p:sp>
        <p:nvSpPr>
          <p:cNvPr id="13" name="제목 1">
            <a:extLst>
              <a:ext uri="{FF2B5EF4-FFF2-40B4-BE49-F238E27FC236}">
                <a16:creationId xmlns:a16="http://schemas.microsoft.com/office/drawing/2014/main" id="{86152D61-B915-4FFA-BFAB-BE67BD9FEB74}"/>
              </a:ext>
            </a:extLst>
          </p:cNvPr>
          <p:cNvSpPr>
            <a:spLocks noGrp="1"/>
          </p:cNvSpPr>
          <p:nvPr>
            <p:ph type="title"/>
          </p:nvPr>
        </p:nvSpPr>
        <p:spPr>
          <a:xfrm>
            <a:off x="839788" y="457200"/>
            <a:ext cx="3932237" cy="1600200"/>
          </a:xfrm>
        </p:spPr>
        <p:txBody>
          <a:bodyPr rtlCol="0" anchor="b"/>
          <a:lstStyle>
            <a:lvl1pPr>
              <a:defRPr sz="3200">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
        <p:nvSpPr>
          <p:cNvPr id="14" name="텍스트 개체 틀 3">
            <a:extLst>
              <a:ext uri="{FF2B5EF4-FFF2-40B4-BE49-F238E27FC236}">
                <a16:creationId xmlns:a16="http://schemas.microsoft.com/office/drawing/2014/main" id="{56B9FA21-7A71-4ACD-9725-F9C35C79405A}"/>
              </a:ext>
            </a:extLst>
          </p:cNvPr>
          <p:cNvSpPr>
            <a:spLocks noGrp="1"/>
          </p:cNvSpPr>
          <p:nvPr>
            <p:ph type="body" sz="half" idx="2" hasCustomPrompt="1"/>
          </p:nvPr>
        </p:nvSpPr>
        <p:spPr>
          <a:xfrm>
            <a:off x="839788" y="2057400"/>
            <a:ext cx="3932237" cy="3811588"/>
          </a:xfrm>
        </p:spPr>
        <p:txBody>
          <a:bodyPr rtlCol="0"/>
          <a:lstStyle>
            <a:lvl1pPr marL="0" indent="0">
              <a:buNone/>
              <a:defRPr sz="1600">
                <a:latin typeface="맑은 고딕" panose="020B0503020000020004" pitchFamily="50" charset="-127"/>
                <a:ea typeface="맑은 고딕" panose="020B0503020000020004" pitchFamily="50"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noProof="0"/>
              <a:t>마스터 텍스트 스타일을 편집하려면 클릭하세요</a:t>
            </a:r>
            <a:r>
              <a:rPr lang="en-US" altLang="ko-KR" noProof="0"/>
              <a:t>.</a:t>
            </a:r>
          </a:p>
        </p:txBody>
      </p:sp>
      <p:sp>
        <p:nvSpPr>
          <p:cNvPr id="15" name="그림 개체 틀 2">
            <a:extLst>
              <a:ext uri="{FF2B5EF4-FFF2-40B4-BE49-F238E27FC236}">
                <a16:creationId xmlns:a16="http://schemas.microsoft.com/office/drawing/2014/main" id="{23F69D43-2C7D-427D-9395-81FD4D07F927}"/>
              </a:ext>
            </a:extLst>
          </p:cNvPr>
          <p:cNvSpPr>
            <a:spLocks noGrp="1"/>
          </p:cNvSpPr>
          <p:nvPr>
            <p:ph type="pic" idx="1" hasCustomPrompt="1"/>
          </p:nvPr>
        </p:nvSpPr>
        <p:spPr>
          <a:xfrm>
            <a:off x="5183188" y="457201"/>
            <a:ext cx="6172200" cy="5403850"/>
          </a:xfrm>
        </p:spPr>
        <p:txBody>
          <a:bodyPr rtlCol="0"/>
          <a:lstStyle>
            <a:lvl1pPr marL="0" indent="0">
              <a:buNone/>
              <a:defRPr sz="3200">
                <a:solidFill>
                  <a:schemeClr val="bg1"/>
                </a:solidFill>
                <a:latin typeface="맑은 고딕" panose="020B0503020000020004" pitchFamily="50" charset="-127"/>
                <a:ea typeface="맑은 고딕" panose="020B0503020000020004" pitchFamily="50" charset="-127"/>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ko-KR" altLang="en-US" noProof="0"/>
              <a:t>그림을 추가하려면 아이콘을 클릭하세요</a:t>
            </a:r>
            <a:r>
              <a:rPr lang="en-US" altLang="ko-KR" noProof="0"/>
              <a:t>.</a:t>
            </a:r>
          </a:p>
        </p:txBody>
      </p:sp>
    </p:spTree>
    <p:extLst>
      <p:ext uri="{BB962C8B-B14F-4D97-AF65-F5344CB8AC3E}">
        <p14:creationId xmlns:p14="http://schemas.microsoft.com/office/powerpoint/2010/main" val="3731363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35" name="직사각형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8" name="날짜 개체 틀 7">
            <a:extLst>
              <a:ext uri="{FF2B5EF4-FFF2-40B4-BE49-F238E27FC236}">
                <a16:creationId xmlns:a16="http://schemas.microsoft.com/office/drawing/2014/main" id="{F5D76E00-0ACB-4B7A-B045-2A0F2EF8D824}"/>
              </a:ext>
            </a:extLst>
          </p:cNvPr>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298DC528-207B-4F32-A7EF-08204DAC79C2}" type="datetime1">
              <a:rPr lang="ko-KR" altLang="en-US" smtClean="0"/>
              <a:t>2022-01-13</a:t>
            </a:fld>
            <a:endParaRPr lang="ko-KR" altLang="en-US"/>
          </a:p>
        </p:txBody>
      </p:sp>
      <p:sp>
        <p:nvSpPr>
          <p:cNvPr id="9" name="바닥글 개체 틀 8">
            <a:extLst>
              <a:ext uri="{FF2B5EF4-FFF2-40B4-BE49-F238E27FC236}">
                <a16:creationId xmlns:a16="http://schemas.microsoft.com/office/drawing/2014/main" id="{BB112229-A962-49D4-B30E-99CFF547CC16}"/>
              </a:ext>
            </a:extLst>
          </p:cNvPr>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r>
              <a:rPr lang="en-US" altLang="ko-KR"/>
              <a:t>CMS</a:t>
            </a:r>
            <a:endParaRPr lang="ko-KR" altLang="en-US"/>
          </a:p>
        </p:txBody>
      </p:sp>
      <p:sp>
        <p:nvSpPr>
          <p:cNvPr id="12" name="슬라이드 번호 개체 틀 11">
            <a:extLst>
              <a:ext uri="{FF2B5EF4-FFF2-40B4-BE49-F238E27FC236}">
                <a16:creationId xmlns:a16="http://schemas.microsoft.com/office/drawing/2014/main" id="{5AD09447-00BF-439A-B49F-4D5A25FEEA97}"/>
              </a:ext>
            </a:extLst>
          </p:cNvPr>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4950F5D8-22E1-4015-8661-E5B1FD28C2DE}" type="slidenum">
              <a:rPr lang="en-US" altLang="ko-KR" smtClean="0"/>
              <a:pPr/>
              <a:t>‹#›</a:t>
            </a:fld>
            <a:endParaRPr lang="ko-KR" altLang="en-US"/>
          </a:p>
        </p:txBody>
      </p:sp>
      <p:sp>
        <p:nvSpPr>
          <p:cNvPr id="39" name="제목 1">
            <a:extLst>
              <a:ext uri="{FF2B5EF4-FFF2-40B4-BE49-F238E27FC236}">
                <a16:creationId xmlns:a16="http://schemas.microsoft.com/office/drawing/2014/main" id="{6D1F570F-D9DD-43A5-A55C-A231D1F75ED1}"/>
              </a:ext>
            </a:extLst>
          </p:cNvPr>
          <p:cNvSpPr>
            <a:spLocks noGrp="1"/>
          </p:cNvSpPr>
          <p:nvPr>
            <p:ph type="title"/>
          </p:nvPr>
        </p:nvSpPr>
        <p:spPr>
          <a:xfrm>
            <a:off x="838199" y="805472"/>
            <a:ext cx="10512425" cy="552848"/>
          </a:xfrm>
        </p:spPr>
        <p:txBody>
          <a:bodyPr lIns="0" tIns="0" rIns="0" bIns="0" rtlCol="0" anchor="b" anchorCtr="0"/>
          <a:lstStyle>
            <a:lvl1pPr>
              <a:defRPr>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Tree>
    <p:extLst>
      <p:ext uri="{BB962C8B-B14F-4D97-AF65-F5344CB8AC3E}">
        <p14:creationId xmlns:p14="http://schemas.microsoft.com/office/powerpoint/2010/main" val="34968705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비어 있음">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14" name="직사각형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3" name="날짜 개체 틀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30AFE469-6403-44D3-8A87-87EC962DA39A}" type="datetime1">
              <a:rPr lang="ko-KR" altLang="en-US" smtClean="0"/>
              <a:t>2022-01-13</a:t>
            </a:fld>
            <a:endParaRPr lang="ko-KR" altLang="en-US"/>
          </a:p>
        </p:txBody>
      </p:sp>
      <p:sp>
        <p:nvSpPr>
          <p:cNvPr id="4" name="바닥글 개체 틀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r>
              <a:rPr lang="en-US" altLang="ko-KR"/>
              <a:t>CMS</a:t>
            </a:r>
            <a:endParaRPr lang="ko-KR" altLang="en-US"/>
          </a:p>
        </p:txBody>
      </p:sp>
      <p:sp>
        <p:nvSpPr>
          <p:cNvPr id="5" name="슬라이드 번호 개체 틀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4950F5D8-22E1-4015-8661-E5B1FD28C2DE}" type="slidenum">
              <a:rPr lang="en-US" altLang="ko-KR" smtClean="0"/>
              <a:pPr/>
              <a:t>‹#›</a:t>
            </a:fld>
            <a:endParaRPr lang="ko-KR" altLang="en-US"/>
          </a:p>
        </p:txBody>
      </p:sp>
    </p:spTree>
    <p:extLst>
      <p:ext uri="{BB962C8B-B14F-4D97-AF65-F5344CB8AC3E}">
        <p14:creationId xmlns:p14="http://schemas.microsoft.com/office/powerpoint/2010/main" val="3622898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비어 있음 배경 없음">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09FABCF6-9B78-49BE-A2AD-F0AA9C62F46C}"/>
              </a:ext>
            </a:extLst>
          </p:cNvPr>
          <p:cNvSpPr>
            <a:spLocks noGrp="1"/>
          </p:cNvSpPr>
          <p:nvPr>
            <p:ph type="dt" sz="half" idx="10"/>
          </p:nvPr>
        </p:nvSpPr>
        <p:spPr/>
        <p:txBody>
          <a:bodyPr rtlCol="0"/>
          <a:lstStyle/>
          <a:p>
            <a:pPr rtl="0"/>
            <a:fld id="{0EBC977F-F21A-40F4-8D4F-A9EDE4F4A386}" type="datetime1">
              <a:rPr lang="ko-KR" altLang="en-US" noProof="0" smtClean="0"/>
              <a:t>2022-01-13</a:t>
            </a:fld>
            <a:endParaRPr lang="ko-KR" altLang="en-US" noProof="0"/>
          </a:p>
        </p:txBody>
      </p:sp>
      <p:sp>
        <p:nvSpPr>
          <p:cNvPr id="3" name="바닥글 개체 틀 2">
            <a:extLst>
              <a:ext uri="{FF2B5EF4-FFF2-40B4-BE49-F238E27FC236}">
                <a16:creationId xmlns:a16="http://schemas.microsoft.com/office/drawing/2014/main" id="{E70934F3-5442-470C-BF40-00437371D7BD}"/>
              </a:ext>
            </a:extLst>
          </p:cNvPr>
          <p:cNvSpPr>
            <a:spLocks noGrp="1"/>
          </p:cNvSpPr>
          <p:nvPr>
            <p:ph type="ftr" sz="quarter" idx="11"/>
          </p:nvPr>
        </p:nvSpPr>
        <p:spPr/>
        <p:txBody>
          <a:bodyPr rtlCol="0"/>
          <a:lstStyle/>
          <a:p>
            <a:pPr rtl="0"/>
            <a:r>
              <a:rPr lang="en-US" altLang="ko-KR" noProof="0"/>
              <a:t>CMS</a:t>
            </a:r>
            <a:endParaRPr lang="ko-KR" altLang="en-US" noProof="0"/>
          </a:p>
        </p:txBody>
      </p:sp>
      <p:sp>
        <p:nvSpPr>
          <p:cNvPr id="4" name="슬라이드 번호 개체 틀 3">
            <a:extLst>
              <a:ext uri="{FF2B5EF4-FFF2-40B4-BE49-F238E27FC236}">
                <a16:creationId xmlns:a16="http://schemas.microsoft.com/office/drawing/2014/main" id="{F4014656-DB95-4E7F-83A3-E5750E237879}"/>
              </a:ext>
            </a:extLst>
          </p:cNvPr>
          <p:cNvSpPr>
            <a:spLocks noGrp="1"/>
          </p:cNvSpPr>
          <p:nvPr>
            <p:ph type="sldNum" sz="quarter" idx="12"/>
          </p:nvPr>
        </p:nvSpPr>
        <p:spPr/>
        <p:txBody>
          <a:bodyPr rtlCol="0"/>
          <a:lstStyle/>
          <a:p>
            <a:pPr rtl="0"/>
            <a:fld id="{4950F5D8-22E1-4015-8661-E5B1FD28C2DE}" type="slidenum">
              <a:rPr lang="en-US" altLang="ko-KR" noProof="0" smtClean="0"/>
              <a:t>‹#›</a:t>
            </a:fld>
            <a:endParaRPr lang="ko-KR" altLang="en-US" noProof="0"/>
          </a:p>
        </p:txBody>
      </p:sp>
    </p:spTree>
    <p:extLst>
      <p:ext uri="{BB962C8B-B14F-4D97-AF65-F5344CB8AC3E}">
        <p14:creationId xmlns:p14="http://schemas.microsoft.com/office/powerpoint/2010/main" val="35108286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수동">
    <p:spTree>
      <p:nvGrpSpPr>
        <p:cNvPr id="1" name=""/>
        <p:cNvGrpSpPr/>
        <p:nvPr/>
      </p:nvGrpSpPr>
      <p:grpSpPr>
        <a:xfrm>
          <a:off x="0" y="0"/>
          <a:ext cx="0" cy="0"/>
          <a:chOff x="0" y="0"/>
          <a:chExt cx="0" cy="0"/>
        </a:xfrm>
      </p:grpSpPr>
      <p:sp>
        <p:nvSpPr>
          <p:cNvPr id="31" name="직사각형 30">
            <a:extLst>
              <a:ext uri="{FF2B5EF4-FFF2-40B4-BE49-F238E27FC236}">
                <a16:creationId xmlns:a16="http://schemas.microsoft.com/office/drawing/2014/main" id="{A3A9DA67-F108-42B4-9EB1-30A00E34C4D3}"/>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5" name="슬라이드 번호 개체 틀 4">
            <a:extLst>
              <a:ext uri="{FF2B5EF4-FFF2-40B4-BE49-F238E27FC236}">
                <a16:creationId xmlns:a16="http://schemas.microsoft.com/office/drawing/2014/main" id="{B0E5E539-C700-4989-957A-EA3BAAC4B6C9}"/>
              </a:ext>
            </a:extLst>
          </p:cNvPr>
          <p:cNvSpPr>
            <a:spLocks noGrp="1"/>
          </p:cNvSpPr>
          <p:nvPr>
            <p:ph type="sldNum" sz="quarter" idx="12"/>
          </p:nvPr>
        </p:nvSpPr>
        <p:spPr>
          <a:xfrm>
            <a:off x="838200" y="6155851"/>
            <a:ext cx="2743200" cy="184317"/>
          </a:xfrm>
        </p:spPr>
        <p:txBody>
          <a:bodyPr rtlCol="0"/>
          <a:lstStyle>
            <a:lvl1pPr>
              <a:defRPr>
                <a:latin typeface="맑은 고딕" panose="020B0503020000020004" pitchFamily="50" charset="-127"/>
                <a:ea typeface="맑은 고딕" panose="020B0503020000020004" pitchFamily="50" charset="-127"/>
              </a:defRPr>
            </a:lvl1pPr>
          </a:lstStyle>
          <a:p>
            <a:fld id="{D9BB3731-526F-4638-85F8-715D717FFC12}" type="slidenum">
              <a:rPr lang="en-US" altLang="ko-KR" smtClean="0"/>
              <a:pPr/>
              <a:t>‹#›</a:t>
            </a:fld>
            <a:endParaRPr lang="ko-KR" altLang="en-US"/>
          </a:p>
        </p:txBody>
      </p:sp>
      <p:sp>
        <p:nvSpPr>
          <p:cNvPr id="21" name="텍스트 개체 틀 3">
            <a:extLst>
              <a:ext uri="{FF2B5EF4-FFF2-40B4-BE49-F238E27FC236}">
                <a16:creationId xmlns:a16="http://schemas.microsoft.com/office/drawing/2014/main" id="{605A03A4-E79C-49C5-A546-FF8E2D42E9D2}"/>
              </a:ext>
            </a:extLst>
          </p:cNvPr>
          <p:cNvSpPr>
            <a:spLocks noGrp="1"/>
          </p:cNvSpPr>
          <p:nvPr>
            <p:ph type="body" sz="half" idx="2" hasCustomPrompt="1"/>
          </p:nvPr>
        </p:nvSpPr>
        <p:spPr>
          <a:xfrm>
            <a:off x="883319" y="3054194"/>
            <a:ext cx="1645920" cy="519503"/>
          </a:xfrm>
        </p:spPr>
        <p:txBody>
          <a:bodyPr lIns="0" tIns="0" rIns="0" bIns="0" rtlCol="0" anchor="t" anchorCtr="0">
            <a:normAutofit/>
          </a:bodyPr>
          <a:lstStyle>
            <a:lvl1pPr marL="0" indent="0">
              <a:lnSpc>
                <a:spcPct val="100000"/>
              </a:lnSpc>
              <a:spcBef>
                <a:spcPts val="0"/>
              </a:spcBef>
              <a:buNone/>
              <a:defRPr lang="en-US" sz="1700" i="1" kern="1200" dirty="0" smtClean="0">
                <a:solidFill>
                  <a:schemeClr val="bg1"/>
                </a:solidFill>
                <a:latin typeface="맑은 고딕" panose="020B0503020000020004" pitchFamily="50" charset="-127"/>
                <a:ea typeface="맑은 고딕" panose="020B0503020000020004" pitchFamily="50" charset="-127"/>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noProof="0"/>
              <a:t>마스터 텍스트 스타일을 편집하려면 클릭하세요</a:t>
            </a:r>
            <a:r>
              <a:rPr lang="en-US" altLang="ko-KR" noProof="0"/>
              <a:t>.</a:t>
            </a:r>
          </a:p>
        </p:txBody>
      </p:sp>
      <p:sp>
        <p:nvSpPr>
          <p:cNvPr id="22" name="텍스트 개체 틀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1996465"/>
            <a:ext cx="2469965" cy="982274"/>
          </a:xfrm>
        </p:spPr>
        <p:txBody>
          <a:bodyPr lIns="0" rIns="0" bIns="0" rtlCol="0" anchor="ctr" anchorCtr="0">
            <a:normAutofit/>
          </a:bodyPr>
          <a:lstStyle>
            <a:lvl1pPr marL="0" indent="0">
              <a:spcBef>
                <a:spcPts val="0"/>
              </a:spcBef>
              <a:buNone/>
              <a:defRPr lang="en-US" sz="2400" b="1" kern="1200" dirty="0">
                <a:solidFill>
                  <a:schemeClr val="tx2"/>
                </a:solidFill>
                <a:latin typeface="맑은 고딕" panose="020B0503020000020004" pitchFamily="50" charset="-127"/>
                <a:ea typeface="맑은 고딕" panose="020B0503020000020004" pitchFamily="50" charset="-127"/>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noProof="0"/>
              <a:t>마스터 텍스트</a:t>
            </a:r>
            <a:br>
              <a:rPr lang="ko-KR" altLang="en-US" noProof="0"/>
            </a:br>
            <a:r>
              <a:rPr lang="ko-KR" altLang="en-US" noProof="0"/>
              <a:t>스타일</a:t>
            </a:r>
          </a:p>
        </p:txBody>
      </p:sp>
      <p:sp>
        <p:nvSpPr>
          <p:cNvPr id="23" name="텍스트 개체 틀 3">
            <a:extLst>
              <a:ext uri="{FF2B5EF4-FFF2-40B4-BE49-F238E27FC236}">
                <a16:creationId xmlns:a16="http://schemas.microsoft.com/office/drawing/2014/main" id="{6C0E2C30-6E91-49DE-B7A1-6E32A19EC81D}"/>
              </a:ext>
            </a:extLst>
          </p:cNvPr>
          <p:cNvSpPr>
            <a:spLocks noGrp="1"/>
          </p:cNvSpPr>
          <p:nvPr>
            <p:ph type="body" sz="half" idx="36" hasCustomPrompt="1"/>
          </p:nvPr>
        </p:nvSpPr>
        <p:spPr>
          <a:xfrm>
            <a:off x="2596444" y="3054194"/>
            <a:ext cx="1389888" cy="519503"/>
          </a:xfrm>
        </p:spPr>
        <p:txBody>
          <a:bodyPr lIns="0" tIns="0" rIns="0" bIns="0" rtlCol="0" anchor="t" anchorCtr="0">
            <a:normAutofit/>
          </a:bodyPr>
          <a:lstStyle>
            <a:lvl1pPr marL="0" indent="0">
              <a:lnSpc>
                <a:spcPct val="100000"/>
              </a:lnSpc>
              <a:spcBef>
                <a:spcPts val="0"/>
              </a:spcBef>
              <a:buNone/>
              <a:defRPr lang="en-US" sz="1700" i="1" kern="1200" dirty="0" smtClean="0">
                <a:solidFill>
                  <a:schemeClr val="bg1"/>
                </a:solidFill>
                <a:latin typeface="맑은 고딕" panose="020B0503020000020004" pitchFamily="50" charset="-127"/>
                <a:ea typeface="맑은 고딕" panose="020B0503020000020004" pitchFamily="50" charset="-127"/>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ko-KR" altLang="en-US" noProof="0"/>
              <a:t>마스터 텍스트 스타일을 편집하려면 클릭하세요</a:t>
            </a:r>
            <a:r>
              <a:rPr lang="en-US" altLang="ko-KR" noProof="0"/>
              <a:t>.</a:t>
            </a:r>
          </a:p>
        </p:txBody>
      </p:sp>
      <p:sp>
        <p:nvSpPr>
          <p:cNvPr id="24" name="그림 개체 틀 12">
            <a:extLst>
              <a:ext uri="{FF2B5EF4-FFF2-40B4-BE49-F238E27FC236}">
                <a16:creationId xmlns:a16="http://schemas.microsoft.com/office/drawing/2014/main" id="{70BE5E73-C067-492F-BE30-5E3DADAD40EF}"/>
              </a:ext>
            </a:extLst>
          </p:cNvPr>
          <p:cNvSpPr>
            <a:spLocks noGrp="1"/>
          </p:cNvSpPr>
          <p:nvPr>
            <p:ph type="pic" sz="quarter" idx="37" hasCustomPrompt="1"/>
          </p:nvPr>
        </p:nvSpPr>
        <p:spPr>
          <a:xfrm>
            <a:off x="875852" y="3677189"/>
            <a:ext cx="1636776" cy="1618488"/>
          </a:xfrm>
        </p:spPr>
        <p:txBody>
          <a:bodyPr rtlCol="0" anchor="ctr" anchorCtr="0">
            <a:noAutofit/>
          </a:bodyPr>
          <a:lstStyle>
            <a:lvl1pPr marL="0" indent="0" algn="ctr">
              <a:buNone/>
              <a:defRPr sz="1400">
                <a:solidFill>
                  <a:schemeClr val="tx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
        <p:nvSpPr>
          <p:cNvPr id="25" name="그림 개체 틀 12">
            <a:extLst>
              <a:ext uri="{FF2B5EF4-FFF2-40B4-BE49-F238E27FC236}">
                <a16:creationId xmlns:a16="http://schemas.microsoft.com/office/drawing/2014/main" id="{36A9B448-4FDC-41F7-941E-5BF5A129057A}"/>
              </a:ext>
            </a:extLst>
          </p:cNvPr>
          <p:cNvSpPr>
            <a:spLocks noGrp="1"/>
          </p:cNvSpPr>
          <p:nvPr>
            <p:ph type="pic" sz="quarter" idx="38" hasCustomPrompt="1"/>
          </p:nvPr>
        </p:nvSpPr>
        <p:spPr>
          <a:xfrm>
            <a:off x="2499831" y="3677189"/>
            <a:ext cx="1636776" cy="1618488"/>
          </a:xfrm>
        </p:spPr>
        <p:txBody>
          <a:bodyPr rtlCol="0" anchor="ctr" anchorCtr="0">
            <a:noAutofit/>
          </a:bodyPr>
          <a:lstStyle>
            <a:lvl1pPr marL="0" indent="0" algn="ctr">
              <a:buNone/>
              <a:defRPr sz="1400">
                <a:solidFill>
                  <a:schemeClr val="tx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
        <p:nvSpPr>
          <p:cNvPr id="26" name="텍스트 개체 틀 3">
            <a:extLst>
              <a:ext uri="{FF2B5EF4-FFF2-40B4-BE49-F238E27FC236}">
                <a16:creationId xmlns:a16="http://schemas.microsoft.com/office/drawing/2014/main" id="{90B3A413-8776-4B3B-931F-C132DAB3A425}"/>
              </a:ext>
            </a:extLst>
          </p:cNvPr>
          <p:cNvSpPr>
            <a:spLocks noGrp="1"/>
          </p:cNvSpPr>
          <p:nvPr>
            <p:ph type="body" sz="half" idx="39" hasCustomPrompt="1"/>
          </p:nvPr>
        </p:nvSpPr>
        <p:spPr>
          <a:xfrm>
            <a:off x="4940427" y="3054194"/>
            <a:ext cx="2113508" cy="519503"/>
          </a:xfrm>
        </p:spPr>
        <p:txBody>
          <a:bodyPr lIns="0" tIns="0" rIns="0" bIns="0" rtlCol="0" anchor="t" anchorCtr="0">
            <a:normAutofit/>
          </a:bodyPr>
          <a:lstStyle>
            <a:lvl1pPr marL="0" indent="0">
              <a:lnSpc>
                <a:spcPct val="100000"/>
              </a:lnSpc>
              <a:spcBef>
                <a:spcPts val="0"/>
              </a:spcBef>
              <a:buNone/>
              <a:defRPr lang="en-US" sz="1700" i="1" kern="1200" smtClean="0">
                <a:solidFill>
                  <a:schemeClr val="bg1"/>
                </a:solidFill>
                <a:latin typeface="맑은 고딕" panose="020B0503020000020004" pitchFamily="50" charset="-127"/>
                <a:ea typeface="맑은 고딕" panose="020B0503020000020004" pitchFamily="50" charset="-127"/>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ko-KR" altLang="en-US" noProof="0"/>
              <a:t>마스터 텍스트 스타일을 편집하려면 클릭하세요</a:t>
            </a:r>
            <a:r>
              <a:rPr lang="en-US" altLang="ko-KR" noProof="0"/>
              <a:t>.</a:t>
            </a:r>
          </a:p>
        </p:txBody>
      </p:sp>
      <p:sp>
        <p:nvSpPr>
          <p:cNvPr id="27" name="텍스트 개체 틀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1996465"/>
            <a:ext cx="1622417" cy="982274"/>
          </a:xfrm>
        </p:spPr>
        <p:txBody>
          <a:bodyPr lIns="0" rIns="0" bIns="0" rtlCol="0" anchor="ctr" anchorCtr="0">
            <a:normAutofit/>
          </a:bodyPr>
          <a:lstStyle>
            <a:lvl1pPr marL="0" indent="0">
              <a:spcBef>
                <a:spcPts val="0"/>
              </a:spcBef>
              <a:buNone/>
              <a:defRPr lang="en-US" sz="2400" b="1" kern="1200" dirty="0">
                <a:solidFill>
                  <a:schemeClr val="tx2"/>
                </a:solidFill>
                <a:latin typeface="맑은 고딕" panose="020B0503020000020004" pitchFamily="50" charset="-127"/>
                <a:ea typeface="맑은 고딕" panose="020B0503020000020004" pitchFamily="50" charset="-127"/>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noProof="0"/>
              <a:t>마스터 텍스트</a:t>
            </a:r>
            <a:br>
              <a:rPr lang="ko-KR" altLang="en-US" noProof="0"/>
            </a:br>
            <a:r>
              <a:rPr lang="ko-KR" altLang="en-US" noProof="0"/>
              <a:t>스타일</a:t>
            </a:r>
          </a:p>
        </p:txBody>
      </p:sp>
      <p:sp>
        <p:nvSpPr>
          <p:cNvPr id="28" name="그림 개체 틀 12">
            <a:extLst>
              <a:ext uri="{FF2B5EF4-FFF2-40B4-BE49-F238E27FC236}">
                <a16:creationId xmlns:a16="http://schemas.microsoft.com/office/drawing/2014/main" id="{64125935-B0D3-4ABD-9BBA-A60E46D2C55C}"/>
              </a:ext>
            </a:extLst>
          </p:cNvPr>
          <p:cNvSpPr>
            <a:spLocks noGrp="1"/>
          </p:cNvSpPr>
          <p:nvPr>
            <p:ph type="pic" sz="quarter" idx="43" hasCustomPrompt="1"/>
          </p:nvPr>
        </p:nvSpPr>
        <p:spPr>
          <a:xfrm>
            <a:off x="4946407" y="3677189"/>
            <a:ext cx="2048256" cy="896112"/>
          </a:xfrm>
        </p:spPr>
        <p:txBody>
          <a:bodyPr rtlCol="0" anchor="ctr" anchorCtr="0">
            <a:noAutofit/>
          </a:bodyPr>
          <a:lstStyle>
            <a:lvl1pPr marL="0" indent="0" algn="ctr">
              <a:buNone/>
              <a:defRPr sz="1400">
                <a:solidFill>
                  <a:schemeClr val="tx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
        <p:nvSpPr>
          <p:cNvPr id="29" name="텍스트 개체 틀 3">
            <a:extLst>
              <a:ext uri="{FF2B5EF4-FFF2-40B4-BE49-F238E27FC236}">
                <a16:creationId xmlns:a16="http://schemas.microsoft.com/office/drawing/2014/main" id="{47D3BA4D-FA26-44C8-B927-E42CC8E67B79}"/>
              </a:ext>
            </a:extLst>
          </p:cNvPr>
          <p:cNvSpPr>
            <a:spLocks noGrp="1"/>
          </p:cNvSpPr>
          <p:nvPr>
            <p:ph type="body" sz="half" idx="45" hasCustomPrompt="1"/>
          </p:nvPr>
        </p:nvSpPr>
        <p:spPr>
          <a:xfrm>
            <a:off x="7900319" y="3054194"/>
            <a:ext cx="2197045" cy="519503"/>
          </a:xfrm>
        </p:spPr>
        <p:txBody>
          <a:bodyPr lIns="0" tIns="0" rIns="0" bIns="0" rtlCol="0" anchor="t" anchorCtr="0">
            <a:normAutofit/>
          </a:bodyPr>
          <a:lstStyle>
            <a:lvl1pPr marL="0" indent="0">
              <a:lnSpc>
                <a:spcPct val="100000"/>
              </a:lnSpc>
              <a:spcBef>
                <a:spcPts val="0"/>
              </a:spcBef>
              <a:buNone/>
              <a:defRPr lang="en-US" sz="1700" i="1" kern="1200" smtClean="0">
                <a:solidFill>
                  <a:schemeClr val="bg1"/>
                </a:solidFill>
                <a:latin typeface="맑은 고딕" panose="020B0503020000020004" pitchFamily="50" charset="-127"/>
                <a:ea typeface="맑은 고딕" panose="020B0503020000020004" pitchFamily="50" charset="-127"/>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ko-KR" altLang="en-US" noProof="0"/>
              <a:t>마스터 텍스트 스타일을 편집하려면 클릭하세요</a:t>
            </a:r>
            <a:r>
              <a:rPr lang="en-US" altLang="ko-KR" noProof="0"/>
              <a:t>.</a:t>
            </a:r>
          </a:p>
        </p:txBody>
      </p:sp>
      <p:sp>
        <p:nvSpPr>
          <p:cNvPr id="30" name="텍스트 개체 틀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1996465"/>
            <a:ext cx="1622417" cy="982274"/>
          </a:xfrm>
        </p:spPr>
        <p:txBody>
          <a:bodyPr lIns="0" rIns="0" bIns="0" rtlCol="0" anchor="ctr" anchorCtr="0">
            <a:normAutofit/>
          </a:bodyPr>
          <a:lstStyle>
            <a:lvl1pPr marL="0" indent="0">
              <a:spcBef>
                <a:spcPts val="0"/>
              </a:spcBef>
              <a:buNone/>
              <a:defRPr lang="en-US" sz="2400" b="1" kern="1200" dirty="0">
                <a:solidFill>
                  <a:schemeClr val="tx2"/>
                </a:solidFill>
                <a:latin typeface="맑은 고딕" panose="020B0503020000020004" pitchFamily="50" charset="-127"/>
                <a:ea typeface="맑은 고딕" panose="020B0503020000020004" pitchFamily="50" charset="-127"/>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noProof="0"/>
              <a:t>마스터 텍스트</a:t>
            </a:r>
            <a:br>
              <a:rPr lang="ko-KR" altLang="en-US" noProof="0"/>
            </a:br>
            <a:r>
              <a:rPr lang="ko-KR" altLang="en-US" noProof="0"/>
              <a:t>스타일</a:t>
            </a:r>
          </a:p>
        </p:txBody>
      </p:sp>
      <p:sp>
        <p:nvSpPr>
          <p:cNvPr id="32" name="텍스트 개체 틀 3">
            <a:extLst>
              <a:ext uri="{FF2B5EF4-FFF2-40B4-BE49-F238E27FC236}">
                <a16:creationId xmlns:a16="http://schemas.microsoft.com/office/drawing/2014/main" id="{55D1A91B-BB99-4DC7-B8F5-55514B49A9D1}"/>
              </a:ext>
            </a:extLst>
          </p:cNvPr>
          <p:cNvSpPr>
            <a:spLocks noGrp="1"/>
          </p:cNvSpPr>
          <p:nvPr>
            <p:ph type="body" sz="half" idx="49" hasCustomPrompt="1"/>
          </p:nvPr>
        </p:nvSpPr>
        <p:spPr>
          <a:xfrm>
            <a:off x="7873424" y="4355259"/>
            <a:ext cx="2223939"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맑은 고딕" panose="020B0503020000020004" pitchFamily="50" charset="-127"/>
                <a:ea typeface="맑은 고딕" panose="020B0503020000020004" pitchFamily="50" charset="-127"/>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ko-KR" altLang="en-US" noProof="0"/>
              <a:t>마스터 텍스트 스타일을 편집하려면 클릭하세요</a:t>
            </a:r>
            <a:r>
              <a:rPr lang="en-US" altLang="ko-KR" noProof="0"/>
              <a:t>.</a:t>
            </a:r>
          </a:p>
        </p:txBody>
      </p:sp>
      <p:sp>
        <p:nvSpPr>
          <p:cNvPr id="33" name="텍스트 개체 틀 3">
            <a:extLst>
              <a:ext uri="{FF2B5EF4-FFF2-40B4-BE49-F238E27FC236}">
                <a16:creationId xmlns:a16="http://schemas.microsoft.com/office/drawing/2014/main" id="{FFAB2C75-BBBF-4A4D-A633-7CEFFABAFE32}"/>
              </a:ext>
            </a:extLst>
          </p:cNvPr>
          <p:cNvSpPr>
            <a:spLocks noGrp="1"/>
          </p:cNvSpPr>
          <p:nvPr>
            <p:ph type="body" sz="half" idx="51" hasCustomPrompt="1"/>
          </p:nvPr>
        </p:nvSpPr>
        <p:spPr>
          <a:xfrm>
            <a:off x="4940427" y="4776173"/>
            <a:ext cx="2048256"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맑은 고딕" panose="020B0503020000020004" pitchFamily="50" charset="-127"/>
                <a:ea typeface="맑은 고딕" panose="020B0503020000020004" pitchFamily="50" charset="-127"/>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ko-KR" altLang="en-US" noProof="0"/>
              <a:t>마스터 텍스트 스타일을 편집하려면 클릭하세요</a:t>
            </a:r>
            <a:r>
              <a:rPr lang="en-US" altLang="ko-KR" noProof="0"/>
              <a:t>.</a:t>
            </a:r>
          </a:p>
        </p:txBody>
      </p:sp>
      <p:sp>
        <p:nvSpPr>
          <p:cNvPr id="34" name="텍스트 개체 틀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rtlCol="0">
            <a:noAutofit/>
          </a:bodyPr>
          <a:lstStyle>
            <a:lvl1pPr marL="0" indent="0" algn="l">
              <a:buNone/>
              <a:defRPr sz="7000" b="1">
                <a:solidFill>
                  <a:schemeClr val="bg2"/>
                </a:solidFill>
                <a:latin typeface="맑은 고딕" panose="020B0503020000020004" pitchFamily="50" charset="-127"/>
                <a:ea typeface="맑은 고딕" panose="020B0503020000020004" pitchFamily="50" charset="-127"/>
                <a:cs typeface="Tahoma" panose="020B0604030504040204" pitchFamily="34" charset="0"/>
              </a:defRPr>
            </a:lvl1pPr>
          </a:lstStyle>
          <a:p>
            <a:pPr lvl="0" rtl="0"/>
            <a:r>
              <a:rPr lang="en-US" altLang="ko-KR" noProof="0"/>
              <a:t>1</a:t>
            </a:r>
          </a:p>
        </p:txBody>
      </p:sp>
      <p:sp>
        <p:nvSpPr>
          <p:cNvPr id="36" name="텍스트 개체 틀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rtlCol="0">
            <a:noAutofit/>
          </a:bodyPr>
          <a:lstStyle>
            <a:lvl1pPr marL="0" indent="0" algn="l">
              <a:buNone/>
              <a:defRPr sz="7000" b="1">
                <a:solidFill>
                  <a:schemeClr val="bg2"/>
                </a:solidFill>
                <a:latin typeface="맑은 고딕" panose="020B0503020000020004" pitchFamily="50" charset="-127"/>
                <a:ea typeface="맑은 고딕" panose="020B0503020000020004" pitchFamily="50" charset="-127"/>
                <a:cs typeface="Tahoma" panose="020B0604030504040204" pitchFamily="34" charset="0"/>
              </a:defRPr>
            </a:lvl1pPr>
          </a:lstStyle>
          <a:p>
            <a:pPr lvl="0" rtl="0"/>
            <a:r>
              <a:rPr lang="en-US" altLang="ko-KR" noProof="0"/>
              <a:t>1</a:t>
            </a:r>
          </a:p>
        </p:txBody>
      </p:sp>
      <p:sp>
        <p:nvSpPr>
          <p:cNvPr id="37" name="텍스트 개체 틀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rtlCol="0">
            <a:noAutofit/>
          </a:bodyPr>
          <a:lstStyle>
            <a:lvl1pPr marL="0" indent="0" algn="l">
              <a:buNone/>
              <a:defRPr sz="7000" b="1">
                <a:solidFill>
                  <a:schemeClr val="bg2"/>
                </a:solidFill>
                <a:latin typeface="맑은 고딕" panose="020B0503020000020004" pitchFamily="50" charset="-127"/>
                <a:ea typeface="맑은 고딕" panose="020B0503020000020004" pitchFamily="50" charset="-127"/>
                <a:cs typeface="Tahoma" panose="020B0604030504040204" pitchFamily="34" charset="0"/>
              </a:defRPr>
            </a:lvl1pPr>
          </a:lstStyle>
          <a:p>
            <a:pPr lvl="0" rtl="0"/>
            <a:r>
              <a:rPr lang="en-US" altLang="ko-KR" noProof="0"/>
              <a:t>1</a:t>
            </a:r>
          </a:p>
        </p:txBody>
      </p:sp>
      <p:sp>
        <p:nvSpPr>
          <p:cNvPr id="39" name="그림 개체 틀 13">
            <a:extLst>
              <a:ext uri="{FF2B5EF4-FFF2-40B4-BE49-F238E27FC236}">
                <a16:creationId xmlns:a16="http://schemas.microsoft.com/office/drawing/2014/main" id="{E930664F-8C64-4436-9DD1-1ECED305C6E1}"/>
              </a:ext>
            </a:extLst>
          </p:cNvPr>
          <p:cNvSpPr>
            <a:spLocks noGrp="1"/>
          </p:cNvSpPr>
          <p:nvPr>
            <p:ph type="pic" sz="quarter" idx="16" hasCustomPrompt="1"/>
          </p:nvPr>
        </p:nvSpPr>
        <p:spPr>
          <a:xfrm>
            <a:off x="7900319" y="3725315"/>
            <a:ext cx="2386800" cy="486000"/>
          </a:xfrm>
          <a:ln>
            <a:solidFill>
              <a:srgbClr val="000000">
                <a:alpha val="30196"/>
              </a:srgbClr>
            </a:solidFill>
          </a:ln>
        </p:spPr>
        <p:txBody>
          <a:bodyPr rtlCol="0" anchor="ctr" anchorCtr="0">
            <a:noAutofit/>
          </a:bodyPr>
          <a:lstStyle>
            <a:lvl1pPr marL="0" indent="0" algn="ctr">
              <a:buNone/>
              <a:defRPr sz="14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
        <p:nvSpPr>
          <p:cNvPr id="40" name="텍스트 개체 틀 3">
            <a:extLst>
              <a:ext uri="{FF2B5EF4-FFF2-40B4-BE49-F238E27FC236}">
                <a16:creationId xmlns:a16="http://schemas.microsoft.com/office/drawing/2014/main" id="{315834F5-9ACD-4898-B96E-8C732881FF01}"/>
              </a:ext>
            </a:extLst>
          </p:cNvPr>
          <p:cNvSpPr>
            <a:spLocks noGrp="1"/>
          </p:cNvSpPr>
          <p:nvPr>
            <p:ph type="body" sz="half" idx="50" hasCustomPrompt="1"/>
          </p:nvPr>
        </p:nvSpPr>
        <p:spPr>
          <a:xfrm>
            <a:off x="2359124" y="5706529"/>
            <a:ext cx="8993089" cy="365122"/>
          </a:xfrm>
        </p:spPr>
        <p:txBody>
          <a:bodyPr lIns="0" tIns="0" rIns="0" bIns="0" rtlCol="0" anchor="t" anchorCtr="0">
            <a:normAutofit/>
          </a:bodyPr>
          <a:lstStyle>
            <a:lvl1pPr marL="0" indent="0" algn="r">
              <a:lnSpc>
                <a:spcPct val="100000"/>
              </a:lnSpc>
              <a:spcBef>
                <a:spcPts val="0"/>
              </a:spcBef>
              <a:buNone/>
              <a:defRPr lang="en-US" sz="1400" i="0" kern="1200" smtClean="0">
                <a:solidFill>
                  <a:schemeClr val="bg1"/>
                </a:solidFill>
                <a:latin typeface="맑은 고딕" panose="020B0503020000020004" pitchFamily="50" charset="-127"/>
                <a:ea typeface="맑은 고딕" panose="020B0503020000020004" pitchFamily="50" charset="-127"/>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noProof="0"/>
              <a:t>마스터 텍스트 스타일을 편집하려면 클릭하세요</a:t>
            </a:r>
            <a:r>
              <a:rPr lang="en-US" altLang="ko-KR" noProof="0"/>
              <a:t>.</a:t>
            </a:r>
          </a:p>
        </p:txBody>
      </p:sp>
      <p:sp>
        <p:nvSpPr>
          <p:cNvPr id="38" name="제목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1012015"/>
            <a:ext cx="10512424" cy="606677"/>
          </a:xfrm>
        </p:spPr>
        <p:txBody>
          <a:bodyPr lIns="0" tIns="0" rIns="0" bIns="0" rtlCol="0" anchor="t" anchorCtr="0">
            <a:normAutofit/>
          </a:bodyPr>
          <a:lstStyle>
            <a:lvl1pPr marL="0" algn="l" defTabSz="914400" rtl="0" eaLnBrk="1" latinLnBrk="0" hangingPunct="1">
              <a:lnSpc>
                <a:spcPct val="90000"/>
              </a:lnSpc>
              <a:spcBef>
                <a:spcPct val="0"/>
              </a:spcBef>
              <a:buNone/>
              <a:defRPr lang="ru-RU" sz="3600" b="1" kern="1200" dirty="0">
                <a:solidFill>
                  <a:schemeClr val="bg1"/>
                </a:solidFill>
                <a:latin typeface="맑은 고딕" panose="020B0503020000020004" pitchFamily="50" charset="-127"/>
                <a:ea typeface="맑은 고딕" panose="020B0503020000020004" pitchFamily="50" charset="-127"/>
                <a:cs typeface="+mj-cs"/>
              </a:defRPr>
            </a:lvl1pPr>
          </a:lstStyle>
          <a:p>
            <a:pPr rtl="0"/>
            <a:r>
              <a:rPr lang="ko-KR" altLang="en-US" noProof="0"/>
              <a:t>클릭하여 편집</a:t>
            </a:r>
          </a:p>
        </p:txBody>
      </p:sp>
    </p:spTree>
    <p:extLst>
      <p:ext uri="{BB962C8B-B14F-4D97-AF65-F5344CB8AC3E}">
        <p14:creationId xmlns:p14="http://schemas.microsoft.com/office/powerpoint/2010/main" val="1816928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제목, 내용 및 로고">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11" name="직사각형 10">
            <a:extLst>
              <a:ext uri="{FF2B5EF4-FFF2-40B4-BE49-F238E27FC236}">
                <a16:creationId xmlns:a16="http://schemas.microsoft.com/office/drawing/2014/main" id="{FBC13AD7-0902-4462-AE2E-A3198854D169}"/>
              </a:ext>
            </a:extLst>
          </p:cNvPr>
          <p:cNvSpPr/>
          <p:nvPr userDrawn="1"/>
        </p:nvSpPr>
        <p:spPr>
          <a:xfrm>
            <a:off x="560832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 name="제목 1">
            <a:extLst>
              <a:ext uri="{FF2B5EF4-FFF2-40B4-BE49-F238E27FC236}">
                <a16:creationId xmlns:a16="http://schemas.microsoft.com/office/drawing/2014/main" id="{3CF7F729-1298-4F0B-B725-EFAD88305BF0}"/>
              </a:ext>
            </a:extLst>
          </p:cNvPr>
          <p:cNvSpPr>
            <a:spLocks noGrp="1"/>
          </p:cNvSpPr>
          <p:nvPr>
            <p:ph type="title"/>
          </p:nvPr>
        </p:nvSpPr>
        <p:spPr>
          <a:xfrm>
            <a:off x="6433778" y="1514007"/>
            <a:ext cx="4585780" cy="1091078"/>
          </a:xfrm>
        </p:spPr>
        <p:txBody>
          <a:bodyPr lIns="0" tIns="0" rIns="0" bIns="0" rtlCol="0" anchor="b" anchorCtr="0"/>
          <a:lstStyle>
            <a:lvl1pPr>
              <a:defRPr>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
        <p:nvSpPr>
          <p:cNvPr id="6" name="내용 개체 틀 5">
            <a:extLst>
              <a:ext uri="{FF2B5EF4-FFF2-40B4-BE49-F238E27FC236}">
                <a16:creationId xmlns:a16="http://schemas.microsoft.com/office/drawing/2014/main" id="{125E3DF9-29A5-4D11-98E9-191D1E8E9B55}"/>
              </a:ext>
            </a:extLst>
          </p:cNvPr>
          <p:cNvSpPr>
            <a:spLocks noGrp="1"/>
          </p:cNvSpPr>
          <p:nvPr>
            <p:ph sz="quarter" idx="4" hasCustomPrompt="1"/>
          </p:nvPr>
        </p:nvSpPr>
        <p:spPr>
          <a:xfrm>
            <a:off x="6427532" y="2698955"/>
            <a:ext cx="4607015" cy="3136910"/>
          </a:xfrm>
        </p:spPr>
        <p:txBody>
          <a:bodyPr lIns="0" tIns="0" rIns="0" bIns="0" rtlCol="0">
            <a:normAutofit/>
          </a:bodyPr>
          <a:lstStyle>
            <a:lvl1pPr>
              <a:lnSpc>
                <a:spcPct val="85000"/>
              </a:lnSpc>
              <a:spcBef>
                <a:spcPts val="600"/>
              </a:spcBef>
              <a:buClr>
                <a:schemeClr val="bg1">
                  <a:lumMod val="50000"/>
                </a:schemeClr>
              </a:buClr>
              <a:defRPr sz="1800">
                <a:latin typeface="맑은 고딕" panose="020B0503020000020004" pitchFamily="50" charset="-127"/>
                <a:ea typeface="맑은 고딕" panose="020B0503020000020004" pitchFamily="50" charset="-127"/>
              </a:defRPr>
            </a:lvl1pPr>
            <a:lvl2pPr>
              <a:lnSpc>
                <a:spcPct val="100000"/>
              </a:lnSpc>
              <a:spcBef>
                <a:spcPts val="600"/>
              </a:spcBef>
              <a:buClr>
                <a:schemeClr val="bg1">
                  <a:lumMod val="50000"/>
                </a:schemeClr>
              </a:buClr>
              <a:defRPr sz="1800">
                <a:latin typeface="맑은 고딕" panose="020B0503020000020004" pitchFamily="50" charset="-127"/>
                <a:ea typeface="맑은 고딕" panose="020B0503020000020004" pitchFamily="50" charset="-127"/>
              </a:defRPr>
            </a:lvl2pPr>
            <a:lvl3pPr>
              <a:lnSpc>
                <a:spcPct val="100000"/>
              </a:lnSpc>
              <a:spcBef>
                <a:spcPts val="600"/>
              </a:spcBef>
              <a:buClr>
                <a:schemeClr val="bg1">
                  <a:lumMod val="50000"/>
                </a:schemeClr>
              </a:buClr>
              <a:defRPr sz="1800">
                <a:latin typeface="맑은 고딕" panose="020B0503020000020004" pitchFamily="50" charset="-127"/>
                <a:ea typeface="맑은 고딕" panose="020B0503020000020004" pitchFamily="50" charset="-127"/>
              </a:defRPr>
            </a:lvl3pPr>
            <a:lvl4pPr>
              <a:lnSpc>
                <a:spcPct val="100000"/>
              </a:lnSpc>
              <a:spcBef>
                <a:spcPts val="600"/>
              </a:spcBef>
              <a:buClr>
                <a:schemeClr val="bg1">
                  <a:lumMod val="50000"/>
                </a:schemeClr>
              </a:buClr>
              <a:defRPr sz="1800">
                <a:latin typeface="맑은 고딕" panose="020B0503020000020004" pitchFamily="50" charset="-127"/>
                <a:ea typeface="맑은 고딕" panose="020B0503020000020004" pitchFamily="50" charset="-127"/>
              </a:defRPr>
            </a:lvl4pPr>
            <a:lvl5pPr>
              <a:lnSpc>
                <a:spcPct val="100000"/>
              </a:lnSpc>
              <a:spcBef>
                <a:spcPts val="600"/>
              </a:spcBef>
              <a:buClr>
                <a:schemeClr val="bg1">
                  <a:lumMod val="50000"/>
                </a:schemeClr>
              </a:buClr>
              <a:defRPr sz="1800">
                <a:latin typeface="맑은 고딕" panose="020B0503020000020004" pitchFamily="50" charset="-127"/>
                <a:ea typeface="맑은 고딕" panose="020B0503020000020004" pitchFamily="50" charset="-127"/>
              </a:defRPr>
            </a:lvl5p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7" name="날짜 개체 틀 6">
            <a:extLst>
              <a:ext uri="{FF2B5EF4-FFF2-40B4-BE49-F238E27FC236}">
                <a16:creationId xmlns:a16="http://schemas.microsoft.com/office/drawing/2014/main" id="{7AC8DEE1-3923-45D0-A00B-AD5831D56CF0}"/>
              </a:ext>
            </a:extLst>
          </p:cNvPr>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A4778C0A-5346-4735-BAAF-0F1931055CFB}" type="datetime1">
              <a:rPr lang="ko-KR" altLang="en-US" smtClean="0"/>
              <a:t>2022-01-13</a:t>
            </a:fld>
            <a:endParaRPr lang="ko-KR" altLang="en-US"/>
          </a:p>
        </p:txBody>
      </p:sp>
      <p:sp>
        <p:nvSpPr>
          <p:cNvPr id="8" name="바닥글 개체 틀 7">
            <a:extLst>
              <a:ext uri="{FF2B5EF4-FFF2-40B4-BE49-F238E27FC236}">
                <a16:creationId xmlns:a16="http://schemas.microsoft.com/office/drawing/2014/main" id="{488EFA31-738D-4389-B010-AFFC2C33FF64}"/>
              </a:ext>
            </a:extLst>
          </p:cNvPr>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r>
              <a:rPr lang="en-US" altLang="ko-KR"/>
              <a:t>CMS</a:t>
            </a:r>
            <a:endParaRPr lang="ko-KR" altLang="en-US"/>
          </a:p>
        </p:txBody>
      </p:sp>
      <p:sp>
        <p:nvSpPr>
          <p:cNvPr id="9" name="슬라이드 번호 개체 틀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4950F5D8-22E1-4015-8661-E5B1FD28C2DE}" type="slidenum">
              <a:rPr lang="en-US" altLang="ko-KR" smtClean="0"/>
              <a:pPr/>
              <a:t>‹#›</a:t>
            </a:fld>
            <a:endParaRPr lang="ko-KR" altLang="en-US"/>
          </a:p>
        </p:txBody>
      </p:sp>
      <p:sp>
        <p:nvSpPr>
          <p:cNvPr id="13" name="그림 개체 틀 11">
            <a:extLst>
              <a:ext uri="{FF2B5EF4-FFF2-40B4-BE49-F238E27FC236}">
                <a16:creationId xmlns:a16="http://schemas.microsoft.com/office/drawing/2014/main" id="{88687278-82AE-4E5D-96D6-672F8FAFC70B}"/>
              </a:ext>
            </a:extLst>
          </p:cNvPr>
          <p:cNvSpPr>
            <a:spLocks noGrp="1"/>
          </p:cNvSpPr>
          <p:nvPr>
            <p:ph type="pic" sz="quarter" idx="50" hasCustomPrompt="1"/>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Tree>
    <p:extLst>
      <p:ext uri="{BB962C8B-B14F-4D97-AF65-F5344CB8AC3E}">
        <p14:creationId xmlns:p14="http://schemas.microsoft.com/office/powerpoint/2010/main" val="3786299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캡션 및 내용 레이아웃">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11" name="직사각형 10">
            <a:extLst>
              <a:ext uri="{FF2B5EF4-FFF2-40B4-BE49-F238E27FC236}">
                <a16:creationId xmlns:a16="http://schemas.microsoft.com/office/drawing/2014/main" id="{FBC13AD7-0902-4462-AE2E-A3198854D169}"/>
              </a:ext>
            </a:extLst>
          </p:cNvPr>
          <p:cNvSpPr/>
          <p:nvPr userDrawn="1"/>
        </p:nvSpPr>
        <p:spPr>
          <a:xfrm>
            <a:off x="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 name="제목 1">
            <a:extLst>
              <a:ext uri="{FF2B5EF4-FFF2-40B4-BE49-F238E27FC236}">
                <a16:creationId xmlns:a16="http://schemas.microsoft.com/office/drawing/2014/main" id="{3CF7F729-1298-4F0B-B725-EFAD88305BF0}"/>
              </a:ext>
            </a:extLst>
          </p:cNvPr>
          <p:cNvSpPr>
            <a:spLocks noGrp="1"/>
          </p:cNvSpPr>
          <p:nvPr>
            <p:ph type="title"/>
          </p:nvPr>
        </p:nvSpPr>
        <p:spPr>
          <a:xfrm>
            <a:off x="841500" y="1514007"/>
            <a:ext cx="4585780" cy="1091078"/>
          </a:xfrm>
        </p:spPr>
        <p:txBody>
          <a:bodyPr lIns="0" tIns="0" rIns="0" bIns="0" rtlCol="0" anchor="b" anchorCtr="0"/>
          <a:lstStyle>
            <a:lvl1pPr>
              <a:defRPr>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
        <p:nvSpPr>
          <p:cNvPr id="6" name="내용 개체 틀 5">
            <a:extLst>
              <a:ext uri="{FF2B5EF4-FFF2-40B4-BE49-F238E27FC236}">
                <a16:creationId xmlns:a16="http://schemas.microsoft.com/office/drawing/2014/main" id="{125E3DF9-29A5-4D11-98E9-191D1E8E9B55}"/>
              </a:ext>
            </a:extLst>
          </p:cNvPr>
          <p:cNvSpPr>
            <a:spLocks noGrp="1"/>
          </p:cNvSpPr>
          <p:nvPr>
            <p:ph sz="quarter" idx="4" hasCustomPrompt="1"/>
          </p:nvPr>
        </p:nvSpPr>
        <p:spPr>
          <a:xfrm>
            <a:off x="835254" y="2698955"/>
            <a:ext cx="4607015" cy="3136910"/>
          </a:xfrm>
        </p:spPr>
        <p:txBody>
          <a:bodyPr lIns="0" tIns="0" rIns="0" bIns="0" rtlCol="0">
            <a:normAutofit/>
          </a:bodyPr>
          <a:lstStyle>
            <a:lvl1pPr>
              <a:lnSpc>
                <a:spcPct val="85000"/>
              </a:lnSpc>
              <a:spcBef>
                <a:spcPts val="600"/>
              </a:spcBef>
              <a:buClr>
                <a:schemeClr val="bg1">
                  <a:lumMod val="50000"/>
                </a:schemeClr>
              </a:buClr>
              <a:defRPr sz="1800">
                <a:solidFill>
                  <a:schemeClr val="tx2"/>
                </a:solidFill>
                <a:latin typeface="맑은 고딕" panose="020B0503020000020004" pitchFamily="50" charset="-127"/>
                <a:ea typeface="맑은 고딕" panose="020B0503020000020004" pitchFamily="50" charset="-127"/>
              </a:defRPr>
            </a:lvl1pPr>
            <a:lvl2pPr>
              <a:lnSpc>
                <a:spcPct val="100000"/>
              </a:lnSpc>
              <a:spcBef>
                <a:spcPts val="600"/>
              </a:spcBef>
              <a:buClr>
                <a:schemeClr val="bg1">
                  <a:lumMod val="50000"/>
                </a:schemeClr>
              </a:buClr>
              <a:defRPr sz="1800">
                <a:solidFill>
                  <a:schemeClr val="tx2"/>
                </a:solidFill>
                <a:latin typeface="맑은 고딕" panose="020B0503020000020004" pitchFamily="50" charset="-127"/>
                <a:ea typeface="맑은 고딕" panose="020B0503020000020004" pitchFamily="50" charset="-127"/>
              </a:defRPr>
            </a:lvl2pPr>
            <a:lvl3pPr>
              <a:lnSpc>
                <a:spcPct val="100000"/>
              </a:lnSpc>
              <a:spcBef>
                <a:spcPts val="600"/>
              </a:spcBef>
              <a:buClr>
                <a:schemeClr val="bg1">
                  <a:lumMod val="50000"/>
                </a:schemeClr>
              </a:buClr>
              <a:defRPr sz="1800">
                <a:solidFill>
                  <a:schemeClr val="tx2"/>
                </a:solidFill>
                <a:latin typeface="맑은 고딕" panose="020B0503020000020004" pitchFamily="50" charset="-127"/>
                <a:ea typeface="맑은 고딕" panose="020B0503020000020004" pitchFamily="50" charset="-127"/>
              </a:defRPr>
            </a:lvl3pPr>
            <a:lvl4pPr>
              <a:lnSpc>
                <a:spcPct val="100000"/>
              </a:lnSpc>
              <a:spcBef>
                <a:spcPts val="600"/>
              </a:spcBef>
              <a:buClr>
                <a:schemeClr val="bg1">
                  <a:lumMod val="50000"/>
                </a:schemeClr>
              </a:buClr>
              <a:defRPr sz="1800">
                <a:solidFill>
                  <a:schemeClr val="tx2"/>
                </a:solidFill>
                <a:latin typeface="맑은 고딕" panose="020B0503020000020004" pitchFamily="50" charset="-127"/>
                <a:ea typeface="맑은 고딕" panose="020B0503020000020004" pitchFamily="50" charset="-127"/>
              </a:defRPr>
            </a:lvl4pPr>
            <a:lvl5pPr>
              <a:lnSpc>
                <a:spcPct val="100000"/>
              </a:lnSpc>
              <a:spcBef>
                <a:spcPts val="600"/>
              </a:spcBef>
              <a:buClr>
                <a:schemeClr val="bg1">
                  <a:lumMod val="50000"/>
                </a:schemeClr>
              </a:buClr>
              <a:defRPr sz="1800">
                <a:solidFill>
                  <a:schemeClr val="tx2"/>
                </a:solidFill>
                <a:latin typeface="맑은 고딕" panose="020B0503020000020004" pitchFamily="50" charset="-127"/>
                <a:ea typeface="맑은 고딕" panose="020B0503020000020004" pitchFamily="50" charset="-127"/>
              </a:defRPr>
            </a:lvl5p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7" name="날짜 개체 틀 6">
            <a:extLst>
              <a:ext uri="{FF2B5EF4-FFF2-40B4-BE49-F238E27FC236}">
                <a16:creationId xmlns:a16="http://schemas.microsoft.com/office/drawing/2014/main" id="{7AC8DEE1-3923-45D0-A00B-AD5831D56CF0}"/>
              </a:ext>
            </a:extLst>
          </p:cNvPr>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2DFE8B58-5307-4BF2-A400-444E4278AB22}" type="datetime1">
              <a:rPr lang="ko-KR" altLang="en-US" smtClean="0"/>
              <a:t>2022-01-13</a:t>
            </a:fld>
            <a:endParaRPr lang="ko-KR" altLang="en-US"/>
          </a:p>
        </p:txBody>
      </p:sp>
      <p:sp>
        <p:nvSpPr>
          <p:cNvPr id="8" name="바닥글 개체 틀 7">
            <a:extLst>
              <a:ext uri="{FF2B5EF4-FFF2-40B4-BE49-F238E27FC236}">
                <a16:creationId xmlns:a16="http://schemas.microsoft.com/office/drawing/2014/main" id="{488EFA31-738D-4389-B010-AFFC2C33FF64}"/>
              </a:ext>
            </a:extLst>
          </p:cNvPr>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r>
              <a:rPr lang="en-US" altLang="ko-KR"/>
              <a:t>CMS</a:t>
            </a:r>
            <a:endParaRPr lang="ko-KR" altLang="en-US"/>
          </a:p>
        </p:txBody>
      </p:sp>
      <p:sp>
        <p:nvSpPr>
          <p:cNvPr id="9" name="슬라이드 번호 개체 틀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4950F5D8-22E1-4015-8661-E5B1FD28C2DE}" type="slidenum">
              <a:rPr lang="en-US" altLang="ko-KR" smtClean="0"/>
              <a:pPr/>
              <a:t>‹#›</a:t>
            </a:fld>
            <a:endParaRPr lang="ko-KR" altLang="en-US"/>
          </a:p>
        </p:txBody>
      </p:sp>
      <p:sp>
        <p:nvSpPr>
          <p:cNvPr id="12" name="그림 개체 틀 11">
            <a:extLst>
              <a:ext uri="{FF2B5EF4-FFF2-40B4-BE49-F238E27FC236}">
                <a16:creationId xmlns:a16="http://schemas.microsoft.com/office/drawing/2014/main" id="{A5EF6E06-1E31-4D29-80D8-1A734B231810}"/>
              </a:ext>
            </a:extLst>
          </p:cNvPr>
          <p:cNvSpPr>
            <a:spLocks noGrp="1"/>
          </p:cNvSpPr>
          <p:nvPr>
            <p:ph type="pic" sz="quarter" idx="50" hasCustomPrompt="1"/>
          </p:nvPr>
        </p:nvSpPr>
        <p:spPr>
          <a:xfrm>
            <a:off x="831850" y="851603"/>
            <a:ext cx="1938528" cy="393192"/>
          </a:xfrm>
          <a:prstGeom prst="roundRect">
            <a:avLst/>
          </a:prstGeom>
        </p:spPr>
        <p:txBody>
          <a:bodyPr rtlCol="0" anchor="ctr" anchorCtr="0">
            <a:normAutofit/>
          </a:bodyPr>
          <a:lstStyle>
            <a:lvl1pPr marL="0" indent="0" algn="ctr">
              <a:buNone/>
              <a:defRPr sz="16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Tree>
    <p:extLst>
      <p:ext uri="{BB962C8B-B14F-4D97-AF65-F5344CB8AC3E}">
        <p14:creationId xmlns:p14="http://schemas.microsoft.com/office/powerpoint/2010/main" val="1319337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아이콘 및 내용 레이아웃">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5" name="직사각형 24">
            <a:extLst>
              <a:ext uri="{FF2B5EF4-FFF2-40B4-BE49-F238E27FC236}">
                <a16:creationId xmlns:a16="http://schemas.microsoft.com/office/drawing/2014/main" id="{C7A39C64-09F5-4EDF-B203-730A1BC0B4BB}"/>
              </a:ext>
            </a:extLst>
          </p:cNvPr>
          <p:cNvSpPr/>
          <p:nvPr userDrawn="1"/>
        </p:nvSpPr>
        <p:spPr>
          <a:xfrm>
            <a:off x="0" y="0"/>
            <a:ext cx="12192000" cy="35661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6" name="직사각형 5">
            <a:extLst>
              <a:ext uri="{FF2B5EF4-FFF2-40B4-BE49-F238E27FC236}">
                <a16:creationId xmlns:a16="http://schemas.microsoft.com/office/drawing/2014/main" id="{DD60033C-E502-4C97-87DB-99F01B55681B}"/>
              </a:ext>
            </a:extLst>
          </p:cNvPr>
          <p:cNvSpPr/>
          <p:nvPr userDrawn="1"/>
        </p:nvSpPr>
        <p:spPr>
          <a:xfrm>
            <a:off x="0" y="3566160"/>
            <a:ext cx="12192000" cy="32918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 name="제목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8127212" cy="554400"/>
          </a:xfrm>
        </p:spPr>
        <p:txBody>
          <a:bodyPr lIns="0" tIns="0" rIns="0" bIns="0" rtlCol="0" anchor="b" anchorCtr="0"/>
          <a:lstStyle>
            <a:lvl1pPr>
              <a:defRPr>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
        <p:nvSpPr>
          <p:cNvPr id="3" name="날짜 개체 틀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EEF1C3CC-E3BF-48D2-9854-E7FFB63D88E2}" type="datetime1">
              <a:rPr lang="ko-KR" altLang="en-US" smtClean="0"/>
              <a:t>2022-01-13</a:t>
            </a:fld>
            <a:endParaRPr lang="ko-KR" altLang="en-US"/>
          </a:p>
        </p:txBody>
      </p:sp>
      <p:sp>
        <p:nvSpPr>
          <p:cNvPr id="4" name="바닥글 개체 틀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r>
              <a:rPr lang="en-US" altLang="ko-KR"/>
              <a:t>CMS</a:t>
            </a:r>
            <a:endParaRPr lang="ko-KR" altLang="en-US"/>
          </a:p>
        </p:txBody>
      </p:sp>
      <p:sp>
        <p:nvSpPr>
          <p:cNvPr id="5" name="슬라이드 번호 개체 틀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4950F5D8-22E1-4015-8661-E5B1FD28C2DE}" type="slidenum">
              <a:rPr lang="en-US" altLang="ko-KR" smtClean="0"/>
              <a:pPr/>
              <a:t>‹#›</a:t>
            </a:fld>
            <a:endParaRPr lang="ko-KR" altLang="en-US"/>
          </a:p>
        </p:txBody>
      </p:sp>
      <p:sp>
        <p:nvSpPr>
          <p:cNvPr id="11" name="텍스트 개체 틀 2">
            <a:extLst>
              <a:ext uri="{FF2B5EF4-FFF2-40B4-BE49-F238E27FC236}">
                <a16:creationId xmlns:a16="http://schemas.microsoft.com/office/drawing/2014/main" id="{3F720B3A-B1A7-4004-BD9A-BB135B2B9AE9}"/>
              </a:ext>
            </a:extLst>
          </p:cNvPr>
          <p:cNvSpPr>
            <a:spLocks noGrp="1"/>
          </p:cNvSpPr>
          <p:nvPr>
            <p:ph type="body" idx="1" hasCustomPrompt="1"/>
          </p:nvPr>
        </p:nvSpPr>
        <p:spPr>
          <a:xfrm>
            <a:off x="836614" y="3986332"/>
            <a:ext cx="2286000" cy="334918"/>
          </a:xfrm>
        </p:spPr>
        <p:txBody>
          <a:bodyPr lIns="0" tIns="0" rIns="0" bIns="0" rtlCol="0" anchor="b">
            <a:normAutofit/>
          </a:bodyPr>
          <a:lstStyle>
            <a:lvl1pPr marL="0" indent="0">
              <a:buNone/>
              <a:defRPr sz="2200" b="1">
                <a:solidFill>
                  <a:schemeClr val="bg2"/>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텍스트 편집</a:t>
            </a:r>
          </a:p>
        </p:txBody>
      </p:sp>
      <p:sp>
        <p:nvSpPr>
          <p:cNvPr id="12" name="텍스트 개체 틀 11">
            <a:extLst>
              <a:ext uri="{FF2B5EF4-FFF2-40B4-BE49-F238E27FC236}">
                <a16:creationId xmlns:a16="http://schemas.microsoft.com/office/drawing/2014/main" id="{122364AD-425B-49F5-828E-637D0183693D}"/>
              </a:ext>
            </a:extLst>
          </p:cNvPr>
          <p:cNvSpPr>
            <a:spLocks noGrp="1"/>
          </p:cNvSpPr>
          <p:nvPr>
            <p:ph type="body" sz="quarter" idx="14" hasCustomPrompt="1"/>
          </p:nvPr>
        </p:nvSpPr>
        <p:spPr>
          <a:xfrm>
            <a:off x="836614" y="4419548"/>
            <a:ext cx="2286000" cy="1377537"/>
          </a:xfrm>
        </p:spPr>
        <p:txBody>
          <a:bodyPr lIns="0" tIns="0" rIns="0" bIns="0" rtlCol="0">
            <a:normAutofit/>
          </a:bodyPr>
          <a:lstStyle>
            <a:lvl1pPr marL="0" indent="0">
              <a:buClr>
                <a:schemeClr val="tx2"/>
              </a:buClr>
              <a:buSzPct val="125000"/>
              <a:buFont typeface="Wingdings" panose="05000000000000000000" pitchFamily="2" charset="2"/>
              <a:buNone/>
              <a:defRPr sz="1400" i="0">
                <a:solidFill>
                  <a:schemeClr val="bg1"/>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endParaRPr lang="ko-KR" altLang="en-US" noProof="0"/>
          </a:p>
        </p:txBody>
      </p:sp>
      <p:sp>
        <p:nvSpPr>
          <p:cNvPr id="13" name="텍스트 개체 틀 2">
            <a:extLst>
              <a:ext uri="{FF2B5EF4-FFF2-40B4-BE49-F238E27FC236}">
                <a16:creationId xmlns:a16="http://schemas.microsoft.com/office/drawing/2014/main" id="{1A086FCF-DB15-4696-80F9-5F48426CE837}"/>
              </a:ext>
            </a:extLst>
          </p:cNvPr>
          <p:cNvSpPr>
            <a:spLocks noGrp="1"/>
          </p:cNvSpPr>
          <p:nvPr>
            <p:ph type="body" idx="37" hasCustomPrompt="1"/>
          </p:nvPr>
        </p:nvSpPr>
        <p:spPr>
          <a:xfrm>
            <a:off x="3623390" y="3986332"/>
            <a:ext cx="2286000" cy="334918"/>
          </a:xfrm>
        </p:spPr>
        <p:txBody>
          <a:bodyPr lIns="0" tIns="0" rIns="0" bIns="0" rtlCol="0" anchor="b">
            <a:normAutofit/>
          </a:bodyPr>
          <a:lstStyle>
            <a:lvl1pPr marL="0" indent="0">
              <a:buNone/>
              <a:defRPr sz="2200" b="1">
                <a:solidFill>
                  <a:schemeClr val="bg2"/>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텍스트 편집</a:t>
            </a:r>
          </a:p>
        </p:txBody>
      </p:sp>
      <p:sp>
        <p:nvSpPr>
          <p:cNvPr id="14" name="텍스트 개체 틀 11">
            <a:extLst>
              <a:ext uri="{FF2B5EF4-FFF2-40B4-BE49-F238E27FC236}">
                <a16:creationId xmlns:a16="http://schemas.microsoft.com/office/drawing/2014/main" id="{6DC38AB5-30F7-45B7-9FD0-AFBD09BA11DD}"/>
              </a:ext>
            </a:extLst>
          </p:cNvPr>
          <p:cNvSpPr>
            <a:spLocks noGrp="1"/>
          </p:cNvSpPr>
          <p:nvPr>
            <p:ph type="body" sz="quarter" idx="38" hasCustomPrompt="1"/>
          </p:nvPr>
        </p:nvSpPr>
        <p:spPr>
          <a:xfrm>
            <a:off x="3623390" y="4419548"/>
            <a:ext cx="2286000" cy="1377537"/>
          </a:xfrm>
        </p:spPr>
        <p:txBody>
          <a:bodyPr lIns="0" tIns="0" rIns="0" bIns="0" rtlCol="0">
            <a:normAutofit/>
          </a:bodyPr>
          <a:lstStyle>
            <a:lvl1pPr marL="0" indent="0">
              <a:buClr>
                <a:schemeClr val="tx2"/>
              </a:buClr>
              <a:buSzPct val="125000"/>
              <a:buFont typeface="Wingdings" panose="05000000000000000000" pitchFamily="2" charset="2"/>
              <a:buNone/>
              <a:defRPr sz="1400" i="0">
                <a:solidFill>
                  <a:schemeClr val="bg1"/>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endParaRPr lang="ko-KR" altLang="en-US" noProof="0"/>
          </a:p>
        </p:txBody>
      </p:sp>
      <p:sp>
        <p:nvSpPr>
          <p:cNvPr id="15" name="텍스트 개체 틀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6410166" y="3986332"/>
            <a:ext cx="2286000" cy="334918"/>
          </a:xfrm>
        </p:spPr>
        <p:txBody>
          <a:bodyPr lIns="0" tIns="0" rIns="0" bIns="0" rtlCol="0" anchor="b">
            <a:normAutofit/>
          </a:bodyPr>
          <a:lstStyle>
            <a:lvl1pPr marL="0" indent="0">
              <a:buNone/>
              <a:defRPr sz="2200" b="1">
                <a:solidFill>
                  <a:schemeClr val="bg2"/>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텍스트 편집</a:t>
            </a:r>
          </a:p>
        </p:txBody>
      </p:sp>
      <p:sp>
        <p:nvSpPr>
          <p:cNvPr id="16" name="텍스트 개체 틀 11">
            <a:extLst>
              <a:ext uri="{FF2B5EF4-FFF2-40B4-BE49-F238E27FC236}">
                <a16:creationId xmlns:a16="http://schemas.microsoft.com/office/drawing/2014/main" id="{CC501F77-56D4-49F2-9772-EE01ACF5274B}"/>
              </a:ext>
            </a:extLst>
          </p:cNvPr>
          <p:cNvSpPr>
            <a:spLocks noGrp="1"/>
          </p:cNvSpPr>
          <p:nvPr>
            <p:ph type="body" sz="quarter" idx="42" hasCustomPrompt="1"/>
          </p:nvPr>
        </p:nvSpPr>
        <p:spPr>
          <a:xfrm>
            <a:off x="6410166" y="4419548"/>
            <a:ext cx="2286000" cy="1377537"/>
          </a:xfrm>
        </p:spPr>
        <p:txBody>
          <a:bodyPr lIns="0" tIns="0" rIns="0" bIns="0" rtlCol="0">
            <a:normAutofit/>
          </a:bodyPr>
          <a:lstStyle>
            <a:lvl1pPr marL="0" indent="0">
              <a:buClr>
                <a:schemeClr val="tx2"/>
              </a:buClr>
              <a:buSzPct val="125000"/>
              <a:buFont typeface="Wingdings" panose="05000000000000000000" pitchFamily="2" charset="2"/>
              <a:buNone/>
              <a:defRPr sz="1400" i="0">
                <a:solidFill>
                  <a:schemeClr val="bg1"/>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endParaRPr lang="ko-KR" altLang="en-US" noProof="0"/>
          </a:p>
        </p:txBody>
      </p:sp>
      <p:sp>
        <p:nvSpPr>
          <p:cNvPr id="17" name="텍스트 개체 틀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9196942" y="3986332"/>
            <a:ext cx="2286000" cy="334918"/>
          </a:xfrm>
        </p:spPr>
        <p:txBody>
          <a:bodyPr lIns="0" tIns="0" rIns="0" bIns="0" rtlCol="0" anchor="b">
            <a:normAutofit/>
          </a:bodyPr>
          <a:lstStyle>
            <a:lvl1pPr marL="0" indent="0">
              <a:buNone/>
              <a:defRPr sz="2200" b="1">
                <a:solidFill>
                  <a:schemeClr val="bg2"/>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텍스트 편집</a:t>
            </a:r>
          </a:p>
        </p:txBody>
      </p:sp>
      <p:sp>
        <p:nvSpPr>
          <p:cNvPr id="18" name="텍스트 개체 틀 11">
            <a:extLst>
              <a:ext uri="{FF2B5EF4-FFF2-40B4-BE49-F238E27FC236}">
                <a16:creationId xmlns:a16="http://schemas.microsoft.com/office/drawing/2014/main" id="{13613D75-4050-4984-9168-DAD425D6D6AC}"/>
              </a:ext>
            </a:extLst>
          </p:cNvPr>
          <p:cNvSpPr>
            <a:spLocks noGrp="1"/>
          </p:cNvSpPr>
          <p:nvPr>
            <p:ph type="body" sz="quarter" idx="46" hasCustomPrompt="1"/>
          </p:nvPr>
        </p:nvSpPr>
        <p:spPr>
          <a:xfrm>
            <a:off x="9196942" y="4419548"/>
            <a:ext cx="2286000" cy="1377537"/>
          </a:xfrm>
        </p:spPr>
        <p:txBody>
          <a:bodyPr lIns="0" tIns="0" rIns="0" bIns="0" rtlCol="0">
            <a:normAutofit/>
          </a:bodyPr>
          <a:lstStyle>
            <a:lvl1pPr marL="0" indent="0">
              <a:buClr>
                <a:schemeClr val="tx2"/>
              </a:buClr>
              <a:buSzPct val="125000"/>
              <a:buFont typeface="Wingdings" panose="05000000000000000000" pitchFamily="2" charset="2"/>
              <a:buNone/>
              <a:defRPr sz="1400" i="0">
                <a:solidFill>
                  <a:schemeClr val="bg1"/>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endParaRPr lang="ko-KR" altLang="en-US" noProof="0"/>
          </a:p>
        </p:txBody>
      </p:sp>
      <p:sp>
        <p:nvSpPr>
          <p:cNvPr id="19" name="텍스트 개체 틀 11">
            <a:extLst>
              <a:ext uri="{FF2B5EF4-FFF2-40B4-BE49-F238E27FC236}">
                <a16:creationId xmlns:a16="http://schemas.microsoft.com/office/drawing/2014/main" id="{6E425E0E-28A3-4830-99E8-D93E5B20E77C}"/>
              </a:ext>
            </a:extLst>
          </p:cNvPr>
          <p:cNvSpPr>
            <a:spLocks noGrp="1"/>
          </p:cNvSpPr>
          <p:nvPr>
            <p:ph type="body" sz="quarter" idx="47" hasCustomPrompt="1"/>
          </p:nvPr>
        </p:nvSpPr>
        <p:spPr>
          <a:xfrm>
            <a:off x="836613" y="1392450"/>
            <a:ext cx="8128799" cy="333242"/>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endParaRPr lang="ko-KR" altLang="en-US" noProof="0"/>
          </a:p>
        </p:txBody>
      </p:sp>
      <p:sp>
        <p:nvSpPr>
          <p:cNvPr id="21" name="그림 개체 틀 20">
            <a:extLst>
              <a:ext uri="{FF2B5EF4-FFF2-40B4-BE49-F238E27FC236}">
                <a16:creationId xmlns:a16="http://schemas.microsoft.com/office/drawing/2014/main" id="{6D9E3969-277E-442F-A61A-B5F910626BF2}"/>
              </a:ext>
            </a:extLst>
          </p:cNvPr>
          <p:cNvSpPr>
            <a:spLocks noGrp="1"/>
          </p:cNvSpPr>
          <p:nvPr>
            <p:ph type="pic" sz="quarter" idx="48" hasCustomPrompt="1"/>
          </p:nvPr>
        </p:nvSpPr>
        <p:spPr>
          <a:xfrm>
            <a:off x="839788" y="2446953"/>
            <a:ext cx="1069848" cy="795528"/>
          </a:xfrm>
        </p:spPr>
        <p:txBody>
          <a:bodyPr rtlCol="0" anchor="ctr" anchorCtr="0">
            <a:noAutofit/>
          </a:bodyPr>
          <a:lstStyle>
            <a:lvl1pPr marL="0" indent="0" algn="ctr">
              <a:buNone/>
              <a:defRPr sz="1400">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endParaRPr lang="ko-KR" altLang="en-US" noProof="0"/>
          </a:p>
        </p:txBody>
      </p:sp>
      <p:sp>
        <p:nvSpPr>
          <p:cNvPr id="22" name="그림 개체 틀 20">
            <a:extLst>
              <a:ext uri="{FF2B5EF4-FFF2-40B4-BE49-F238E27FC236}">
                <a16:creationId xmlns:a16="http://schemas.microsoft.com/office/drawing/2014/main" id="{604A078C-C27C-43BF-AD80-27BC78DCBCCB}"/>
              </a:ext>
            </a:extLst>
          </p:cNvPr>
          <p:cNvSpPr>
            <a:spLocks noGrp="1"/>
          </p:cNvSpPr>
          <p:nvPr>
            <p:ph type="pic" sz="quarter" idx="49" hasCustomPrompt="1"/>
          </p:nvPr>
        </p:nvSpPr>
        <p:spPr>
          <a:xfrm>
            <a:off x="3625506" y="2446953"/>
            <a:ext cx="1069848" cy="795528"/>
          </a:xfrm>
        </p:spPr>
        <p:txBody>
          <a:bodyPr rtlCol="0" anchor="ctr" anchorCtr="0">
            <a:noAutofit/>
          </a:bodyPr>
          <a:lstStyle>
            <a:lvl1pPr marL="0" indent="0" algn="ctr">
              <a:buNone/>
              <a:defRPr sz="1400">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endParaRPr lang="ko-KR" altLang="en-US" noProof="0"/>
          </a:p>
        </p:txBody>
      </p:sp>
      <p:sp>
        <p:nvSpPr>
          <p:cNvPr id="23" name="그림 개체 틀 20">
            <a:extLst>
              <a:ext uri="{FF2B5EF4-FFF2-40B4-BE49-F238E27FC236}">
                <a16:creationId xmlns:a16="http://schemas.microsoft.com/office/drawing/2014/main" id="{3790D791-9C4C-4EAC-8EC6-2B8F7529A0A0}"/>
              </a:ext>
            </a:extLst>
          </p:cNvPr>
          <p:cNvSpPr>
            <a:spLocks noGrp="1"/>
          </p:cNvSpPr>
          <p:nvPr>
            <p:ph type="pic" sz="quarter" idx="50" hasCustomPrompt="1"/>
          </p:nvPr>
        </p:nvSpPr>
        <p:spPr>
          <a:xfrm>
            <a:off x="6411224" y="2446953"/>
            <a:ext cx="1069848" cy="795528"/>
          </a:xfrm>
        </p:spPr>
        <p:txBody>
          <a:bodyPr rtlCol="0" anchor="ctr" anchorCtr="0">
            <a:noAutofit/>
          </a:bodyPr>
          <a:lstStyle>
            <a:lvl1pPr marL="0" indent="0" algn="ctr">
              <a:buNone/>
              <a:defRPr sz="1400">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endParaRPr lang="ko-KR" altLang="en-US" noProof="0"/>
          </a:p>
        </p:txBody>
      </p:sp>
      <p:sp>
        <p:nvSpPr>
          <p:cNvPr id="24" name="그림 개체 틀 20">
            <a:extLst>
              <a:ext uri="{FF2B5EF4-FFF2-40B4-BE49-F238E27FC236}">
                <a16:creationId xmlns:a16="http://schemas.microsoft.com/office/drawing/2014/main" id="{04DD07A0-DC68-453E-B928-953969C06860}"/>
              </a:ext>
            </a:extLst>
          </p:cNvPr>
          <p:cNvSpPr>
            <a:spLocks noGrp="1"/>
          </p:cNvSpPr>
          <p:nvPr>
            <p:ph type="pic" sz="quarter" idx="51" hasCustomPrompt="1"/>
          </p:nvPr>
        </p:nvSpPr>
        <p:spPr>
          <a:xfrm>
            <a:off x="9196942" y="2446953"/>
            <a:ext cx="1069848" cy="795528"/>
          </a:xfrm>
        </p:spPr>
        <p:txBody>
          <a:bodyPr rtlCol="0" anchor="ctr" anchorCtr="0">
            <a:noAutofit/>
          </a:bodyPr>
          <a:lstStyle>
            <a:lvl1pPr marL="0" indent="0" algn="ctr">
              <a:buNone/>
              <a:defRPr sz="1400">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endParaRPr lang="ko-KR" altLang="en-US" noProof="0"/>
          </a:p>
        </p:txBody>
      </p:sp>
      <p:sp>
        <p:nvSpPr>
          <p:cNvPr id="26" name="그림 개체 틀 11">
            <a:extLst>
              <a:ext uri="{FF2B5EF4-FFF2-40B4-BE49-F238E27FC236}">
                <a16:creationId xmlns:a16="http://schemas.microsoft.com/office/drawing/2014/main" id="{0EE565DC-46C2-4F46-AFCF-D7D77AF99B04}"/>
              </a:ext>
            </a:extLst>
          </p:cNvPr>
          <p:cNvSpPr>
            <a:spLocks noGrp="1"/>
          </p:cNvSpPr>
          <p:nvPr>
            <p:ph type="pic" sz="quarter" idx="52" hasCustomPrompt="1"/>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endParaRPr lang="ko-KR" altLang="en-US" noProof="0"/>
          </a:p>
        </p:txBody>
      </p:sp>
    </p:spTree>
    <p:extLst>
      <p:ext uri="{BB962C8B-B14F-4D97-AF65-F5344CB8AC3E}">
        <p14:creationId xmlns:p14="http://schemas.microsoft.com/office/powerpoint/2010/main" val="1256452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모니터 및 내용 레이아웃">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2" name="직사각형 21">
            <a:extLst>
              <a:ext uri="{FF2B5EF4-FFF2-40B4-BE49-F238E27FC236}">
                <a16:creationId xmlns:a16="http://schemas.microsoft.com/office/drawing/2014/main" id="{D808BB97-79BE-43F2-AD10-528EEFEE61AB}"/>
              </a:ext>
            </a:extLst>
          </p:cNvPr>
          <p:cNvSpPr/>
          <p:nvPr userDrawn="1"/>
        </p:nvSpPr>
        <p:spPr>
          <a:xfrm>
            <a:off x="0" y="0"/>
            <a:ext cx="12192000" cy="37947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6" name="직사각형 5">
            <a:extLst>
              <a:ext uri="{FF2B5EF4-FFF2-40B4-BE49-F238E27FC236}">
                <a16:creationId xmlns:a16="http://schemas.microsoft.com/office/drawing/2014/main" id="{DD60033C-E502-4C97-87DB-99F01B55681B}"/>
              </a:ext>
            </a:extLst>
          </p:cNvPr>
          <p:cNvSpPr/>
          <p:nvPr userDrawn="1"/>
        </p:nvSpPr>
        <p:spPr>
          <a:xfrm>
            <a:off x="0" y="3794760"/>
            <a:ext cx="12192000" cy="30632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 name="제목 1">
            <a:extLst>
              <a:ext uri="{FF2B5EF4-FFF2-40B4-BE49-F238E27FC236}">
                <a16:creationId xmlns:a16="http://schemas.microsoft.com/office/drawing/2014/main" id="{44B0B20C-63A0-49A1-A09F-99F86387E48E}"/>
              </a:ext>
            </a:extLst>
          </p:cNvPr>
          <p:cNvSpPr>
            <a:spLocks noGrp="1"/>
          </p:cNvSpPr>
          <p:nvPr>
            <p:ph type="title"/>
          </p:nvPr>
        </p:nvSpPr>
        <p:spPr>
          <a:xfrm>
            <a:off x="841248" y="805472"/>
            <a:ext cx="8127212" cy="552848"/>
          </a:xfrm>
        </p:spPr>
        <p:txBody>
          <a:bodyPr lIns="0" tIns="0" rIns="0" bIns="0" rtlCol="0" anchor="b" anchorCtr="0"/>
          <a:lstStyle>
            <a:lvl1pPr>
              <a:defRPr>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
        <p:nvSpPr>
          <p:cNvPr id="3" name="날짜 개체 틀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A70D4822-7F25-4413-A753-1AC5A1AA4208}" type="datetime1">
              <a:rPr lang="ko-KR" altLang="en-US" smtClean="0"/>
              <a:t>2022-01-13</a:t>
            </a:fld>
            <a:endParaRPr lang="ko-KR" altLang="en-US"/>
          </a:p>
        </p:txBody>
      </p:sp>
      <p:sp>
        <p:nvSpPr>
          <p:cNvPr id="4" name="바닥글 개체 틀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r>
              <a:rPr lang="en-US" altLang="ko-KR"/>
              <a:t>CMS</a:t>
            </a:r>
            <a:endParaRPr lang="ko-KR" altLang="en-US"/>
          </a:p>
        </p:txBody>
      </p:sp>
      <p:sp>
        <p:nvSpPr>
          <p:cNvPr id="5" name="슬라이드 번호 개체 틀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4950F5D8-22E1-4015-8661-E5B1FD28C2DE}" type="slidenum">
              <a:rPr lang="en-US" altLang="ko-KR" smtClean="0"/>
              <a:pPr/>
              <a:t>‹#›</a:t>
            </a:fld>
            <a:endParaRPr lang="ko-KR" altLang="en-US"/>
          </a:p>
        </p:txBody>
      </p:sp>
      <p:sp>
        <p:nvSpPr>
          <p:cNvPr id="15" name="텍스트 개체 틀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6410166" y="4162794"/>
            <a:ext cx="2286000" cy="334918"/>
          </a:xfrm>
        </p:spPr>
        <p:txBody>
          <a:bodyPr lIns="0" tIns="0" rIns="0" bIns="0" rtlCol="0" anchor="b">
            <a:normAutofit/>
          </a:bodyPr>
          <a:lstStyle>
            <a:lvl1pPr marL="0" indent="0">
              <a:buNone/>
              <a:defRPr sz="2200" b="1">
                <a:solidFill>
                  <a:schemeClr val="tx2"/>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텍스트 편집</a:t>
            </a:r>
          </a:p>
        </p:txBody>
      </p:sp>
      <p:sp>
        <p:nvSpPr>
          <p:cNvPr id="16" name="텍스트 개체 틀 11">
            <a:extLst>
              <a:ext uri="{FF2B5EF4-FFF2-40B4-BE49-F238E27FC236}">
                <a16:creationId xmlns:a16="http://schemas.microsoft.com/office/drawing/2014/main" id="{CC501F77-56D4-49F2-9772-EE01ACF5274B}"/>
              </a:ext>
            </a:extLst>
          </p:cNvPr>
          <p:cNvSpPr>
            <a:spLocks noGrp="1"/>
          </p:cNvSpPr>
          <p:nvPr>
            <p:ph type="body" sz="quarter" idx="42" hasCustomPrompt="1"/>
          </p:nvPr>
        </p:nvSpPr>
        <p:spPr>
          <a:xfrm>
            <a:off x="6410166" y="4596010"/>
            <a:ext cx="2286000" cy="1142011"/>
          </a:xfrm>
        </p:spPr>
        <p:txBody>
          <a:bodyPr lIns="0" tIns="0" rIns="0" bIns="0" rtlCol="0">
            <a:normAutofit/>
          </a:bodyPr>
          <a:lstStyle>
            <a:lvl1pPr marL="0" indent="0">
              <a:buClr>
                <a:schemeClr val="tx2"/>
              </a:buClr>
              <a:buSzPct val="125000"/>
              <a:buFont typeface="Wingdings" panose="05000000000000000000" pitchFamily="2" charset="2"/>
              <a:buNone/>
              <a:defRPr sz="1400" i="0">
                <a:solidFill>
                  <a:schemeClr val="bg1"/>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17" name="텍스트 개체 틀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9196942" y="4162794"/>
            <a:ext cx="2286000" cy="334918"/>
          </a:xfrm>
        </p:spPr>
        <p:txBody>
          <a:bodyPr lIns="0" tIns="0" rIns="0" bIns="0" rtlCol="0" anchor="b">
            <a:normAutofit/>
          </a:bodyPr>
          <a:lstStyle>
            <a:lvl1pPr marL="0" indent="0">
              <a:buNone/>
              <a:defRPr sz="2200" b="1">
                <a:solidFill>
                  <a:schemeClr val="tx2"/>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텍스트 편집</a:t>
            </a:r>
          </a:p>
        </p:txBody>
      </p:sp>
      <p:sp>
        <p:nvSpPr>
          <p:cNvPr id="18" name="텍스트 개체 틀 11">
            <a:extLst>
              <a:ext uri="{FF2B5EF4-FFF2-40B4-BE49-F238E27FC236}">
                <a16:creationId xmlns:a16="http://schemas.microsoft.com/office/drawing/2014/main" id="{13613D75-4050-4984-9168-DAD425D6D6AC}"/>
              </a:ext>
            </a:extLst>
          </p:cNvPr>
          <p:cNvSpPr>
            <a:spLocks noGrp="1"/>
          </p:cNvSpPr>
          <p:nvPr>
            <p:ph type="body" sz="quarter" idx="46" hasCustomPrompt="1"/>
          </p:nvPr>
        </p:nvSpPr>
        <p:spPr>
          <a:xfrm>
            <a:off x="9196942" y="4596010"/>
            <a:ext cx="2286000" cy="1142011"/>
          </a:xfrm>
        </p:spPr>
        <p:txBody>
          <a:bodyPr lIns="0" tIns="0" rIns="0" bIns="0" rtlCol="0">
            <a:normAutofit/>
          </a:bodyPr>
          <a:lstStyle>
            <a:lvl1pPr marL="0" indent="0">
              <a:buClr>
                <a:schemeClr val="tx2"/>
              </a:buClr>
              <a:buSzPct val="125000"/>
              <a:buFont typeface="Wingdings" panose="05000000000000000000" pitchFamily="2" charset="2"/>
              <a:buNone/>
              <a:defRPr sz="1400" i="0">
                <a:solidFill>
                  <a:schemeClr val="bg1"/>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19" name="텍스트 개체 틀 11">
            <a:extLst>
              <a:ext uri="{FF2B5EF4-FFF2-40B4-BE49-F238E27FC236}">
                <a16:creationId xmlns:a16="http://schemas.microsoft.com/office/drawing/2014/main" id="{6E425E0E-28A3-4830-99E8-D93E5B20E77C}"/>
              </a:ext>
            </a:extLst>
          </p:cNvPr>
          <p:cNvSpPr>
            <a:spLocks noGrp="1"/>
          </p:cNvSpPr>
          <p:nvPr>
            <p:ph type="body" sz="quarter" idx="47" hasCustomPrompt="1"/>
          </p:nvPr>
        </p:nvSpPr>
        <p:spPr>
          <a:xfrm>
            <a:off x="836613" y="1392450"/>
            <a:ext cx="8128799" cy="333242"/>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tx2"/>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8" name="직사각형 7">
            <a:extLst>
              <a:ext uri="{FF2B5EF4-FFF2-40B4-BE49-F238E27FC236}">
                <a16:creationId xmlns:a16="http://schemas.microsoft.com/office/drawing/2014/main" id="{FB10DA4B-80F1-44A9-8C5F-93B634E0D0F8}"/>
              </a:ext>
            </a:extLst>
          </p:cNvPr>
          <p:cNvSpPr/>
          <p:nvPr userDrawn="1"/>
        </p:nvSpPr>
        <p:spPr>
          <a:xfrm>
            <a:off x="839788" y="2174510"/>
            <a:ext cx="4946904" cy="4096512"/>
          </a:xfrm>
          <a:prstGeom prst="rect">
            <a:avLst/>
          </a:prstGeom>
          <a:blipFill>
            <a:blip r:embed="rId3">
              <a:extLst>
                <a:ext uri="{96DAC541-7B7A-43D3-8B79-37D633B846F1}">
                  <asvg:svgBlip xmlns:asvg="http://schemas.microsoft.com/office/drawing/2016/SVG/main" r:embed="rId4"/>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0" name="그림 개체 틀 20">
            <a:extLst>
              <a:ext uri="{FF2B5EF4-FFF2-40B4-BE49-F238E27FC236}">
                <a16:creationId xmlns:a16="http://schemas.microsoft.com/office/drawing/2014/main" id="{9F34831C-234C-4CF5-969E-2D5618BDBB33}"/>
              </a:ext>
            </a:extLst>
          </p:cNvPr>
          <p:cNvSpPr>
            <a:spLocks noGrp="1"/>
          </p:cNvSpPr>
          <p:nvPr>
            <p:ph type="pic" sz="quarter" idx="50" hasCustomPrompt="1"/>
          </p:nvPr>
        </p:nvSpPr>
        <p:spPr>
          <a:xfrm>
            <a:off x="6411224" y="2623415"/>
            <a:ext cx="1069848" cy="795528"/>
          </a:xfrm>
        </p:spPr>
        <p:txBody>
          <a:bodyPr rtlCol="0" anchor="ctr" anchorCtr="0">
            <a:noAutofit/>
          </a:bodyPr>
          <a:lstStyle>
            <a:lvl1pPr marL="0" indent="0" algn="ctr">
              <a:buNone/>
              <a:defRPr sz="14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
        <p:nvSpPr>
          <p:cNvPr id="21" name="그림 개체 틀 20">
            <a:extLst>
              <a:ext uri="{FF2B5EF4-FFF2-40B4-BE49-F238E27FC236}">
                <a16:creationId xmlns:a16="http://schemas.microsoft.com/office/drawing/2014/main" id="{0F7D067F-9653-4BC2-A7E9-BE894EC5E2F6}"/>
              </a:ext>
            </a:extLst>
          </p:cNvPr>
          <p:cNvSpPr>
            <a:spLocks noGrp="1"/>
          </p:cNvSpPr>
          <p:nvPr>
            <p:ph type="pic" sz="quarter" idx="51" hasCustomPrompt="1"/>
          </p:nvPr>
        </p:nvSpPr>
        <p:spPr>
          <a:xfrm>
            <a:off x="9196942" y="2623415"/>
            <a:ext cx="1069848" cy="795528"/>
          </a:xfrm>
        </p:spPr>
        <p:txBody>
          <a:bodyPr rtlCol="0" anchor="ctr" anchorCtr="0">
            <a:noAutofit/>
          </a:bodyPr>
          <a:lstStyle>
            <a:lvl1pPr marL="0" indent="0" algn="ctr">
              <a:buNone/>
              <a:defRPr sz="14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
        <p:nvSpPr>
          <p:cNvPr id="11" name="그림 개체 틀 10">
            <a:extLst>
              <a:ext uri="{FF2B5EF4-FFF2-40B4-BE49-F238E27FC236}">
                <a16:creationId xmlns:a16="http://schemas.microsoft.com/office/drawing/2014/main" id="{E3C97C3B-5FB4-4D00-93DA-BCD15F899061}"/>
              </a:ext>
            </a:extLst>
          </p:cNvPr>
          <p:cNvSpPr>
            <a:spLocks noGrp="1"/>
          </p:cNvSpPr>
          <p:nvPr>
            <p:ph type="pic" sz="quarter" idx="52" hasCustomPrompt="1"/>
          </p:nvPr>
        </p:nvSpPr>
        <p:spPr>
          <a:xfrm>
            <a:off x="976313" y="2359025"/>
            <a:ext cx="4648200" cy="2873375"/>
          </a:xfrm>
          <a:ln w="25400">
            <a:solidFill>
              <a:schemeClr val="tx2"/>
            </a:solidFill>
          </a:ln>
        </p:spPr>
        <p:txBody>
          <a:bodyPr rtlCol="0" anchor="ctr" anchorCtr="0">
            <a:normAutofit/>
          </a:bodyPr>
          <a:lstStyle>
            <a:lvl1pPr marL="0" indent="0" algn="ctr">
              <a:buNone/>
              <a:defRPr sz="1400">
                <a:solidFill>
                  <a:schemeClr val="tx2"/>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
        <p:nvSpPr>
          <p:cNvPr id="23" name="그림 개체 틀 11">
            <a:extLst>
              <a:ext uri="{FF2B5EF4-FFF2-40B4-BE49-F238E27FC236}">
                <a16:creationId xmlns:a16="http://schemas.microsoft.com/office/drawing/2014/main" id="{7EF3BAF8-222C-4E67-B4CF-081E9C0720A7}"/>
              </a:ext>
            </a:extLst>
          </p:cNvPr>
          <p:cNvSpPr>
            <a:spLocks noGrp="1"/>
          </p:cNvSpPr>
          <p:nvPr>
            <p:ph type="pic" sz="quarter" idx="53" hasCustomPrompt="1"/>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Tree>
    <p:extLst>
      <p:ext uri="{BB962C8B-B14F-4D97-AF65-F5344CB8AC3E}">
        <p14:creationId xmlns:p14="http://schemas.microsoft.com/office/powerpoint/2010/main" val="3153030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제목 레이아웃">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9" name="직사각형 8">
            <a:extLst>
              <a:ext uri="{FF2B5EF4-FFF2-40B4-BE49-F238E27FC236}">
                <a16:creationId xmlns:a16="http://schemas.microsoft.com/office/drawing/2014/main" id="{16CD9829-C7D8-4164-BF7D-FD4B38C747F5}"/>
              </a:ext>
            </a:extLst>
          </p:cNvPr>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6" name="직사각형 5">
            <a:extLst>
              <a:ext uri="{FF2B5EF4-FFF2-40B4-BE49-F238E27FC236}">
                <a16:creationId xmlns:a16="http://schemas.microsoft.com/office/drawing/2014/main" id="{DD60033C-E502-4C97-87DB-99F01B55681B}"/>
              </a:ext>
            </a:extLst>
          </p:cNvPr>
          <p:cNvSpPr/>
          <p:nvPr userDrawn="1"/>
        </p:nvSpPr>
        <p:spPr>
          <a:xfrm>
            <a:off x="0" y="4498848"/>
            <a:ext cx="12192000" cy="2359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 name="제목 1">
            <a:extLst>
              <a:ext uri="{FF2B5EF4-FFF2-40B4-BE49-F238E27FC236}">
                <a16:creationId xmlns:a16="http://schemas.microsoft.com/office/drawing/2014/main" id="{44B0B20C-63A0-49A1-A09F-99F86387E48E}"/>
              </a:ext>
            </a:extLst>
          </p:cNvPr>
          <p:cNvSpPr>
            <a:spLocks noGrp="1"/>
          </p:cNvSpPr>
          <p:nvPr>
            <p:ph type="title"/>
          </p:nvPr>
        </p:nvSpPr>
        <p:spPr>
          <a:xfrm>
            <a:off x="3467100" y="5349048"/>
            <a:ext cx="5257800" cy="552848"/>
          </a:xfrm>
        </p:spPr>
        <p:txBody>
          <a:bodyPr lIns="0" tIns="0" rIns="0" bIns="0" rtlCol="0" anchor="b" anchorCtr="0"/>
          <a:lstStyle>
            <a:lvl1pPr algn="ctr">
              <a:defRPr>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
        <p:nvSpPr>
          <p:cNvPr id="3" name="날짜 개체 틀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D94D0680-C82B-4B28-87C1-EFECF2AC4D83}" type="datetime1">
              <a:rPr lang="ko-KR" altLang="en-US" smtClean="0"/>
              <a:t>2022-01-13</a:t>
            </a:fld>
            <a:endParaRPr lang="ko-KR" altLang="en-US"/>
          </a:p>
        </p:txBody>
      </p:sp>
      <p:sp>
        <p:nvSpPr>
          <p:cNvPr id="4" name="바닥글 개체 틀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r>
              <a:rPr lang="en-US" altLang="ko-KR"/>
              <a:t>CMS</a:t>
            </a:r>
            <a:endParaRPr lang="ko-KR" altLang="en-US"/>
          </a:p>
        </p:txBody>
      </p:sp>
      <p:sp>
        <p:nvSpPr>
          <p:cNvPr id="5" name="슬라이드 번호 개체 틀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4950F5D8-22E1-4015-8661-E5B1FD28C2DE}" type="slidenum">
              <a:rPr lang="en-US" altLang="ko-KR" smtClean="0"/>
              <a:pPr/>
              <a:t>‹#›</a:t>
            </a:fld>
            <a:endParaRPr lang="ko-KR" altLang="en-US"/>
          </a:p>
        </p:txBody>
      </p:sp>
      <p:sp>
        <p:nvSpPr>
          <p:cNvPr id="7" name="그림 개체 틀 11">
            <a:extLst>
              <a:ext uri="{FF2B5EF4-FFF2-40B4-BE49-F238E27FC236}">
                <a16:creationId xmlns:a16="http://schemas.microsoft.com/office/drawing/2014/main" id="{E705CC21-80AA-488E-B95D-0E00300A05CF}"/>
              </a:ext>
            </a:extLst>
          </p:cNvPr>
          <p:cNvSpPr>
            <a:spLocks noGrp="1"/>
          </p:cNvSpPr>
          <p:nvPr>
            <p:ph type="pic" sz="quarter" idx="13" hasCustomPrompt="1"/>
          </p:nvPr>
        </p:nvSpPr>
        <p:spPr>
          <a:xfrm>
            <a:off x="4902600" y="868645"/>
            <a:ext cx="2386800" cy="486000"/>
          </a:xfrm>
          <a:prstGeom prst="roundRect">
            <a:avLst/>
          </a:prstGeom>
        </p:spPr>
        <p:txBody>
          <a:bodyPr rtlCol="0" anchor="ctr" anchorCtr="0">
            <a:normAutofit/>
          </a:bodyPr>
          <a:lstStyle>
            <a:lvl1pPr marL="0" indent="0" algn="ctr">
              <a:buNone/>
              <a:defRPr sz="16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Tree>
    <p:extLst>
      <p:ext uri="{BB962C8B-B14F-4D97-AF65-F5344CB8AC3E}">
        <p14:creationId xmlns:p14="http://schemas.microsoft.com/office/powerpoint/2010/main" val="151789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세 가지 내용 레이아웃">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0" name="직사각형 19">
            <a:extLst>
              <a:ext uri="{FF2B5EF4-FFF2-40B4-BE49-F238E27FC236}">
                <a16:creationId xmlns:a16="http://schemas.microsoft.com/office/drawing/2014/main" id="{2F7D7942-83AE-46FF-83B1-84835F486286}"/>
              </a:ext>
            </a:extLst>
          </p:cNvPr>
          <p:cNvSpPr/>
          <p:nvPr userDrawn="1"/>
        </p:nvSpPr>
        <p:spPr>
          <a:xfrm>
            <a:off x="0" y="0"/>
            <a:ext cx="12192000" cy="317296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6" name="직사각형 5">
            <a:extLst>
              <a:ext uri="{FF2B5EF4-FFF2-40B4-BE49-F238E27FC236}">
                <a16:creationId xmlns:a16="http://schemas.microsoft.com/office/drawing/2014/main" id="{DD60033C-E502-4C97-87DB-99F01B55681B}"/>
              </a:ext>
            </a:extLst>
          </p:cNvPr>
          <p:cNvSpPr/>
          <p:nvPr userDrawn="1"/>
        </p:nvSpPr>
        <p:spPr>
          <a:xfrm>
            <a:off x="0" y="3172968"/>
            <a:ext cx="12192000" cy="368503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 name="제목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7599790" cy="552848"/>
          </a:xfrm>
        </p:spPr>
        <p:txBody>
          <a:bodyPr lIns="0" tIns="0" rIns="0" bIns="0" rtlCol="0" anchor="b" anchorCtr="0"/>
          <a:lstStyle>
            <a:lvl1pPr>
              <a:defRPr>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
        <p:nvSpPr>
          <p:cNvPr id="3" name="날짜 개체 틀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53A88472-4311-44BB-B83B-A6A6BE502B64}" type="datetime1">
              <a:rPr lang="ko-KR" altLang="en-US" smtClean="0"/>
              <a:t>2022-01-13</a:t>
            </a:fld>
            <a:endParaRPr lang="ko-KR" altLang="en-US"/>
          </a:p>
        </p:txBody>
      </p:sp>
      <p:sp>
        <p:nvSpPr>
          <p:cNvPr id="4" name="바닥글 개체 틀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r>
              <a:rPr lang="en-US" altLang="ko-KR"/>
              <a:t>CMS</a:t>
            </a:r>
            <a:endParaRPr lang="ko-KR" altLang="en-US"/>
          </a:p>
        </p:txBody>
      </p:sp>
      <p:sp>
        <p:nvSpPr>
          <p:cNvPr id="5" name="슬라이드 번호 개체 틀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4950F5D8-22E1-4015-8661-E5B1FD28C2DE}" type="slidenum">
              <a:rPr lang="en-US" altLang="ko-KR" smtClean="0"/>
              <a:pPr/>
              <a:t>‹#›</a:t>
            </a:fld>
            <a:endParaRPr lang="ko-KR" altLang="en-US"/>
          </a:p>
        </p:txBody>
      </p:sp>
      <p:sp>
        <p:nvSpPr>
          <p:cNvPr id="15" name="텍스트 개체 틀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836613" y="3565295"/>
            <a:ext cx="3044952" cy="334918"/>
          </a:xfrm>
        </p:spPr>
        <p:txBody>
          <a:bodyPr lIns="0" tIns="0" rIns="0" bIns="0" rtlCol="0" anchor="b">
            <a:normAutofit/>
          </a:bodyPr>
          <a:lstStyle>
            <a:lvl1pPr marL="0" indent="0">
              <a:buNone/>
              <a:defRPr sz="2200" b="1">
                <a:solidFill>
                  <a:schemeClr val="tx2"/>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텍스트 편집</a:t>
            </a:r>
          </a:p>
        </p:txBody>
      </p:sp>
      <p:sp>
        <p:nvSpPr>
          <p:cNvPr id="16" name="텍스트 개체 틀 11">
            <a:extLst>
              <a:ext uri="{FF2B5EF4-FFF2-40B4-BE49-F238E27FC236}">
                <a16:creationId xmlns:a16="http://schemas.microsoft.com/office/drawing/2014/main" id="{CC501F77-56D4-49F2-9772-EE01ACF5274B}"/>
              </a:ext>
            </a:extLst>
          </p:cNvPr>
          <p:cNvSpPr>
            <a:spLocks noGrp="1"/>
          </p:cNvSpPr>
          <p:nvPr>
            <p:ph type="body" sz="quarter" idx="42" hasCustomPrompt="1"/>
          </p:nvPr>
        </p:nvSpPr>
        <p:spPr>
          <a:xfrm>
            <a:off x="836613" y="3998511"/>
            <a:ext cx="3044952" cy="1725728"/>
          </a:xfrm>
        </p:spPr>
        <p:txBody>
          <a:bodyPr lIns="36000" tIns="0" rIns="0" bIns="0" rtlCol="0">
            <a:normAutofit/>
          </a:bodyPr>
          <a:lstStyle>
            <a:lvl1pPr marL="0" indent="0">
              <a:buClr>
                <a:schemeClr val="tx2"/>
              </a:buClr>
              <a:buSzPct val="125000"/>
              <a:buFont typeface="Wingdings" panose="05000000000000000000" pitchFamily="2" charset="2"/>
              <a:buNone/>
              <a:defRPr sz="1400" i="0">
                <a:solidFill>
                  <a:schemeClr val="bg1"/>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17" name="텍스트 개체 틀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4637302" y="3565295"/>
            <a:ext cx="3044952" cy="334918"/>
          </a:xfrm>
        </p:spPr>
        <p:txBody>
          <a:bodyPr lIns="0" tIns="0" rIns="0" bIns="0" rtlCol="0" anchor="b">
            <a:normAutofit/>
          </a:bodyPr>
          <a:lstStyle>
            <a:lvl1pPr marL="0" indent="0">
              <a:buNone/>
              <a:defRPr sz="2200" b="1">
                <a:solidFill>
                  <a:schemeClr val="tx2"/>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텍스트 편집</a:t>
            </a:r>
          </a:p>
        </p:txBody>
      </p:sp>
      <p:sp>
        <p:nvSpPr>
          <p:cNvPr id="18" name="텍스트 개체 틀 11">
            <a:extLst>
              <a:ext uri="{FF2B5EF4-FFF2-40B4-BE49-F238E27FC236}">
                <a16:creationId xmlns:a16="http://schemas.microsoft.com/office/drawing/2014/main" id="{13613D75-4050-4984-9168-DAD425D6D6AC}"/>
              </a:ext>
            </a:extLst>
          </p:cNvPr>
          <p:cNvSpPr>
            <a:spLocks noGrp="1"/>
          </p:cNvSpPr>
          <p:nvPr>
            <p:ph type="body" sz="quarter" idx="46" hasCustomPrompt="1"/>
          </p:nvPr>
        </p:nvSpPr>
        <p:spPr>
          <a:xfrm>
            <a:off x="4637302" y="3998511"/>
            <a:ext cx="3044952" cy="1725728"/>
          </a:xfrm>
        </p:spPr>
        <p:txBody>
          <a:bodyPr lIns="36000" tIns="0" rIns="0" bIns="0" rtlCol="0">
            <a:normAutofit/>
          </a:bodyPr>
          <a:lstStyle>
            <a:lvl1pPr marL="0" indent="0">
              <a:buClr>
                <a:schemeClr val="tx2"/>
              </a:buClr>
              <a:buSzPct val="125000"/>
              <a:buFont typeface="Wingdings" panose="05000000000000000000" pitchFamily="2" charset="2"/>
              <a:buNone/>
              <a:defRPr sz="1400" i="0">
                <a:solidFill>
                  <a:schemeClr val="bg1"/>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19" name="텍스트 개체 틀 11">
            <a:extLst>
              <a:ext uri="{FF2B5EF4-FFF2-40B4-BE49-F238E27FC236}">
                <a16:creationId xmlns:a16="http://schemas.microsoft.com/office/drawing/2014/main" id="{6E425E0E-28A3-4830-99E8-D93E5B20E77C}"/>
              </a:ext>
            </a:extLst>
          </p:cNvPr>
          <p:cNvSpPr>
            <a:spLocks noGrp="1"/>
          </p:cNvSpPr>
          <p:nvPr>
            <p:ph type="body" sz="quarter" idx="47" hasCustomPrompt="1"/>
          </p:nvPr>
        </p:nvSpPr>
        <p:spPr>
          <a:xfrm>
            <a:off x="836613" y="1392449"/>
            <a:ext cx="8128799" cy="1234205"/>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tx2"/>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23" name="텍스트 개체 틀 2">
            <a:extLst>
              <a:ext uri="{FF2B5EF4-FFF2-40B4-BE49-F238E27FC236}">
                <a16:creationId xmlns:a16="http://schemas.microsoft.com/office/drawing/2014/main" id="{04C738A8-00FA-480E-9730-8625B9F8CF66}"/>
              </a:ext>
            </a:extLst>
          </p:cNvPr>
          <p:cNvSpPr>
            <a:spLocks noGrp="1"/>
          </p:cNvSpPr>
          <p:nvPr>
            <p:ph type="body" idx="48" hasCustomPrompt="1"/>
          </p:nvPr>
        </p:nvSpPr>
        <p:spPr>
          <a:xfrm>
            <a:off x="8437990" y="3565295"/>
            <a:ext cx="3044952" cy="334918"/>
          </a:xfrm>
        </p:spPr>
        <p:txBody>
          <a:bodyPr lIns="0" tIns="0" rIns="0" bIns="0" rtlCol="0" anchor="b">
            <a:normAutofit/>
          </a:bodyPr>
          <a:lstStyle>
            <a:lvl1pPr marL="0" indent="0">
              <a:buNone/>
              <a:defRPr sz="2200" b="1">
                <a:solidFill>
                  <a:schemeClr val="tx2"/>
                </a:solidFill>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텍스트 편집</a:t>
            </a:r>
          </a:p>
        </p:txBody>
      </p:sp>
      <p:sp>
        <p:nvSpPr>
          <p:cNvPr id="24" name="텍스트 개체 틀 11">
            <a:extLst>
              <a:ext uri="{FF2B5EF4-FFF2-40B4-BE49-F238E27FC236}">
                <a16:creationId xmlns:a16="http://schemas.microsoft.com/office/drawing/2014/main" id="{A7347BFF-8FB8-4EF0-81EE-3A9E7C6F236F}"/>
              </a:ext>
            </a:extLst>
          </p:cNvPr>
          <p:cNvSpPr>
            <a:spLocks noGrp="1"/>
          </p:cNvSpPr>
          <p:nvPr>
            <p:ph type="body" sz="quarter" idx="49" hasCustomPrompt="1"/>
          </p:nvPr>
        </p:nvSpPr>
        <p:spPr>
          <a:xfrm>
            <a:off x="8437990" y="3998511"/>
            <a:ext cx="3044952" cy="1725728"/>
          </a:xfrm>
        </p:spPr>
        <p:txBody>
          <a:bodyPr lIns="36000" tIns="0" rIns="0" bIns="0" rtlCol="0">
            <a:normAutofit/>
          </a:bodyPr>
          <a:lstStyle>
            <a:lvl1pPr marL="0" indent="0">
              <a:buClr>
                <a:schemeClr val="tx2"/>
              </a:buClr>
              <a:buSzPct val="125000"/>
              <a:buFont typeface="Wingdings" panose="05000000000000000000" pitchFamily="2" charset="2"/>
              <a:buNone/>
              <a:defRPr sz="1400" i="0">
                <a:solidFill>
                  <a:schemeClr val="bg1"/>
                </a:solidFill>
                <a:latin typeface="맑은 고딕" panose="020B0503020000020004" pitchFamily="50" charset="-127"/>
                <a:ea typeface="맑은 고딕" panose="020B0503020000020004" pitchFamily="50" charset="-127"/>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ko-KR" altLang="en-US" noProof="0"/>
              <a:t>마스터 텍스트 스타일을 편집하려면 클릭하세요</a:t>
            </a:r>
            <a:r>
              <a:rPr lang="en-US" altLang="ko-KR" noProof="0"/>
              <a:t>.</a:t>
            </a:r>
          </a:p>
        </p:txBody>
      </p:sp>
      <p:sp>
        <p:nvSpPr>
          <p:cNvPr id="21" name="그림 개체 틀 11">
            <a:extLst>
              <a:ext uri="{FF2B5EF4-FFF2-40B4-BE49-F238E27FC236}">
                <a16:creationId xmlns:a16="http://schemas.microsoft.com/office/drawing/2014/main" id="{7555D5F3-897A-4180-AC97-B866E5BBB2EF}"/>
              </a:ext>
            </a:extLst>
          </p:cNvPr>
          <p:cNvSpPr>
            <a:spLocks noGrp="1"/>
          </p:cNvSpPr>
          <p:nvPr>
            <p:ph type="pic" sz="quarter" idx="50" hasCustomPrompt="1"/>
          </p:nvPr>
        </p:nvSpPr>
        <p:spPr>
          <a:xfrm>
            <a:off x="9441997" y="851603"/>
            <a:ext cx="1938528" cy="393192"/>
          </a:xfrm>
          <a:prstGeom prst="roundRect">
            <a:avLst/>
          </a:prstGeom>
        </p:spPr>
        <p:txBody>
          <a:bodyPr rtlCol="0" anchor="ctr" anchorCtr="0">
            <a:normAutofit/>
          </a:bodyPr>
          <a:lstStyle>
            <a:lvl1pPr marL="0" indent="0" algn="ctr">
              <a:buNone/>
              <a:defRPr sz="16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Tree>
    <p:extLst>
      <p:ext uri="{BB962C8B-B14F-4D97-AF65-F5344CB8AC3E}">
        <p14:creationId xmlns:p14="http://schemas.microsoft.com/office/powerpoint/2010/main" val="412419998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45B0C71E-9398-4660-B728-2C20DF0CBE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ko-KR" altLang="en-US" noProof="0"/>
              <a:t>마스터 제목 스타일 편집</a:t>
            </a:r>
          </a:p>
        </p:txBody>
      </p:sp>
      <p:sp>
        <p:nvSpPr>
          <p:cNvPr id="3" name="텍스트 개체 틀 2">
            <a:extLst>
              <a:ext uri="{FF2B5EF4-FFF2-40B4-BE49-F238E27FC236}">
                <a16:creationId xmlns:a16="http://schemas.microsoft.com/office/drawing/2014/main" id="{02560D45-FD1B-48F7-BF6C-5EA65F9F42C7}"/>
              </a:ext>
            </a:extLst>
          </p:cNvPr>
          <p:cNvSpPr>
            <a:spLocks noGrp="1"/>
          </p:cNvSpPr>
          <p:nvPr>
            <p:ph type="body" idx="1"/>
          </p:nvPr>
        </p:nvSpPr>
        <p:spPr>
          <a:xfrm>
            <a:off x="838200" y="1825625"/>
            <a:ext cx="10515600" cy="3975568"/>
          </a:xfrm>
          <a:prstGeom prst="rect">
            <a:avLst/>
          </a:prstGeom>
        </p:spPr>
        <p:txBody>
          <a:bodyPr vert="horz" lIns="91440" tIns="45720" rIns="91440" bIns="45720" rtlCol="0">
            <a:normAutofit/>
          </a:body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4" name="날짜 개체 틀 3">
            <a:extLst>
              <a:ext uri="{FF2B5EF4-FFF2-40B4-BE49-F238E27FC236}">
                <a16:creationId xmlns:a16="http://schemas.microsoft.com/office/drawing/2014/main" id="{A8D7305D-6746-4346-B610-8CE28B825AF9}"/>
              </a:ext>
            </a:extLst>
          </p:cNvPr>
          <p:cNvSpPr>
            <a:spLocks noGrp="1"/>
          </p:cNvSpPr>
          <p:nvPr>
            <p:ph type="dt" sz="half" idx="2"/>
          </p:nvPr>
        </p:nvSpPr>
        <p:spPr>
          <a:xfrm>
            <a:off x="8609013" y="5998474"/>
            <a:ext cx="2743200" cy="143149"/>
          </a:xfrm>
          <a:prstGeom prst="rect">
            <a:avLst/>
          </a:prstGeom>
        </p:spPr>
        <p:txBody>
          <a:bodyPr vert="horz" lIns="0" tIns="0" rIns="0" bIns="0" rtlCol="0" anchor="t" anchorCtr="0"/>
          <a:lstStyle>
            <a:lvl1pPr algn="r">
              <a:defRPr sz="1000">
                <a:solidFill>
                  <a:schemeClr val="bg1">
                    <a:lumMod val="85000"/>
                    <a:alpha val="60000"/>
                  </a:schemeClr>
                </a:solidFill>
                <a:latin typeface="맑은 고딕" panose="020B0503020000020004" pitchFamily="50" charset="-127"/>
                <a:ea typeface="맑은 고딕" panose="020B0503020000020004" pitchFamily="50" charset="-127"/>
              </a:defRPr>
            </a:lvl1pPr>
          </a:lstStyle>
          <a:p>
            <a:fld id="{3DAFB081-E587-4825-9152-AF0B088D3F2E}" type="datetime1">
              <a:rPr lang="ko-KR" altLang="en-US" smtClean="0"/>
              <a:t>2022-01-13</a:t>
            </a:fld>
            <a:endParaRPr lang="ko-KR" altLang="en-US"/>
          </a:p>
        </p:txBody>
      </p:sp>
      <p:sp>
        <p:nvSpPr>
          <p:cNvPr id="5" name="바닥글 개체 틀 4">
            <a:extLst>
              <a:ext uri="{FF2B5EF4-FFF2-40B4-BE49-F238E27FC236}">
                <a16:creationId xmlns:a16="http://schemas.microsoft.com/office/drawing/2014/main" id="{DA1B3F55-6374-4C74-96AC-1EC34CFAA8B7}"/>
              </a:ext>
            </a:extLst>
          </p:cNvPr>
          <p:cNvSpPr>
            <a:spLocks noGrp="1"/>
          </p:cNvSpPr>
          <p:nvPr>
            <p:ph type="ftr" sz="quarter" idx="3"/>
          </p:nvPr>
        </p:nvSpPr>
        <p:spPr>
          <a:xfrm>
            <a:off x="7237413" y="6168551"/>
            <a:ext cx="4114800" cy="190327"/>
          </a:xfrm>
          <a:prstGeom prst="rect">
            <a:avLst/>
          </a:prstGeom>
        </p:spPr>
        <p:txBody>
          <a:bodyPr vert="horz" lIns="0" tIns="0" rIns="0" bIns="0" rtlCol="0" anchor="t" anchorCtr="0"/>
          <a:lstStyle>
            <a:lvl1pPr algn="r">
              <a:defRPr sz="1000">
                <a:solidFill>
                  <a:schemeClr val="bg1">
                    <a:lumMod val="85000"/>
                    <a:alpha val="60000"/>
                  </a:schemeClr>
                </a:solidFill>
                <a:latin typeface="맑은 고딕" panose="020B0503020000020004" pitchFamily="50" charset="-127"/>
                <a:ea typeface="맑은 고딕" panose="020B0503020000020004" pitchFamily="50" charset="-127"/>
              </a:defRPr>
            </a:lvl1pPr>
          </a:lstStyle>
          <a:p>
            <a:r>
              <a:rPr lang="en-US" altLang="ko-KR"/>
              <a:t>CMS</a:t>
            </a:r>
            <a:endParaRPr lang="ko-KR" altLang="en-US"/>
          </a:p>
        </p:txBody>
      </p:sp>
      <p:sp>
        <p:nvSpPr>
          <p:cNvPr id="6" name="슬라이드 번호 개체 틀 5">
            <a:extLst>
              <a:ext uri="{FF2B5EF4-FFF2-40B4-BE49-F238E27FC236}">
                <a16:creationId xmlns:a16="http://schemas.microsoft.com/office/drawing/2014/main" id="{869E6012-FDCC-451A-96F6-5645ABEB8D87}"/>
              </a:ext>
            </a:extLst>
          </p:cNvPr>
          <p:cNvSpPr>
            <a:spLocks noGrp="1"/>
          </p:cNvSpPr>
          <p:nvPr>
            <p:ph type="sldNum" sz="quarter" idx="4"/>
          </p:nvPr>
        </p:nvSpPr>
        <p:spPr>
          <a:xfrm>
            <a:off x="838200" y="6155851"/>
            <a:ext cx="457200" cy="184317"/>
          </a:xfrm>
          <a:prstGeom prst="rect">
            <a:avLst/>
          </a:prstGeom>
        </p:spPr>
        <p:txBody>
          <a:bodyPr vert="horz" lIns="0" tIns="0" rIns="0" bIns="0" rtlCol="0" anchor="b" anchorCtr="0"/>
          <a:lstStyle>
            <a:lvl1pPr algn="l">
              <a:defRPr sz="1000">
                <a:solidFill>
                  <a:schemeClr val="bg1">
                    <a:lumMod val="85000"/>
                    <a:alpha val="60000"/>
                  </a:schemeClr>
                </a:solidFill>
                <a:latin typeface="맑은 고딕" panose="020B0503020000020004" pitchFamily="50" charset="-127"/>
                <a:ea typeface="맑은 고딕" panose="020B0503020000020004" pitchFamily="50" charset="-127"/>
              </a:defRPr>
            </a:lvl1pPr>
          </a:lstStyle>
          <a:p>
            <a:fld id="{4950F5D8-22E1-4015-8661-E5B1FD28C2DE}" type="slidenum">
              <a:rPr lang="en-US" altLang="ko-KR" smtClean="0"/>
              <a:pPr/>
              <a:t>‹#›</a:t>
            </a:fld>
            <a:endParaRPr lang="ko-KR" altLang="en-US"/>
          </a:p>
        </p:txBody>
      </p:sp>
    </p:spTree>
    <p:extLst>
      <p:ext uri="{BB962C8B-B14F-4D97-AF65-F5344CB8AC3E}">
        <p14:creationId xmlns:p14="http://schemas.microsoft.com/office/powerpoint/2010/main" val="1640454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60" r:id="rId5"/>
    <p:sldLayoutId id="2147483654" r:id="rId6"/>
    <p:sldLayoutId id="2147483661" r:id="rId7"/>
    <p:sldLayoutId id="2147483662" r:id="rId8"/>
    <p:sldLayoutId id="2147483663" r:id="rId9"/>
    <p:sldLayoutId id="2147483664" r:id="rId10"/>
    <p:sldLayoutId id="2147483665" r:id="rId11"/>
    <p:sldLayoutId id="2147483667" r:id="rId12"/>
    <p:sldLayoutId id="2147483666" r:id="rId13"/>
    <p:sldLayoutId id="2147483668" r:id="rId14"/>
    <p:sldLayoutId id="2147483669" r:id="rId15"/>
    <p:sldLayoutId id="2147483670" r:id="rId16"/>
    <p:sldLayoutId id="2147483671" r:id="rId17"/>
    <p:sldLayoutId id="2147483672" r:id="rId18"/>
    <p:sldLayoutId id="2147483673" r:id="rId19"/>
    <p:sldLayoutId id="2147483674" r:id="rId20"/>
    <p:sldLayoutId id="2147483677" r:id="rId21"/>
    <p:sldLayoutId id="2147483676" r:id="rId22"/>
    <p:sldLayoutId id="2147483678" r:id="rId23"/>
    <p:sldLayoutId id="2147483679" r:id="rId24"/>
    <p:sldLayoutId id="2147483680" r:id="rId25"/>
    <p:sldLayoutId id="2147483681" r:id="rId26"/>
    <p:sldLayoutId id="2147483684" r:id="rId27"/>
    <p:sldLayoutId id="2147483685" r:id="rId28"/>
    <p:sldLayoutId id="2147483686" r:id="rId29"/>
    <p:sldLayoutId id="2147483687" r:id="rId30"/>
    <p:sldLayoutId id="2147483688" r:id="rId31"/>
    <p:sldLayoutId id="2147483691" r:id="rId32"/>
    <p:sldLayoutId id="2147483692" r:id="rId33"/>
    <p:sldLayoutId id="2147483689" r:id="rId34"/>
    <p:sldLayoutId id="2147483690" r:id="rId35"/>
    <p:sldLayoutId id="2147483655" r:id="rId36"/>
    <p:sldLayoutId id="2147483683" r:id="rId37"/>
  </p:sldLayoutIdLst>
  <p:hf hdr="0" dt="0"/>
  <p:txStyles>
    <p:titleStyle>
      <a:lvl1pPr algn="l" defTabSz="914400" rtl="0" eaLnBrk="1" latinLnBrk="1" hangingPunct="1">
        <a:lnSpc>
          <a:spcPct val="90000"/>
        </a:lnSpc>
        <a:spcBef>
          <a:spcPct val="0"/>
        </a:spcBef>
        <a:buNone/>
        <a:defRPr sz="3600" b="1" kern="1200">
          <a:solidFill>
            <a:schemeClr val="bg1"/>
          </a:solidFill>
          <a:latin typeface="맑은 고딕" panose="020B0503020000020004" pitchFamily="50" charset="-127"/>
          <a:ea typeface="맑은 고딕" panose="020B0503020000020004" pitchFamily="50" charset="-127"/>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bg2"/>
          </a:solidFill>
          <a:latin typeface="맑은 고딕" panose="020B0503020000020004" pitchFamily="50" charset="-127"/>
          <a:ea typeface="맑은 고딕" panose="020B0503020000020004"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bg2"/>
          </a:solidFill>
          <a:latin typeface="맑은 고딕" panose="020B0503020000020004" pitchFamily="50" charset="-127"/>
          <a:ea typeface="맑은 고딕" panose="020B0503020000020004" pitchFamily="50" charset="-127"/>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bg2"/>
          </a:solidFill>
          <a:latin typeface="맑은 고딕" panose="020B0503020000020004" pitchFamily="50" charset="-127"/>
          <a:ea typeface="맑은 고딕" panose="020B0503020000020004" pitchFamily="50" charset="-127"/>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bg2"/>
          </a:solidFill>
          <a:latin typeface="맑은 고딕" panose="020B0503020000020004" pitchFamily="50" charset="-127"/>
          <a:ea typeface="맑은 고딕" panose="020B0503020000020004" pitchFamily="50" charset="-127"/>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bg2"/>
          </a:solidFill>
          <a:latin typeface="맑은 고딕" panose="020B0503020000020004" pitchFamily="50" charset="-127"/>
          <a:ea typeface="맑은 고딕" panose="020B0503020000020004" pitchFamily="50"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51" userDrawn="1">
          <p15:clr>
            <a:srgbClr val="F26B43"/>
          </p15:clr>
        </p15:guide>
        <p15:guide id="3" pos="529"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chart" Target="../charts/chart1.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18.xml"/><Relationship Id="rId6" Type="http://schemas.openxmlformats.org/officeDocument/2006/relationships/image" Target="../media/image35.jpg"/><Relationship Id="rId5" Type="http://schemas.openxmlformats.org/officeDocument/2006/relationships/image" Target="../media/image34.jpg"/><Relationship Id="rId4" Type="http://schemas.openxmlformats.org/officeDocument/2006/relationships/image" Target="../media/image33.jp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19.xml"/><Relationship Id="rId6" Type="http://schemas.openxmlformats.org/officeDocument/2006/relationships/image" Target="../media/image36.jpeg"/><Relationship Id="rId5" Type="http://schemas.openxmlformats.org/officeDocument/2006/relationships/image" Target="../media/image34.jpg"/><Relationship Id="rId4" Type="http://schemas.openxmlformats.org/officeDocument/2006/relationships/image" Target="../media/image33.jp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0.xml"/><Relationship Id="rId4" Type="http://schemas.openxmlformats.org/officeDocument/2006/relationships/chart" Target="../charts/char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4.xml"/><Relationship Id="rId5" Type="http://schemas.openxmlformats.org/officeDocument/2006/relationships/image" Target="../media/image37.jpeg"/><Relationship Id="rId4" Type="http://schemas.openxmlformats.org/officeDocument/2006/relationships/image" Target="../media/image33.jpg"/></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support.microsoft.com/ko-KR/office/edit-a-presentation-ff353d37-742a-4aa8-8bdd-6b1f488127a2?ui=ko-KR&amp;rs=ko-KR&amp;ad=KR" TargetMode="External"/><Relationship Id="rId2" Type="http://schemas.openxmlformats.org/officeDocument/2006/relationships/notesSlide" Target="../notesSlides/notesSlide30.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14.png"/><Relationship Id="rId9" Type="http://schemas.openxmlformats.org/officeDocument/2006/relationships/image" Target="../media/image27.PNG"/></Relationships>
</file>

<file path=ppt/slides/_rels/slide8.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14.png"/><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9B54C2-626D-4E56-A5A3-494CC09D763E}"/>
              </a:ext>
            </a:extLst>
          </p:cNvPr>
          <p:cNvSpPr>
            <a:spLocks noGrp="1"/>
          </p:cNvSpPr>
          <p:nvPr>
            <p:ph type="title"/>
          </p:nvPr>
        </p:nvSpPr>
        <p:spPr>
          <a:xfrm>
            <a:off x="7235826" y="3877315"/>
            <a:ext cx="4732056" cy="1740445"/>
          </a:xfrm>
        </p:spPr>
        <p:txBody>
          <a:bodyPr rtlCol="0"/>
          <a:lstStyle/>
          <a:p>
            <a:pPr rtl="0"/>
            <a:r>
              <a:rPr lang="en-US" altLang="ko-KR" dirty="0">
                <a:latin typeface="CookieRun Regular" panose="020B0600000101010101" pitchFamily="50" charset="-127"/>
                <a:ea typeface="CookieRun Regular" panose="020B0600000101010101" pitchFamily="50" charset="-127"/>
              </a:rPr>
              <a:t>Capias</a:t>
            </a:r>
            <a:br>
              <a:rPr lang="en-US" altLang="ko-KR" dirty="0">
                <a:latin typeface="CookieRun Regular" panose="020B0600000101010101" pitchFamily="50" charset="-127"/>
                <a:ea typeface="CookieRun Regular" panose="020B0600000101010101" pitchFamily="50" charset="-127"/>
              </a:rPr>
            </a:br>
            <a:r>
              <a:rPr lang="en-US" altLang="ko-KR" dirty="0">
                <a:latin typeface="CookieRun Regular" panose="020B0600000101010101" pitchFamily="50" charset="-127"/>
                <a:ea typeface="CookieRun Regular" panose="020B0600000101010101" pitchFamily="50" charset="-127"/>
              </a:rPr>
              <a:t>Management</a:t>
            </a:r>
            <a:br>
              <a:rPr lang="en-US" altLang="ko-KR" dirty="0">
                <a:latin typeface="CookieRun Regular" panose="020B0600000101010101" pitchFamily="50" charset="-127"/>
                <a:ea typeface="CookieRun Regular" panose="020B0600000101010101" pitchFamily="50" charset="-127"/>
              </a:rPr>
            </a:br>
            <a:r>
              <a:rPr lang="en-US" altLang="ko-KR" dirty="0">
                <a:latin typeface="CookieRun Regular" panose="020B0600000101010101" pitchFamily="50" charset="-127"/>
                <a:ea typeface="CookieRun Regular" panose="020B0600000101010101" pitchFamily="50" charset="-127"/>
              </a:rPr>
              <a:t>System</a:t>
            </a:r>
            <a:endParaRPr lang="ko-KR" altLang="en-US" dirty="0">
              <a:latin typeface="CookieRun Regular" panose="020B0600000101010101" pitchFamily="50" charset="-127"/>
              <a:ea typeface="CookieRun Regular" panose="020B0600000101010101" pitchFamily="50" charset="-127"/>
            </a:endParaRPr>
          </a:p>
        </p:txBody>
      </p:sp>
      <p:sp>
        <p:nvSpPr>
          <p:cNvPr id="7" name="부제목 6">
            <a:extLst>
              <a:ext uri="{FF2B5EF4-FFF2-40B4-BE49-F238E27FC236}">
                <a16:creationId xmlns:a16="http://schemas.microsoft.com/office/drawing/2014/main" id="{FA7655FA-C53D-4FB0-9C00-53DFADE92015}"/>
              </a:ext>
            </a:extLst>
          </p:cNvPr>
          <p:cNvSpPr>
            <a:spLocks noGrp="1"/>
          </p:cNvSpPr>
          <p:nvPr>
            <p:ph type="subTitle" idx="1"/>
          </p:nvPr>
        </p:nvSpPr>
        <p:spPr>
          <a:xfrm>
            <a:off x="7844331" y="5772164"/>
            <a:ext cx="4116387" cy="400081"/>
          </a:xfrm>
        </p:spPr>
        <p:txBody>
          <a:bodyPr rtlCol="0"/>
          <a:lstStyle/>
          <a:p>
            <a:pPr rtl="0"/>
            <a:r>
              <a:rPr lang="en-US" altLang="ko-KR">
                <a:latin typeface="CookieRun Regular" panose="020B0600000101010101" pitchFamily="50" charset="-127"/>
                <a:ea typeface="CookieRun Regular" panose="020B0600000101010101" pitchFamily="50" charset="-127"/>
              </a:rPr>
              <a:t>Capias Jang / </a:t>
            </a:r>
            <a:r>
              <a:rPr lang="ko-KR" altLang="en-US" dirty="0">
                <a:latin typeface="CookieRun Regular" panose="020B0600000101010101" pitchFamily="50" charset="-127"/>
                <a:ea typeface="CookieRun Regular" panose="020B0600000101010101" pitchFamily="50" charset="-127"/>
              </a:rPr>
              <a:t>장성욱</a:t>
            </a:r>
          </a:p>
        </p:txBody>
      </p:sp>
      <p:pic>
        <p:nvPicPr>
          <p:cNvPr id="14" name="그림 개체 틀 13" descr="텍스트이(가) 표시된 사진&#10;&#10;자동 생성된 설명">
            <a:extLst>
              <a:ext uri="{FF2B5EF4-FFF2-40B4-BE49-F238E27FC236}">
                <a16:creationId xmlns:a16="http://schemas.microsoft.com/office/drawing/2014/main" id="{DEE2D9AA-072F-4705-AE7F-65185F7C7600}"/>
              </a:ext>
            </a:extLst>
          </p:cNvPr>
          <p:cNvPicPr>
            <a:picLocks noGrp="1" noChangeAspect="1"/>
          </p:cNvPicPr>
          <p:nvPr>
            <p:ph type="pic" sz="quarter" idx="13"/>
          </p:nvPr>
        </p:nvPicPr>
        <p:blipFill>
          <a:blip r:embed="rId4"/>
          <a:srcRect t="2718" b="2718"/>
          <a:stretch>
            <a:fillRect/>
          </a:stretch>
        </p:blipFill>
        <p:spPr>
          <a:xfrm>
            <a:off x="9691553" y="116496"/>
            <a:ext cx="2386800" cy="486000"/>
          </a:xfrm>
        </p:spPr>
      </p:pic>
    </p:spTree>
    <p:extLst>
      <p:ext uri="{BB962C8B-B14F-4D97-AF65-F5344CB8AC3E}">
        <p14:creationId xmlns:p14="http://schemas.microsoft.com/office/powerpoint/2010/main" val="621616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BF1D65C-1076-4F43-B4FA-3B4804E8DF5B}"/>
              </a:ext>
            </a:extLst>
          </p:cNvPr>
          <p:cNvSpPr>
            <a:spLocks noGrp="1"/>
          </p:cNvSpPr>
          <p:nvPr>
            <p:ph type="title"/>
          </p:nvPr>
        </p:nvSpPr>
        <p:spPr/>
        <p:txBody>
          <a:bodyPr rtlCol="0">
            <a:normAutofit/>
          </a:bodyPr>
          <a:lstStyle/>
          <a:p>
            <a:pPr rtl="0"/>
            <a:r>
              <a:rPr lang="en-US" altLang="ko-KR" dirty="0">
                <a:latin typeface="CookieRun Regular" panose="020B0600000101010101" pitchFamily="50" charset="-127"/>
                <a:ea typeface="CookieRun Regular" panose="020B0600000101010101" pitchFamily="50" charset="-127"/>
              </a:rPr>
              <a:t>Programming Language &amp; Engine</a:t>
            </a:r>
            <a:endParaRPr lang="ko-KR" altLang="en-US" dirty="0">
              <a:latin typeface="CookieRun Regular" panose="020B0600000101010101" pitchFamily="50" charset="-127"/>
              <a:ea typeface="CookieRun Regular" panose="020B0600000101010101" pitchFamily="50" charset="-127"/>
            </a:endParaRPr>
          </a:p>
        </p:txBody>
      </p:sp>
      <p:sp>
        <p:nvSpPr>
          <p:cNvPr id="7" name="텍스트 개체 틀 6">
            <a:extLst>
              <a:ext uri="{FF2B5EF4-FFF2-40B4-BE49-F238E27FC236}">
                <a16:creationId xmlns:a16="http://schemas.microsoft.com/office/drawing/2014/main" id="{946AC501-B359-42B4-BEAB-B15A30456FA6}"/>
              </a:ext>
            </a:extLst>
          </p:cNvPr>
          <p:cNvSpPr>
            <a:spLocks noGrp="1"/>
          </p:cNvSpPr>
          <p:nvPr>
            <p:ph type="body" idx="1"/>
          </p:nvPr>
        </p:nvSpPr>
        <p:spPr/>
        <p:txBody>
          <a:bodyPr rtlCol="0"/>
          <a:lstStyle/>
          <a:p>
            <a:pPr rtl="0"/>
            <a:r>
              <a:rPr lang="en-US" altLang="ko-KR" dirty="0">
                <a:latin typeface="CookieRun Regular" panose="020B0600000101010101" pitchFamily="50" charset="-127"/>
                <a:ea typeface="CookieRun Regular" panose="020B0600000101010101" pitchFamily="50" charset="-127"/>
              </a:rPr>
              <a:t>Front-End</a:t>
            </a:r>
            <a:endParaRPr lang="ko-KR" altLang="en-US" dirty="0">
              <a:latin typeface="CookieRun Regular" panose="020B0600000101010101" pitchFamily="50" charset="-127"/>
              <a:ea typeface="CookieRun Regular" panose="020B0600000101010101" pitchFamily="50" charset="-127"/>
            </a:endParaRPr>
          </a:p>
        </p:txBody>
      </p:sp>
      <p:sp>
        <p:nvSpPr>
          <p:cNvPr id="8" name="텍스트 개체 틀 7">
            <a:extLst>
              <a:ext uri="{FF2B5EF4-FFF2-40B4-BE49-F238E27FC236}">
                <a16:creationId xmlns:a16="http://schemas.microsoft.com/office/drawing/2014/main" id="{55A064E7-CBD4-44C6-846D-EC14D2291E3C}"/>
              </a:ext>
            </a:extLst>
          </p:cNvPr>
          <p:cNvSpPr>
            <a:spLocks noGrp="1"/>
          </p:cNvSpPr>
          <p:nvPr>
            <p:ph type="body" sz="quarter" idx="14"/>
          </p:nvPr>
        </p:nvSpPr>
        <p:spPr/>
        <p:txBody>
          <a:bodyPr rtlCol="0"/>
          <a:lstStyle/>
          <a:p>
            <a:pPr rtl="0"/>
            <a:r>
              <a:rPr lang="en-US" altLang="ko-KR" dirty="0">
                <a:latin typeface="CookieRun Regular" panose="020B0600000101010101" pitchFamily="50" charset="-127"/>
                <a:ea typeface="CookieRun Regular" panose="020B0600000101010101" pitchFamily="50" charset="-127"/>
              </a:rPr>
              <a:t>Java Script</a:t>
            </a:r>
          </a:p>
          <a:p>
            <a:pPr rtl="0"/>
            <a:r>
              <a:rPr lang="en-US" altLang="ko-KR" dirty="0" err="1">
                <a:latin typeface="CookieRun Regular" panose="020B0600000101010101" pitchFamily="50" charset="-127"/>
                <a:ea typeface="CookieRun Regular" panose="020B0600000101010101" pitchFamily="50" charset="-127"/>
              </a:rPr>
              <a:t>JQuery</a:t>
            </a:r>
            <a:endParaRPr lang="en-US" altLang="ko-KR" dirty="0">
              <a:latin typeface="CookieRun Regular" panose="020B0600000101010101" pitchFamily="50" charset="-127"/>
              <a:ea typeface="CookieRun Regular" panose="020B0600000101010101" pitchFamily="50" charset="-127"/>
            </a:endParaRPr>
          </a:p>
          <a:p>
            <a:pPr rtl="0"/>
            <a:r>
              <a:rPr lang="en-US" altLang="ko-KR" dirty="0">
                <a:latin typeface="CookieRun Regular" panose="020B0600000101010101" pitchFamily="50" charset="-127"/>
                <a:ea typeface="CookieRun Regular" panose="020B0600000101010101" pitchFamily="50" charset="-127"/>
              </a:rPr>
              <a:t>Mustache</a:t>
            </a:r>
          </a:p>
          <a:p>
            <a:r>
              <a:rPr lang="en-US" altLang="ko-KR" dirty="0">
                <a:latin typeface="CookieRun Regular" panose="020B0600000101010101" pitchFamily="50" charset="-127"/>
                <a:ea typeface="CookieRun Regular" panose="020B0600000101010101" pitchFamily="50" charset="-127"/>
              </a:rPr>
              <a:t>HTML5 &amp; CSS5</a:t>
            </a:r>
          </a:p>
          <a:p>
            <a:pPr rtl="0"/>
            <a:endParaRPr lang="en-US" altLang="ko-KR" dirty="0">
              <a:latin typeface="CookieRun Regular" panose="020B0600000101010101" pitchFamily="50" charset="-127"/>
              <a:ea typeface="CookieRun Regular" panose="020B0600000101010101" pitchFamily="50" charset="-127"/>
            </a:endParaRPr>
          </a:p>
        </p:txBody>
      </p:sp>
      <p:sp>
        <p:nvSpPr>
          <p:cNvPr id="9" name="텍스트 개체 틀 8">
            <a:extLst>
              <a:ext uri="{FF2B5EF4-FFF2-40B4-BE49-F238E27FC236}">
                <a16:creationId xmlns:a16="http://schemas.microsoft.com/office/drawing/2014/main" id="{32F2863B-8BCD-4F0E-9518-0B9181837435}"/>
              </a:ext>
            </a:extLst>
          </p:cNvPr>
          <p:cNvSpPr>
            <a:spLocks noGrp="1"/>
          </p:cNvSpPr>
          <p:nvPr>
            <p:ph type="body" idx="37"/>
          </p:nvPr>
        </p:nvSpPr>
        <p:spPr/>
        <p:txBody>
          <a:bodyPr rtlCol="0"/>
          <a:lstStyle/>
          <a:p>
            <a:pPr rtl="0"/>
            <a:r>
              <a:rPr lang="en-US" altLang="ko-KR" dirty="0">
                <a:latin typeface="CookieRun Regular" panose="020B0600000101010101" pitchFamily="50" charset="-127"/>
                <a:ea typeface="CookieRun Regular" panose="020B0600000101010101" pitchFamily="50" charset="-127"/>
              </a:rPr>
              <a:t>Back-End</a:t>
            </a:r>
            <a:endParaRPr lang="ko-KR" altLang="en-US" dirty="0">
              <a:latin typeface="CookieRun Regular" panose="020B0600000101010101" pitchFamily="50" charset="-127"/>
              <a:ea typeface="CookieRun Regular" panose="020B0600000101010101" pitchFamily="50" charset="-127"/>
            </a:endParaRPr>
          </a:p>
        </p:txBody>
      </p:sp>
      <p:sp>
        <p:nvSpPr>
          <p:cNvPr id="10" name="텍스트 개체 틀 9">
            <a:extLst>
              <a:ext uri="{FF2B5EF4-FFF2-40B4-BE49-F238E27FC236}">
                <a16:creationId xmlns:a16="http://schemas.microsoft.com/office/drawing/2014/main" id="{6B3FA7AE-E9B6-4391-900E-62AD4FE3D703}"/>
              </a:ext>
            </a:extLst>
          </p:cNvPr>
          <p:cNvSpPr>
            <a:spLocks noGrp="1"/>
          </p:cNvSpPr>
          <p:nvPr>
            <p:ph type="body" sz="quarter" idx="38"/>
          </p:nvPr>
        </p:nvSpPr>
        <p:spPr/>
        <p:txBody>
          <a:bodyPr rtlCol="0"/>
          <a:lstStyle/>
          <a:p>
            <a:pPr rtl="0"/>
            <a:r>
              <a:rPr lang="en-US" altLang="ko-KR" dirty="0">
                <a:latin typeface="CookieRun Regular" panose="020B0600000101010101" pitchFamily="50" charset="-127"/>
                <a:ea typeface="CookieRun Regular" panose="020B0600000101010101" pitchFamily="50" charset="-127"/>
              </a:rPr>
              <a:t>Java</a:t>
            </a:r>
            <a:r>
              <a:rPr lang="ko-KR" altLang="en-US" dirty="0">
                <a:latin typeface="CookieRun Regular" panose="020B0600000101010101" pitchFamily="50" charset="-127"/>
                <a:ea typeface="CookieRun Regular" panose="020B0600000101010101" pitchFamily="50" charset="-127"/>
              </a:rPr>
              <a:t> </a:t>
            </a:r>
            <a:r>
              <a:rPr lang="en-US" altLang="ko-KR" dirty="0">
                <a:latin typeface="CookieRun Regular" panose="020B0600000101010101" pitchFamily="50" charset="-127"/>
                <a:ea typeface="CookieRun Regular" panose="020B0600000101010101" pitchFamily="50" charset="-127"/>
              </a:rPr>
              <a:t>SE 17</a:t>
            </a:r>
          </a:p>
          <a:p>
            <a:pPr rtl="0"/>
            <a:r>
              <a:rPr lang="en-US" altLang="ko-KR" dirty="0">
                <a:latin typeface="CookieRun Regular" panose="020B0600000101010101" pitchFamily="50" charset="-127"/>
                <a:ea typeface="CookieRun Regular" panose="020B0600000101010101" pitchFamily="50" charset="-127"/>
              </a:rPr>
              <a:t>JPA</a:t>
            </a:r>
          </a:p>
          <a:p>
            <a:pPr rtl="0"/>
            <a:r>
              <a:rPr lang="en-US" altLang="ko-KR" dirty="0">
                <a:latin typeface="CookieRun Regular" panose="020B0600000101010101" pitchFamily="50" charset="-127"/>
                <a:ea typeface="CookieRun Regular" panose="020B0600000101010101" pitchFamily="50" charset="-127"/>
              </a:rPr>
              <a:t>MySQL 8</a:t>
            </a:r>
          </a:p>
          <a:p>
            <a:pPr rtl="0"/>
            <a:r>
              <a:rPr lang="en-US" altLang="ko-KR" dirty="0">
                <a:latin typeface="CookieRun Regular" panose="020B0600000101010101" pitchFamily="50" charset="-127"/>
                <a:ea typeface="CookieRun Regular" panose="020B0600000101010101" pitchFamily="50" charset="-127"/>
              </a:rPr>
              <a:t>Redis</a:t>
            </a:r>
          </a:p>
        </p:txBody>
      </p:sp>
      <p:sp>
        <p:nvSpPr>
          <p:cNvPr id="11" name="텍스트 개체 틀 10">
            <a:extLst>
              <a:ext uri="{FF2B5EF4-FFF2-40B4-BE49-F238E27FC236}">
                <a16:creationId xmlns:a16="http://schemas.microsoft.com/office/drawing/2014/main" id="{3D56E019-758A-464A-B587-F52D68662C9A}"/>
              </a:ext>
            </a:extLst>
          </p:cNvPr>
          <p:cNvSpPr>
            <a:spLocks noGrp="1"/>
          </p:cNvSpPr>
          <p:nvPr>
            <p:ph type="body" idx="41"/>
          </p:nvPr>
        </p:nvSpPr>
        <p:spPr/>
        <p:txBody>
          <a:bodyPr rtlCol="0"/>
          <a:lstStyle/>
          <a:p>
            <a:pPr rtl="0"/>
            <a:r>
              <a:rPr lang="en-US" altLang="ko-KR" dirty="0">
                <a:latin typeface="CookieRun Regular" panose="020B0600000101010101" pitchFamily="50" charset="-127"/>
                <a:ea typeface="CookieRun Regular" panose="020B0600000101010101" pitchFamily="50" charset="-127"/>
              </a:rPr>
              <a:t>Framework</a:t>
            </a:r>
            <a:endParaRPr lang="ko-KR" altLang="en-US" dirty="0">
              <a:latin typeface="CookieRun Regular" panose="020B0600000101010101" pitchFamily="50" charset="-127"/>
              <a:ea typeface="CookieRun Regular" panose="020B0600000101010101" pitchFamily="50" charset="-127"/>
            </a:endParaRPr>
          </a:p>
        </p:txBody>
      </p:sp>
      <p:sp>
        <p:nvSpPr>
          <p:cNvPr id="12" name="텍스트 개체 틀 11">
            <a:extLst>
              <a:ext uri="{FF2B5EF4-FFF2-40B4-BE49-F238E27FC236}">
                <a16:creationId xmlns:a16="http://schemas.microsoft.com/office/drawing/2014/main" id="{FB3DB5CC-50BC-455B-B60A-C666C4564929}"/>
              </a:ext>
            </a:extLst>
          </p:cNvPr>
          <p:cNvSpPr>
            <a:spLocks noGrp="1"/>
          </p:cNvSpPr>
          <p:nvPr>
            <p:ph type="body" sz="quarter" idx="42"/>
          </p:nvPr>
        </p:nvSpPr>
        <p:spPr/>
        <p:txBody>
          <a:bodyPr rtlCol="0"/>
          <a:lstStyle/>
          <a:p>
            <a:pPr rtl="0"/>
            <a:r>
              <a:rPr lang="en-US" altLang="ko-KR" dirty="0">
                <a:latin typeface="CookieRun Regular" panose="020B0600000101010101" pitchFamily="50" charset="-127"/>
                <a:ea typeface="CookieRun Regular" panose="020B0600000101010101" pitchFamily="50" charset="-127"/>
              </a:rPr>
              <a:t>Gradle</a:t>
            </a:r>
          </a:p>
          <a:p>
            <a:pPr rtl="0"/>
            <a:r>
              <a:rPr lang="en-US" altLang="ko-KR" dirty="0">
                <a:latin typeface="CookieRun Regular" panose="020B0600000101010101" pitchFamily="50" charset="-127"/>
                <a:ea typeface="CookieRun Regular" panose="020B0600000101010101" pitchFamily="50" charset="-127"/>
              </a:rPr>
              <a:t>Boot Strap 5</a:t>
            </a:r>
          </a:p>
          <a:p>
            <a:pPr rtl="0"/>
            <a:r>
              <a:rPr lang="en-US" altLang="ko-KR" dirty="0">
                <a:latin typeface="CookieRun Regular" panose="020B0600000101010101" pitchFamily="50" charset="-127"/>
                <a:ea typeface="CookieRun Regular" panose="020B0600000101010101" pitchFamily="50" charset="-127"/>
              </a:rPr>
              <a:t>Spring Boot</a:t>
            </a:r>
          </a:p>
          <a:p>
            <a:pPr rtl="0"/>
            <a:r>
              <a:rPr lang="en-US" altLang="ko-KR" dirty="0">
                <a:latin typeface="CookieRun Regular" panose="020B0600000101010101" pitchFamily="50" charset="-127"/>
                <a:ea typeface="CookieRun Regular" panose="020B0600000101010101" pitchFamily="50" charset="-127"/>
              </a:rPr>
              <a:t>Hibernate</a:t>
            </a:r>
          </a:p>
        </p:txBody>
      </p:sp>
      <p:sp>
        <p:nvSpPr>
          <p:cNvPr id="13" name="텍스트 개체 틀 12">
            <a:extLst>
              <a:ext uri="{FF2B5EF4-FFF2-40B4-BE49-F238E27FC236}">
                <a16:creationId xmlns:a16="http://schemas.microsoft.com/office/drawing/2014/main" id="{D87E618D-A3E4-448B-A901-D1DDFBCC6E4A}"/>
              </a:ext>
            </a:extLst>
          </p:cNvPr>
          <p:cNvSpPr>
            <a:spLocks noGrp="1"/>
          </p:cNvSpPr>
          <p:nvPr>
            <p:ph type="body" idx="45"/>
          </p:nvPr>
        </p:nvSpPr>
        <p:spPr/>
        <p:txBody>
          <a:bodyPr rtlCol="0"/>
          <a:lstStyle/>
          <a:p>
            <a:pPr rtl="0"/>
            <a:r>
              <a:rPr lang="en-US" altLang="ko-KR" dirty="0">
                <a:latin typeface="CookieRun Regular" panose="020B0600000101010101" pitchFamily="50" charset="-127"/>
                <a:ea typeface="CookieRun Regular" panose="020B0600000101010101" pitchFamily="50" charset="-127"/>
              </a:rPr>
              <a:t>Security</a:t>
            </a:r>
            <a:endParaRPr lang="ko-KR" altLang="en-US" dirty="0">
              <a:latin typeface="CookieRun Regular" panose="020B0600000101010101" pitchFamily="50" charset="-127"/>
              <a:ea typeface="CookieRun Regular" panose="020B0600000101010101" pitchFamily="50" charset="-127"/>
            </a:endParaRPr>
          </a:p>
        </p:txBody>
      </p:sp>
      <p:sp>
        <p:nvSpPr>
          <p:cNvPr id="14" name="텍스트 개체 틀 13">
            <a:extLst>
              <a:ext uri="{FF2B5EF4-FFF2-40B4-BE49-F238E27FC236}">
                <a16:creationId xmlns:a16="http://schemas.microsoft.com/office/drawing/2014/main" id="{EB470788-3F93-4B57-8AA3-4B8CC21101D7}"/>
              </a:ext>
            </a:extLst>
          </p:cNvPr>
          <p:cNvSpPr>
            <a:spLocks noGrp="1"/>
          </p:cNvSpPr>
          <p:nvPr>
            <p:ph type="body" sz="quarter" idx="46"/>
          </p:nvPr>
        </p:nvSpPr>
        <p:spPr/>
        <p:txBody>
          <a:bodyPr rtlCol="0"/>
          <a:lstStyle/>
          <a:p>
            <a:pPr rtl="0"/>
            <a:r>
              <a:rPr lang="en-US" altLang="ko-KR" dirty="0">
                <a:latin typeface="CookieRun Regular" panose="020B0600000101010101" pitchFamily="50" charset="-127"/>
                <a:ea typeface="CookieRun Regular" panose="020B0600000101010101" pitchFamily="50" charset="-127"/>
              </a:rPr>
              <a:t>Spring Security</a:t>
            </a:r>
          </a:p>
          <a:p>
            <a:pPr rtl="0"/>
            <a:r>
              <a:rPr lang="en-US" altLang="ko-KR" dirty="0">
                <a:latin typeface="CookieRun Regular" panose="020B0600000101010101" pitchFamily="50" charset="-127"/>
                <a:ea typeface="CookieRun Regular" panose="020B0600000101010101" pitchFamily="50" charset="-127"/>
              </a:rPr>
              <a:t>SSL Cipher Suit</a:t>
            </a:r>
          </a:p>
          <a:p>
            <a:pPr rtl="0"/>
            <a:r>
              <a:rPr lang="en-US" altLang="ko-KR" dirty="0" err="1">
                <a:latin typeface="CookieRun Regular" panose="020B0600000101010101" pitchFamily="50" charset="-127"/>
                <a:ea typeface="CookieRun Regular" panose="020B0600000101010101" pitchFamily="50" charset="-127"/>
              </a:rPr>
              <a:t>HAProxy</a:t>
            </a:r>
            <a:endParaRPr lang="en-US" altLang="ko-KR" dirty="0">
              <a:latin typeface="CookieRun Regular" panose="020B0600000101010101" pitchFamily="50" charset="-127"/>
              <a:ea typeface="CookieRun Regular" panose="020B0600000101010101" pitchFamily="50" charset="-127"/>
            </a:endParaRPr>
          </a:p>
          <a:p>
            <a:pPr rtl="0"/>
            <a:r>
              <a:rPr lang="en-US" altLang="ko-KR" dirty="0">
                <a:latin typeface="CookieRun Regular" panose="020B0600000101010101" pitchFamily="50" charset="-127"/>
                <a:ea typeface="CookieRun Regular" panose="020B0600000101010101" pitchFamily="50" charset="-127"/>
              </a:rPr>
              <a:t>JWT</a:t>
            </a:r>
          </a:p>
        </p:txBody>
      </p:sp>
      <p:sp>
        <p:nvSpPr>
          <p:cNvPr id="5" name="슬라이드 번호 개체 틀 4">
            <a:extLst>
              <a:ext uri="{FF2B5EF4-FFF2-40B4-BE49-F238E27FC236}">
                <a16:creationId xmlns:a16="http://schemas.microsoft.com/office/drawing/2014/main" id="{3837AEF3-D709-4769-8799-695772AE5ABA}"/>
              </a:ext>
            </a:extLst>
          </p:cNvPr>
          <p:cNvSpPr>
            <a:spLocks noGrp="1"/>
          </p:cNvSpPr>
          <p:nvPr>
            <p:ph type="sldNum" sz="quarter" idx="12"/>
          </p:nvPr>
        </p:nvSpPr>
        <p:spPr/>
        <p:txBody>
          <a:bodyPr rtlCol="0"/>
          <a:lstStyle/>
          <a:p>
            <a:pPr rtl="0"/>
            <a:fld id="{4950F5D8-22E1-4015-8661-E5B1FD28C2DE}" type="slidenum">
              <a:rPr lang="en-US" altLang="ko-KR" smtClean="0">
                <a:latin typeface="CookieRun Regular" panose="020B0600000101010101" pitchFamily="50" charset="-127"/>
                <a:ea typeface="CookieRun Regular" panose="020B0600000101010101" pitchFamily="50" charset="-127"/>
              </a:rPr>
              <a:pPr rtl="0"/>
              <a:t>10</a:t>
            </a:fld>
            <a:endParaRPr lang="ko-KR" altLang="en-US">
              <a:latin typeface="CookieRun Regular" panose="020B0600000101010101" pitchFamily="50" charset="-127"/>
              <a:ea typeface="CookieRun Regular" panose="020B0600000101010101" pitchFamily="50" charset="-127"/>
            </a:endParaRPr>
          </a:p>
        </p:txBody>
      </p:sp>
      <p:sp>
        <p:nvSpPr>
          <p:cNvPr id="4" name="바닥글 개체 틀 3">
            <a:extLst>
              <a:ext uri="{FF2B5EF4-FFF2-40B4-BE49-F238E27FC236}">
                <a16:creationId xmlns:a16="http://schemas.microsoft.com/office/drawing/2014/main" id="{BB99177D-9058-4246-9B56-D229BFD8850F}"/>
              </a:ext>
            </a:extLst>
          </p:cNvPr>
          <p:cNvSpPr>
            <a:spLocks noGrp="1"/>
          </p:cNvSpPr>
          <p:nvPr>
            <p:ph type="ftr" sz="quarter" idx="11"/>
          </p:nvPr>
        </p:nvSpPr>
        <p:spPr/>
        <p:txBody>
          <a:bodyPr rtlCol="0"/>
          <a:lstStyle/>
          <a:p>
            <a:pPr rtl="0"/>
            <a:r>
              <a:rPr lang="en-US" altLang="ko-KR">
                <a:latin typeface="CookieRun Regular" panose="020B0600000101010101" pitchFamily="50" charset="-127"/>
                <a:ea typeface="CookieRun Regular" panose="020B0600000101010101" pitchFamily="50" charset="-127"/>
              </a:rPr>
              <a:t>CMS</a:t>
            </a:r>
            <a:endParaRPr lang="ko-KR" altLang="en-US">
              <a:latin typeface="CookieRun Regular" panose="020B0600000101010101" pitchFamily="50" charset="-127"/>
              <a:ea typeface="CookieRun Regular" panose="020B0600000101010101" pitchFamily="50" charset="-127"/>
            </a:endParaRPr>
          </a:p>
        </p:txBody>
      </p:sp>
      <p:sp>
        <p:nvSpPr>
          <p:cNvPr id="19" name="제목 2">
            <a:extLst>
              <a:ext uri="{FF2B5EF4-FFF2-40B4-BE49-F238E27FC236}">
                <a16:creationId xmlns:a16="http://schemas.microsoft.com/office/drawing/2014/main" id="{D497DE96-7571-4525-A52C-3F6530B6C1DB}"/>
              </a:ext>
            </a:extLst>
          </p:cNvPr>
          <p:cNvSpPr txBox="1">
            <a:spLocks/>
          </p:cNvSpPr>
          <p:nvPr/>
        </p:nvSpPr>
        <p:spPr>
          <a:xfrm>
            <a:off x="123135" y="-50543"/>
            <a:ext cx="3175280" cy="486001"/>
          </a:xfrm>
          <a:prstGeom prst="rect">
            <a:avLst/>
          </a:prstGeom>
        </p:spPr>
        <p:txBody>
          <a:bodyPr vert="horz" lIns="0" tIns="0" rIns="0" bIns="0" rtlCol="0" anchor="ctr">
            <a:normAutofit/>
          </a:bodyPr>
          <a:lstStyle>
            <a:lvl1pPr algn="l" defTabSz="914400" rtl="0" eaLnBrk="1" latinLnBrk="1" hangingPunct="1">
              <a:lnSpc>
                <a:spcPct val="90000"/>
              </a:lnSpc>
              <a:spcBef>
                <a:spcPct val="0"/>
              </a:spcBef>
              <a:buNone/>
              <a:defRPr sz="3600" b="1" kern="1200">
                <a:solidFill>
                  <a:schemeClr val="bg1"/>
                </a:solidFill>
                <a:latin typeface="맑은 고딕" panose="020B0503020000020004" pitchFamily="50" charset="-127"/>
                <a:ea typeface="맑은 고딕" panose="020B0503020000020004" pitchFamily="50" charset="-127"/>
                <a:cs typeface="+mj-cs"/>
              </a:defRPr>
            </a:lvl1pPr>
          </a:lstStyle>
          <a:p>
            <a:r>
              <a:rPr lang="en-US" altLang="ko-KR" sz="1400" dirty="0">
                <a:latin typeface="CookieRun Regular" panose="020B0600000101010101" pitchFamily="50" charset="-127"/>
                <a:ea typeface="CookieRun Regular" panose="020B0600000101010101" pitchFamily="50" charset="-127"/>
              </a:rPr>
              <a:t>Development Environment</a:t>
            </a:r>
            <a:endParaRPr lang="ko-KR" altLang="en-US" sz="1400" dirty="0">
              <a:latin typeface="CookieRun Regular" panose="020B0600000101010101" pitchFamily="50" charset="-127"/>
              <a:ea typeface="CookieRun Regular" panose="020B0600000101010101" pitchFamily="50" charset="-127"/>
            </a:endParaRPr>
          </a:p>
        </p:txBody>
      </p:sp>
      <p:pic>
        <p:nvPicPr>
          <p:cNvPr id="18" name="그림 개체 틀 17">
            <a:extLst>
              <a:ext uri="{FF2B5EF4-FFF2-40B4-BE49-F238E27FC236}">
                <a16:creationId xmlns:a16="http://schemas.microsoft.com/office/drawing/2014/main" id="{AC64FA25-1E47-4AE5-BC45-98FB8561B5DD}"/>
              </a:ext>
            </a:extLst>
          </p:cNvPr>
          <p:cNvPicPr>
            <a:picLocks noGrp="1" noChangeAspect="1"/>
          </p:cNvPicPr>
          <p:nvPr>
            <p:ph type="pic" sz="quarter" idx="52"/>
          </p:nvPr>
        </p:nvPicPr>
        <p:blipFill>
          <a:blip r:embed="rId3"/>
          <a:srcRect t="2994" b="2994"/>
          <a:stretch/>
        </p:blipFill>
        <p:spPr>
          <a:xfrm>
            <a:off x="10216737" y="42266"/>
            <a:ext cx="1938528" cy="393192"/>
          </a:xfrm>
        </p:spPr>
      </p:pic>
      <p:pic>
        <p:nvPicPr>
          <p:cNvPr id="23" name="그림 개체 틀 22">
            <a:extLst>
              <a:ext uri="{FF2B5EF4-FFF2-40B4-BE49-F238E27FC236}">
                <a16:creationId xmlns:a16="http://schemas.microsoft.com/office/drawing/2014/main" id="{4EDCB72E-6B08-4B06-BF59-BA7ACCD44B61}"/>
              </a:ext>
            </a:extLst>
          </p:cNvPr>
          <p:cNvPicPr>
            <a:picLocks noGrp="1" noChangeAspect="1"/>
          </p:cNvPicPr>
          <p:nvPr>
            <p:ph type="pic" sz="quarter" idx="48"/>
          </p:nvPr>
        </p:nvPicPr>
        <p:blipFill>
          <a:blip r:embed="rId4">
            <a:duotone>
              <a:schemeClr val="accent4">
                <a:shade val="45000"/>
                <a:satMod val="135000"/>
              </a:schemeClr>
              <a:prstClr val="white"/>
            </a:duotone>
          </a:blip>
          <a:srcRect t="12760" b="12760"/>
          <a:stretch>
            <a:fillRect/>
          </a:stretch>
        </p:blipFill>
        <p:spPr>
          <a:xfrm>
            <a:off x="1066800" y="2361149"/>
            <a:ext cx="1287951" cy="957707"/>
          </a:xfrm>
        </p:spPr>
      </p:pic>
      <p:pic>
        <p:nvPicPr>
          <p:cNvPr id="1028" name="Picture 4" descr="Backend, coding, design, development, maintenance, programming, web icon - Download on Iconfinder">
            <a:extLst>
              <a:ext uri="{FF2B5EF4-FFF2-40B4-BE49-F238E27FC236}">
                <a16:creationId xmlns:a16="http://schemas.microsoft.com/office/drawing/2014/main" id="{95137760-6B09-4CAC-BF6E-E8A3F52FA882}"/>
              </a:ext>
            </a:extLst>
          </p:cNvPr>
          <p:cNvPicPr>
            <a:picLocks noChangeAspect="1" noChangeArrowheads="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56952" y="2222172"/>
            <a:ext cx="1174473" cy="117447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막에서, 원형, 버튼의, 보안 아이콘">
            <a:extLst>
              <a:ext uri="{FF2B5EF4-FFF2-40B4-BE49-F238E27FC236}">
                <a16:creationId xmlns:a16="http://schemas.microsoft.com/office/drawing/2014/main" id="{590AF573-3344-402D-A155-7905CF1D54E6}"/>
              </a:ext>
            </a:extLst>
          </p:cNvPr>
          <p:cNvPicPr>
            <a:picLocks noChangeAspect="1" noChangeArrowheads="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314560" y="2218450"/>
            <a:ext cx="1089594" cy="1089594"/>
          </a:xfrm>
          <a:prstGeom prst="rect">
            <a:avLst/>
          </a:prstGeom>
          <a:noFill/>
          <a:extLst>
            <a:ext uri="{909E8E84-426E-40DD-AFC4-6F175D3DCCD1}">
              <a14:hiddenFill xmlns:a14="http://schemas.microsoft.com/office/drawing/2010/main">
                <a:solidFill>
                  <a:srgbClr val="FFFFFF"/>
                </a:solidFill>
              </a14:hiddenFill>
            </a:ext>
          </a:extLst>
        </p:spPr>
      </p:pic>
      <p:pic>
        <p:nvPicPr>
          <p:cNvPr id="46" name="그림 45">
            <a:extLst>
              <a:ext uri="{FF2B5EF4-FFF2-40B4-BE49-F238E27FC236}">
                <a16:creationId xmlns:a16="http://schemas.microsoft.com/office/drawing/2014/main" id="{B2794E23-6886-4C21-9095-2BAA9650E619}"/>
              </a:ext>
            </a:extLst>
          </p:cNvPr>
          <p:cNvPicPr>
            <a:picLocks noChangeAspect="1"/>
          </p:cNvPicPr>
          <p:nvPr/>
        </p:nvPicPr>
        <p:blipFill>
          <a:blip r:embed="rId7">
            <a:duotone>
              <a:schemeClr val="accent4">
                <a:shade val="45000"/>
                <a:satMod val="135000"/>
              </a:schemeClr>
              <a:prstClr val="white"/>
            </a:duotone>
          </a:blip>
          <a:stretch>
            <a:fillRect/>
          </a:stretch>
        </p:blipFill>
        <p:spPr>
          <a:xfrm>
            <a:off x="6553201" y="2229261"/>
            <a:ext cx="1089595" cy="1089595"/>
          </a:xfrm>
          <a:prstGeom prst="rect">
            <a:avLst/>
          </a:prstGeom>
        </p:spPr>
      </p:pic>
    </p:spTree>
    <p:extLst>
      <p:ext uri="{BB962C8B-B14F-4D97-AF65-F5344CB8AC3E}">
        <p14:creationId xmlns:p14="http://schemas.microsoft.com/office/powerpoint/2010/main" val="17927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그림 개체 틀 12" descr="회사 로고">
            <a:extLst>
              <a:ext uri="{FF2B5EF4-FFF2-40B4-BE49-F238E27FC236}">
                <a16:creationId xmlns:a16="http://schemas.microsoft.com/office/drawing/2014/main" id="{B5B61295-A0F3-43DF-AF50-0E1E0C38462B}"/>
              </a:ext>
            </a:extLst>
          </p:cNvPr>
          <p:cNvPicPr>
            <a:picLocks noGrp="1" noChangeAspect="1"/>
          </p:cNvPicPr>
          <p:nvPr>
            <p:ph type="pic" sz="quarter" idx="13"/>
          </p:nvPr>
        </p:nvPicPr>
        <p:blipFill>
          <a:blip r:embed="rId3"/>
          <a:srcRect/>
          <a:stretch/>
        </p:blipFill>
        <p:spPr>
          <a:xfrm>
            <a:off x="4902600" y="870426"/>
            <a:ext cx="2386800" cy="482438"/>
          </a:xfrm>
        </p:spPr>
      </p:pic>
      <p:sp>
        <p:nvSpPr>
          <p:cNvPr id="2" name="제목 1">
            <a:extLst>
              <a:ext uri="{FF2B5EF4-FFF2-40B4-BE49-F238E27FC236}">
                <a16:creationId xmlns:a16="http://schemas.microsoft.com/office/drawing/2014/main" id="{A1FD1BD0-74CC-4C57-83FF-66D9D1584C1D}"/>
              </a:ext>
            </a:extLst>
          </p:cNvPr>
          <p:cNvSpPr>
            <a:spLocks noGrp="1"/>
          </p:cNvSpPr>
          <p:nvPr>
            <p:ph type="title"/>
          </p:nvPr>
        </p:nvSpPr>
        <p:spPr/>
        <p:txBody>
          <a:bodyPr rtlCol="0"/>
          <a:lstStyle/>
          <a:p>
            <a:pPr rtl="0"/>
            <a:r>
              <a:rPr lang="ko-KR" altLang="en-US"/>
              <a:t>구분선</a:t>
            </a:r>
          </a:p>
        </p:txBody>
      </p:sp>
      <p:sp>
        <p:nvSpPr>
          <p:cNvPr id="5" name="슬라이드 번호 개체 틀 4">
            <a:extLst>
              <a:ext uri="{FF2B5EF4-FFF2-40B4-BE49-F238E27FC236}">
                <a16:creationId xmlns:a16="http://schemas.microsoft.com/office/drawing/2014/main" id="{7D387B3B-9EFB-4C33-8804-98CD961AA356}"/>
              </a:ext>
            </a:extLst>
          </p:cNvPr>
          <p:cNvSpPr>
            <a:spLocks noGrp="1"/>
          </p:cNvSpPr>
          <p:nvPr>
            <p:ph type="sldNum" sz="quarter" idx="12"/>
          </p:nvPr>
        </p:nvSpPr>
        <p:spPr/>
        <p:txBody>
          <a:bodyPr rtlCol="0"/>
          <a:lstStyle/>
          <a:p>
            <a:pPr rtl="0"/>
            <a:fld id="{4950F5D8-22E1-4015-8661-E5B1FD28C2DE}" type="slidenum">
              <a:rPr lang="en-US" altLang="ko-KR" smtClean="0"/>
              <a:pPr rtl="0"/>
              <a:t>11</a:t>
            </a:fld>
            <a:endParaRPr lang="ko-KR" altLang="en-US"/>
          </a:p>
        </p:txBody>
      </p:sp>
      <p:sp>
        <p:nvSpPr>
          <p:cNvPr id="4" name="바닥글 개체 틀 3">
            <a:extLst>
              <a:ext uri="{FF2B5EF4-FFF2-40B4-BE49-F238E27FC236}">
                <a16:creationId xmlns:a16="http://schemas.microsoft.com/office/drawing/2014/main" id="{04079324-F916-44FA-9903-1280D0A6D781}"/>
              </a:ext>
            </a:extLst>
          </p:cNvPr>
          <p:cNvSpPr>
            <a:spLocks noGrp="1"/>
          </p:cNvSpPr>
          <p:nvPr>
            <p:ph type="ftr" sz="quarter" idx="11"/>
          </p:nvPr>
        </p:nvSpPr>
        <p:spPr/>
        <p:txBody>
          <a:bodyPr rtlCol="0"/>
          <a:lstStyle/>
          <a:p>
            <a:pPr rtl="0"/>
            <a:r>
              <a:rPr lang="en-US" altLang="ko-KR"/>
              <a:t>CMS</a:t>
            </a:r>
            <a:endParaRPr lang="ko-KR" altLang="en-US"/>
          </a:p>
        </p:txBody>
      </p:sp>
    </p:spTree>
    <p:extLst>
      <p:ext uri="{BB962C8B-B14F-4D97-AF65-F5344CB8AC3E}">
        <p14:creationId xmlns:p14="http://schemas.microsoft.com/office/powerpoint/2010/main" val="678545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48F2DAD-09BC-4E53-B3EE-80036ACC033F}"/>
              </a:ext>
            </a:extLst>
          </p:cNvPr>
          <p:cNvSpPr>
            <a:spLocks noGrp="1"/>
          </p:cNvSpPr>
          <p:nvPr>
            <p:ph type="title"/>
          </p:nvPr>
        </p:nvSpPr>
        <p:spPr/>
        <p:txBody>
          <a:bodyPr rtlCol="0"/>
          <a:lstStyle/>
          <a:p>
            <a:pPr rtl="0"/>
            <a:r>
              <a:rPr lang="ko-KR" altLang="en-US" dirty="0"/>
              <a:t>비즈니스 모델</a:t>
            </a:r>
          </a:p>
        </p:txBody>
      </p:sp>
      <p:sp>
        <p:nvSpPr>
          <p:cNvPr id="11" name="텍스트 개체 틀 10">
            <a:extLst>
              <a:ext uri="{FF2B5EF4-FFF2-40B4-BE49-F238E27FC236}">
                <a16:creationId xmlns:a16="http://schemas.microsoft.com/office/drawing/2014/main" id="{8DAD639D-C8B7-41FE-B495-175E8A71B81B}"/>
              </a:ext>
            </a:extLst>
          </p:cNvPr>
          <p:cNvSpPr>
            <a:spLocks noGrp="1"/>
          </p:cNvSpPr>
          <p:nvPr>
            <p:ph type="body" sz="quarter" idx="47"/>
          </p:nvPr>
        </p:nvSpPr>
        <p:spPr/>
        <p:txBody>
          <a:bodyPr rtlCol="0"/>
          <a:lstStyle/>
          <a:p>
            <a:pPr rtl="0"/>
            <a:r>
              <a:rPr lang="en-US" altLang="ko-KR" dirty="0"/>
              <a:t>Lorem ipsum dolor sit </a:t>
            </a:r>
            <a:r>
              <a:rPr lang="en-US" altLang="ko-KR" dirty="0" err="1"/>
              <a:t>amet</a:t>
            </a:r>
            <a:r>
              <a:rPr lang="en-US" altLang="ko-KR" dirty="0"/>
              <a:t>, </a:t>
            </a:r>
            <a:r>
              <a:rPr lang="en-US" altLang="ko-KR" dirty="0" err="1"/>
              <a:t>consectetuer</a:t>
            </a:r>
            <a:r>
              <a:rPr lang="en-US" altLang="ko-KR" dirty="0"/>
              <a:t> </a:t>
            </a:r>
            <a:r>
              <a:rPr lang="en-US" altLang="ko-KR" dirty="0" err="1"/>
              <a:t>adipiscing</a:t>
            </a:r>
            <a:r>
              <a:rPr lang="en-US" altLang="ko-KR" dirty="0"/>
              <a:t> </a:t>
            </a:r>
            <a:r>
              <a:rPr lang="en-US" altLang="ko-KR" dirty="0" err="1"/>
              <a:t>elit</a:t>
            </a:r>
            <a:r>
              <a:rPr lang="en-US" altLang="ko-KR" dirty="0"/>
              <a:t>. Maecenas </a:t>
            </a:r>
            <a:r>
              <a:rPr lang="en-US" altLang="ko-KR" dirty="0" err="1"/>
              <a:t>porttitor</a:t>
            </a:r>
            <a:r>
              <a:rPr lang="en-US" altLang="ko-KR" dirty="0"/>
              <a:t> </a:t>
            </a:r>
            <a:r>
              <a:rPr lang="en-US" altLang="ko-KR" dirty="0" err="1"/>
              <a:t>congue</a:t>
            </a:r>
            <a:r>
              <a:rPr lang="en-US" altLang="ko-KR" dirty="0"/>
              <a:t> </a:t>
            </a:r>
            <a:r>
              <a:rPr lang="en-US" altLang="ko-KR" dirty="0" err="1"/>
              <a:t>massa</a:t>
            </a:r>
            <a:r>
              <a:rPr lang="en-US" altLang="ko-KR" dirty="0"/>
              <a:t>. </a:t>
            </a:r>
            <a:r>
              <a:rPr lang="en-US" altLang="ko-KR" dirty="0" err="1"/>
              <a:t>Fusce</a:t>
            </a:r>
            <a:r>
              <a:rPr lang="en-US" altLang="ko-KR" dirty="0"/>
              <a:t> </a:t>
            </a:r>
            <a:r>
              <a:rPr lang="en-US" altLang="ko-KR" dirty="0" err="1"/>
              <a:t>posuere</a:t>
            </a:r>
            <a:r>
              <a:rPr lang="en-US" altLang="ko-KR" dirty="0"/>
              <a:t>, magna sed pulvinar </a:t>
            </a:r>
            <a:r>
              <a:rPr lang="en-US" altLang="ko-KR" dirty="0" err="1"/>
              <a:t>ultricies</a:t>
            </a:r>
            <a:r>
              <a:rPr lang="en-US" altLang="ko-KR" dirty="0"/>
              <a:t>, </a:t>
            </a:r>
            <a:r>
              <a:rPr lang="en-US" altLang="ko-KR" dirty="0" err="1"/>
              <a:t>purus</a:t>
            </a:r>
            <a:r>
              <a:rPr lang="en-US" altLang="ko-KR" dirty="0"/>
              <a:t> </a:t>
            </a:r>
            <a:r>
              <a:rPr lang="en-US" altLang="ko-KR" dirty="0" err="1"/>
              <a:t>lectus</a:t>
            </a:r>
            <a:r>
              <a:rPr lang="en-US" altLang="ko-KR" dirty="0"/>
              <a:t> </a:t>
            </a:r>
            <a:r>
              <a:rPr lang="en-US" altLang="ko-KR" dirty="0" err="1"/>
              <a:t>malesuada</a:t>
            </a:r>
            <a:r>
              <a:rPr lang="en-US" altLang="ko-KR" dirty="0"/>
              <a:t> libero, sit </a:t>
            </a:r>
            <a:r>
              <a:rPr lang="en-US" altLang="ko-KR" dirty="0" err="1"/>
              <a:t>amet</a:t>
            </a:r>
            <a:r>
              <a:rPr lang="en-US" altLang="ko-KR" dirty="0"/>
              <a:t> </a:t>
            </a:r>
            <a:r>
              <a:rPr lang="en-US" altLang="ko-KR" dirty="0" err="1"/>
              <a:t>commodo</a:t>
            </a:r>
            <a:r>
              <a:rPr lang="en-US" altLang="ko-KR" dirty="0"/>
              <a:t> magna </a:t>
            </a:r>
            <a:r>
              <a:rPr lang="en-US" altLang="ko-KR" dirty="0" err="1"/>
              <a:t>eros</a:t>
            </a:r>
            <a:r>
              <a:rPr lang="en-US" altLang="ko-KR" dirty="0"/>
              <a:t> </a:t>
            </a:r>
            <a:r>
              <a:rPr lang="en-US" altLang="ko-KR" dirty="0" err="1"/>
              <a:t>quis</a:t>
            </a:r>
            <a:r>
              <a:rPr lang="en-US" altLang="ko-KR" dirty="0"/>
              <a:t> </a:t>
            </a:r>
            <a:r>
              <a:rPr lang="en-US" altLang="ko-KR" dirty="0" err="1"/>
              <a:t>urna</a:t>
            </a:r>
            <a:r>
              <a:rPr lang="en-US" altLang="ko-KR" dirty="0"/>
              <a:t>. Nunc </a:t>
            </a:r>
            <a:r>
              <a:rPr lang="en-US" altLang="ko-KR" dirty="0" err="1"/>
              <a:t>viverra</a:t>
            </a:r>
            <a:r>
              <a:rPr lang="en-US" altLang="ko-KR" dirty="0"/>
              <a:t> </a:t>
            </a:r>
            <a:r>
              <a:rPr lang="en-US" altLang="ko-KR" dirty="0" err="1"/>
              <a:t>imperdiet</a:t>
            </a:r>
            <a:r>
              <a:rPr lang="en-US" altLang="ko-KR" dirty="0"/>
              <a:t> </a:t>
            </a:r>
            <a:r>
              <a:rPr lang="en-US" altLang="ko-KR" dirty="0" err="1"/>
              <a:t>enim</a:t>
            </a:r>
            <a:r>
              <a:rPr lang="en-US" altLang="ko-KR" dirty="0"/>
              <a:t>. </a:t>
            </a:r>
            <a:r>
              <a:rPr lang="en-US" altLang="ko-KR" dirty="0" err="1"/>
              <a:t>Fusce</a:t>
            </a:r>
            <a:r>
              <a:rPr lang="en-US" altLang="ko-KR" dirty="0"/>
              <a:t> est. </a:t>
            </a:r>
            <a:r>
              <a:rPr lang="en-US" altLang="ko-KR" dirty="0" err="1"/>
              <a:t>Vivamus</a:t>
            </a:r>
            <a:r>
              <a:rPr lang="en-US" altLang="ko-KR" dirty="0"/>
              <a:t> a </a:t>
            </a:r>
            <a:r>
              <a:rPr lang="en-US" altLang="ko-KR" dirty="0" err="1"/>
              <a:t>tellus</a:t>
            </a:r>
            <a:endParaRPr lang="en-US" altLang="ko-KR" dirty="0"/>
          </a:p>
        </p:txBody>
      </p:sp>
      <p:pic>
        <p:nvPicPr>
          <p:cNvPr id="28" name="그림 개체 틀 12" descr="회사 로고">
            <a:extLst>
              <a:ext uri="{FF2B5EF4-FFF2-40B4-BE49-F238E27FC236}">
                <a16:creationId xmlns:a16="http://schemas.microsoft.com/office/drawing/2014/main" id="{5E9D42A0-F721-094E-843F-E70E5AF0CF26}"/>
              </a:ext>
            </a:extLst>
          </p:cNvPr>
          <p:cNvPicPr>
            <a:picLocks noChangeAspect="1"/>
          </p:cNvPicPr>
          <p:nvPr/>
        </p:nvPicPr>
        <p:blipFill>
          <a:blip r:embed="rId3"/>
          <a:srcRect/>
          <a:stretch/>
        </p:blipFill>
        <p:spPr>
          <a:xfrm>
            <a:off x="9441997" y="852284"/>
            <a:ext cx="1938528" cy="391830"/>
          </a:xfrm>
          <a:prstGeom prst="rect">
            <a:avLst/>
          </a:prstGeom>
        </p:spPr>
      </p:pic>
      <p:sp>
        <p:nvSpPr>
          <p:cNvPr id="7" name="텍스트 개체 틀 6">
            <a:extLst>
              <a:ext uri="{FF2B5EF4-FFF2-40B4-BE49-F238E27FC236}">
                <a16:creationId xmlns:a16="http://schemas.microsoft.com/office/drawing/2014/main" id="{8E389CF0-7E88-4714-8B32-F95FC4203E16}"/>
              </a:ext>
            </a:extLst>
          </p:cNvPr>
          <p:cNvSpPr>
            <a:spLocks noGrp="1"/>
          </p:cNvSpPr>
          <p:nvPr>
            <p:ph type="body" idx="41"/>
          </p:nvPr>
        </p:nvSpPr>
        <p:spPr/>
        <p:txBody>
          <a:bodyPr rtlCol="0"/>
          <a:lstStyle/>
          <a:p>
            <a:pPr rtl="0"/>
            <a:r>
              <a:rPr lang="ko-KR" altLang="en-US"/>
              <a:t>구역 </a:t>
            </a:r>
            <a:r>
              <a:rPr lang="en-US" altLang="ko-KR"/>
              <a:t>1 </a:t>
            </a:r>
            <a:r>
              <a:rPr lang="ko-KR" altLang="en-US"/>
              <a:t>제목</a:t>
            </a:r>
          </a:p>
        </p:txBody>
      </p:sp>
      <p:sp>
        <p:nvSpPr>
          <p:cNvPr id="8" name="텍스트 개체 틀 7">
            <a:extLst>
              <a:ext uri="{FF2B5EF4-FFF2-40B4-BE49-F238E27FC236}">
                <a16:creationId xmlns:a16="http://schemas.microsoft.com/office/drawing/2014/main" id="{5579A580-0A00-4BD6-881B-85BF4BA391C8}"/>
              </a:ext>
            </a:extLst>
          </p:cNvPr>
          <p:cNvSpPr>
            <a:spLocks noGrp="1"/>
          </p:cNvSpPr>
          <p:nvPr>
            <p:ph type="body" sz="quarter" idx="42"/>
          </p:nvPr>
        </p:nvSpPr>
        <p:spPr>
          <a:xfrm>
            <a:off x="836613" y="3998510"/>
            <a:ext cx="3044952" cy="1973035"/>
          </a:xfrm>
        </p:spPr>
        <p:txBody>
          <a:bodyPr rtlCol="0">
            <a:normAutofit/>
          </a:bodyPr>
          <a:lstStyle/>
          <a:p>
            <a:pPr rtl="0"/>
            <a:r>
              <a:rPr lang="en-US" altLang="ko-KR" dirty="0"/>
              <a:t>Lorem ipsum dolor sit </a:t>
            </a:r>
            <a:r>
              <a:rPr lang="en-US" altLang="ko-KR" dirty="0" err="1"/>
              <a:t>amet</a:t>
            </a:r>
            <a:r>
              <a:rPr lang="en-US" altLang="ko-KR" dirty="0"/>
              <a:t>, </a:t>
            </a:r>
            <a:r>
              <a:rPr lang="en-US" altLang="ko-KR" dirty="0" err="1"/>
              <a:t>consectetuer</a:t>
            </a:r>
            <a:r>
              <a:rPr lang="en-US" altLang="ko-KR" dirty="0"/>
              <a:t> </a:t>
            </a:r>
            <a:r>
              <a:rPr lang="en-US" altLang="ko-KR" dirty="0" err="1"/>
              <a:t>adipiscing</a:t>
            </a:r>
            <a:r>
              <a:rPr lang="en-US" altLang="ko-KR" dirty="0"/>
              <a:t> </a:t>
            </a:r>
            <a:r>
              <a:rPr lang="en-US" altLang="ko-KR" dirty="0" err="1"/>
              <a:t>elit</a:t>
            </a:r>
            <a:r>
              <a:rPr lang="en-US" altLang="ko-KR" dirty="0"/>
              <a:t>. Maecenas </a:t>
            </a:r>
            <a:r>
              <a:rPr lang="en-US" altLang="ko-KR" dirty="0" err="1"/>
              <a:t>porttitor</a:t>
            </a:r>
            <a:r>
              <a:rPr lang="en-US" altLang="ko-KR" dirty="0"/>
              <a:t> </a:t>
            </a:r>
            <a:r>
              <a:rPr lang="en-US" altLang="ko-KR" dirty="0" err="1"/>
              <a:t>congue</a:t>
            </a:r>
            <a:r>
              <a:rPr lang="en-US" altLang="ko-KR" dirty="0"/>
              <a:t> </a:t>
            </a:r>
            <a:r>
              <a:rPr lang="en-US" altLang="ko-KR" dirty="0" err="1"/>
              <a:t>massa</a:t>
            </a:r>
            <a:r>
              <a:rPr lang="en-US" altLang="ko-KR" dirty="0"/>
              <a:t>. </a:t>
            </a:r>
            <a:r>
              <a:rPr lang="en-US" altLang="ko-KR" dirty="0" err="1"/>
              <a:t>Fusce</a:t>
            </a:r>
            <a:r>
              <a:rPr lang="en-US" altLang="ko-KR" dirty="0"/>
              <a:t> </a:t>
            </a:r>
            <a:r>
              <a:rPr lang="en-US" altLang="ko-KR" dirty="0" err="1"/>
              <a:t>posuere</a:t>
            </a:r>
            <a:r>
              <a:rPr lang="en-US" altLang="ko-KR" dirty="0"/>
              <a:t>, magna sed pulvinar </a:t>
            </a:r>
            <a:r>
              <a:rPr lang="en-US" altLang="ko-KR" dirty="0" err="1"/>
              <a:t>ultricies</a:t>
            </a:r>
            <a:r>
              <a:rPr lang="en-US" altLang="ko-KR" dirty="0"/>
              <a:t>, </a:t>
            </a:r>
            <a:r>
              <a:rPr lang="en-US" altLang="ko-KR" dirty="0" err="1"/>
              <a:t>purus</a:t>
            </a:r>
            <a:r>
              <a:rPr lang="en-US" altLang="ko-KR" dirty="0"/>
              <a:t> </a:t>
            </a:r>
            <a:r>
              <a:rPr lang="en-US" altLang="ko-KR" dirty="0" err="1"/>
              <a:t>lectus</a:t>
            </a:r>
            <a:r>
              <a:rPr lang="en-US" altLang="ko-KR" dirty="0"/>
              <a:t> </a:t>
            </a:r>
            <a:r>
              <a:rPr lang="en-US" altLang="ko-KR" dirty="0" err="1"/>
              <a:t>malesuada</a:t>
            </a:r>
            <a:r>
              <a:rPr lang="en-US" altLang="ko-KR" dirty="0"/>
              <a:t> libero, sit </a:t>
            </a:r>
            <a:r>
              <a:rPr lang="en-US" altLang="ko-KR" dirty="0" err="1"/>
              <a:t>amet</a:t>
            </a:r>
            <a:r>
              <a:rPr lang="en-US" altLang="ko-KR" dirty="0"/>
              <a:t> </a:t>
            </a:r>
            <a:r>
              <a:rPr lang="en-US" altLang="ko-KR" dirty="0" err="1"/>
              <a:t>commodo</a:t>
            </a:r>
            <a:r>
              <a:rPr lang="en-US" altLang="ko-KR" dirty="0"/>
              <a:t> magna </a:t>
            </a:r>
            <a:r>
              <a:rPr lang="en-US" altLang="ko-KR" dirty="0" err="1"/>
              <a:t>eros</a:t>
            </a:r>
            <a:r>
              <a:rPr lang="en-US" altLang="ko-KR" dirty="0"/>
              <a:t> </a:t>
            </a:r>
            <a:r>
              <a:rPr lang="en-US" altLang="ko-KR" dirty="0" err="1"/>
              <a:t>quis</a:t>
            </a:r>
            <a:r>
              <a:rPr lang="en-US" altLang="ko-KR" dirty="0"/>
              <a:t> </a:t>
            </a:r>
            <a:r>
              <a:rPr lang="en-US" altLang="ko-KR" dirty="0" err="1"/>
              <a:t>urna</a:t>
            </a:r>
            <a:r>
              <a:rPr lang="en-US" altLang="ko-KR" dirty="0"/>
              <a:t>. Nunc </a:t>
            </a:r>
            <a:r>
              <a:rPr lang="en-US" altLang="ko-KR" dirty="0" err="1"/>
              <a:t>viverra</a:t>
            </a:r>
            <a:r>
              <a:rPr lang="en-US" altLang="ko-KR" dirty="0"/>
              <a:t> </a:t>
            </a:r>
            <a:r>
              <a:rPr lang="en-US" altLang="ko-KR" dirty="0" err="1"/>
              <a:t>imperdiet</a:t>
            </a:r>
            <a:r>
              <a:rPr lang="en-US" altLang="ko-KR" dirty="0"/>
              <a:t> </a:t>
            </a:r>
            <a:r>
              <a:rPr lang="en-US" altLang="ko-KR" dirty="0" err="1"/>
              <a:t>enim</a:t>
            </a:r>
            <a:r>
              <a:rPr lang="en-US" altLang="ko-KR" dirty="0"/>
              <a:t>. </a:t>
            </a:r>
            <a:r>
              <a:rPr lang="en-US" altLang="ko-KR" dirty="0" err="1"/>
              <a:t>Fusce</a:t>
            </a:r>
            <a:r>
              <a:rPr lang="en-US" altLang="ko-KR" dirty="0"/>
              <a:t> est. </a:t>
            </a:r>
            <a:r>
              <a:rPr lang="en-US" altLang="ko-KR" dirty="0" err="1"/>
              <a:t>Vivamus</a:t>
            </a:r>
            <a:r>
              <a:rPr lang="en-US" altLang="ko-KR" dirty="0"/>
              <a:t> a </a:t>
            </a:r>
            <a:r>
              <a:rPr lang="en-US" altLang="ko-KR" dirty="0" err="1"/>
              <a:t>tellus</a:t>
            </a:r>
            <a:r>
              <a:rPr lang="en-US" altLang="ko-KR" dirty="0"/>
              <a:t>.</a:t>
            </a:r>
          </a:p>
        </p:txBody>
      </p:sp>
      <p:sp>
        <p:nvSpPr>
          <p:cNvPr id="9" name="텍스트 개체 틀 8">
            <a:extLst>
              <a:ext uri="{FF2B5EF4-FFF2-40B4-BE49-F238E27FC236}">
                <a16:creationId xmlns:a16="http://schemas.microsoft.com/office/drawing/2014/main" id="{843CD799-F325-4B20-9924-56521475C4D8}"/>
              </a:ext>
            </a:extLst>
          </p:cNvPr>
          <p:cNvSpPr>
            <a:spLocks noGrp="1"/>
          </p:cNvSpPr>
          <p:nvPr>
            <p:ph type="body" idx="45"/>
          </p:nvPr>
        </p:nvSpPr>
        <p:spPr/>
        <p:txBody>
          <a:bodyPr rtlCol="0"/>
          <a:lstStyle/>
          <a:p>
            <a:pPr rtl="0"/>
            <a:r>
              <a:rPr lang="ko-KR" altLang="en-US"/>
              <a:t>구역 </a:t>
            </a:r>
            <a:r>
              <a:rPr lang="en-US" altLang="ko-KR"/>
              <a:t>2 </a:t>
            </a:r>
            <a:r>
              <a:rPr lang="ko-KR" altLang="en-US"/>
              <a:t>제목</a:t>
            </a:r>
          </a:p>
        </p:txBody>
      </p:sp>
      <p:sp>
        <p:nvSpPr>
          <p:cNvPr id="10" name="텍스트 개체 틀 9">
            <a:extLst>
              <a:ext uri="{FF2B5EF4-FFF2-40B4-BE49-F238E27FC236}">
                <a16:creationId xmlns:a16="http://schemas.microsoft.com/office/drawing/2014/main" id="{AA444506-FF9E-4BC1-950D-192FB2579E56}"/>
              </a:ext>
            </a:extLst>
          </p:cNvPr>
          <p:cNvSpPr>
            <a:spLocks noGrp="1"/>
          </p:cNvSpPr>
          <p:nvPr>
            <p:ph type="body" sz="quarter" idx="46"/>
          </p:nvPr>
        </p:nvSpPr>
        <p:spPr>
          <a:xfrm>
            <a:off x="4637302" y="3998510"/>
            <a:ext cx="3044952" cy="1973035"/>
          </a:xfrm>
        </p:spPr>
        <p:txBody>
          <a:bodyPr rtlCol="0">
            <a:normAutofit/>
          </a:bodyPr>
          <a:lstStyle/>
          <a:p>
            <a:pPr rtl="0"/>
            <a:r>
              <a:rPr lang="en-US" altLang="ko-KR"/>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12" name="텍스트 개체 틀 11">
            <a:extLst>
              <a:ext uri="{FF2B5EF4-FFF2-40B4-BE49-F238E27FC236}">
                <a16:creationId xmlns:a16="http://schemas.microsoft.com/office/drawing/2014/main" id="{A6099175-95D7-497F-9501-1F4F71B9DC61}"/>
              </a:ext>
            </a:extLst>
          </p:cNvPr>
          <p:cNvSpPr>
            <a:spLocks noGrp="1"/>
          </p:cNvSpPr>
          <p:nvPr>
            <p:ph type="body" idx="48"/>
          </p:nvPr>
        </p:nvSpPr>
        <p:spPr/>
        <p:txBody>
          <a:bodyPr rtlCol="0"/>
          <a:lstStyle/>
          <a:p>
            <a:pPr rtl="0"/>
            <a:r>
              <a:rPr lang="ko-KR" altLang="en-US"/>
              <a:t>구역 </a:t>
            </a:r>
            <a:r>
              <a:rPr lang="en-US" altLang="ko-KR"/>
              <a:t>3 </a:t>
            </a:r>
            <a:r>
              <a:rPr lang="ko-KR" altLang="en-US"/>
              <a:t>제목</a:t>
            </a:r>
          </a:p>
        </p:txBody>
      </p:sp>
      <p:sp>
        <p:nvSpPr>
          <p:cNvPr id="13" name="텍스트 개체 틀 12">
            <a:extLst>
              <a:ext uri="{FF2B5EF4-FFF2-40B4-BE49-F238E27FC236}">
                <a16:creationId xmlns:a16="http://schemas.microsoft.com/office/drawing/2014/main" id="{A9C90131-73E3-44AB-BFD1-389FA6084456}"/>
              </a:ext>
            </a:extLst>
          </p:cNvPr>
          <p:cNvSpPr>
            <a:spLocks noGrp="1"/>
          </p:cNvSpPr>
          <p:nvPr>
            <p:ph type="body" sz="quarter" idx="49"/>
          </p:nvPr>
        </p:nvSpPr>
        <p:spPr>
          <a:xfrm>
            <a:off x="8437990" y="3998510"/>
            <a:ext cx="3044952" cy="1973035"/>
          </a:xfrm>
        </p:spPr>
        <p:txBody>
          <a:bodyPr rtlCol="0">
            <a:normAutofit/>
          </a:bodyPr>
          <a:lstStyle/>
          <a:p>
            <a:pPr rtl="0"/>
            <a:r>
              <a:rPr lang="en-US" altLang="ko-KR"/>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5" name="슬라이드 번호 개체 틀 4">
            <a:extLst>
              <a:ext uri="{FF2B5EF4-FFF2-40B4-BE49-F238E27FC236}">
                <a16:creationId xmlns:a16="http://schemas.microsoft.com/office/drawing/2014/main" id="{2262604E-F416-45C2-A64D-344936146270}"/>
              </a:ext>
            </a:extLst>
          </p:cNvPr>
          <p:cNvSpPr>
            <a:spLocks noGrp="1"/>
          </p:cNvSpPr>
          <p:nvPr>
            <p:ph type="sldNum" sz="quarter" idx="12"/>
          </p:nvPr>
        </p:nvSpPr>
        <p:spPr/>
        <p:txBody>
          <a:bodyPr rtlCol="0"/>
          <a:lstStyle/>
          <a:p>
            <a:pPr rtl="0"/>
            <a:fld id="{4950F5D8-22E1-4015-8661-E5B1FD28C2DE}" type="slidenum">
              <a:rPr lang="en-US" altLang="ko-KR" smtClean="0"/>
              <a:pPr rtl="0"/>
              <a:t>12</a:t>
            </a:fld>
            <a:endParaRPr lang="ko-KR" altLang="en-US"/>
          </a:p>
        </p:txBody>
      </p:sp>
      <p:sp>
        <p:nvSpPr>
          <p:cNvPr id="4" name="바닥글 개체 틀 3">
            <a:extLst>
              <a:ext uri="{FF2B5EF4-FFF2-40B4-BE49-F238E27FC236}">
                <a16:creationId xmlns:a16="http://schemas.microsoft.com/office/drawing/2014/main" id="{B64A110E-05FA-4BC3-8BC9-C9871A189AEB}"/>
              </a:ext>
            </a:extLst>
          </p:cNvPr>
          <p:cNvSpPr>
            <a:spLocks noGrp="1"/>
          </p:cNvSpPr>
          <p:nvPr>
            <p:ph type="ftr" sz="quarter" idx="11"/>
          </p:nvPr>
        </p:nvSpPr>
        <p:spPr/>
        <p:txBody>
          <a:bodyPr rtlCol="0"/>
          <a:lstStyle/>
          <a:p>
            <a:pPr rtl="0"/>
            <a:r>
              <a:rPr lang="en-US" altLang="ko-KR"/>
              <a:t>CMS</a:t>
            </a:r>
            <a:endParaRPr lang="ko-KR" altLang="en-US"/>
          </a:p>
        </p:txBody>
      </p:sp>
    </p:spTree>
    <p:extLst>
      <p:ext uri="{BB962C8B-B14F-4D97-AF65-F5344CB8AC3E}">
        <p14:creationId xmlns:p14="http://schemas.microsoft.com/office/powerpoint/2010/main" val="2122539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E5B773-F60C-4854-83F7-06F0AA7387C9}"/>
              </a:ext>
            </a:extLst>
          </p:cNvPr>
          <p:cNvSpPr>
            <a:spLocks noGrp="1"/>
          </p:cNvSpPr>
          <p:nvPr>
            <p:ph type="title"/>
          </p:nvPr>
        </p:nvSpPr>
        <p:spPr/>
        <p:txBody>
          <a:bodyPr rtlCol="0"/>
          <a:lstStyle/>
          <a:p>
            <a:pPr rtl="0"/>
            <a:r>
              <a:rPr lang="ko-KR" altLang="en-US" dirty="0"/>
              <a:t>시장 영업 기회</a:t>
            </a:r>
          </a:p>
        </p:txBody>
      </p:sp>
      <p:sp>
        <p:nvSpPr>
          <p:cNvPr id="11" name="텍스트 개체 틀 10">
            <a:extLst>
              <a:ext uri="{FF2B5EF4-FFF2-40B4-BE49-F238E27FC236}">
                <a16:creationId xmlns:a16="http://schemas.microsoft.com/office/drawing/2014/main" id="{042B96C2-B574-4A9E-B703-C8AE9F6351A5}"/>
              </a:ext>
            </a:extLst>
          </p:cNvPr>
          <p:cNvSpPr>
            <a:spLocks noGrp="1"/>
          </p:cNvSpPr>
          <p:nvPr>
            <p:ph type="body" sz="quarter" idx="47"/>
          </p:nvPr>
        </p:nvSpPr>
        <p:spPr/>
        <p:txBody>
          <a:bodyPr rtlCol="0"/>
          <a:lstStyle/>
          <a:p>
            <a:pPr rtl="0"/>
            <a:r>
              <a:rPr lang="en-US" altLang="ko-KR" dirty="0"/>
              <a:t>Lorem ipsum dolor sit </a:t>
            </a:r>
            <a:r>
              <a:rPr lang="en-US" altLang="ko-KR" dirty="0" err="1"/>
              <a:t>amet</a:t>
            </a:r>
            <a:r>
              <a:rPr lang="en-US" altLang="ko-KR" dirty="0"/>
              <a:t>, </a:t>
            </a:r>
            <a:r>
              <a:rPr lang="en-US" altLang="ko-KR" dirty="0" err="1"/>
              <a:t>consectetuer</a:t>
            </a:r>
            <a:r>
              <a:rPr lang="en-US" altLang="ko-KR" dirty="0"/>
              <a:t> </a:t>
            </a:r>
            <a:r>
              <a:rPr lang="en-US" altLang="ko-KR" dirty="0" err="1"/>
              <a:t>adipiscing</a:t>
            </a:r>
            <a:r>
              <a:rPr lang="en-US" altLang="ko-KR" dirty="0"/>
              <a:t> </a:t>
            </a:r>
            <a:r>
              <a:rPr lang="en-US" altLang="ko-KR" dirty="0" err="1"/>
              <a:t>elit</a:t>
            </a:r>
            <a:r>
              <a:rPr lang="en-US" altLang="ko-KR" dirty="0"/>
              <a:t>.</a:t>
            </a:r>
            <a:br>
              <a:rPr lang="ko-KR" altLang="en-US" dirty="0"/>
            </a:br>
            <a:r>
              <a:rPr lang="en-US" altLang="ko-KR" dirty="0"/>
              <a:t>Maecenas </a:t>
            </a:r>
            <a:r>
              <a:rPr lang="en-US" altLang="ko-KR" dirty="0" err="1"/>
              <a:t>porttitor</a:t>
            </a:r>
            <a:r>
              <a:rPr lang="en-US" altLang="ko-KR" dirty="0"/>
              <a:t> </a:t>
            </a:r>
            <a:r>
              <a:rPr lang="en-US" altLang="ko-KR" dirty="0" err="1"/>
              <a:t>congue</a:t>
            </a:r>
            <a:r>
              <a:rPr lang="en-US" altLang="ko-KR" dirty="0"/>
              <a:t> </a:t>
            </a:r>
            <a:r>
              <a:rPr lang="en-US" altLang="ko-KR" dirty="0" err="1"/>
              <a:t>massa</a:t>
            </a:r>
            <a:endParaRPr lang="ko-KR" altLang="en-US" dirty="0"/>
          </a:p>
        </p:txBody>
      </p:sp>
      <p:pic>
        <p:nvPicPr>
          <p:cNvPr id="52" name="그림 개체 틀 12" descr="회사 로고">
            <a:extLst>
              <a:ext uri="{FF2B5EF4-FFF2-40B4-BE49-F238E27FC236}">
                <a16:creationId xmlns:a16="http://schemas.microsoft.com/office/drawing/2014/main" id="{0B9A4C18-52B1-5D4B-B794-99F13C7A4E11}"/>
              </a:ext>
            </a:extLst>
          </p:cNvPr>
          <p:cNvPicPr>
            <a:picLocks noChangeAspect="1"/>
          </p:cNvPicPr>
          <p:nvPr/>
        </p:nvPicPr>
        <p:blipFill>
          <a:blip r:embed="rId3"/>
          <a:srcRect/>
          <a:stretch/>
        </p:blipFill>
        <p:spPr>
          <a:xfrm>
            <a:off x="9441997" y="852284"/>
            <a:ext cx="1938528" cy="391830"/>
          </a:xfrm>
          <a:prstGeom prst="rect">
            <a:avLst/>
          </a:prstGeom>
        </p:spPr>
      </p:pic>
      <p:sp>
        <p:nvSpPr>
          <p:cNvPr id="12" name="텍스트 개체 틀 11">
            <a:extLst>
              <a:ext uri="{FF2B5EF4-FFF2-40B4-BE49-F238E27FC236}">
                <a16:creationId xmlns:a16="http://schemas.microsoft.com/office/drawing/2014/main" id="{16941F60-23D2-4005-A1C4-2A1179736036}"/>
              </a:ext>
            </a:extLst>
          </p:cNvPr>
          <p:cNvSpPr>
            <a:spLocks noGrp="1"/>
          </p:cNvSpPr>
          <p:nvPr>
            <p:ph type="body" idx="48"/>
          </p:nvPr>
        </p:nvSpPr>
        <p:spPr/>
        <p:txBody>
          <a:bodyPr rtlCol="0"/>
          <a:lstStyle/>
          <a:p>
            <a:r>
              <a:rPr lang="ko-KR" altLang="en-US" dirty="0"/>
              <a:t>₩</a:t>
            </a:r>
            <a:r>
              <a:rPr lang="en-US" altLang="ko-KR" dirty="0"/>
              <a:t>12,345</a:t>
            </a:r>
            <a:endParaRPr lang="ko-KR" altLang="en-US" dirty="0"/>
          </a:p>
        </p:txBody>
      </p:sp>
      <p:sp>
        <p:nvSpPr>
          <p:cNvPr id="7" name="텍스트 개체 틀 6">
            <a:extLst>
              <a:ext uri="{FF2B5EF4-FFF2-40B4-BE49-F238E27FC236}">
                <a16:creationId xmlns:a16="http://schemas.microsoft.com/office/drawing/2014/main" id="{39462268-A880-4CE6-BFDA-4AA919761F5C}"/>
              </a:ext>
            </a:extLst>
          </p:cNvPr>
          <p:cNvSpPr>
            <a:spLocks noGrp="1"/>
          </p:cNvSpPr>
          <p:nvPr>
            <p:ph type="body" idx="41"/>
          </p:nvPr>
        </p:nvSpPr>
        <p:spPr/>
        <p:txBody>
          <a:bodyPr rtlCol="0"/>
          <a:lstStyle/>
          <a:p>
            <a:pPr rtl="0"/>
            <a:r>
              <a:rPr lang="ko-KR" altLang="en-US" dirty="0"/>
              <a:t>구역 </a:t>
            </a:r>
            <a:r>
              <a:rPr lang="en-US" altLang="ko-KR" dirty="0"/>
              <a:t>1 </a:t>
            </a:r>
            <a:r>
              <a:rPr lang="ko-KR" altLang="en-US" dirty="0"/>
              <a:t>제목</a:t>
            </a:r>
          </a:p>
        </p:txBody>
      </p:sp>
      <p:sp>
        <p:nvSpPr>
          <p:cNvPr id="8" name="텍스트 개체 틀 7">
            <a:extLst>
              <a:ext uri="{FF2B5EF4-FFF2-40B4-BE49-F238E27FC236}">
                <a16:creationId xmlns:a16="http://schemas.microsoft.com/office/drawing/2014/main" id="{1DA717EE-C4EB-43E0-9FF9-AD7909CC6C71}"/>
              </a:ext>
            </a:extLst>
          </p:cNvPr>
          <p:cNvSpPr>
            <a:spLocks noGrp="1"/>
          </p:cNvSpPr>
          <p:nvPr>
            <p:ph type="body" sz="quarter" idx="42"/>
          </p:nvPr>
        </p:nvSpPr>
        <p:spPr/>
        <p:txBody>
          <a:bodyPr rtlCol="0"/>
          <a:lstStyle/>
          <a:p>
            <a:pPr rtl="0"/>
            <a:r>
              <a:rPr lang="en-US" altLang="ko-KR" dirty="0"/>
              <a:t>Lorem ipsum dolor sit </a:t>
            </a:r>
            <a:r>
              <a:rPr lang="en-US" altLang="ko-KR" dirty="0" err="1"/>
              <a:t>amet</a:t>
            </a:r>
            <a:r>
              <a:rPr lang="en-US" altLang="ko-KR" dirty="0"/>
              <a:t>, </a:t>
            </a:r>
            <a:r>
              <a:rPr lang="en-US" altLang="ko-KR" dirty="0" err="1"/>
              <a:t>consectetuer</a:t>
            </a:r>
            <a:r>
              <a:rPr lang="en-US" altLang="ko-KR" dirty="0"/>
              <a:t> </a:t>
            </a:r>
            <a:r>
              <a:rPr lang="en-US" altLang="ko-KR" dirty="0" err="1"/>
              <a:t>adipiscing</a:t>
            </a:r>
            <a:r>
              <a:rPr lang="en-US" altLang="ko-KR" dirty="0"/>
              <a:t> </a:t>
            </a:r>
            <a:r>
              <a:rPr lang="en-US" altLang="ko-KR" dirty="0" err="1"/>
              <a:t>elit</a:t>
            </a:r>
            <a:r>
              <a:rPr lang="en-US" altLang="ko-KR" dirty="0"/>
              <a:t>. Maecenas </a:t>
            </a:r>
            <a:r>
              <a:rPr lang="en-US" altLang="ko-KR" dirty="0" err="1"/>
              <a:t>porttitor</a:t>
            </a:r>
            <a:r>
              <a:rPr lang="en-US" altLang="ko-KR" dirty="0"/>
              <a:t> </a:t>
            </a:r>
            <a:r>
              <a:rPr lang="en-US" altLang="ko-KR" dirty="0" err="1"/>
              <a:t>congue</a:t>
            </a:r>
            <a:r>
              <a:rPr lang="en-US" altLang="ko-KR" dirty="0"/>
              <a:t> </a:t>
            </a:r>
            <a:r>
              <a:rPr lang="en-US" altLang="ko-KR" dirty="0" err="1"/>
              <a:t>massa</a:t>
            </a:r>
            <a:r>
              <a:rPr lang="en-US" altLang="ko-KR" dirty="0"/>
              <a:t>. </a:t>
            </a:r>
            <a:r>
              <a:rPr lang="en-US" altLang="ko-KR" dirty="0" err="1"/>
              <a:t>Fusce</a:t>
            </a:r>
            <a:r>
              <a:rPr lang="en-US" altLang="ko-KR" dirty="0"/>
              <a:t> </a:t>
            </a:r>
            <a:r>
              <a:rPr lang="en-US" altLang="ko-KR" dirty="0" err="1"/>
              <a:t>posuere</a:t>
            </a:r>
            <a:r>
              <a:rPr lang="en-US" altLang="ko-KR" dirty="0"/>
              <a:t>, magna sed pulvinar </a:t>
            </a:r>
            <a:r>
              <a:rPr lang="en-US" altLang="ko-KR" dirty="0" err="1"/>
              <a:t>ultricies</a:t>
            </a:r>
            <a:r>
              <a:rPr lang="en-US" altLang="ko-KR" dirty="0"/>
              <a:t>, </a:t>
            </a:r>
            <a:r>
              <a:rPr lang="en-US" altLang="ko-KR" dirty="0" err="1"/>
              <a:t>purus</a:t>
            </a:r>
            <a:r>
              <a:rPr lang="en-US" altLang="ko-KR" dirty="0"/>
              <a:t> </a:t>
            </a:r>
            <a:r>
              <a:rPr lang="en-US" altLang="ko-KR" dirty="0" err="1"/>
              <a:t>lectus</a:t>
            </a:r>
            <a:r>
              <a:rPr lang="en-US" altLang="ko-KR" dirty="0"/>
              <a:t> </a:t>
            </a:r>
            <a:r>
              <a:rPr lang="en-US" altLang="ko-KR" dirty="0" err="1"/>
              <a:t>malesuada</a:t>
            </a:r>
            <a:r>
              <a:rPr lang="en-US" altLang="ko-KR" dirty="0"/>
              <a:t> libero, sit </a:t>
            </a:r>
            <a:r>
              <a:rPr lang="en-US" altLang="ko-KR" dirty="0" err="1"/>
              <a:t>amet</a:t>
            </a:r>
            <a:r>
              <a:rPr lang="en-US" altLang="ko-KR" dirty="0"/>
              <a:t> </a:t>
            </a:r>
            <a:r>
              <a:rPr lang="en-US" altLang="ko-KR" dirty="0" err="1"/>
              <a:t>commodo</a:t>
            </a:r>
            <a:r>
              <a:rPr lang="en-US" altLang="ko-KR" dirty="0"/>
              <a:t> magna </a:t>
            </a:r>
            <a:r>
              <a:rPr lang="en-US" altLang="ko-KR" dirty="0" err="1"/>
              <a:t>eros</a:t>
            </a:r>
            <a:r>
              <a:rPr lang="en-US" altLang="ko-KR" dirty="0"/>
              <a:t> </a:t>
            </a:r>
            <a:r>
              <a:rPr lang="en-US" altLang="ko-KR" dirty="0" err="1"/>
              <a:t>quis</a:t>
            </a:r>
            <a:r>
              <a:rPr lang="en-US" altLang="ko-KR" dirty="0"/>
              <a:t> </a:t>
            </a:r>
            <a:r>
              <a:rPr lang="en-US" altLang="ko-KR" dirty="0" err="1"/>
              <a:t>urna</a:t>
            </a:r>
            <a:r>
              <a:rPr lang="en-US" altLang="ko-KR" dirty="0"/>
              <a:t>. Nunc </a:t>
            </a:r>
            <a:r>
              <a:rPr lang="en-US" altLang="ko-KR" dirty="0" err="1"/>
              <a:t>viverra</a:t>
            </a:r>
            <a:r>
              <a:rPr lang="en-US" altLang="ko-KR" dirty="0"/>
              <a:t> </a:t>
            </a:r>
            <a:r>
              <a:rPr lang="en-US" altLang="ko-KR" dirty="0" err="1"/>
              <a:t>imperdiet</a:t>
            </a:r>
            <a:r>
              <a:rPr lang="en-US" altLang="ko-KR" dirty="0"/>
              <a:t> </a:t>
            </a:r>
            <a:r>
              <a:rPr lang="en-US" altLang="ko-KR" dirty="0" err="1"/>
              <a:t>enim</a:t>
            </a:r>
            <a:r>
              <a:rPr lang="en-US" altLang="ko-KR" dirty="0"/>
              <a:t>. </a:t>
            </a:r>
            <a:r>
              <a:rPr lang="en-US" altLang="ko-KR" dirty="0" err="1"/>
              <a:t>Fusce</a:t>
            </a:r>
            <a:r>
              <a:rPr lang="en-US" altLang="ko-KR" dirty="0"/>
              <a:t> est.</a:t>
            </a:r>
            <a:br>
              <a:rPr lang="ko-KR" altLang="en-US" dirty="0"/>
            </a:br>
            <a:r>
              <a:rPr lang="en-US" altLang="ko-KR" dirty="0" err="1"/>
              <a:t>Vivamus</a:t>
            </a:r>
            <a:r>
              <a:rPr lang="en-US" altLang="ko-KR" dirty="0"/>
              <a:t> a </a:t>
            </a:r>
            <a:r>
              <a:rPr lang="en-US" altLang="ko-KR" dirty="0" err="1"/>
              <a:t>tellus</a:t>
            </a:r>
            <a:r>
              <a:rPr lang="en-US" altLang="ko-KR" dirty="0"/>
              <a:t>.</a:t>
            </a:r>
            <a:endParaRPr lang="ko-KR" altLang="en-US" dirty="0"/>
          </a:p>
        </p:txBody>
      </p:sp>
      <p:sp>
        <p:nvSpPr>
          <p:cNvPr id="13" name="텍스트 개체 틀 12">
            <a:extLst>
              <a:ext uri="{FF2B5EF4-FFF2-40B4-BE49-F238E27FC236}">
                <a16:creationId xmlns:a16="http://schemas.microsoft.com/office/drawing/2014/main" id="{DA361B3E-2E8B-4AA2-9581-7BE5FB6F89ED}"/>
              </a:ext>
            </a:extLst>
          </p:cNvPr>
          <p:cNvSpPr>
            <a:spLocks noGrp="1"/>
          </p:cNvSpPr>
          <p:nvPr>
            <p:ph type="body" idx="49"/>
          </p:nvPr>
        </p:nvSpPr>
        <p:spPr/>
        <p:txBody>
          <a:bodyPr rtlCol="0"/>
          <a:lstStyle/>
          <a:p>
            <a:r>
              <a:rPr lang="ko-KR" altLang="en-US"/>
              <a:t>₩</a:t>
            </a:r>
            <a:r>
              <a:rPr lang="en-US" altLang="ko-KR"/>
              <a:t>6,789</a:t>
            </a:r>
            <a:endParaRPr lang="ko-KR" altLang="en-US"/>
          </a:p>
        </p:txBody>
      </p:sp>
      <p:sp>
        <p:nvSpPr>
          <p:cNvPr id="9" name="텍스트 개체 틀 8">
            <a:extLst>
              <a:ext uri="{FF2B5EF4-FFF2-40B4-BE49-F238E27FC236}">
                <a16:creationId xmlns:a16="http://schemas.microsoft.com/office/drawing/2014/main" id="{86A6793B-A78C-4EEC-AE9E-5425AEE2253E}"/>
              </a:ext>
            </a:extLst>
          </p:cNvPr>
          <p:cNvSpPr>
            <a:spLocks noGrp="1"/>
          </p:cNvSpPr>
          <p:nvPr>
            <p:ph type="body" idx="45"/>
          </p:nvPr>
        </p:nvSpPr>
        <p:spPr/>
        <p:txBody>
          <a:bodyPr rtlCol="0"/>
          <a:lstStyle/>
          <a:p>
            <a:pPr rtl="0"/>
            <a:r>
              <a:rPr lang="ko-KR" altLang="en-US"/>
              <a:t>구역 </a:t>
            </a:r>
            <a:r>
              <a:rPr lang="en-US" altLang="ko-KR"/>
              <a:t>2 </a:t>
            </a:r>
            <a:r>
              <a:rPr lang="ko-KR" altLang="en-US"/>
              <a:t>제목</a:t>
            </a:r>
          </a:p>
        </p:txBody>
      </p:sp>
      <p:sp>
        <p:nvSpPr>
          <p:cNvPr id="10" name="텍스트 개체 틀 9">
            <a:extLst>
              <a:ext uri="{FF2B5EF4-FFF2-40B4-BE49-F238E27FC236}">
                <a16:creationId xmlns:a16="http://schemas.microsoft.com/office/drawing/2014/main" id="{2315023C-2291-44EB-87F0-16E7815981EE}"/>
              </a:ext>
            </a:extLst>
          </p:cNvPr>
          <p:cNvSpPr>
            <a:spLocks noGrp="1"/>
          </p:cNvSpPr>
          <p:nvPr>
            <p:ph type="body" sz="quarter" idx="46"/>
          </p:nvPr>
        </p:nvSpPr>
        <p:spPr/>
        <p:txBody>
          <a:bodyPr rtlCol="0"/>
          <a:lstStyle/>
          <a:p>
            <a:pPr rtl="0"/>
            <a:r>
              <a:rPr lang="en-US" altLang="ko-KR"/>
              <a:t>Lorem ipsum dolor sit amet, consectetuer adipiscing elit. Maecenas porttitor congue massa. Fusce posuere, magna sed pulvinar ultricies, purus lectus malesuada libero, sit amet commodo magna eros quis urna. Nunc viverra imperdiet enim. Fusce est.</a:t>
            </a:r>
            <a:br>
              <a:rPr lang="ko-KR" altLang="en-US"/>
            </a:br>
            <a:r>
              <a:rPr lang="en-US" altLang="ko-KR"/>
              <a:t>Vivamus a tellus.</a:t>
            </a:r>
            <a:endParaRPr lang="ko-KR" altLang="en-US"/>
          </a:p>
        </p:txBody>
      </p:sp>
      <p:sp>
        <p:nvSpPr>
          <p:cNvPr id="5" name="슬라이드 번호 개체 틀 4">
            <a:extLst>
              <a:ext uri="{FF2B5EF4-FFF2-40B4-BE49-F238E27FC236}">
                <a16:creationId xmlns:a16="http://schemas.microsoft.com/office/drawing/2014/main" id="{D1994D10-FA27-41C3-9794-F592C0FB22AE}"/>
              </a:ext>
            </a:extLst>
          </p:cNvPr>
          <p:cNvSpPr>
            <a:spLocks noGrp="1"/>
          </p:cNvSpPr>
          <p:nvPr>
            <p:ph type="sldNum" sz="quarter" idx="12"/>
          </p:nvPr>
        </p:nvSpPr>
        <p:spPr/>
        <p:txBody>
          <a:bodyPr rtlCol="0"/>
          <a:lstStyle/>
          <a:p>
            <a:pPr rtl="0"/>
            <a:fld id="{4950F5D8-22E1-4015-8661-E5B1FD28C2DE}" type="slidenum">
              <a:rPr lang="en-US" altLang="ko-KR" smtClean="0"/>
              <a:pPr rtl="0"/>
              <a:t>13</a:t>
            </a:fld>
            <a:endParaRPr lang="ko-KR" altLang="en-US"/>
          </a:p>
        </p:txBody>
      </p:sp>
      <p:sp>
        <p:nvSpPr>
          <p:cNvPr id="4" name="바닥글 개체 틀 3">
            <a:extLst>
              <a:ext uri="{FF2B5EF4-FFF2-40B4-BE49-F238E27FC236}">
                <a16:creationId xmlns:a16="http://schemas.microsoft.com/office/drawing/2014/main" id="{6CF1B4D7-E137-420A-8BCA-2CF4E1633D98}"/>
              </a:ext>
            </a:extLst>
          </p:cNvPr>
          <p:cNvSpPr>
            <a:spLocks noGrp="1"/>
          </p:cNvSpPr>
          <p:nvPr>
            <p:ph type="ftr" sz="quarter" idx="11"/>
          </p:nvPr>
        </p:nvSpPr>
        <p:spPr/>
        <p:txBody>
          <a:bodyPr rtlCol="0"/>
          <a:lstStyle/>
          <a:p>
            <a:pPr rtl="0"/>
            <a:r>
              <a:rPr lang="en-US" altLang="ko-KR"/>
              <a:t>CMS</a:t>
            </a:r>
            <a:endParaRPr lang="ko-KR" altLang="en-US"/>
          </a:p>
        </p:txBody>
      </p:sp>
    </p:spTree>
    <p:extLst>
      <p:ext uri="{BB962C8B-B14F-4D97-AF65-F5344CB8AC3E}">
        <p14:creationId xmlns:p14="http://schemas.microsoft.com/office/powerpoint/2010/main" val="2224347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그림 개체 틀 12" descr="회사 로고">
            <a:extLst>
              <a:ext uri="{FF2B5EF4-FFF2-40B4-BE49-F238E27FC236}">
                <a16:creationId xmlns:a16="http://schemas.microsoft.com/office/drawing/2014/main" id="{6198B488-3622-7841-87BD-B58291C73D6E}"/>
              </a:ext>
            </a:extLst>
          </p:cNvPr>
          <p:cNvPicPr>
            <a:picLocks noChangeAspect="1"/>
          </p:cNvPicPr>
          <p:nvPr/>
        </p:nvPicPr>
        <p:blipFill>
          <a:blip r:embed="rId3"/>
          <a:srcRect/>
          <a:stretch/>
        </p:blipFill>
        <p:spPr>
          <a:xfrm>
            <a:off x="838200" y="852284"/>
            <a:ext cx="1938528" cy="391830"/>
          </a:xfrm>
          <a:prstGeom prst="rect">
            <a:avLst/>
          </a:prstGeom>
        </p:spPr>
      </p:pic>
      <p:sp>
        <p:nvSpPr>
          <p:cNvPr id="2" name="제목 1">
            <a:extLst>
              <a:ext uri="{FF2B5EF4-FFF2-40B4-BE49-F238E27FC236}">
                <a16:creationId xmlns:a16="http://schemas.microsoft.com/office/drawing/2014/main" id="{E45C665F-537D-4B74-92F8-96ED80122ADC}"/>
              </a:ext>
            </a:extLst>
          </p:cNvPr>
          <p:cNvSpPr>
            <a:spLocks noGrp="1"/>
          </p:cNvSpPr>
          <p:nvPr>
            <p:ph type="title"/>
          </p:nvPr>
        </p:nvSpPr>
        <p:spPr/>
        <p:txBody>
          <a:bodyPr rtlCol="0"/>
          <a:lstStyle/>
          <a:p>
            <a:pPr rtl="0"/>
            <a:r>
              <a:rPr lang="ko-KR" altLang="en-US"/>
              <a:t>해결 방법</a:t>
            </a:r>
          </a:p>
        </p:txBody>
      </p:sp>
      <p:sp>
        <p:nvSpPr>
          <p:cNvPr id="3" name="내용 개체 틀 2">
            <a:extLst>
              <a:ext uri="{FF2B5EF4-FFF2-40B4-BE49-F238E27FC236}">
                <a16:creationId xmlns:a16="http://schemas.microsoft.com/office/drawing/2014/main" id="{E0ACFCBA-E6B8-4ECB-B191-23EF3473943C}"/>
              </a:ext>
            </a:extLst>
          </p:cNvPr>
          <p:cNvSpPr>
            <a:spLocks noGrp="1"/>
          </p:cNvSpPr>
          <p:nvPr>
            <p:ph sz="quarter" idx="4"/>
          </p:nvPr>
        </p:nvSpPr>
        <p:spPr>
          <a:xfrm>
            <a:off x="835254" y="2698955"/>
            <a:ext cx="4607015" cy="3456896"/>
          </a:xfrm>
        </p:spPr>
        <p:txBody>
          <a:bodyPr rtlCol="0"/>
          <a:lstStyle/>
          <a:p>
            <a:pPr rtl="0"/>
            <a:r>
              <a:rPr lang="en-US" altLang="ko-KR" dirty="0"/>
              <a:t>Lorem ipsum dolor sit </a:t>
            </a:r>
            <a:r>
              <a:rPr lang="en-US" altLang="ko-KR" dirty="0" err="1"/>
              <a:t>amet</a:t>
            </a:r>
            <a:r>
              <a:rPr lang="en-US" altLang="ko-KR" dirty="0"/>
              <a:t>, </a:t>
            </a:r>
            <a:r>
              <a:rPr lang="en-US" altLang="ko-KR" dirty="0" err="1"/>
              <a:t>consectetuer</a:t>
            </a:r>
            <a:r>
              <a:rPr lang="en-US" altLang="ko-KR" dirty="0"/>
              <a:t> </a:t>
            </a:r>
            <a:r>
              <a:rPr lang="en-US" altLang="ko-KR" dirty="0" err="1"/>
              <a:t>adipiscing</a:t>
            </a:r>
            <a:r>
              <a:rPr lang="en-US" altLang="ko-KR" dirty="0"/>
              <a:t> </a:t>
            </a:r>
            <a:r>
              <a:rPr lang="en-US" altLang="ko-KR" dirty="0" err="1"/>
              <a:t>elit</a:t>
            </a:r>
            <a:r>
              <a:rPr lang="en-US" altLang="ko-KR" dirty="0"/>
              <a:t>. Maecenas </a:t>
            </a:r>
            <a:r>
              <a:rPr lang="en-US" altLang="ko-KR" dirty="0" err="1"/>
              <a:t>porttitor</a:t>
            </a:r>
            <a:r>
              <a:rPr lang="en-US" altLang="ko-KR" dirty="0"/>
              <a:t> </a:t>
            </a:r>
            <a:r>
              <a:rPr lang="en-US" altLang="ko-KR" dirty="0" err="1"/>
              <a:t>congue</a:t>
            </a:r>
            <a:r>
              <a:rPr lang="en-US" altLang="ko-KR" dirty="0"/>
              <a:t> </a:t>
            </a:r>
            <a:r>
              <a:rPr lang="en-US" altLang="ko-KR" dirty="0" err="1"/>
              <a:t>massa</a:t>
            </a:r>
            <a:r>
              <a:rPr lang="en-US" altLang="ko-KR" dirty="0"/>
              <a:t>. </a:t>
            </a:r>
            <a:r>
              <a:rPr lang="en-US" altLang="ko-KR" dirty="0" err="1"/>
              <a:t>Fusce</a:t>
            </a:r>
            <a:r>
              <a:rPr lang="en-US" altLang="ko-KR" dirty="0"/>
              <a:t> </a:t>
            </a:r>
            <a:r>
              <a:rPr lang="en-US" altLang="ko-KR" dirty="0" err="1"/>
              <a:t>posuere</a:t>
            </a:r>
            <a:r>
              <a:rPr lang="en-US" altLang="ko-KR" dirty="0"/>
              <a:t>, magna sed pulvinar </a:t>
            </a:r>
            <a:r>
              <a:rPr lang="en-US" altLang="ko-KR" dirty="0" err="1"/>
              <a:t>ultricies</a:t>
            </a:r>
            <a:r>
              <a:rPr lang="en-US" altLang="ko-KR" dirty="0"/>
              <a:t>, </a:t>
            </a:r>
            <a:r>
              <a:rPr lang="en-US" altLang="ko-KR" dirty="0" err="1"/>
              <a:t>purus</a:t>
            </a:r>
            <a:r>
              <a:rPr lang="en-US" altLang="ko-KR" dirty="0"/>
              <a:t> </a:t>
            </a:r>
            <a:r>
              <a:rPr lang="en-US" altLang="ko-KR" dirty="0" err="1"/>
              <a:t>lectus</a:t>
            </a:r>
            <a:r>
              <a:rPr lang="en-US" altLang="ko-KR" dirty="0"/>
              <a:t> </a:t>
            </a:r>
            <a:r>
              <a:rPr lang="en-US" altLang="ko-KR" dirty="0" err="1"/>
              <a:t>malesuada</a:t>
            </a:r>
            <a:r>
              <a:rPr lang="en-US" altLang="ko-KR" dirty="0"/>
              <a:t> libero, sit </a:t>
            </a:r>
            <a:r>
              <a:rPr lang="en-US" altLang="ko-KR" dirty="0" err="1"/>
              <a:t>amet</a:t>
            </a:r>
            <a:r>
              <a:rPr lang="en-US" altLang="ko-KR" dirty="0"/>
              <a:t> </a:t>
            </a:r>
            <a:r>
              <a:rPr lang="en-US" altLang="ko-KR" dirty="0" err="1"/>
              <a:t>commodo</a:t>
            </a:r>
            <a:r>
              <a:rPr lang="en-US" altLang="ko-KR" dirty="0"/>
              <a:t> magna </a:t>
            </a:r>
            <a:r>
              <a:rPr lang="en-US" altLang="ko-KR" dirty="0" err="1"/>
              <a:t>eros</a:t>
            </a:r>
            <a:r>
              <a:rPr lang="en-US" altLang="ko-KR" dirty="0"/>
              <a:t> </a:t>
            </a:r>
            <a:r>
              <a:rPr lang="en-US" altLang="ko-KR" dirty="0" err="1"/>
              <a:t>quis</a:t>
            </a:r>
            <a:r>
              <a:rPr lang="en-US" altLang="ko-KR" dirty="0"/>
              <a:t> </a:t>
            </a:r>
            <a:r>
              <a:rPr lang="en-US" altLang="ko-KR" dirty="0" err="1"/>
              <a:t>urna</a:t>
            </a:r>
            <a:r>
              <a:rPr lang="en-US" altLang="ko-KR" dirty="0"/>
              <a:t>.</a:t>
            </a:r>
          </a:p>
          <a:p>
            <a:pPr rtl="0"/>
            <a:r>
              <a:rPr lang="en-US" altLang="ko-KR" dirty="0"/>
              <a:t>Nunc </a:t>
            </a:r>
            <a:r>
              <a:rPr lang="en-US" altLang="ko-KR" dirty="0" err="1"/>
              <a:t>viverra</a:t>
            </a:r>
            <a:r>
              <a:rPr lang="en-US" altLang="ko-KR" dirty="0"/>
              <a:t> </a:t>
            </a:r>
            <a:r>
              <a:rPr lang="en-US" altLang="ko-KR" dirty="0" err="1"/>
              <a:t>imperdiet</a:t>
            </a:r>
            <a:r>
              <a:rPr lang="en-US" altLang="ko-KR" dirty="0"/>
              <a:t> </a:t>
            </a:r>
            <a:r>
              <a:rPr lang="en-US" altLang="ko-KR" dirty="0" err="1"/>
              <a:t>enim</a:t>
            </a:r>
            <a:r>
              <a:rPr lang="en-US" altLang="ko-KR" dirty="0"/>
              <a:t>. </a:t>
            </a:r>
            <a:r>
              <a:rPr lang="en-US" altLang="ko-KR" dirty="0" err="1"/>
              <a:t>Fusce</a:t>
            </a:r>
            <a:r>
              <a:rPr lang="en-US" altLang="ko-KR" dirty="0"/>
              <a:t> est. </a:t>
            </a:r>
            <a:r>
              <a:rPr lang="en-US" altLang="ko-KR" dirty="0" err="1"/>
              <a:t>Vivamus</a:t>
            </a:r>
            <a:r>
              <a:rPr lang="en-US" altLang="ko-KR" dirty="0"/>
              <a:t> a </a:t>
            </a:r>
            <a:r>
              <a:rPr lang="en-US" altLang="ko-KR" dirty="0" err="1"/>
              <a:t>tellus</a:t>
            </a:r>
            <a:r>
              <a:rPr lang="en-US" altLang="ko-KR" dirty="0"/>
              <a:t>.</a:t>
            </a:r>
            <a:endParaRPr lang="ko-KR" altLang="en-US" dirty="0"/>
          </a:p>
          <a:p>
            <a:pPr rtl="0"/>
            <a:r>
              <a:rPr lang="en-US" altLang="ko-KR" dirty="0" err="1"/>
              <a:t>Pellentesque</a:t>
            </a:r>
            <a:r>
              <a:rPr lang="en-US" altLang="ko-KR" dirty="0"/>
              <a:t> habitant </a:t>
            </a:r>
            <a:r>
              <a:rPr lang="en-US" altLang="ko-KR" dirty="0" err="1"/>
              <a:t>morbi</a:t>
            </a:r>
            <a:r>
              <a:rPr lang="en-US" altLang="ko-KR" dirty="0"/>
              <a:t> </a:t>
            </a:r>
            <a:r>
              <a:rPr lang="en-US" altLang="ko-KR" dirty="0" err="1"/>
              <a:t>tristique</a:t>
            </a:r>
            <a:r>
              <a:rPr lang="en-US" altLang="ko-KR" dirty="0"/>
              <a:t> </a:t>
            </a:r>
            <a:r>
              <a:rPr lang="en-US" altLang="ko-KR" dirty="0" err="1"/>
              <a:t>senectus</a:t>
            </a:r>
            <a:r>
              <a:rPr lang="en-US" altLang="ko-KR" dirty="0"/>
              <a:t> et </a:t>
            </a:r>
            <a:r>
              <a:rPr lang="en-US" altLang="ko-KR" dirty="0" err="1"/>
              <a:t>netus</a:t>
            </a:r>
            <a:r>
              <a:rPr lang="en-US" altLang="ko-KR" dirty="0"/>
              <a:t> et </a:t>
            </a:r>
            <a:r>
              <a:rPr lang="en-US" altLang="ko-KR" dirty="0" err="1"/>
              <a:t>malesuada</a:t>
            </a:r>
            <a:r>
              <a:rPr lang="en-US" altLang="ko-KR" dirty="0"/>
              <a:t> fames ac </a:t>
            </a:r>
            <a:r>
              <a:rPr lang="en-US" altLang="ko-KR" dirty="0" err="1"/>
              <a:t>turpis</a:t>
            </a:r>
            <a:r>
              <a:rPr lang="en-US" altLang="ko-KR" dirty="0"/>
              <a:t> </a:t>
            </a:r>
            <a:r>
              <a:rPr lang="en-US" altLang="ko-KR" dirty="0" err="1"/>
              <a:t>egestas</a:t>
            </a:r>
            <a:r>
              <a:rPr lang="en-US" altLang="ko-KR" dirty="0"/>
              <a:t>. </a:t>
            </a:r>
            <a:r>
              <a:rPr lang="en-US" altLang="ko-KR" dirty="0" err="1"/>
              <a:t>Proin</a:t>
            </a:r>
            <a:r>
              <a:rPr lang="en-US" altLang="ko-KR" dirty="0"/>
              <a:t> pharetra </a:t>
            </a:r>
            <a:r>
              <a:rPr lang="en-US" altLang="ko-KR" dirty="0" err="1"/>
              <a:t>nonummy</a:t>
            </a:r>
            <a:r>
              <a:rPr lang="en-US" altLang="ko-KR" dirty="0"/>
              <a:t> </a:t>
            </a:r>
            <a:r>
              <a:rPr lang="en-US" altLang="ko-KR" dirty="0" err="1"/>
              <a:t>pede</a:t>
            </a:r>
            <a:r>
              <a:rPr lang="en-US" altLang="ko-KR" dirty="0"/>
              <a:t>. </a:t>
            </a:r>
            <a:r>
              <a:rPr lang="en-US" altLang="ko-KR" dirty="0" err="1"/>
              <a:t>Mauris</a:t>
            </a:r>
            <a:r>
              <a:rPr lang="en-US" altLang="ko-KR" dirty="0"/>
              <a:t> et </a:t>
            </a:r>
            <a:r>
              <a:rPr lang="en-US" altLang="ko-KR" dirty="0" err="1"/>
              <a:t>orci</a:t>
            </a:r>
            <a:r>
              <a:rPr lang="en-US" altLang="ko-KR" dirty="0"/>
              <a:t>.</a:t>
            </a:r>
            <a:endParaRPr lang="ko-KR" altLang="en-US" dirty="0"/>
          </a:p>
          <a:p>
            <a:pPr rtl="0"/>
            <a:endParaRPr lang="ko-KR" altLang="en-US" dirty="0"/>
          </a:p>
        </p:txBody>
      </p:sp>
      <p:sp>
        <p:nvSpPr>
          <p:cNvPr id="6" name="슬라이드 번호 개체 틀 5">
            <a:extLst>
              <a:ext uri="{FF2B5EF4-FFF2-40B4-BE49-F238E27FC236}">
                <a16:creationId xmlns:a16="http://schemas.microsoft.com/office/drawing/2014/main" id="{4BE192BF-F3A7-4D6F-9228-FC825EC15ED3}"/>
              </a:ext>
            </a:extLst>
          </p:cNvPr>
          <p:cNvSpPr>
            <a:spLocks noGrp="1"/>
          </p:cNvSpPr>
          <p:nvPr>
            <p:ph type="sldNum" sz="quarter" idx="12"/>
          </p:nvPr>
        </p:nvSpPr>
        <p:spPr/>
        <p:txBody>
          <a:bodyPr rtlCol="0"/>
          <a:lstStyle/>
          <a:p>
            <a:pPr rtl="0"/>
            <a:fld id="{4950F5D8-22E1-4015-8661-E5B1FD28C2DE}" type="slidenum">
              <a:rPr lang="en-US" altLang="ko-KR" smtClean="0"/>
              <a:pPr rtl="0"/>
              <a:t>14</a:t>
            </a:fld>
            <a:endParaRPr lang="ko-KR" altLang="en-US"/>
          </a:p>
        </p:txBody>
      </p:sp>
      <p:sp>
        <p:nvSpPr>
          <p:cNvPr id="5" name="바닥글 개체 틀 4">
            <a:extLst>
              <a:ext uri="{FF2B5EF4-FFF2-40B4-BE49-F238E27FC236}">
                <a16:creationId xmlns:a16="http://schemas.microsoft.com/office/drawing/2014/main" id="{AD9AD198-93C9-4EAB-8485-34EDEDDBA8A0}"/>
              </a:ext>
            </a:extLst>
          </p:cNvPr>
          <p:cNvSpPr>
            <a:spLocks noGrp="1"/>
          </p:cNvSpPr>
          <p:nvPr>
            <p:ph type="ftr" sz="quarter" idx="11"/>
          </p:nvPr>
        </p:nvSpPr>
        <p:spPr/>
        <p:txBody>
          <a:bodyPr rtlCol="0"/>
          <a:lstStyle/>
          <a:p>
            <a:pPr rtl="0"/>
            <a:r>
              <a:rPr lang="en-US" altLang="ko-KR"/>
              <a:t>CMS</a:t>
            </a:r>
            <a:endParaRPr lang="ko-KR" altLang="en-US"/>
          </a:p>
        </p:txBody>
      </p:sp>
    </p:spTree>
    <p:extLst>
      <p:ext uri="{BB962C8B-B14F-4D97-AF65-F5344CB8AC3E}">
        <p14:creationId xmlns:p14="http://schemas.microsoft.com/office/powerpoint/2010/main" val="2171260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제목 27">
            <a:extLst>
              <a:ext uri="{FF2B5EF4-FFF2-40B4-BE49-F238E27FC236}">
                <a16:creationId xmlns:a16="http://schemas.microsoft.com/office/drawing/2014/main" id="{87A2AF86-ABDE-4143-BD3B-6E73CA5D9E05}"/>
              </a:ext>
            </a:extLst>
          </p:cNvPr>
          <p:cNvSpPr>
            <a:spLocks noGrp="1"/>
          </p:cNvSpPr>
          <p:nvPr>
            <p:ph type="title"/>
          </p:nvPr>
        </p:nvSpPr>
        <p:spPr/>
        <p:txBody>
          <a:bodyPr rtlCol="0"/>
          <a:lstStyle/>
          <a:p>
            <a:pPr rtl="0"/>
            <a:r>
              <a:rPr lang="ko-KR" altLang="en-US"/>
              <a:t>시장 영업 기회 슬라이드</a:t>
            </a:r>
          </a:p>
        </p:txBody>
      </p:sp>
      <p:sp>
        <p:nvSpPr>
          <p:cNvPr id="31" name="텍스트 개체 틀 30">
            <a:extLst>
              <a:ext uri="{FF2B5EF4-FFF2-40B4-BE49-F238E27FC236}">
                <a16:creationId xmlns:a16="http://schemas.microsoft.com/office/drawing/2014/main" id="{812783F7-3081-4C65-B38F-D58E9BF3A862}"/>
              </a:ext>
            </a:extLst>
          </p:cNvPr>
          <p:cNvSpPr>
            <a:spLocks noGrp="1"/>
          </p:cNvSpPr>
          <p:nvPr>
            <p:ph type="body" sz="quarter" idx="47"/>
          </p:nvPr>
        </p:nvSpPr>
        <p:spPr/>
        <p:txBody>
          <a:bodyPr rtlCol="0"/>
          <a:lstStyle/>
          <a:p>
            <a:pPr rtl="0"/>
            <a:r>
              <a:rPr lang="en-US" altLang="ko-KR"/>
              <a:t>Lorem ipsum dolor sit amet, consectetuer adipiscing elit.</a:t>
            </a:r>
            <a:br>
              <a:rPr lang="ko-KR" altLang="en-US"/>
            </a:br>
            <a:r>
              <a:rPr lang="en-US" altLang="ko-KR"/>
              <a:t>Maecenas porttitor congue massa</a:t>
            </a:r>
            <a:endParaRPr lang="ko-KR" altLang="en-US"/>
          </a:p>
        </p:txBody>
      </p:sp>
      <p:pic>
        <p:nvPicPr>
          <p:cNvPr id="40" name="그림 개체 틀 12" descr="회사 로고">
            <a:extLst>
              <a:ext uri="{FF2B5EF4-FFF2-40B4-BE49-F238E27FC236}">
                <a16:creationId xmlns:a16="http://schemas.microsoft.com/office/drawing/2014/main" id="{5F2EEA4A-FA4F-9F49-B865-437A2E54E104}"/>
              </a:ext>
            </a:extLst>
          </p:cNvPr>
          <p:cNvPicPr>
            <a:picLocks noChangeAspect="1"/>
          </p:cNvPicPr>
          <p:nvPr/>
        </p:nvPicPr>
        <p:blipFill>
          <a:blip r:embed="rId3"/>
          <a:srcRect/>
          <a:stretch/>
        </p:blipFill>
        <p:spPr>
          <a:xfrm>
            <a:off x="9441997" y="852284"/>
            <a:ext cx="1938528" cy="391830"/>
          </a:xfrm>
          <a:prstGeom prst="rect">
            <a:avLst/>
          </a:prstGeom>
        </p:spPr>
      </p:pic>
      <p:sp>
        <p:nvSpPr>
          <p:cNvPr id="12" name="텍스트 개체 틀 11">
            <a:extLst>
              <a:ext uri="{FF2B5EF4-FFF2-40B4-BE49-F238E27FC236}">
                <a16:creationId xmlns:a16="http://schemas.microsoft.com/office/drawing/2014/main" id="{EE38EB5C-9979-407F-A1AF-AE2FDF9CF84D}"/>
              </a:ext>
            </a:extLst>
          </p:cNvPr>
          <p:cNvSpPr>
            <a:spLocks noGrp="1"/>
          </p:cNvSpPr>
          <p:nvPr>
            <p:ph type="body" idx="48"/>
          </p:nvPr>
        </p:nvSpPr>
        <p:spPr/>
        <p:txBody>
          <a:bodyPr rtlCol="0"/>
          <a:lstStyle/>
          <a:p>
            <a:r>
              <a:rPr lang="ko-KR" altLang="en-US" sz="5500"/>
              <a:t>₩</a:t>
            </a:r>
            <a:r>
              <a:rPr lang="en-US" altLang="ko-KR" sz="5500"/>
              <a:t>25</a:t>
            </a:r>
            <a:endParaRPr lang="ko-KR" altLang="en-US" sz="5500"/>
          </a:p>
        </p:txBody>
      </p:sp>
      <p:sp>
        <p:nvSpPr>
          <p:cNvPr id="13" name="텍스트 개체 틀 12">
            <a:extLst>
              <a:ext uri="{FF2B5EF4-FFF2-40B4-BE49-F238E27FC236}">
                <a16:creationId xmlns:a16="http://schemas.microsoft.com/office/drawing/2014/main" id="{71905449-8C8E-4220-A917-A2815446CD45}"/>
              </a:ext>
            </a:extLst>
          </p:cNvPr>
          <p:cNvSpPr>
            <a:spLocks noGrp="1"/>
          </p:cNvSpPr>
          <p:nvPr>
            <p:ph type="body" idx="49"/>
          </p:nvPr>
        </p:nvSpPr>
        <p:spPr/>
        <p:txBody>
          <a:bodyPr rtlCol="0">
            <a:normAutofit lnSpcReduction="10000"/>
          </a:bodyPr>
          <a:lstStyle/>
          <a:p>
            <a:pPr rtl="0"/>
            <a:r>
              <a:rPr lang="en-US" altLang="ko-KR"/>
              <a:t>10</a:t>
            </a:r>
            <a:r>
              <a:rPr lang="ko-KR" altLang="en-US"/>
              <a:t>억</a:t>
            </a:r>
          </a:p>
        </p:txBody>
      </p:sp>
      <p:sp>
        <p:nvSpPr>
          <p:cNvPr id="7" name="텍스트 개체 틀 6">
            <a:extLst>
              <a:ext uri="{FF2B5EF4-FFF2-40B4-BE49-F238E27FC236}">
                <a16:creationId xmlns:a16="http://schemas.microsoft.com/office/drawing/2014/main" id="{FB505141-77B9-4510-BC31-11F235790D08}"/>
              </a:ext>
            </a:extLst>
          </p:cNvPr>
          <p:cNvSpPr>
            <a:spLocks noGrp="1"/>
          </p:cNvSpPr>
          <p:nvPr>
            <p:ph type="body" idx="41"/>
          </p:nvPr>
        </p:nvSpPr>
        <p:spPr/>
        <p:txBody>
          <a:bodyPr rtlCol="0"/>
          <a:lstStyle/>
          <a:p>
            <a:pPr rtl="0"/>
            <a:r>
              <a:rPr lang="ko-KR" altLang="en-US"/>
              <a:t>구역 </a:t>
            </a:r>
            <a:r>
              <a:rPr lang="en-US" altLang="ko-KR"/>
              <a:t>1 </a:t>
            </a:r>
            <a:r>
              <a:rPr lang="ko-KR" altLang="en-US"/>
              <a:t>제목</a:t>
            </a:r>
          </a:p>
        </p:txBody>
      </p:sp>
      <p:sp>
        <p:nvSpPr>
          <p:cNvPr id="30" name="텍스트 개체 틀 29">
            <a:extLst>
              <a:ext uri="{FF2B5EF4-FFF2-40B4-BE49-F238E27FC236}">
                <a16:creationId xmlns:a16="http://schemas.microsoft.com/office/drawing/2014/main" id="{81D410C9-1889-4B03-9D92-64ADBBCD1C15}"/>
              </a:ext>
            </a:extLst>
          </p:cNvPr>
          <p:cNvSpPr>
            <a:spLocks noGrp="1"/>
          </p:cNvSpPr>
          <p:nvPr>
            <p:ph type="body" sz="quarter" idx="42"/>
          </p:nvPr>
        </p:nvSpPr>
        <p:spPr>
          <a:xfrm>
            <a:off x="1587236" y="5235475"/>
            <a:ext cx="2577284" cy="909821"/>
          </a:xfrm>
        </p:spPr>
        <p:txBody>
          <a:bodyPr rtlCol="0">
            <a:normAutofit/>
          </a:bodyPr>
          <a:lstStyle/>
          <a:p>
            <a:pPr rtl="0"/>
            <a:r>
              <a:rPr lang="en-US" altLang="ko-KR" dirty="0"/>
              <a:t>Lorem ipsum dolor sit </a:t>
            </a:r>
            <a:r>
              <a:rPr lang="en-US" altLang="ko-KR" dirty="0" err="1"/>
              <a:t>amet</a:t>
            </a:r>
            <a:r>
              <a:rPr lang="en-US" altLang="ko-KR" dirty="0"/>
              <a:t>, </a:t>
            </a:r>
            <a:r>
              <a:rPr lang="en-US" altLang="ko-KR" dirty="0" err="1"/>
              <a:t>consectetuer</a:t>
            </a:r>
            <a:r>
              <a:rPr lang="en-US" altLang="ko-KR" dirty="0"/>
              <a:t> </a:t>
            </a:r>
            <a:r>
              <a:rPr lang="en-US" altLang="ko-KR" dirty="0" err="1"/>
              <a:t>adipiscing</a:t>
            </a:r>
            <a:r>
              <a:rPr lang="en-US" altLang="ko-KR" dirty="0"/>
              <a:t> </a:t>
            </a:r>
            <a:r>
              <a:rPr lang="en-US" altLang="ko-KR" dirty="0" err="1"/>
              <a:t>elit</a:t>
            </a:r>
            <a:r>
              <a:rPr lang="en-US" altLang="ko-KR" dirty="0"/>
              <a:t>. Maecenas </a:t>
            </a:r>
            <a:r>
              <a:rPr lang="en-US" altLang="ko-KR" dirty="0" err="1"/>
              <a:t>porttitor</a:t>
            </a:r>
            <a:r>
              <a:rPr lang="en-US" altLang="ko-KR" dirty="0"/>
              <a:t> </a:t>
            </a:r>
            <a:r>
              <a:rPr lang="en-US" altLang="ko-KR" dirty="0" err="1"/>
              <a:t>congue</a:t>
            </a:r>
            <a:r>
              <a:rPr lang="en-US" altLang="ko-KR" dirty="0"/>
              <a:t> </a:t>
            </a:r>
            <a:r>
              <a:rPr lang="en-US" altLang="ko-KR" dirty="0" err="1"/>
              <a:t>massa</a:t>
            </a:r>
            <a:r>
              <a:rPr lang="en-US" altLang="ko-KR" dirty="0"/>
              <a:t>. </a:t>
            </a:r>
            <a:r>
              <a:rPr lang="en-US" altLang="ko-KR" dirty="0" err="1"/>
              <a:t>Fusce</a:t>
            </a:r>
            <a:r>
              <a:rPr lang="en-US" altLang="ko-KR" dirty="0"/>
              <a:t> </a:t>
            </a:r>
            <a:r>
              <a:rPr lang="en-US" altLang="ko-KR" dirty="0" err="1"/>
              <a:t>posuere</a:t>
            </a:r>
            <a:endParaRPr lang="en-US" altLang="ko-KR" dirty="0"/>
          </a:p>
        </p:txBody>
      </p:sp>
      <p:sp>
        <p:nvSpPr>
          <p:cNvPr id="14" name="텍스트 개체 틀 13">
            <a:extLst>
              <a:ext uri="{FF2B5EF4-FFF2-40B4-BE49-F238E27FC236}">
                <a16:creationId xmlns:a16="http://schemas.microsoft.com/office/drawing/2014/main" id="{5C1328D1-87CB-49C1-B2EE-3176D8D6B2F4}"/>
              </a:ext>
            </a:extLst>
          </p:cNvPr>
          <p:cNvSpPr>
            <a:spLocks noGrp="1"/>
          </p:cNvSpPr>
          <p:nvPr>
            <p:ph type="body" idx="50"/>
          </p:nvPr>
        </p:nvSpPr>
        <p:spPr/>
        <p:txBody>
          <a:bodyPr rtlCol="0"/>
          <a:lstStyle/>
          <a:p>
            <a:r>
              <a:rPr lang="ko-KR" altLang="en-US" sz="5500"/>
              <a:t>₩</a:t>
            </a:r>
            <a:r>
              <a:rPr lang="en-US" altLang="ko-KR" sz="5500"/>
              <a:t>50</a:t>
            </a:r>
            <a:endParaRPr lang="ko-KR" altLang="en-US" sz="5500"/>
          </a:p>
        </p:txBody>
      </p:sp>
      <p:sp>
        <p:nvSpPr>
          <p:cNvPr id="15" name="텍스트 개체 틀 14">
            <a:extLst>
              <a:ext uri="{FF2B5EF4-FFF2-40B4-BE49-F238E27FC236}">
                <a16:creationId xmlns:a16="http://schemas.microsoft.com/office/drawing/2014/main" id="{373B710D-DD35-4D16-A8B6-07A4A0FE35D0}"/>
              </a:ext>
            </a:extLst>
          </p:cNvPr>
          <p:cNvSpPr>
            <a:spLocks noGrp="1"/>
          </p:cNvSpPr>
          <p:nvPr>
            <p:ph type="body" idx="51"/>
          </p:nvPr>
        </p:nvSpPr>
        <p:spPr/>
        <p:txBody>
          <a:bodyPr rtlCol="0">
            <a:normAutofit lnSpcReduction="10000"/>
          </a:bodyPr>
          <a:lstStyle/>
          <a:p>
            <a:pPr rtl="0"/>
            <a:r>
              <a:rPr lang="en-US" altLang="ko-KR"/>
              <a:t>10</a:t>
            </a:r>
            <a:r>
              <a:rPr lang="ko-KR" altLang="en-US"/>
              <a:t>억</a:t>
            </a:r>
          </a:p>
        </p:txBody>
      </p:sp>
      <p:sp>
        <p:nvSpPr>
          <p:cNvPr id="32" name="텍스트 개체 틀 31">
            <a:extLst>
              <a:ext uri="{FF2B5EF4-FFF2-40B4-BE49-F238E27FC236}">
                <a16:creationId xmlns:a16="http://schemas.microsoft.com/office/drawing/2014/main" id="{E76EB63A-6CEB-46FA-AF9E-7EBDFF2670E8}"/>
              </a:ext>
            </a:extLst>
          </p:cNvPr>
          <p:cNvSpPr>
            <a:spLocks noGrp="1"/>
          </p:cNvSpPr>
          <p:nvPr>
            <p:ph type="body" idx="54"/>
          </p:nvPr>
        </p:nvSpPr>
        <p:spPr/>
        <p:txBody>
          <a:bodyPr rtlCol="0"/>
          <a:lstStyle/>
          <a:p>
            <a:pPr rtl="0"/>
            <a:r>
              <a:rPr lang="ko-KR" altLang="en-US"/>
              <a:t>구역 </a:t>
            </a:r>
            <a:r>
              <a:rPr lang="en-US" altLang="ko-KR"/>
              <a:t>2 </a:t>
            </a:r>
            <a:r>
              <a:rPr lang="ko-KR" altLang="en-US"/>
              <a:t>제목</a:t>
            </a:r>
          </a:p>
        </p:txBody>
      </p:sp>
      <p:sp>
        <p:nvSpPr>
          <p:cNvPr id="33" name="텍스트 개체 틀 32">
            <a:extLst>
              <a:ext uri="{FF2B5EF4-FFF2-40B4-BE49-F238E27FC236}">
                <a16:creationId xmlns:a16="http://schemas.microsoft.com/office/drawing/2014/main" id="{C718EDF6-A83E-4E31-AFA0-4C16C74D4357}"/>
              </a:ext>
            </a:extLst>
          </p:cNvPr>
          <p:cNvSpPr>
            <a:spLocks noGrp="1"/>
          </p:cNvSpPr>
          <p:nvPr>
            <p:ph type="body" sz="quarter" idx="55"/>
          </p:nvPr>
        </p:nvSpPr>
        <p:spPr>
          <a:xfrm>
            <a:off x="4587884" y="5240927"/>
            <a:ext cx="2577284" cy="909821"/>
          </a:xfrm>
        </p:spPr>
        <p:txBody>
          <a:bodyPr rtlCol="0">
            <a:normAutofit/>
          </a:bodyPr>
          <a:lstStyle/>
          <a:p>
            <a:pPr rtl="0"/>
            <a:r>
              <a:rPr lang="en-US" altLang="ko-KR"/>
              <a:t>Lorem ipsum dolor sit amet, consectetuer adipiscing elit. Maecenas porttitor congue massa. Fusce posuere</a:t>
            </a:r>
          </a:p>
        </p:txBody>
      </p:sp>
      <p:sp>
        <p:nvSpPr>
          <p:cNvPr id="16" name="텍스트 개체 틀 15">
            <a:extLst>
              <a:ext uri="{FF2B5EF4-FFF2-40B4-BE49-F238E27FC236}">
                <a16:creationId xmlns:a16="http://schemas.microsoft.com/office/drawing/2014/main" id="{E508A8D6-CFA2-4824-A989-E196B75CED5A}"/>
              </a:ext>
            </a:extLst>
          </p:cNvPr>
          <p:cNvSpPr>
            <a:spLocks noGrp="1"/>
          </p:cNvSpPr>
          <p:nvPr>
            <p:ph type="body" idx="52"/>
          </p:nvPr>
        </p:nvSpPr>
        <p:spPr/>
        <p:txBody>
          <a:bodyPr rtlCol="0"/>
          <a:lstStyle/>
          <a:p>
            <a:r>
              <a:rPr lang="ko-KR" altLang="en-US" sz="5500"/>
              <a:t>₩</a:t>
            </a:r>
            <a:r>
              <a:rPr lang="en-US" altLang="ko-KR" sz="5500"/>
              <a:t>100</a:t>
            </a:r>
            <a:endParaRPr lang="ko-KR" altLang="en-US" sz="5500"/>
          </a:p>
        </p:txBody>
      </p:sp>
      <p:sp>
        <p:nvSpPr>
          <p:cNvPr id="17" name="텍스트 개체 틀 16">
            <a:extLst>
              <a:ext uri="{FF2B5EF4-FFF2-40B4-BE49-F238E27FC236}">
                <a16:creationId xmlns:a16="http://schemas.microsoft.com/office/drawing/2014/main" id="{65434ED8-EBE3-4E68-9C11-1989233882C5}"/>
              </a:ext>
            </a:extLst>
          </p:cNvPr>
          <p:cNvSpPr>
            <a:spLocks noGrp="1"/>
          </p:cNvSpPr>
          <p:nvPr>
            <p:ph type="body" idx="53"/>
          </p:nvPr>
        </p:nvSpPr>
        <p:spPr/>
        <p:txBody>
          <a:bodyPr rtlCol="0">
            <a:normAutofit lnSpcReduction="10000"/>
          </a:bodyPr>
          <a:lstStyle/>
          <a:p>
            <a:pPr rtl="0"/>
            <a:r>
              <a:rPr lang="en-US" altLang="ko-KR"/>
              <a:t>10</a:t>
            </a:r>
            <a:r>
              <a:rPr lang="ko-KR" altLang="en-US"/>
              <a:t>억</a:t>
            </a:r>
          </a:p>
        </p:txBody>
      </p:sp>
      <p:sp>
        <p:nvSpPr>
          <p:cNvPr id="34" name="텍스트 개체 틀 33">
            <a:extLst>
              <a:ext uri="{FF2B5EF4-FFF2-40B4-BE49-F238E27FC236}">
                <a16:creationId xmlns:a16="http://schemas.microsoft.com/office/drawing/2014/main" id="{21B8C62E-B092-4FF6-9719-BD43F6D27C80}"/>
              </a:ext>
            </a:extLst>
          </p:cNvPr>
          <p:cNvSpPr>
            <a:spLocks noGrp="1"/>
          </p:cNvSpPr>
          <p:nvPr>
            <p:ph type="body" idx="56"/>
          </p:nvPr>
        </p:nvSpPr>
        <p:spPr/>
        <p:txBody>
          <a:bodyPr rtlCol="0"/>
          <a:lstStyle/>
          <a:p>
            <a:pPr rtl="0"/>
            <a:r>
              <a:rPr lang="ko-KR" altLang="en-US"/>
              <a:t>구역 </a:t>
            </a:r>
            <a:r>
              <a:rPr lang="en-US" altLang="ko-KR"/>
              <a:t>3 </a:t>
            </a:r>
            <a:r>
              <a:rPr lang="ko-KR" altLang="en-US"/>
              <a:t>제목</a:t>
            </a:r>
          </a:p>
        </p:txBody>
      </p:sp>
      <p:sp>
        <p:nvSpPr>
          <p:cNvPr id="35" name="텍스트 개체 틀 34">
            <a:extLst>
              <a:ext uri="{FF2B5EF4-FFF2-40B4-BE49-F238E27FC236}">
                <a16:creationId xmlns:a16="http://schemas.microsoft.com/office/drawing/2014/main" id="{3804FC62-FD8E-46F9-B1E0-F9541B9A1A14}"/>
              </a:ext>
            </a:extLst>
          </p:cNvPr>
          <p:cNvSpPr>
            <a:spLocks noGrp="1"/>
          </p:cNvSpPr>
          <p:nvPr>
            <p:ph type="body" sz="quarter" idx="57"/>
          </p:nvPr>
        </p:nvSpPr>
        <p:spPr>
          <a:xfrm>
            <a:off x="7654886" y="5231802"/>
            <a:ext cx="2577284" cy="909821"/>
          </a:xfrm>
        </p:spPr>
        <p:txBody>
          <a:bodyPr rtlCol="0">
            <a:normAutofit/>
          </a:bodyPr>
          <a:lstStyle/>
          <a:p>
            <a:pPr rtl="0"/>
            <a:r>
              <a:rPr lang="en-US" altLang="ko-KR"/>
              <a:t>Lorem ipsum dolor sit amet, consectetuer adipiscing elit. Maecenas porttitor congue massa. Fusce posuere</a:t>
            </a:r>
          </a:p>
        </p:txBody>
      </p:sp>
      <p:sp>
        <p:nvSpPr>
          <p:cNvPr id="5" name="슬라이드 번호 개체 틀 4">
            <a:extLst>
              <a:ext uri="{FF2B5EF4-FFF2-40B4-BE49-F238E27FC236}">
                <a16:creationId xmlns:a16="http://schemas.microsoft.com/office/drawing/2014/main" id="{05A22BF5-BE50-4C70-8CB8-AD6F6E6ED0D9}"/>
              </a:ext>
            </a:extLst>
          </p:cNvPr>
          <p:cNvSpPr>
            <a:spLocks noGrp="1"/>
          </p:cNvSpPr>
          <p:nvPr>
            <p:ph type="sldNum" sz="quarter" idx="12"/>
          </p:nvPr>
        </p:nvSpPr>
        <p:spPr/>
        <p:txBody>
          <a:bodyPr rtlCol="0"/>
          <a:lstStyle/>
          <a:p>
            <a:pPr rtl="0"/>
            <a:fld id="{4950F5D8-22E1-4015-8661-E5B1FD28C2DE}" type="slidenum">
              <a:rPr lang="en-US" altLang="ko-KR" smtClean="0"/>
              <a:pPr rtl="0"/>
              <a:t>15</a:t>
            </a:fld>
            <a:endParaRPr lang="ko-KR" altLang="en-US"/>
          </a:p>
        </p:txBody>
      </p:sp>
      <p:sp>
        <p:nvSpPr>
          <p:cNvPr id="4" name="바닥글 개체 틀 3">
            <a:extLst>
              <a:ext uri="{FF2B5EF4-FFF2-40B4-BE49-F238E27FC236}">
                <a16:creationId xmlns:a16="http://schemas.microsoft.com/office/drawing/2014/main" id="{616BC39E-8B5D-414D-B1AD-BA5CA8058E70}"/>
              </a:ext>
            </a:extLst>
          </p:cNvPr>
          <p:cNvSpPr>
            <a:spLocks noGrp="1"/>
          </p:cNvSpPr>
          <p:nvPr>
            <p:ph type="ftr" sz="quarter" idx="11"/>
          </p:nvPr>
        </p:nvSpPr>
        <p:spPr/>
        <p:txBody>
          <a:bodyPr rtlCol="0"/>
          <a:lstStyle/>
          <a:p>
            <a:pPr rtl="0"/>
            <a:r>
              <a:rPr lang="en-US" altLang="ko-KR"/>
              <a:t>CMS</a:t>
            </a:r>
            <a:endParaRPr lang="ko-KR" altLang="en-US"/>
          </a:p>
        </p:txBody>
      </p:sp>
    </p:spTree>
    <p:extLst>
      <p:ext uri="{BB962C8B-B14F-4D97-AF65-F5344CB8AC3E}">
        <p14:creationId xmlns:p14="http://schemas.microsoft.com/office/powerpoint/2010/main" val="4247313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1E46706-ECB2-4642-A186-00F674618249}"/>
              </a:ext>
            </a:extLst>
          </p:cNvPr>
          <p:cNvSpPr>
            <a:spLocks noGrp="1"/>
          </p:cNvSpPr>
          <p:nvPr>
            <p:ph type="title"/>
          </p:nvPr>
        </p:nvSpPr>
        <p:spPr/>
        <p:txBody>
          <a:bodyPr rtlCol="0"/>
          <a:lstStyle/>
          <a:p>
            <a:pPr rtl="0"/>
            <a:r>
              <a:rPr lang="ko-KR" altLang="en-US" dirty="0"/>
              <a:t>경쟁 업체</a:t>
            </a:r>
          </a:p>
        </p:txBody>
      </p:sp>
      <p:sp>
        <p:nvSpPr>
          <p:cNvPr id="9" name="텍스트 개체 틀 8">
            <a:extLst>
              <a:ext uri="{FF2B5EF4-FFF2-40B4-BE49-F238E27FC236}">
                <a16:creationId xmlns:a16="http://schemas.microsoft.com/office/drawing/2014/main" id="{321164DC-BEBF-47A0-9084-BDA922BB947F}"/>
              </a:ext>
            </a:extLst>
          </p:cNvPr>
          <p:cNvSpPr>
            <a:spLocks noGrp="1"/>
          </p:cNvSpPr>
          <p:nvPr>
            <p:ph type="body" sz="quarter" idx="47"/>
          </p:nvPr>
        </p:nvSpPr>
        <p:spPr/>
        <p:txBody>
          <a:bodyPr rtlCol="0"/>
          <a:lstStyle/>
          <a:p>
            <a:pPr rtl="0"/>
            <a:r>
              <a:rPr lang="en-US" altLang="ko-KR" dirty="0"/>
              <a:t>Lorem ipsum dolor sit </a:t>
            </a:r>
            <a:r>
              <a:rPr lang="en-US" altLang="ko-KR" dirty="0" err="1"/>
              <a:t>amet</a:t>
            </a:r>
            <a:r>
              <a:rPr lang="en-US" altLang="ko-KR" dirty="0"/>
              <a:t>, </a:t>
            </a:r>
            <a:r>
              <a:rPr lang="en-US" altLang="ko-KR" dirty="0" err="1"/>
              <a:t>consectetuer</a:t>
            </a:r>
            <a:r>
              <a:rPr lang="en-US" altLang="ko-KR" dirty="0"/>
              <a:t> </a:t>
            </a:r>
            <a:r>
              <a:rPr lang="en-US" altLang="ko-KR" dirty="0" err="1"/>
              <a:t>adipiscing</a:t>
            </a:r>
            <a:r>
              <a:rPr lang="en-US" altLang="ko-KR" dirty="0"/>
              <a:t> </a:t>
            </a:r>
            <a:r>
              <a:rPr lang="en-US" altLang="ko-KR" dirty="0" err="1"/>
              <a:t>elit</a:t>
            </a:r>
            <a:r>
              <a:rPr lang="en-US" altLang="ko-KR" dirty="0"/>
              <a:t>. Maecenas </a:t>
            </a:r>
            <a:r>
              <a:rPr lang="en-US" altLang="ko-KR" dirty="0" err="1"/>
              <a:t>porttitor</a:t>
            </a:r>
            <a:r>
              <a:rPr lang="en-US" altLang="ko-KR" dirty="0"/>
              <a:t> </a:t>
            </a:r>
            <a:r>
              <a:rPr lang="en-US" altLang="ko-KR" dirty="0" err="1"/>
              <a:t>congue</a:t>
            </a:r>
            <a:r>
              <a:rPr lang="en-US" altLang="ko-KR" dirty="0"/>
              <a:t> </a:t>
            </a:r>
            <a:r>
              <a:rPr lang="en-US" altLang="ko-KR" dirty="0" err="1"/>
              <a:t>massa</a:t>
            </a:r>
            <a:r>
              <a:rPr lang="en-US" altLang="ko-KR" dirty="0"/>
              <a:t>. </a:t>
            </a:r>
            <a:r>
              <a:rPr lang="en-US" altLang="ko-KR" dirty="0" err="1"/>
              <a:t>Fusce</a:t>
            </a:r>
            <a:r>
              <a:rPr lang="en-US" altLang="ko-KR" dirty="0"/>
              <a:t> </a:t>
            </a:r>
            <a:r>
              <a:rPr lang="en-US" altLang="ko-KR" dirty="0" err="1"/>
              <a:t>posuere</a:t>
            </a:r>
            <a:r>
              <a:rPr lang="en-US" altLang="ko-KR" dirty="0"/>
              <a:t>, magna sed pulvinar </a:t>
            </a:r>
            <a:r>
              <a:rPr lang="en-US" altLang="ko-KR" dirty="0" err="1"/>
              <a:t>ultricies</a:t>
            </a:r>
            <a:r>
              <a:rPr lang="en-US" altLang="ko-KR" dirty="0"/>
              <a:t>, </a:t>
            </a:r>
            <a:r>
              <a:rPr lang="en-US" altLang="ko-KR" dirty="0" err="1"/>
              <a:t>purus</a:t>
            </a:r>
            <a:r>
              <a:rPr lang="en-US" altLang="ko-KR" dirty="0"/>
              <a:t> </a:t>
            </a:r>
            <a:r>
              <a:rPr lang="en-US" altLang="ko-KR" dirty="0" err="1"/>
              <a:t>lectus</a:t>
            </a:r>
            <a:r>
              <a:rPr lang="en-US" altLang="ko-KR" dirty="0"/>
              <a:t> </a:t>
            </a:r>
            <a:r>
              <a:rPr lang="en-US" altLang="ko-KR" dirty="0" err="1"/>
              <a:t>malesuada</a:t>
            </a:r>
            <a:r>
              <a:rPr lang="en-US" altLang="ko-KR" dirty="0"/>
              <a:t> libero, sit </a:t>
            </a:r>
            <a:r>
              <a:rPr lang="en-US" altLang="ko-KR" dirty="0" err="1"/>
              <a:t>amet</a:t>
            </a:r>
            <a:r>
              <a:rPr lang="en-US" altLang="ko-KR" dirty="0"/>
              <a:t> </a:t>
            </a:r>
            <a:r>
              <a:rPr lang="en-US" altLang="ko-KR" dirty="0" err="1"/>
              <a:t>commodo</a:t>
            </a:r>
            <a:r>
              <a:rPr lang="en-US" altLang="ko-KR" dirty="0"/>
              <a:t> magna </a:t>
            </a:r>
            <a:r>
              <a:rPr lang="en-US" altLang="ko-KR" dirty="0" err="1"/>
              <a:t>eros</a:t>
            </a:r>
            <a:r>
              <a:rPr lang="en-US" altLang="ko-KR" dirty="0"/>
              <a:t> </a:t>
            </a:r>
            <a:r>
              <a:rPr lang="en-US" altLang="ko-KR" dirty="0" err="1"/>
              <a:t>quis</a:t>
            </a:r>
            <a:r>
              <a:rPr lang="en-US" altLang="ko-KR" dirty="0"/>
              <a:t> </a:t>
            </a:r>
            <a:r>
              <a:rPr lang="en-US" altLang="ko-KR" dirty="0" err="1"/>
              <a:t>urna</a:t>
            </a:r>
            <a:r>
              <a:rPr lang="en-US" altLang="ko-KR" dirty="0"/>
              <a:t>. Nunc </a:t>
            </a:r>
            <a:r>
              <a:rPr lang="en-US" altLang="ko-KR" dirty="0" err="1"/>
              <a:t>viverra</a:t>
            </a:r>
            <a:r>
              <a:rPr lang="en-US" altLang="ko-KR" dirty="0"/>
              <a:t> </a:t>
            </a:r>
            <a:r>
              <a:rPr lang="en-US" altLang="ko-KR" dirty="0" err="1"/>
              <a:t>imperdiet</a:t>
            </a:r>
            <a:r>
              <a:rPr lang="en-US" altLang="ko-KR" dirty="0"/>
              <a:t> </a:t>
            </a:r>
            <a:r>
              <a:rPr lang="en-US" altLang="ko-KR" dirty="0" err="1"/>
              <a:t>enim</a:t>
            </a:r>
            <a:r>
              <a:rPr lang="en-US" altLang="ko-KR" dirty="0"/>
              <a:t>. </a:t>
            </a:r>
            <a:r>
              <a:rPr lang="en-US" altLang="ko-KR" dirty="0" err="1"/>
              <a:t>Fusce</a:t>
            </a:r>
            <a:r>
              <a:rPr lang="en-US" altLang="ko-KR" dirty="0"/>
              <a:t> est. </a:t>
            </a:r>
            <a:r>
              <a:rPr lang="en-US" altLang="ko-KR" dirty="0" err="1"/>
              <a:t>Vivamus</a:t>
            </a:r>
            <a:r>
              <a:rPr lang="en-US" altLang="ko-KR" dirty="0"/>
              <a:t> a </a:t>
            </a:r>
            <a:r>
              <a:rPr lang="en-US" altLang="ko-KR" dirty="0" err="1"/>
              <a:t>tellus</a:t>
            </a:r>
            <a:r>
              <a:rPr lang="en-US" altLang="ko-KR" dirty="0"/>
              <a:t>.  </a:t>
            </a:r>
          </a:p>
        </p:txBody>
      </p:sp>
      <p:pic>
        <p:nvPicPr>
          <p:cNvPr id="13" name="그림 개체 틀 12" descr="회사 로고">
            <a:extLst>
              <a:ext uri="{FF2B5EF4-FFF2-40B4-BE49-F238E27FC236}">
                <a16:creationId xmlns:a16="http://schemas.microsoft.com/office/drawing/2014/main" id="{E9419085-04EC-4511-9FCD-0A0E6C1907A4}"/>
              </a:ext>
            </a:extLst>
          </p:cNvPr>
          <p:cNvPicPr>
            <a:picLocks noGrp="1" noChangeAspect="1"/>
          </p:cNvPicPr>
          <p:nvPr>
            <p:ph type="pic" sz="quarter" idx="50"/>
          </p:nvPr>
        </p:nvPicPr>
        <p:blipFill>
          <a:blip r:embed="rId3"/>
          <a:srcRect/>
          <a:stretch/>
        </p:blipFill>
        <p:spPr>
          <a:xfrm>
            <a:off x="9441997" y="852284"/>
            <a:ext cx="1938528" cy="391830"/>
          </a:xfrm>
        </p:spPr>
      </p:pic>
      <p:sp>
        <p:nvSpPr>
          <p:cNvPr id="7" name="텍스트 개체 틀 6">
            <a:extLst>
              <a:ext uri="{FF2B5EF4-FFF2-40B4-BE49-F238E27FC236}">
                <a16:creationId xmlns:a16="http://schemas.microsoft.com/office/drawing/2014/main" id="{53FBA053-D834-4EC0-9AA6-39A52FE5C103}"/>
              </a:ext>
            </a:extLst>
          </p:cNvPr>
          <p:cNvSpPr>
            <a:spLocks noGrp="1"/>
          </p:cNvSpPr>
          <p:nvPr>
            <p:ph type="body" idx="41"/>
          </p:nvPr>
        </p:nvSpPr>
        <p:spPr/>
        <p:txBody>
          <a:bodyPr rtlCol="0"/>
          <a:lstStyle/>
          <a:p>
            <a:pPr rtl="0"/>
            <a:r>
              <a:rPr lang="ko-KR" altLang="en-US" dirty="0"/>
              <a:t>구역 </a:t>
            </a:r>
            <a:r>
              <a:rPr lang="en-US" altLang="ko-KR" dirty="0"/>
              <a:t>1 </a:t>
            </a:r>
            <a:r>
              <a:rPr lang="ko-KR" altLang="en-US" dirty="0"/>
              <a:t>제목</a:t>
            </a:r>
          </a:p>
        </p:txBody>
      </p:sp>
      <p:sp>
        <p:nvSpPr>
          <p:cNvPr id="8" name="텍스트 개체 틀 7">
            <a:extLst>
              <a:ext uri="{FF2B5EF4-FFF2-40B4-BE49-F238E27FC236}">
                <a16:creationId xmlns:a16="http://schemas.microsoft.com/office/drawing/2014/main" id="{B36CA930-7AA4-4278-83D1-EE0BCD429697}"/>
              </a:ext>
            </a:extLst>
          </p:cNvPr>
          <p:cNvSpPr>
            <a:spLocks noGrp="1"/>
          </p:cNvSpPr>
          <p:nvPr>
            <p:ph type="body" sz="quarter" idx="42"/>
          </p:nvPr>
        </p:nvSpPr>
        <p:spPr>
          <a:xfrm>
            <a:off x="836612" y="3773923"/>
            <a:ext cx="5259387" cy="2184822"/>
          </a:xfrm>
        </p:spPr>
        <p:txBody>
          <a:bodyPr rtlCol="0"/>
          <a:lstStyle/>
          <a:p>
            <a:pPr rtl="0"/>
            <a:r>
              <a:rPr lang="en-US" altLang="ko-KR" dirty="0"/>
              <a:t>Lorem ipsum dolor sit </a:t>
            </a:r>
            <a:r>
              <a:rPr lang="en-US" altLang="ko-KR" dirty="0" err="1"/>
              <a:t>amet</a:t>
            </a:r>
            <a:r>
              <a:rPr lang="en-US" altLang="ko-KR" dirty="0"/>
              <a:t>, </a:t>
            </a:r>
            <a:r>
              <a:rPr lang="en-US" altLang="ko-KR" dirty="0" err="1"/>
              <a:t>consectetuer</a:t>
            </a:r>
            <a:r>
              <a:rPr lang="en-US" altLang="ko-KR" dirty="0"/>
              <a:t> </a:t>
            </a:r>
            <a:r>
              <a:rPr lang="en-US" altLang="ko-KR" dirty="0" err="1"/>
              <a:t>adipiscing</a:t>
            </a:r>
            <a:r>
              <a:rPr lang="en-US" altLang="ko-KR" dirty="0"/>
              <a:t> </a:t>
            </a:r>
            <a:r>
              <a:rPr lang="en-US" altLang="ko-KR" dirty="0" err="1"/>
              <a:t>elit</a:t>
            </a:r>
            <a:r>
              <a:rPr lang="en-US" altLang="ko-KR" dirty="0"/>
              <a:t>. Maecenas </a:t>
            </a:r>
            <a:r>
              <a:rPr lang="en-US" altLang="ko-KR" dirty="0" err="1"/>
              <a:t>porttitor</a:t>
            </a:r>
            <a:r>
              <a:rPr lang="en-US" altLang="ko-KR" dirty="0"/>
              <a:t> </a:t>
            </a:r>
            <a:r>
              <a:rPr lang="en-US" altLang="ko-KR" dirty="0" err="1"/>
              <a:t>congue</a:t>
            </a:r>
            <a:r>
              <a:rPr lang="en-US" altLang="ko-KR" dirty="0"/>
              <a:t> </a:t>
            </a:r>
            <a:r>
              <a:rPr lang="en-US" altLang="ko-KR" dirty="0" err="1"/>
              <a:t>massa</a:t>
            </a:r>
            <a:r>
              <a:rPr lang="en-US" altLang="ko-KR" dirty="0"/>
              <a:t>. </a:t>
            </a:r>
            <a:r>
              <a:rPr lang="en-US" altLang="ko-KR" dirty="0" err="1"/>
              <a:t>Fusce</a:t>
            </a:r>
            <a:r>
              <a:rPr lang="en-US" altLang="ko-KR" dirty="0"/>
              <a:t> </a:t>
            </a:r>
            <a:r>
              <a:rPr lang="en-US" altLang="ko-KR" dirty="0" err="1"/>
              <a:t>posuere</a:t>
            </a:r>
            <a:r>
              <a:rPr lang="en-US" altLang="ko-KR" dirty="0"/>
              <a:t>, magna sed pulvinar </a:t>
            </a:r>
            <a:r>
              <a:rPr lang="en-US" altLang="ko-KR" dirty="0" err="1"/>
              <a:t>ultricies</a:t>
            </a:r>
            <a:r>
              <a:rPr lang="en-US" altLang="ko-KR" dirty="0"/>
              <a:t>, </a:t>
            </a:r>
            <a:r>
              <a:rPr lang="en-US" altLang="ko-KR" dirty="0" err="1"/>
              <a:t>purus</a:t>
            </a:r>
            <a:r>
              <a:rPr lang="en-US" altLang="ko-KR" dirty="0"/>
              <a:t> </a:t>
            </a:r>
            <a:r>
              <a:rPr lang="en-US" altLang="ko-KR" dirty="0" err="1"/>
              <a:t>lectus</a:t>
            </a:r>
            <a:r>
              <a:rPr lang="en-US" altLang="ko-KR" dirty="0"/>
              <a:t> </a:t>
            </a:r>
            <a:r>
              <a:rPr lang="en-US" altLang="ko-KR" dirty="0" err="1"/>
              <a:t>malesuada</a:t>
            </a:r>
            <a:r>
              <a:rPr lang="en-US" altLang="ko-KR" dirty="0"/>
              <a:t> libero, sit </a:t>
            </a:r>
            <a:r>
              <a:rPr lang="en-US" altLang="ko-KR" dirty="0" err="1"/>
              <a:t>amet</a:t>
            </a:r>
            <a:r>
              <a:rPr lang="en-US" altLang="ko-KR" dirty="0"/>
              <a:t> </a:t>
            </a:r>
            <a:r>
              <a:rPr lang="en-US" altLang="ko-KR" dirty="0" err="1"/>
              <a:t>commodo</a:t>
            </a:r>
            <a:r>
              <a:rPr lang="en-US" altLang="ko-KR" dirty="0"/>
              <a:t> magna </a:t>
            </a:r>
            <a:r>
              <a:rPr lang="en-US" altLang="ko-KR" dirty="0" err="1"/>
              <a:t>eros</a:t>
            </a:r>
            <a:r>
              <a:rPr lang="en-US" altLang="ko-KR" dirty="0"/>
              <a:t> </a:t>
            </a:r>
            <a:r>
              <a:rPr lang="en-US" altLang="ko-KR" dirty="0" err="1"/>
              <a:t>quis</a:t>
            </a:r>
            <a:r>
              <a:rPr lang="en-US" altLang="ko-KR" dirty="0"/>
              <a:t> </a:t>
            </a:r>
            <a:r>
              <a:rPr lang="en-US" altLang="ko-KR" dirty="0" err="1"/>
              <a:t>urna</a:t>
            </a:r>
            <a:r>
              <a:rPr lang="en-US" altLang="ko-KR" dirty="0"/>
              <a:t>.</a:t>
            </a:r>
          </a:p>
          <a:p>
            <a:pPr rtl="0"/>
            <a:r>
              <a:rPr lang="en-US" altLang="ko-KR" dirty="0"/>
              <a:t>Nunc </a:t>
            </a:r>
            <a:r>
              <a:rPr lang="en-US" altLang="ko-KR" dirty="0" err="1"/>
              <a:t>viverra</a:t>
            </a:r>
            <a:r>
              <a:rPr lang="en-US" altLang="ko-KR" dirty="0"/>
              <a:t> </a:t>
            </a:r>
            <a:r>
              <a:rPr lang="en-US" altLang="ko-KR" dirty="0" err="1"/>
              <a:t>imperdiet</a:t>
            </a:r>
            <a:r>
              <a:rPr lang="en-US" altLang="ko-KR" dirty="0"/>
              <a:t> </a:t>
            </a:r>
            <a:r>
              <a:rPr lang="en-US" altLang="ko-KR" dirty="0" err="1"/>
              <a:t>enim</a:t>
            </a:r>
            <a:r>
              <a:rPr lang="en-US" altLang="ko-KR" dirty="0"/>
              <a:t>. </a:t>
            </a:r>
            <a:r>
              <a:rPr lang="en-US" altLang="ko-KR" dirty="0" err="1"/>
              <a:t>Fusce</a:t>
            </a:r>
            <a:r>
              <a:rPr lang="en-US" altLang="ko-KR" dirty="0"/>
              <a:t> est. </a:t>
            </a:r>
            <a:r>
              <a:rPr lang="en-US" altLang="ko-KR" dirty="0" err="1"/>
              <a:t>Vivamus</a:t>
            </a:r>
            <a:r>
              <a:rPr lang="en-US" altLang="ko-KR" dirty="0"/>
              <a:t> a </a:t>
            </a:r>
            <a:r>
              <a:rPr lang="en-US" altLang="ko-KR" dirty="0" err="1"/>
              <a:t>tellus</a:t>
            </a:r>
            <a:r>
              <a:rPr lang="en-US" altLang="ko-KR" dirty="0"/>
              <a:t>.</a:t>
            </a:r>
            <a:endParaRPr lang="ko-KR" altLang="en-US" dirty="0"/>
          </a:p>
          <a:p>
            <a:pPr rtl="0"/>
            <a:r>
              <a:rPr lang="en-US" altLang="ko-KR" dirty="0" err="1"/>
              <a:t>Pellentesque</a:t>
            </a:r>
            <a:r>
              <a:rPr lang="en-US" altLang="ko-KR" dirty="0"/>
              <a:t> habitant </a:t>
            </a:r>
            <a:r>
              <a:rPr lang="en-US" altLang="ko-KR" dirty="0" err="1"/>
              <a:t>morbi</a:t>
            </a:r>
            <a:r>
              <a:rPr lang="en-US" altLang="ko-KR" dirty="0"/>
              <a:t> </a:t>
            </a:r>
            <a:r>
              <a:rPr lang="en-US" altLang="ko-KR" dirty="0" err="1"/>
              <a:t>tristique</a:t>
            </a:r>
            <a:r>
              <a:rPr lang="en-US" altLang="ko-KR" dirty="0"/>
              <a:t> </a:t>
            </a:r>
            <a:r>
              <a:rPr lang="en-US" altLang="ko-KR" dirty="0" err="1"/>
              <a:t>senectus</a:t>
            </a:r>
            <a:r>
              <a:rPr lang="en-US" altLang="ko-KR" dirty="0"/>
              <a:t> et </a:t>
            </a:r>
            <a:r>
              <a:rPr lang="en-US" altLang="ko-KR" dirty="0" err="1"/>
              <a:t>netus</a:t>
            </a:r>
            <a:r>
              <a:rPr lang="en-US" altLang="ko-KR" dirty="0"/>
              <a:t> et </a:t>
            </a:r>
            <a:r>
              <a:rPr lang="en-US" altLang="ko-KR" dirty="0" err="1"/>
              <a:t>malesuada</a:t>
            </a:r>
            <a:r>
              <a:rPr lang="en-US" altLang="ko-KR" dirty="0"/>
              <a:t> fames ac </a:t>
            </a:r>
            <a:r>
              <a:rPr lang="en-US" altLang="ko-KR" dirty="0" err="1"/>
              <a:t>turpis</a:t>
            </a:r>
            <a:r>
              <a:rPr lang="en-US" altLang="ko-KR" dirty="0"/>
              <a:t> </a:t>
            </a:r>
            <a:r>
              <a:rPr lang="en-US" altLang="ko-KR" dirty="0" err="1"/>
              <a:t>egestas</a:t>
            </a:r>
            <a:r>
              <a:rPr lang="en-US" altLang="ko-KR" dirty="0"/>
              <a:t>. </a:t>
            </a:r>
            <a:r>
              <a:rPr lang="en-US" altLang="ko-KR" dirty="0" err="1"/>
              <a:t>Proin</a:t>
            </a:r>
            <a:r>
              <a:rPr lang="en-US" altLang="ko-KR" dirty="0"/>
              <a:t> pharetra </a:t>
            </a:r>
            <a:r>
              <a:rPr lang="en-US" altLang="ko-KR" dirty="0" err="1"/>
              <a:t>nonummy</a:t>
            </a:r>
            <a:r>
              <a:rPr lang="en-US" altLang="ko-KR" dirty="0"/>
              <a:t> </a:t>
            </a:r>
            <a:r>
              <a:rPr lang="en-US" altLang="ko-KR" dirty="0" err="1"/>
              <a:t>pede</a:t>
            </a:r>
            <a:r>
              <a:rPr lang="en-US" altLang="ko-KR" dirty="0"/>
              <a:t>. </a:t>
            </a:r>
            <a:r>
              <a:rPr lang="en-US" altLang="ko-KR" dirty="0" err="1"/>
              <a:t>Mauris</a:t>
            </a:r>
            <a:r>
              <a:rPr lang="en-US" altLang="ko-KR" dirty="0"/>
              <a:t> et </a:t>
            </a:r>
            <a:r>
              <a:rPr lang="en-US" altLang="ko-KR" dirty="0" err="1"/>
              <a:t>orci</a:t>
            </a:r>
            <a:r>
              <a:rPr lang="en-US" altLang="ko-KR" dirty="0"/>
              <a:t>.</a:t>
            </a:r>
            <a:endParaRPr lang="ko-KR" altLang="en-US" dirty="0"/>
          </a:p>
        </p:txBody>
      </p:sp>
      <p:sp>
        <p:nvSpPr>
          <p:cNvPr id="10" name="텍스트 개체 틀 9">
            <a:extLst>
              <a:ext uri="{FF2B5EF4-FFF2-40B4-BE49-F238E27FC236}">
                <a16:creationId xmlns:a16="http://schemas.microsoft.com/office/drawing/2014/main" id="{E68BA80F-62F2-41B5-98C9-B527520119FE}"/>
              </a:ext>
            </a:extLst>
          </p:cNvPr>
          <p:cNvSpPr>
            <a:spLocks noGrp="1"/>
          </p:cNvSpPr>
          <p:nvPr>
            <p:ph type="body" idx="48"/>
          </p:nvPr>
        </p:nvSpPr>
        <p:spPr/>
        <p:txBody>
          <a:bodyPr rtlCol="0"/>
          <a:lstStyle/>
          <a:p>
            <a:pPr rtl="0"/>
            <a:r>
              <a:rPr lang="ko-KR" altLang="en-US"/>
              <a:t>구역 </a:t>
            </a:r>
            <a:r>
              <a:rPr lang="en-US" altLang="ko-KR"/>
              <a:t>2 </a:t>
            </a:r>
            <a:r>
              <a:rPr lang="ko-KR" altLang="en-US"/>
              <a:t>제목</a:t>
            </a:r>
          </a:p>
        </p:txBody>
      </p:sp>
      <p:sp>
        <p:nvSpPr>
          <p:cNvPr id="11" name="텍스트 개체 틀 10">
            <a:extLst>
              <a:ext uri="{FF2B5EF4-FFF2-40B4-BE49-F238E27FC236}">
                <a16:creationId xmlns:a16="http://schemas.microsoft.com/office/drawing/2014/main" id="{C1396768-1CDA-42A9-834C-557409BC2394}"/>
              </a:ext>
            </a:extLst>
          </p:cNvPr>
          <p:cNvSpPr>
            <a:spLocks noGrp="1"/>
          </p:cNvSpPr>
          <p:nvPr>
            <p:ph type="body" sz="quarter" idx="49"/>
          </p:nvPr>
        </p:nvSpPr>
        <p:spPr>
          <a:xfrm>
            <a:off x="6466097" y="3786724"/>
            <a:ext cx="5068178" cy="2184822"/>
          </a:xfrm>
        </p:spPr>
        <p:txBody>
          <a:bodyPr rtlCol="0"/>
          <a:lstStyle/>
          <a:p>
            <a:pPr rtl="0"/>
            <a:r>
              <a:rPr lang="en-US" altLang="ko-KR"/>
              <a:t>Lorem ipsum dolor sit amet, consectetuer adipiscing elit. Maecenas porttitor congue massa. Fusce posuere, magna sed pulvinar ultricies, purus lectus malesuada libero, sit amet commodo magna eros quis urna.</a:t>
            </a:r>
          </a:p>
          <a:p>
            <a:pPr rtl="0"/>
            <a:r>
              <a:rPr lang="en-US" altLang="ko-KR"/>
              <a:t>Nunc viverra imperdiet enim. Fusce est. Vivamus a tellus.</a:t>
            </a:r>
            <a:endParaRPr lang="ko-KR" altLang="en-US"/>
          </a:p>
          <a:p>
            <a:pPr rtl="0"/>
            <a:r>
              <a:rPr lang="en-US" altLang="ko-KR"/>
              <a:t>Pellentesque habitant morbi tristique senectus et netus et malesuada fames ac turpis egestas. Proin pharetra nonummy pede. Mauris et orci.</a:t>
            </a:r>
            <a:endParaRPr lang="ko-KR" altLang="en-US"/>
          </a:p>
        </p:txBody>
      </p:sp>
      <p:sp>
        <p:nvSpPr>
          <p:cNvPr id="5" name="슬라이드 번호 개체 틀 4">
            <a:extLst>
              <a:ext uri="{FF2B5EF4-FFF2-40B4-BE49-F238E27FC236}">
                <a16:creationId xmlns:a16="http://schemas.microsoft.com/office/drawing/2014/main" id="{9D4A3BB9-8087-4B74-9AD3-4D42C3C29552}"/>
              </a:ext>
            </a:extLst>
          </p:cNvPr>
          <p:cNvSpPr>
            <a:spLocks noGrp="1"/>
          </p:cNvSpPr>
          <p:nvPr>
            <p:ph type="sldNum" sz="quarter" idx="12"/>
          </p:nvPr>
        </p:nvSpPr>
        <p:spPr/>
        <p:txBody>
          <a:bodyPr rtlCol="0"/>
          <a:lstStyle/>
          <a:p>
            <a:pPr rtl="0"/>
            <a:fld id="{4950F5D8-22E1-4015-8661-E5B1FD28C2DE}" type="slidenum">
              <a:rPr lang="en-US" altLang="ko-KR" smtClean="0"/>
              <a:pPr rtl="0"/>
              <a:t>16</a:t>
            </a:fld>
            <a:endParaRPr lang="ko-KR" altLang="en-US"/>
          </a:p>
        </p:txBody>
      </p:sp>
      <p:sp>
        <p:nvSpPr>
          <p:cNvPr id="4" name="바닥글 개체 틀 3">
            <a:extLst>
              <a:ext uri="{FF2B5EF4-FFF2-40B4-BE49-F238E27FC236}">
                <a16:creationId xmlns:a16="http://schemas.microsoft.com/office/drawing/2014/main" id="{30162523-618F-46C4-A45E-4D33377EDE65}"/>
              </a:ext>
            </a:extLst>
          </p:cNvPr>
          <p:cNvSpPr>
            <a:spLocks noGrp="1"/>
          </p:cNvSpPr>
          <p:nvPr>
            <p:ph type="ftr" sz="quarter" idx="11"/>
          </p:nvPr>
        </p:nvSpPr>
        <p:spPr/>
        <p:txBody>
          <a:bodyPr rtlCol="0"/>
          <a:lstStyle/>
          <a:p>
            <a:pPr rtl="0"/>
            <a:r>
              <a:rPr lang="en-US" altLang="ko-KR"/>
              <a:t>CMS</a:t>
            </a:r>
            <a:endParaRPr lang="ko-KR" altLang="en-US"/>
          </a:p>
        </p:txBody>
      </p:sp>
    </p:spTree>
    <p:extLst>
      <p:ext uri="{BB962C8B-B14F-4D97-AF65-F5344CB8AC3E}">
        <p14:creationId xmlns:p14="http://schemas.microsoft.com/office/powerpoint/2010/main" val="661457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DD1D35A-BF17-4A2D-84BF-6601B22B6A11}"/>
              </a:ext>
            </a:extLst>
          </p:cNvPr>
          <p:cNvSpPr>
            <a:spLocks noGrp="1"/>
          </p:cNvSpPr>
          <p:nvPr>
            <p:ph type="title"/>
          </p:nvPr>
        </p:nvSpPr>
        <p:spPr/>
        <p:txBody>
          <a:bodyPr rtlCol="0"/>
          <a:lstStyle/>
          <a:p>
            <a:pPr rtl="0"/>
            <a:r>
              <a:rPr lang="ko-KR" altLang="en-US"/>
              <a:t>경쟁 업체 슬라이드</a:t>
            </a:r>
          </a:p>
        </p:txBody>
      </p:sp>
      <p:pic>
        <p:nvPicPr>
          <p:cNvPr id="34" name="그림 개체 틀 33" descr="회사 로고">
            <a:extLst>
              <a:ext uri="{FF2B5EF4-FFF2-40B4-BE49-F238E27FC236}">
                <a16:creationId xmlns:a16="http://schemas.microsoft.com/office/drawing/2014/main" id="{6B8CDF12-0DFE-482F-9280-20182A0B9F8A}"/>
              </a:ext>
            </a:extLst>
          </p:cNvPr>
          <p:cNvPicPr>
            <a:picLocks noGrp="1" noChangeAspect="1"/>
          </p:cNvPicPr>
          <p:nvPr>
            <p:ph type="pic" sz="quarter" idx="50"/>
          </p:nvPr>
        </p:nvPicPr>
        <p:blipFill>
          <a:blip r:embed="rId3"/>
          <a:srcRect/>
          <a:stretch/>
        </p:blipFill>
        <p:spPr>
          <a:xfrm>
            <a:off x="9441997" y="852284"/>
            <a:ext cx="1938528" cy="391830"/>
          </a:xfrm>
        </p:spPr>
      </p:pic>
      <p:sp>
        <p:nvSpPr>
          <p:cNvPr id="16" name="텍스트 개체 틀 15">
            <a:extLst>
              <a:ext uri="{FF2B5EF4-FFF2-40B4-BE49-F238E27FC236}">
                <a16:creationId xmlns:a16="http://schemas.microsoft.com/office/drawing/2014/main" id="{7F69D14D-A287-47A7-AD7F-F8207B825979}"/>
              </a:ext>
            </a:extLst>
          </p:cNvPr>
          <p:cNvSpPr>
            <a:spLocks noGrp="1"/>
          </p:cNvSpPr>
          <p:nvPr>
            <p:ph type="body" sz="quarter" idx="49"/>
          </p:nvPr>
        </p:nvSpPr>
        <p:spPr/>
        <p:txBody>
          <a:bodyPr rtlCol="0"/>
          <a:lstStyle/>
          <a:p>
            <a:pPr rtl="0"/>
            <a:r>
              <a:rPr lang="ko-KR" altLang="en-US"/>
              <a:t>더 편리함</a:t>
            </a:r>
          </a:p>
        </p:txBody>
      </p:sp>
      <p:sp>
        <p:nvSpPr>
          <p:cNvPr id="15" name="텍스트 개체 틀 14">
            <a:extLst>
              <a:ext uri="{FF2B5EF4-FFF2-40B4-BE49-F238E27FC236}">
                <a16:creationId xmlns:a16="http://schemas.microsoft.com/office/drawing/2014/main" id="{4388D112-A77A-4044-B2EE-66DDC7FD30DE}"/>
              </a:ext>
            </a:extLst>
          </p:cNvPr>
          <p:cNvSpPr>
            <a:spLocks noGrp="1"/>
          </p:cNvSpPr>
          <p:nvPr>
            <p:ph type="body" sz="quarter" idx="48"/>
          </p:nvPr>
        </p:nvSpPr>
        <p:spPr/>
        <p:txBody>
          <a:bodyPr rtlCol="0"/>
          <a:lstStyle/>
          <a:p>
            <a:pPr rtl="0"/>
            <a:r>
              <a:rPr lang="ko-KR" altLang="en-US"/>
              <a:t>덜 편리함</a:t>
            </a:r>
          </a:p>
        </p:txBody>
      </p:sp>
      <p:sp>
        <p:nvSpPr>
          <p:cNvPr id="13" name="텍스트 개체 틀 12">
            <a:extLst>
              <a:ext uri="{FF2B5EF4-FFF2-40B4-BE49-F238E27FC236}">
                <a16:creationId xmlns:a16="http://schemas.microsoft.com/office/drawing/2014/main" id="{8D7EBCC9-AEFF-4039-8638-5B309811BE29}"/>
              </a:ext>
            </a:extLst>
          </p:cNvPr>
          <p:cNvSpPr>
            <a:spLocks noGrp="1"/>
          </p:cNvSpPr>
          <p:nvPr>
            <p:ph type="body" sz="quarter" idx="46"/>
          </p:nvPr>
        </p:nvSpPr>
        <p:spPr/>
        <p:txBody>
          <a:bodyPr rtlCol="0"/>
          <a:lstStyle/>
          <a:p>
            <a:pPr rtl="0"/>
            <a:r>
              <a:rPr lang="ko-KR" altLang="en-US"/>
              <a:t>고비용</a:t>
            </a:r>
          </a:p>
        </p:txBody>
      </p:sp>
      <p:sp>
        <p:nvSpPr>
          <p:cNvPr id="14" name="텍스트 개체 틀 13">
            <a:extLst>
              <a:ext uri="{FF2B5EF4-FFF2-40B4-BE49-F238E27FC236}">
                <a16:creationId xmlns:a16="http://schemas.microsoft.com/office/drawing/2014/main" id="{B8700051-B844-4EDC-8EAC-A44F3743A7C6}"/>
              </a:ext>
            </a:extLst>
          </p:cNvPr>
          <p:cNvSpPr>
            <a:spLocks noGrp="1"/>
          </p:cNvSpPr>
          <p:nvPr>
            <p:ph type="body" sz="quarter" idx="47"/>
          </p:nvPr>
        </p:nvSpPr>
        <p:spPr/>
        <p:txBody>
          <a:bodyPr rtlCol="0"/>
          <a:lstStyle/>
          <a:p>
            <a:pPr rtl="0"/>
            <a:r>
              <a:rPr lang="ko-KR" altLang="en-US"/>
              <a:t>저비용</a:t>
            </a:r>
          </a:p>
        </p:txBody>
      </p:sp>
      <p:sp>
        <p:nvSpPr>
          <p:cNvPr id="27" name="그림 개체 틀 26" descr="회사 로고">
            <a:extLst>
              <a:ext uri="{FF2B5EF4-FFF2-40B4-BE49-F238E27FC236}">
                <a16:creationId xmlns:a16="http://schemas.microsoft.com/office/drawing/2014/main" id="{4A5A45E2-0CD2-4443-963B-2BF0068F69E0}"/>
              </a:ext>
            </a:extLst>
          </p:cNvPr>
          <p:cNvSpPr>
            <a:spLocks noGrp="1"/>
          </p:cNvSpPr>
          <p:nvPr>
            <p:ph type="pic" sz="quarter" idx="40"/>
          </p:nvPr>
        </p:nvSpPr>
        <p:spPr/>
      </p:sp>
      <p:sp>
        <p:nvSpPr>
          <p:cNvPr id="26" name="그림 개체 틀 25" descr="회사 로고">
            <a:extLst>
              <a:ext uri="{FF2B5EF4-FFF2-40B4-BE49-F238E27FC236}">
                <a16:creationId xmlns:a16="http://schemas.microsoft.com/office/drawing/2014/main" id="{F0B4D100-E4A9-4290-9C5A-559D26023BB0}"/>
              </a:ext>
            </a:extLst>
          </p:cNvPr>
          <p:cNvSpPr>
            <a:spLocks noGrp="1"/>
          </p:cNvSpPr>
          <p:nvPr>
            <p:ph type="pic" sz="quarter" idx="39"/>
          </p:nvPr>
        </p:nvSpPr>
        <p:spPr/>
      </p:sp>
      <p:sp>
        <p:nvSpPr>
          <p:cNvPr id="28" name="그림 개체 틀 27" descr="회사 로고">
            <a:extLst>
              <a:ext uri="{FF2B5EF4-FFF2-40B4-BE49-F238E27FC236}">
                <a16:creationId xmlns:a16="http://schemas.microsoft.com/office/drawing/2014/main" id="{C9828076-1E1C-4E6A-80ED-02AC430DF17B}"/>
              </a:ext>
            </a:extLst>
          </p:cNvPr>
          <p:cNvSpPr>
            <a:spLocks noGrp="1"/>
          </p:cNvSpPr>
          <p:nvPr>
            <p:ph type="pic" sz="quarter" idx="41"/>
          </p:nvPr>
        </p:nvSpPr>
        <p:spPr/>
      </p:sp>
      <p:sp>
        <p:nvSpPr>
          <p:cNvPr id="29" name="그림 개체 틀 28" descr="회사 로고">
            <a:extLst>
              <a:ext uri="{FF2B5EF4-FFF2-40B4-BE49-F238E27FC236}">
                <a16:creationId xmlns:a16="http://schemas.microsoft.com/office/drawing/2014/main" id="{BB3F1F41-ECBD-4218-A318-A0368B5D7549}"/>
              </a:ext>
            </a:extLst>
          </p:cNvPr>
          <p:cNvSpPr>
            <a:spLocks noGrp="1"/>
          </p:cNvSpPr>
          <p:nvPr>
            <p:ph type="pic" sz="quarter" idx="42"/>
          </p:nvPr>
        </p:nvSpPr>
        <p:spPr/>
      </p:sp>
      <p:sp>
        <p:nvSpPr>
          <p:cNvPr id="30" name="그림 개체 틀 29" descr="회사 로고">
            <a:extLst>
              <a:ext uri="{FF2B5EF4-FFF2-40B4-BE49-F238E27FC236}">
                <a16:creationId xmlns:a16="http://schemas.microsoft.com/office/drawing/2014/main" id="{ADE16003-7B55-4545-94FF-CA6F56EFEC35}"/>
              </a:ext>
            </a:extLst>
          </p:cNvPr>
          <p:cNvSpPr>
            <a:spLocks noGrp="1"/>
          </p:cNvSpPr>
          <p:nvPr>
            <p:ph type="pic" sz="quarter" idx="43"/>
          </p:nvPr>
        </p:nvSpPr>
        <p:spPr/>
      </p:sp>
      <p:sp>
        <p:nvSpPr>
          <p:cNvPr id="31" name="그림 개체 틀 30" descr="회사 로고">
            <a:extLst>
              <a:ext uri="{FF2B5EF4-FFF2-40B4-BE49-F238E27FC236}">
                <a16:creationId xmlns:a16="http://schemas.microsoft.com/office/drawing/2014/main" id="{124D90C0-A545-43D1-81FA-714F49FA7544}"/>
              </a:ext>
            </a:extLst>
          </p:cNvPr>
          <p:cNvSpPr>
            <a:spLocks noGrp="1"/>
          </p:cNvSpPr>
          <p:nvPr>
            <p:ph type="pic" sz="quarter" idx="44"/>
          </p:nvPr>
        </p:nvSpPr>
        <p:spPr/>
      </p:sp>
      <p:pic>
        <p:nvPicPr>
          <p:cNvPr id="45" name="그림 개체 틀 44" descr="회사 로고">
            <a:extLst>
              <a:ext uri="{FF2B5EF4-FFF2-40B4-BE49-F238E27FC236}">
                <a16:creationId xmlns:a16="http://schemas.microsoft.com/office/drawing/2014/main" id="{DBCBD768-1EBE-4354-BB21-BF8225EFC634}"/>
              </a:ext>
            </a:extLst>
          </p:cNvPr>
          <p:cNvPicPr>
            <a:picLocks noGrp="1" noChangeAspect="1"/>
          </p:cNvPicPr>
          <p:nvPr>
            <p:ph type="pic" sz="quarter" idx="13"/>
          </p:nvPr>
        </p:nvPicPr>
        <p:blipFill>
          <a:blip r:embed="rId3"/>
          <a:srcRect/>
          <a:stretch/>
        </p:blipFill>
        <p:spPr>
          <a:xfrm>
            <a:off x="8965413" y="1977023"/>
            <a:ext cx="2386584" cy="482395"/>
          </a:xfrm>
        </p:spPr>
      </p:pic>
      <p:sp>
        <p:nvSpPr>
          <p:cNvPr id="5" name="슬라이드 번호 개체 틀 4">
            <a:extLst>
              <a:ext uri="{FF2B5EF4-FFF2-40B4-BE49-F238E27FC236}">
                <a16:creationId xmlns:a16="http://schemas.microsoft.com/office/drawing/2014/main" id="{1AB9C8A0-14BC-4644-8A34-F8F26D363CC9}"/>
              </a:ext>
            </a:extLst>
          </p:cNvPr>
          <p:cNvSpPr>
            <a:spLocks noGrp="1"/>
          </p:cNvSpPr>
          <p:nvPr>
            <p:ph type="sldNum" sz="quarter" idx="12"/>
          </p:nvPr>
        </p:nvSpPr>
        <p:spPr/>
        <p:txBody>
          <a:bodyPr rtlCol="0"/>
          <a:lstStyle/>
          <a:p>
            <a:pPr rtl="0"/>
            <a:fld id="{4950F5D8-22E1-4015-8661-E5B1FD28C2DE}" type="slidenum">
              <a:rPr lang="en-US" altLang="ko-KR" smtClean="0"/>
              <a:pPr rtl="0"/>
              <a:t>17</a:t>
            </a:fld>
            <a:endParaRPr lang="ko-KR" altLang="en-US"/>
          </a:p>
        </p:txBody>
      </p:sp>
      <p:sp>
        <p:nvSpPr>
          <p:cNvPr id="4" name="바닥글 개체 틀 3">
            <a:extLst>
              <a:ext uri="{FF2B5EF4-FFF2-40B4-BE49-F238E27FC236}">
                <a16:creationId xmlns:a16="http://schemas.microsoft.com/office/drawing/2014/main" id="{3D4703B2-BABE-459A-9E4B-601E56562715}"/>
              </a:ext>
            </a:extLst>
          </p:cNvPr>
          <p:cNvSpPr>
            <a:spLocks noGrp="1"/>
          </p:cNvSpPr>
          <p:nvPr>
            <p:ph type="ftr" sz="quarter" idx="11"/>
          </p:nvPr>
        </p:nvSpPr>
        <p:spPr/>
        <p:txBody>
          <a:bodyPr rtlCol="0"/>
          <a:lstStyle/>
          <a:p>
            <a:pPr rtl="0"/>
            <a:r>
              <a:rPr lang="en-US" altLang="ko-KR"/>
              <a:t>CMS</a:t>
            </a:r>
            <a:endParaRPr lang="ko-KR" altLang="en-US"/>
          </a:p>
        </p:txBody>
      </p:sp>
    </p:spTree>
    <p:extLst>
      <p:ext uri="{BB962C8B-B14F-4D97-AF65-F5344CB8AC3E}">
        <p14:creationId xmlns:p14="http://schemas.microsoft.com/office/powerpoint/2010/main" val="2589939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A31D3C8-0B11-46D3-A9A6-E4828F8E9CD3}"/>
              </a:ext>
            </a:extLst>
          </p:cNvPr>
          <p:cNvSpPr>
            <a:spLocks noGrp="1"/>
          </p:cNvSpPr>
          <p:nvPr>
            <p:ph type="title"/>
          </p:nvPr>
        </p:nvSpPr>
        <p:spPr/>
        <p:txBody>
          <a:bodyPr rtlCol="0"/>
          <a:lstStyle/>
          <a:p>
            <a:pPr rtl="0"/>
            <a:r>
              <a:rPr lang="ko-KR" altLang="en-US" dirty="0"/>
              <a:t>성장 전략</a:t>
            </a:r>
          </a:p>
        </p:txBody>
      </p:sp>
      <p:sp>
        <p:nvSpPr>
          <p:cNvPr id="9" name="텍스트 개체 틀 8">
            <a:extLst>
              <a:ext uri="{FF2B5EF4-FFF2-40B4-BE49-F238E27FC236}">
                <a16:creationId xmlns:a16="http://schemas.microsoft.com/office/drawing/2014/main" id="{3EA76C16-1F6B-4E12-9881-637E86C7972F}"/>
              </a:ext>
            </a:extLst>
          </p:cNvPr>
          <p:cNvSpPr>
            <a:spLocks noGrp="1"/>
          </p:cNvSpPr>
          <p:nvPr>
            <p:ph type="body" sz="quarter" idx="47"/>
          </p:nvPr>
        </p:nvSpPr>
        <p:spPr/>
        <p:txBody>
          <a:bodyPr rtlCol="0"/>
          <a:lstStyle/>
          <a:p>
            <a:pPr rtl="0"/>
            <a:r>
              <a:rPr lang="en-US" altLang="ko-KR" dirty="0"/>
              <a:t>Lorem ipsum dolor sit </a:t>
            </a:r>
            <a:r>
              <a:rPr lang="en-US" altLang="ko-KR" dirty="0" err="1"/>
              <a:t>amet</a:t>
            </a:r>
            <a:r>
              <a:rPr lang="en-US" altLang="ko-KR" dirty="0"/>
              <a:t>, </a:t>
            </a:r>
            <a:r>
              <a:rPr lang="en-US" altLang="ko-KR" dirty="0" err="1"/>
              <a:t>consectetuer</a:t>
            </a:r>
            <a:r>
              <a:rPr lang="en-US" altLang="ko-KR" dirty="0"/>
              <a:t> </a:t>
            </a:r>
            <a:r>
              <a:rPr lang="en-US" altLang="ko-KR" dirty="0" err="1"/>
              <a:t>adipiscing</a:t>
            </a:r>
            <a:r>
              <a:rPr lang="en-US" altLang="ko-KR" dirty="0"/>
              <a:t> </a:t>
            </a:r>
            <a:r>
              <a:rPr lang="en-US" altLang="ko-KR" dirty="0" err="1"/>
              <a:t>elit</a:t>
            </a:r>
            <a:endParaRPr lang="en-US" altLang="ko-KR" dirty="0"/>
          </a:p>
        </p:txBody>
      </p:sp>
      <p:pic>
        <p:nvPicPr>
          <p:cNvPr id="27" name="그림 개체 틀 26" descr="회사 로고">
            <a:extLst>
              <a:ext uri="{FF2B5EF4-FFF2-40B4-BE49-F238E27FC236}">
                <a16:creationId xmlns:a16="http://schemas.microsoft.com/office/drawing/2014/main" id="{FC20732F-60A2-4795-9CDC-FED7C482D830}"/>
              </a:ext>
            </a:extLst>
          </p:cNvPr>
          <p:cNvPicPr>
            <a:picLocks noGrp="1" noChangeAspect="1"/>
          </p:cNvPicPr>
          <p:nvPr>
            <p:ph type="pic" sz="quarter" idx="55"/>
          </p:nvPr>
        </p:nvPicPr>
        <p:blipFill>
          <a:blip r:embed="rId3"/>
          <a:srcRect/>
          <a:stretch/>
        </p:blipFill>
        <p:spPr>
          <a:xfrm>
            <a:off x="9441997" y="852284"/>
            <a:ext cx="1938528" cy="391830"/>
          </a:xfrm>
        </p:spPr>
      </p:pic>
      <p:sp>
        <p:nvSpPr>
          <p:cNvPr id="7" name="텍스트 개체 틀 6">
            <a:extLst>
              <a:ext uri="{FF2B5EF4-FFF2-40B4-BE49-F238E27FC236}">
                <a16:creationId xmlns:a16="http://schemas.microsoft.com/office/drawing/2014/main" id="{741A58E7-60BE-4B3A-B18C-923D5D056808}"/>
              </a:ext>
            </a:extLst>
          </p:cNvPr>
          <p:cNvSpPr>
            <a:spLocks noGrp="1"/>
          </p:cNvSpPr>
          <p:nvPr>
            <p:ph type="body" idx="41"/>
          </p:nvPr>
        </p:nvSpPr>
        <p:spPr/>
        <p:txBody>
          <a:bodyPr rtlCol="0"/>
          <a:lstStyle/>
          <a:p>
            <a:pPr rtl="0"/>
            <a:r>
              <a:rPr lang="ko-KR" altLang="en-US" dirty="0"/>
              <a:t>구역 </a:t>
            </a:r>
            <a:r>
              <a:rPr lang="en-US" altLang="ko-KR" dirty="0"/>
              <a:t>1 </a:t>
            </a:r>
            <a:r>
              <a:rPr lang="ko-KR" altLang="en-US" dirty="0"/>
              <a:t>제목</a:t>
            </a:r>
          </a:p>
        </p:txBody>
      </p:sp>
      <p:sp>
        <p:nvSpPr>
          <p:cNvPr id="8" name="텍스트 개체 틀 7">
            <a:extLst>
              <a:ext uri="{FF2B5EF4-FFF2-40B4-BE49-F238E27FC236}">
                <a16:creationId xmlns:a16="http://schemas.microsoft.com/office/drawing/2014/main" id="{81D4F0D9-9654-4ED2-836E-CA8D1AE8F8C1}"/>
              </a:ext>
            </a:extLst>
          </p:cNvPr>
          <p:cNvSpPr>
            <a:spLocks noGrp="1"/>
          </p:cNvSpPr>
          <p:nvPr>
            <p:ph type="body" sz="quarter" idx="42"/>
          </p:nvPr>
        </p:nvSpPr>
        <p:spPr/>
        <p:txBody>
          <a:bodyPr rtlCol="0"/>
          <a:lstStyle/>
          <a:p>
            <a:pPr rtl="0"/>
            <a:r>
              <a:rPr lang="ko-KR" altLang="en-US" dirty="0"/>
              <a:t>구역 </a:t>
            </a:r>
            <a:r>
              <a:rPr lang="en-US" altLang="ko-KR" dirty="0"/>
              <a:t>1 </a:t>
            </a:r>
            <a:r>
              <a:rPr lang="ko-KR" altLang="en-US" dirty="0"/>
              <a:t>부제목</a:t>
            </a:r>
          </a:p>
        </p:txBody>
      </p:sp>
      <p:sp>
        <p:nvSpPr>
          <p:cNvPr id="10" name="텍스트 개체 틀 9">
            <a:extLst>
              <a:ext uri="{FF2B5EF4-FFF2-40B4-BE49-F238E27FC236}">
                <a16:creationId xmlns:a16="http://schemas.microsoft.com/office/drawing/2014/main" id="{B23659FC-458C-45A2-A96C-6E8341756F5B}"/>
              </a:ext>
            </a:extLst>
          </p:cNvPr>
          <p:cNvSpPr>
            <a:spLocks noGrp="1"/>
          </p:cNvSpPr>
          <p:nvPr>
            <p:ph type="body" sz="quarter" idx="48"/>
          </p:nvPr>
        </p:nvSpPr>
        <p:spPr/>
        <p:txBody>
          <a:bodyPr rtlCol="0">
            <a:normAutofit fontScale="92500"/>
          </a:bodyPr>
          <a:lstStyle/>
          <a:p>
            <a:pPr rtl="0"/>
            <a:r>
              <a:rPr lang="en-US" altLang="ko-KR"/>
              <a:t>Lorem ipsum dolor sit amet, consectetuer adipiscing elit. Maecenas porttitor congue massa. Nunc viverra imperdiet enim. Fusce est. Vivamus a tellus.</a:t>
            </a:r>
          </a:p>
          <a:p>
            <a:pPr rtl="0"/>
            <a:r>
              <a:rPr lang="en-US" altLang="ko-KR"/>
              <a:t>Pellentesque habitant morbi tristique senectus et netus et malesuada fames ac turpis egestas.</a:t>
            </a:r>
            <a:endParaRPr lang="ko-KR" altLang="en-US"/>
          </a:p>
          <a:p>
            <a:pPr rtl="0"/>
            <a:r>
              <a:rPr lang="en-US" altLang="ko-KR"/>
              <a:t>Proin pharetra nonummy pede. Mauris et orci.</a:t>
            </a:r>
            <a:endParaRPr lang="ko-KR" altLang="en-US"/>
          </a:p>
        </p:txBody>
      </p:sp>
      <p:sp>
        <p:nvSpPr>
          <p:cNvPr id="23" name="텍스트 개체 틀 22">
            <a:extLst>
              <a:ext uri="{FF2B5EF4-FFF2-40B4-BE49-F238E27FC236}">
                <a16:creationId xmlns:a16="http://schemas.microsoft.com/office/drawing/2014/main" id="{BFC35997-9926-45C3-BDC9-CD5F738C432C}"/>
              </a:ext>
            </a:extLst>
          </p:cNvPr>
          <p:cNvSpPr>
            <a:spLocks noGrp="1"/>
          </p:cNvSpPr>
          <p:nvPr>
            <p:ph type="body" idx="52"/>
          </p:nvPr>
        </p:nvSpPr>
        <p:spPr/>
        <p:txBody>
          <a:bodyPr rtlCol="0"/>
          <a:lstStyle/>
          <a:p>
            <a:pPr rtl="0"/>
            <a:r>
              <a:rPr lang="ko-KR" altLang="en-US"/>
              <a:t>구역 </a:t>
            </a:r>
            <a:r>
              <a:rPr lang="en-US" altLang="ko-KR"/>
              <a:t>2 </a:t>
            </a:r>
            <a:r>
              <a:rPr lang="ko-KR" altLang="en-US"/>
              <a:t>제목</a:t>
            </a:r>
          </a:p>
        </p:txBody>
      </p:sp>
      <p:sp>
        <p:nvSpPr>
          <p:cNvPr id="24" name="텍스트 개체 틀 23">
            <a:extLst>
              <a:ext uri="{FF2B5EF4-FFF2-40B4-BE49-F238E27FC236}">
                <a16:creationId xmlns:a16="http://schemas.microsoft.com/office/drawing/2014/main" id="{9AA119B1-83DB-4399-BB6C-A76ECCD16896}"/>
              </a:ext>
            </a:extLst>
          </p:cNvPr>
          <p:cNvSpPr>
            <a:spLocks noGrp="1"/>
          </p:cNvSpPr>
          <p:nvPr>
            <p:ph type="body" sz="quarter" idx="53"/>
          </p:nvPr>
        </p:nvSpPr>
        <p:spPr/>
        <p:txBody>
          <a:bodyPr rtlCol="0"/>
          <a:lstStyle/>
          <a:p>
            <a:pPr rtl="0"/>
            <a:r>
              <a:rPr lang="ko-KR" altLang="en-US"/>
              <a:t>구역 </a:t>
            </a:r>
            <a:r>
              <a:rPr lang="en-US" altLang="ko-KR"/>
              <a:t>1 </a:t>
            </a:r>
            <a:r>
              <a:rPr lang="ko-KR" altLang="en-US"/>
              <a:t>부제목</a:t>
            </a:r>
          </a:p>
        </p:txBody>
      </p:sp>
      <p:sp>
        <p:nvSpPr>
          <p:cNvPr id="25" name="텍스트 개체 틀 24">
            <a:extLst>
              <a:ext uri="{FF2B5EF4-FFF2-40B4-BE49-F238E27FC236}">
                <a16:creationId xmlns:a16="http://schemas.microsoft.com/office/drawing/2014/main" id="{475FE0A6-52B1-4710-908D-26DDF077E6D8}"/>
              </a:ext>
            </a:extLst>
          </p:cNvPr>
          <p:cNvSpPr>
            <a:spLocks noGrp="1"/>
          </p:cNvSpPr>
          <p:nvPr>
            <p:ph type="body" sz="quarter" idx="54"/>
          </p:nvPr>
        </p:nvSpPr>
        <p:spPr/>
        <p:txBody>
          <a:bodyPr rtlCol="0">
            <a:normAutofit fontScale="92500"/>
          </a:bodyPr>
          <a:lstStyle/>
          <a:p>
            <a:pPr rtl="0"/>
            <a:r>
              <a:rPr lang="en-US" altLang="ko-KR"/>
              <a:t>Lorem ipsum dolor sit amet, consectetuer adipiscing elit. Maecenas porttitor congue massa. Nunc viverra imperdiet enim. Fusce est. Vivamus a tellus.</a:t>
            </a:r>
          </a:p>
          <a:p>
            <a:pPr rtl="0"/>
            <a:r>
              <a:rPr lang="en-US" altLang="ko-KR"/>
              <a:t>Pellentesque habitant morbi tristique senectus et netus et malesuada fames ac turpis egestas.</a:t>
            </a:r>
            <a:endParaRPr lang="ko-KR" altLang="en-US"/>
          </a:p>
          <a:p>
            <a:pPr rtl="0"/>
            <a:r>
              <a:rPr lang="en-US" altLang="ko-KR"/>
              <a:t>Proin pharetra nonummy pede. Mauris et orci.</a:t>
            </a:r>
            <a:endParaRPr lang="ko-KR" altLang="en-US"/>
          </a:p>
        </p:txBody>
      </p:sp>
      <p:sp>
        <p:nvSpPr>
          <p:cNvPr id="20" name="텍스트 개체 틀 19">
            <a:extLst>
              <a:ext uri="{FF2B5EF4-FFF2-40B4-BE49-F238E27FC236}">
                <a16:creationId xmlns:a16="http://schemas.microsoft.com/office/drawing/2014/main" id="{B83D38BE-3603-45E0-B07A-7AC51ABCA2FE}"/>
              </a:ext>
            </a:extLst>
          </p:cNvPr>
          <p:cNvSpPr>
            <a:spLocks noGrp="1"/>
          </p:cNvSpPr>
          <p:nvPr>
            <p:ph type="body" idx="49"/>
          </p:nvPr>
        </p:nvSpPr>
        <p:spPr/>
        <p:txBody>
          <a:bodyPr rtlCol="0"/>
          <a:lstStyle/>
          <a:p>
            <a:pPr rtl="0"/>
            <a:r>
              <a:rPr lang="ko-KR" altLang="en-US"/>
              <a:t>구역 </a:t>
            </a:r>
            <a:r>
              <a:rPr lang="en-US" altLang="ko-KR"/>
              <a:t>3 </a:t>
            </a:r>
            <a:r>
              <a:rPr lang="ko-KR" altLang="en-US"/>
              <a:t>제목</a:t>
            </a:r>
          </a:p>
        </p:txBody>
      </p:sp>
      <p:sp>
        <p:nvSpPr>
          <p:cNvPr id="21" name="텍스트 개체 틀 20">
            <a:extLst>
              <a:ext uri="{FF2B5EF4-FFF2-40B4-BE49-F238E27FC236}">
                <a16:creationId xmlns:a16="http://schemas.microsoft.com/office/drawing/2014/main" id="{878C2831-BDCF-4BCE-9B4F-91637C854EB8}"/>
              </a:ext>
            </a:extLst>
          </p:cNvPr>
          <p:cNvSpPr>
            <a:spLocks noGrp="1"/>
          </p:cNvSpPr>
          <p:nvPr>
            <p:ph type="body" sz="quarter" idx="50"/>
          </p:nvPr>
        </p:nvSpPr>
        <p:spPr/>
        <p:txBody>
          <a:bodyPr rtlCol="0"/>
          <a:lstStyle/>
          <a:p>
            <a:pPr rtl="0"/>
            <a:r>
              <a:rPr lang="ko-KR" altLang="en-US"/>
              <a:t>구역 </a:t>
            </a:r>
            <a:r>
              <a:rPr lang="en-US" altLang="ko-KR"/>
              <a:t>1 </a:t>
            </a:r>
            <a:r>
              <a:rPr lang="ko-KR" altLang="en-US"/>
              <a:t>부제목</a:t>
            </a:r>
          </a:p>
        </p:txBody>
      </p:sp>
      <p:sp>
        <p:nvSpPr>
          <p:cNvPr id="22" name="텍스트 개체 틀 21">
            <a:extLst>
              <a:ext uri="{FF2B5EF4-FFF2-40B4-BE49-F238E27FC236}">
                <a16:creationId xmlns:a16="http://schemas.microsoft.com/office/drawing/2014/main" id="{ECD0B61C-F4E1-40D7-BF93-62B96E902ACE}"/>
              </a:ext>
            </a:extLst>
          </p:cNvPr>
          <p:cNvSpPr>
            <a:spLocks noGrp="1"/>
          </p:cNvSpPr>
          <p:nvPr>
            <p:ph type="body" sz="quarter" idx="51"/>
          </p:nvPr>
        </p:nvSpPr>
        <p:spPr/>
        <p:txBody>
          <a:bodyPr rtlCol="0">
            <a:normAutofit fontScale="92500"/>
          </a:bodyPr>
          <a:lstStyle/>
          <a:p>
            <a:pPr rtl="0"/>
            <a:r>
              <a:rPr lang="en-US" altLang="ko-KR"/>
              <a:t>Lorem ipsum dolor sit amet, consectetuer adipiscing elit. Maecenas porttitor congue massa. Nunc viverra imperdiet enim. Fusce est. Vivamus a tellus.</a:t>
            </a:r>
          </a:p>
          <a:p>
            <a:pPr rtl="0"/>
            <a:r>
              <a:rPr lang="en-US" altLang="ko-KR"/>
              <a:t>Pellentesque habitant morbi tristique senectus et netus et malesuada fames ac turpis egestas.</a:t>
            </a:r>
            <a:endParaRPr lang="ko-KR" altLang="en-US"/>
          </a:p>
          <a:p>
            <a:pPr rtl="0"/>
            <a:r>
              <a:rPr lang="en-US" altLang="ko-KR"/>
              <a:t>Proin pharetra nonummy pede. Mauris et orci.</a:t>
            </a:r>
            <a:endParaRPr lang="ko-KR" altLang="en-US"/>
          </a:p>
        </p:txBody>
      </p:sp>
      <p:sp>
        <p:nvSpPr>
          <p:cNvPr id="5" name="슬라이드 번호 개체 틀 4">
            <a:extLst>
              <a:ext uri="{FF2B5EF4-FFF2-40B4-BE49-F238E27FC236}">
                <a16:creationId xmlns:a16="http://schemas.microsoft.com/office/drawing/2014/main" id="{C40DDBAC-98BB-4F37-AD98-D2A59FF030ED}"/>
              </a:ext>
            </a:extLst>
          </p:cNvPr>
          <p:cNvSpPr>
            <a:spLocks noGrp="1"/>
          </p:cNvSpPr>
          <p:nvPr>
            <p:ph type="sldNum" sz="quarter" idx="12"/>
          </p:nvPr>
        </p:nvSpPr>
        <p:spPr/>
        <p:txBody>
          <a:bodyPr rtlCol="0"/>
          <a:lstStyle/>
          <a:p>
            <a:pPr rtl="0"/>
            <a:fld id="{4950F5D8-22E1-4015-8661-E5B1FD28C2DE}" type="slidenum">
              <a:rPr lang="en-US" altLang="ko-KR" smtClean="0"/>
              <a:pPr rtl="0"/>
              <a:t>18</a:t>
            </a:fld>
            <a:endParaRPr lang="ko-KR" altLang="en-US"/>
          </a:p>
        </p:txBody>
      </p:sp>
      <p:sp>
        <p:nvSpPr>
          <p:cNvPr id="4" name="바닥글 개체 틀 3">
            <a:extLst>
              <a:ext uri="{FF2B5EF4-FFF2-40B4-BE49-F238E27FC236}">
                <a16:creationId xmlns:a16="http://schemas.microsoft.com/office/drawing/2014/main" id="{4E07CA6F-243E-4E42-969D-A8F1F1171BD8}"/>
              </a:ext>
            </a:extLst>
          </p:cNvPr>
          <p:cNvSpPr>
            <a:spLocks noGrp="1"/>
          </p:cNvSpPr>
          <p:nvPr>
            <p:ph type="ftr" sz="quarter" idx="11"/>
          </p:nvPr>
        </p:nvSpPr>
        <p:spPr/>
        <p:txBody>
          <a:bodyPr rtlCol="0"/>
          <a:lstStyle/>
          <a:p>
            <a:pPr rtl="0"/>
            <a:r>
              <a:rPr lang="en-US" altLang="ko-KR"/>
              <a:t>CMS</a:t>
            </a:r>
            <a:endParaRPr lang="ko-KR" altLang="en-US"/>
          </a:p>
        </p:txBody>
      </p:sp>
    </p:spTree>
    <p:extLst>
      <p:ext uri="{BB962C8B-B14F-4D97-AF65-F5344CB8AC3E}">
        <p14:creationId xmlns:p14="http://schemas.microsoft.com/office/powerpoint/2010/main" val="3314597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0415C43-91D7-4EE6-843E-EA2527BA6E2B}"/>
              </a:ext>
            </a:extLst>
          </p:cNvPr>
          <p:cNvSpPr>
            <a:spLocks noGrp="1"/>
          </p:cNvSpPr>
          <p:nvPr>
            <p:ph type="title"/>
          </p:nvPr>
        </p:nvSpPr>
        <p:spPr/>
        <p:txBody>
          <a:bodyPr rtlCol="0"/>
          <a:lstStyle/>
          <a:p>
            <a:pPr rtl="0"/>
            <a:r>
              <a:rPr lang="ko-KR" altLang="en-US" dirty="0"/>
              <a:t>유입</a:t>
            </a:r>
          </a:p>
        </p:txBody>
      </p:sp>
      <p:pic>
        <p:nvPicPr>
          <p:cNvPr id="16" name="그림 개체 틀 15" descr="회사 로고">
            <a:extLst>
              <a:ext uri="{FF2B5EF4-FFF2-40B4-BE49-F238E27FC236}">
                <a16:creationId xmlns:a16="http://schemas.microsoft.com/office/drawing/2014/main" id="{AF0B08D0-AB4E-4B4B-885E-9D72016F7DC2}"/>
              </a:ext>
            </a:extLst>
          </p:cNvPr>
          <p:cNvPicPr>
            <a:picLocks noGrp="1" noChangeAspect="1"/>
          </p:cNvPicPr>
          <p:nvPr>
            <p:ph type="pic" sz="quarter" idx="50"/>
          </p:nvPr>
        </p:nvPicPr>
        <p:blipFill>
          <a:blip r:embed="rId3"/>
          <a:srcRect/>
          <a:stretch/>
        </p:blipFill>
        <p:spPr>
          <a:xfrm>
            <a:off x="9441997" y="852284"/>
            <a:ext cx="1938528" cy="391830"/>
          </a:xfrm>
        </p:spPr>
      </p:pic>
      <p:sp>
        <p:nvSpPr>
          <p:cNvPr id="7" name="텍스트 개체 틀 6">
            <a:extLst>
              <a:ext uri="{FF2B5EF4-FFF2-40B4-BE49-F238E27FC236}">
                <a16:creationId xmlns:a16="http://schemas.microsoft.com/office/drawing/2014/main" id="{C0DF5C50-33E9-418B-B829-2AA8C9389BE0}"/>
              </a:ext>
            </a:extLst>
          </p:cNvPr>
          <p:cNvSpPr>
            <a:spLocks noGrp="1"/>
          </p:cNvSpPr>
          <p:nvPr>
            <p:ph type="body" idx="41"/>
          </p:nvPr>
        </p:nvSpPr>
        <p:spPr/>
        <p:txBody>
          <a:bodyPr rtlCol="0"/>
          <a:lstStyle/>
          <a:p>
            <a:pPr rtl="0"/>
            <a:r>
              <a:rPr lang="ko-KR" altLang="en-US" dirty="0"/>
              <a:t>주요 </a:t>
            </a:r>
            <a:r>
              <a:rPr lang="ko-KR" altLang="en-US" dirty="0" err="1"/>
              <a:t>메트릭</a:t>
            </a:r>
            <a:endParaRPr lang="ko-KR" altLang="en-US" dirty="0"/>
          </a:p>
        </p:txBody>
      </p:sp>
      <p:graphicFrame>
        <p:nvGraphicFramePr>
          <p:cNvPr id="11" name="내용 개체 틀 10" descr="표">
            <a:extLst>
              <a:ext uri="{FF2B5EF4-FFF2-40B4-BE49-F238E27FC236}">
                <a16:creationId xmlns:a16="http://schemas.microsoft.com/office/drawing/2014/main" id="{013FA120-7CD4-4F1A-9F50-831B8D0CD17F}"/>
              </a:ext>
            </a:extLst>
          </p:cNvPr>
          <p:cNvGraphicFramePr>
            <a:graphicFrameLocks noGrp="1"/>
          </p:cNvGraphicFramePr>
          <p:nvPr>
            <p:ph sz="quarter" idx="53"/>
            <p:extLst>
              <p:ext uri="{D42A27DB-BD31-4B8C-83A1-F6EECF244321}">
                <p14:modId xmlns:p14="http://schemas.microsoft.com/office/powerpoint/2010/main" val="169251497"/>
              </p:ext>
            </p:extLst>
          </p:nvPr>
        </p:nvGraphicFramePr>
        <p:xfrm>
          <a:off x="797584" y="2662947"/>
          <a:ext cx="4968000" cy="2345626"/>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val="3015602565"/>
                    </a:ext>
                  </a:extLst>
                </a:gridCol>
                <a:gridCol w="864000">
                  <a:extLst>
                    <a:ext uri="{9D8B030D-6E8A-4147-A177-3AD203B41FA5}">
                      <a16:colId xmlns:a16="http://schemas.microsoft.com/office/drawing/2014/main" val="1294844834"/>
                    </a:ext>
                  </a:extLst>
                </a:gridCol>
                <a:gridCol w="864000">
                  <a:extLst>
                    <a:ext uri="{9D8B030D-6E8A-4147-A177-3AD203B41FA5}">
                      <a16:colId xmlns:a16="http://schemas.microsoft.com/office/drawing/2014/main" val="1274262134"/>
                    </a:ext>
                  </a:extLst>
                </a:gridCol>
                <a:gridCol w="1260000">
                  <a:extLst>
                    <a:ext uri="{9D8B030D-6E8A-4147-A177-3AD203B41FA5}">
                      <a16:colId xmlns:a16="http://schemas.microsoft.com/office/drawing/2014/main" val="4223067457"/>
                    </a:ext>
                  </a:extLst>
                </a:gridCol>
                <a:gridCol w="1260000">
                  <a:extLst>
                    <a:ext uri="{9D8B030D-6E8A-4147-A177-3AD203B41FA5}">
                      <a16:colId xmlns:a16="http://schemas.microsoft.com/office/drawing/2014/main" val="614029234"/>
                    </a:ext>
                  </a:extLst>
                </a:gridCol>
              </a:tblGrid>
              <a:tr h="370840">
                <a:tc>
                  <a:txBody>
                    <a:bodyPr/>
                    <a:lstStyle/>
                    <a:p>
                      <a:pPr rtl="0"/>
                      <a:endParaRPr lang="ko-KR" altLang="en-US" sz="1300" noProof="0">
                        <a:latin typeface="맑은 고딕" panose="020B0503020000020004" pitchFamily="50" charset="-127"/>
                        <a:ea typeface="맑은 고딕" panose="020B0503020000020004" pitchFamily="50" charset="-127"/>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1468C"/>
                    </a:solidFill>
                  </a:tcPr>
                </a:tc>
                <a:tc>
                  <a:txBody>
                    <a:bodyPr/>
                    <a:lstStyle/>
                    <a:p>
                      <a:pPr algn="ctr" rtl="0"/>
                      <a:r>
                        <a:rPr lang="ko-KR" altLang="en-US" sz="1300" b="1" kern="1200" noProof="0">
                          <a:solidFill>
                            <a:schemeClr val="tx2">
                              <a:lumMod val="60000"/>
                              <a:lumOff val="40000"/>
                            </a:schemeClr>
                          </a:solidFill>
                          <a:latin typeface="맑은 고딕" panose="020B0503020000020004" pitchFamily="50" charset="-127"/>
                          <a:ea typeface="맑은 고딕" panose="020B0503020000020004" pitchFamily="50" charset="-127"/>
                          <a:cs typeface="+mn-cs"/>
                        </a:rPr>
                        <a:t>클라이언트</a:t>
                      </a: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1468C"/>
                    </a:solidFill>
                  </a:tcPr>
                </a:tc>
                <a:tc>
                  <a:txBody>
                    <a:bodyPr/>
                    <a:lstStyle/>
                    <a:p>
                      <a:pPr algn="ctr" rtl="0"/>
                      <a:r>
                        <a:rPr lang="ko-KR" altLang="en-US" sz="1300" b="1" kern="1200" noProof="0">
                          <a:solidFill>
                            <a:schemeClr val="tx2">
                              <a:lumMod val="60000"/>
                              <a:lumOff val="40000"/>
                            </a:schemeClr>
                          </a:solidFill>
                          <a:latin typeface="맑은 고딕" panose="020B0503020000020004" pitchFamily="50" charset="-127"/>
                          <a:ea typeface="맑은 고딕" panose="020B0503020000020004" pitchFamily="50" charset="-127"/>
                          <a:cs typeface="+mn-cs"/>
                        </a:rPr>
                        <a:t>주문</a:t>
                      </a: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1468C"/>
                    </a:solidFill>
                  </a:tcPr>
                </a:tc>
                <a:tc>
                  <a:txBody>
                    <a:bodyPr/>
                    <a:lstStyle/>
                    <a:p>
                      <a:pPr algn="ctr" rtl="0"/>
                      <a:r>
                        <a:rPr lang="ko-KR" altLang="en-US" sz="1300" b="1" kern="1200" noProof="0">
                          <a:solidFill>
                            <a:schemeClr val="tx2">
                              <a:lumMod val="60000"/>
                              <a:lumOff val="40000"/>
                            </a:schemeClr>
                          </a:solidFill>
                          <a:latin typeface="맑은 고딕" panose="020B0503020000020004" pitchFamily="50" charset="-127"/>
                          <a:ea typeface="맑은 고딕" panose="020B0503020000020004" pitchFamily="50" charset="-127"/>
                          <a:cs typeface="+mn-cs"/>
                        </a:rPr>
                        <a:t>총 수익</a:t>
                      </a: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1468C"/>
                    </a:solidFill>
                  </a:tcPr>
                </a:tc>
                <a:tc>
                  <a:txBody>
                    <a:bodyPr/>
                    <a:lstStyle/>
                    <a:p>
                      <a:pPr algn="ctr" rtl="0"/>
                      <a:r>
                        <a:rPr lang="ko-KR" altLang="en-US" sz="1300" b="1" kern="1200" noProof="0">
                          <a:solidFill>
                            <a:schemeClr val="tx2">
                              <a:lumMod val="60000"/>
                              <a:lumOff val="40000"/>
                            </a:schemeClr>
                          </a:solidFill>
                          <a:latin typeface="맑은 고딕" panose="020B0503020000020004" pitchFamily="50" charset="-127"/>
                          <a:ea typeface="맑은 고딕" panose="020B0503020000020004" pitchFamily="50" charset="-127"/>
                          <a:cs typeface="+mn-cs"/>
                        </a:rPr>
                        <a:t>순수익</a:t>
                      </a: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1468C"/>
                    </a:solidFill>
                  </a:tcPr>
                </a:tc>
                <a:extLst>
                  <a:ext uri="{0D108BD9-81ED-4DB2-BD59-A6C34878D82A}">
                    <a16:rowId xmlns:a16="http://schemas.microsoft.com/office/drawing/2014/main" val="4242144760"/>
                  </a:ext>
                </a:extLst>
              </a:tr>
              <a:tr h="370840">
                <a:tc>
                  <a:txBody>
                    <a:bodyPr/>
                    <a:lstStyle/>
                    <a:p>
                      <a:pPr algn="ctr" rtl="0"/>
                      <a:r>
                        <a:rPr lang="en-US" altLang="ko-KR" sz="1300" b="1" noProof="0">
                          <a:solidFill>
                            <a:schemeClr val="tx2">
                              <a:lumMod val="60000"/>
                              <a:lumOff val="40000"/>
                            </a:schemeClr>
                          </a:solidFill>
                          <a:latin typeface="맑은 고딕" panose="020B0503020000020004" pitchFamily="50" charset="-127"/>
                          <a:ea typeface="맑은 고딕" panose="020B0503020000020004" pitchFamily="50" charset="-127"/>
                        </a:rPr>
                        <a:t>20XX</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21468C"/>
                    </a:solidFill>
                  </a:tcPr>
                </a:tc>
                <a:tc>
                  <a:txBody>
                    <a:bodyPr/>
                    <a:lstStyle/>
                    <a:p>
                      <a:pPr algn="r" rtl="0"/>
                      <a:r>
                        <a:rPr lang="en-US" altLang="ko-KR" sz="1300" i="1" noProof="0">
                          <a:solidFill>
                            <a:schemeClr val="bg1">
                              <a:lumMod val="95000"/>
                            </a:schemeClr>
                          </a:solidFill>
                          <a:latin typeface="맑은 고딕" panose="020B0503020000020004" pitchFamily="50" charset="-127"/>
                          <a:ea typeface="맑은 고딕" panose="020B0503020000020004" pitchFamily="50" charset="-127"/>
                        </a:rPr>
                        <a:t>10</a:t>
                      </a: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001431"/>
                    </a:solidFill>
                  </a:tcPr>
                </a:tc>
                <a:tc>
                  <a:txBody>
                    <a:bodyPr/>
                    <a:lstStyle/>
                    <a:p>
                      <a:pPr algn="r" rtl="0"/>
                      <a:r>
                        <a:rPr lang="en-US" altLang="ko-KR" sz="1300" i="1" noProof="0">
                          <a:solidFill>
                            <a:schemeClr val="bg1">
                              <a:lumMod val="95000"/>
                            </a:schemeClr>
                          </a:solidFill>
                          <a:latin typeface="맑은 고딕" panose="020B0503020000020004" pitchFamily="50" charset="-127"/>
                          <a:ea typeface="맑은 고딕" panose="020B0503020000020004" pitchFamily="50" charset="-127"/>
                        </a:rPr>
                        <a:t>1100</a:t>
                      </a: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001431"/>
                    </a:solidFill>
                  </a:tcPr>
                </a:tc>
                <a:tc>
                  <a:txBody>
                    <a:bodyPr/>
                    <a:lstStyle/>
                    <a:p>
                      <a:pPr algn="r" rtl="0"/>
                      <a:r>
                        <a:rPr lang="en-US" altLang="ko-KR" sz="1300" i="1" noProof="0" dirty="0">
                          <a:solidFill>
                            <a:schemeClr val="bg1">
                              <a:lumMod val="95000"/>
                            </a:schemeClr>
                          </a:solidFill>
                          <a:latin typeface="맑은 고딕" panose="020B0503020000020004" pitchFamily="50" charset="-127"/>
                          <a:ea typeface="맑은 고딕" panose="020B0503020000020004" pitchFamily="50" charset="-127"/>
                        </a:rPr>
                        <a:t>₩10,000</a:t>
                      </a: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001431"/>
                    </a:solidFill>
                  </a:tcPr>
                </a:tc>
                <a:tc>
                  <a:txBody>
                    <a:bodyPr/>
                    <a:lstStyle/>
                    <a:p>
                      <a:pPr algn="r" rtl="0"/>
                      <a:r>
                        <a:rPr lang="en-US" altLang="ko-KR" sz="1300" i="1" noProof="0" dirty="0">
                          <a:solidFill>
                            <a:schemeClr val="bg1">
                              <a:lumMod val="95000"/>
                            </a:schemeClr>
                          </a:solidFill>
                          <a:latin typeface="맑은 고딕" panose="020B0503020000020004" pitchFamily="50" charset="-127"/>
                          <a:ea typeface="맑은 고딕" panose="020B0503020000020004" pitchFamily="50" charset="-127"/>
                        </a:rPr>
                        <a:t>₩7,000</a:t>
                      </a: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001431"/>
                    </a:solidFill>
                  </a:tcPr>
                </a:tc>
                <a:extLst>
                  <a:ext uri="{0D108BD9-81ED-4DB2-BD59-A6C34878D82A}">
                    <a16:rowId xmlns:a16="http://schemas.microsoft.com/office/drawing/2014/main" val="780746358"/>
                  </a:ext>
                </a:extLst>
              </a:tr>
              <a:tr h="370840">
                <a:tc>
                  <a:txBody>
                    <a:bodyPr/>
                    <a:lstStyle/>
                    <a:p>
                      <a:pPr algn="ctr" rtl="0"/>
                      <a:r>
                        <a:rPr lang="en-US" altLang="ko-KR" sz="1300" b="1" noProof="0">
                          <a:solidFill>
                            <a:schemeClr val="tx2">
                              <a:lumMod val="60000"/>
                              <a:lumOff val="40000"/>
                            </a:schemeClr>
                          </a:solidFill>
                          <a:latin typeface="맑은 고딕" panose="020B0503020000020004" pitchFamily="50" charset="-127"/>
                          <a:ea typeface="맑은 고딕" panose="020B0503020000020004" pitchFamily="50" charset="-127"/>
                        </a:rPr>
                        <a:t>20XX</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1468C"/>
                    </a:solidFill>
                  </a:tcPr>
                </a:tc>
                <a:tc>
                  <a:txBody>
                    <a:bodyPr/>
                    <a:lstStyle/>
                    <a:p>
                      <a:pPr algn="r" rtl="0"/>
                      <a:r>
                        <a:rPr lang="en-US" altLang="ko-KR" sz="1300" i="1" noProof="0">
                          <a:solidFill>
                            <a:schemeClr val="bg1">
                              <a:lumMod val="95000"/>
                            </a:schemeClr>
                          </a:solidFill>
                          <a:latin typeface="맑은 고딕" panose="020B0503020000020004" pitchFamily="50" charset="-127"/>
                          <a:ea typeface="맑은 고딕" panose="020B0503020000020004" pitchFamily="50" charset="-127"/>
                        </a:rPr>
                        <a:t>20</a:t>
                      </a: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a:r>
                        <a:rPr lang="en-US" altLang="ko-KR" sz="1300" i="1" noProof="0">
                          <a:solidFill>
                            <a:schemeClr val="bg1">
                              <a:lumMod val="95000"/>
                            </a:schemeClr>
                          </a:solidFill>
                          <a:latin typeface="맑은 고딕" panose="020B0503020000020004" pitchFamily="50" charset="-127"/>
                          <a:ea typeface="맑은 고딕" panose="020B0503020000020004" pitchFamily="50" charset="-127"/>
                        </a:rPr>
                        <a:t>200</a:t>
                      </a: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ko-KR" sz="1300" i="1" noProof="0" dirty="0">
                          <a:solidFill>
                            <a:schemeClr val="bg1">
                              <a:lumMod val="95000"/>
                            </a:schemeClr>
                          </a:solidFill>
                          <a:latin typeface="맑은 고딕" panose="020B0503020000020004" pitchFamily="50" charset="-127"/>
                          <a:ea typeface="맑은 고딕" panose="020B0503020000020004" pitchFamily="50" charset="-127"/>
                        </a:rPr>
                        <a:t>₩20,000</a:t>
                      </a: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ko-KR" sz="1300" i="1" noProof="0" dirty="0">
                          <a:solidFill>
                            <a:schemeClr val="bg1">
                              <a:lumMod val="95000"/>
                            </a:schemeClr>
                          </a:solidFill>
                          <a:latin typeface="맑은 고딕" panose="020B0503020000020004" pitchFamily="50" charset="-127"/>
                          <a:ea typeface="맑은 고딕" panose="020B0503020000020004" pitchFamily="50" charset="-127"/>
                        </a:rPr>
                        <a:t>₩16,000</a:t>
                      </a: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0127587"/>
                  </a:ext>
                </a:extLst>
              </a:tr>
              <a:tr h="370840">
                <a:tc>
                  <a:txBody>
                    <a:bodyPr/>
                    <a:lstStyle/>
                    <a:p>
                      <a:pPr algn="ctr" rtl="0"/>
                      <a:r>
                        <a:rPr lang="en-US" altLang="ko-KR" sz="1300" b="1" noProof="0">
                          <a:solidFill>
                            <a:schemeClr val="tx2">
                              <a:lumMod val="60000"/>
                              <a:lumOff val="40000"/>
                            </a:schemeClr>
                          </a:solidFill>
                          <a:latin typeface="맑은 고딕" panose="020B0503020000020004" pitchFamily="50" charset="-127"/>
                          <a:ea typeface="맑은 고딕" panose="020B0503020000020004" pitchFamily="50" charset="-127"/>
                        </a:rPr>
                        <a:t>20XX</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1468C"/>
                    </a:solidFill>
                  </a:tcPr>
                </a:tc>
                <a:tc>
                  <a:txBody>
                    <a:bodyPr/>
                    <a:lstStyle/>
                    <a:p>
                      <a:pPr algn="r" rtl="0"/>
                      <a:r>
                        <a:rPr lang="en-US" altLang="ko-KR" sz="1300" i="1" noProof="0">
                          <a:solidFill>
                            <a:schemeClr val="bg1">
                              <a:lumMod val="95000"/>
                            </a:schemeClr>
                          </a:solidFill>
                          <a:latin typeface="맑은 고딕" panose="020B0503020000020004" pitchFamily="50" charset="-127"/>
                          <a:ea typeface="맑은 고딕" panose="020B0503020000020004" pitchFamily="50" charset="-127"/>
                        </a:rPr>
                        <a:t>30</a:t>
                      </a: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1431"/>
                    </a:solidFill>
                  </a:tcPr>
                </a:tc>
                <a:tc>
                  <a:txBody>
                    <a:bodyPr/>
                    <a:lstStyle/>
                    <a:p>
                      <a:pPr algn="r" rtl="0"/>
                      <a:r>
                        <a:rPr lang="en-US" altLang="ko-KR" sz="1300" i="1" noProof="0">
                          <a:solidFill>
                            <a:schemeClr val="bg1">
                              <a:lumMod val="95000"/>
                            </a:schemeClr>
                          </a:solidFill>
                          <a:latin typeface="맑은 고딕" panose="020B0503020000020004" pitchFamily="50" charset="-127"/>
                          <a:ea typeface="맑은 고딕" panose="020B0503020000020004" pitchFamily="50" charset="-127"/>
                        </a:rPr>
                        <a:t>300</a:t>
                      </a: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143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ko-KR" sz="1300" i="1" noProof="0" dirty="0">
                          <a:solidFill>
                            <a:schemeClr val="bg1">
                              <a:lumMod val="95000"/>
                            </a:schemeClr>
                          </a:solidFill>
                          <a:latin typeface="맑은 고딕" panose="020B0503020000020004" pitchFamily="50" charset="-127"/>
                          <a:ea typeface="맑은 고딕" panose="020B0503020000020004" pitchFamily="50" charset="-127"/>
                        </a:rPr>
                        <a:t>₩30,000</a:t>
                      </a: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143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ko-KR" sz="1300" i="1" noProof="0" dirty="0">
                          <a:solidFill>
                            <a:schemeClr val="bg1">
                              <a:lumMod val="95000"/>
                            </a:schemeClr>
                          </a:solidFill>
                          <a:latin typeface="맑은 고딕" panose="020B0503020000020004" pitchFamily="50" charset="-127"/>
                          <a:ea typeface="맑은 고딕" panose="020B0503020000020004" pitchFamily="50" charset="-127"/>
                        </a:rPr>
                        <a:t>₩25,000</a:t>
                      </a: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1431"/>
                    </a:solidFill>
                  </a:tcPr>
                </a:tc>
                <a:extLst>
                  <a:ext uri="{0D108BD9-81ED-4DB2-BD59-A6C34878D82A}">
                    <a16:rowId xmlns:a16="http://schemas.microsoft.com/office/drawing/2014/main" val="87672658"/>
                  </a:ext>
                </a:extLst>
              </a:tr>
              <a:tr h="370840">
                <a:tc>
                  <a:txBody>
                    <a:bodyPr/>
                    <a:lstStyle/>
                    <a:p>
                      <a:pPr algn="ctr" rtl="0"/>
                      <a:r>
                        <a:rPr lang="en-US" altLang="ko-KR" sz="1300" b="1" noProof="0">
                          <a:solidFill>
                            <a:schemeClr val="tx2">
                              <a:lumMod val="60000"/>
                              <a:lumOff val="40000"/>
                            </a:schemeClr>
                          </a:solidFill>
                          <a:latin typeface="맑은 고딕" panose="020B0503020000020004" pitchFamily="50" charset="-127"/>
                          <a:ea typeface="맑은 고딕" panose="020B0503020000020004" pitchFamily="50" charset="-127"/>
                        </a:rPr>
                        <a:t>20XX</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1468C"/>
                    </a:solidFill>
                  </a:tcPr>
                </a:tc>
                <a:tc>
                  <a:txBody>
                    <a:bodyPr/>
                    <a:lstStyle/>
                    <a:p>
                      <a:pPr algn="r" rtl="0"/>
                      <a:r>
                        <a:rPr lang="en-US" altLang="ko-KR" sz="1300" i="1" noProof="0">
                          <a:solidFill>
                            <a:schemeClr val="bg1">
                              <a:lumMod val="95000"/>
                            </a:schemeClr>
                          </a:solidFill>
                          <a:latin typeface="맑은 고딕" panose="020B0503020000020004" pitchFamily="50" charset="-127"/>
                          <a:ea typeface="맑은 고딕" panose="020B0503020000020004" pitchFamily="50" charset="-127"/>
                        </a:rPr>
                        <a:t>40</a:t>
                      </a: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a:r>
                        <a:rPr lang="en-US" altLang="ko-KR" sz="1300" i="1" noProof="0">
                          <a:solidFill>
                            <a:schemeClr val="bg1">
                              <a:lumMod val="95000"/>
                            </a:schemeClr>
                          </a:solidFill>
                          <a:latin typeface="맑은 고딕" panose="020B0503020000020004" pitchFamily="50" charset="-127"/>
                          <a:ea typeface="맑은 고딕" panose="020B0503020000020004" pitchFamily="50" charset="-127"/>
                        </a:rPr>
                        <a:t>400</a:t>
                      </a: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ko-KR" sz="1300" i="1" noProof="0" dirty="0">
                          <a:solidFill>
                            <a:schemeClr val="bg1">
                              <a:lumMod val="95000"/>
                            </a:schemeClr>
                          </a:solidFill>
                          <a:latin typeface="맑은 고딕" panose="020B0503020000020004" pitchFamily="50" charset="-127"/>
                          <a:ea typeface="맑은 고딕" panose="020B0503020000020004" pitchFamily="50" charset="-127"/>
                        </a:rPr>
                        <a:t>₩40,000</a:t>
                      </a: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ko-KR" sz="1300" i="1" noProof="0" dirty="0">
                          <a:solidFill>
                            <a:schemeClr val="bg1">
                              <a:lumMod val="95000"/>
                            </a:schemeClr>
                          </a:solidFill>
                          <a:latin typeface="맑은 고딕" panose="020B0503020000020004" pitchFamily="50" charset="-127"/>
                          <a:ea typeface="맑은 고딕" panose="020B0503020000020004" pitchFamily="50" charset="-127"/>
                        </a:rPr>
                        <a:t>₩30,000</a:t>
                      </a: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06358397"/>
                  </a:ext>
                </a:extLst>
              </a:tr>
              <a:tr h="370840">
                <a:tc>
                  <a:txBody>
                    <a:bodyPr/>
                    <a:lstStyle/>
                    <a:p>
                      <a:pPr algn="ctr" rtl="0"/>
                      <a:r>
                        <a:rPr lang="en-US" altLang="ko-KR" sz="1300" b="1" noProof="0">
                          <a:solidFill>
                            <a:schemeClr val="tx2">
                              <a:lumMod val="60000"/>
                              <a:lumOff val="40000"/>
                            </a:schemeClr>
                          </a:solidFill>
                          <a:latin typeface="맑은 고딕" panose="020B0503020000020004" pitchFamily="50" charset="-127"/>
                          <a:ea typeface="맑은 고딕" panose="020B0503020000020004" pitchFamily="50" charset="-127"/>
                        </a:rPr>
                        <a:t>20XX</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1468C"/>
                    </a:solidFill>
                  </a:tcPr>
                </a:tc>
                <a:tc>
                  <a:txBody>
                    <a:bodyPr/>
                    <a:lstStyle/>
                    <a:p>
                      <a:pPr algn="r" rtl="0"/>
                      <a:r>
                        <a:rPr lang="en-US" altLang="ko-KR" sz="1300" i="1" noProof="0">
                          <a:solidFill>
                            <a:schemeClr val="bg1">
                              <a:lumMod val="95000"/>
                            </a:schemeClr>
                          </a:solidFill>
                          <a:latin typeface="맑은 고딕" panose="020B0503020000020004" pitchFamily="50" charset="-127"/>
                          <a:ea typeface="맑은 고딕" panose="020B0503020000020004" pitchFamily="50" charset="-127"/>
                        </a:rPr>
                        <a:t>50</a:t>
                      </a: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1431"/>
                    </a:solidFill>
                  </a:tcPr>
                </a:tc>
                <a:tc>
                  <a:txBody>
                    <a:bodyPr/>
                    <a:lstStyle/>
                    <a:p>
                      <a:pPr algn="r" rtl="0"/>
                      <a:r>
                        <a:rPr lang="en-US" altLang="ko-KR" sz="1300" i="1" noProof="0">
                          <a:solidFill>
                            <a:schemeClr val="bg1">
                              <a:lumMod val="95000"/>
                            </a:schemeClr>
                          </a:solidFill>
                          <a:latin typeface="맑은 고딕" panose="020B0503020000020004" pitchFamily="50" charset="-127"/>
                          <a:ea typeface="맑은 고딕" panose="020B0503020000020004" pitchFamily="50" charset="-127"/>
                        </a:rPr>
                        <a:t>500</a:t>
                      </a: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143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ko-KR" sz="1300" i="1" noProof="0" dirty="0">
                          <a:solidFill>
                            <a:schemeClr val="bg1">
                              <a:lumMod val="95000"/>
                            </a:schemeClr>
                          </a:solidFill>
                          <a:latin typeface="맑은 고딕" panose="020B0503020000020004" pitchFamily="50" charset="-127"/>
                          <a:ea typeface="맑은 고딕" panose="020B0503020000020004" pitchFamily="50" charset="-127"/>
                        </a:rPr>
                        <a:t>₩50,000</a:t>
                      </a: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143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ko-KR" sz="1300" i="1" noProof="0" dirty="0">
                          <a:solidFill>
                            <a:schemeClr val="bg1">
                              <a:lumMod val="95000"/>
                            </a:schemeClr>
                          </a:solidFill>
                          <a:latin typeface="맑은 고딕" panose="020B0503020000020004" pitchFamily="50" charset="-127"/>
                          <a:ea typeface="맑은 고딕" panose="020B0503020000020004" pitchFamily="50" charset="-127"/>
                        </a:rPr>
                        <a:t>₩40,000</a:t>
                      </a: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1431"/>
                    </a:solidFill>
                  </a:tcPr>
                </a:tc>
                <a:extLst>
                  <a:ext uri="{0D108BD9-81ED-4DB2-BD59-A6C34878D82A}">
                    <a16:rowId xmlns:a16="http://schemas.microsoft.com/office/drawing/2014/main" val="2542072324"/>
                  </a:ext>
                </a:extLst>
              </a:tr>
            </a:tbl>
          </a:graphicData>
        </a:graphic>
      </p:graphicFrame>
      <p:sp>
        <p:nvSpPr>
          <p:cNvPr id="8" name="텍스트 개체 틀 7">
            <a:extLst>
              <a:ext uri="{FF2B5EF4-FFF2-40B4-BE49-F238E27FC236}">
                <a16:creationId xmlns:a16="http://schemas.microsoft.com/office/drawing/2014/main" id="{E6D37316-A046-4BA3-851C-2A6DC246A794}"/>
              </a:ext>
            </a:extLst>
          </p:cNvPr>
          <p:cNvSpPr>
            <a:spLocks noGrp="1"/>
          </p:cNvSpPr>
          <p:nvPr>
            <p:ph type="body" idx="52"/>
          </p:nvPr>
        </p:nvSpPr>
        <p:spPr>
          <a:xfrm>
            <a:off x="6486747" y="1925467"/>
            <a:ext cx="2769902" cy="334918"/>
          </a:xfrm>
        </p:spPr>
        <p:txBody>
          <a:bodyPr rtlCol="0"/>
          <a:lstStyle/>
          <a:p>
            <a:pPr rtl="0"/>
            <a:r>
              <a:rPr lang="ko-KR" altLang="en-US" dirty="0"/>
              <a:t>연도별 수익</a:t>
            </a:r>
          </a:p>
        </p:txBody>
      </p:sp>
      <p:graphicFrame>
        <p:nvGraphicFramePr>
          <p:cNvPr id="14" name="내용 개체 틀 13" descr="차트">
            <a:extLst>
              <a:ext uri="{FF2B5EF4-FFF2-40B4-BE49-F238E27FC236}">
                <a16:creationId xmlns:a16="http://schemas.microsoft.com/office/drawing/2014/main" id="{5AB83087-836F-4FD4-93DC-E2F4F67ECD19}"/>
              </a:ext>
            </a:extLst>
          </p:cNvPr>
          <p:cNvGraphicFramePr>
            <a:graphicFrameLocks noGrp="1"/>
          </p:cNvGraphicFramePr>
          <p:nvPr>
            <p:ph sz="quarter" idx="54"/>
            <p:extLst>
              <p:ext uri="{D42A27DB-BD31-4B8C-83A1-F6EECF244321}">
                <p14:modId xmlns:p14="http://schemas.microsoft.com/office/powerpoint/2010/main" val="2395119388"/>
              </p:ext>
            </p:extLst>
          </p:nvPr>
        </p:nvGraphicFramePr>
        <p:xfrm>
          <a:off x="6402388" y="2662947"/>
          <a:ext cx="4913312" cy="3022600"/>
        </p:xfrm>
        <a:graphic>
          <a:graphicData uri="http://schemas.openxmlformats.org/drawingml/2006/chart">
            <c:chart xmlns:c="http://schemas.openxmlformats.org/drawingml/2006/chart" xmlns:r="http://schemas.openxmlformats.org/officeDocument/2006/relationships" r:id="rId4"/>
          </a:graphicData>
        </a:graphic>
      </p:graphicFrame>
      <p:sp>
        <p:nvSpPr>
          <p:cNvPr id="5" name="슬라이드 번호 개체 틀 4">
            <a:extLst>
              <a:ext uri="{FF2B5EF4-FFF2-40B4-BE49-F238E27FC236}">
                <a16:creationId xmlns:a16="http://schemas.microsoft.com/office/drawing/2014/main" id="{22BBFA8E-1B62-49E5-859F-CAD1A3785A05}"/>
              </a:ext>
            </a:extLst>
          </p:cNvPr>
          <p:cNvSpPr>
            <a:spLocks noGrp="1"/>
          </p:cNvSpPr>
          <p:nvPr>
            <p:ph type="sldNum" sz="quarter" idx="12"/>
          </p:nvPr>
        </p:nvSpPr>
        <p:spPr/>
        <p:txBody>
          <a:bodyPr rtlCol="0"/>
          <a:lstStyle/>
          <a:p>
            <a:pPr rtl="0"/>
            <a:fld id="{4950F5D8-22E1-4015-8661-E5B1FD28C2DE}" type="slidenum">
              <a:rPr lang="en-US" altLang="ko-KR" smtClean="0"/>
              <a:pPr rtl="0"/>
              <a:t>19</a:t>
            </a:fld>
            <a:endParaRPr lang="ko-KR" altLang="en-US" dirty="0"/>
          </a:p>
        </p:txBody>
      </p:sp>
      <p:sp>
        <p:nvSpPr>
          <p:cNvPr id="4" name="바닥글 개체 틀 3">
            <a:extLst>
              <a:ext uri="{FF2B5EF4-FFF2-40B4-BE49-F238E27FC236}">
                <a16:creationId xmlns:a16="http://schemas.microsoft.com/office/drawing/2014/main" id="{45D58DF5-63B9-4EDD-AB60-3ADA5FFDD875}"/>
              </a:ext>
            </a:extLst>
          </p:cNvPr>
          <p:cNvSpPr>
            <a:spLocks noGrp="1"/>
          </p:cNvSpPr>
          <p:nvPr>
            <p:ph type="ftr" sz="quarter" idx="11"/>
          </p:nvPr>
        </p:nvSpPr>
        <p:spPr/>
        <p:txBody>
          <a:bodyPr rtlCol="0"/>
          <a:lstStyle/>
          <a:p>
            <a:pPr rtl="0"/>
            <a:r>
              <a:rPr lang="en-US" altLang="ko-KR"/>
              <a:t>CMS</a:t>
            </a:r>
            <a:endParaRPr lang="ko-KR" altLang="en-US" dirty="0"/>
          </a:p>
        </p:txBody>
      </p:sp>
    </p:spTree>
    <p:extLst>
      <p:ext uri="{BB962C8B-B14F-4D97-AF65-F5344CB8AC3E}">
        <p14:creationId xmlns:p14="http://schemas.microsoft.com/office/powerpoint/2010/main" val="3561918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8EA7E572-F0AC-4962-AC8B-24DD8CD61D2D}"/>
              </a:ext>
            </a:extLst>
          </p:cNvPr>
          <p:cNvSpPr>
            <a:spLocks noGrp="1"/>
          </p:cNvSpPr>
          <p:nvPr>
            <p:ph type="title"/>
          </p:nvPr>
        </p:nvSpPr>
        <p:spPr>
          <a:xfrm>
            <a:off x="7398663" y="499122"/>
            <a:ext cx="4585780" cy="631471"/>
          </a:xfrm>
        </p:spPr>
        <p:txBody>
          <a:bodyPr rtlCol="0"/>
          <a:lstStyle/>
          <a:p>
            <a:pPr algn="just" rtl="0"/>
            <a:r>
              <a:rPr lang="ko-KR" altLang="en-US" dirty="0">
                <a:latin typeface="CookieRun Regular" panose="020B0600000101010101" pitchFamily="50" charset="-127"/>
                <a:ea typeface="CookieRun Regular" panose="020B0600000101010101" pitchFamily="50" charset="-127"/>
              </a:rPr>
              <a:t>                              목차</a:t>
            </a:r>
          </a:p>
        </p:txBody>
      </p:sp>
      <p:sp>
        <p:nvSpPr>
          <p:cNvPr id="4" name="내용 개체 틀 3">
            <a:extLst>
              <a:ext uri="{FF2B5EF4-FFF2-40B4-BE49-F238E27FC236}">
                <a16:creationId xmlns:a16="http://schemas.microsoft.com/office/drawing/2014/main" id="{E9A97DCF-3682-44C5-A5DA-9D96CF14B628}"/>
              </a:ext>
            </a:extLst>
          </p:cNvPr>
          <p:cNvSpPr>
            <a:spLocks noGrp="1"/>
          </p:cNvSpPr>
          <p:nvPr>
            <p:ph sz="quarter" idx="4"/>
          </p:nvPr>
        </p:nvSpPr>
        <p:spPr>
          <a:xfrm>
            <a:off x="5970494" y="1679850"/>
            <a:ext cx="5957765" cy="1818949"/>
          </a:xfrm>
        </p:spPr>
        <p:txBody>
          <a:bodyPr rtlCol="0">
            <a:normAutofit fontScale="92500" lnSpcReduction="10000"/>
          </a:bodyPr>
          <a:lstStyle/>
          <a:p>
            <a:pPr marL="0" indent="0" algn="r" rtl="0">
              <a:buNone/>
            </a:pPr>
            <a:r>
              <a:rPr lang="en-US" altLang="ko-KR" dirty="0">
                <a:latin typeface="CookieRun Regular" panose="020B0600000101010101" pitchFamily="50" charset="-127"/>
                <a:ea typeface="CookieRun Regular" panose="020B0600000101010101" pitchFamily="50" charset="-127"/>
              </a:rPr>
              <a:t>1. </a:t>
            </a:r>
            <a:r>
              <a:rPr lang="ko-KR" altLang="en-US" dirty="0">
                <a:latin typeface="CookieRun Regular" panose="020B0600000101010101" pitchFamily="50" charset="-127"/>
                <a:ea typeface="CookieRun Regular" panose="020B0600000101010101" pitchFamily="50" charset="-127"/>
              </a:rPr>
              <a:t>프로젝트 소개</a:t>
            </a:r>
            <a:r>
              <a:rPr lang="en-US" altLang="ko-KR" dirty="0">
                <a:latin typeface="CookieRun Regular" panose="020B0600000101010101" pitchFamily="50" charset="-127"/>
                <a:ea typeface="CookieRun Regular" panose="020B0600000101010101" pitchFamily="50" charset="-127"/>
              </a:rPr>
              <a:t> (Project Overview)</a:t>
            </a:r>
          </a:p>
          <a:p>
            <a:pPr marL="0" indent="0" algn="r" rtl="0">
              <a:buNone/>
            </a:pPr>
            <a:endParaRPr lang="en-US" altLang="ko-KR" dirty="0">
              <a:latin typeface="CookieRun Regular" panose="020B0600000101010101" pitchFamily="50" charset="-127"/>
              <a:ea typeface="CookieRun Regular" panose="020B0600000101010101" pitchFamily="50" charset="-127"/>
            </a:endParaRPr>
          </a:p>
          <a:p>
            <a:pPr marL="0" indent="0" algn="r" rtl="0">
              <a:buNone/>
            </a:pPr>
            <a:r>
              <a:rPr lang="en-US" altLang="ko-KR" dirty="0">
                <a:latin typeface="CookieRun Regular" panose="020B0600000101010101" pitchFamily="50" charset="-127"/>
                <a:ea typeface="CookieRun Regular" panose="020B0600000101010101" pitchFamily="50" charset="-127"/>
              </a:rPr>
              <a:t>2. </a:t>
            </a:r>
            <a:r>
              <a:rPr lang="ko-KR" altLang="en-US" dirty="0">
                <a:latin typeface="CookieRun Regular" panose="020B0600000101010101" pitchFamily="50" charset="-127"/>
                <a:ea typeface="CookieRun Regular" panose="020B0600000101010101" pitchFamily="50" charset="-127"/>
              </a:rPr>
              <a:t>개발 환경 </a:t>
            </a:r>
            <a:r>
              <a:rPr lang="en-US" altLang="ko-KR" dirty="0">
                <a:latin typeface="CookieRun Regular" panose="020B0600000101010101" pitchFamily="50" charset="-127"/>
                <a:ea typeface="CookieRun Regular" panose="020B0600000101010101" pitchFamily="50" charset="-127"/>
              </a:rPr>
              <a:t>(Develop Environment)</a:t>
            </a:r>
          </a:p>
          <a:p>
            <a:pPr marL="0" indent="0" algn="r" rtl="0">
              <a:buNone/>
            </a:pPr>
            <a:endParaRPr lang="en-US" altLang="ko-KR" dirty="0">
              <a:latin typeface="CookieRun Regular" panose="020B0600000101010101" pitchFamily="50" charset="-127"/>
              <a:ea typeface="CookieRun Regular" panose="020B0600000101010101" pitchFamily="50" charset="-127"/>
            </a:endParaRPr>
          </a:p>
          <a:p>
            <a:pPr marL="0" indent="0" algn="r" rtl="0">
              <a:buNone/>
            </a:pPr>
            <a:r>
              <a:rPr lang="en-US" altLang="ko-KR" dirty="0">
                <a:latin typeface="CookieRun Regular" panose="020B0600000101010101" pitchFamily="50" charset="-127"/>
                <a:ea typeface="CookieRun Regular" panose="020B0600000101010101" pitchFamily="50" charset="-127"/>
              </a:rPr>
              <a:t>3. </a:t>
            </a:r>
            <a:r>
              <a:rPr lang="ko-KR" altLang="en-US" dirty="0">
                <a:latin typeface="CookieRun Regular" panose="020B0600000101010101" pitchFamily="50" charset="-127"/>
                <a:ea typeface="CookieRun Regular" panose="020B0600000101010101" pitchFamily="50" charset="-127"/>
              </a:rPr>
              <a:t>아키텍처 </a:t>
            </a:r>
            <a:r>
              <a:rPr lang="en-US" altLang="ko-KR" dirty="0">
                <a:latin typeface="CookieRun Regular" panose="020B0600000101010101" pitchFamily="50" charset="-127"/>
                <a:ea typeface="CookieRun Regular" panose="020B0600000101010101" pitchFamily="50" charset="-127"/>
              </a:rPr>
              <a:t>(Architecture)</a:t>
            </a:r>
          </a:p>
          <a:p>
            <a:pPr marL="0" indent="0" algn="r" rtl="0">
              <a:buNone/>
            </a:pPr>
            <a:endParaRPr lang="en-US" altLang="ko-KR" dirty="0">
              <a:latin typeface="CookieRun Regular" panose="020B0600000101010101" pitchFamily="50" charset="-127"/>
              <a:ea typeface="CookieRun Regular" panose="020B0600000101010101" pitchFamily="50" charset="-127"/>
            </a:endParaRPr>
          </a:p>
          <a:p>
            <a:pPr marL="0" indent="0" algn="r" rtl="0">
              <a:buNone/>
            </a:pPr>
            <a:r>
              <a:rPr lang="en-US" altLang="ko-KR" dirty="0">
                <a:latin typeface="CookieRun Regular" panose="020B0600000101010101" pitchFamily="50" charset="-127"/>
                <a:ea typeface="CookieRun Regular" panose="020B0600000101010101" pitchFamily="50" charset="-127"/>
              </a:rPr>
              <a:t>4. </a:t>
            </a:r>
            <a:r>
              <a:rPr lang="ko-KR" altLang="en-US" dirty="0">
                <a:latin typeface="CookieRun Regular" panose="020B0600000101010101" pitchFamily="50" charset="-127"/>
                <a:ea typeface="CookieRun Regular" panose="020B0600000101010101" pitchFamily="50" charset="-127"/>
              </a:rPr>
              <a:t>프로젝트 구조 </a:t>
            </a:r>
            <a:r>
              <a:rPr lang="en-US" altLang="ko-KR" dirty="0">
                <a:latin typeface="CookieRun Regular" panose="020B0600000101010101" pitchFamily="50" charset="-127"/>
                <a:ea typeface="CookieRun Regular" panose="020B0600000101010101" pitchFamily="50" charset="-127"/>
              </a:rPr>
              <a:t>(Project Structure)</a:t>
            </a:r>
            <a:endParaRPr lang="ko-KR" altLang="en-US" dirty="0">
              <a:latin typeface="CookieRun Regular" panose="020B0600000101010101" pitchFamily="50" charset="-127"/>
              <a:ea typeface="CookieRun Regular" panose="020B0600000101010101" pitchFamily="50" charset="-127"/>
            </a:endParaRPr>
          </a:p>
          <a:p>
            <a:pPr marL="0" indent="0" algn="r" rtl="0">
              <a:buNone/>
            </a:pPr>
            <a:endParaRPr lang="ko-KR" altLang="en-US" dirty="0">
              <a:latin typeface="CookieRun Regular" panose="020B0600000101010101" pitchFamily="50" charset="-127"/>
              <a:ea typeface="CookieRun Regular" panose="020B0600000101010101" pitchFamily="50" charset="-127"/>
            </a:endParaRPr>
          </a:p>
        </p:txBody>
      </p:sp>
      <p:sp>
        <p:nvSpPr>
          <p:cNvPr id="6" name="바닥글 개체 틀 5">
            <a:extLst>
              <a:ext uri="{FF2B5EF4-FFF2-40B4-BE49-F238E27FC236}">
                <a16:creationId xmlns:a16="http://schemas.microsoft.com/office/drawing/2014/main" id="{49DC256C-2F66-47C7-8CAF-7030959759F7}"/>
              </a:ext>
            </a:extLst>
          </p:cNvPr>
          <p:cNvSpPr>
            <a:spLocks noGrp="1"/>
          </p:cNvSpPr>
          <p:nvPr>
            <p:ph type="ftr" sz="quarter" idx="11"/>
          </p:nvPr>
        </p:nvSpPr>
        <p:spPr/>
        <p:txBody>
          <a:bodyPr rtlCol="0"/>
          <a:lstStyle/>
          <a:p>
            <a:pPr rtl="0"/>
            <a:r>
              <a:rPr lang="en-US" altLang="ko-KR"/>
              <a:t>CMS</a:t>
            </a:r>
            <a:endParaRPr lang="ko-KR" altLang="en-US"/>
          </a:p>
        </p:txBody>
      </p:sp>
      <p:sp>
        <p:nvSpPr>
          <p:cNvPr id="7" name="슬라이드 번호 개체 틀 6">
            <a:extLst>
              <a:ext uri="{FF2B5EF4-FFF2-40B4-BE49-F238E27FC236}">
                <a16:creationId xmlns:a16="http://schemas.microsoft.com/office/drawing/2014/main" id="{ECD7B63F-6F62-46FC-8E6A-512867B9E479}"/>
              </a:ext>
            </a:extLst>
          </p:cNvPr>
          <p:cNvSpPr>
            <a:spLocks noGrp="1"/>
          </p:cNvSpPr>
          <p:nvPr>
            <p:ph type="sldNum" sz="quarter" idx="12"/>
          </p:nvPr>
        </p:nvSpPr>
        <p:spPr/>
        <p:txBody>
          <a:bodyPr rtlCol="0"/>
          <a:lstStyle/>
          <a:p>
            <a:pPr rtl="0"/>
            <a:fld id="{4950F5D8-22E1-4015-8661-E5B1FD28C2DE}" type="slidenum">
              <a:rPr lang="en-US" altLang="ko-KR" smtClean="0"/>
              <a:pPr rtl="0"/>
              <a:t>2</a:t>
            </a:fld>
            <a:endParaRPr lang="ko-KR" altLang="en-US"/>
          </a:p>
        </p:txBody>
      </p:sp>
      <p:pic>
        <p:nvPicPr>
          <p:cNvPr id="10" name="그림 개체 틀 13" descr="텍스트이(가) 표시된 사진&#10;&#10;자동 생성된 설명">
            <a:extLst>
              <a:ext uri="{FF2B5EF4-FFF2-40B4-BE49-F238E27FC236}">
                <a16:creationId xmlns:a16="http://schemas.microsoft.com/office/drawing/2014/main" id="{3FFB79CC-148E-4D4C-B081-55D7E7DD15DE}"/>
              </a:ext>
            </a:extLst>
          </p:cNvPr>
          <p:cNvPicPr>
            <a:picLocks noChangeAspect="1"/>
          </p:cNvPicPr>
          <p:nvPr/>
        </p:nvPicPr>
        <p:blipFill>
          <a:blip r:embed="rId3"/>
          <a:srcRect t="2718" b="2718"/>
          <a:stretch>
            <a:fillRect/>
          </a:stretch>
        </p:blipFill>
        <p:spPr>
          <a:xfrm>
            <a:off x="9691553" y="116496"/>
            <a:ext cx="2386800" cy="486000"/>
          </a:xfrm>
          <a:prstGeom prst="roundRect">
            <a:avLst/>
          </a:prstGeom>
        </p:spPr>
      </p:pic>
    </p:spTree>
    <p:extLst>
      <p:ext uri="{BB962C8B-B14F-4D97-AF65-F5344CB8AC3E}">
        <p14:creationId xmlns:p14="http://schemas.microsoft.com/office/powerpoint/2010/main" val="3210814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EE848C0-DE80-42AB-ACB8-7A5B48106190}"/>
              </a:ext>
            </a:extLst>
          </p:cNvPr>
          <p:cNvSpPr>
            <a:spLocks noGrp="1"/>
          </p:cNvSpPr>
          <p:nvPr>
            <p:ph type="title"/>
          </p:nvPr>
        </p:nvSpPr>
        <p:spPr/>
        <p:txBody>
          <a:bodyPr rtlCol="0"/>
          <a:lstStyle/>
          <a:p>
            <a:pPr rtl="0"/>
            <a:r>
              <a:rPr lang="ko-KR" altLang="en-US"/>
              <a:t>시간 표시줄</a:t>
            </a:r>
          </a:p>
        </p:txBody>
      </p:sp>
      <p:sp>
        <p:nvSpPr>
          <p:cNvPr id="9" name="텍스트 개체 틀 8">
            <a:extLst>
              <a:ext uri="{FF2B5EF4-FFF2-40B4-BE49-F238E27FC236}">
                <a16:creationId xmlns:a16="http://schemas.microsoft.com/office/drawing/2014/main" id="{4E6F0D97-A574-4B36-96B2-AAC2CC74CAF1}"/>
              </a:ext>
            </a:extLst>
          </p:cNvPr>
          <p:cNvSpPr>
            <a:spLocks noGrp="1"/>
          </p:cNvSpPr>
          <p:nvPr>
            <p:ph type="body" sz="quarter" idx="47"/>
          </p:nvPr>
        </p:nvSpPr>
        <p:spPr/>
        <p:txBody>
          <a:bodyPr rtlCol="0"/>
          <a:lstStyle/>
          <a:p>
            <a:pPr rtl="0"/>
            <a:r>
              <a:rPr lang="en-US" altLang="ko-KR" dirty="0"/>
              <a:t>Lorem ipsum dolor sit </a:t>
            </a:r>
            <a:r>
              <a:rPr lang="en-US" altLang="ko-KR" dirty="0" err="1"/>
              <a:t>amet</a:t>
            </a:r>
            <a:r>
              <a:rPr lang="en-US" altLang="ko-KR" dirty="0"/>
              <a:t>, </a:t>
            </a:r>
            <a:r>
              <a:rPr lang="en-US" altLang="ko-KR" dirty="0" err="1"/>
              <a:t>consectetuer</a:t>
            </a:r>
            <a:r>
              <a:rPr lang="en-US" altLang="ko-KR" dirty="0"/>
              <a:t> </a:t>
            </a:r>
            <a:r>
              <a:rPr lang="en-US" altLang="ko-KR" dirty="0" err="1"/>
              <a:t>adipiscing</a:t>
            </a:r>
            <a:r>
              <a:rPr lang="en-US" altLang="ko-KR" dirty="0"/>
              <a:t> </a:t>
            </a:r>
            <a:r>
              <a:rPr lang="en-US" altLang="ko-KR" dirty="0" err="1"/>
              <a:t>elit</a:t>
            </a:r>
            <a:r>
              <a:rPr lang="en-US" altLang="ko-KR" dirty="0"/>
              <a:t>. Maecenas </a:t>
            </a:r>
            <a:r>
              <a:rPr lang="en-US" altLang="ko-KR" dirty="0" err="1"/>
              <a:t>porttitor</a:t>
            </a:r>
            <a:r>
              <a:rPr lang="en-US" altLang="ko-KR" dirty="0"/>
              <a:t> </a:t>
            </a:r>
            <a:r>
              <a:rPr lang="en-US" altLang="ko-KR" dirty="0" err="1"/>
              <a:t>congue</a:t>
            </a:r>
            <a:r>
              <a:rPr lang="en-US" altLang="ko-KR" dirty="0"/>
              <a:t> </a:t>
            </a:r>
            <a:r>
              <a:rPr lang="en-US" altLang="ko-KR" dirty="0" err="1"/>
              <a:t>massa</a:t>
            </a:r>
            <a:r>
              <a:rPr lang="en-US" altLang="ko-KR" dirty="0"/>
              <a:t>. </a:t>
            </a:r>
            <a:r>
              <a:rPr lang="en-US" altLang="ko-KR" dirty="0" err="1"/>
              <a:t>Fusce</a:t>
            </a:r>
            <a:r>
              <a:rPr lang="en-US" altLang="ko-KR" dirty="0"/>
              <a:t> </a:t>
            </a:r>
            <a:r>
              <a:rPr lang="en-US" altLang="ko-KR" dirty="0" err="1"/>
              <a:t>posuere</a:t>
            </a:r>
            <a:r>
              <a:rPr lang="en-US" altLang="ko-KR" dirty="0"/>
              <a:t>, magna sed pulvinar </a:t>
            </a:r>
            <a:r>
              <a:rPr lang="en-US" altLang="ko-KR" dirty="0" err="1"/>
              <a:t>ultricies</a:t>
            </a:r>
            <a:r>
              <a:rPr lang="en-US" altLang="ko-KR" dirty="0"/>
              <a:t>, </a:t>
            </a:r>
            <a:r>
              <a:rPr lang="en-US" altLang="ko-KR" dirty="0" err="1"/>
              <a:t>purus</a:t>
            </a:r>
            <a:r>
              <a:rPr lang="en-US" altLang="ko-KR" dirty="0"/>
              <a:t> </a:t>
            </a:r>
            <a:r>
              <a:rPr lang="en-US" altLang="ko-KR" dirty="0" err="1"/>
              <a:t>lectus</a:t>
            </a:r>
            <a:r>
              <a:rPr lang="en-US" altLang="ko-KR" dirty="0"/>
              <a:t> </a:t>
            </a:r>
            <a:r>
              <a:rPr lang="en-US" altLang="ko-KR" dirty="0" err="1"/>
              <a:t>malesuada</a:t>
            </a:r>
            <a:r>
              <a:rPr lang="en-US" altLang="ko-KR" dirty="0"/>
              <a:t> libero, sit </a:t>
            </a:r>
            <a:r>
              <a:rPr lang="en-US" altLang="ko-KR" dirty="0" err="1"/>
              <a:t>amet</a:t>
            </a:r>
            <a:r>
              <a:rPr lang="en-US" altLang="ko-KR" dirty="0"/>
              <a:t> </a:t>
            </a:r>
            <a:r>
              <a:rPr lang="en-US" altLang="ko-KR" dirty="0" err="1"/>
              <a:t>commodo</a:t>
            </a:r>
            <a:r>
              <a:rPr lang="en-US" altLang="ko-KR" dirty="0"/>
              <a:t> magna </a:t>
            </a:r>
            <a:r>
              <a:rPr lang="en-US" altLang="ko-KR" dirty="0" err="1"/>
              <a:t>eros</a:t>
            </a:r>
            <a:r>
              <a:rPr lang="en-US" altLang="ko-KR" dirty="0"/>
              <a:t> </a:t>
            </a:r>
            <a:r>
              <a:rPr lang="en-US" altLang="ko-KR" dirty="0" err="1"/>
              <a:t>quis</a:t>
            </a:r>
            <a:r>
              <a:rPr lang="en-US" altLang="ko-KR" dirty="0"/>
              <a:t> </a:t>
            </a:r>
            <a:r>
              <a:rPr lang="en-US" altLang="ko-KR" dirty="0" err="1"/>
              <a:t>urna</a:t>
            </a:r>
            <a:r>
              <a:rPr lang="en-US" altLang="ko-KR" dirty="0"/>
              <a:t>. Nunc </a:t>
            </a:r>
            <a:r>
              <a:rPr lang="en-US" altLang="ko-KR" dirty="0" err="1"/>
              <a:t>viverra</a:t>
            </a:r>
            <a:r>
              <a:rPr lang="en-US" altLang="ko-KR" dirty="0"/>
              <a:t> </a:t>
            </a:r>
            <a:r>
              <a:rPr lang="en-US" altLang="ko-KR" dirty="0" err="1"/>
              <a:t>imperdiet</a:t>
            </a:r>
            <a:r>
              <a:rPr lang="en-US" altLang="ko-KR" dirty="0"/>
              <a:t> </a:t>
            </a:r>
            <a:r>
              <a:rPr lang="en-US" altLang="ko-KR" dirty="0" err="1"/>
              <a:t>enim</a:t>
            </a:r>
            <a:r>
              <a:rPr lang="en-US" altLang="ko-KR" dirty="0"/>
              <a:t>. </a:t>
            </a:r>
            <a:r>
              <a:rPr lang="en-US" altLang="ko-KR" dirty="0" err="1"/>
              <a:t>Fusce</a:t>
            </a:r>
            <a:r>
              <a:rPr lang="en-US" altLang="ko-KR" dirty="0"/>
              <a:t> est. </a:t>
            </a:r>
            <a:r>
              <a:rPr lang="en-US" altLang="ko-KR" dirty="0" err="1"/>
              <a:t>Vivamus</a:t>
            </a:r>
            <a:r>
              <a:rPr lang="en-US" altLang="ko-KR" dirty="0"/>
              <a:t> a </a:t>
            </a:r>
            <a:r>
              <a:rPr lang="en-US" altLang="ko-KR" dirty="0" err="1"/>
              <a:t>tellus</a:t>
            </a:r>
            <a:r>
              <a:rPr lang="en-US" altLang="ko-KR" dirty="0"/>
              <a:t>.</a:t>
            </a:r>
          </a:p>
          <a:p>
            <a:pPr rtl="0"/>
            <a:endParaRPr lang="ko-KR" altLang="en-US" dirty="0"/>
          </a:p>
        </p:txBody>
      </p:sp>
      <p:pic>
        <p:nvPicPr>
          <p:cNvPr id="29" name="그림 개체 틀 28" descr="회사 로고">
            <a:extLst>
              <a:ext uri="{FF2B5EF4-FFF2-40B4-BE49-F238E27FC236}">
                <a16:creationId xmlns:a16="http://schemas.microsoft.com/office/drawing/2014/main" id="{B2137E1A-D924-42A1-B0C6-E82997D3A53A}"/>
              </a:ext>
            </a:extLst>
          </p:cNvPr>
          <p:cNvPicPr>
            <a:picLocks noGrp="1" noChangeAspect="1"/>
          </p:cNvPicPr>
          <p:nvPr>
            <p:ph type="pic" sz="quarter" idx="66"/>
          </p:nvPr>
        </p:nvPicPr>
        <p:blipFill>
          <a:blip r:embed="rId3"/>
          <a:srcRect/>
          <a:stretch/>
        </p:blipFill>
        <p:spPr>
          <a:xfrm>
            <a:off x="9441997" y="852284"/>
            <a:ext cx="1938528" cy="391830"/>
          </a:xfrm>
        </p:spPr>
      </p:pic>
      <p:sp>
        <p:nvSpPr>
          <p:cNvPr id="18" name="텍스트 개체 틀 17">
            <a:extLst>
              <a:ext uri="{FF2B5EF4-FFF2-40B4-BE49-F238E27FC236}">
                <a16:creationId xmlns:a16="http://schemas.microsoft.com/office/drawing/2014/main" id="{EDB8E124-4A61-4B90-AA88-114FFC47D6F0}"/>
              </a:ext>
            </a:extLst>
          </p:cNvPr>
          <p:cNvSpPr>
            <a:spLocks noGrp="1"/>
          </p:cNvSpPr>
          <p:nvPr>
            <p:ph type="body" idx="56"/>
          </p:nvPr>
        </p:nvSpPr>
        <p:spPr/>
        <p:txBody>
          <a:bodyPr rtlCol="0"/>
          <a:lstStyle/>
          <a:p>
            <a:pPr rtl="0"/>
            <a:r>
              <a:rPr lang="en-US" altLang="ko-KR" dirty="0"/>
              <a:t>20XX</a:t>
            </a:r>
          </a:p>
        </p:txBody>
      </p:sp>
      <p:sp>
        <p:nvSpPr>
          <p:cNvPr id="19" name="텍스트 개체 틀 18">
            <a:extLst>
              <a:ext uri="{FF2B5EF4-FFF2-40B4-BE49-F238E27FC236}">
                <a16:creationId xmlns:a16="http://schemas.microsoft.com/office/drawing/2014/main" id="{8438ECEC-0CD5-4869-A4FF-7CFA3BBF8FA6}"/>
              </a:ext>
            </a:extLst>
          </p:cNvPr>
          <p:cNvSpPr>
            <a:spLocks noGrp="1"/>
          </p:cNvSpPr>
          <p:nvPr>
            <p:ph type="body" idx="57"/>
          </p:nvPr>
        </p:nvSpPr>
        <p:spPr>
          <a:xfrm>
            <a:off x="1053452" y="3547739"/>
            <a:ext cx="1335024" cy="233857"/>
          </a:xfrm>
        </p:spPr>
        <p:txBody>
          <a:bodyPr rtlCol="0"/>
          <a:lstStyle/>
          <a:p>
            <a:pPr rtl="0"/>
            <a:r>
              <a:rPr lang="ko-KR" altLang="en-US" dirty="0"/>
              <a:t>월</a:t>
            </a:r>
          </a:p>
        </p:txBody>
      </p:sp>
      <p:sp>
        <p:nvSpPr>
          <p:cNvPr id="7" name="텍스트 개체 틀 6">
            <a:extLst>
              <a:ext uri="{FF2B5EF4-FFF2-40B4-BE49-F238E27FC236}">
                <a16:creationId xmlns:a16="http://schemas.microsoft.com/office/drawing/2014/main" id="{4B659726-5A72-47AD-AA01-F42341A352A2}"/>
              </a:ext>
            </a:extLst>
          </p:cNvPr>
          <p:cNvSpPr>
            <a:spLocks noGrp="1"/>
          </p:cNvSpPr>
          <p:nvPr>
            <p:ph type="body" idx="41"/>
          </p:nvPr>
        </p:nvSpPr>
        <p:spPr/>
        <p:txBody>
          <a:bodyPr rtlCol="0"/>
          <a:lstStyle/>
          <a:p>
            <a:pPr rtl="0"/>
            <a:r>
              <a:rPr lang="ko-KR" altLang="en-US" dirty="0"/>
              <a:t>포인트 </a:t>
            </a:r>
            <a:r>
              <a:rPr lang="en-US" altLang="ko-KR" dirty="0"/>
              <a:t>1 </a:t>
            </a:r>
            <a:r>
              <a:rPr lang="ko-KR" altLang="en-US" dirty="0"/>
              <a:t>제목</a:t>
            </a:r>
          </a:p>
        </p:txBody>
      </p:sp>
      <p:sp>
        <p:nvSpPr>
          <p:cNvPr id="8" name="텍스트 개체 틀 7">
            <a:extLst>
              <a:ext uri="{FF2B5EF4-FFF2-40B4-BE49-F238E27FC236}">
                <a16:creationId xmlns:a16="http://schemas.microsoft.com/office/drawing/2014/main" id="{96CAB863-5E70-4E67-A155-75CA5BB9F126}"/>
              </a:ext>
            </a:extLst>
          </p:cNvPr>
          <p:cNvSpPr>
            <a:spLocks noGrp="1"/>
          </p:cNvSpPr>
          <p:nvPr>
            <p:ph type="body" sz="quarter" idx="42"/>
          </p:nvPr>
        </p:nvSpPr>
        <p:spPr>
          <a:xfrm>
            <a:off x="711126" y="4664315"/>
            <a:ext cx="2020824" cy="1178559"/>
          </a:xfrm>
        </p:spPr>
        <p:txBody>
          <a:bodyPr rtlCol="0">
            <a:normAutofit fontScale="92500"/>
          </a:bodyPr>
          <a:lstStyle/>
          <a:p>
            <a:pPr rtl="0"/>
            <a:r>
              <a:rPr lang="en-US" altLang="ko-KR" dirty="0"/>
              <a:t>Lorem ipsum dolor sit </a:t>
            </a:r>
            <a:r>
              <a:rPr lang="en-US" altLang="ko-KR" dirty="0" err="1"/>
              <a:t>amet</a:t>
            </a:r>
            <a:r>
              <a:rPr lang="en-US" altLang="ko-KR" dirty="0"/>
              <a:t>, </a:t>
            </a:r>
            <a:r>
              <a:rPr lang="en-US" altLang="ko-KR" dirty="0" err="1"/>
              <a:t>consectetuer</a:t>
            </a:r>
            <a:r>
              <a:rPr lang="en-US" altLang="ko-KR" dirty="0"/>
              <a:t> </a:t>
            </a:r>
            <a:r>
              <a:rPr lang="en-US" altLang="ko-KR" dirty="0" err="1"/>
              <a:t>adipiscing</a:t>
            </a:r>
            <a:r>
              <a:rPr lang="en-US" altLang="ko-KR" dirty="0"/>
              <a:t> </a:t>
            </a:r>
            <a:r>
              <a:rPr lang="en-US" altLang="ko-KR" dirty="0" err="1"/>
              <a:t>elit</a:t>
            </a:r>
            <a:r>
              <a:rPr lang="en-US" altLang="ko-KR" dirty="0"/>
              <a:t>. Maecenas </a:t>
            </a:r>
            <a:r>
              <a:rPr lang="en-US" altLang="ko-KR" dirty="0" err="1"/>
              <a:t>porttitor</a:t>
            </a:r>
            <a:r>
              <a:rPr lang="en-US" altLang="ko-KR" dirty="0"/>
              <a:t> </a:t>
            </a:r>
            <a:r>
              <a:rPr lang="en-US" altLang="ko-KR" dirty="0" err="1"/>
              <a:t>congue</a:t>
            </a:r>
            <a:r>
              <a:rPr lang="en-US" altLang="ko-KR" dirty="0"/>
              <a:t> </a:t>
            </a:r>
            <a:r>
              <a:rPr lang="en-US" altLang="ko-KR" dirty="0" err="1"/>
              <a:t>massa</a:t>
            </a:r>
            <a:r>
              <a:rPr lang="en-US" altLang="ko-KR" dirty="0"/>
              <a:t>. </a:t>
            </a:r>
            <a:r>
              <a:rPr lang="en-US" altLang="ko-KR" dirty="0" err="1"/>
              <a:t>Fusce</a:t>
            </a:r>
            <a:r>
              <a:rPr lang="en-US" altLang="ko-KR" dirty="0"/>
              <a:t> </a:t>
            </a:r>
            <a:r>
              <a:rPr lang="en-US" altLang="ko-KR" dirty="0" err="1"/>
              <a:t>posuere</a:t>
            </a:r>
            <a:r>
              <a:rPr lang="en-US" altLang="ko-KR" dirty="0"/>
              <a:t>, magna sed pulvinar </a:t>
            </a:r>
            <a:r>
              <a:rPr lang="en-US" altLang="ko-KR" dirty="0" err="1"/>
              <a:t>ultricies</a:t>
            </a:r>
            <a:r>
              <a:rPr lang="en-US" altLang="ko-KR" dirty="0"/>
              <a:t>, </a:t>
            </a:r>
            <a:r>
              <a:rPr lang="en-US" altLang="ko-KR" dirty="0" err="1"/>
              <a:t>purus</a:t>
            </a:r>
            <a:endParaRPr lang="en-US" altLang="ko-KR" dirty="0"/>
          </a:p>
        </p:txBody>
      </p:sp>
      <p:sp>
        <p:nvSpPr>
          <p:cNvPr id="20" name="텍스트 개체 틀 19">
            <a:extLst>
              <a:ext uri="{FF2B5EF4-FFF2-40B4-BE49-F238E27FC236}">
                <a16:creationId xmlns:a16="http://schemas.microsoft.com/office/drawing/2014/main" id="{671CDD1F-1E6E-444F-A60C-E18CFE1733FE}"/>
              </a:ext>
            </a:extLst>
          </p:cNvPr>
          <p:cNvSpPr>
            <a:spLocks noGrp="1"/>
          </p:cNvSpPr>
          <p:nvPr>
            <p:ph type="body" idx="58"/>
          </p:nvPr>
        </p:nvSpPr>
        <p:spPr/>
        <p:txBody>
          <a:bodyPr rtlCol="0"/>
          <a:lstStyle/>
          <a:p>
            <a:pPr rtl="0"/>
            <a:r>
              <a:rPr lang="en-US" altLang="ko-KR"/>
              <a:t>20XX</a:t>
            </a:r>
          </a:p>
        </p:txBody>
      </p:sp>
      <p:sp>
        <p:nvSpPr>
          <p:cNvPr id="21" name="텍스트 개체 틀 20">
            <a:extLst>
              <a:ext uri="{FF2B5EF4-FFF2-40B4-BE49-F238E27FC236}">
                <a16:creationId xmlns:a16="http://schemas.microsoft.com/office/drawing/2014/main" id="{1850588B-6DF2-4806-A389-A1E44C62552F}"/>
              </a:ext>
            </a:extLst>
          </p:cNvPr>
          <p:cNvSpPr>
            <a:spLocks noGrp="1"/>
          </p:cNvSpPr>
          <p:nvPr>
            <p:ph type="body" idx="59"/>
          </p:nvPr>
        </p:nvSpPr>
        <p:spPr>
          <a:xfrm>
            <a:off x="3240970" y="3542394"/>
            <a:ext cx="1335024" cy="233857"/>
          </a:xfrm>
        </p:spPr>
        <p:txBody>
          <a:bodyPr rtlCol="0"/>
          <a:lstStyle/>
          <a:p>
            <a:pPr rtl="0"/>
            <a:r>
              <a:rPr lang="ko-KR" altLang="en-US"/>
              <a:t>월</a:t>
            </a:r>
          </a:p>
        </p:txBody>
      </p:sp>
      <p:sp>
        <p:nvSpPr>
          <p:cNvPr id="12" name="텍스트 개체 틀 11">
            <a:extLst>
              <a:ext uri="{FF2B5EF4-FFF2-40B4-BE49-F238E27FC236}">
                <a16:creationId xmlns:a16="http://schemas.microsoft.com/office/drawing/2014/main" id="{6EF2DF27-0672-4FB0-9D52-9CB58458487E}"/>
              </a:ext>
            </a:extLst>
          </p:cNvPr>
          <p:cNvSpPr>
            <a:spLocks noGrp="1"/>
          </p:cNvSpPr>
          <p:nvPr>
            <p:ph type="body" idx="50"/>
          </p:nvPr>
        </p:nvSpPr>
        <p:spPr/>
        <p:txBody>
          <a:bodyPr rtlCol="0"/>
          <a:lstStyle/>
          <a:p>
            <a:pPr rtl="0"/>
            <a:r>
              <a:rPr lang="ko-KR" altLang="en-US"/>
              <a:t>포인트 </a:t>
            </a:r>
            <a:r>
              <a:rPr lang="en-US" altLang="ko-KR"/>
              <a:t>2 </a:t>
            </a:r>
            <a:r>
              <a:rPr lang="ko-KR" altLang="en-US"/>
              <a:t>제목</a:t>
            </a:r>
          </a:p>
        </p:txBody>
      </p:sp>
      <p:sp>
        <p:nvSpPr>
          <p:cNvPr id="13" name="텍스트 개체 틀 12">
            <a:extLst>
              <a:ext uri="{FF2B5EF4-FFF2-40B4-BE49-F238E27FC236}">
                <a16:creationId xmlns:a16="http://schemas.microsoft.com/office/drawing/2014/main" id="{B5F39361-93FC-4BA3-9677-A2C64D598861}"/>
              </a:ext>
            </a:extLst>
          </p:cNvPr>
          <p:cNvSpPr>
            <a:spLocks noGrp="1"/>
          </p:cNvSpPr>
          <p:nvPr>
            <p:ph type="body" sz="quarter" idx="51"/>
          </p:nvPr>
        </p:nvSpPr>
        <p:spPr/>
        <p:txBody>
          <a:bodyPr rtlCol="0">
            <a:normAutofit fontScale="92500"/>
          </a:bodyPr>
          <a:lstStyle/>
          <a:p>
            <a:pPr rtl="0"/>
            <a:r>
              <a:rPr lang="en-US" altLang="ko-KR"/>
              <a:t>Lorem ipsum dolor sit amet, consectetuer adipiscing elit. Maecenas porttitor congue massa. Fusce posuere, magna sed pulvinar ultricies, purus</a:t>
            </a:r>
          </a:p>
        </p:txBody>
      </p:sp>
      <p:sp>
        <p:nvSpPr>
          <p:cNvPr id="22" name="텍스트 개체 틀 21">
            <a:extLst>
              <a:ext uri="{FF2B5EF4-FFF2-40B4-BE49-F238E27FC236}">
                <a16:creationId xmlns:a16="http://schemas.microsoft.com/office/drawing/2014/main" id="{A2F97CCC-7DFC-4167-95FB-9E550EBD484E}"/>
              </a:ext>
            </a:extLst>
          </p:cNvPr>
          <p:cNvSpPr>
            <a:spLocks noGrp="1"/>
          </p:cNvSpPr>
          <p:nvPr>
            <p:ph type="body" idx="60"/>
          </p:nvPr>
        </p:nvSpPr>
        <p:spPr/>
        <p:txBody>
          <a:bodyPr rtlCol="0"/>
          <a:lstStyle/>
          <a:p>
            <a:pPr rtl="0"/>
            <a:r>
              <a:rPr lang="en-US" altLang="ko-KR"/>
              <a:t>20XX</a:t>
            </a:r>
          </a:p>
        </p:txBody>
      </p:sp>
      <p:sp>
        <p:nvSpPr>
          <p:cNvPr id="23" name="텍스트 개체 틀 22">
            <a:extLst>
              <a:ext uri="{FF2B5EF4-FFF2-40B4-BE49-F238E27FC236}">
                <a16:creationId xmlns:a16="http://schemas.microsoft.com/office/drawing/2014/main" id="{D076AA35-30F4-47C7-A9BD-9417DBEA1F32}"/>
              </a:ext>
            </a:extLst>
          </p:cNvPr>
          <p:cNvSpPr>
            <a:spLocks noGrp="1"/>
          </p:cNvSpPr>
          <p:nvPr>
            <p:ph type="body" idx="61"/>
          </p:nvPr>
        </p:nvSpPr>
        <p:spPr>
          <a:xfrm>
            <a:off x="5428488" y="3550546"/>
            <a:ext cx="1335024" cy="233857"/>
          </a:xfrm>
        </p:spPr>
        <p:txBody>
          <a:bodyPr rtlCol="0"/>
          <a:lstStyle/>
          <a:p>
            <a:pPr rtl="0"/>
            <a:r>
              <a:rPr lang="ko-KR" altLang="en-US"/>
              <a:t>월</a:t>
            </a:r>
          </a:p>
        </p:txBody>
      </p:sp>
      <p:sp>
        <p:nvSpPr>
          <p:cNvPr id="14" name="텍스트 개체 틀 13">
            <a:extLst>
              <a:ext uri="{FF2B5EF4-FFF2-40B4-BE49-F238E27FC236}">
                <a16:creationId xmlns:a16="http://schemas.microsoft.com/office/drawing/2014/main" id="{253E3241-7D7E-4802-9A4D-C7544C717BCC}"/>
              </a:ext>
            </a:extLst>
          </p:cNvPr>
          <p:cNvSpPr>
            <a:spLocks noGrp="1"/>
          </p:cNvSpPr>
          <p:nvPr>
            <p:ph type="body" idx="52"/>
          </p:nvPr>
        </p:nvSpPr>
        <p:spPr/>
        <p:txBody>
          <a:bodyPr rtlCol="0"/>
          <a:lstStyle/>
          <a:p>
            <a:pPr rtl="0"/>
            <a:r>
              <a:rPr lang="ko-KR" altLang="en-US"/>
              <a:t>포인트 </a:t>
            </a:r>
            <a:r>
              <a:rPr lang="en-US" altLang="ko-KR"/>
              <a:t>3 </a:t>
            </a:r>
            <a:r>
              <a:rPr lang="ko-KR" altLang="en-US"/>
              <a:t>제목</a:t>
            </a:r>
          </a:p>
        </p:txBody>
      </p:sp>
      <p:sp>
        <p:nvSpPr>
          <p:cNvPr id="15" name="텍스트 개체 틀 14">
            <a:extLst>
              <a:ext uri="{FF2B5EF4-FFF2-40B4-BE49-F238E27FC236}">
                <a16:creationId xmlns:a16="http://schemas.microsoft.com/office/drawing/2014/main" id="{B5C2E8E7-F98A-4CAC-83EF-033B89CC22BF}"/>
              </a:ext>
            </a:extLst>
          </p:cNvPr>
          <p:cNvSpPr>
            <a:spLocks noGrp="1"/>
          </p:cNvSpPr>
          <p:nvPr>
            <p:ph type="body" sz="quarter" idx="53"/>
          </p:nvPr>
        </p:nvSpPr>
        <p:spPr/>
        <p:txBody>
          <a:bodyPr rtlCol="0">
            <a:normAutofit fontScale="92500"/>
          </a:bodyPr>
          <a:lstStyle/>
          <a:p>
            <a:pPr rtl="0"/>
            <a:r>
              <a:rPr lang="en-US" altLang="ko-KR"/>
              <a:t>Lorem ipsum dolor sit amet, consectetuer adipiscing elit. Maecenas porttitor congue massa. Fusce posuere, magna sed pulvinar ultricies, purus</a:t>
            </a:r>
          </a:p>
        </p:txBody>
      </p:sp>
      <p:sp>
        <p:nvSpPr>
          <p:cNvPr id="24" name="텍스트 개체 틀 23">
            <a:extLst>
              <a:ext uri="{FF2B5EF4-FFF2-40B4-BE49-F238E27FC236}">
                <a16:creationId xmlns:a16="http://schemas.microsoft.com/office/drawing/2014/main" id="{9247E91C-D5E1-4A84-BA79-3E385257E603}"/>
              </a:ext>
            </a:extLst>
          </p:cNvPr>
          <p:cNvSpPr>
            <a:spLocks noGrp="1"/>
          </p:cNvSpPr>
          <p:nvPr>
            <p:ph type="body" idx="62"/>
          </p:nvPr>
        </p:nvSpPr>
        <p:spPr/>
        <p:txBody>
          <a:bodyPr rtlCol="0"/>
          <a:lstStyle/>
          <a:p>
            <a:pPr rtl="0"/>
            <a:r>
              <a:rPr lang="en-US" altLang="ko-KR"/>
              <a:t>20XX</a:t>
            </a:r>
          </a:p>
        </p:txBody>
      </p:sp>
      <p:sp>
        <p:nvSpPr>
          <p:cNvPr id="25" name="텍스트 개체 틀 24">
            <a:extLst>
              <a:ext uri="{FF2B5EF4-FFF2-40B4-BE49-F238E27FC236}">
                <a16:creationId xmlns:a16="http://schemas.microsoft.com/office/drawing/2014/main" id="{695C38D3-D0CA-4306-8363-32A85EFB6171}"/>
              </a:ext>
            </a:extLst>
          </p:cNvPr>
          <p:cNvSpPr>
            <a:spLocks noGrp="1"/>
          </p:cNvSpPr>
          <p:nvPr>
            <p:ph type="body" idx="63"/>
          </p:nvPr>
        </p:nvSpPr>
        <p:spPr>
          <a:xfrm>
            <a:off x="7616006" y="3556275"/>
            <a:ext cx="1335024" cy="233857"/>
          </a:xfrm>
        </p:spPr>
        <p:txBody>
          <a:bodyPr rtlCol="0"/>
          <a:lstStyle/>
          <a:p>
            <a:pPr rtl="0"/>
            <a:r>
              <a:rPr lang="ko-KR" altLang="en-US"/>
              <a:t>월</a:t>
            </a:r>
          </a:p>
        </p:txBody>
      </p:sp>
      <p:sp>
        <p:nvSpPr>
          <p:cNvPr id="16" name="텍스트 개체 틀 15">
            <a:extLst>
              <a:ext uri="{FF2B5EF4-FFF2-40B4-BE49-F238E27FC236}">
                <a16:creationId xmlns:a16="http://schemas.microsoft.com/office/drawing/2014/main" id="{24EB22C6-42A4-424E-8DCC-24BD52EFD1F6}"/>
              </a:ext>
            </a:extLst>
          </p:cNvPr>
          <p:cNvSpPr>
            <a:spLocks noGrp="1"/>
          </p:cNvSpPr>
          <p:nvPr>
            <p:ph type="body" idx="54"/>
          </p:nvPr>
        </p:nvSpPr>
        <p:spPr/>
        <p:txBody>
          <a:bodyPr rtlCol="0"/>
          <a:lstStyle/>
          <a:p>
            <a:pPr rtl="0"/>
            <a:r>
              <a:rPr lang="ko-KR" altLang="en-US"/>
              <a:t>포인트 </a:t>
            </a:r>
            <a:r>
              <a:rPr lang="en-US" altLang="ko-KR"/>
              <a:t>4 </a:t>
            </a:r>
            <a:r>
              <a:rPr lang="ko-KR" altLang="en-US"/>
              <a:t>제목</a:t>
            </a:r>
          </a:p>
        </p:txBody>
      </p:sp>
      <p:sp>
        <p:nvSpPr>
          <p:cNvPr id="17" name="텍스트 개체 틀 16">
            <a:extLst>
              <a:ext uri="{FF2B5EF4-FFF2-40B4-BE49-F238E27FC236}">
                <a16:creationId xmlns:a16="http://schemas.microsoft.com/office/drawing/2014/main" id="{CFF79305-CD44-4DE7-92A6-4416560330FE}"/>
              </a:ext>
            </a:extLst>
          </p:cNvPr>
          <p:cNvSpPr>
            <a:spLocks noGrp="1"/>
          </p:cNvSpPr>
          <p:nvPr>
            <p:ph type="body" sz="quarter" idx="55"/>
          </p:nvPr>
        </p:nvSpPr>
        <p:spPr/>
        <p:txBody>
          <a:bodyPr rtlCol="0">
            <a:normAutofit fontScale="92500"/>
          </a:bodyPr>
          <a:lstStyle/>
          <a:p>
            <a:pPr rtl="0"/>
            <a:r>
              <a:rPr lang="en-US" altLang="ko-KR"/>
              <a:t>Lorem ipsum dolor sit amet, consectetuer adipiscing elit. Maecenas porttitor congue massa. Fusce posuere, magna sed pulvinar ultricies, purus</a:t>
            </a:r>
          </a:p>
        </p:txBody>
      </p:sp>
      <p:sp>
        <p:nvSpPr>
          <p:cNvPr id="26" name="텍스트 개체 틀 25">
            <a:extLst>
              <a:ext uri="{FF2B5EF4-FFF2-40B4-BE49-F238E27FC236}">
                <a16:creationId xmlns:a16="http://schemas.microsoft.com/office/drawing/2014/main" id="{C7AC47E0-6471-4055-B814-73A0BB7C50DE}"/>
              </a:ext>
            </a:extLst>
          </p:cNvPr>
          <p:cNvSpPr>
            <a:spLocks noGrp="1"/>
          </p:cNvSpPr>
          <p:nvPr>
            <p:ph type="body" idx="64"/>
          </p:nvPr>
        </p:nvSpPr>
        <p:spPr/>
        <p:txBody>
          <a:bodyPr rtlCol="0"/>
          <a:lstStyle/>
          <a:p>
            <a:pPr rtl="0"/>
            <a:r>
              <a:rPr lang="en-US" altLang="ko-KR"/>
              <a:t>20XX</a:t>
            </a:r>
          </a:p>
        </p:txBody>
      </p:sp>
      <p:sp>
        <p:nvSpPr>
          <p:cNvPr id="27" name="텍스트 개체 틀 26">
            <a:extLst>
              <a:ext uri="{FF2B5EF4-FFF2-40B4-BE49-F238E27FC236}">
                <a16:creationId xmlns:a16="http://schemas.microsoft.com/office/drawing/2014/main" id="{5891CA0D-CB09-4EDE-BD8C-468012A397E4}"/>
              </a:ext>
            </a:extLst>
          </p:cNvPr>
          <p:cNvSpPr>
            <a:spLocks noGrp="1"/>
          </p:cNvSpPr>
          <p:nvPr>
            <p:ph type="body" idx="65"/>
          </p:nvPr>
        </p:nvSpPr>
        <p:spPr>
          <a:xfrm>
            <a:off x="9803524" y="3553199"/>
            <a:ext cx="1335024" cy="233857"/>
          </a:xfrm>
        </p:spPr>
        <p:txBody>
          <a:bodyPr rtlCol="0"/>
          <a:lstStyle/>
          <a:p>
            <a:pPr rtl="0"/>
            <a:r>
              <a:rPr lang="ko-KR" altLang="en-US"/>
              <a:t>월</a:t>
            </a:r>
          </a:p>
        </p:txBody>
      </p:sp>
      <p:sp>
        <p:nvSpPr>
          <p:cNvPr id="10" name="텍스트 개체 틀 9">
            <a:extLst>
              <a:ext uri="{FF2B5EF4-FFF2-40B4-BE49-F238E27FC236}">
                <a16:creationId xmlns:a16="http://schemas.microsoft.com/office/drawing/2014/main" id="{1F49642F-1A01-4C6A-93C3-F0A73FD4569D}"/>
              </a:ext>
            </a:extLst>
          </p:cNvPr>
          <p:cNvSpPr>
            <a:spLocks noGrp="1"/>
          </p:cNvSpPr>
          <p:nvPr>
            <p:ph type="body" idx="48"/>
          </p:nvPr>
        </p:nvSpPr>
        <p:spPr/>
        <p:txBody>
          <a:bodyPr rtlCol="0"/>
          <a:lstStyle/>
          <a:p>
            <a:pPr rtl="0"/>
            <a:r>
              <a:rPr lang="ko-KR" altLang="en-US"/>
              <a:t>포인트 </a:t>
            </a:r>
            <a:r>
              <a:rPr lang="en-US" altLang="ko-KR"/>
              <a:t>5 </a:t>
            </a:r>
            <a:r>
              <a:rPr lang="ko-KR" altLang="en-US"/>
              <a:t>제목</a:t>
            </a:r>
          </a:p>
        </p:txBody>
      </p:sp>
      <p:sp>
        <p:nvSpPr>
          <p:cNvPr id="11" name="텍스트 개체 틀 10">
            <a:extLst>
              <a:ext uri="{FF2B5EF4-FFF2-40B4-BE49-F238E27FC236}">
                <a16:creationId xmlns:a16="http://schemas.microsoft.com/office/drawing/2014/main" id="{8CE446CC-2213-45D1-AA34-7D828E78781F}"/>
              </a:ext>
            </a:extLst>
          </p:cNvPr>
          <p:cNvSpPr>
            <a:spLocks noGrp="1"/>
          </p:cNvSpPr>
          <p:nvPr>
            <p:ph type="body" sz="quarter" idx="49"/>
          </p:nvPr>
        </p:nvSpPr>
        <p:spPr/>
        <p:txBody>
          <a:bodyPr rtlCol="0">
            <a:normAutofit fontScale="92500"/>
          </a:bodyPr>
          <a:lstStyle/>
          <a:p>
            <a:pPr rtl="0"/>
            <a:r>
              <a:rPr lang="en-US" altLang="ko-KR"/>
              <a:t>Lorem ipsum dolor sit amet, consectetuer adipiscing elit. Maecenas porttitor congue massa. Fusce posuere, magna sed pulvinar ultricies, purus</a:t>
            </a:r>
          </a:p>
        </p:txBody>
      </p:sp>
      <p:sp>
        <p:nvSpPr>
          <p:cNvPr id="5" name="슬라이드 번호 개체 틀 4">
            <a:extLst>
              <a:ext uri="{FF2B5EF4-FFF2-40B4-BE49-F238E27FC236}">
                <a16:creationId xmlns:a16="http://schemas.microsoft.com/office/drawing/2014/main" id="{69C6B9B9-4616-4547-9869-DB84B9508628}"/>
              </a:ext>
            </a:extLst>
          </p:cNvPr>
          <p:cNvSpPr>
            <a:spLocks noGrp="1"/>
          </p:cNvSpPr>
          <p:nvPr>
            <p:ph type="sldNum" sz="quarter" idx="12"/>
          </p:nvPr>
        </p:nvSpPr>
        <p:spPr/>
        <p:txBody>
          <a:bodyPr rtlCol="0"/>
          <a:lstStyle/>
          <a:p>
            <a:pPr rtl="0"/>
            <a:fld id="{4950F5D8-22E1-4015-8661-E5B1FD28C2DE}" type="slidenum">
              <a:rPr lang="en-US" altLang="ko-KR" smtClean="0"/>
              <a:pPr rtl="0"/>
              <a:t>20</a:t>
            </a:fld>
            <a:endParaRPr lang="ko-KR" altLang="en-US"/>
          </a:p>
        </p:txBody>
      </p:sp>
      <p:sp>
        <p:nvSpPr>
          <p:cNvPr id="4" name="바닥글 개체 틀 3">
            <a:extLst>
              <a:ext uri="{FF2B5EF4-FFF2-40B4-BE49-F238E27FC236}">
                <a16:creationId xmlns:a16="http://schemas.microsoft.com/office/drawing/2014/main" id="{1425EC44-04DF-4936-BAE6-D7C7E04C2EA1}"/>
              </a:ext>
            </a:extLst>
          </p:cNvPr>
          <p:cNvSpPr>
            <a:spLocks noGrp="1"/>
          </p:cNvSpPr>
          <p:nvPr>
            <p:ph type="ftr" sz="quarter" idx="11"/>
          </p:nvPr>
        </p:nvSpPr>
        <p:spPr/>
        <p:txBody>
          <a:bodyPr rtlCol="0"/>
          <a:lstStyle/>
          <a:p>
            <a:pPr rtl="0"/>
            <a:r>
              <a:rPr lang="en-US" altLang="ko-KR"/>
              <a:t>CMS</a:t>
            </a:r>
            <a:endParaRPr lang="ko-KR" altLang="en-US"/>
          </a:p>
        </p:txBody>
      </p:sp>
    </p:spTree>
    <p:extLst>
      <p:ext uri="{BB962C8B-B14F-4D97-AF65-F5344CB8AC3E}">
        <p14:creationId xmlns:p14="http://schemas.microsoft.com/office/powerpoint/2010/main" val="3532002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92EBF8D-A290-4A0F-A3DD-1A271370B582}"/>
              </a:ext>
            </a:extLst>
          </p:cNvPr>
          <p:cNvSpPr>
            <a:spLocks noGrp="1"/>
          </p:cNvSpPr>
          <p:nvPr>
            <p:ph type="title"/>
          </p:nvPr>
        </p:nvSpPr>
        <p:spPr/>
        <p:txBody>
          <a:bodyPr rtlCol="0"/>
          <a:lstStyle/>
          <a:p>
            <a:pPr rtl="0"/>
            <a:r>
              <a:rPr lang="ko-KR" altLang="en-US"/>
              <a:t>재무</a:t>
            </a:r>
          </a:p>
        </p:txBody>
      </p:sp>
      <p:pic>
        <p:nvPicPr>
          <p:cNvPr id="11" name="그림 개체 틀 10" descr="회사 로고">
            <a:extLst>
              <a:ext uri="{FF2B5EF4-FFF2-40B4-BE49-F238E27FC236}">
                <a16:creationId xmlns:a16="http://schemas.microsoft.com/office/drawing/2014/main" id="{BC397C88-DC98-4D13-9B86-720172A7A064}"/>
              </a:ext>
            </a:extLst>
          </p:cNvPr>
          <p:cNvPicPr>
            <a:picLocks noGrp="1" noChangeAspect="1"/>
          </p:cNvPicPr>
          <p:nvPr>
            <p:ph type="pic" sz="quarter" idx="50"/>
          </p:nvPr>
        </p:nvPicPr>
        <p:blipFill>
          <a:blip r:embed="rId3"/>
          <a:srcRect/>
          <a:stretch/>
        </p:blipFill>
        <p:spPr>
          <a:xfrm>
            <a:off x="9441997" y="852284"/>
            <a:ext cx="1938528" cy="391830"/>
          </a:xfrm>
        </p:spPr>
      </p:pic>
      <p:graphicFrame>
        <p:nvGraphicFramePr>
          <p:cNvPr id="8" name="내용 개체 틀 7" descr="표">
            <a:extLst>
              <a:ext uri="{FF2B5EF4-FFF2-40B4-BE49-F238E27FC236}">
                <a16:creationId xmlns:a16="http://schemas.microsoft.com/office/drawing/2014/main" id="{0C42C400-680D-4C60-897F-68E9084981F0}"/>
              </a:ext>
            </a:extLst>
          </p:cNvPr>
          <p:cNvGraphicFramePr>
            <a:graphicFrameLocks noGrp="1"/>
          </p:cNvGraphicFramePr>
          <p:nvPr>
            <p:ph sz="quarter" idx="53"/>
            <p:extLst>
              <p:ext uri="{D42A27DB-BD31-4B8C-83A1-F6EECF244321}">
                <p14:modId xmlns:p14="http://schemas.microsoft.com/office/powerpoint/2010/main" val="909351104"/>
              </p:ext>
            </p:extLst>
          </p:nvPr>
        </p:nvGraphicFramePr>
        <p:xfrm>
          <a:off x="1506000" y="1665629"/>
          <a:ext cx="9180000" cy="4267200"/>
        </p:xfrm>
        <a:graphic>
          <a:graphicData uri="http://schemas.openxmlformats.org/drawingml/2006/table">
            <a:tbl>
              <a:tblPr firstRow="1" bandRow="1">
                <a:tableStyleId>{5C22544A-7EE6-4342-B048-85BDC9FD1C3A}</a:tableStyleId>
              </a:tblPr>
              <a:tblGrid>
                <a:gridCol w="2628000">
                  <a:extLst>
                    <a:ext uri="{9D8B030D-6E8A-4147-A177-3AD203B41FA5}">
                      <a16:colId xmlns:a16="http://schemas.microsoft.com/office/drawing/2014/main" val="1393215020"/>
                    </a:ext>
                  </a:extLst>
                </a:gridCol>
                <a:gridCol w="1908000">
                  <a:extLst>
                    <a:ext uri="{9D8B030D-6E8A-4147-A177-3AD203B41FA5}">
                      <a16:colId xmlns:a16="http://schemas.microsoft.com/office/drawing/2014/main" val="477863257"/>
                    </a:ext>
                  </a:extLst>
                </a:gridCol>
                <a:gridCol w="1908000">
                  <a:extLst>
                    <a:ext uri="{9D8B030D-6E8A-4147-A177-3AD203B41FA5}">
                      <a16:colId xmlns:a16="http://schemas.microsoft.com/office/drawing/2014/main" val="484258294"/>
                    </a:ext>
                  </a:extLst>
                </a:gridCol>
                <a:gridCol w="1908000">
                  <a:extLst>
                    <a:ext uri="{9D8B030D-6E8A-4147-A177-3AD203B41FA5}">
                      <a16:colId xmlns:a16="http://schemas.microsoft.com/office/drawing/2014/main" val="1197121813"/>
                    </a:ext>
                  </a:extLst>
                </a:gridCol>
                <a:gridCol w="828000">
                  <a:extLst>
                    <a:ext uri="{9D8B030D-6E8A-4147-A177-3AD203B41FA5}">
                      <a16:colId xmlns:a16="http://schemas.microsoft.com/office/drawing/2014/main" val="1179032043"/>
                    </a:ext>
                  </a:extLst>
                </a:gridCol>
              </a:tblGrid>
              <a:tr h="288000">
                <a:tc>
                  <a:txBody>
                    <a:bodyPr/>
                    <a:lstStyle/>
                    <a:p>
                      <a:pPr marL="0" algn="l" defTabSz="914400" rtl="0" eaLnBrk="1" latinLnBrk="0" hangingPunct="1"/>
                      <a:endParaRPr lang="ko-KR" altLang="en-US" sz="1200" b="1" i="1" kern="1200" noProof="0">
                        <a:solidFill>
                          <a:schemeClr val="tx2"/>
                        </a:solidFill>
                        <a:latin typeface="맑은 고딕" panose="020B0503020000020004" pitchFamily="50" charset="-127"/>
                        <a:ea typeface="맑은 고딕" panose="020B0503020000020004" pitchFamily="50" charset="-127"/>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1468C"/>
                    </a:solidFill>
                  </a:tcPr>
                </a:tc>
                <a:tc>
                  <a:txBody>
                    <a:bodyPr/>
                    <a:lstStyle/>
                    <a:p>
                      <a:pPr marL="0" algn="r" defTabSz="914400" rtl="0" eaLnBrk="1" latinLnBrk="0" hangingPunct="1"/>
                      <a:r>
                        <a:rPr lang="en-US" altLang="ko-KR" sz="1400" b="1" kern="1200" noProof="0">
                          <a:solidFill>
                            <a:schemeClr val="tx2"/>
                          </a:solidFill>
                          <a:latin typeface="맑은 고딕" panose="020B0503020000020004" pitchFamily="50" charset="-127"/>
                          <a:ea typeface="맑은 고딕" panose="020B0503020000020004" pitchFamily="50" charset="-127"/>
                          <a:cs typeface="+mn-cs"/>
                        </a:rPr>
                        <a:t>20XX</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1468C"/>
                    </a:solidFill>
                  </a:tcPr>
                </a:tc>
                <a:tc>
                  <a:txBody>
                    <a:bodyPr/>
                    <a:lstStyle/>
                    <a:p>
                      <a:pPr marL="0" algn="r" defTabSz="914400" rtl="0" eaLnBrk="1" latinLnBrk="0" hangingPunct="1"/>
                      <a:r>
                        <a:rPr lang="en-US" altLang="ko-KR" sz="1400" b="1" kern="1200" noProof="0">
                          <a:solidFill>
                            <a:schemeClr val="tx2"/>
                          </a:solidFill>
                          <a:latin typeface="맑은 고딕" panose="020B0503020000020004" pitchFamily="50" charset="-127"/>
                          <a:ea typeface="맑은 고딕" panose="020B0503020000020004" pitchFamily="50" charset="-127"/>
                          <a:cs typeface="+mn-cs"/>
                        </a:rPr>
                        <a:t>20XX</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1468C"/>
                    </a:solidFill>
                  </a:tcPr>
                </a:tc>
                <a:tc>
                  <a:txBody>
                    <a:bodyPr/>
                    <a:lstStyle/>
                    <a:p>
                      <a:pPr marL="0" algn="r" defTabSz="914400" rtl="0" eaLnBrk="1" latinLnBrk="0" hangingPunct="1"/>
                      <a:r>
                        <a:rPr lang="en-US" altLang="ko-KR" sz="1400" b="1" kern="1200" noProof="0">
                          <a:solidFill>
                            <a:schemeClr val="tx2"/>
                          </a:solidFill>
                          <a:latin typeface="맑은 고딕" panose="020B0503020000020004" pitchFamily="50" charset="-127"/>
                          <a:ea typeface="맑은 고딕" panose="020B0503020000020004" pitchFamily="50" charset="-127"/>
                          <a:cs typeface="+mn-cs"/>
                        </a:rPr>
                        <a:t>20XX</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1468C"/>
                    </a:solidFill>
                  </a:tcPr>
                </a:tc>
                <a:tc>
                  <a:txBody>
                    <a:bodyPr/>
                    <a:lstStyle/>
                    <a:p>
                      <a:pPr marL="0" algn="r" defTabSz="914400" rtl="0" eaLnBrk="1" latinLnBrk="0" hangingPunct="1"/>
                      <a:endParaRPr lang="ko-KR" altLang="en-US" sz="1200" b="0" kern="1200" noProof="0">
                        <a:solidFill>
                          <a:schemeClr val="tx2"/>
                        </a:solidFill>
                        <a:latin typeface="맑은 고딕" panose="020B0503020000020004" pitchFamily="50" charset="-127"/>
                        <a:ea typeface="맑은 고딕" panose="020B0503020000020004" pitchFamily="50" charset="-127"/>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75709147"/>
                  </a:ext>
                </a:extLst>
              </a:tr>
              <a:tr h="288000">
                <a:tc>
                  <a:txBody>
                    <a:bodyPr/>
                    <a:lstStyle/>
                    <a:p>
                      <a:pPr marL="0" algn="l" defTabSz="914400" rtl="0" eaLnBrk="1" latinLnBrk="0" hangingPunct="1"/>
                      <a:r>
                        <a:rPr lang="ko-KR" altLang="en-US" sz="1400" b="1" kern="1200" noProof="0">
                          <a:solidFill>
                            <a:schemeClr val="tx2"/>
                          </a:solidFill>
                          <a:latin typeface="맑은 고딕" panose="020B0503020000020004" pitchFamily="50" charset="-127"/>
                          <a:ea typeface="맑은 고딕" panose="020B0503020000020004" pitchFamily="50" charset="-127"/>
                          <a:cs typeface="+mn-cs"/>
                        </a:rPr>
                        <a:t>사용자</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21468C"/>
                    </a:solidFill>
                  </a:tcPr>
                </a:tc>
                <a:tc>
                  <a:txBody>
                    <a:bodyPr/>
                    <a:lstStyle/>
                    <a:p>
                      <a:pPr marL="0" algn="r" defTabSz="914400" rtl="0" eaLnBrk="1" latinLnBrk="0" hangingPunct="1"/>
                      <a:r>
                        <a:rPr lang="en-US" altLang="ko-KR" sz="1400" i="0" kern="1200" noProof="0">
                          <a:solidFill>
                            <a:schemeClr val="bg1">
                              <a:lumMod val="65000"/>
                            </a:schemeClr>
                          </a:solidFill>
                          <a:latin typeface="맑은 고딕" panose="020B0503020000020004" pitchFamily="50" charset="-127"/>
                          <a:ea typeface="맑은 고딕" panose="020B0503020000020004" pitchFamily="50" charset="-127"/>
                          <a:cs typeface="+mn-cs"/>
                        </a:rPr>
                        <a:t>50,000</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001431"/>
                    </a:solidFill>
                  </a:tcPr>
                </a:tc>
                <a:tc>
                  <a:txBody>
                    <a:bodyPr/>
                    <a:lstStyle/>
                    <a:p>
                      <a:pPr marL="0" algn="r" defTabSz="914400" rtl="0" eaLnBrk="1" latinLnBrk="0" hangingPunct="1"/>
                      <a:r>
                        <a:rPr lang="en-US" altLang="ko-KR" sz="1400" i="0" kern="1200" noProof="0">
                          <a:solidFill>
                            <a:schemeClr val="bg1">
                              <a:lumMod val="65000"/>
                            </a:schemeClr>
                          </a:solidFill>
                          <a:latin typeface="맑은 고딕" panose="020B0503020000020004" pitchFamily="50" charset="-127"/>
                          <a:ea typeface="맑은 고딕" panose="020B0503020000020004" pitchFamily="50" charset="-127"/>
                          <a:cs typeface="+mn-cs"/>
                        </a:rPr>
                        <a:t>400,000</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001431"/>
                    </a:solidFill>
                  </a:tcPr>
                </a:tc>
                <a:tc>
                  <a:txBody>
                    <a:bodyPr/>
                    <a:lstStyle/>
                    <a:p>
                      <a:pPr marL="0" algn="r" defTabSz="914400" rtl="0" eaLnBrk="1" latinLnBrk="0" hangingPunct="1"/>
                      <a:r>
                        <a:rPr lang="en-US" altLang="ko-KR" sz="1400" i="0" kern="1200" noProof="0">
                          <a:solidFill>
                            <a:schemeClr val="bg1">
                              <a:lumMod val="65000"/>
                            </a:schemeClr>
                          </a:solidFill>
                          <a:latin typeface="맑은 고딕" panose="020B0503020000020004" pitchFamily="50" charset="-127"/>
                          <a:ea typeface="맑은 고딕" panose="020B0503020000020004" pitchFamily="50" charset="-127"/>
                          <a:cs typeface="+mn-cs"/>
                        </a:rPr>
                        <a:t>1,600,000</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001431"/>
                    </a:solidFill>
                  </a:tcPr>
                </a:tc>
                <a:tc>
                  <a:txBody>
                    <a:bodyPr/>
                    <a:lstStyle/>
                    <a:p>
                      <a:pPr marL="0" algn="r" defTabSz="914400" rtl="0" eaLnBrk="1" latinLnBrk="0" hangingPunct="1"/>
                      <a:endParaRPr lang="ko-KR" altLang="en-US" sz="1400" i="0" kern="1200" noProof="0">
                        <a:solidFill>
                          <a:schemeClr val="tx2"/>
                        </a:solidFill>
                        <a:latin typeface="맑은 고딕" panose="020B0503020000020004" pitchFamily="50" charset="-127"/>
                        <a:ea typeface="맑은 고딕" panose="020B0503020000020004" pitchFamily="50" charset="-127"/>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1264533"/>
                  </a:ext>
                </a:extLst>
              </a:tr>
              <a:tr h="288000">
                <a:tc>
                  <a:txBody>
                    <a:bodyPr/>
                    <a:lstStyle/>
                    <a:p>
                      <a:pPr marL="0" algn="l" defTabSz="914400" rtl="0" eaLnBrk="1" latinLnBrk="0" hangingPunct="1"/>
                      <a:r>
                        <a:rPr lang="ko-KR" altLang="en-US" sz="1400" b="1" kern="1200" noProof="0">
                          <a:solidFill>
                            <a:schemeClr val="tx2"/>
                          </a:solidFill>
                          <a:latin typeface="맑은 고딕" panose="020B0503020000020004" pitchFamily="50" charset="-127"/>
                          <a:ea typeface="맑은 고딕" panose="020B0503020000020004" pitchFamily="50" charset="-127"/>
                          <a:cs typeface="+mn-cs"/>
                        </a:rPr>
                        <a:t>작업</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1468C"/>
                    </a:solidFill>
                  </a:tcPr>
                </a:tc>
                <a:tc>
                  <a:txBody>
                    <a:bodyPr/>
                    <a:lstStyle/>
                    <a:p>
                      <a:pPr marL="0" algn="r" defTabSz="914400" rtl="0" eaLnBrk="1" latinLnBrk="0" hangingPunct="1"/>
                      <a:r>
                        <a:rPr lang="en-US" altLang="ko-KR" sz="1400" i="0" kern="1200" noProof="0">
                          <a:solidFill>
                            <a:schemeClr val="bg1">
                              <a:lumMod val="65000"/>
                            </a:schemeClr>
                          </a:solidFill>
                          <a:latin typeface="맑은 고딕" panose="020B0503020000020004" pitchFamily="50" charset="-127"/>
                          <a:ea typeface="맑은 고딕" panose="020B0503020000020004" pitchFamily="50" charset="-127"/>
                          <a:cs typeface="+mn-cs"/>
                        </a:rPr>
                        <a:t>500,000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ko-KR" sz="1400" i="0" kern="1200" noProof="0">
                          <a:solidFill>
                            <a:schemeClr val="bg1">
                              <a:lumMod val="65000"/>
                            </a:schemeClr>
                          </a:solidFill>
                          <a:latin typeface="맑은 고딕" panose="020B0503020000020004" pitchFamily="50" charset="-127"/>
                          <a:ea typeface="맑은 고딕" panose="020B0503020000020004" pitchFamily="50" charset="-127"/>
                          <a:cs typeface="+mn-cs"/>
                        </a:rPr>
                        <a:t>4,000,000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ko-KR" sz="1400" i="0" kern="1200" noProof="0">
                          <a:solidFill>
                            <a:schemeClr val="bg1">
                              <a:lumMod val="65000"/>
                            </a:schemeClr>
                          </a:solidFill>
                          <a:latin typeface="맑은 고딕" panose="020B0503020000020004" pitchFamily="50" charset="-127"/>
                          <a:ea typeface="맑은 고딕" panose="020B0503020000020004" pitchFamily="50" charset="-127"/>
                          <a:cs typeface="+mn-cs"/>
                        </a:rPr>
                        <a:t>16,000,000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endParaRPr lang="ko-KR" altLang="en-US" sz="1400" i="0" kern="1200" noProof="0">
                        <a:solidFill>
                          <a:schemeClr val="tx2"/>
                        </a:solidFill>
                        <a:latin typeface="맑은 고딕" panose="020B0503020000020004" pitchFamily="50" charset="-127"/>
                        <a:ea typeface="맑은 고딕" panose="020B0503020000020004" pitchFamily="50" charset="-127"/>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71383686"/>
                  </a:ext>
                </a:extLst>
              </a:tr>
              <a:tr h="288000">
                <a:tc>
                  <a:txBody>
                    <a:bodyPr/>
                    <a:lstStyle/>
                    <a:p>
                      <a:pPr marL="0" algn="l" defTabSz="914400" rtl="0" eaLnBrk="1" latinLnBrk="0" hangingPunct="1"/>
                      <a:r>
                        <a:rPr lang="ko-KR" altLang="en-US" sz="1400" b="1" kern="1200" noProof="0">
                          <a:solidFill>
                            <a:schemeClr val="tx2"/>
                          </a:solidFill>
                          <a:latin typeface="맑은 고딕" panose="020B0503020000020004" pitchFamily="50" charset="-127"/>
                          <a:ea typeface="맑은 고딕" panose="020B0503020000020004" pitchFamily="50" charset="-127"/>
                          <a:cs typeface="+mn-cs"/>
                        </a:rPr>
                        <a:t>작업당 평균 가격</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1468C"/>
                    </a:solidFill>
                  </a:tcPr>
                </a:tc>
                <a:tc>
                  <a:txBody>
                    <a:bodyPr/>
                    <a:lstStyle/>
                    <a:p>
                      <a:pPr marL="0" algn="r" defTabSz="914400" rtl="0" eaLnBrk="1" latinLnBrk="0" hangingPunct="1"/>
                      <a:r>
                        <a:rPr lang="en-US" altLang="ko-KR" sz="1400" i="0" kern="1200" noProof="0">
                          <a:solidFill>
                            <a:schemeClr val="bg1">
                              <a:lumMod val="65000"/>
                            </a:schemeClr>
                          </a:solidFill>
                          <a:latin typeface="맑은 고딕" panose="020B0503020000020004" pitchFamily="50" charset="-127"/>
                          <a:ea typeface="맑은 고딕" panose="020B0503020000020004" pitchFamily="50" charset="-127"/>
                          <a:cs typeface="+mn-cs"/>
                        </a:rPr>
                        <a:t>75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1431"/>
                    </a:solidFill>
                  </a:tcPr>
                </a:tc>
                <a:tc>
                  <a:txBody>
                    <a:bodyPr/>
                    <a:lstStyle/>
                    <a:p>
                      <a:pPr marL="0" algn="r" defTabSz="914400" rtl="0" eaLnBrk="1" latinLnBrk="0" hangingPunct="1"/>
                      <a:r>
                        <a:rPr lang="en-US" altLang="ko-KR" sz="1400" i="0" kern="1200" noProof="0">
                          <a:solidFill>
                            <a:schemeClr val="bg1">
                              <a:lumMod val="65000"/>
                            </a:schemeClr>
                          </a:solidFill>
                          <a:latin typeface="맑은 고딕" panose="020B0503020000020004" pitchFamily="50" charset="-127"/>
                          <a:ea typeface="맑은 고딕" panose="020B0503020000020004" pitchFamily="50" charset="-127"/>
                          <a:cs typeface="+mn-cs"/>
                        </a:rPr>
                        <a:t>80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1431"/>
                    </a:solidFill>
                  </a:tcPr>
                </a:tc>
                <a:tc>
                  <a:txBody>
                    <a:bodyPr/>
                    <a:lstStyle/>
                    <a:p>
                      <a:pPr marL="0" algn="r" defTabSz="914400" rtl="0" eaLnBrk="1" latinLnBrk="0" hangingPunct="1"/>
                      <a:r>
                        <a:rPr lang="en-US" altLang="ko-KR" sz="1400" i="0" kern="1200" noProof="0">
                          <a:solidFill>
                            <a:schemeClr val="bg1">
                              <a:lumMod val="65000"/>
                            </a:schemeClr>
                          </a:solidFill>
                          <a:latin typeface="맑은 고딕" panose="020B0503020000020004" pitchFamily="50" charset="-127"/>
                          <a:ea typeface="맑은 고딕" panose="020B0503020000020004" pitchFamily="50" charset="-127"/>
                          <a:cs typeface="+mn-cs"/>
                        </a:rPr>
                        <a:t>90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1431"/>
                    </a:solidFill>
                  </a:tcPr>
                </a:tc>
                <a:tc>
                  <a:txBody>
                    <a:bodyPr/>
                    <a:lstStyle/>
                    <a:p>
                      <a:pPr marL="0" algn="r" defTabSz="914400" rtl="0" eaLnBrk="1" latinLnBrk="0" hangingPunct="1"/>
                      <a:endParaRPr lang="ko-KR" altLang="en-US" sz="1400" i="0" kern="1200" noProof="0">
                        <a:solidFill>
                          <a:schemeClr val="tx2"/>
                        </a:solidFill>
                        <a:latin typeface="맑은 고딕" panose="020B0503020000020004" pitchFamily="50" charset="-127"/>
                        <a:ea typeface="맑은 고딕" panose="020B0503020000020004" pitchFamily="50" charset="-127"/>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35437121"/>
                  </a:ext>
                </a:extLst>
              </a:tr>
              <a:tr h="288000">
                <a:tc>
                  <a:txBody>
                    <a:bodyPr/>
                    <a:lstStyle/>
                    <a:p>
                      <a:pPr marL="0" algn="l" defTabSz="914400" rtl="0" eaLnBrk="1" latinLnBrk="0" hangingPunct="1"/>
                      <a:r>
                        <a:rPr lang="ko-KR" altLang="en-US" sz="1400" b="1" kern="1200" noProof="0">
                          <a:solidFill>
                            <a:schemeClr val="tx2"/>
                          </a:solidFill>
                          <a:latin typeface="맑은 고딕" panose="020B0503020000020004" pitchFamily="50" charset="-127"/>
                          <a:ea typeface="맑은 고딕" panose="020B0503020000020004" pitchFamily="50" charset="-127"/>
                          <a:cs typeface="+mn-cs"/>
                        </a:rPr>
                        <a:t>회사 수익</a:t>
                      </a:r>
                      <a:r>
                        <a:rPr lang="en-US" altLang="ko-KR" sz="1400" b="1" kern="1200" noProof="0">
                          <a:solidFill>
                            <a:schemeClr val="tx2"/>
                          </a:solidFill>
                          <a:latin typeface="맑은 고딕" panose="020B0503020000020004" pitchFamily="50" charset="-127"/>
                          <a:ea typeface="맑은 고딕" panose="020B0503020000020004" pitchFamily="50" charset="-127"/>
                          <a:cs typeface="+mn-cs"/>
                        </a:rPr>
                        <a:t>(15%)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1468C"/>
                    </a:solidFill>
                  </a:tcPr>
                </a:tc>
                <a:tc>
                  <a:txBody>
                    <a:bodyPr/>
                    <a:lstStyle/>
                    <a:p>
                      <a:pPr marL="0" algn="r" defTabSz="914400" rtl="0" eaLnBrk="1" latinLnBrk="0" hangingPunct="1"/>
                      <a:r>
                        <a:rPr lang="en-US" altLang="ko-KR" sz="1400" i="0" kern="1200" noProof="0">
                          <a:solidFill>
                            <a:schemeClr val="bg1">
                              <a:lumMod val="65000"/>
                            </a:schemeClr>
                          </a:solidFill>
                          <a:latin typeface="맑은 고딕" panose="020B0503020000020004" pitchFamily="50" charset="-127"/>
                          <a:ea typeface="맑은 고딕" panose="020B0503020000020004" pitchFamily="50" charset="-127"/>
                          <a:cs typeface="+mn-cs"/>
                        </a:rPr>
                        <a:t>5,625,000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ko-KR" sz="1400" i="0" kern="1200" noProof="0">
                          <a:solidFill>
                            <a:schemeClr val="bg1">
                              <a:lumMod val="65000"/>
                            </a:schemeClr>
                          </a:solidFill>
                          <a:latin typeface="맑은 고딕" panose="020B0503020000020004" pitchFamily="50" charset="-127"/>
                          <a:ea typeface="맑은 고딕" panose="020B0503020000020004" pitchFamily="50" charset="-127"/>
                          <a:cs typeface="+mn-cs"/>
                        </a:rPr>
                        <a:t>48,000,000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ko-KR" sz="1400" i="0" kern="1200" noProof="0">
                          <a:solidFill>
                            <a:schemeClr val="bg1">
                              <a:lumMod val="65000"/>
                            </a:schemeClr>
                          </a:solidFill>
                          <a:latin typeface="맑은 고딕" panose="020B0503020000020004" pitchFamily="50" charset="-127"/>
                          <a:ea typeface="맑은 고딕" panose="020B0503020000020004" pitchFamily="50" charset="-127"/>
                          <a:cs typeface="+mn-cs"/>
                        </a:rPr>
                        <a:t>216,000,000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endParaRPr lang="ko-KR" altLang="en-US" sz="1400" i="0" kern="1200" noProof="0">
                        <a:solidFill>
                          <a:schemeClr val="tx2"/>
                        </a:solidFill>
                        <a:latin typeface="맑은 고딕" panose="020B0503020000020004" pitchFamily="50" charset="-127"/>
                        <a:ea typeface="맑은 고딕" panose="020B0503020000020004" pitchFamily="50" charset="-127"/>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2613640"/>
                  </a:ext>
                </a:extLst>
              </a:tr>
              <a:tr h="288000">
                <a:tc>
                  <a:txBody>
                    <a:bodyPr/>
                    <a:lstStyle/>
                    <a:p>
                      <a:pPr marL="0" algn="l" defTabSz="914400" rtl="0" eaLnBrk="1" latinLnBrk="0" hangingPunct="1"/>
                      <a:r>
                        <a:rPr lang="en-US" altLang="ko-KR" sz="1400" b="1" kern="1200" noProof="0">
                          <a:solidFill>
                            <a:schemeClr val="tx2"/>
                          </a:solidFill>
                          <a:latin typeface="맑은 고딕" panose="020B0503020000020004" pitchFamily="50" charset="-127"/>
                          <a:ea typeface="맑은 고딕" panose="020B0503020000020004" pitchFamily="50" charset="-127"/>
                          <a:cs typeface="+mn-cs"/>
                        </a:rPr>
                        <a:t>- </a:t>
                      </a:r>
                      <a:r>
                        <a:rPr lang="ko-KR" altLang="en-US" sz="1400" b="1" kern="1200" noProof="0">
                          <a:solidFill>
                            <a:schemeClr val="tx2"/>
                          </a:solidFill>
                          <a:latin typeface="맑은 고딕" panose="020B0503020000020004" pitchFamily="50" charset="-127"/>
                          <a:ea typeface="맑은 고딕" panose="020B0503020000020004" pitchFamily="50" charset="-127"/>
                          <a:cs typeface="+mn-cs"/>
                        </a:rPr>
                        <a:t>수익 원가</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1468C"/>
                    </a:solidFill>
                  </a:tcPr>
                </a:tc>
                <a:tc>
                  <a:txBody>
                    <a:bodyPr/>
                    <a:lstStyle/>
                    <a:p>
                      <a:pPr marL="0" algn="r" defTabSz="914400" rtl="0" eaLnBrk="1" latinLnBrk="0" hangingPunct="1"/>
                      <a:r>
                        <a:rPr lang="en-US" altLang="ko-KR" sz="1400" i="0" kern="1200" noProof="0">
                          <a:solidFill>
                            <a:schemeClr val="bg1">
                              <a:lumMod val="65000"/>
                            </a:schemeClr>
                          </a:solidFill>
                          <a:latin typeface="맑은 고딕" panose="020B0503020000020004" pitchFamily="50" charset="-127"/>
                          <a:ea typeface="맑은 고딕" panose="020B0503020000020004" pitchFamily="50" charset="-127"/>
                          <a:cs typeface="+mn-cs"/>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1431"/>
                    </a:solidFill>
                  </a:tcPr>
                </a:tc>
                <a:tc>
                  <a:txBody>
                    <a:bodyPr/>
                    <a:lstStyle/>
                    <a:p>
                      <a:pPr marL="0" algn="r" defTabSz="914400" rtl="0" eaLnBrk="1" latinLnBrk="0" hangingPunct="1"/>
                      <a:r>
                        <a:rPr lang="en-US" altLang="ko-KR" sz="1400" i="0" kern="1200" noProof="0">
                          <a:solidFill>
                            <a:schemeClr val="bg1">
                              <a:lumMod val="65000"/>
                            </a:schemeClr>
                          </a:solidFill>
                          <a:latin typeface="맑은 고딕" panose="020B0503020000020004" pitchFamily="50" charset="-127"/>
                          <a:ea typeface="맑은 고딕" panose="020B0503020000020004" pitchFamily="50" charset="-127"/>
                          <a:cs typeface="+mn-cs"/>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1431"/>
                    </a:solidFill>
                  </a:tcPr>
                </a:tc>
                <a:tc>
                  <a:txBody>
                    <a:bodyPr/>
                    <a:lstStyle/>
                    <a:p>
                      <a:pPr marL="0" algn="r" defTabSz="914400" rtl="0" eaLnBrk="1" latinLnBrk="0" hangingPunct="1"/>
                      <a:r>
                        <a:rPr lang="en-US" altLang="ko-KR" sz="1400" i="0" kern="1200" noProof="0">
                          <a:solidFill>
                            <a:schemeClr val="bg1">
                              <a:lumMod val="65000"/>
                            </a:schemeClr>
                          </a:solidFill>
                          <a:latin typeface="맑은 고딕" panose="020B0503020000020004" pitchFamily="50" charset="-127"/>
                          <a:ea typeface="맑은 고딕" panose="020B0503020000020004" pitchFamily="50" charset="-127"/>
                          <a:cs typeface="+mn-cs"/>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1431"/>
                    </a:solidFill>
                  </a:tcPr>
                </a:tc>
                <a:tc>
                  <a:txBody>
                    <a:bodyPr/>
                    <a:lstStyle/>
                    <a:p>
                      <a:pPr marL="0" algn="r" defTabSz="914400" rtl="0" eaLnBrk="1" latinLnBrk="0" hangingPunct="1"/>
                      <a:endParaRPr lang="ko-KR" altLang="en-US" sz="1400" i="0" kern="1200" noProof="0">
                        <a:solidFill>
                          <a:schemeClr val="tx2"/>
                        </a:solidFill>
                        <a:latin typeface="맑은 고딕" panose="020B0503020000020004" pitchFamily="50" charset="-127"/>
                        <a:ea typeface="맑은 고딕" panose="020B0503020000020004" pitchFamily="50" charset="-127"/>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61963786"/>
                  </a:ext>
                </a:extLst>
              </a:tr>
              <a:tr h="288000">
                <a:tc>
                  <a:txBody>
                    <a:bodyPr/>
                    <a:lstStyle/>
                    <a:p>
                      <a:pPr marL="0" algn="l" defTabSz="914400" rtl="0" eaLnBrk="1" latinLnBrk="0" hangingPunct="1"/>
                      <a:r>
                        <a:rPr lang="ko-KR" altLang="en-US" sz="1400" b="1" kern="1200" noProof="0">
                          <a:solidFill>
                            <a:schemeClr val="tx2"/>
                          </a:solidFill>
                          <a:latin typeface="맑은 고딕" panose="020B0503020000020004" pitchFamily="50" charset="-127"/>
                          <a:ea typeface="맑은 고딕" panose="020B0503020000020004" pitchFamily="50" charset="-127"/>
                          <a:cs typeface="+mn-cs"/>
                        </a:rPr>
                        <a:t>매출 총 이익</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1468C"/>
                    </a:solidFill>
                  </a:tcPr>
                </a:tc>
                <a:tc>
                  <a:txBody>
                    <a:bodyPr/>
                    <a:lstStyle/>
                    <a:p>
                      <a:pPr marL="0" algn="r" defTabSz="914400" rtl="0" eaLnBrk="1" latinLnBrk="0" hangingPunct="1"/>
                      <a:r>
                        <a:rPr lang="en-US" altLang="ko-KR" sz="1400" i="0" kern="1200" noProof="0">
                          <a:solidFill>
                            <a:schemeClr val="bg1">
                              <a:lumMod val="65000"/>
                            </a:schemeClr>
                          </a:solidFill>
                          <a:latin typeface="맑은 고딕" panose="020B0503020000020004" pitchFamily="50" charset="-127"/>
                          <a:ea typeface="맑은 고딕" panose="020B0503020000020004" pitchFamily="50" charset="-127"/>
                          <a:cs typeface="+mn-cs"/>
                        </a:rPr>
                        <a:t>5,625,000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ko-KR" sz="1400" i="0" kern="1200" noProof="0">
                          <a:solidFill>
                            <a:schemeClr val="bg1">
                              <a:lumMod val="65000"/>
                            </a:schemeClr>
                          </a:solidFill>
                          <a:latin typeface="맑은 고딕" panose="020B0503020000020004" pitchFamily="50" charset="-127"/>
                          <a:ea typeface="맑은 고딕" panose="020B0503020000020004" pitchFamily="50" charset="-127"/>
                          <a:cs typeface="+mn-cs"/>
                        </a:rPr>
                        <a:t>48,000,000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ko-KR" sz="1400" i="0" kern="1200" noProof="0">
                          <a:solidFill>
                            <a:schemeClr val="bg1">
                              <a:lumMod val="65000"/>
                            </a:schemeClr>
                          </a:solidFill>
                          <a:latin typeface="맑은 고딕" panose="020B0503020000020004" pitchFamily="50" charset="-127"/>
                          <a:ea typeface="맑은 고딕" panose="020B0503020000020004" pitchFamily="50" charset="-127"/>
                          <a:cs typeface="+mn-cs"/>
                        </a:rPr>
                        <a:t>216,000,000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endParaRPr lang="ko-KR" altLang="en-US" sz="1400" i="0" kern="1200" noProof="0">
                        <a:solidFill>
                          <a:schemeClr val="tx2"/>
                        </a:solidFill>
                        <a:latin typeface="맑은 고딕" panose="020B0503020000020004" pitchFamily="50" charset="-127"/>
                        <a:ea typeface="맑은 고딕" panose="020B0503020000020004" pitchFamily="50" charset="-127"/>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38123160"/>
                  </a:ext>
                </a:extLst>
              </a:tr>
              <a:tr h="288000">
                <a:tc>
                  <a:txBody>
                    <a:bodyPr/>
                    <a:lstStyle/>
                    <a:p>
                      <a:pPr marL="0" algn="l" defTabSz="914400" rtl="0" eaLnBrk="1" latinLnBrk="0" hangingPunct="1"/>
                      <a:r>
                        <a:rPr lang="en-US" altLang="ko-KR" sz="1400" b="1" kern="1200" noProof="0">
                          <a:solidFill>
                            <a:schemeClr val="tx2"/>
                          </a:solidFill>
                          <a:latin typeface="맑은 고딕" panose="020B0503020000020004" pitchFamily="50" charset="-127"/>
                          <a:ea typeface="맑은 고딕" panose="020B0503020000020004" pitchFamily="50" charset="-127"/>
                          <a:cs typeface="+mn-cs"/>
                        </a:rPr>
                        <a:t>OPEX</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1468C"/>
                    </a:solidFill>
                  </a:tcPr>
                </a:tc>
                <a:tc>
                  <a:txBody>
                    <a:bodyPr/>
                    <a:lstStyle/>
                    <a:p>
                      <a:pPr marL="0" algn="r" defTabSz="914400" rtl="0" eaLnBrk="1" latinLnBrk="0" hangingPunct="1"/>
                      <a:endParaRPr lang="ko-KR" altLang="en-US" sz="1400" i="0" kern="1200" noProof="0" dirty="0">
                        <a:solidFill>
                          <a:schemeClr val="bg1">
                            <a:lumMod val="65000"/>
                          </a:schemeClr>
                        </a:solidFill>
                        <a:latin typeface="맑은 고딕" panose="020B0503020000020004" pitchFamily="50" charset="-127"/>
                        <a:ea typeface="맑은 고딕" panose="020B0503020000020004" pitchFamily="50" charset="-127"/>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42F5C"/>
                    </a:solidFill>
                  </a:tcPr>
                </a:tc>
                <a:tc>
                  <a:txBody>
                    <a:bodyPr/>
                    <a:lstStyle/>
                    <a:p>
                      <a:pPr marL="0" algn="r" defTabSz="914400" rtl="0" eaLnBrk="1" latinLnBrk="0" hangingPunct="1"/>
                      <a:endParaRPr lang="ko-KR" altLang="en-US" sz="1400" i="0" kern="1200" noProof="0">
                        <a:solidFill>
                          <a:schemeClr val="bg1">
                            <a:lumMod val="65000"/>
                          </a:schemeClr>
                        </a:solidFill>
                        <a:latin typeface="맑은 고딕" panose="020B0503020000020004" pitchFamily="50" charset="-127"/>
                        <a:ea typeface="맑은 고딕" panose="020B0503020000020004" pitchFamily="50" charset="-127"/>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42F5C"/>
                    </a:solidFill>
                  </a:tcPr>
                </a:tc>
                <a:tc>
                  <a:txBody>
                    <a:bodyPr/>
                    <a:lstStyle/>
                    <a:p>
                      <a:pPr marL="0" algn="r" defTabSz="914400" rtl="0" eaLnBrk="1" latinLnBrk="0" hangingPunct="1"/>
                      <a:endParaRPr lang="ko-KR" altLang="en-US" sz="1400" i="0" kern="1200" noProof="0">
                        <a:solidFill>
                          <a:schemeClr val="bg1">
                            <a:lumMod val="65000"/>
                          </a:schemeClr>
                        </a:solidFill>
                        <a:latin typeface="맑은 고딕" panose="020B0503020000020004" pitchFamily="50" charset="-127"/>
                        <a:ea typeface="맑은 고딕" panose="020B0503020000020004" pitchFamily="50" charset="-127"/>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42F5C"/>
                    </a:solidFill>
                  </a:tcPr>
                </a:tc>
                <a:tc>
                  <a:txBody>
                    <a:bodyPr/>
                    <a:lstStyle/>
                    <a:p>
                      <a:pPr marL="0" algn="r" defTabSz="914400" rtl="0" eaLnBrk="1" latinLnBrk="0" hangingPunct="1"/>
                      <a:endParaRPr lang="ko-KR" altLang="en-US" sz="1400" i="0" kern="1200" noProof="0">
                        <a:solidFill>
                          <a:schemeClr val="tx2"/>
                        </a:solidFill>
                        <a:latin typeface="맑은 고딕" panose="020B0503020000020004" pitchFamily="50" charset="-127"/>
                        <a:ea typeface="맑은 고딕" panose="020B0503020000020004" pitchFamily="50" charset="-127"/>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54940842"/>
                  </a:ext>
                </a:extLst>
              </a:tr>
              <a:tr h="288000">
                <a:tc>
                  <a:txBody>
                    <a:bodyPr/>
                    <a:lstStyle/>
                    <a:p>
                      <a:pPr marL="0" algn="l" defTabSz="914400" rtl="0" eaLnBrk="1" latinLnBrk="0" hangingPunct="1"/>
                      <a:r>
                        <a:rPr lang="en-US" altLang="ko-KR" sz="1400" b="1" kern="1200" noProof="0">
                          <a:solidFill>
                            <a:schemeClr val="tx2"/>
                          </a:solidFill>
                          <a:latin typeface="맑은 고딕" panose="020B0503020000020004" pitchFamily="50" charset="-127"/>
                          <a:ea typeface="맑은 고딕" panose="020B0503020000020004" pitchFamily="50" charset="-127"/>
                          <a:cs typeface="+mn-cs"/>
                        </a:rPr>
                        <a:t>- </a:t>
                      </a:r>
                      <a:r>
                        <a:rPr lang="ko-KR" altLang="en-US" sz="1400" b="1" kern="1200" noProof="0">
                          <a:solidFill>
                            <a:schemeClr val="tx2"/>
                          </a:solidFill>
                          <a:latin typeface="맑은 고딕" panose="020B0503020000020004" pitchFamily="50" charset="-127"/>
                          <a:ea typeface="맑은 고딕" panose="020B0503020000020004" pitchFamily="50" charset="-127"/>
                          <a:cs typeface="+mn-cs"/>
                        </a:rPr>
                        <a:t>판매 및 마케팅</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1468C"/>
                    </a:solidFill>
                  </a:tcPr>
                </a:tc>
                <a:tc>
                  <a:txBody>
                    <a:bodyPr/>
                    <a:lstStyle/>
                    <a:p>
                      <a:pPr marL="0" algn="r" defTabSz="914400" rtl="0" eaLnBrk="1" latinLnBrk="0" hangingPunct="1"/>
                      <a:r>
                        <a:rPr lang="en-US" altLang="ko-KR" sz="1400" i="0" kern="1200" noProof="0">
                          <a:solidFill>
                            <a:schemeClr val="bg1">
                              <a:lumMod val="65000"/>
                            </a:schemeClr>
                          </a:solidFill>
                          <a:latin typeface="맑은 고딕" panose="020B0503020000020004" pitchFamily="50" charset="-127"/>
                          <a:ea typeface="맑은 고딕" panose="020B0503020000020004" pitchFamily="50" charset="-127"/>
                          <a:cs typeface="+mn-cs"/>
                        </a:rPr>
                        <a:t>5,062,500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ko-KR" sz="1400" i="0" kern="1200" noProof="0">
                          <a:solidFill>
                            <a:schemeClr val="bg1">
                              <a:lumMod val="65000"/>
                            </a:schemeClr>
                          </a:solidFill>
                          <a:latin typeface="맑은 고딕" panose="020B0503020000020004" pitchFamily="50" charset="-127"/>
                          <a:ea typeface="맑은 고딕" panose="020B0503020000020004" pitchFamily="50" charset="-127"/>
                          <a:cs typeface="+mn-cs"/>
                        </a:rPr>
                        <a:t>38,400,000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ko-KR" sz="1400" i="0" kern="1200" noProof="0">
                          <a:solidFill>
                            <a:schemeClr val="bg1">
                              <a:lumMod val="65000"/>
                            </a:schemeClr>
                          </a:solidFill>
                          <a:latin typeface="맑은 고딕" panose="020B0503020000020004" pitchFamily="50" charset="-127"/>
                          <a:ea typeface="맑은 고딕" panose="020B0503020000020004" pitchFamily="50" charset="-127"/>
                          <a:cs typeface="+mn-cs"/>
                        </a:rPr>
                        <a:t>151,200,000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altLang="ko-KR" sz="1400" i="0" kern="1200" noProof="0">
                          <a:solidFill>
                            <a:schemeClr val="tx2"/>
                          </a:solidFill>
                          <a:latin typeface="맑은 고딕" panose="020B0503020000020004" pitchFamily="50" charset="-127"/>
                          <a:ea typeface="맑은 고딕" panose="020B0503020000020004" pitchFamily="50" charset="-127"/>
                          <a:cs typeface="+mn-cs"/>
                        </a:rPr>
                        <a:t>70%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89890012"/>
                  </a:ext>
                </a:extLst>
              </a:tr>
              <a:tr h="288000">
                <a:tc>
                  <a:txBody>
                    <a:bodyPr/>
                    <a:lstStyle/>
                    <a:p>
                      <a:pPr marL="0" algn="l" defTabSz="914400" rtl="0" eaLnBrk="1" latinLnBrk="0" hangingPunct="1"/>
                      <a:r>
                        <a:rPr lang="en-US" altLang="ko-KR" sz="1400" b="1" kern="1200" noProof="0">
                          <a:solidFill>
                            <a:schemeClr val="tx2"/>
                          </a:solidFill>
                          <a:latin typeface="맑은 고딕" panose="020B0503020000020004" pitchFamily="50" charset="-127"/>
                          <a:ea typeface="맑은 고딕" panose="020B0503020000020004" pitchFamily="50" charset="-127"/>
                          <a:cs typeface="+mn-cs"/>
                        </a:rPr>
                        <a:t>- </a:t>
                      </a:r>
                      <a:r>
                        <a:rPr lang="ko-KR" altLang="en-US" sz="1400" b="1" kern="1200" noProof="0">
                          <a:solidFill>
                            <a:schemeClr val="tx2"/>
                          </a:solidFill>
                          <a:latin typeface="맑은 고딕" panose="020B0503020000020004" pitchFamily="50" charset="-127"/>
                          <a:ea typeface="맑은 고딕" panose="020B0503020000020004" pitchFamily="50" charset="-127"/>
                          <a:cs typeface="+mn-cs"/>
                        </a:rPr>
                        <a:t>고객 서비스</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1468C"/>
                    </a:solidFill>
                  </a:tcPr>
                </a:tc>
                <a:tc>
                  <a:txBody>
                    <a:bodyPr/>
                    <a:lstStyle/>
                    <a:p>
                      <a:pPr marL="0" algn="r" defTabSz="914400" rtl="0" eaLnBrk="1" latinLnBrk="0" hangingPunct="1"/>
                      <a:r>
                        <a:rPr lang="en-US" altLang="ko-KR" sz="1400" i="0" kern="1200" noProof="0">
                          <a:solidFill>
                            <a:schemeClr val="bg1">
                              <a:lumMod val="65000"/>
                            </a:schemeClr>
                          </a:solidFill>
                          <a:latin typeface="맑은 고딕" panose="020B0503020000020004" pitchFamily="50" charset="-127"/>
                          <a:ea typeface="맑은 고딕" panose="020B0503020000020004" pitchFamily="50" charset="-127"/>
                          <a:cs typeface="+mn-cs"/>
                        </a:rPr>
                        <a:t>1,687,500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1431"/>
                    </a:solidFill>
                  </a:tcPr>
                </a:tc>
                <a:tc>
                  <a:txBody>
                    <a:bodyPr/>
                    <a:lstStyle/>
                    <a:p>
                      <a:pPr marL="0" algn="r" defTabSz="914400" rtl="0" eaLnBrk="1" latinLnBrk="0" hangingPunct="1"/>
                      <a:r>
                        <a:rPr lang="en-US" altLang="ko-KR" sz="1400" i="0" kern="1200" noProof="0">
                          <a:solidFill>
                            <a:schemeClr val="bg1">
                              <a:lumMod val="65000"/>
                            </a:schemeClr>
                          </a:solidFill>
                          <a:latin typeface="맑은 고딕" panose="020B0503020000020004" pitchFamily="50" charset="-127"/>
                          <a:ea typeface="맑은 고딕" panose="020B0503020000020004" pitchFamily="50" charset="-127"/>
                          <a:cs typeface="+mn-cs"/>
                        </a:rPr>
                        <a:t>9,600,000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1431"/>
                    </a:solidFill>
                  </a:tcPr>
                </a:tc>
                <a:tc>
                  <a:txBody>
                    <a:bodyPr/>
                    <a:lstStyle/>
                    <a:p>
                      <a:pPr marL="0" algn="r" defTabSz="914400" rtl="0" eaLnBrk="1" latinLnBrk="0" hangingPunct="1"/>
                      <a:r>
                        <a:rPr lang="en-US" altLang="ko-KR" sz="1400" i="0" kern="1200" noProof="0">
                          <a:solidFill>
                            <a:schemeClr val="bg1">
                              <a:lumMod val="65000"/>
                            </a:schemeClr>
                          </a:solidFill>
                          <a:latin typeface="맑은 고딕" panose="020B0503020000020004" pitchFamily="50" charset="-127"/>
                          <a:ea typeface="맑은 고딕" panose="020B0503020000020004" pitchFamily="50" charset="-127"/>
                          <a:cs typeface="+mn-cs"/>
                        </a:rPr>
                        <a:t>21,600,000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1431"/>
                    </a:solidFill>
                  </a:tcPr>
                </a:tc>
                <a:tc>
                  <a:txBody>
                    <a:bodyPr/>
                    <a:lstStyle/>
                    <a:p>
                      <a:pPr marL="0" algn="ctr" defTabSz="914400" rtl="0" eaLnBrk="1" latinLnBrk="0" hangingPunct="1"/>
                      <a:r>
                        <a:rPr lang="en-US" altLang="ko-KR" sz="1400" i="0" kern="1200" noProof="0">
                          <a:solidFill>
                            <a:schemeClr val="tx2"/>
                          </a:solidFill>
                          <a:latin typeface="맑은 고딕" panose="020B0503020000020004" pitchFamily="50" charset="-127"/>
                          <a:ea typeface="맑은 고딕" panose="020B0503020000020004" pitchFamily="50" charset="-127"/>
                          <a:cs typeface="+mn-cs"/>
                        </a:rPr>
                        <a:t>10%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47033865"/>
                  </a:ext>
                </a:extLst>
              </a:tr>
              <a:tr h="288000">
                <a:tc>
                  <a:txBody>
                    <a:bodyPr/>
                    <a:lstStyle/>
                    <a:p>
                      <a:pPr marL="0" algn="l" defTabSz="914400" rtl="0" eaLnBrk="1" latinLnBrk="0" hangingPunct="1"/>
                      <a:r>
                        <a:rPr lang="en-US" altLang="ko-KR" sz="1400" b="1" kern="1200" noProof="0">
                          <a:solidFill>
                            <a:schemeClr val="tx2"/>
                          </a:solidFill>
                          <a:latin typeface="맑은 고딕" panose="020B0503020000020004" pitchFamily="50" charset="-127"/>
                          <a:ea typeface="맑은 고딕" panose="020B0503020000020004" pitchFamily="50" charset="-127"/>
                          <a:cs typeface="+mn-cs"/>
                        </a:rPr>
                        <a:t>- </a:t>
                      </a:r>
                      <a:r>
                        <a:rPr lang="ko-KR" altLang="en-US" sz="1400" b="1" kern="1200" noProof="0">
                          <a:solidFill>
                            <a:schemeClr val="tx2"/>
                          </a:solidFill>
                          <a:latin typeface="맑은 고딕" panose="020B0503020000020004" pitchFamily="50" charset="-127"/>
                          <a:ea typeface="맑은 고딕" panose="020B0503020000020004" pitchFamily="50" charset="-127"/>
                          <a:cs typeface="+mn-cs"/>
                        </a:rPr>
                        <a:t>제품 개발</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1468C"/>
                    </a:solidFill>
                  </a:tcPr>
                </a:tc>
                <a:tc>
                  <a:txBody>
                    <a:bodyPr/>
                    <a:lstStyle/>
                    <a:p>
                      <a:pPr marL="0" algn="r" defTabSz="914400" rtl="0" eaLnBrk="1" latinLnBrk="0" hangingPunct="1"/>
                      <a:r>
                        <a:rPr lang="en-US" altLang="ko-KR" sz="1400" i="0" kern="1200" noProof="0">
                          <a:solidFill>
                            <a:schemeClr val="bg1">
                              <a:lumMod val="65000"/>
                            </a:schemeClr>
                          </a:solidFill>
                          <a:latin typeface="맑은 고딕" panose="020B0503020000020004" pitchFamily="50" charset="-127"/>
                          <a:ea typeface="맑은 고딕" panose="020B0503020000020004" pitchFamily="50" charset="-127"/>
                          <a:cs typeface="+mn-cs"/>
                        </a:rPr>
                        <a:t>562,500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ko-KR" sz="1400" i="0" kern="1200" noProof="0">
                          <a:solidFill>
                            <a:schemeClr val="bg1">
                              <a:lumMod val="65000"/>
                            </a:schemeClr>
                          </a:solidFill>
                          <a:latin typeface="맑은 고딕" panose="020B0503020000020004" pitchFamily="50" charset="-127"/>
                          <a:ea typeface="맑은 고딕" panose="020B0503020000020004" pitchFamily="50" charset="-127"/>
                          <a:cs typeface="+mn-cs"/>
                        </a:rPr>
                        <a:t>2,400,000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ko-KR" sz="1400" i="0" kern="1200" noProof="0">
                          <a:solidFill>
                            <a:schemeClr val="bg1">
                              <a:lumMod val="65000"/>
                            </a:schemeClr>
                          </a:solidFill>
                          <a:latin typeface="맑은 고딕" panose="020B0503020000020004" pitchFamily="50" charset="-127"/>
                          <a:ea typeface="맑은 고딕" panose="020B0503020000020004" pitchFamily="50" charset="-127"/>
                          <a:cs typeface="+mn-cs"/>
                        </a:rPr>
                        <a:t>10,800,000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altLang="ko-KR" sz="1400" i="0" kern="1200" noProof="0">
                          <a:solidFill>
                            <a:schemeClr val="tx2"/>
                          </a:solidFill>
                          <a:latin typeface="맑은 고딕" panose="020B0503020000020004" pitchFamily="50" charset="-127"/>
                          <a:ea typeface="맑은 고딕" panose="020B0503020000020004" pitchFamily="50" charset="-127"/>
                          <a:cs typeface="+mn-cs"/>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0891086"/>
                  </a:ext>
                </a:extLst>
              </a:tr>
              <a:tr h="288000">
                <a:tc>
                  <a:txBody>
                    <a:bodyPr/>
                    <a:lstStyle/>
                    <a:p>
                      <a:pPr marL="0" algn="l" defTabSz="914400" rtl="0" eaLnBrk="1" latinLnBrk="0" hangingPunct="1"/>
                      <a:r>
                        <a:rPr lang="en-US" altLang="ko-KR" sz="1400" b="1" kern="1200" noProof="0">
                          <a:solidFill>
                            <a:schemeClr val="tx2"/>
                          </a:solidFill>
                          <a:latin typeface="맑은 고딕" panose="020B0503020000020004" pitchFamily="50" charset="-127"/>
                          <a:ea typeface="맑은 고딕" panose="020B0503020000020004" pitchFamily="50" charset="-127"/>
                          <a:cs typeface="+mn-cs"/>
                        </a:rPr>
                        <a:t>- </a:t>
                      </a:r>
                      <a:r>
                        <a:rPr lang="ko-KR" altLang="en-US" sz="1400" b="1" kern="1200" noProof="0">
                          <a:solidFill>
                            <a:schemeClr val="tx2"/>
                          </a:solidFill>
                          <a:latin typeface="맑은 고딕" panose="020B0503020000020004" pitchFamily="50" charset="-127"/>
                          <a:ea typeface="맑은 고딕" panose="020B0503020000020004" pitchFamily="50" charset="-127"/>
                          <a:cs typeface="+mn-cs"/>
                        </a:rPr>
                        <a:t>기타</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1468C"/>
                    </a:solidFill>
                  </a:tcPr>
                </a:tc>
                <a:tc>
                  <a:txBody>
                    <a:bodyPr/>
                    <a:lstStyle/>
                    <a:p>
                      <a:pPr marL="0" algn="r" defTabSz="914400" rtl="0" eaLnBrk="1" latinLnBrk="0" hangingPunct="1"/>
                      <a:r>
                        <a:rPr lang="en-US" altLang="ko-KR" sz="1400" i="0" kern="1200" noProof="0">
                          <a:solidFill>
                            <a:schemeClr val="bg1">
                              <a:lumMod val="65000"/>
                            </a:schemeClr>
                          </a:solidFill>
                          <a:latin typeface="맑은 고딕" panose="020B0503020000020004" pitchFamily="50" charset="-127"/>
                          <a:ea typeface="맑은 고딕" panose="020B0503020000020004" pitchFamily="50" charset="-127"/>
                          <a:cs typeface="+mn-cs"/>
                        </a:rPr>
                        <a:t>281,250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1431"/>
                    </a:solidFill>
                  </a:tcPr>
                </a:tc>
                <a:tc>
                  <a:txBody>
                    <a:bodyPr/>
                    <a:lstStyle/>
                    <a:p>
                      <a:pPr marL="0" algn="r" defTabSz="914400" rtl="0" eaLnBrk="1" latinLnBrk="0" hangingPunct="1"/>
                      <a:r>
                        <a:rPr lang="en-US" altLang="ko-KR" sz="1400" i="0" kern="1200" noProof="0">
                          <a:solidFill>
                            <a:schemeClr val="bg1">
                              <a:lumMod val="65000"/>
                            </a:schemeClr>
                          </a:solidFill>
                          <a:latin typeface="맑은 고딕" panose="020B0503020000020004" pitchFamily="50" charset="-127"/>
                          <a:ea typeface="맑은 고딕" panose="020B0503020000020004" pitchFamily="50" charset="-127"/>
                          <a:cs typeface="+mn-cs"/>
                        </a:rPr>
                        <a:t>2,400,000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1431"/>
                    </a:solidFill>
                  </a:tcPr>
                </a:tc>
                <a:tc>
                  <a:txBody>
                    <a:bodyPr/>
                    <a:lstStyle/>
                    <a:p>
                      <a:pPr marL="0" algn="r" defTabSz="914400" rtl="0" eaLnBrk="1" latinLnBrk="0" hangingPunct="1"/>
                      <a:r>
                        <a:rPr lang="en-US" altLang="ko-KR" sz="1400" i="0" kern="1200" noProof="0">
                          <a:solidFill>
                            <a:schemeClr val="bg1">
                              <a:lumMod val="65000"/>
                            </a:schemeClr>
                          </a:solidFill>
                          <a:latin typeface="맑은 고딕" panose="020B0503020000020004" pitchFamily="50" charset="-127"/>
                          <a:ea typeface="맑은 고딕" panose="020B0503020000020004" pitchFamily="50" charset="-127"/>
                          <a:cs typeface="+mn-cs"/>
                        </a:rPr>
                        <a:t>4,320,000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1431"/>
                    </a:solidFill>
                  </a:tcPr>
                </a:tc>
                <a:tc>
                  <a:txBody>
                    <a:bodyPr/>
                    <a:lstStyle/>
                    <a:p>
                      <a:pPr marL="0" algn="ctr" defTabSz="914400" rtl="0" eaLnBrk="1" latinLnBrk="0" hangingPunct="1"/>
                      <a:r>
                        <a:rPr lang="en-US" altLang="ko-KR" sz="1400" i="0" kern="1200" noProof="0">
                          <a:solidFill>
                            <a:schemeClr val="tx2"/>
                          </a:solidFill>
                          <a:latin typeface="맑은 고딕" panose="020B0503020000020004" pitchFamily="50" charset="-127"/>
                          <a:ea typeface="맑은 고딕" panose="020B0503020000020004" pitchFamily="50" charset="-127"/>
                          <a:cs typeface="+mn-cs"/>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14005970"/>
                  </a:ext>
                </a:extLst>
              </a:tr>
              <a:tr h="288000">
                <a:tc>
                  <a:txBody>
                    <a:bodyPr/>
                    <a:lstStyle/>
                    <a:p>
                      <a:pPr marL="0" algn="l" defTabSz="914400" rtl="0" eaLnBrk="1" latinLnBrk="0" hangingPunct="1"/>
                      <a:r>
                        <a:rPr lang="en-US" altLang="ko-KR" sz="1400" b="1" kern="1200" noProof="0">
                          <a:solidFill>
                            <a:schemeClr val="tx2"/>
                          </a:solidFill>
                          <a:latin typeface="맑은 고딕" panose="020B0503020000020004" pitchFamily="50" charset="-127"/>
                          <a:ea typeface="맑은 고딕" panose="020B0503020000020004" pitchFamily="50" charset="-127"/>
                          <a:cs typeface="+mn-cs"/>
                        </a:rPr>
                        <a:t>OPEX </a:t>
                      </a:r>
                      <a:r>
                        <a:rPr lang="ko-KR" altLang="en-US" sz="1400" b="1" kern="1200" noProof="0">
                          <a:solidFill>
                            <a:schemeClr val="tx2"/>
                          </a:solidFill>
                          <a:latin typeface="맑은 고딕" panose="020B0503020000020004" pitchFamily="50" charset="-127"/>
                          <a:ea typeface="맑은 고딕" panose="020B0503020000020004" pitchFamily="50" charset="-127"/>
                          <a:cs typeface="+mn-cs"/>
                        </a:rPr>
                        <a:t>합계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1468C"/>
                    </a:solidFill>
                  </a:tcPr>
                </a:tc>
                <a:tc>
                  <a:txBody>
                    <a:bodyPr/>
                    <a:lstStyle/>
                    <a:p>
                      <a:pPr marL="0" algn="r" defTabSz="914400" rtl="0" eaLnBrk="1" latinLnBrk="0" hangingPunct="1"/>
                      <a:r>
                        <a:rPr lang="en-US" altLang="ko-KR" sz="1400" i="0" kern="1200" noProof="0">
                          <a:solidFill>
                            <a:schemeClr val="bg1">
                              <a:lumMod val="65000"/>
                            </a:schemeClr>
                          </a:solidFill>
                          <a:latin typeface="맑은 고딕" panose="020B0503020000020004" pitchFamily="50" charset="-127"/>
                          <a:ea typeface="맑은 고딕" panose="020B0503020000020004" pitchFamily="50" charset="-127"/>
                          <a:cs typeface="+mn-cs"/>
                        </a:rPr>
                        <a:t>7,596,750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ko-KR" sz="1400" i="0" kern="1200" noProof="0">
                          <a:solidFill>
                            <a:schemeClr val="bg1">
                              <a:lumMod val="65000"/>
                            </a:schemeClr>
                          </a:solidFill>
                          <a:latin typeface="맑은 고딕" panose="020B0503020000020004" pitchFamily="50" charset="-127"/>
                          <a:ea typeface="맑은 고딕" panose="020B0503020000020004" pitchFamily="50" charset="-127"/>
                          <a:cs typeface="+mn-cs"/>
                        </a:rPr>
                        <a:t>52,800,000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ko-KR" sz="1400" i="0" kern="1200" noProof="0">
                          <a:solidFill>
                            <a:schemeClr val="bg1">
                              <a:lumMod val="65000"/>
                            </a:schemeClr>
                          </a:solidFill>
                          <a:latin typeface="맑은 고딕" panose="020B0503020000020004" pitchFamily="50" charset="-127"/>
                          <a:ea typeface="맑은 고딕" panose="020B0503020000020004" pitchFamily="50" charset="-127"/>
                          <a:cs typeface="+mn-cs"/>
                        </a:rPr>
                        <a:t>187,920,000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ko-KR" altLang="en-US" sz="1400" i="0" kern="1200" noProof="0">
                        <a:solidFill>
                          <a:schemeClr val="tx2"/>
                        </a:solidFill>
                        <a:latin typeface="맑은 고딕" panose="020B0503020000020004" pitchFamily="50" charset="-127"/>
                        <a:ea typeface="맑은 고딕" panose="020B0503020000020004" pitchFamily="50" charset="-127"/>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4244177"/>
                  </a:ext>
                </a:extLst>
              </a:tr>
              <a:tr h="288000">
                <a:tc>
                  <a:txBody>
                    <a:bodyPr/>
                    <a:lstStyle/>
                    <a:p>
                      <a:pPr marL="0" algn="l" defTabSz="914400" rtl="0" eaLnBrk="1" latinLnBrk="0" hangingPunct="1"/>
                      <a:r>
                        <a:rPr lang="en-US" altLang="ko-KR" sz="1400" b="1" kern="1200" noProof="0">
                          <a:solidFill>
                            <a:schemeClr val="tx2"/>
                          </a:solidFill>
                          <a:latin typeface="맑은 고딕" panose="020B0503020000020004" pitchFamily="50" charset="-127"/>
                          <a:ea typeface="맑은 고딕" panose="020B0503020000020004" pitchFamily="50" charset="-127"/>
                          <a:cs typeface="+mn-cs"/>
                        </a:rPr>
                        <a:t>EBIT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42F5C"/>
                    </a:solidFill>
                  </a:tcPr>
                </a:tc>
                <a:tc>
                  <a:txBody>
                    <a:bodyPr/>
                    <a:lstStyle/>
                    <a:p>
                      <a:pPr marL="0" algn="r" defTabSz="914400" rtl="0" eaLnBrk="1" latinLnBrk="0" hangingPunct="1"/>
                      <a:r>
                        <a:rPr lang="en-US" altLang="ko-KR" sz="1400" b="1" i="0" kern="1200" noProof="0">
                          <a:solidFill>
                            <a:schemeClr val="tx2"/>
                          </a:solidFill>
                          <a:latin typeface="맑은 고딕" panose="020B0503020000020004" pitchFamily="50" charset="-127"/>
                          <a:ea typeface="맑은 고딕" panose="020B0503020000020004" pitchFamily="50" charset="-127"/>
                          <a:cs typeface="+mn-cs"/>
                        </a:rPr>
                        <a:t>-1,968,750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42F5C"/>
                    </a:solidFill>
                  </a:tcPr>
                </a:tc>
                <a:tc>
                  <a:txBody>
                    <a:bodyPr/>
                    <a:lstStyle/>
                    <a:p>
                      <a:pPr marL="0" algn="r" defTabSz="914400" rtl="0" eaLnBrk="1" latinLnBrk="0" hangingPunct="1"/>
                      <a:r>
                        <a:rPr lang="en-US" altLang="ko-KR" sz="1400" b="1" i="0" kern="1200" noProof="0">
                          <a:solidFill>
                            <a:schemeClr val="bg2"/>
                          </a:solidFill>
                          <a:latin typeface="맑은 고딕" panose="020B0503020000020004" pitchFamily="50" charset="-127"/>
                          <a:ea typeface="맑은 고딕" panose="020B0503020000020004" pitchFamily="50" charset="-127"/>
                          <a:cs typeface="+mn-cs"/>
                        </a:rPr>
                        <a:t>-4,800,000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42F5C"/>
                    </a:solidFill>
                  </a:tcPr>
                </a:tc>
                <a:tc>
                  <a:txBody>
                    <a:bodyPr/>
                    <a:lstStyle/>
                    <a:p>
                      <a:pPr marL="0" algn="r" defTabSz="914400" rtl="0" eaLnBrk="1" latinLnBrk="0" hangingPunct="1"/>
                      <a:r>
                        <a:rPr lang="en-US" altLang="ko-KR" sz="1400" b="1" i="0" kern="1200" noProof="0">
                          <a:solidFill>
                            <a:srgbClr val="149F2F"/>
                          </a:solidFill>
                          <a:latin typeface="맑은 고딕" panose="020B0503020000020004" pitchFamily="50" charset="-127"/>
                          <a:ea typeface="맑은 고딕" panose="020B0503020000020004" pitchFamily="50" charset="-127"/>
                          <a:cs typeface="+mn-cs"/>
                        </a:rPr>
                        <a:t>28,080,000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42F5C"/>
                    </a:solidFill>
                  </a:tcPr>
                </a:tc>
                <a:tc>
                  <a:txBody>
                    <a:bodyPr/>
                    <a:lstStyle/>
                    <a:p>
                      <a:pPr marL="0" algn="ctr" defTabSz="914400" rtl="0" eaLnBrk="1" latinLnBrk="0" hangingPunct="1"/>
                      <a:r>
                        <a:rPr lang="en-US" altLang="ko-KR" sz="1400" i="0" kern="1200" noProof="0" dirty="0">
                          <a:solidFill>
                            <a:schemeClr val="tx2"/>
                          </a:solidFill>
                          <a:latin typeface="맑은 고딕" panose="020B0503020000020004" pitchFamily="50" charset="-127"/>
                          <a:ea typeface="맑은 고딕" panose="020B0503020000020004" pitchFamily="50" charset="-127"/>
                          <a:cs typeface="+mn-cs"/>
                        </a:rPr>
                        <a:t>13%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09005614"/>
                  </a:ext>
                </a:extLst>
              </a:tr>
            </a:tbl>
          </a:graphicData>
        </a:graphic>
      </p:graphicFrame>
      <p:sp>
        <p:nvSpPr>
          <p:cNvPr id="5" name="슬라이드 번호 개체 틀 4">
            <a:extLst>
              <a:ext uri="{FF2B5EF4-FFF2-40B4-BE49-F238E27FC236}">
                <a16:creationId xmlns:a16="http://schemas.microsoft.com/office/drawing/2014/main" id="{6F957BB2-4223-4B31-9B4E-9A8BE9045B05}"/>
              </a:ext>
            </a:extLst>
          </p:cNvPr>
          <p:cNvSpPr>
            <a:spLocks noGrp="1"/>
          </p:cNvSpPr>
          <p:nvPr>
            <p:ph type="sldNum" sz="quarter" idx="12"/>
          </p:nvPr>
        </p:nvSpPr>
        <p:spPr/>
        <p:txBody>
          <a:bodyPr rtlCol="0"/>
          <a:lstStyle/>
          <a:p>
            <a:pPr rtl="0"/>
            <a:fld id="{4950F5D8-22E1-4015-8661-E5B1FD28C2DE}" type="slidenum">
              <a:rPr lang="en-US" altLang="ko-KR" smtClean="0"/>
              <a:pPr rtl="0"/>
              <a:t>21</a:t>
            </a:fld>
            <a:endParaRPr lang="ko-KR" altLang="en-US"/>
          </a:p>
        </p:txBody>
      </p:sp>
      <p:sp>
        <p:nvSpPr>
          <p:cNvPr id="4" name="바닥글 개체 틀 3">
            <a:extLst>
              <a:ext uri="{FF2B5EF4-FFF2-40B4-BE49-F238E27FC236}">
                <a16:creationId xmlns:a16="http://schemas.microsoft.com/office/drawing/2014/main" id="{15B5B358-A249-40B6-9ACE-B020BA3BCDB5}"/>
              </a:ext>
            </a:extLst>
          </p:cNvPr>
          <p:cNvSpPr>
            <a:spLocks noGrp="1"/>
          </p:cNvSpPr>
          <p:nvPr>
            <p:ph type="ftr" sz="quarter" idx="11"/>
          </p:nvPr>
        </p:nvSpPr>
        <p:spPr/>
        <p:txBody>
          <a:bodyPr rtlCol="0"/>
          <a:lstStyle/>
          <a:p>
            <a:pPr rtl="0"/>
            <a:r>
              <a:rPr lang="en-US" altLang="ko-KR"/>
              <a:t>CMS</a:t>
            </a:r>
            <a:endParaRPr lang="ko-KR" altLang="en-US"/>
          </a:p>
        </p:txBody>
      </p:sp>
    </p:spTree>
    <p:extLst>
      <p:ext uri="{BB962C8B-B14F-4D97-AF65-F5344CB8AC3E}">
        <p14:creationId xmlns:p14="http://schemas.microsoft.com/office/powerpoint/2010/main" val="3870222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D50F4B-19D5-4C29-878E-7549F75AF89F}"/>
              </a:ext>
            </a:extLst>
          </p:cNvPr>
          <p:cNvSpPr>
            <a:spLocks noGrp="1"/>
          </p:cNvSpPr>
          <p:nvPr>
            <p:ph type="title"/>
          </p:nvPr>
        </p:nvSpPr>
        <p:spPr/>
        <p:txBody>
          <a:bodyPr rtlCol="0"/>
          <a:lstStyle/>
          <a:p>
            <a:pPr rtl="0"/>
            <a:r>
              <a:rPr lang="ko-KR" altLang="en-US"/>
              <a:t>팀</a:t>
            </a:r>
          </a:p>
        </p:txBody>
      </p:sp>
      <p:sp>
        <p:nvSpPr>
          <p:cNvPr id="7" name="텍스트 개체 틀 6">
            <a:extLst>
              <a:ext uri="{FF2B5EF4-FFF2-40B4-BE49-F238E27FC236}">
                <a16:creationId xmlns:a16="http://schemas.microsoft.com/office/drawing/2014/main" id="{1F1B155C-B14F-45F1-BB3B-33B25B27C9DE}"/>
              </a:ext>
            </a:extLst>
          </p:cNvPr>
          <p:cNvSpPr>
            <a:spLocks noGrp="1"/>
          </p:cNvSpPr>
          <p:nvPr>
            <p:ph type="body" sz="quarter" idx="47"/>
          </p:nvPr>
        </p:nvSpPr>
        <p:spPr>
          <a:xfrm>
            <a:off x="836613" y="1392449"/>
            <a:ext cx="10393362" cy="1107598"/>
          </a:xfrm>
        </p:spPr>
        <p:txBody>
          <a:bodyPr rtlCol="0">
            <a:normAutofit/>
          </a:bodyPr>
          <a:lstStyle/>
          <a:p>
            <a:pPr rtl="0"/>
            <a:r>
              <a:rPr lang="en-US" altLang="ko-KR" dirty="0"/>
              <a:t>Lorem ipsum dolor sit </a:t>
            </a:r>
            <a:r>
              <a:rPr lang="en-US" altLang="ko-KR" dirty="0" err="1"/>
              <a:t>amet</a:t>
            </a:r>
            <a:r>
              <a:rPr lang="en-US" altLang="ko-KR" dirty="0"/>
              <a:t>, </a:t>
            </a:r>
            <a:r>
              <a:rPr lang="en-US" altLang="ko-KR" dirty="0" err="1"/>
              <a:t>consectetuer</a:t>
            </a:r>
            <a:r>
              <a:rPr lang="en-US" altLang="ko-KR" dirty="0"/>
              <a:t> </a:t>
            </a:r>
            <a:r>
              <a:rPr lang="en-US" altLang="ko-KR" dirty="0" err="1"/>
              <a:t>adipiscing</a:t>
            </a:r>
            <a:r>
              <a:rPr lang="en-US" altLang="ko-KR" dirty="0"/>
              <a:t> </a:t>
            </a:r>
            <a:r>
              <a:rPr lang="en-US" altLang="ko-KR" dirty="0" err="1"/>
              <a:t>elit</a:t>
            </a:r>
            <a:r>
              <a:rPr lang="en-US" altLang="ko-KR" dirty="0"/>
              <a:t>. Maecenas </a:t>
            </a:r>
            <a:r>
              <a:rPr lang="en-US" altLang="ko-KR" dirty="0" err="1"/>
              <a:t>porttitor</a:t>
            </a:r>
            <a:r>
              <a:rPr lang="en-US" altLang="ko-KR" dirty="0"/>
              <a:t> </a:t>
            </a:r>
            <a:r>
              <a:rPr lang="en-US" altLang="ko-KR" dirty="0" err="1"/>
              <a:t>congue</a:t>
            </a:r>
            <a:r>
              <a:rPr lang="en-US" altLang="ko-KR" dirty="0"/>
              <a:t> </a:t>
            </a:r>
            <a:r>
              <a:rPr lang="en-US" altLang="ko-KR" dirty="0" err="1"/>
              <a:t>massa</a:t>
            </a:r>
            <a:r>
              <a:rPr lang="en-US" altLang="ko-KR" dirty="0"/>
              <a:t>. </a:t>
            </a:r>
            <a:r>
              <a:rPr lang="en-US" altLang="ko-KR" dirty="0" err="1"/>
              <a:t>Fusce</a:t>
            </a:r>
            <a:r>
              <a:rPr lang="en-US" altLang="ko-KR" dirty="0"/>
              <a:t> </a:t>
            </a:r>
            <a:r>
              <a:rPr lang="en-US" altLang="ko-KR" dirty="0" err="1"/>
              <a:t>posuere</a:t>
            </a:r>
            <a:r>
              <a:rPr lang="en-US" altLang="ko-KR" dirty="0"/>
              <a:t>, magna sed pulvinar </a:t>
            </a:r>
            <a:r>
              <a:rPr lang="en-US" altLang="ko-KR" dirty="0" err="1"/>
              <a:t>ultricies</a:t>
            </a:r>
            <a:r>
              <a:rPr lang="en-US" altLang="ko-KR" dirty="0"/>
              <a:t>, </a:t>
            </a:r>
            <a:r>
              <a:rPr lang="en-US" altLang="ko-KR" dirty="0" err="1"/>
              <a:t>purus</a:t>
            </a:r>
            <a:r>
              <a:rPr lang="en-US" altLang="ko-KR" dirty="0"/>
              <a:t> </a:t>
            </a:r>
            <a:r>
              <a:rPr lang="en-US" altLang="ko-KR" dirty="0" err="1"/>
              <a:t>lectus</a:t>
            </a:r>
            <a:r>
              <a:rPr lang="en-US" altLang="ko-KR" dirty="0"/>
              <a:t> </a:t>
            </a:r>
            <a:r>
              <a:rPr lang="en-US" altLang="ko-KR" dirty="0" err="1"/>
              <a:t>malesuada</a:t>
            </a:r>
            <a:r>
              <a:rPr lang="en-US" altLang="ko-KR" dirty="0"/>
              <a:t> libero, sit </a:t>
            </a:r>
            <a:r>
              <a:rPr lang="en-US" altLang="ko-KR" dirty="0" err="1"/>
              <a:t>amet</a:t>
            </a:r>
            <a:r>
              <a:rPr lang="en-US" altLang="ko-KR" dirty="0"/>
              <a:t> </a:t>
            </a:r>
            <a:r>
              <a:rPr lang="en-US" altLang="ko-KR" dirty="0" err="1"/>
              <a:t>commodo</a:t>
            </a:r>
            <a:r>
              <a:rPr lang="en-US" altLang="ko-KR" dirty="0"/>
              <a:t> magna </a:t>
            </a:r>
            <a:r>
              <a:rPr lang="en-US" altLang="ko-KR" dirty="0" err="1"/>
              <a:t>eros</a:t>
            </a:r>
            <a:r>
              <a:rPr lang="en-US" altLang="ko-KR" dirty="0"/>
              <a:t> </a:t>
            </a:r>
            <a:r>
              <a:rPr lang="en-US" altLang="ko-KR" dirty="0" err="1"/>
              <a:t>quis</a:t>
            </a:r>
            <a:r>
              <a:rPr lang="en-US" altLang="ko-KR" dirty="0"/>
              <a:t> </a:t>
            </a:r>
            <a:r>
              <a:rPr lang="en-US" altLang="ko-KR" dirty="0" err="1"/>
              <a:t>urna</a:t>
            </a:r>
            <a:endParaRPr lang="en-US" altLang="ko-KR" dirty="0"/>
          </a:p>
        </p:txBody>
      </p:sp>
      <p:pic>
        <p:nvPicPr>
          <p:cNvPr id="22" name="그림 개체 틀 12" descr="회사 로고">
            <a:extLst>
              <a:ext uri="{FF2B5EF4-FFF2-40B4-BE49-F238E27FC236}">
                <a16:creationId xmlns:a16="http://schemas.microsoft.com/office/drawing/2014/main" id="{70493E7B-F106-794F-B1F5-CB39F55B0747}"/>
              </a:ext>
            </a:extLst>
          </p:cNvPr>
          <p:cNvPicPr>
            <a:picLocks noChangeAspect="1"/>
          </p:cNvPicPr>
          <p:nvPr/>
        </p:nvPicPr>
        <p:blipFill>
          <a:blip r:embed="rId3"/>
          <a:srcRect/>
          <a:stretch/>
        </p:blipFill>
        <p:spPr>
          <a:xfrm>
            <a:off x="9441997" y="852284"/>
            <a:ext cx="1938528" cy="391830"/>
          </a:xfrm>
          <a:prstGeom prst="rect">
            <a:avLst/>
          </a:prstGeom>
        </p:spPr>
      </p:pic>
      <p:pic>
        <p:nvPicPr>
          <p:cNvPr id="23" name="그림 개체 틀 22" descr="팀 구성원 사진">
            <a:extLst>
              <a:ext uri="{FF2B5EF4-FFF2-40B4-BE49-F238E27FC236}">
                <a16:creationId xmlns:a16="http://schemas.microsoft.com/office/drawing/2014/main" id="{4D7DB178-E3C5-4661-A8E0-E86CDF365FA5}"/>
              </a:ext>
            </a:extLst>
          </p:cNvPr>
          <p:cNvPicPr>
            <a:picLocks noGrp="1" noChangeAspect="1"/>
          </p:cNvPicPr>
          <p:nvPr>
            <p:ph type="pic" sz="quarter" idx="63"/>
          </p:nvPr>
        </p:nvPicPr>
        <p:blipFill>
          <a:blip r:embed="rId4">
            <a:extLst>
              <a:ext uri="{28A0092B-C50C-407E-A947-70E740481C1C}">
                <a14:useLocalDpi xmlns:a14="http://schemas.microsoft.com/office/drawing/2010/main" val="0"/>
              </a:ext>
            </a:extLst>
          </a:blip>
          <a:srcRect/>
          <a:stretch>
            <a:fillRect/>
          </a:stretch>
        </p:blipFill>
        <p:spPr/>
      </p:pic>
      <p:sp>
        <p:nvSpPr>
          <p:cNvPr id="16" name="텍스트 개체 틀 15">
            <a:extLst>
              <a:ext uri="{FF2B5EF4-FFF2-40B4-BE49-F238E27FC236}">
                <a16:creationId xmlns:a16="http://schemas.microsoft.com/office/drawing/2014/main" id="{8AEBA118-DF48-4105-99A6-0A92BF99428F}"/>
              </a:ext>
            </a:extLst>
          </p:cNvPr>
          <p:cNvSpPr>
            <a:spLocks noGrp="1"/>
          </p:cNvSpPr>
          <p:nvPr>
            <p:ph type="body" idx="60"/>
          </p:nvPr>
        </p:nvSpPr>
        <p:spPr/>
        <p:txBody>
          <a:bodyPr rtlCol="0"/>
          <a:lstStyle/>
          <a:p>
            <a:pPr rtl="0"/>
            <a:r>
              <a:rPr lang="ko-KR" altLang="en-US"/>
              <a:t>개인 </a:t>
            </a:r>
            <a:r>
              <a:rPr lang="en-US" altLang="ko-KR"/>
              <a:t>1 </a:t>
            </a:r>
            <a:r>
              <a:rPr lang="ko-KR" altLang="en-US"/>
              <a:t>직함</a:t>
            </a:r>
          </a:p>
        </p:txBody>
      </p:sp>
      <p:sp>
        <p:nvSpPr>
          <p:cNvPr id="17" name="텍스트 개체 틀 16">
            <a:extLst>
              <a:ext uri="{FF2B5EF4-FFF2-40B4-BE49-F238E27FC236}">
                <a16:creationId xmlns:a16="http://schemas.microsoft.com/office/drawing/2014/main" id="{9B792790-6AC8-45D8-B95D-B1E4B8CE9336}"/>
              </a:ext>
            </a:extLst>
          </p:cNvPr>
          <p:cNvSpPr>
            <a:spLocks noGrp="1"/>
          </p:cNvSpPr>
          <p:nvPr>
            <p:ph type="body" sz="quarter" idx="61"/>
          </p:nvPr>
        </p:nvSpPr>
        <p:spPr/>
        <p:txBody>
          <a:bodyPr rtlCol="0"/>
          <a:lstStyle/>
          <a:p>
            <a:pPr rtl="0"/>
            <a:r>
              <a:rPr lang="ko-KR" altLang="en-US"/>
              <a:t>팀 구성원 직함</a:t>
            </a:r>
          </a:p>
        </p:txBody>
      </p:sp>
      <p:sp>
        <p:nvSpPr>
          <p:cNvPr id="18" name="텍스트 개체 틀 17">
            <a:extLst>
              <a:ext uri="{FF2B5EF4-FFF2-40B4-BE49-F238E27FC236}">
                <a16:creationId xmlns:a16="http://schemas.microsoft.com/office/drawing/2014/main" id="{4676D9C9-F786-4996-9E59-AA0A108A8E23}"/>
              </a:ext>
            </a:extLst>
          </p:cNvPr>
          <p:cNvSpPr>
            <a:spLocks noGrp="1"/>
          </p:cNvSpPr>
          <p:nvPr>
            <p:ph type="body" sz="quarter" idx="62"/>
          </p:nvPr>
        </p:nvSpPr>
        <p:spPr>
          <a:xfrm>
            <a:off x="1272438" y="5021331"/>
            <a:ext cx="2769902" cy="901629"/>
          </a:xfrm>
        </p:spPr>
        <p:txBody>
          <a:bodyPr rtlCol="0">
            <a:normAutofit lnSpcReduction="10000"/>
          </a:bodyPr>
          <a:lstStyle/>
          <a:p>
            <a:pPr rtl="0"/>
            <a:r>
              <a:rPr lang="en-US" altLang="ko-KR" dirty="0"/>
              <a:t>Lorem ipsum dolor sit </a:t>
            </a:r>
            <a:r>
              <a:rPr lang="en-US" altLang="ko-KR" dirty="0" err="1"/>
              <a:t>amet</a:t>
            </a:r>
            <a:r>
              <a:rPr lang="en-US" altLang="ko-KR" dirty="0"/>
              <a:t>, </a:t>
            </a:r>
            <a:r>
              <a:rPr lang="en-US" altLang="ko-KR" dirty="0" err="1"/>
              <a:t>consectetuer</a:t>
            </a:r>
            <a:r>
              <a:rPr lang="en-US" altLang="ko-KR" dirty="0"/>
              <a:t> </a:t>
            </a:r>
            <a:r>
              <a:rPr lang="en-US" altLang="ko-KR" dirty="0" err="1"/>
              <a:t>adipiscing</a:t>
            </a:r>
            <a:r>
              <a:rPr lang="en-US" altLang="ko-KR" dirty="0"/>
              <a:t> </a:t>
            </a:r>
            <a:r>
              <a:rPr lang="en-US" altLang="ko-KR" dirty="0" err="1"/>
              <a:t>elit</a:t>
            </a:r>
            <a:r>
              <a:rPr lang="en-US" altLang="ko-KR" dirty="0"/>
              <a:t>. Maecenas </a:t>
            </a:r>
            <a:r>
              <a:rPr lang="en-US" altLang="ko-KR" dirty="0" err="1"/>
              <a:t>porttitor</a:t>
            </a:r>
            <a:r>
              <a:rPr lang="en-US" altLang="ko-KR" dirty="0"/>
              <a:t> </a:t>
            </a:r>
            <a:r>
              <a:rPr lang="en-US" altLang="ko-KR" dirty="0" err="1"/>
              <a:t>congue</a:t>
            </a:r>
            <a:r>
              <a:rPr lang="en-US" altLang="ko-KR" dirty="0"/>
              <a:t> </a:t>
            </a:r>
            <a:r>
              <a:rPr lang="en-US" altLang="ko-KR" dirty="0" err="1"/>
              <a:t>massa</a:t>
            </a:r>
            <a:r>
              <a:rPr lang="en-US" altLang="ko-KR" dirty="0"/>
              <a:t>. </a:t>
            </a:r>
            <a:r>
              <a:rPr lang="en-US" altLang="ko-KR" dirty="0" err="1"/>
              <a:t>Fusce</a:t>
            </a:r>
            <a:r>
              <a:rPr lang="en-US" altLang="ko-KR" dirty="0"/>
              <a:t> </a:t>
            </a:r>
            <a:r>
              <a:rPr lang="en-US" altLang="ko-KR" dirty="0" err="1"/>
              <a:t>posuere</a:t>
            </a:r>
            <a:r>
              <a:rPr lang="en-US" altLang="ko-KR" dirty="0"/>
              <a:t>, magna sed pulvinar </a:t>
            </a:r>
            <a:r>
              <a:rPr lang="en-US" altLang="ko-KR" dirty="0" err="1"/>
              <a:t>ultricies</a:t>
            </a:r>
            <a:endParaRPr lang="en-US" altLang="ko-KR" dirty="0"/>
          </a:p>
        </p:txBody>
      </p:sp>
      <p:pic>
        <p:nvPicPr>
          <p:cNvPr id="25" name="그림 개체 틀 24" descr="팀 구성원 사진">
            <a:extLst>
              <a:ext uri="{FF2B5EF4-FFF2-40B4-BE49-F238E27FC236}">
                <a16:creationId xmlns:a16="http://schemas.microsoft.com/office/drawing/2014/main" id="{61B37C73-07B5-46DB-B032-840B37903C65}"/>
              </a:ext>
            </a:extLst>
          </p:cNvPr>
          <p:cNvPicPr>
            <a:picLocks noGrp="1" noChangeAspect="1"/>
          </p:cNvPicPr>
          <p:nvPr>
            <p:ph type="pic" sz="quarter" idx="55"/>
          </p:nvPr>
        </p:nvPicPr>
        <p:blipFill>
          <a:blip r:embed="rId5">
            <a:extLst>
              <a:ext uri="{28A0092B-C50C-407E-A947-70E740481C1C}">
                <a14:useLocalDpi xmlns:a14="http://schemas.microsoft.com/office/drawing/2010/main" val="0"/>
              </a:ext>
            </a:extLst>
          </a:blip>
          <a:srcRect/>
          <a:stretch>
            <a:fillRect/>
          </a:stretch>
        </p:blipFill>
        <p:spPr/>
      </p:pic>
      <p:sp>
        <p:nvSpPr>
          <p:cNvPr id="8" name="텍스트 개체 틀 7">
            <a:extLst>
              <a:ext uri="{FF2B5EF4-FFF2-40B4-BE49-F238E27FC236}">
                <a16:creationId xmlns:a16="http://schemas.microsoft.com/office/drawing/2014/main" id="{8D18C500-0C6F-4EC0-B70D-73B315B7660E}"/>
              </a:ext>
            </a:extLst>
          </p:cNvPr>
          <p:cNvSpPr>
            <a:spLocks noGrp="1"/>
          </p:cNvSpPr>
          <p:nvPr>
            <p:ph type="body" idx="52"/>
          </p:nvPr>
        </p:nvSpPr>
        <p:spPr/>
        <p:txBody>
          <a:bodyPr rtlCol="0"/>
          <a:lstStyle/>
          <a:p>
            <a:pPr rtl="0"/>
            <a:r>
              <a:rPr lang="ko-KR" altLang="en-US" dirty="0"/>
              <a:t>개인 </a:t>
            </a:r>
            <a:r>
              <a:rPr lang="en-US" altLang="ko-KR" dirty="0"/>
              <a:t>2 </a:t>
            </a:r>
            <a:r>
              <a:rPr lang="ko-KR" altLang="en-US" dirty="0"/>
              <a:t>직함</a:t>
            </a:r>
          </a:p>
        </p:txBody>
      </p:sp>
      <p:sp>
        <p:nvSpPr>
          <p:cNvPr id="9" name="텍스트 개체 틀 8">
            <a:extLst>
              <a:ext uri="{FF2B5EF4-FFF2-40B4-BE49-F238E27FC236}">
                <a16:creationId xmlns:a16="http://schemas.microsoft.com/office/drawing/2014/main" id="{35A48A76-6E94-4C37-9F89-AE32D0DCB24C}"/>
              </a:ext>
            </a:extLst>
          </p:cNvPr>
          <p:cNvSpPr>
            <a:spLocks noGrp="1"/>
          </p:cNvSpPr>
          <p:nvPr>
            <p:ph type="body" sz="quarter" idx="53"/>
          </p:nvPr>
        </p:nvSpPr>
        <p:spPr/>
        <p:txBody>
          <a:bodyPr rtlCol="0"/>
          <a:lstStyle/>
          <a:p>
            <a:pPr rtl="0"/>
            <a:r>
              <a:rPr lang="ko-KR" altLang="en-US" dirty="0"/>
              <a:t>팀 구성원 직함</a:t>
            </a:r>
          </a:p>
        </p:txBody>
      </p:sp>
      <p:sp>
        <p:nvSpPr>
          <p:cNvPr id="10" name="텍스트 개체 틀 9">
            <a:extLst>
              <a:ext uri="{FF2B5EF4-FFF2-40B4-BE49-F238E27FC236}">
                <a16:creationId xmlns:a16="http://schemas.microsoft.com/office/drawing/2014/main" id="{B4B4060C-7081-4D2B-9B76-E6A12044047B}"/>
              </a:ext>
            </a:extLst>
          </p:cNvPr>
          <p:cNvSpPr>
            <a:spLocks noGrp="1"/>
          </p:cNvSpPr>
          <p:nvPr>
            <p:ph type="body" sz="quarter" idx="54"/>
          </p:nvPr>
        </p:nvSpPr>
        <p:spPr>
          <a:xfrm>
            <a:off x="4711049" y="5004863"/>
            <a:ext cx="2769902" cy="901629"/>
          </a:xfrm>
        </p:spPr>
        <p:txBody>
          <a:bodyPr rtlCol="0">
            <a:normAutofit lnSpcReduction="10000"/>
          </a:bodyPr>
          <a:lstStyle/>
          <a:p>
            <a:pPr rtl="0"/>
            <a:r>
              <a:rPr lang="en-US" altLang="ko-KR" dirty="0"/>
              <a:t>Lorem ipsum dolor sit </a:t>
            </a:r>
            <a:r>
              <a:rPr lang="en-US" altLang="ko-KR" dirty="0" err="1"/>
              <a:t>amet</a:t>
            </a:r>
            <a:r>
              <a:rPr lang="en-US" altLang="ko-KR" dirty="0"/>
              <a:t>, </a:t>
            </a:r>
            <a:r>
              <a:rPr lang="en-US" altLang="ko-KR" dirty="0" err="1"/>
              <a:t>consectetuer</a:t>
            </a:r>
            <a:r>
              <a:rPr lang="en-US" altLang="ko-KR" dirty="0"/>
              <a:t> </a:t>
            </a:r>
            <a:r>
              <a:rPr lang="en-US" altLang="ko-KR" dirty="0" err="1"/>
              <a:t>adipiscing</a:t>
            </a:r>
            <a:r>
              <a:rPr lang="en-US" altLang="ko-KR" dirty="0"/>
              <a:t> </a:t>
            </a:r>
            <a:r>
              <a:rPr lang="en-US" altLang="ko-KR" dirty="0" err="1"/>
              <a:t>elit</a:t>
            </a:r>
            <a:r>
              <a:rPr lang="en-US" altLang="ko-KR" dirty="0"/>
              <a:t>. Maecenas </a:t>
            </a:r>
            <a:r>
              <a:rPr lang="en-US" altLang="ko-KR" dirty="0" err="1"/>
              <a:t>porttitor</a:t>
            </a:r>
            <a:r>
              <a:rPr lang="en-US" altLang="ko-KR" dirty="0"/>
              <a:t> </a:t>
            </a:r>
            <a:r>
              <a:rPr lang="en-US" altLang="ko-KR" dirty="0" err="1"/>
              <a:t>congue</a:t>
            </a:r>
            <a:r>
              <a:rPr lang="en-US" altLang="ko-KR" dirty="0"/>
              <a:t> </a:t>
            </a:r>
            <a:r>
              <a:rPr lang="en-US" altLang="ko-KR" dirty="0" err="1"/>
              <a:t>massa</a:t>
            </a:r>
            <a:r>
              <a:rPr lang="en-US" altLang="ko-KR" dirty="0"/>
              <a:t>. </a:t>
            </a:r>
            <a:r>
              <a:rPr lang="en-US" altLang="ko-KR" dirty="0" err="1"/>
              <a:t>Fusce</a:t>
            </a:r>
            <a:r>
              <a:rPr lang="en-US" altLang="ko-KR" dirty="0"/>
              <a:t> </a:t>
            </a:r>
            <a:r>
              <a:rPr lang="en-US" altLang="ko-KR" dirty="0" err="1"/>
              <a:t>posuere</a:t>
            </a:r>
            <a:r>
              <a:rPr lang="en-US" altLang="ko-KR" dirty="0"/>
              <a:t>, magna sed pulvinar </a:t>
            </a:r>
            <a:r>
              <a:rPr lang="en-US" altLang="ko-KR" dirty="0" err="1"/>
              <a:t>ultricies</a:t>
            </a:r>
            <a:endParaRPr lang="en-US" altLang="ko-KR" dirty="0"/>
          </a:p>
        </p:txBody>
      </p:sp>
      <p:pic>
        <p:nvPicPr>
          <p:cNvPr id="27" name="그림 개체 틀 26" descr="팀 구성원 사진">
            <a:extLst>
              <a:ext uri="{FF2B5EF4-FFF2-40B4-BE49-F238E27FC236}">
                <a16:creationId xmlns:a16="http://schemas.microsoft.com/office/drawing/2014/main" id="{68D2FA43-45DE-4C4E-BF94-06D7454CA817}"/>
              </a:ext>
            </a:extLst>
          </p:cNvPr>
          <p:cNvPicPr>
            <a:picLocks noGrp="1" noChangeAspect="1"/>
          </p:cNvPicPr>
          <p:nvPr>
            <p:ph type="pic" sz="quarter" idx="59"/>
          </p:nvPr>
        </p:nvPicPr>
        <p:blipFill>
          <a:blip r:embed="rId6">
            <a:extLst>
              <a:ext uri="{28A0092B-C50C-407E-A947-70E740481C1C}">
                <a14:useLocalDpi xmlns:a14="http://schemas.microsoft.com/office/drawing/2010/main" val="0"/>
              </a:ext>
            </a:extLst>
          </a:blip>
          <a:srcRect/>
          <a:stretch>
            <a:fillRect/>
          </a:stretch>
        </p:blipFill>
        <p:spPr/>
      </p:pic>
      <p:sp>
        <p:nvSpPr>
          <p:cNvPr id="12" name="텍스트 개체 틀 11">
            <a:extLst>
              <a:ext uri="{FF2B5EF4-FFF2-40B4-BE49-F238E27FC236}">
                <a16:creationId xmlns:a16="http://schemas.microsoft.com/office/drawing/2014/main" id="{DD463279-45B3-41ED-9BBA-6549CA5EA164}"/>
              </a:ext>
            </a:extLst>
          </p:cNvPr>
          <p:cNvSpPr>
            <a:spLocks noGrp="1"/>
          </p:cNvSpPr>
          <p:nvPr>
            <p:ph type="body" idx="56"/>
          </p:nvPr>
        </p:nvSpPr>
        <p:spPr/>
        <p:txBody>
          <a:bodyPr rtlCol="0"/>
          <a:lstStyle/>
          <a:p>
            <a:pPr rtl="0"/>
            <a:r>
              <a:rPr lang="ko-KR" altLang="en-US"/>
              <a:t>개인 </a:t>
            </a:r>
            <a:r>
              <a:rPr lang="en-US" altLang="ko-KR"/>
              <a:t>3 </a:t>
            </a:r>
            <a:r>
              <a:rPr lang="ko-KR" altLang="en-US"/>
              <a:t>직함</a:t>
            </a:r>
          </a:p>
        </p:txBody>
      </p:sp>
      <p:sp>
        <p:nvSpPr>
          <p:cNvPr id="13" name="텍스트 개체 틀 12">
            <a:extLst>
              <a:ext uri="{FF2B5EF4-FFF2-40B4-BE49-F238E27FC236}">
                <a16:creationId xmlns:a16="http://schemas.microsoft.com/office/drawing/2014/main" id="{D35B40B0-6376-4C8D-B047-3E3A6B230531}"/>
              </a:ext>
            </a:extLst>
          </p:cNvPr>
          <p:cNvSpPr>
            <a:spLocks noGrp="1"/>
          </p:cNvSpPr>
          <p:nvPr>
            <p:ph type="body" sz="quarter" idx="57"/>
          </p:nvPr>
        </p:nvSpPr>
        <p:spPr/>
        <p:txBody>
          <a:bodyPr rtlCol="0"/>
          <a:lstStyle/>
          <a:p>
            <a:pPr rtl="0"/>
            <a:r>
              <a:rPr lang="ko-KR" altLang="en-US"/>
              <a:t>팀 구성원 직함</a:t>
            </a:r>
          </a:p>
        </p:txBody>
      </p:sp>
      <p:sp>
        <p:nvSpPr>
          <p:cNvPr id="14" name="텍스트 개체 틀 13">
            <a:extLst>
              <a:ext uri="{FF2B5EF4-FFF2-40B4-BE49-F238E27FC236}">
                <a16:creationId xmlns:a16="http://schemas.microsoft.com/office/drawing/2014/main" id="{73D3B098-436F-4DAE-90C9-B162BCFE683D}"/>
              </a:ext>
            </a:extLst>
          </p:cNvPr>
          <p:cNvSpPr>
            <a:spLocks noGrp="1"/>
          </p:cNvSpPr>
          <p:nvPr>
            <p:ph type="body" sz="quarter" idx="58"/>
          </p:nvPr>
        </p:nvSpPr>
        <p:spPr>
          <a:xfrm>
            <a:off x="8147243" y="5006859"/>
            <a:ext cx="2769902" cy="901629"/>
          </a:xfrm>
        </p:spPr>
        <p:txBody>
          <a:bodyPr rtlCol="0">
            <a:normAutofit lnSpcReduction="10000"/>
          </a:bodyPr>
          <a:lstStyle/>
          <a:p>
            <a:pPr rtl="0"/>
            <a:r>
              <a:rPr lang="en-US" altLang="ko-KR" dirty="0"/>
              <a:t>Lorem ipsum dolor sit </a:t>
            </a:r>
            <a:r>
              <a:rPr lang="en-US" altLang="ko-KR" dirty="0" err="1"/>
              <a:t>amet</a:t>
            </a:r>
            <a:r>
              <a:rPr lang="en-US" altLang="ko-KR" dirty="0"/>
              <a:t>, </a:t>
            </a:r>
            <a:r>
              <a:rPr lang="en-US" altLang="ko-KR" dirty="0" err="1"/>
              <a:t>consectetuer</a:t>
            </a:r>
            <a:r>
              <a:rPr lang="en-US" altLang="ko-KR" dirty="0"/>
              <a:t> </a:t>
            </a:r>
            <a:r>
              <a:rPr lang="en-US" altLang="ko-KR" dirty="0" err="1"/>
              <a:t>adipiscing</a:t>
            </a:r>
            <a:r>
              <a:rPr lang="en-US" altLang="ko-KR" dirty="0"/>
              <a:t> </a:t>
            </a:r>
            <a:r>
              <a:rPr lang="en-US" altLang="ko-KR" dirty="0" err="1"/>
              <a:t>elit</a:t>
            </a:r>
            <a:r>
              <a:rPr lang="en-US" altLang="ko-KR" dirty="0"/>
              <a:t>. Maecenas </a:t>
            </a:r>
            <a:r>
              <a:rPr lang="en-US" altLang="ko-KR" dirty="0" err="1"/>
              <a:t>porttitor</a:t>
            </a:r>
            <a:r>
              <a:rPr lang="en-US" altLang="ko-KR" dirty="0"/>
              <a:t> </a:t>
            </a:r>
            <a:r>
              <a:rPr lang="en-US" altLang="ko-KR" dirty="0" err="1"/>
              <a:t>congue</a:t>
            </a:r>
            <a:r>
              <a:rPr lang="en-US" altLang="ko-KR" dirty="0"/>
              <a:t> </a:t>
            </a:r>
            <a:r>
              <a:rPr lang="en-US" altLang="ko-KR" dirty="0" err="1"/>
              <a:t>massa</a:t>
            </a:r>
            <a:r>
              <a:rPr lang="en-US" altLang="ko-KR" dirty="0"/>
              <a:t>. </a:t>
            </a:r>
            <a:r>
              <a:rPr lang="en-US" altLang="ko-KR" dirty="0" err="1"/>
              <a:t>Fusce</a:t>
            </a:r>
            <a:r>
              <a:rPr lang="en-US" altLang="ko-KR" dirty="0"/>
              <a:t> </a:t>
            </a:r>
            <a:r>
              <a:rPr lang="en-US" altLang="ko-KR" dirty="0" err="1"/>
              <a:t>posuere</a:t>
            </a:r>
            <a:r>
              <a:rPr lang="en-US" altLang="ko-KR" dirty="0"/>
              <a:t>, magna sed pulvinar </a:t>
            </a:r>
            <a:r>
              <a:rPr lang="en-US" altLang="ko-KR" dirty="0" err="1"/>
              <a:t>ultricies</a:t>
            </a:r>
            <a:endParaRPr lang="en-US" altLang="ko-KR" dirty="0"/>
          </a:p>
        </p:txBody>
      </p:sp>
      <p:sp>
        <p:nvSpPr>
          <p:cNvPr id="5" name="슬라이드 번호 개체 틀 4">
            <a:extLst>
              <a:ext uri="{FF2B5EF4-FFF2-40B4-BE49-F238E27FC236}">
                <a16:creationId xmlns:a16="http://schemas.microsoft.com/office/drawing/2014/main" id="{719C9928-AE7B-450A-88C3-2AC8BFD25F25}"/>
              </a:ext>
            </a:extLst>
          </p:cNvPr>
          <p:cNvSpPr>
            <a:spLocks noGrp="1"/>
          </p:cNvSpPr>
          <p:nvPr>
            <p:ph type="sldNum" sz="quarter" idx="12"/>
          </p:nvPr>
        </p:nvSpPr>
        <p:spPr/>
        <p:txBody>
          <a:bodyPr rtlCol="0"/>
          <a:lstStyle/>
          <a:p>
            <a:pPr rtl="0"/>
            <a:fld id="{4950F5D8-22E1-4015-8661-E5B1FD28C2DE}" type="slidenum">
              <a:rPr lang="en-US" altLang="ko-KR" smtClean="0"/>
              <a:pPr rtl="0"/>
              <a:t>22</a:t>
            </a:fld>
            <a:endParaRPr lang="ko-KR" altLang="en-US"/>
          </a:p>
        </p:txBody>
      </p:sp>
      <p:sp>
        <p:nvSpPr>
          <p:cNvPr id="4" name="바닥글 개체 틀 3">
            <a:extLst>
              <a:ext uri="{FF2B5EF4-FFF2-40B4-BE49-F238E27FC236}">
                <a16:creationId xmlns:a16="http://schemas.microsoft.com/office/drawing/2014/main" id="{3BF18DAE-9F1A-43D5-8D3A-53F3ADCE120B}"/>
              </a:ext>
            </a:extLst>
          </p:cNvPr>
          <p:cNvSpPr>
            <a:spLocks noGrp="1"/>
          </p:cNvSpPr>
          <p:nvPr>
            <p:ph type="ftr" sz="quarter" idx="11"/>
          </p:nvPr>
        </p:nvSpPr>
        <p:spPr/>
        <p:txBody>
          <a:bodyPr rtlCol="0"/>
          <a:lstStyle/>
          <a:p>
            <a:pPr rtl="0"/>
            <a:r>
              <a:rPr lang="en-US" altLang="ko-KR"/>
              <a:t>CMS</a:t>
            </a:r>
            <a:endParaRPr lang="ko-KR" altLang="en-US"/>
          </a:p>
        </p:txBody>
      </p:sp>
    </p:spTree>
    <p:extLst>
      <p:ext uri="{BB962C8B-B14F-4D97-AF65-F5344CB8AC3E}">
        <p14:creationId xmlns:p14="http://schemas.microsoft.com/office/powerpoint/2010/main" val="498491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785EDA4-137E-4627-8963-A964FC88ABA2}"/>
              </a:ext>
            </a:extLst>
          </p:cNvPr>
          <p:cNvSpPr>
            <a:spLocks noGrp="1"/>
          </p:cNvSpPr>
          <p:nvPr>
            <p:ph type="title"/>
          </p:nvPr>
        </p:nvSpPr>
        <p:spPr/>
        <p:txBody>
          <a:bodyPr rtlCol="0"/>
          <a:lstStyle/>
          <a:p>
            <a:pPr rtl="0"/>
            <a:r>
              <a:rPr lang="ko-KR" altLang="en-US"/>
              <a:t>팀</a:t>
            </a:r>
          </a:p>
        </p:txBody>
      </p:sp>
      <p:sp>
        <p:nvSpPr>
          <p:cNvPr id="7" name="텍스트 개체 틀 6">
            <a:extLst>
              <a:ext uri="{FF2B5EF4-FFF2-40B4-BE49-F238E27FC236}">
                <a16:creationId xmlns:a16="http://schemas.microsoft.com/office/drawing/2014/main" id="{37163145-6FD7-4006-9795-692C2052AFBC}"/>
              </a:ext>
            </a:extLst>
          </p:cNvPr>
          <p:cNvSpPr>
            <a:spLocks noGrp="1"/>
          </p:cNvSpPr>
          <p:nvPr>
            <p:ph type="body" sz="quarter" idx="47"/>
          </p:nvPr>
        </p:nvSpPr>
        <p:spPr>
          <a:xfrm>
            <a:off x="836613" y="1392450"/>
            <a:ext cx="10515600" cy="944194"/>
          </a:xfrm>
        </p:spPr>
        <p:txBody>
          <a:bodyPr rtlCol="0"/>
          <a:lstStyle/>
          <a:p>
            <a:pPr rtl="0"/>
            <a:r>
              <a:rPr lang="en-US" altLang="ko-KR" dirty="0"/>
              <a:t>Lorem ipsum dolor sit </a:t>
            </a:r>
            <a:r>
              <a:rPr lang="en-US" altLang="ko-KR" dirty="0" err="1"/>
              <a:t>amet</a:t>
            </a:r>
            <a:r>
              <a:rPr lang="en-US" altLang="ko-KR" dirty="0"/>
              <a:t>, </a:t>
            </a:r>
            <a:r>
              <a:rPr lang="en-US" altLang="ko-KR" dirty="0" err="1"/>
              <a:t>consectetuer</a:t>
            </a:r>
            <a:r>
              <a:rPr lang="en-US" altLang="ko-KR" dirty="0"/>
              <a:t> </a:t>
            </a:r>
            <a:r>
              <a:rPr lang="en-US" altLang="ko-KR" dirty="0" err="1"/>
              <a:t>adipiscing</a:t>
            </a:r>
            <a:r>
              <a:rPr lang="en-US" altLang="ko-KR" dirty="0"/>
              <a:t> </a:t>
            </a:r>
            <a:r>
              <a:rPr lang="en-US" altLang="ko-KR" dirty="0" err="1"/>
              <a:t>elit</a:t>
            </a:r>
            <a:r>
              <a:rPr lang="en-US" altLang="ko-KR" dirty="0"/>
              <a:t>. Maecenas </a:t>
            </a:r>
            <a:r>
              <a:rPr lang="en-US" altLang="ko-KR" dirty="0" err="1"/>
              <a:t>porttitor</a:t>
            </a:r>
            <a:r>
              <a:rPr lang="en-US" altLang="ko-KR" dirty="0"/>
              <a:t> </a:t>
            </a:r>
            <a:r>
              <a:rPr lang="en-US" altLang="ko-KR" dirty="0" err="1"/>
              <a:t>congue</a:t>
            </a:r>
            <a:r>
              <a:rPr lang="en-US" altLang="ko-KR" dirty="0"/>
              <a:t> </a:t>
            </a:r>
            <a:r>
              <a:rPr lang="en-US" altLang="ko-KR" dirty="0" err="1"/>
              <a:t>massa</a:t>
            </a:r>
            <a:r>
              <a:rPr lang="en-US" altLang="ko-KR" dirty="0"/>
              <a:t>. </a:t>
            </a:r>
            <a:r>
              <a:rPr lang="en-US" altLang="ko-KR" dirty="0" err="1"/>
              <a:t>Fusce</a:t>
            </a:r>
            <a:r>
              <a:rPr lang="en-US" altLang="ko-KR" dirty="0"/>
              <a:t> </a:t>
            </a:r>
            <a:r>
              <a:rPr lang="en-US" altLang="ko-KR" dirty="0" err="1"/>
              <a:t>posuere</a:t>
            </a:r>
            <a:r>
              <a:rPr lang="en-US" altLang="ko-KR" dirty="0"/>
              <a:t>, magna sed pulvinar </a:t>
            </a:r>
            <a:r>
              <a:rPr lang="en-US" altLang="ko-KR" dirty="0" err="1"/>
              <a:t>ultricies</a:t>
            </a:r>
            <a:r>
              <a:rPr lang="en-US" altLang="ko-KR" dirty="0"/>
              <a:t>, </a:t>
            </a:r>
            <a:r>
              <a:rPr lang="en-US" altLang="ko-KR" dirty="0" err="1"/>
              <a:t>purus</a:t>
            </a:r>
            <a:r>
              <a:rPr lang="en-US" altLang="ko-KR" dirty="0"/>
              <a:t> </a:t>
            </a:r>
            <a:r>
              <a:rPr lang="en-US" altLang="ko-KR" dirty="0" err="1"/>
              <a:t>lectus</a:t>
            </a:r>
            <a:r>
              <a:rPr lang="en-US" altLang="ko-KR" dirty="0"/>
              <a:t> </a:t>
            </a:r>
            <a:r>
              <a:rPr lang="en-US" altLang="ko-KR" dirty="0" err="1"/>
              <a:t>malesuada</a:t>
            </a:r>
            <a:r>
              <a:rPr lang="en-US" altLang="ko-KR" dirty="0"/>
              <a:t> libero</a:t>
            </a:r>
          </a:p>
        </p:txBody>
      </p:sp>
      <p:pic>
        <p:nvPicPr>
          <p:cNvPr id="27" name="그림 개체 틀 26" descr="회사 로고">
            <a:extLst>
              <a:ext uri="{FF2B5EF4-FFF2-40B4-BE49-F238E27FC236}">
                <a16:creationId xmlns:a16="http://schemas.microsoft.com/office/drawing/2014/main" id="{B91601B0-B0DA-4219-92CC-00560CF6B7DB}"/>
              </a:ext>
            </a:extLst>
          </p:cNvPr>
          <p:cNvPicPr>
            <a:picLocks noGrp="1" noChangeAspect="1"/>
          </p:cNvPicPr>
          <p:nvPr>
            <p:ph type="pic" sz="quarter" idx="50"/>
          </p:nvPr>
        </p:nvPicPr>
        <p:blipFill>
          <a:blip r:embed="rId3"/>
          <a:srcRect/>
          <a:stretch/>
        </p:blipFill>
        <p:spPr>
          <a:xfrm>
            <a:off x="9441997" y="852284"/>
            <a:ext cx="1938528" cy="391830"/>
          </a:xfrm>
        </p:spPr>
      </p:pic>
      <p:pic>
        <p:nvPicPr>
          <p:cNvPr id="29" name="그림 개체 틀 28" descr="팀 구성원 사진">
            <a:extLst>
              <a:ext uri="{FF2B5EF4-FFF2-40B4-BE49-F238E27FC236}">
                <a16:creationId xmlns:a16="http://schemas.microsoft.com/office/drawing/2014/main" id="{5E17FE38-B74E-4525-AAE5-421BBE86387E}"/>
              </a:ext>
            </a:extLst>
          </p:cNvPr>
          <p:cNvPicPr>
            <a:picLocks noGrp="1" noChangeAspect="1"/>
          </p:cNvPicPr>
          <p:nvPr>
            <p:ph type="pic" sz="quarter" idx="63"/>
          </p:nvPr>
        </p:nvPicPr>
        <p:blipFill>
          <a:blip r:embed="rId4">
            <a:extLst>
              <a:ext uri="{28A0092B-C50C-407E-A947-70E740481C1C}">
                <a14:useLocalDpi xmlns:a14="http://schemas.microsoft.com/office/drawing/2010/main" val="0"/>
              </a:ext>
            </a:extLst>
          </a:blip>
          <a:srcRect/>
          <a:stretch>
            <a:fillRect/>
          </a:stretch>
        </p:blipFill>
        <p:spPr/>
      </p:pic>
      <p:sp>
        <p:nvSpPr>
          <p:cNvPr id="8" name="텍스트 개체 틀 7">
            <a:extLst>
              <a:ext uri="{FF2B5EF4-FFF2-40B4-BE49-F238E27FC236}">
                <a16:creationId xmlns:a16="http://schemas.microsoft.com/office/drawing/2014/main" id="{883BA977-E155-4894-8FBD-CB8A310855EB}"/>
              </a:ext>
            </a:extLst>
          </p:cNvPr>
          <p:cNvSpPr>
            <a:spLocks noGrp="1"/>
          </p:cNvSpPr>
          <p:nvPr>
            <p:ph type="body" idx="60"/>
          </p:nvPr>
        </p:nvSpPr>
        <p:spPr>
          <a:xfrm>
            <a:off x="2534173" y="2920142"/>
            <a:ext cx="1908000" cy="591259"/>
          </a:xfrm>
        </p:spPr>
        <p:txBody>
          <a:bodyPr rtlCol="0">
            <a:normAutofit/>
          </a:bodyPr>
          <a:lstStyle/>
          <a:p>
            <a:pPr rtl="0"/>
            <a:r>
              <a:rPr lang="ko-KR" altLang="en-US" dirty="0"/>
              <a:t>개인 </a:t>
            </a:r>
            <a:r>
              <a:rPr lang="en-US" altLang="ko-KR" dirty="0"/>
              <a:t>1 </a:t>
            </a:r>
            <a:r>
              <a:rPr lang="ko-KR" altLang="en-US" dirty="0"/>
              <a:t>이름</a:t>
            </a:r>
          </a:p>
        </p:txBody>
      </p:sp>
      <p:sp>
        <p:nvSpPr>
          <p:cNvPr id="9" name="텍스트 개체 틀 8">
            <a:extLst>
              <a:ext uri="{FF2B5EF4-FFF2-40B4-BE49-F238E27FC236}">
                <a16:creationId xmlns:a16="http://schemas.microsoft.com/office/drawing/2014/main" id="{ABC33D66-44DC-4C91-B050-29F4E8F352A2}"/>
              </a:ext>
            </a:extLst>
          </p:cNvPr>
          <p:cNvSpPr>
            <a:spLocks noGrp="1"/>
          </p:cNvSpPr>
          <p:nvPr>
            <p:ph type="body" sz="quarter" idx="61"/>
          </p:nvPr>
        </p:nvSpPr>
        <p:spPr>
          <a:xfrm>
            <a:off x="2534173" y="3557375"/>
            <a:ext cx="1908000" cy="214088"/>
          </a:xfrm>
        </p:spPr>
        <p:txBody>
          <a:bodyPr rtlCol="0"/>
          <a:lstStyle/>
          <a:p>
            <a:pPr rtl="0"/>
            <a:r>
              <a:rPr lang="ko-KR" altLang="en-US"/>
              <a:t>팀 구성원 직함</a:t>
            </a:r>
          </a:p>
        </p:txBody>
      </p:sp>
      <p:pic>
        <p:nvPicPr>
          <p:cNvPr id="31" name="그림 개체 틀 30" descr="팀 구성원 사진">
            <a:extLst>
              <a:ext uri="{FF2B5EF4-FFF2-40B4-BE49-F238E27FC236}">
                <a16:creationId xmlns:a16="http://schemas.microsoft.com/office/drawing/2014/main" id="{AC31E153-4096-444C-B045-9064FE9537B0}"/>
              </a:ext>
            </a:extLst>
          </p:cNvPr>
          <p:cNvPicPr>
            <a:picLocks noGrp="1" noChangeAspect="1"/>
          </p:cNvPicPr>
          <p:nvPr>
            <p:ph type="pic" sz="quarter" idx="73"/>
          </p:nvPr>
        </p:nvPicPr>
        <p:blipFill>
          <a:blip r:embed="rId5">
            <a:extLst>
              <a:ext uri="{28A0092B-C50C-407E-A947-70E740481C1C}">
                <a14:useLocalDpi xmlns:a14="http://schemas.microsoft.com/office/drawing/2010/main" val="0"/>
              </a:ext>
            </a:extLst>
          </a:blip>
          <a:srcRect/>
          <a:stretch>
            <a:fillRect/>
          </a:stretch>
        </p:blipFill>
        <p:spPr/>
      </p:pic>
      <p:sp>
        <p:nvSpPr>
          <p:cNvPr id="11" name="텍스트 개체 틀 10">
            <a:extLst>
              <a:ext uri="{FF2B5EF4-FFF2-40B4-BE49-F238E27FC236}">
                <a16:creationId xmlns:a16="http://schemas.microsoft.com/office/drawing/2014/main" id="{CF800D05-E8D7-4152-A24A-9CFA7311D7AE}"/>
              </a:ext>
            </a:extLst>
          </p:cNvPr>
          <p:cNvSpPr>
            <a:spLocks noGrp="1"/>
          </p:cNvSpPr>
          <p:nvPr>
            <p:ph type="body" idx="71"/>
          </p:nvPr>
        </p:nvSpPr>
        <p:spPr>
          <a:xfrm>
            <a:off x="6072016" y="2920142"/>
            <a:ext cx="1908000" cy="591259"/>
          </a:xfrm>
        </p:spPr>
        <p:txBody>
          <a:bodyPr rtlCol="0">
            <a:normAutofit/>
          </a:bodyPr>
          <a:lstStyle/>
          <a:p>
            <a:pPr rtl="0"/>
            <a:r>
              <a:rPr lang="ko-KR" altLang="en-US"/>
              <a:t>개인 </a:t>
            </a:r>
            <a:r>
              <a:rPr lang="en-US" altLang="ko-KR"/>
              <a:t>2 </a:t>
            </a:r>
            <a:r>
              <a:rPr lang="ko-KR" altLang="en-US"/>
              <a:t>이름</a:t>
            </a:r>
          </a:p>
        </p:txBody>
      </p:sp>
      <p:sp>
        <p:nvSpPr>
          <p:cNvPr id="12" name="텍스트 개체 틀 11">
            <a:extLst>
              <a:ext uri="{FF2B5EF4-FFF2-40B4-BE49-F238E27FC236}">
                <a16:creationId xmlns:a16="http://schemas.microsoft.com/office/drawing/2014/main" id="{F2037DB9-E9A4-4272-945B-058063A74618}"/>
              </a:ext>
            </a:extLst>
          </p:cNvPr>
          <p:cNvSpPr>
            <a:spLocks noGrp="1"/>
          </p:cNvSpPr>
          <p:nvPr>
            <p:ph type="body" sz="quarter" idx="72"/>
          </p:nvPr>
        </p:nvSpPr>
        <p:spPr>
          <a:xfrm>
            <a:off x="6072016" y="3557375"/>
            <a:ext cx="1908000" cy="214088"/>
          </a:xfrm>
        </p:spPr>
        <p:txBody>
          <a:bodyPr rtlCol="0"/>
          <a:lstStyle/>
          <a:p>
            <a:pPr rtl="0"/>
            <a:r>
              <a:rPr lang="ko-KR" altLang="en-US"/>
              <a:t>팀 구성원 직함</a:t>
            </a:r>
          </a:p>
        </p:txBody>
      </p:sp>
      <p:pic>
        <p:nvPicPr>
          <p:cNvPr id="33" name="그림 개체 틀 32" descr="팀 구성원 사진">
            <a:extLst>
              <a:ext uri="{FF2B5EF4-FFF2-40B4-BE49-F238E27FC236}">
                <a16:creationId xmlns:a16="http://schemas.microsoft.com/office/drawing/2014/main" id="{7585D5A9-2371-45D7-85ED-3200CE4E6ADA}"/>
              </a:ext>
            </a:extLst>
          </p:cNvPr>
          <p:cNvPicPr>
            <a:picLocks noGrp="1" noChangeAspect="1"/>
          </p:cNvPicPr>
          <p:nvPr>
            <p:ph type="pic" sz="quarter" idx="76"/>
          </p:nvPr>
        </p:nvPicPr>
        <p:blipFill>
          <a:blip r:embed="rId6">
            <a:extLst>
              <a:ext uri="{28A0092B-C50C-407E-A947-70E740481C1C}">
                <a14:useLocalDpi xmlns:a14="http://schemas.microsoft.com/office/drawing/2010/main" val="0"/>
              </a:ext>
            </a:extLst>
          </a:blip>
          <a:srcRect/>
          <a:stretch>
            <a:fillRect/>
          </a:stretch>
        </p:blipFill>
        <p:spPr/>
      </p:pic>
      <p:sp>
        <p:nvSpPr>
          <p:cNvPr id="14" name="텍스트 개체 틀 13">
            <a:extLst>
              <a:ext uri="{FF2B5EF4-FFF2-40B4-BE49-F238E27FC236}">
                <a16:creationId xmlns:a16="http://schemas.microsoft.com/office/drawing/2014/main" id="{61ECCC35-8D78-4E28-A3D9-D8D116AF5814}"/>
              </a:ext>
            </a:extLst>
          </p:cNvPr>
          <p:cNvSpPr>
            <a:spLocks noGrp="1"/>
          </p:cNvSpPr>
          <p:nvPr>
            <p:ph type="body" idx="74"/>
          </p:nvPr>
        </p:nvSpPr>
        <p:spPr>
          <a:xfrm>
            <a:off x="9516223" y="2920142"/>
            <a:ext cx="1908000" cy="591259"/>
          </a:xfrm>
        </p:spPr>
        <p:txBody>
          <a:bodyPr rtlCol="0">
            <a:normAutofit/>
          </a:bodyPr>
          <a:lstStyle/>
          <a:p>
            <a:pPr rtl="0"/>
            <a:r>
              <a:rPr lang="ko-KR" altLang="en-US"/>
              <a:t>개인 </a:t>
            </a:r>
            <a:r>
              <a:rPr lang="en-US" altLang="ko-KR"/>
              <a:t>3 </a:t>
            </a:r>
            <a:r>
              <a:rPr lang="ko-KR" altLang="en-US"/>
              <a:t>이름</a:t>
            </a:r>
          </a:p>
        </p:txBody>
      </p:sp>
      <p:sp>
        <p:nvSpPr>
          <p:cNvPr id="15" name="텍스트 개체 틀 14">
            <a:extLst>
              <a:ext uri="{FF2B5EF4-FFF2-40B4-BE49-F238E27FC236}">
                <a16:creationId xmlns:a16="http://schemas.microsoft.com/office/drawing/2014/main" id="{16FBA73C-E456-45D4-93FC-E0BDBECDE77C}"/>
              </a:ext>
            </a:extLst>
          </p:cNvPr>
          <p:cNvSpPr>
            <a:spLocks noGrp="1"/>
          </p:cNvSpPr>
          <p:nvPr>
            <p:ph type="body" sz="quarter" idx="75"/>
          </p:nvPr>
        </p:nvSpPr>
        <p:spPr>
          <a:xfrm>
            <a:off x="9516223" y="3557375"/>
            <a:ext cx="1908000" cy="214088"/>
          </a:xfrm>
        </p:spPr>
        <p:txBody>
          <a:bodyPr rtlCol="0"/>
          <a:lstStyle/>
          <a:p>
            <a:pPr rtl="0"/>
            <a:r>
              <a:rPr lang="ko-KR" altLang="en-US"/>
              <a:t>팀 구성원 직함</a:t>
            </a:r>
          </a:p>
        </p:txBody>
      </p:sp>
      <p:pic>
        <p:nvPicPr>
          <p:cNvPr id="35" name="그림 개체 틀 34" descr="팀 구성원 사진">
            <a:extLst>
              <a:ext uri="{FF2B5EF4-FFF2-40B4-BE49-F238E27FC236}">
                <a16:creationId xmlns:a16="http://schemas.microsoft.com/office/drawing/2014/main" id="{7FCE2599-6354-4CCC-B599-643A8EFF6908}"/>
              </a:ext>
            </a:extLst>
          </p:cNvPr>
          <p:cNvPicPr>
            <a:picLocks noGrp="1" noChangeAspect="1"/>
          </p:cNvPicPr>
          <p:nvPr>
            <p:ph type="pic" sz="quarter" idx="79"/>
          </p:nvPr>
        </p:nvPicPr>
        <p:blipFill>
          <a:blip r:embed="rId4">
            <a:extLst>
              <a:ext uri="{28A0092B-C50C-407E-A947-70E740481C1C}">
                <a14:useLocalDpi xmlns:a14="http://schemas.microsoft.com/office/drawing/2010/main" val="0"/>
              </a:ext>
            </a:extLst>
          </a:blip>
          <a:srcRect/>
          <a:stretch>
            <a:fillRect/>
          </a:stretch>
        </p:blipFill>
        <p:spPr/>
      </p:pic>
      <p:sp>
        <p:nvSpPr>
          <p:cNvPr id="17" name="텍스트 개체 틀 16">
            <a:extLst>
              <a:ext uri="{FF2B5EF4-FFF2-40B4-BE49-F238E27FC236}">
                <a16:creationId xmlns:a16="http://schemas.microsoft.com/office/drawing/2014/main" id="{B9421028-B38F-439A-B05F-B15FBCBB46FF}"/>
              </a:ext>
            </a:extLst>
          </p:cNvPr>
          <p:cNvSpPr>
            <a:spLocks noGrp="1"/>
          </p:cNvSpPr>
          <p:nvPr>
            <p:ph type="body" idx="77"/>
          </p:nvPr>
        </p:nvSpPr>
        <p:spPr>
          <a:xfrm>
            <a:off x="2534173" y="4542094"/>
            <a:ext cx="1908000" cy="612438"/>
          </a:xfrm>
        </p:spPr>
        <p:txBody>
          <a:bodyPr rtlCol="0"/>
          <a:lstStyle/>
          <a:p>
            <a:pPr rtl="0"/>
            <a:r>
              <a:rPr lang="ko-KR" altLang="en-US"/>
              <a:t>개인 </a:t>
            </a:r>
            <a:r>
              <a:rPr lang="en-US" altLang="ko-KR"/>
              <a:t>4 </a:t>
            </a:r>
            <a:r>
              <a:rPr lang="ko-KR" altLang="en-US"/>
              <a:t>이름</a:t>
            </a:r>
          </a:p>
        </p:txBody>
      </p:sp>
      <p:sp>
        <p:nvSpPr>
          <p:cNvPr id="18" name="텍스트 개체 틀 17">
            <a:extLst>
              <a:ext uri="{FF2B5EF4-FFF2-40B4-BE49-F238E27FC236}">
                <a16:creationId xmlns:a16="http://schemas.microsoft.com/office/drawing/2014/main" id="{0C09085E-5306-4814-9F80-701AC8D460F7}"/>
              </a:ext>
            </a:extLst>
          </p:cNvPr>
          <p:cNvSpPr>
            <a:spLocks noGrp="1"/>
          </p:cNvSpPr>
          <p:nvPr>
            <p:ph type="body" sz="quarter" idx="78"/>
          </p:nvPr>
        </p:nvSpPr>
        <p:spPr>
          <a:xfrm>
            <a:off x="2534173" y="5200506"/>
            <a:ext cx="1908000" cy="214088"/>
          </a:xfrm>
        </p:spPr>
        <p:txBody>
          <a:bodyPr rtlCol="0"/>
          <a:lstStyle/>
          <a:p>
            <a:pPr rtl="0"/>
            <a:r>
              <a:rPr lang="ko-KR" altLang="en-US"/>
              <a:t>팀 구성원 직함</a:t>
            </a:r>
          </a:p>
        </p:txBody>
      </p:sp>
      <p:pic>
        <p:nvPicPr>
          <p:cNvPr id="37" name="그림 개체 틀 36" descr="팀 구성원 사진">
            <a:extLst>
              <a:ext uri="{FF2B5EF4-FFF2-40B4-BE49-F238E27FC236}">
                <a16:creationId xmlns:a16="http://schemas.microsoft.com/office/drawing/2014/main" id="{631AC41D-DEE3-423C-BB86-57D35540C311}"/>
              </a:ext>
            </a:extLst>
          </p:cNvPr>
          <p:cNvPicPr>
            <a:picLocks noGrp="1" noChangeAspect="1"/>
          </p:cNvPicPr>
          <p:nvPr>
            <p:ph type="pic" sz="quarter" idx="82"/>
          </p:nvPr>
        </p:nvPicPr>
        <p:blipFill>
          <a:blip r:embed="rId5">
            <a:extLst>
              <a:ext uri="{28A0092B-C50C-407E-A947-70E740481C1C}">
                <a14:useLocalDpi xmlns:a14="http://schemas.microsoft.com/office/drawing/2010/main" val="0"/>
              </a:ext>
            </a:extLst>
          </a:blip>
          <a:srcRect/>
          <a:stretch>
            <a:fillRect/>
          </a:stretch>
        </p:blipFill>
        <p:spPr/>
      </p:pic>
      <p:sp>
        <p:nvSpPr>
          <p:cNvPr id="20" name="텍스트 개체 틀 19">
            <a:extLst>
              <a:ext uri="{FF2B5EF4-FFF2-40B4-BE49-F238E27FC236}">
                <a16:creationId xmlns:a16="http://schemas.microsoft.com/office/drawing/2014/main" id="{1CCD5F8A-2266-4864-9385-9F4F6847FDE2}"/>
              </a:ext>
            </a:extLst>
          </p:cNvPr>
          <p:cNvSpPr>
            <a:spLocks noGrp="1"/>
          </p:cNvSpPr>
          <p:nvPr>
            <p:ph type="body" idx="80"/>
          </p:nvPr>
        </p:nvSpPr>
        <p:spPr>
          <a:xfrm>
            <a:off x="6072016" y="4542094"/>
            <a:ext cx="1908000" cy="612438"/>
          </a:xfrm>
        </p:spPr>
        <p:txBody>
          <a:bodyPr rtlCol="0"/>
          <a:lstStyle/>
          <a:p>
            <a:pPr rtl="0"/>
            <a:r>
              <a:rPr lang="ko-KR" altLang="en-US"/>
              <a:t>개인 </a:t>
            </a:r>
            <a:r>
              <a:rPr lang="en-US" altLang="ko-KR"/>
              <a:t>5 </a:t>
            </a:r>
            <a:r>
              <a:rPr lang="ko-KR" altLang="en-US"/>
              <a:t>이름</a:t>
            </a:r>
          </a:p>
        </p:txBody>
      </p:sp>
      <p:sp>
        <p:nvSpPr>
          <p:cNvPr id="21" name="텍스트 개체 틀 20">
            <a:extLst>
              <a:ext uri="{FF2B5EF4-FFF2-40B4-BE49-F238E27FC236}">
                <a16:creationId xmlns:a16="http://schemas.microsoft.com/office/drawing/2014/main" id="{0B2C6DAF-C23E-471D-BCBD-FD8B5C6F86F5}"/>
              </a:ext>
            </a:extLst>
          </p:cNvPr>
          <p:cNvSpPr>
            <a:spLocks noGrp="1"/>
          </p:cNvSpPr>
          <p:nvPr>
            <p:ph type="body" sz="quarter" idx="81"/>
          </p:nvPr>
        </p:nvSpPr>
        <p:spPr>
          <a:xfrm>
            <a:off x="6072016" y="5200506"/>
            <a:ext cx="1908000" cy="214088"/>
          </a:xfrm>
        </p:spPr>
        <p:txBody>
          <a:bodyPr rtlCol="0"/>
          <a:lstStyle/>
          <a:p>
            <a:pPr rtl="0"/>
            <a:r>
              <a:rPr lang="ko-KR" altLang="en-US"/>
              <a:t>팀 구성원 직함</a:t>
            </a:r>
          </a:p>
        </p:txBody>
      </p:sp>
      <p:pic>
        <p:nvPicPr>
          <p:cNvPr id="39" name="그림 개체 틀 38" descr="팀 구성원 사진">
            <a:extLst>
              <a:ext uri="{FF2B5EF4-FFF2-40B4-BE49-F238E27FC236}">
                <a16:creationId xmlns:a16="http://schemas.microsoft.com/office/drawing/2014/main" id="{902090CF-EA89-42CB-B60C-56B04DE383AB}"/>
              </a:ext>
            </a:extLst>
          </p:cNvPr>
          <p:cNvPicPr>
            <a:picLocks noGrp="1" noChangeAspect="1"/>
          </p:cNvPicPr>
          <p:nvPr>
            <p:ph type="pic" sz="quarter" idx="85"/>
          </p:nvPr>
        </p:nvPicPr>
        <p:blipFill>
          <a:blip r:embed="rId6">
            <a:extLst>
              <a:ext uri="{28A0092B-C50C-407E-A947-70E740481C1C}">
                <a14:useLocalDpi xmlns:a14="http://schemas.microsoft.com/office/drawing/2010/main" val="0"/>
              </a:ext>
            </a:extLst>
          </a:blip>
          <a:srcRect/>
          <a:stretch>
            <a:fillRect/>
          </a:stretch>
        </p:blipFill>
        <p:spPr/>
      </p:pic>
      <p:sp>
        <p:nvSpPr>
          <p:cNvPr id="23" name="텍스트 개체 틀 22">
            <a:extLst>
              <a:ext uri="{FF2B5EF4-FFF2-40B4-BE49-F238E27FC236}">
                <a16:creationId xmlns:a16="http://schemas.microsoft.com/office/drawing/2014/main" id="{F278ED27-8FDF-4350-8092-0886AD04CEA4}"/>
              </a:ext>
            </a:extLst>
          </p:cNvPr>
          <p:cNvSpPr>
            <a:spLocks noGrp="1"/>
          </p:cNvSpPr>
          <p:nvPr>
            <p:ph type="body" idx="83"/>
          </p:nvPr>
        </p:nvSpPr>
        <p:spPr>
          <a:xfrm>
            <a:off x="9516223" y="4542094"/>
            <a:ext cx="1908000" cy="612438"/>
          </a:xfrm>
        </p:spPr>
        <p:txBody>
          <a:bodyPr rtlCol="0"/>
          <a:lstStyle/>
          <a:p>
            <a:pPr rtl="0"/>
            <a:r>
              <a:rPr lang="ko-KR" altLang="en-US"/>
              <a:t>개인 </a:t>
            </a:r>
            <a:r>
              <a:rPr lang="en-US" altLang="ko-KR"/>
              <a:t>6 </a:t>
            </a:r>
            <a:r>
              <a:rPr lang="ko-KR" altLang="en-US"/>
              <a:t>이름</a:t>
            </a:r>
          </a:p>
        </p:txBody>
      </p:sp>
      <p:sp>
        <p:nvSpPr>
          <p:cNvPr id="24" name="텍스트 개체 틀 23">
            <a:extLst>
              <a:ext uri="{FF2B5EF4-FFF2-40B4-BE49-F238E27FC236}">
                <a16:creationId xmlns:a16="http://schemas.microsoft.com/office/drawing/2014/main" id="{A6858E76-F6F5-46E7-B95C-9992E0667FD1}"/>
              </a:ext>
            </a:extLst>
          </p:cNvPr>
          <p:cNvSpPr>
            <a:spLocks noGrp="1"/>
          </p:cNvSpPr>
          <p:nvPr>
            <p:ph type="body" sz="quarter" idx="84"/>
          </p:nvPr>
        </p:nvSpPr>
        <p:spPr>
          <a:xfrm>
            <a:off x="9516223" y="5200506"/>
            <a:ext cx="1908000" cy="214088"/>
          </a:xfrm>
        </p:spPr>
        <p:txBody>
          <a:bodyPr rtlCol="0"/>
          <a:lstStyle/>
          <a:p>
            <a:pPr rtl="0"/>
            <a:r>
              <a:rPr lang="ko-KR" altLang="en-US"/>
              <a:t>팀 구성원 직함</a:t>
            </a:r>
          </a:p>
        </p:txBody>
      </p:sp>
      <p:sp>
        <p:nvSpPr>
          <p:cNvPr id="5" name="슬라이드 번호 개체 틀 4">
            <a:extLst>
              <a:ext uri="{FF2B5EF4-FFF2-40B4-BE49-F238E27FC236}">
                <a16:creationId xmlns:a16="http://schemas.microsoft.com/office/drawing/2014/main" id="{BD60C551-098F-4195-A1E2-D6428D61514E}"/>
              </a:ext>
            </a:extLst>
          </p:cNvPr>
          <p:cNvSpPr>
            <a:spLocks noGrp="1"/>
          </p:cNvSpPr>
          <p:nvPr>
            <p:ph type="sldNum" sz="quarter" idx="12"/>
          </p:nvPr>
        </p:nvSpPr>
        <p:spPr/>
        <p:txBody>
          <a:bodyPr rtlCol="0"/>
          <a:lstStyle/>
          <a:p>
            <a:pPr rtl="0"/>
            <a:fld id="{4950F5D8-22E1-4015-8661-E5B1FD28C2DE}" type="slidenum">
              <a:rPr lang="en-US" altLang="ko-KR" smtClean="0"/>
              <a:pPr rtl="0"/>
              <a:t>23</a:t>
            </a:fld>
            <a:endParaRPr lang="ko-KR" altLang="en-US"/>
          </a:p>
        </p:txBody>
      </p:sp>
      <p:sp>
        <p:nvSpPr>
          <p:cNvPr id="4" name="바닥글 개체 틀 3">
            <a:extLst>
              <a:ext uri="{FF2B5EF4-FFF2-40B4-BE49-F238E27FC236}">
                <a16:creationId xmlns:a16="http://schemas.microsoft.com/office/drawing/2014/main" id="{23AB7DB5-F4A1-4CDF-A39D-79B88F7FCAB9}"/>
              </a:ext>
            </a:extLst>
          </p:cNvPr>
          <p:cNvSpPr>
            <a:spLocks noGrp="1"/>
          </p:cNvSpPr>
          <p:nvPr>
            <p:ph type="ftr" sz="quarter" idx="11"/>
          </p:nvPr>
        </p:nvSpPr>
        <p:spPr/>
        <p:txBody>
          <a:bodyPr rtlCol="0"/>
          <a:lstStyle/>
          <a:p>
            <a:pPr rtl="0"/>
            <a:r>
              <a:rPr lang="en-US" altLang="ko-KR"/>
              <a:t>CMS</a:t>
            </a:r>
            <a:endParaRPr lang="ko-KR" altLang="en-US"/>
          </a:p>
        </p:txBody>
      </p:sp>
    </p:spTree>
    <p:extLst>
      <p:ext uri="{BB962C8B-B14F-4D97-AF65-F5344CB8AC3E}">
        <p14:creationId xmlns:p14="http://schemas.microsoft.com/office/powerpoint/2010/main" val="2886949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ED4603B-8178-4F8E-A96C-3F72BD9448DE}"/>
              </a:ext>
            </a:extLst>
          </p:cNvPr>
          <p:cNvSpPr>
            <a:spLocks noGrp="1"/>
          </p:cNvSpPr>
          <p:nvPr>
            <p:ph type="title"/>
          </p:nvPr>
        </p:nvSpPr>
        <p:spPr>
          <a:xfrm>
            <a:off x="838199" y="805472"/>
            <a:ext cx="6862011" cy="552848"/>
          </a:xfrm>
        </p:spPr>
        <p:txBody>
          <a:bodyPr rtlCol="0"/>
          <a:lstStyle/>
          <a:p>
            <a:pPr rtl="0"/>
            <a:r>
              <a:rPr lang="ko-KR" altLang="en-US" dirty="0"/>
              <a:t>자금 조달</a:t>
            </a:r>
          </a:p>
        </p:txBody>
      </p:sp>
      <p:pic>
        <p:nvPicPr>
          <p:cNvPr id="25" name="그림 개체 틀 24" descr="회사 로고">
            <a:extLst>
              <a:ext uri="{FF2B5EF4-FFF2-40B4-BE49-F238E27FC236}">
                <a16:creationId xmlns:a16="http://schemas.microsoft.com/office/drawing/2014/main" id="{047F6CB2-32F5-4A9B-AD65-B933A938037E}"/>
              </a:ext>
            </a:extLst>
          </p:cNvPr>
          <p:cNvPicPr>
            <a:picLocks noGrp="1" noChangeAspect="1"/>
          </p:cNvPicPr>
          <p:nvPr>
            <p:ph type="pic" sz="quarter" idx="50"/>
          </p:nvPr>
        </p:nvPicPr>
        <p:blipFill>
          <a:blip r:embed="rId3"/>
          <a:srcRect/>
          <a:stretch/>
        </p:blipFill>
        <p:spPr>
          <a:xfrm>
            <a:off x="9441997" y="852284"/>
            <a:ext cx="1938528" cy="391830"/>
          </a:xfrm>
        </p:spPr>
      </p:pic>
      <p:sp>
        <p:nvSpPr>
          <p:cNvPr id="7" name="텍스트 개체 틀 6">
            <a:extLst>
              <a:ext uri="{FF2B5EF4-FFF2-40B4-BE49-F238E27FC236}">
                <a16:creationId xmlns:a16="http://schemas.microsoft.com/office/drawing/2014/main" id="{61070AC1-C451-400A-AD5A-3E02EC785BC0}"/>
              </a:ext>
            </a:extLst>
          </p:cNvPr>
          <p:cNvSpPr>
            <a:spLocks noGrp="1"/>
          </p:cNvSpPr>
          <p:nvPr>
            <p:ph type="body" idx="60"/>
          </p:nvPr>
        </p:nvSpPr>
        <p:spPr/>
        <p:txBody>
          <a:bodyPr rtlCol="0">
            <a:normAutofit lnSpcReduction="10000"/>
          </a:bodyPr>
          <a:lstStyle/>
          <a:p>
            <a:r>
              <a:rPr lang="ko-KR" altLang="en-US" dirty="0"/>
              <a:t>₩</a:t>
            </a:r>
            <a:r>
              <a:rPr lang="en-US" altLang="ko-KR" dirty="0"/>
              <a:t>1,500,000</a:t>
            </a:r>
            <a:endParaRPr lang="ko-KR" altLang="en-US" dirty="0"/>
          </a:p>
        </p:txBody>
      </p:sp>
      <p:sp>
        <p:nvSpPr>
          <p:cNvPr id="8" name="텍스트 개체 틀 7">
            <a:extLst>
              <a:ext uri="{FF2B5EF4-FFF2-40B4-BE49-F238E27FC236}">
                <a16:creationId xmlns:a16="http://schemas.microsoft.com/office/drawing/2014/main" id="{26E431FF-8A69-4F7A-A73A-5B3A707D474D}"/>
              </a:ext>
            </a:extLst>
          </p:cNvPr>
          <p:cNvSpPr>
            <a:spLocks noGrp="1"/>
          </p:cNvSpPr>
          <p:nvPr>
            <p:ph type="body" sz="quarter" idx="61"/>
          </p:nvPr>
        </p:nvSpPr>
        <p:spPr/>
        <p:txBody>
          <a:bodyPr rtlCol="0"/>
          <a:lstStyle/>
          <a:p>
            <a:pPr rtl="0"/>
            <a:r>
              <a:rPr lang="ko-KR" altLang="en-US" dirty="0"/>
              <a:t>범주 설명</a:t>
            </a:r>
          </a:p>
        </p:txBody>
      </p:sp>
      <p:sp>
        <p:nvSpPr>
          <p:cNvPr id="9" name="텍스트 개체 틀 8">
            <a:extLst>
              <a:ext uri="{FF2B5EF4-FFF2-40B4-BE49-F238E27FC236}">
                <a16:creationId xmlns:a16="http://schemas.microsoft.com/office/drawing/2014/main" id="{52BDD1F5-4A56-458B-87F8-883D92E80648}"/>
              </a:ext>
            </a:extLst>
          </p:cNvPr>
          <p:cNvSpPr>
            <a:spLocks noGrp="1"/>
          </p:cNvSpPr>
          <p:nvPr>
            <p:ph type="body" idx="71"/>
          </p:nvPr>
        </p:nvSpPr>
        <p:spPr/>
        <p:txBody>
          <a:bodyPr rtlCol="0">
            <a:normAutofit lnSpcReduction="10000"/>
          </a:bodyPr>
          <a:lstStyle/>
          <a:p>
            <a:r>
              <a:rPr lang="ko-KR" altLang="en-US" dirty="0"/>
              <a:t>₩</a:t>
            </a:r>
            <a:r>
              <a:rPr lang="en-US" altLang="ko-KR" dirty="0"/>
              <a:t>1,500,000</a:t>
            </a:r>
            <a:endParaRPr lang="ko-KR" altLang="en-US" dirty="0"/>
          </a:p>
        </p:txBody>
      </p:sp>
      <p:sp>
        <p:nvSpPr>
          <p:cNvPr id="10" name="텍스트 개체 틀 9">
            <a:extLst>
              <a:ext uri="{FF2B5EF4-FFF2-40B4-BE49-F238E27FC236}">
                <a16:creationId xmlns:a16="http://schemas.microsoft.com/office/drawing/2014/main" id="{9E0B3C02-8EDA-4901-B41B-FAE42AECF7CC}"/>
              </a:ext>
            </a:extLst>
          </p:cNvPr>
          <p:cNvSpPr>
            <a:spLocks noGrp="1"/>
          </p:cNvSpPr>
          <p:nvPr>
            <p:ph type="body" sz="quarter" idx="72"/>
          </p:nvPr>
        </p:nvSpPr>
        <p:spPr/>
        <p:txBody>
          <a:bodyPr rtlCol="0"/>
          <a:lstStyle/>
          <a:p>
            <a:pPr rtl="0"/>
            <a:r>
              <a:rPr lang="ko-KR" altLang="en-US" dirty="0"/>
              <a:t>범주 설명</a:t>
            </a:r>
          </a:p>
        </p:txBody>
      </p:sp>
      <p:sp>
        <p:nvSpPr>
          <p:cNvPr id="11" name="텍스트 개체 틀 10">
            <a:extLst>
              <a:ext uri="{FF2B5EF4-FFF2-40B4-BE49-F238E27FC236}">
                <a16:creationId xmlns:a16="http://schemas.microsoft.com/office/drawing/2014/main" id="{7F15C694-0117-4398-962E-2E5172A1295D}"/>
              </a:ext>
            </a:extLst>
          </p:cNvPr>
          <p:cNvSpPr>
            <a:spLocks noGrp="1"/>
          </p:cNvSpPr>
          <p:nvPr>
            <p:ph type="body" idx="74"/>
          </p:nvPr>
        </p:nvSpPr>
        <p:spPr/>
        <p:txBody>
          <a:bodyPr rtlCol="0">
            <a:normAutofit lnSpcReduction="10000"/>
          </a:bodyPr>
          <a:lstStyle/>
          <a:p>
            <a:r>
              <a:rPr lang="ko-KR" altLang="en-US" dirty="0"/>
              <a:t>₩</a:t>
            </a:r>
            <a:r>
              <a:rPr lang="en-US" altLang="ko-KR" dirty="0"/>
              <a:t>1,500,000</a:t>
            </a:r>
            <a:endParaRPr lang="ko-KR" altLang="en-US" dirty="0"/>
          </a:p>
        </p:txBody>
      </p:sp>
      <p:sp>
        <p:nvSpPr>
          <p:cNvPr id="12" name="텍스트 개체 틀 11">
            <a:extLst>
              <a:ext uri="{FF2B5EF4-FFF2-40B4-BE49-F238E27FC236}">
                <a16:creationId xmlns:a16="http://schemas.microsoft.com/office/drawing/2014/main" id="{9C91A09E-D83B-4C88-8221-00CD44E9F701}"/>
              </a:ext>
            </a:extLst>
          </p:cNvPr>
          <p:cNvSpPr>
            <a:spLocks noGrp="1"/>
          </p:cNvSpPr>
          <p:nvPr>
            <p:ph type="body" sz="quarter" idx="75"/>
          </p:nvPr>
        </p:nvSpPr>
        <p:spPr/>
        <p:txBody>
          <a:bodyPr rtlCol="0"/>
          <a:lstStyle/>
          <a:p>
            <a:pPr rtl="0"/>
            <a:r>
              <a:rPr lang="ko-KR" altLang="en-US" dirty="0"/>
              <a:t>범주 설명</a:t>
            </a:r>
          </a:p>
        </p:txBody>
      </p:sp>
      <p:sp>
        <p:nvSpPr>
          <p:cNvPr id="13" name="텍스트 개체 틀 12">
            <a:extLst>
              <a:ext uri="{FF2B5EF4-FFF2-40B4-BE49-F238E27FC236}">
                <a16:creationId xmlns:a16="http://schemas.microsoft.com/office/drawing/2014/main" id="{BDB1AEA3-89A6-4819-BA4B-1CB0B2835A65}"/>
              </a:ext>
            </a:extLst>
          </p:cNvPr>
          <p:cNvSpPr>
            <a:spLocks noGrp="1"/>
          </p:cNvSpPr>
          <p:nvPr>
            <p:ph type="body" idx="76"/>
          </p:nvPr>
        </p:nvSpPr>
        <p:spPr/>
        <p:txBody>
          <a:bodyPr rtlCol="0">
            <a:normAutofit lnSpcReduction="10000"/>
          </a:bodyPr>
          <a:lstStyle/>
          <a:p>
            <a:r>
              <a:rPr lang="ko-KR" altLang="en-US" dirty="0"/>
              <a:t>₩</a:t>
            </a:r>
            <a:r>
              <a:rPr lang="en-US" altLang="ko-KR" dirty="0"/>
              <a:t>2,500,000</a:t>
            </a:r>
            <a:endParaRPr lang="ko-KR" altLang="en-US" dirty="0"/>
          </a:p>
        </p:txBody>
      </p:sp>
      <p:sp>
        <p:nvSpPr>
          <p:cNvPr id="14" name="텍스트 개체 틀 13">
            <a:extLst>
              <a:ext uri="{FF2B5EF4-FFF2-40B4-BE49-F238E27FC236}">
                <a16:creationId xmlns:a16="http://schemas.microsoft.com/office/drawing/2014/main" id="{BFE919B0-6178-4510-84C9-54EBECB3A732}"/>
              </a:ext>
            </a:extLst>
          </p:cNvPr>
          <p:cNvSpPr>
            <a:spLocks noGrp="1"/>
          </p:cNvSpPr>
          <p:nvPr>
            <p:ph type="body" sz="quarter" idx="77"/>
          </p:nvPr>
        </p:nvSpPr>
        <p:spPr/>
        <p:txBody>
          <a:bodyPr rtlCol="0"/>
          <a:lstStyle/>
          <a:p>
            <a:pPr rtl="0"/>
            <a:r>
              <a:rPr lang="ko-KR" altLang="en-US" dirty="0"/>
              <a:t>범주 설명</a:t>
            </a:r>
          </a:p>
        </p:txBody>
      </p:sp>
      <p:sp>
        <p:nvSpPr>
          <p:cNvPr id="15" name="텍스트 개체 틀 14">
            <a:extLst>
              <a:ext uri="{FF2B5EF4-FFF2-40B4-BE49-F238E27FC236}">
                <a16:creationId xmlns:a16="http://schemas.microsoft.com/office/drawing/2014/main" id="{A9087623-D409-45F5-9857-7DDCB2811D73}"/>
              </a:ext>
            </a:extLst>
          </p:cNvPr>
          <p:cNvSpPr>
            <a:spLocks noGrp="1"/>
          </p:cNvSpPr>
          <p:nvPr>
            <p:ph type="body" idx="78"/>
          </p:nvPr>
        </p:nvSpPr>
        <p:spPr/>
        <p:txBody>
          <a:bodyPr rtlCol="0">
            <a:normAutofit lnSpcReduction="10000"/>
          </a:bodyPr>
          <a:lstStyle/>
          <a:p>
            <a:r>
              <a:rPr lang="ko-KR" altLang="en-US" dirty="0"/>
              <a:t>₩</a:t>
            </a:r>
            <a:r>
              <a:rPr lang="en-US" altLang="ko-KR" dirty="0"/>
              <a:t>1,500,000</a:t>
            </a:r>
            <a:endParaRPr lang="ko-KR" altLang="en-US" dirty="0"/>
          </a:p>
        </p:txBody>
      </p:sp>
      <p:sp>
        <p:nvSpPr>
          <p:cNvPr id="16" name="텍스트 개체 틀 15">
            <a:extLst>
              <a:ext uri="{FF2B5EF4-FFF2-40B4-BE49-F238E27FC236}">
                <a16:creationId xmlns:a16="http://schemas.microsoft.com/office/drawing/2014/main" id="{473BA9CB-5695-4D94-A260-326760D672C3}"/>
              </a:ext>
            </a:extLst>
          </p:cNvPr>
          <p:cNvSpPr>
            <a:spLocks noGrp="1"/>
          </p:cNvSpPr>
          <p:nvPr>
            <p:ph type="body" sz="quarter" idx="79"/>
          </p:nvPr>
        </p:nvSpPr>
        <p:spPr/>
        <p:txBody>
          <a:bodyPr rtlCol="0"/>
          <a:lstStyle/>
          <a:p>
            <a:pPr rtl="0"/>
            <a:r>
              <a:rPr lang="ko-KR" altLang="en-US" dirty="0"/>
              <a:t>범주 설명</a:t>
            </a:r>
          </a:p>
        </p:txBody>
      </p:sp>
      <p:sp>
        <p:nvSpPr>
          <p:cNvPr id="17" name="텍스트 개체 틀 16">
            <a:extLst>
              <a:ext uri="{FF2B5EF4-FFF2-40B4-BE49-F238E27FC236}">
                <a16:creationId xmlns:a16="http://schemas.microsoft.com/office/drawing/2014/main" id="{ED7F0611-5F87-4534-9FA8-AA02168E0DDA}"/>
              </a:ext>
            </a:extLst>
          </p:cNvPr>
          <p:cNvSpPr>
            <a:spLocks noGrp="1"/>
          </p:cNvSpPr>
          <p:nvPr>
            <p:ph type="body" idx="80"/>
          </p:nvPr>
        </p:nvSpPr>
        <p:spPr/>
        <p:txBody>
          <a:bodyPr rtlCol="0">
            <a:normAutofit lnSpcReduction="10000"/>
          </a:bodyPr>
          <a:lstStyle/>
          <a:p>
            <a:r>
              <a:rPr lang="ko-KR" altLang="en-US" dirty="0"/>
              <a:t>₩</a:t>
            </a:r>
            <a:r>
              <a:rPr lang="en-US" altLang="ko-KR" dirty="0"/>
              <a:t>1,500,000</a:t>
            </a:r>
            <a:endParaRPr lang="ko-KR" altLang="en-US" dirty="0"/>
          </a:p>
        </p:txBody>
      </p:sp>
      <p:sp>
        <p:nvSpPr>
          <p:cNvPr id="18" name="텍스트 개체 틀 17">
            <a:extLst>
              <a:ext uri="{FF2B5EF4-FFF2-40B4-BE49-F238E27FC236}">
                <a16:creationId xmlns:a16="http://schemas.microsoft.com/office/drawing/2014/main" id="{D930C4E1-23A0-4C7E-BFDD-61B9CB9E2C66}"/>
              </a:ext>
            </a:extLst>
          </p:cNvPr>
          <p:cNvSpPr>
            <a:spLocks noGrp="1"/>
          </p:cNvSpPr>
          <p:nvPr>
            <p:ph type="body" sz="quarter" idx="81"/>
          </p:nvPr>
        </p:nvSpPr>
        <p:spPr/>
        <p:txBody>
          <a:bodyPr rtlCol="0"/>
          <a:lstStyle/>
          <a:p>
            <a:pPr rtl="0"/>
            <a:r>
              <a:rPr lang="ko-KR" altLang="en-US" dirty="0"/>
              <a:t>범주 설명</a:t>
            </a:r>
          </a:p>
        </p:txBody>
      </p:sp>
      <p:sp>
        <p:nvSpPr>
          <p:cNvPr id="5" name="슬라이드 번호 개체 틀 4">
            <a:extLst>
              <a:ext uri="{FF2B5EF4-FFF2-40B4-BE49-F238E27FC236}">
                <a16:creationId xmlns:a16="http://schemas.microsoft.com/office/drawing/2014/main" id="{65998E98-2E34-4C50-A113-D4765825E3E6}"/>
              </a:ext>
            </a:extLst>
          </p:cNvPr>
          <p:cNvSpPr>
            <a:spLocks noGrp="1"/>
          </p:cNvSpPr>
          <p:nvPr>
            <p:ph type="sldNum" sz="quarter" idx="12"/>
          </p:nvPr>
        </p:nvSpPr>
        <p:spPr/>
        <p:txBody>
          <a:bodyPr rtlCol="0"/>
          <a:lstStyle/>
          <a:p>
            <a:pPr rtl="0"/>
            <a:fld id="{4950F5D8-22E1-4015-8661-E5B1FD28C2DE}" type="slidenum">
              <a:rPr lang="en-US" altLang="ko-KR" smtClean="0"/>
              <a:pPr rtl="0"/>
              <a:t>24</a:t>
            </a:fld>
            <a:endParaRPr lang="ko-KR" altLang="en-US" dirty="0"/>
          </a:p>
        </p:txBody>
      </p:sp>
      <p:sp>
        <p:nvSpPr>
          <p:cNvPr id="4" name="바닥글 개체 틀 3">
            <a:extLst>
              <a:ext uri="{FF2B5EF4-FFF2-40B4-BE49-F238E27FC236}">
                <a16:creationId xmlns:a16="http://schemas.microsoft.com/office/drawing/2014/main" id="{68100019-88E8-4219-BD24-EB20C87FE8B3}"/>
              </a:ext>
            </a:extLst>
          </p:cNvPr>
          <p:cNvSpPr>
            <a:spLocks noGrp="1"/>
          </p:cNvSpPr>
          <p:nvPr>
            <p:ph type="ftr" sz="quarter" idx="11"/>
          </p:nvPr>
        </p:nvSpPr>
        <p:spPr/>
        <p:txBody>
          <a:bodyPr rtlCol="0"/>
          <a:lstStyle/>
          <a:p>
            <a:pPr rtl="0"/>
            <a:r>
              <a:rPr lang="en-US" altLang="ko-KR"/>
              <a:t>CMS</a:t>
            </a:r>
            <a:endParaRPr lang="ko-KR" altLang="en-US" dirty="0"/>
          </a:p>
        </p:txBody>
      </p:sp>
      <p:graphicFrame>
        <p:nvGraphicFramePr>
          <p:cNvPr id="21" name="차트 개체 틀 21" descr="원형 차트">
            <a:extLst>
              <a:ext uri="{FF2B5EF4-FFF2-40B4-BE49-F238E27FC236}">
                <a16:creationId xmlns:a16="http://schemas.microsoft.com/office/drawing/2014/main" id="{D6624CC5-34AE-43C2-81B1-70054303DBD2}"/>
              </a:ext>
            </a:extLst>
          </p:cNvPr>
          <p:cNvGraphicFramePr>
            <a:graphicFrameLocks noGrp="1"/>
          </p:cNvGraphicFramePr>
          <p:nvPr>
            <p:ph type="chart" sz="quarter" idx="82"/>
            <p:extLst>
              <p:ext uri="{D42A27DB-BD31-4B8C-83A1-F6EECF244321}">
                <p14:modId xmlns:p14="http://schemas.microsoft.com/office/powerpoint/2010/main" val="399943858"/>
              </p:ext>
            </p:extLst>
          </p:nvPr>
        </p:nvGraphicFramePr>
        <p:xfrm>
          <a:off x="230188" y="1850006"/>
          <a:ext cx="4953432" cy="395853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58816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그림 개체 틀 9" descr="회사 로고">
            <a:extLst>
              <a:ext uri="{FF2B5EF4-FFF2-40B4-BE49-F238E27FC236}">
                <a16:creationId xmlns:a16="http://schemas.microsoft.com/office/drawing/2014/main" id="{6F6976CF-BBDA-47CD-ACB8-128A8605ECD4}"/>
              </a:ext>
            </a:extLst>
          </p:cNvPr>
          <p:cNvPicPr>
            <a:picLocks noGrp="1" noChangeAspect="1"/>
          </p:cNvPicPr>
          <p:nvPr>
            <p:ph type="pic" sz="quarter" idx="50"/>
          </p:nvPr>
        </p:nvPicPr>
        <p:blipFill>
          <a:blip r:embed="rId3"/>
          <a:srcRect/>
          <a:stretch/>
        </p:blipFill>
        <p:spPr>
          <a:xfrm>
            <a:off x="831850" y="852284"/>
            <a:ext cx="1938528" cy="391830"/>
          </a:xfrm>
        </p:spPr>
      </p:pic>
      <p:sp>
        <p:nvSpPr>
          <p:cNvPr id="7" name="제목 6">
            <a:extLst>
              <a:ext uri="{FF2B5EF4-FFF2-40B4-BE49-F238E27FC236}">
                <a16:creationId xmlns:a16="http://schemas.microsoft.com/office/drawing/2014/main" id="{7543D8BE-B4A0-47BA-80B9-E1885926934D}"/>
              </a:ext>
            </a:extLst>
          </p:cNvPr>
          <p:cNvSpPr>
            <a:spLocks noGrp="1"/>
          </p:cNvSpPr>
          <p:nvPr>
            <p:ph type="title"/>
          </p:nvPr>
        </p:nvSpPr>
        <p:spPr/>
        <p:txBody>
          <a:bodyPr rtlCol="0"/>
          <a:lstStyle/>
          <a:p>
            <a:pPr rtl="0"/>
            <a:r>
              <a:rPr lang="ko-KR" altLang="en-US"/>
              <a:t>요약</a:t>
            </a:r>
          </a:p>
        </p:txBody>
      </p:sp>
      <p:sp>
        <p:nvSpPr>
          <p:cNvPr id="6" name="텍스트 개체 틀 5">
            <a:extLst>
              <a:ext uri="{FF2B5EF4-FFF2-40B4-BE49-F238E27FC236}">
                <a16:creationId xmlns:a16="http://schemas.microsoft.com/office/drawing/2014/main" id="{CF0A689A-ADE6-4CCC-8A2B-72A65D396B4F}"/>
              </a:ext>
            </a:extLst>
          </p:cNvPr>
          <p:cNvSpPr>
            <a:spLocks noGrp="1"/>
          </p:cNvSpPr>
          <p:nvPr>
            <p:ph type="body" idx="1"/>
          </p:nvPr>
        </p:nvSpPr>
        <p:spPr/>
        <p:txBody>
          <a:bodyPr rtlCol="0"/>
          <a:lstStyle/>
          <a:p>
            <a:pPr rtl="0"/>
            <a:r>
              <a:rPr lang="en-US" altLang="ko-KR" dirty="0"/>
              <a:t>Lorem ipsum dolor sit </a:t>
            </a:r>
            <a:r>
              <a:rPr lang="en-US" altLang="ko-KR" dirty="0" err="1"/>
              <a:t>amet</a:t>
            </a:r>
            <a:r>
              <a:rPr lang="en-US" altLang="ko-KR" dirty="0"/>
              <a:t>, </a:t>
            </a:r>
            <a:r>
              <a:rPr lang="en-US" altLang="ko-KR" dirty="0" err="1"/>
              <a:t>consectetuer</a:t>
            </a:r>
            <a:r>
              <a:rPr lang="en-US" altLang="ko-KR" dirty="0"/>
              <a:t> </a:t>
            </a:r>
            <a:r>
              <a:rPr lang="en-US" altLang="ko-KR" dirty="0" err="1"/>
              <a:t>adipiscing</a:t>
            </a:r>
            <a:r>
              <a:rPr lang="en-US" altLang="ko-KR" dirty="0"/>
              <a:t> </a:t>
            </a:r>
            <a:r>
              <a:rPr lang="en-US" altLang="ko-KR" dirty="0" err="1"/>
              <a:t>elit</a:t>
            </a:r>
            <a:r>
              <a:rPr lang="en-US" altLang="ko-KR" dirty="0"/>
              <a:t>. Maecenas </a:t>
            </a:r>
            <a:r>
              <a:rPr lang="en-US" altLang="ko-KR" dirty="0" err="1"/>
              <a:t>porttitor</a:t>
            </a:r>
            <a:endParaRPr lang="en-US" altLang="ko-KR" dirty="0"/>
          </a:p>
          <a:p>
            <a:pPr rtl="0"/>
            <a:r>
              <a:rPr lang="en-US" altLang="ko-KR" dirty="0" err="1"/>
              <a:t>Pellentesque</a:t>
            </a:r>
            <a:r>
              <a:rPr lang="en-US" altLang="ko-KR" dirty="0"/>
              <a:t> habitant </a:t>
            </a:r>
            <a:r>
              <a:rPr lang="en-US" altLang="ko-KR" dirty="0" err="1"/>
              <a:t>morbi</a:t>
            </a:r>
            <a:r>
              <a:rPr lang="en-US" altLang="ko-KR" dirty="0"/>
              <a:t> </a:t>
            </a:r>
            <a:r>
              <a:rPr lang="en-US" altLang="ko-KR" dirty="0" err="1"/>
              <a:t>tristique</a:t>
            </a:r>
            <a:r>
              <a:rPr lang="en-US" altLang="ko-KR" dirty="0"/>
              <a:t> </a:t>
            </a:r>
            <a:r>
              <a:rPr lang="en-US" altLang="ko-KR" dirty="0" err="1"/>
              <a:t>senectus</a:t>
            </a:r>
            <a:r>
              <a:rPr lang="en-US" altLang="ko-KR" dirty="0"/>
              <a:t> et </a:t>
            </a:r>
            <a:r>
              <a:rPr lang="en-US" altLang="ko-KR" dirty="0" err="1"/>
              <a:t>netus</a:t>
            </a:r>
            <a:r>
              <a:rPr lang="en-US" altLang="ko-KR" dirty="0"/>
              <a:t> et </a:t>
            </a:r>
            <a:r>
              <a:rPr lang="en-US" altLang="ko-KR" dirty="0" err="1"/>
              <a:t>malesuada</a:t>
            </a:r>
            <a:r>
              <a:rPr lang="en-US" altLang="ko-KR" dirty="0"/>
              <a:t> fames ac </a:t>
            </a:r>
            <a:r>
              <a:rPr lang="en-US" altLang="ko-KR" dirty="0" err="1"/>
              <a:t>turpis</a:t>
            </a:r>
            <a:r>
              <a:rPr lang="en-US" altLang="ko-KR" dirty="0"/>
              <a:t> </a:t>
            </a:r>
            <a:r>
              <a:rPr lang="en-US" altLang="ko-KR" dirty="0" err="1"/>
              <a:t>egestas</a:t>
            </a:r>
            <a:r>
              <a:rPr lang="en-US" altLang="ko-KR" dirty="0"/>
              <a:t>. </a:t>
            </a:r>
            <a:r>
              <a:rPr lang="en-US" altLang="ko-KR" dirty="0" err="1"/>
              <a:t>Proin</a:t>
            </a:r>
            <a:r>
              <a:rPr lang="en-US" altLang="ko-KR" dirty="0"/>
              <a:t> pharetra </a:t>
            </a:r>
            <a:r>
              <a:rPr lang="en-US" altLang="ko-KR" dirty="0" err="1"/>
              <a:t>nonummy</a:t>
            </a:r>
            <a:r>
              <a:rPr lang="en-US" altLang="ko-KR" dirty="0"/>
              <a:t> </a:t>
            </a:r>
            <a:r>
              <a:rPr lang="en-US" altLang="ko-KR" dirty="0" err="1"/>
              <a:t>pede</a:t>
            </a:r>
            <a:r>
              <a:rPr lang="en-US" altLang="ko-KR" dirty="0"/>
              <a:t>. </a:t>
            </a:r>
            <a:r>
              <a:rPr lang="en-US" altLang="ko-KR" dirty="0" err="1"/>
              <a:t>Mauris</a:t>
            </a:r>
            <a:r>
              <a:rPr lang="en-US" altLang="ko-KR" dirty="0"/>
              <a:t> et </a:t>
            </a:r>
            <a:r>
              <a:rPr lang="en-US" altLang="ko-KR" dirty="0" err="1"/>
              <a:t>orci</a:t>
            </a:r>
            <a:r>
              <a:rPr lang="en-US" altLang="ko-KR" dirty="0"/>
              <a:t>.</a:t>
            </a:r>
            <a:endParaRPr lang="ko-KR" altLang="en-US" dirty="0"/>
          </a:p>
          <a:p>
            <a:pPr rtl="0"/>
            <a:endParaRPr lang="ko-KR" altLang="en-US" dirty="0"/>
          </a:p>
        </p:txBody>
      </p:sp>
      <p:sp>
        <p:nvSpPr>
          <p:cNvPr id="8" name="텍스트 개체 틀 7">
            <a:extLst>
              <a:ext uri="{FF2B5EF4-FFF2-40B4-BE49-F238E27FC236}">
                <a16:creationId xmlns:a16="http://schemas.microsoft.com/office/drawing/2014/main" id="{ACD2F93E-F351-489B-9280-E07EC126C58B}"/>
              </a:ext>
            </a:extLst>
          </p:cNvPr>
          <p:cNvSpPr>
            <a:spLocks noGrp="1"/>
          </p:cNvSpPr>
          <p:nvPr>
            <p:ph type="body" idx="14"/>
          </p:nvPr>
        </p:nvSpPr>
        <p:spPr/>
        <p:txBody>
          <a:bodyPr rtlCol="0"/>
          <a:lstStyle/>
          <a:p>
            <a:pPr rtl="0"/>
            <a:r>
              <a:rPr lang="en-US" altLang="ko-KR" dirty="0"/>
              <a:t>Lorem ipsum dolor sit </a:t>
            </a:r>
            <a:r>
              <a:rPr lang="en-US" altLang="ko-KR" dirty="0" err="1"/>
              <a:t>amet</a:t>
            </a:r>
            <a:r>
              <a:rPr lang="en-US" altLang="ko-KR" dirty="0"/>
              <a:t>, </a:t>
            </a:r>
            <a:r>
              <a:rPr lang="en-US" altLang="ko-KR" dirty="0" err="1"/>
              <a:t>consectetuer</a:t>
            </a:r>
            <a:r>
              <a:rPr lang="en-US" altLang="ko-KR" dirty="0"/>
              <a:t> </a:t>
            </a:r>
            <a:r>
              <a:rPr lang="en-US" altLang="ko-KR" dirty="0" err="1"/>
              <a:t>adipiscing</a:t>
            </a:r>
            <a:r>
              <a:rPr lang="en-US" altLang="ko-KR" dirty="0"/>
              <a:t> </a:t>
            </a:r>
            <a:r>
              <a:rPr lang="en-US" altLang="ko-KR" dirty="0" err="1"/>
              <a:t>elit</a:t>
            </a:r>
            <a:r>
              <a:rPr lang="en-US" altLang="ko-KR" dirty="0"/>
              <a:t>. Maecenas </a:t>
            </a:r>
            <a:r>
              <a:rPr lang="en-US" altLang="ko-KR" dirty="0" err="1"/>
              <a:t>porttitor</a:t>
            </a:r>
            <a:endParaRPr lang="en-US" altLang="ko-KR" dirty="0"/>
          </a:p>
          <a:p>
            <a:pPr rtl="0"/>
            <a:r>
              <a:rPr lang="en-US" altLang="ko-KR" dirty="0" err="1"/>
              <a:t>Pellentesque</a:t>
            </a:r>
            <a:r>
              <a:rPr lang="en-US" altLang="ko-KR" dirty="0"/>
              <a:t> habitant </a:t>
            </a:r>
            <a:r>
              <a:rPr lang="en-US" altLang="ko-KR" dirty="0" err="1"/>
              <a:t>morbi</a:t>
            </a:r>
            <a:r>
              <a:rPr lang="en-US" altLang="ko-KR" dirty="0"/>
              <a:t> </a:t>
            </a:r>
            <a:r>
              <a:rPr lang="en-US" altLang="ko-KR" dirty="0" err="1"/>
              <a:t>tristique</a:t>
            </a:r>
            <a:r>
              <a:rPr lang="en-US" altLang="ko-KR" dirty="0"/>
              <a:t> </a:t>
            </a:r>
            <a:r>
              <a:rPr lang="en-US" altLang="ko-KR" dirty="0" err="1"/>
              <a:t>senectus</a:t>
            </a:r>
            <a:r>
              <a:rPr lang="en-US" altLang="ko-KR" dirty="0"/>
              <a:t> et </a:t>
            </a:r>
            <a:r>
              <a:rPr lang="en-US" altLang="ko-KR" dirty="0" err="1"/>
              <a:t>netus</a:t>
            </a:r>
            <a:r>
              <a:rPr lang="en-US" altLang="ko-KR" dirty="0"/>
              <a:t> et </a:t>
            </a:r>
            <a:r>
              <a:rPr lang="en-US" altLang="ko-KR" dirty="0" err="1"/>
              <a:t>malesuada</a:t>
            </a:r>
            <a:r>
              <a:rPr lang="en-US" altLang="ko-KR" dirty="0"/>
              <a:t> fames ac </a:t>
            </a:r>
            <a:r>
              <a:rPr lang="en-US" altLang="ko-KR" dirty="0" err="1"/>
              <a:t>turpis</a:t>
            </a:r>
            <a:r>
              <a:rPr lang="en-US" altLang="ko-KR" dirty="0"/>
              <a:t> </a:t>
            </a:r>
            <a:r>
              <a:rPr lang="en-US" altLang="ko-KR" dirty="0" err="1"/>
              <a:t>egestas</a:t>
            </a:r>
            <a:r>
              <a:rPr lang="en-US" altLang="ko-KR" dirty="0"/>
              <a:t>. </a:t>
            </a:r>
            <a:r>
              <a:rPr lang="en-US" altLang="ko-KR" dirty="0" err="1"/>
              <a:t>Proin</a:t>
            </a:r>
            <a:r>
              <a:rPr lang="en-US" altLang="ko-KR" dirty="0"/>
              <a:t> pharetra </a:t>
            </a:r>
            <a:r>
              <a:rPr lang="en-US" altLang="ko-KR" dirty="0" err="1"/>
              <a:t>nonummy</a:t>
            </a:r>
            <a:r>
              <a:rPr lang="en-US" altLang="ko-KR" dirty="0"/>
              <a:t> </a:t>
            </a:r>
            <a:r>
              <a:rPr lang="en-US" altLang="ko-KR" dirty="0" err="1"/>
              <a:t>pede</a:t>
            </a:r>
            <a:r>
              <a:rPr lang="en-US" altLang="ko-KR" dirty="0"/>
              <a:t>. </a:t>
            </a:r>
            <a:r>
              <a:rPr lang="en-US" altLang="ko-KR" dirty="0" err="1"/>
              <a:t>Mauris</a:t>
            </a:r>
            <a:r>
              <a:rPr lang="en-US" altLang="ko-KR" dirty="0"/>
              <a:t> et </a:t>
            </a:r>
            <a:r>
              <a:rPr lang="en-US" altLang="ko-KR" dirty="0" err="1"/>
              <a:t>orci</a:t>
            </a:r>
            <a:r>
              <a:rPr lang="en-US" altLang="ko-KR" dirty="0"/>
              <a:t>.</a:t>
            </a:r>
            <a:endParaRPr lang="ko-KR" altLang="en-US" dirty="0"/>
          </a:p>
          <a:p>
            <a:pPr rtl="0"/>
            <a:endParaRPr lang="ko-KR" altLang="en-US" dirty="0"/>
          </a:p>
        </p:txBody>
      </p:sp>
      <p:sp>
        <p:nvSpPr>
          <p:cNvPr id="5" name="슬라이드 번호 개체 틀 4">
            <a:extLst>
              <a:ext uri="{FF2B5EF4-FFF2-40B4-BE49-F238E27FC236}">
                <a16:creationId xmlns:a16="http://schemas.microsoft.com/office/drawing/2014/main" id="{8219B368-B42D-42C9-8CFF-C1525C23EBDA}"/>
              </a:ext>
            </a:extLst>
          </p:cNvPr>
          <p:cNvSpPr>
            <a:spLocks noGrp="1"/>
          </p:cNvSpPr>
          <p:nvPr>
            <p:ph type="sldNum" sz="quarter" idx="12"/>
          </p:nvPr>
        </p:nvSpPr>
        <p:spPr/>
        <p:txBody>
          <a:bodyPr rtlCol="0"/>
          <a:lstStyle/>
          <a:p>
            <a:pPr rtl="0"/>
            <a:fld id="{4950F5D8-22E1-4015-8661-E5B1FD28C2DE}" type="slidenum">
              <a:rPr lang="en-US" altLang="ko-KR" smtClean="0"/>
              <a:pPr rtl="0"/>
              <a:t>25</a:t>
            </a:fld>
            <a:endParaRPr lang="ko-KR" altLang="en-US"/>
          </a:p>
        </p:txBody>
      </p:sp>
      <p:sp>
        <p:nvSpPr>
          <p:cNvPr id="4" name="바닥글 개체 틀 3">
            <a:extLst>
              <a:ext uri="{FF2B5EF4-FFF2-40B4-BE49-F238E27FC236}">
                <a16:creationId xmlns:a16="http://schemas.microsoft.com/office/drawing/2014/main" id="{CC769588-4F4C-428C-9F8E-006085535705}"/>
              </a:ext>
            </a:extLst>
          </p:cNvPr>
          <p:cNvSpPr>
            <a:spLocks noGrp="1"/>
          </p:cNvSpPr>
          <p:nvPr>
            <p:ph type="ftr" sz="quarter" idx="11"/>
          </p:nvPr>
        </p:nvSpPr>
        <p:spPr/>
        <p:txBody>
          <a:bodyPr rtlCol="0"/>
          <a:lstStyle/>
          <a:p>
            <a:pPr rtl="0"/>
            <a:r>
              <a:rPr lang="en-US" altLang="ko-KR"/>
              <a:t>CMS</a:t>
            </a:r>
            <a:endParaRPr lang="ko-KR" altLang="en-US"/>
          </a:p>
        </p:txBody>
      </p:sp>
    </p:spTree>
    <p:extLst>
      <p:ext uri="{BB962C8B-B14F-4D97-AF65-F5344CB8AC3E}">
        <p14:creationId xmlns:p14="http://schemas.microsoft.com/office/powerpoint/2010/main" val="671898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그림 개체 틀 14" descr="회사 로고">
            <a:extLst>
              <a:ext uri="{FF2B5EF4-FFF2-40B4-BE49-F238E27FC236}">
                <a16:creationId xmlns:a16="http://schemas.microsoft.com/office/drawing/2014/main" id="{8927F51B-F318-4707-8187-F23264257FAB}"/>
              </a:ext>
            </a:extLst>
          </p:cNvPr>
          <p:cNvPicPr>
            <a:picLocks noGrp="1" noChangeAspect="1"/>
          </p:cNvPicPr>
          <p:nvPr>
            <p:ph type="pic" sz="quarter" idx="14"/>
          </p:nvPr>
        </p:nvPicPr>
        <p:blipFill>
          <a:blip r:embed="rId3"/>
          <a:srcRect/>
          <a:stretch/>
        </p:blipFill>
        <p:spPr>
          <a:xfrm>
            <a:off x="831850" y="853384"/>
            <a:ext cx="2386800" cy="482438"/>
          </a:xfrm>
        </p:spPr>
      </p:pic>
      <p:sp>
        <p:nvSpPr>
          <p:cNvPr id="2" name="제목 1">
            <a:extLst>
              <a:ext uri="{FF2B5EF4-FFF2-40B4-BE49-F238E27FC236}">
                <a16:creationId xmlns:a16="http://schemas.microsoft.com/office/drawing/2014/main" id="{C9BFC04D-1EA2-4C38-90C9-4DC62E5AEF46}"/>
              </a:ext>
            </a:extLst>
          </p:cNvPr>
          <p:cNvSpPr>
            <a:spLocks noGrp="1"/>
          </p:cNvSpPr>
          <p:nvPr>
            <p:ph type="title"/>
          </p:nvPr>
        </p:nvSpPr>
        <p:spPr/>
        <p:txBody>
          <a:bodyPr rtlCol="0"/>
          <a:lstStyle/>
          <a:p>
            <a:pPr rtl="0"/>
            <a:r>
              <a:rPr lang="ko-KR" altLang="en-US"/>
              <a:t>감사합니다</a:t>
            </a:r>
            <a:r>
              <a:rPr lang="en-US" altLang="ko-KR"/>
              <a:t>!</a:t>
            </a:r>
          </a:p>
        </p:txBody>
      </p:sp>
      <p:sp>
        <p:nvSpPr>
          <p:cNvPr id="7" name="텍스트 개체 틀 6">
            <a:extLst>
              <a:ext uri="{FF2B5EF4-FFF2-40B4-BE49-F238E27FC236}">
                <a16:creationId xmlns:a16="http://schemas.microsoft.com/office/drawing/2014/main" id="{35986A88-BFE8-4F5B-9B64-52CC8D2E807D}"/>
              </a:ext>
            </a:extLst>
          </p:cNvPr>
          <p:cNvSpPr>
            <a:spLocks noGrp="1"/>
          </p:cNvSpPr>
          <p:nvPr>
            <p:ph type="body" sz="quarter" idx="15"/>
          </p:nvPr>
        </p:nvSpPr>
        <p:spPr/>
        <p:txBody>
          <a:bodyPr rtlCol="0"/>
          <a:lstStyle/>
          <a:p>
            <a:pPr rtl="0"/>
            <a:r>
              <a:rPr lang="en-US" altLang="ko-KR"/>
              <a:t>Allan Mattson</a:t>
            </a:r>
          </a:p>
        </p:txBody>
      </p:sp>
      <p:sp>
        <p:nvSpPr>
          <p:cNvPr id="8" name="텍스트 개체 틀 7">
            <a:extLst>
              <a:ext uri="{FF2B5EF4-FFF2-40B4-BE49-F238E27FC236}">
                <a16:creationId xmlns:a16="http://schemas.microsoft.com/office/drawing/2014/main" id="{411EFEF3-EFE1-4E98-B778-AA687A3AA058}"/>
              </a:ext>
            </a:extLst>
          </p:cNvPr>
          <p:cNvSpPr>
            <a:spLocks noGrp="1"/>
          </p:cNvSpPr>
          <p:nvPr>
            <p:ph type="body" sz="quarter" idx="16"/>
          </p:nvPr>
        </p:nvSpPr>
        <p:spPr/>
        <p:txBody>
          <a:bodyPr rtlCol="0"/>
          <a:lstStyle/>
          <a:p>
            <a:pPr rtl="0"/>
            <a:r>
              <a:rPr lang="ko-KR" altLang="en-US" dirty="0"/>
              <a:t>전화 번호</a:t>
            </a:r>
            <a:r>
              <a:rPr lang="en-US" altLang="ko-KR" dirty="0"/>
              <a:t>:</a:t>
            </a:r>
          </a:p>
        </p:txBody>
      </p:sp>
      <p:sp>
        <p:nvSpPr>
          <p:cNvPr id="9" name="텍스트 개체 틀 8">
            <a:extLst>
              <a:ext uri="{FF2B5EF4-FFF2-40B4-BE49-F238E27FC236}">
                <a16:creationId xmlns:a16="http://schemas.microsoft.com/office/drawing/2014/main" id="{2D53BA79-FA56-48FD-A4AB-53AE030A9E2E}"/>
              </a:ext>
            </a:extLst>
          </p:cNvPr>
          <p:cNvSpPr>
            <a:spLocks noGrp="1"/>
          </p:cNvSpPr>
          <p:nvPr>
            <p:ph type="body" sz="quarter" idx="17"/>
          </p:nvPr>
        </p:nvSpPr>
        <p:spPr>
          <a:xfrm>
            <a:off x="824950" y="3984807"/>
            <a:ext cx="4586288" cy="290167"/>
          </a:xfrm>
        </p:spPr>
        <p:txBody>
          <a:bodyPr rtlCol="0"/>
          <a:lstStyle/>
          <a:p>
            <a:pPr rtl="0"/>
            <a:r>
              <a:rPr lang="en-US" altLang="ko-KR" dirty="0"/>
              <a:t>+1 206 555-0145</a:t>
            </a:r>
          </a:p>
        </p:txBody>
      </p:sp>
      <p:sp>
        <p:nvSpPr>
          <p:cNvPr id="10" name="텍스트 개체 틀 9">
            <a:extLst>
              <a:ext uri="{FF2B5EF4-FFF2-40B4-BE49-F238E27FC236}">
                <a16:creationId xmlns:a16="http://schemas.microsoft.com/office/drawing/2014/main" id="{B457F2D4-E4AB-4775-96CC-E97C325E6D84}"/>
              </a:ext>
            </a:extLst>
          </p:cNvPr>
          <p:cNvSpPr>
            <a:spLocks noGrp="1"/>
          </p:cNvSpPr>
          <p:nvPr>
            <p:ph type="body" sz="quarter" idx="18"/>
          </p:nvPr>
        </p:nvSpPr>
        <p:spPr>
          <a:xfrm>
            <a:off x="838750" y="4443004"/>
            <a:ext cx="4586288" cy="230941"/>
          </a:xfrm>
        </p:spPr>
        <p:txBody>
          <a:bodyPr rtlCol="0"/>
          <a:lstStyle/>
          <a:p>
            <a:pPr rtl="0"/>
            <a:r>
              <a:rPr lang="ko-KR" altLang="en-US"/>
              <a:t>전자 메일</a:t>
            </a:r>
            <a:r>
              <a:rPr lang="en-US" altLang="ko-KR"/>
              <a:t>:</a:t>
            </a:r>
          </a:p>
        </p:txBody>
      </p:sp>
      <p:sp>
        <p:nvSpPr>
          <p:cNvPr id="11" name="텍스트 개체 틀 10">
            <a:extLst>
              <a:ext uri="{FF2B5EF4-FFF2-40B4-BE49-F238E27FC236}">
                <a16:creationId xmlns:a16="http://schemas.microsoft.com/office/drawing/2014/main" id="{DA20106F-FCFF-49EE-B069-59A94CAE8FD8}"/>
              </a:ext>
            </a:extLst>
          </p:cNvPr>
          <p:cNvSpPr>
            <a:spLocks noGrp="1"/>
          </p:cNvSpPr>
          <p:nvPr>
            <p:ph type="body" sz="quarter" idx="19"/>
          </p:nvPr>
        </p:nvSpPr>
        <p:spPr>
          <a:xfrm>
            <a:off x="831850" y="4707935"/>
            <a:ext cx="4586288" cy="364479"/>
          </a:xfrm>
        </p:spPr>
        <p:txBody>
          <a:bodyPr rtlCol="0"/>
          <a:lstStyle/>
          <a:p>
            <a:pPr rtl="0"/>
            <a:r>
              <a:rPr lang="en-US" altLang="ko-KR" dirty="0"/>
              <a:t>allan@fineartschool.net</a:t>
            </a:r>
          </a:p>
        </p:txBody>
      </p:sp>
      <p:sp>
        <p:nvSpPr>
          <p:cNvPr id="12" name="텍스트 개체 틀 11">
            <a:extLst>
              <a:ext uri="{FF2B5EF4-FFF2-40B4-BE49-F238E27FC236}">
                <a16:creationId xmlns:a16="http://schemas.microsoft.com/office/drawing/2014/main" id="{B1E84A84-FB4D-4874-8476-D2B13579C6F6}"/>
              </a:ext>
            </a:extLst>
          </p:cNvPr>
          <p:cNvSpPr>
            <a:spLocks noGrp="1"/>
          </p:cNvSpPr>
          <p:nvPr>
            <p:ph type="body" sz="quarter" idx="20"/>
          </p:nvPr>
        </p:nvSpPr>
        <p:spPr>
          <a:xfrm>
            <a:off x="831850" y="5191125"/>
            <a:ext cx="4586288" cy="230941"/>
          </a:xfrm>
        </p:spPr>
        <p:txBody>
          <a:bodyPr rtlCol="0"/>
          <a:lstStyle/>
          <a:p>
            <a:pPr rtl="0"/>
            <a:r>
              <a:rPr lang="ko-KR" altLang="en-US"/>
              <a:t>웹 사이트</a:t>
            </a:r>
            <a:r>
              <a:rPr lang="en-US" altLang="ko-KR"/>
              <a:t>:</a:t>
            </a:r>
          </a:p>
        </p:txBody>
      </p:sp>
      <p:sp>
        <p:nvSpPr>
          <p:cNvPr id="13" name="텍스트 개체 틀 12">
            <a:extLst>
              <a:ext uri="{FF2B5EF4-FFF2-40B4-BE49-F238E27FC236}">
                <a16:creationId xmlns:a16="http://schemas.microsoft.com/office/drawing/2014/main" id="{DAEA50EB-342B-4C13-95DB-9FA3C6255CE8}"/>
              </a:ext>
            </a:extLst>
          </p:cNvPr>
          <p:cNvSpPr>
            <a:spLocks noGrp="1"/>
          </p:cNvSpPr>
          <p:nvPr>
            <p:ph type="body" sz="quarter" idx="21"/>
          </p:nvPr>
        </p:nvSpPr>
        <p:spPr>
          <a:xfrm>
            <a:off x="824950" y="5459064"/>
            <a:ext cx="4586288" cy="364479"/>
          </a:xfrm>
        </p:spPr>
        <p:txBody>
          <a:bodyPr rtlCol="0"/>
          <a:lstStyle/>
          <a:p>
            <a:pPr rtl="0"/>
            <a:r>
              <a:rPr lang="en-US" altLang="ko-KR" dirty="0"/>
              <a:t>www.fineartschool.net</a:t>
            </a:r>
          </a:p>
        </p:txBody>
      </p:sp>
      <p:sp>
        <p:nvSpPr>
          <p:cNvPr id="5" name="슬라이드 번호 개체 틀 4">
            <a:extLst>
              <a:ext uri="{FF2B5EF4-FFF2-40B4-BE49-F238E27FC236}">
                <a16:creationId xmlns:a16="http://schemas.microsoft.com/office/drawing/2014/main" id="{62B3AD74-B3CB-4B9C-8EAC-07DF8026307A}"/>
              </a:ext>
            </a:extLst>
          </p:cNvPr>
          <p:cNvSpPr>
            <a:spLocks noGrp="1"/>
          </p:cNvSpPr>
          <p:nvPr>
            <p:ph type="sldNum" sz="quarter" idx="12"/>
          </p:nvPr>
        </p:nvSpPr>
        <p:spPr/>
        <p:txBody>
          <a:bodyPr rtlCol="0"/>
          <a:lstStyle/>
          <a:p>
            <a:pPr rtl="0"/>
            <a:fld id="{4950F5D8-22E1-4015-8661-E5B1FD28C2DE}" type="slidenum">
              <a:rPr lang="en-US" altLang="ko-KR" smtClean="0"/>
              <a:t>26</a:t>
            </a:fld>
            <a:endParaRPr lang="ko-KR" altLang="en-US"/>
          </a:p>
        </p:txBody>
      </p:sp>
      <p:sp>
        <p:nvSpPr>
          <p:cNvPr id="4" name="바닥글 개체 틀 3">
            <a:extLst>
              <a:ext uri="{FF2B5EF4-FFF2-40B4-BE49-F238E27FC236}">
                <a16:creationId xmlns:a16="http://schemas.microsoft.com/office/drawing/2014/main" id="{3276C4A0-8B24-411A-B454-AD30C6340934}"/>
              </a:ext>
            </a:extLst>
          </p:cNvPr>
          <p:cNvSpPr>
            <a:spLocks noGrp="1"/>
          </p:cNvSpPr>
          <p:nvPr>
            <p:ph type="ftr" sz="quarter" idx="11"/>
          </p:nvPr>
        </p:nvSpPr>
        <p:spPr/>
        <p:txBody>
          <a:bodyPr rtlCol="0"/>
          <a:lstStyle/>
          <a:p>
            <a:pPr rtl="0"/>
            <a:r>
              <a:rPr lang="en-US" altLang="ko-KR"/>
              <a:t>CMS</a:t>
            </a:r>
            <a:endParaRPr lang="ko-KR" altLang="en-US"/>
          </a:p>
        </p:txBody>
      </p:sp>
    </p:spTree>
    <p:extLst>
      <p:ext uri="{BB962C8B-B14F-4D97-AF65-F5344CB8AC3E}">
        <p14:creationId xmlns:p14="http://schemas.microsoft.com/office/powerpoint/2010/main" val="1748073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개체 틀 7" descr="회사 로고">
            <a:extLst>
              <a:ext uri="{FF2B5EF4-FFF2-40B4-BE49-F238E27FC236}">
                <a16:creationId xmlns:a16="http://schemas.microsoft.com/office/drawing/2014/main" id="{91F4B9AD-5EE3-461A-B3C8-9430AB80F5E7}"/>
              </a:ext>
            </a:extLst>
          </p:cNvPr>
          <p:cNvPicPr>
            <a:picLocks noGrp="1" noChangeAspect="1"/>
          </p:cNvPicPr>
          <p:nvPr>
            <p:ph type="pic" sz="quarter" idx="50"/>
          </p:nvPr>
        </p:nvPicPr>
        <p:blipFill>
          <a:blip r:embed="rId3"/>
          <a:srcRect/>
          <a:stretch/>
        </p:blipFill>
        <p:spPr>
          <a:xfrm>
            <a:off x="5126736" y="723948"/>
            <a:ext cx="1938528" cy="391830"/>
          </a:xfrm>
        </p:spPr>
      </p:pic>
      <p:sp>
        <p:nvSpPr>
          <p:cNvPr id="3" name="제목 2">
            <a:extLst>
              <a:ext uri="{FF2B5EF4-FFF2-40B4-BE49-F238E27FC236}">
                <a16:creationId xmlns:a16="http://schemas.microsoft.com/office/drawing/2014/main" id="{BFDC8BC1-74F3-4B45-BB02-4EEAC257899C}"/>
              </a:ext>
            </a:extLst>
          </p:cNvPr>
          <p:cNvSpPr>
            <a:spLocks noGrp="1"/>
          </p:cNvSpPr>
          <p:nvPr>
            <p:ph type="title"/>
          </p:nvPr>
        </p:nvSpPr>
        <p:spPr/>
        <p:txBody>
          <a:bodyPr rtlCol="0"/>
          <a:lstStyle/>
          <a:p>
            <a:pPr rtl="0"/>
            <a:r>
              <a:rPr lang="ko-KR" altLang="en-US"/>
              <a:t>부록</a:t>
            </a:r>
          </a:p>
        </p:txBody>
      </p:sp>
      <p:sp>
        <p:nvSpPr>
          <p:cNvPr id="6" name="슬라이드 번호 개체 틀 5">
            <a:extLst>
              <a:ext uri="{FF2B5EF4-FFF2-40B4-BE49-F238E27FC236}">
                <a16:creationId xmlns:a16="http://schemas.microsoft.com/office/drawing/2014/main" id="{39412689-84A4-4618-8A56-056B7B0E5C81}"/>
              </a:ext>
            </a:extLst>
          </p:cNvPr>
          <p:cNvSpPr>
            <a:spLocks noGrp="1"/>
          </p:cNvSpPr>
          <p:nvPr>
            <p:ph type="sldNum" sz="quarter" idx="12"/>
          </p:nvPr>
        </p:nvSpPr>
        <p:spPr/>
        <p:txBody>
          <a:bodyPr rtlCol="0"/>
          <a:lstStyle/>
          <a:p>
            <a:pPr rtl="0"/>
            <a:fld id="{4950F5D8-22E1-4015-8661-E5B1FD28C2DE}" type="slidenum">
              <a:rPr lang="en-US" altLang="ko-KR" smtClean="0"/>
              <a:pPr rtl="0"/>
              <a:t>27</a:t>
            </a:fld>
            <a:endParaRPr lang="ko-KR" altLang="en-US"/>
          </a:p>
        </p:txBody>
      </p:sp>
      <p:sp>
        <p:nvSpPr>
          <p:cNvPr id="5" name="바닥글 개체 틀 4">
            <a:extLst>
              <a:ext uri="{FF2B5EF4-FFF2-40B4-BE49-F238E27FC236}">
                <a16:creationId xmlns:a16="http://schemas.microsoft.com/office/drawing/2014/main" id="{7AA1E1E8-1FE5-4D48-96F2-522654E59770}"/>
              </a:ext>
            </a:extLst>
          </p:cNvPr>
          <p:cNvSpPr>
            <a:spLocks noGrp="1"/>
          </p:cNvSpPr>
          <p:nvPr>
            <p:ph type="ftr" sz="quarter" idx="11"/>
          </p:nvPr>
        </p:nvSpPr>
        <p:spPr/>
        <p:txBody>
          <a:bodyPr rtlCol="0"/>
          <a:lstStyle/>
          <a:p>
            <a:pPr rtl="0"/>
            <a:r>
              <a:rPr lang="en-US" altLang="ko-KR"/>
              <a:t>CMS</a:t>
            </a:r>
            <a:endParaRPr lang="ko-KR" altLang="en-US"/>
          </a:p>
        </p:txBody>
      </p:sp>
    </p:spTree>
    <p:extLst>
      <p:ext uri="{BB962C8B-B14F-4D97-AF65-F5344CB8AC3E}">
        <p14:creationId xmlns:p14="http://schemas.microsoft.com/office/powerpoint/2010/main" val="1581363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그림 개체 틀 32" descr="회사 로고">
            <a:extLst>
              <a:ext uri="{FF2B5EF4-FFF2-40B4-BE49-F238E27FC236}">
                <a16:creationId xmlns:a16="http://schemas.microsoft.com/office/drawing/2014/main" id="{3BF08989-9AD8-476D-B178-F506BA91CF27}"/>
              </a:ext>
            </a:extLst>
          </p:cNvPr>
          <p:cNvPicPr>
            <a:picLocks noGrp="1" noChangeAspect="1"/>
          </p:cNvPicPr>
          <p:nvPr>
            <p:ph type="pic" sz="quarter" idx="50"/>
          </p:nvPr>
        </p:nvPicPr>
        <p:blipFill>
          <a:blip r:embed="rId3"/>
          <a:srcRect/>
          <a:stretch/>
        </p:blipFill>
        <p:spPr>
          <a:xfrm>
            <a:off x="9409913" y="852284"/>
            <a:ext cx="1938528" cy="391830"/>
          </a:xfrm>
        </p:spPr>
      </p:pic>
      <p:sp>
        <p:nvSpPr>
          <p:cNvPr id="2" name="제목 1">
            <a:extLst>
              <a:ext uri="{FF2B5EF4-FFF2-40B4-BE49-F238E27FC236}">
                <a16:creationId xmlns:a16="http://schemas.microsoft.com/office/drawing/2014/main" id="{C28B7E07-8DC2-481E-ACC3-C0050719A168}"/>
              </a:ext>
            </a:extLst>
          </p:cNvPr>
          <p:cNvSpPr>
            <a:spLocks noGrp="1"/>
          </p:cNvSpPr>
          <p:nvPr>
            <p:ph type="title"/>
          </p:nvPr>
        </p:nvSpPr>
        <p:spPr/>
        <p:txBody>
          <a:bodyPr rtlCol="0"/>
          <a:lstStyle/>
          <a:p>
            <a:pPr rtl="0"/>
            <a:r>
              <a:rPr lang="ko-KR" altLang="en-US"/>
              <a:t>추천사</a:t>
            </a:r>
          </a:p>
        </p:txBody>
      </p:sp>
      <p:pic>
        <p:nvPicPr>
          <p:cNvPr id="29" name="그림 개체 틀 28" descr="팀 구성원 사진">
            <a:extLst>
              <a:ext uri="{FF2B5EF4-FFF2-40B4-BE49-F238E27FC236}">
                <a16:creationId xmlns:a16="http://schemas.microsoft.com/office/drawing/2014/main" id="{2B6B0256-88DC-48DF-BC8E-2B9EB32C86F7}"/>
              </a:ext>
            </a:extLst>
          </p:cNvPr>
          <p:cNvPicPr>
            <a:picLocks noGrp="1" noChangeAspect="1"/>
          </p:cNvPicPr>
          <p:nvPr>
            <p:ph type="pic" sz="quarter" idx="63"/>
          </p:nvPr>
        </p:nvPicPr>
        <p:blipFill>
          <a:blip r:embed="rId4">
            <a:extLst>
              <a:ext uri="{28A0092B-C50C-407E-A947-70E740481C1C}">
                <a14:useLocalDpi xmlns:a14="http://schemas.microsoft.com/office/drawing/2010/main" val="0"/>
              </a:ext>
            </a:extLst>
          </a:blip>
          <a:srcRect/>
          <a:stretch>
            <a:fillRect/>
          </a:stretch>
        </p:blipFill>
        <p:spPr/>
      </p:pic>
      <p:sp>
        <p:nvSpPr>
          <p:cNvPr id="7" name="텍스트 개체 틀 6">
            <a:extLst>
              <a:ext uri="{FF2B5EF4-FFF2-40B4-BE49-F238E27FC236}">
                <a16:creationId xmlns:a16="http://schemas.microsoft.com/office/drawing/2014/main" id="{F073280C-EC56-419E-BC05-91A76C9C8407}"/>
              </a:ext>
            </a:extLst>
          </p:cNvPr>
          <p:cNvSpPr>
            <a:spLocks noGrp="1"/>
          </p:cNvSpPr>
          <p:nvPr>
            <p:ph type="body" idx="60"/>
          </p:nvPr>
        </p:nvSpPr>
        <p:spPr/>
        <p:txBody>
          <a:bodyPr rtlCol="0"/>
          <a:lstStyle/>
          <a:p>
            <a:pPr rtl="0"/>
            <a:r>
              <a:rPr lang="ko-KR" altLang="en-US" dirty="0"/>
              <a:t>개인 </a:t>
            </a:r>
            <a:r>
              <a:rPr lang="en-US" altLang="ko-KR" dirty="0"/>
              <a:t>1 </a:t>
            </a:r>
            <a:r>
              <a:rPr lang="ko-KR" altLang="en-US" dirty="0"/>
              <a:t>직함</a:t>
            </a:r>
          </a:p>
        </p:txBody>
      </p:sp>
      <p:sp>
        <p:nvSpPr>
          <p:cNvPr id="8" name="텍스트 개체 틀 7">
            <a:extLst>
              <a:ext uri="{FF2B5EF4-FFF2-40B4-BE49-F238E27FC236}">
                <a16:creationId xmlns:a16="http://schemas.microsoft.com/office/drawing/2014/main" id="{464146DE-B81B-4FDA-9E60-9826FFB70BEA}"/>
              </a:ext>
            </a:extLst>
          </p:cNvPr>
          <p:cNvSpPr>
            <a:spLocks noGrp="1"/>
          </p:cNvSpPr>
          <p:nvPr>
            <p:ph type="body" sz="quarter" idx="61"/>
          </p:nvPr>
        </p:nvSpPr>
        <p:spPr/>
        <p:txBody>
          <a:bodyPr rtlCol="0"/>
          <a:lstStyle/>
          <a:p>
            <a:pPr rtl="0"/>
            <a:r>
              <a:rPr lang="ko-KR" altLang="en-US" dirty="0"/>
              <a:t>회사</a:t>
            </a:r>
            <a:r>
              <a:rPr lang="en-US" altLang="ko-KR" dirty="0"/>
              <a:t>, </a:t>
            </a:r>
            <a:r>
              <a:rPr lang="ko-KR" altLang="en-US" dirty="0"/>
              <a:t>직함</a:t>
            </a:r>
          </a:p>
        </p:txBody>
      </p:sp>
      <p:sp>
        <p:nvSpPr>
          <p:cNvPr id="13" name="텍스트 개체 틀 12">
            <a:extLst>
              <a:ext uri="{FF2B5EF4-FFF2-40B4-BE49-F238E27FC236}">
                <a16:creationId xmlns:a16="http://schemas.microsoft.com/office/drawing/2014/main" id="{CCD84ACB-4626-423F-8000-2DA1DDBEAAA2}"/>
              </a:ext>
            </a:extLst>
          </p:cNvPr>
          <p:cNvSpPr>
            <a:spLocks noGrp="1"/>
          </p:cNvSpPr>
          <p:nvPr>
            <p:ph type="body" sz="quarter" idx="74"/>
          </p:nvPr>
        </p:nvSpPr>
        <p:spPr>
          <a:xfrm>
            <a:off x="2742719" y="3874619"/>
            <a:ext cx="3039906" cy="2033869"/>
          </a:xfrm>
        </p:spPr>
        <p:txBody>
          <a:bodyPr rtlCol="0">
            <a:normAutofit lnSpcReduction="10000"/>
          </a:bodyPr>
          <a:lstStyle/>
          <a:p>
            <a:pPr rtl="0"/>
            <a:r>
              <a:rPr lang="en-US" altLang="ko-KR" dirty="0"/>
              <a:t>Lorem ipsum dolor sit </a:t>
            </a:r>
            <a:r>
              <a:rPr lang="en-US" altLang="ko-KR" dirty="0" err="1"/>
              <a:t>amet</a:t>
            </a:r>
            <a:r>
              <a:rPr lang="en-US" altLang="ko-KR" dirty="0"/>
              <a:t>, </a:t>
            </a:r>
            <a:r>
              <a:rPr lang="en-US" altLang="ko-KR" dirty="0" err="1"/>
              <a:t>consectetuer</a:t>
            </a:r>
            <a:r>
              <a:rPr lang="en-US" altLang="ko-KR" dirty="0"/>
              <a:t> </a:t>
            </a:r>
            <a:r>
              <a:rPr lang="en-US" altLang="ko-KR" dirty="0" err="1"/>
              <a:t>adipiscing</a:t>
            </a:r>
            <a:r>
              <a:rPr lang="en-US" altLang="ko-KR" dirty="0"/>
              <a:t> </a:t>
            </a:r>
            <a:r>
              <a:rPr lang="en-US" altLang="ko-KR" dirty="0" err="1"/>
              <a:t>elit</a:t>
            </a:r>
            <a:r>
              <a:rPr lang="en-US" altLang="ko-KR" dirty="0"/>
              <a:t>. Maecenas </a:t>
            </a:r>
            <a:r>
              <a:rPr lang="en-US" altLang="ko-KR" dirty="0" err="1"/>
              <a:t>porttitor</a:t>
            </a:r>
            <a:r>
              <a:rPr lang="en-US" altLang="ko-KR" dirty="0"/>
              <a:t> </a:t>
            </a:r>
            <a:r>
              <a:rPr lang="en-US" altLang="ko-KR" dirty="0" err="1"/>
              <a:t>congue</a:t>
            </a:r>
            <a:r>
              <a:rPr lang="en-US" altLang="ko-KR" dirty="0"/>
              <a:t> </a:t>
            </a:r>
            <a:r>
              <a:rPr lang="en-US" altLang="ko-KR" dirty="0" err="1"/>
              <a:t>massa</a:t>
            </a:r>
            <a:r>
              <a:rPr lang="en-US" altLang="ko-KR" dirty="0"/>
              <a:t>. </a:t>
            </a:r>
            <a:r>
              <a:rPr lang="en-US" altLang="ko-KR" dirty="0" err="1"/>
              <a:t>Fusce</a:t>
            </a:r>
            <a:r>
              <a:rPr lang="en-US" altLang="ko-KR" dirty="0"/>
              <a:t> </a:t>
            </a:r>
            <a:r>
              <a:rPr lang="en-US" altLang="ko-KR" dirty="0" err="1"/>
              <a:t>posuere</a:t>
            </a:r>
            <a:r>
              <a:rPr lang="en-US" altLang="ko-KR" dirty="0"/>
              <a:t>, magna sed pulvinar </a:t>
            </a:r>
            <a:r>
              <a:rPr lang="en-US" altLang="ko-KR" dirty="0" err="1"/>
              <a:t>ultricies</a:t>
            </a:r>
            <a:r>
              <a:rPr lang="en-US" altLang="ko-KR" dirty="0"/>
              <a:t>, </a:t>
            </a:r>
            <a:r>
              <a:rPr lang="en-US" altLang="ko-KR" dirty="0" err="1"/>
              <a:t>purus</a:t>
            </a:r>
            <a:r>
              <a:rPr lang="en-US" altLang="ko-KR" dirty="0"/>
              <a:t> </a:t>
            </a:r>
            <a:r>
              <a:rPr lang="en-US" altLang="ko-KR" dirty="0" err="1"/>
              <a:t>lectus</a:t>
            </a:r>
            <a:r>
              <a:rPr lang="en-US" altLang="ko-KR" dirty="0"/>
              <a:t> </a:t>
            </a:r>
            <a:r>
              <a:rPr lang="en-US" altLang="ko-KR" dirty="0" err="1"/>
              <a:t>malesuada</a:t>
            </a:r>
            <a:r>
              <a:rPr lang="en-US" altLang="ko-KR" dirty="0"/>
              <a:t> libero, sit </a:t>
            </a:r>
            <a:r>
              <a:rPr lang="en-US" altLang="ko-KR" dirty="0" err="1"/>
              <a:t>amet</a:t>
            </a:r>
            <a:r>
              <a:rPr lang="en-US" altLang="ko-KR" dirty="0"/>
              <a:t> </a:t>
            </a:r>
            <a:r>
              <a:rPr lang="en-US" altLang="ko-KR" dirty="0" err="1"/>
              <a:t>commodo</a:t>
            </a:r>
            <a:r>
              <a:rPr lang="en-US" altLang="ko-KR" dirty="0"/>
              <a:t> magna </a:t>
            </a:r>
            <a:r>
              <a:rPr lang="en-US" altLang="ko-KR" dirty="0" err="1"/>
              <a:t>eros</a:t>
            </a:r>
            <a:r>
              <a:rPr lang="en-US" altLang="ko-KR" dirty="0"/>
              <a:t> </a:t>
            </a:r>
            <a:r>
              <a:rPr lang="en-US" altLang="ko-KR" dirty="0" err="1"/>
              <a:t>quis</a:t>
            </a:r>
            <a:r>
              <a:rPr lang="en-US" altLang="ko-KR" dirty="0"/>
              <a:t> </a:t>
            </a:r>
            <a:r>
              <a:rPr lang="en-US" altLang="ko-KR" dirty="0" err="1"/>
              <a:t>urna</a:t>
            </a:r>
            <a:r>
              <a:rPr lang="en-US" altLang="ko-KR" dirty="0"/>
              <a:t>. Nunc </a:t>
            </a:r>
            <a:r>
              <a:rPr lang="en-US" altLang="ko-KR" dirty="0" err="1"/>
              <a:t>viverra</a:t>
            </a:r>
            <a:r>
              <a:rPr lang="en-US" altLang="ko-KR" dirty="0"/>
              <a:t> </a:t>
            </a:r>
            <a:r>
              <a:rPr lang="en-US" altLang="ko-KR" dirty="0" err="1"/>
              <a:t>imperdiet</a:t>
            </a:r>
            <a:r>
              <a:rPr lang="en-US" altLang="ko-KR" dirty="0"/>
              <a:t> </a:t>
            </a:r>
            <a:r>
              <a:rPr lang="en-US" altLang="ko-KR" dirty="0" err="1"/>
              <a:t>enim</a:t>
            </a:r>
            <a:r>
              <a:rPr lang="en-US" altLang="ko-KR" dirty="0"/>
              <a:t>. </a:t>
            </a:r>
            <a:r>
              <a:rPr lang="en-US" altLang="ko-KR" dirty="0" err="1"/>
              <a:t>Fusce</a:t>
            </a:r>
            <a:r>
              <a:rPr lang="en-US" altLang="ko-KR" dirty="0"/>
              <a:t> est. </a:t>
            </a:r>
            <a:r>
              <a:rPr lang="en-US" altLang="ko-KR" dirty="0" err="1"/>
              <a:t>Vivamus</a:t>
            </a:r>
            <a:r>
              <a:rPr lang="en-US" altLang="ko-KR" dirty="0"/>
              <a:t> a </a:t>
            </a:r>
            <a:r>
              <a:rPr lang="en-US" altLang="ko-KR" dirty="0" err="1"/>
              <a:t>tellus</a:t>
            </a:r>
            <a:r>
              <a:rPr lang="en-US" altLang="ko-KR" dirty="0"/>
              <a:t>. </a:t>
            </a:r>
            <a:r>
              <a:rPr lang="en-US" altLang="ko-KR" dirty="0" err="1"/>
              <a:t>Pellentesque</a:t>
            </a:r>
            <a:r>
              <a:rPr lang="en-US" altLang="ko-KR" dirty="0"/>
              <a:t> habitant </a:t>
            </a:r>
            <a:r>
              <a:rPr lang="en-US" altLang="ko-KR" dirty="0" err="1"/>
              <a:t>morbi</a:t>
            </a:r>
            <a:r>
              <a:rPr lang="en-US" altLang="ko-KR" dirty="0"/>
              <a:t> </a:t>
            </a:r>
            <a:r>
              <a:rPr lang="en-US" altLang="ko-KR" dirty="0" err="1"/>
              <a:t>tristique</a:t>
            </a:r>
            <a:r>
              <a:rPr lang="en-US" altLang="ko-KR" dirty="0"/>
              <a:t> </a:t>
            </a:r>
            <a:r>
              <a:rPr lang="en-US" altLang="ko-KR" dirty="0" err="1"/>
              <a:t>senectus</a:t>
            </a:r>
            <a:r>
              <a:rPr lang="en-US" altLang="ko-KR" dirty="0"/>
              <a:t> et </a:t>
            </a:r>
            <a:r>
              <a:rPr lang="en-US" altLang="ko-KR" dirty="0" err="1"/>
              <a:t>netus</a:t>
            </a:r>
            <a:r>
              <a:rPr lang="en-US" altLang="ko-KR" dirty="0"/>
              <a:t> et </a:t>
            </a:r>
            <a:r>
              <a:rPr lang="en-US" altLang="ko-KR" dirty="0" err="1"/>
              <a:t>malesuada</a:t>
            </a:r>
            <a:r>
              <a:rPr lang="en-US" altLang="ko-KR" dirty="0"/>
              <a:t> fames ac </a:t>
            </a:r>
            <a:r>
              <a:rPr lang="en-US" altLang="ko-KR" dirty="0" err="1"/>
              <a:t>turpis</a:t>
            </a:r>
            <a:r>
              <a:rPr lang="en-US" altLang="ko-KR" dirty="0"/>
              <a:t> </a:t>
            </a:r>
            <a:r>
              <a:rPr lang="en-US" altLang="ko-KR" dirty="0" err="1"/>
              <a:t>egestas</a:t>
            </a:r>
            <a:r>
              <a:rPr lang="en-US" altLang="ko-KR" dirty="0"/>
              <a:t>. </a:t>
            </a:r>
          </a:p>
        </p:txBody>
      </p:sp>
      <p:pic>
        <p:nvPicPr>
          <p:cNvPr id="31" name="그림 개체 틀 30" descr="팀 구성원 사진">
            <a:extLst>
              <a:ext uri="{FF2B5EF4-FFF2-40B4-BE49-F238E27FC236}">
                <a16:creationId xmlns:a16="http://schemas.microsoft.com/office/drawing/2014/main" id="{025AE645-E800-49AA-8EC3-046BB650A01C}"/>
              </a:ext>
            </a:extLst>
          </p:cNvPr>
          <p:cNvPicPr>
            <a:picLocks noGrp="1" noChangeAspect="1"/>
          </p:cNvPicPr>
          <p:nvPr>
            <p:ph type="pic" sz="quarter" idx="73"/>
          </p:nvPr>
        </p:nvPicPr>
        <p:blipFill>
          <a:blip r:embed="rId5">
            <a:extLst>
              <a:ext uri="{28A0092B-C50C-407E-A947-70E740481C1C}">
                <a14:useLocalDpi xmlns:a14="http://schemas.microsoft.com/office/drawing/2010/main" val="0"/>
              </a:ext>
            </a:extLst>
          </a:blip>
          <a:srcRect/>
          <a:stretch>
            <a:fillRect/>
          </a:stretch>
        </p:blipFill>
        <p:spPr/>
      </p:pic>
      <p:sp>
        <p:nvSpPr>
          <p:cNvPr id="10" name="텍스트 개체 틀 9">
            <a:extLst>
              <a:ext uri="{FF2B5EF4-FFF2-40B4-BE49-F238E27FC236}">
                <a16:creationId xmlns:a16="http://schemas.microsoft.com/office/drawing/2014/main" id="{91022336-DC13-4699-BA54-274D6556D889}"/>
              </a:ext>
            </a:extLst>
          </p:cNvPr>
          <p:cNvSpPr>
            <a:spLocks noGrp="1"/>
          </p:cNvSpPr>
          <p:nvPr>
            <p:ph type="body" idx="71"/>
          </p:nvPr>
        </p:nvSpPr>
        <p:spPr/>
        <p:txBody>
          <a:bodyPr rtlCol="0"/>
          <a:lstStyle/>
          <a:p>
            <a:pPr rtl="0"/>
            <a:r>
              <a:rPr lang="ko-KR" altLang="en-US" dirty="0"/>
              <a:t>개인 </a:t>
            </a:r>
            <a:r>
              <a:rPr lang="en-US" altLang="ko-KR" dirty="0"/>
              <a:t>2 </a:t>
            </a:r>
            <a:r>
              <a:rPr lang="ko-KR" altLang="en-US" dirty="0"/>
              <a:t>직함</a:t>
            </a:r>
          </a:p>
        </p:txBody>
      </p:sp>
      <p:sp>
        <p:nvSpPr>
          <p:cNvPr id="11" name="텍스트 개체 틀 10">
            <a:extLst>
              <a:ext uri="{FF2B5EF4-FFF2-40B4-BE49-F238E27FC236}">
                <a16:creationId xmlns:a16="http://schemas.microsoft.com/office/drawing/2014/main" id="{1E7D399C-EA94-47CC-BAD4-4B6C449DE434}"/>
              </a:ext>
            </a:extLst>
          </p:cNvPr>
          <p:cNvSpPr>
            <a:spLocks noGrp="1"/>
          </p:cNvSpPr>
          <p:nvPr>
            <p:ph type="body" sz="quarter" idx="72"/>
          </p:nvPr>
        </p:nvSpPr>
        <p:spPr/>
        <p:txBody>
          <a:bodyPr rtlCol="0"/>
          <a:lstStyle/>
          <a:p>
            <a:pPr rtl="0"/>
            <a:r>
              <a:rPr lang="ko-KR" altLang="en-US" dirty="0"/>
              <a:t>회사</a:t>
            </a:r>
            <a:r>
              <a:rPr lang="en-US" altLang="ko-KR" dirty="0"/>
              <a:t>, </a:t>
            </a:r>
            <a:r>
              <a:rPr lang="ko-KR" altLang="en-US" dirty="0"/>
              <a:t>직함</a:t>
            </a:r>
          </a:p>
        </p:txBody>
      </p:sp>
      <p:sp>
        <p:nvSpPr>
          <p:cNvPr id="14" name="텍스트 개체 틀 13">
            <a:extLst>
              <a:ext uri="{FF2B5EF4-FFF2-40B4-BE49-F238E27FC236}">
                <a16:creationId xmlns:a16="http://schemas.microsoft.com/office/drawing/2014/main" id="{E9FFA722-BC7A-4379-AB86-753E4FEFF387}"/>
              </a:ext>
            </a:extLst>
          </p:cNvPr>
          <p:cNvSpPr>
            <a:spLocks noGrp="1"/>
          </p:cNvSpPr>
          <p:nvPr>
            <p:ph type="body" sz="quarter" idx="75"/>
          </p:nvPr>
        </p:nvSpPr>
        <p:spPr>
          <a:xfrm>
            <a:off x="7916852" y="3874619"/>
            <a:ext cx="3039906" cy="2033869"/>
          </a:xfrm>
        </p:spPr>
        <p:txBody>
          <a:bodyPr rtlCol="0">
            <a:normAutofit lnSpcReduction="10000"/>
          </a:bodyPr>
          <a:lstStyle/>
          <a:p>
            <a:pPr rtl="0"/>
            <a:r>
              <a:rPr lang="en-US" altLang="ko-KR" dirty="0"/>
              <a:t>Lorem ipsum dolor sit </a:t>
            </a:r>
            <a:r>
              <a:rPr lang="en-US" altLang="ko-KR" dirty="0" err="1"/>
              <a:t>amet</a:t>
            </a:r>
            <a:r>
              <a:rPr lang="en-US" altLang="ko-KR" dirty="0"/>
              <a:t>, </a:t>
            </a:r>
            <a:r>
              <a:rPr lang="en-US" altLang="ko-KR" dirty="0" err="1"/>
              <a:t>consectetuer</a:t>
            </a:r>
            <a:r>
              <a:rPr lang="en-US" altLang="ko-KR" dirty="0"/>
              <a:t> </a:t>
            </a:r>
            <a:r>
              <a:rPr lang="en-US" altLang="ko-KR" dirty="0" err="1"/>
              <a:t>adipiscing</a:t>
            </a:r>
            <a:r>
              <a:rPr lang="en-US" altLang="ko-KR" dirty="0"/>
              <a:t> </a:t>
            </a:r>
            <a:r>
              <a:rPr lang="en-US" altLang="ko-KR" dirty="0" err="1"/>
              <a:t>elit</a:t>
            </a:r>
            <a:r>
              <a:rPr lang="en-US" altLang="ko-KR" dirty="0"/>
              <a:t>. Maecenas </a:t>
            </a:r>
            <a:r>
              <a:rPr lang="en-US" altLang="ko-KR" dirty="0" err="1"/>
              <a:t>porttitor</a:t>
            </a:r>
            <a:r>
              <a:rPr lang="en-US" altLang="ko-KR" dirty="0"/>
              <a:t> </a:t>
            </a:r>
            <a:r>
              <a:rPr lang="en-US" altLang="ko-KR" dirty="0" err="1"/>
              <a:t>congue</a:t>
            </a:r>
            <a:r>
              <a:rPr lang="en-US" altLang="ko-KR" dirty="0"/>
              <a:t> </a:t>
            </a:r>
            <a:r>
              <a:rPr lang="en-US" altLang="ko-KR" dirty="0" err="1"/>
              <a:t>massa</a:t>
            </a:r>
            <a:r>
              <a:rPr lang="en-US" altLang="ko-KR" dirty="0"/>
              <a:t>. </a:t>
            </a:r>
            <a:r>
              <a:rPr lang="en-US" altLang="ko-KR" dirty="0" err="1"/>
              <a:t>Fusce</a:t>
            </a:r>
            <a:r>
              <a:rPr lang="en-US" altLang="ko-KR" dirty="0"/>
              <a:t> </a:t>
            </a:r>
            <a:r>
              <a:rPr lang="en-US" altLang="ko-KR" dirty="0" err="1"/>
              <a:t>posuere</a:t>
            </a:r>
            <a:r>
              <a:rPr lang="en-US" altLang="ko-KR" dirty="0"/>
              <a:t>, magna sed pulvinar </a:t>
            </a:r>
            <a:r>
              <a:rPr lang="en-US" altLang="ko-KR" dirty="0" err="1"/>
              <a:t>ultricies</a:t>
            </a:r>
            <a:r>
              <a:rPr lang="en-US" altLang="ko-KR" dirty="0"/>
              <a:t>, </a:t>
            </a:r>
            <a:r>
              <a:rPr lang="en-US" altLang="ko-KR" dirty="0" err="1"/>
              <a:t>purus</a:t>
            </a:r>
            <a:r>
              <a:rPr lang="en-US" altLang="ko-KR" dirty="0"/>
              <a:t> </a:t>
            </a:r>
            <a:r>
              <a:rPr lang="en-US" altLang="ko-KR" dirty="0" err="1"/>
              <a:t>lectus</a:t>
            </a:r>
            <a:r>
              <a:rPr lang="en-US" altLang="ko-KR" dirty="0"/>
              <a:t> </a:t>
            </a:r>
            <a:r>
              <a:rPr lang="en-US" altLang="ko-KR" dirty="0" err="1"/>
              <a:t>malesuada</a:t>
            </a:r>
            <a:r>
              <a:rPr lang="en-US" altLang="ko-KR" dirty="0"/>
              <a:t> libero, sit </a:t>
            </a:r>
            <a:r>
              <a:rPr lang="en-US" altLang="ko-KR" dirty="0" err="1"/>
              <a:t>amet</a:t>
            </a:r>
            <a:r>
              <a:rPr lang="en-US" altLang="ko-KR" dirty="0"/>
              <a:t> </a:t>
            </a:r>
            <a:r>
              <a:rPr lang="en-US" altLang="ko-KR" dirty="0" err="1"/>
              <a:t>commodo</a:t>
            </a:r>
            <a:r>
              <a:rPr lang="en-US" altLang="ko-KR" dirty="0"/>
              <a:t> magna </a:t>
            </a:r>
            <a:r>
              <a:rPr lang="en-US" altLang="ko-KR" dirty="0" err="1"/>
              <a:t>eros</a:t>
            </a:r>
            <a:r>
              <a:rPr lang="en-US" altLang="ko-KR" dirty="0"/>
              <a:t> </a:t>
            </a:r>
            <a:r>
              <a:rPr lang="en-US" altLang="ko-KR" dirty="0" err="1"/>
              <a:t>quis</a:t>
            </a:r>
            <a:r>
              <a:rPr lang="en-US" altLang="ko-KR" dirty="0"/>
              <a:t> </a:t>
            </a:r>
            <a:r>
              <a:rPr lang="en-US" altLang="ko-KR" dirty="0" err="1"/>
              <a:t>urna</a:t>
            </a:r>
            <a:r>
              <a:rPr lang="en-US" altLang="ko-KR" dirty="0"/>
              <a:t>. Nunc </a:t>
            </a:r>
            <a:r>
              <a:rPr lang="en-US" altLang="ko-KR" dirty="0" err="1"/>
              <a:t>viverra</a:t>
            </a:r>
            <a:r>
              <a:rPr lang="en-US" altLang="ko-KR" dirty="0"/>
              <a:t> </a:t>
            </a:r>
            <a:r>
              <a:rPr lang="en-US" altLang="ko-KR" dirty="0" err="1"/>
              <a:t>imperdiet</a:t>
            </a:r>
            <a:r>
              <a:rPr lang="en-US" altLang="ko-KR" dirty="0"/>
              <a:t> </a:t>
            </a:r>
            <a:r>
              <a:rPr lang="en-US" altLang="ko-KR" dirty="0" err="1"/>
              <a:t>enim</a:t>
            </a:r>
            <a:r>
              <a:rPr lang="en-US" altLang="ko-KR" dirty="0"/>
              <a:t>. </a:t>
            </a:r>
            <a:r>
              <a:rPr lang="en-US" altLang="ko-KR" dirty="0" err="1"/>
              <a:t>Fusce</a:t>
            </a:r>
            <a:r>
              <a:rPr lang="en-US" altLang="ko-KR" dirty="0"/>
              <a:t> est. </a:t>
            </a:r>
            <a:r>
              <a:rPr lang="en-US" altLang="ko-KR" dirty="0" err="1"/>
              <a:t>Vivamus</a:t>
            </a:r>
            <a:r>
              <a:rPr lang="en-US" altLang="ko-KR" dirty="0"/>
              <a:t> a </a:t>
            </a:r>
            <a:r>
              <a:rPr lang="en-US" altLang="ko-KR" dirty="0" err="1"/>
              <a:t>tellus</a:t>
            </a:r>
            <a:r>
              <a:rPr lang="en-US" altLang="ko-KR" dirty="0"/>
              <a:t>. </a:t>
            </a:r>
            <a:r>
              <a:rPr lang="en-US" altLang="ko-KR" dirty="0" err="1"/>
              <a:t>Pellentesque</a:t>
            </a:r>
            <a:r>
              <a:rPr lang="en-US" altLang="ko-KR" dirty="0"/>
              <a:t> habitant </a:t>
            </a:r>
            <a:r>
              <a:rPr lang="en-US" altLang="ko-KR" dirty="0" err="1"/>
              <a:t>morbi</a:t>
            </a:r>
            <a:r>
              <a:rPr lang="en-US" altLang="ko-KR" dirty="0"/>
              <a:t> </a:t>
            </a:r>
            <a:r>
              <a:rPr lang="en-US" altLang="ko-KR" dirty="0" err="1"/>
              <a:t>tristique</a:t>
            </a:r>
            <a:r>
              <a:rPr lang="en-US" altLang="ko-KR" dirty="0"/>
              <a:t> </a:t>
            </a:r>
            <a:r>
              <a:rPr lang="en-US" altLang="ko-KR" dirty="0" err="1"/>
              <a:t>senectus</a:t>
            </a:r>
            <a:r>
              <a:rPr lang="en-US" altLang="ko-KR" dirty="0"/>
              <a:t> et </a:t>
            </a:r>
            <a:r>
              <a:rPr lang="en-US" altLang="ko-KR" dirty="0" err="1"/>
              <a:t>netus</a:t>
            </a:r>
            <a:r>
              <a:rPr lang="en-US" altLang="ko-KR" dirty="0"/>
              <a:t> et </a:t>
            </a:r>
            <a:r>
              <a:rPr lang="en-US" altLang="ko-KR" dirty="0" err="1"/>
              <a:t>malesuada</a:t>
            </a:r>
            <a:r>
              <a:rPr lang="en-US" altLang="ko-KR" dirty="0"/>
              <a:t> fames ac </a:t>
            </a:r>
            <a:r>
              <a:rPr lang="en-US" altLang="ko-KR" dirty="0" err="1"/>
              <a:t>turpis</a:t>
            </a:r>
            <a:r>
              <a:rPr lang="en-US" altLang="ko-KR" dirty="0"/>
              <a:t> </a:t>
            </a:r>
            <a:r>
              <a:rPr lang="en-US" altLang="ko-KR" dirty="0" err="1"/>
              <a:t>egestas</a:t>
            </a:r>
            <a:r>
              <a:rPr lang="en-US" altLang="ko-KR" dirty="0"/>
              <a:t>. </a:t>
            </a:r>
          </a:p>
        </p:txBody>
      </p:sp>
      <p:sp>
        <p:nvSpPr>
          <p:cNvPr id="5" name="슬라이드 번호 개체 틀 4">
            <a:extLst>
              <a:ext uri="{FF2B5EF4-FFF2-40B4-BE49-F238E27FC236}">
                <a16:creationId xmlns:a16="http://schemas.microsoft.com/office/drawing/2014/main" id="{E795F42F-67B5-4200-92B5-6B96AC85D6F5}"/>
              </a:ext>
            </a:extLst>
          </p:cNvPr>
          <p:cNvSpPr>
            <a:spLocks noGrp="1"/>
          </p:cNvSpPr>
          <p:nvPr>
            <p:ph type="sldNum" sz="quarter" idx="12"/>
          </p:nvPr>
        </p:nvSpPr>
        <p:spPr/>
        <p:txBody>
          <a:bodyPr rtlCol="0"/>
          <a:lstStyle/>
          <a:p>
            <a:pPr rtl="0"/>
            <a:fld id="{4950F5D8-22E1-4015-8661-E5B1FD28C2DE}" type="slidenum">
              <a:rPr lang="en-US" altLang="ko-KR" smtClean="0"/>
              <a:pPr rtl="0"/>
              <a:t>28</a:t>
            </a:fld>
            <a:endParaRPr lang="ko-KR" altLang="en-US"/>
          </a:p>
        </p:txBody>
      </p:sp>
      <p:sp>
        <p:nvSpPr>
          <p:cNvPr id="4" name="바닥글 개체 틀 3">
            <a:extLst>
              <a:ext uri="{FF2B5EF4-FFF2-40B4-BE49-F238E27FC236}">
                <a16:creationId xmlns:a16="http://schemas.microsoft.com/office/drawing/2014/main" id="{57CE576A-4171-443B-9481-932BDAAC9C54}"/>
              </a:ext>
            </a:extLst>
          </p:cNvPr>
          <p:cNvSpPr>
            <a:spLocks noGrp="1"/>
          </p:cNvSpPr>
          <p:nvPr>
            <p:ph type="ftr" sz="quarter" idx="11"/>
          </p:nvPr>
        </p:nvSpPr>
        <p:spPr/>
        <p:txBody>
          <a:bodyPr rtlCol="0"/>
          <a:lstStyle/>
          <a:p>
            <a:pPr rtl="0"/>
            <a:r>
              <a:rPr lang="en-US" altLang="ko-KR"/>
              <a:t>CMS</a:t>
            </a:r>
            <a:endParaRPr lang="ko-KR" altLang="en-US"/>
          </a:p>
        </p:txBody>
      </p:sp>
    </p:spTree>
    <p:extLst>
      <p:ext uri="{BB962C8B-B14F-4D97-AF65-F5344CB8AC3E}">
        <p14:creationId xmlns:p14="http://schemas.microsoft.com/office/powerpoint/2010/main" val="3794011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개체 틀 10" descr="회사 로고">
            <a:extLst>
              <a:ext uri="{FF2B5EF4-FFF2-40B4-BE49-F238E27FC236}">
                <a16:creationId xmlns:a16="http://schemas.microsoft.com/office/drawing/2014/main" id="{5CC28203-0B09-4AAC-88BD-6EFAF3EE4DBB}"/>
              </a:ext>
            </a:extLst>
          </p:cNvPr>
          <p:cNvPicPr>
            <a:picLocks noGrp="1" noChangeAspect="1"/>
          </p:cNvPicPr>
          <p:nvPr>
            <p:ph type="pic" sz="quarter" idx="50"/>
          </p:nvPr>
        </p:nvPicPr>
        <p:blipFill>
          <a:blip r:embed="rId3"/>
          <a:srcRect/>
          <a:stretch/>
        </p:blipFill>
        <p:spPr>
          <a:xfrm>
            <a:off x="9409913" y="852284"/>
            <a:ext cx="1938528" cy="391830"/>
          </a:xfrm>
        </p:spPr>
      </p:pic>
      <p:sp>
        <p:nvSpPr>
          <p:cNvPr id="2" name="제목 1">
            <a:extLst>
              <a:ext uri="{FF2B5EF4-FFF2-40B4-BE49-F238E27FC236}">
                <a16:creationId xmlns:a16="http://schemas.microsoft.com/office/drawing/2014/main" id="{969F86D1-39A5-4214-B125-AE717E4FA52C}"/>
              </a:ext>
            </a:extLst>
          </p:cNvPr>
          <p:cNvSpPr>
            <a:spLocks noGrp="1"/>
          </p:cNvSpPr>
          <p:nvPr>
            <p:ph type="title"/>
          </p:nvPr>
        </p:nvSpPr>
        <p:spPr/>
        <p:txBody>
          <a:bodyPr rtlCol="0"/>
          <a:lstStyle/>
          <a:p>
            <a:pPr rtl="0"/>
            <a:r>
              <a:rPr lang="ko-KR" altLang="en-US"/>
              <a:t>사례 연구</a:t>
            </a:r>
          </a:p>
        </p:txBody>
      </p:sp>
      <p:sp>
        <p:nvSpPr>
          <p:cNvPr id="9" name="텍스트 개체 틀 8">
            <a:extLst>
              <a:ext uri="{FF2B5EF4-FFF2-40B4-BE49-F238E27FC236}">
                <a16:creationId xmlns:a16="http://schemas.microsoft.com/office/drawing/2014/main" id="{A06659D7-1BE6-4408-9772-3C6BC2789165}"/>
              </a:ext>
            </a:extLst>
          </p:cNvPr>
          <p:cNvSpPr>
            <a:spLocks noGrp="1"/>
          </p:cNvSpPr>
          <p:nvPr>
            <p:ph type="body" sz="quarter" idx="47"/>
          </p:nvPr>
        </p:nvSpPr>
        <p:spPr>
          <a:xfrm>
            <a:off x="836613" y="1392449"/>
            <a:ext cx="8128800" cy="1198351"/>
          </a:xfrm>
        </p:spPr>
        <p:txBody>
          <a:bodyPr rtlCol="0"/>
          <a:lstStyle/>
          <a:p>
            <a:pPr rtl="0"/>
            <a:r>
              <a:rPr lang="en-US" altLang="ko-KR" dirty="0"/>
              <a:t>Lorem ipsum dolor sit </a:t>
            </a:r>
            <a:r>
              <a:rPr lang="en-US" altLang="ko-KR" dirty="0" err="1"/>
              <a:t>amet</a:t>
            </a:r>
            <a:r>
              <a:rPr lang="en-US" altLang="ko-KR" dirty="0"/>
              <a:t>, </a:t>
            </a:r>
            <a:r>
              <a:rPr lang="en-US" altLang="ko-KR" dirty="0" err="1"/>
              <a:t>consectetuer</a:t>
            </a:r>
            <a:r>
              <a:rPr lang="en-US" altLang="ko-KR" dirty="0"/>
              <a:t> </a:t>
            </a:r>
            <a:r>
              <a:rPr lang="en-US" altLang="ko-KR" dirty="0" err="1"/>
              <a:t>adipiscing</a:t>
            </a:r>
            <a:r>
              <a:rPr lang="en-US" altLang="ko-KR" dirty="0"/>
              <a:t> </a:t>
            </a:r>
            <a:r>
              <a:rPr lang="en-US" altLang="ko-KR" dirty="0" err="1"/>
              <a:t>elit</a:t>
            </a:r>
            <a:r>
              <a:rPr lang="en-US" altLang="ko-KR" dirty="0"/>
              <a:t>. Maecenas </a:t>
            </a:r>
            <a:r>
              <a:rPr lang="en-US" altLang="ko-KR" dirty="0" err="1"/>
              <a:t>porttitor</a:t>
            </a:r>
            <a:r>
              <a:rPr lang="en-US" altLang="ko-KR" dirty="0"/>
              <a:t> </a:t>
            </a:r>
            <a:r>
              <a:rPr lang="en-US" altLang="ko-KR" dirty="0" err="1"/>
              <a:t>congue</a:t>
            </a:r>
            <a:r>
              <a:rPr lang="en-US" altLang="ko-KR" dirty="0"/>
              <a:t> </a:t>
            </a:r>
            <a:r>
              <a:rPr lang="en-US" altLang="ko-KR" dirty="0" err="1"/>
              <a:t>massa</a:t>
            </a:r>
            <a:r>
              <a:rPr lang="en-US" altLang="ko-KR" dirty="0"/>
              <a:t>. </a:t>
            </a:r>
            <a:r>
              <a:rPr lang="en-US" altLang="ko-KR" dirty="0" err="1"/>
              <a:t>Fusce</a:t>
            </a:r>
            <a:r>
              <a:rPr lang="en-US" altLang="ko-KR" dirty="0"/>
              <a:t> </a:t>
            </a:r>
            <a:r>
              <a:rPr lang="en-US" altLang="ko-KR" dirty="0" err="1"/>
              <a:t>posuere</a:t>
            </a:r>
            <a:r>
              <a:rPr lang="en-US" altLang="ko-KR" dirty="0"/>
              <a:t>, magna sed pulvinar </a:t>
            </a:r>
            <a:r>
              <a:rPr lang="en-US" altLang="ko-KR" dirty="0" err="1"/>
              <a:t>ultricies</a:t>
            </a:r>
            <a:r>
              <a:rPr lang="en-US" altLang="ko-KR" dirty="0"/>
              <a:t>, </a:t>
            </a:r>
            <a:r>
              <a:rPr lang="en-US" altLang="ko-KR" dirty="0" err="1"/>
              <a:t>purus</a:t>
            </a:r>
            <a:r>
              <a:rPr lang="en-US" altLang="ko-KR" dirty="0"/>
              <a:t> </a:t>
            </a:r>
            <a:r>
              <a:rPr lang="en-US" altLang="ko-KR" dirty="0" err="1"/>
              <a:t>lectus</a:t>
            </a:r>
            <a:r>
              <a:rPr lang="en-US" altLang="ko-KR" dirty="0"/>
              <a:t> </a:t>
            </a:r>
            <a:r>
              <a:rPr lang="en-US" altLang="ko-KR" dirty="0" err="1"/>
              <a:t>malesuada</a:t>
            </a:r>
            <a:r>
              <a:rPr lang="en-US" altLang="ko-KR" dirty="0"/>
              <a:t> libero, sit </a:t>
            </a:r>
            <a:r>
              <a:rPr lang="en-US" altLang="ko-KR" dirty="0" err="1"/>
              <a:t>amet</a:t>
            </a:r>
            <a:r>
              <a:rPr lang="en-US" altLang="ko-KR" dirty="0"/>
              <a:t> </a:t>
            </a:r>
            <a:r>
              <a:rPr lang="en-US" altLang="ko-KR" dirty="0" err="1"/>
              <a:t>commodo</a:t>
            </a:r>
            <a:r>
              <a:rPr lang="en-US" altLang="ko-KR" dirty="0"/>
              <a:t> magna </a:t>
            </a:r>
            <a:r>
              <a:rPr lang="en-US" altLang="ko-KR" dirty="0" err="1"/>
              <a:t>eros</a:t>
            </a:r>
            <a:r>
              <a:rPr lang="en-US" altLang="ko-KR" dirty="0"/>
              <a:t> </a:t>
            </a:r>
            <a:r>
              <a:rPr lang="en-US" altLang="ko-KR" dirty="0" err="1"/>
              <a:t>quis</a:t>
            </a:r>
            <a:r>
              <a:rPr lang="en-US" altLang="ko-KR" dirty="0"/>
              <a:t> </a:t>
            </a:r>
            <a:r>
              <a:rPr lang="en-US" altLang="ko-KR" dirty="0" err="1"/>
              <a:t>urna</a:t>
            </a:r>
            <a:endParaRPr lang="en-US" altLang="ko-KR" dirty="0"/>
          </a:p>
        </p:txBody>
      </p:sp>
      <p:sp>
        <p:nvSpPr>
          <p:cNvPr id="7" name="텍스트 개체 틀 6">
            <a:extLst>
              <a:ext uri="{FF2B5EF4-FFF2-40B4-BE49-F238E27FC236}">
                <a16:creationId xmlns:a16="http://schemas.microsoft.com/office/drawing/2014/main" id="{D7E8CBB5-EC29-4B35-9929-9EB7EED0A6D8}"/>
              </a:ext>
            </a:extLst>
          </p:cNvPr>
          <p:cNvSpPr>
            <a:spLocks noGrp="1"/>
          </p:cNvSpPr>
          <p:nvPr>
            <p:ph type="body" sz="quarter" idx="74"/>
          </p:nvPr>
        </p:nvSpPr>
        <p:spPr/>
        <p:txBody>
          <a:bodyPr rtlCol="0"/>
          <a:lstStyle/>
          <a:p>
            <a:pPr rtl="0"/>
            <a:r>
              <a:rPr lang="en-US" altLang="ko-KR"/>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a:t>
            </a:r>
          </a:p>
          <a:p>
            <a:pPr rtl="0"/>
            <a:endParaRPr lang="ko-KR" altLang="en-US"/>
          </a:p>
        </p:txBody>
      </p:sp>
      <p:sp>
        <p:nvSpPr>
          <p:cNvPr id="8" name="텍스트 개체 틀 7">
            <a:extLst>
              <a:ext uri="{FF2B5EF4-FFF2-40B4-BE49-F238E27FC236}">
                <a16:creationId xmlns:a16="http://schemas.microsoft.com/office/drawing/2014/main" id="{FB505348-33FF-450E-B617-D2518E90DCFD}"/>
              </a:ext>
            </a:extLst>
          </p:cNvPr>
          <p:cNvSpPr>
            <a:spLocks noGrp="1"/>
          </p:cNvSpPr>
          <p:nvPr>
            <p:ph type="body" sz="quarter" idx="75"/>
          </p:nvPr>
        </p:nvSpPr>
        <p:spPr/>
        <p:txBody>
          <a:bodyPr rtlCol="0"/>
          <a:lstStyle/>
          <a:p>
            <a:pPr rtl="0"/>
            <a:r>
              <a:rPr lang="en-US" altLang="ko-KR"/>
              <a:t>Lorem ipsum dolor sit amet, consectetuer adipiscing elit. Maecenas porttitor congue massa. Fusce posuere, magna sed pulvinar ultricies, purus lectus malesuada libero, sit amet commodo magna eros quis urna.</a:t>
            </a:r>
          </a:p>
          <a:p>
            <a:pPr rtl="0"/>
            <a:r>
              <a:rPr lang="en-US" altLang="ko-KR"/>
              <a:t>Nunc viverra imperdiet enim. Fusce est. Vivamus a tellus.</a:t>
            </a:r>
            <a:endParaRPr lang="ko-KR" altLang="en-US"/>
          </a:p>
          <a:p>
            <a:pPr rtl="0"/>
            <a:r>
              <a:rPr lang="en-US" altLang="ko-KR"/>
              <a:t>sPellentesque habitant morbi tristique senectus et netus et malesuada fames ac turpis egestas. Proin pharetra nonummy pede. Mauris et orci.</a:t>
            </a:r>
            <a:endParaRPr lang="ko-KR" altLang="en-US"/>
          </a:p>
          <a:p>
            <a:pPr rtl="0"/>
            <a:endParaRPr lang="ko-KR" altLang="en-US"/>
          </a:p>
        </p:txBody>
      </p:sp>
      <p:sp>
        <p:nvSpPr>
          <p:cNvPr id="5" name="슬라이드 번호 개체 틀 4">
            <a:extLst>
              <a:ext uri="{FF2B5EF4-FFF2-40B4-BE49-F238E27FC236}">
                <a16:creationId xmlns:a16="http://schemas.microsoft.com/office/drawing/2014/main" id="{D5145F62-D4B9-4F5C-9AA0-26C0257334A0}"/>
              </a:ext>
            </a:extLst>
          </p:cNvPr>
          <p:cNvSpPr>
            <a:spLocks noGrp="1"/>
          </p:cNvSpPr>
          <p:nvPr>
            <p:ph type="sldNum" sz="quarter" idx="12"/>
          </p:nvPr>
        </p:nvSpPr>
        <p:spPr/>
        <p:txBody>
          <a:bodyPr rtlCol="0"/>
          <a:lstStyle/>
          <a:p>
            <a:pPr rtl="0"/>
            <a:fld id="{4950F5D8-22E1-4015-8661-E5B1FD28C2DE}" type="slidenum">
              <a:rPr lang="en-US" altLang="ko-KR" smtClean="0"/>
              <a:pPr rtl="0"/>
              <a:t>29</a:t>
            </a:fld>
            <a:endParaRPr lang="ko-KR" altLang="en-US"/>
          </a:p>
        </p:txBody>
      </p:sp>
      <p:sp>
        <p:nvSpPr>
          <p:cNvPr id="4" name="바닥글 개체 틀 3">
            <a:extLst>
              <a:ext uri="{FF2B5EF4-FFF2-40B4-BE49-F238E27FC236}">
                <a16:creationId xmlns:a16="http://schemas.microsoft.com/office/drawing/2014/main" id="{F64716D2-32D1-4408-8CAC-7E6E2499697E}"/>
              </a:ext>
            </a:extLst>
          </p:cNvPr>
          <p:cNvSpPr>
            <a:spLocks noGrp="1"/>
          </p:cNvSpPr>
          <p:nvPr>
            <p:ph type="ftr" sz="quarter" idx="11"/>
          </p:nvPr>
        </p:nvSpPr>
        <p:spPr/>
        <p:txBody>
          <a:bodyPr rtlCol="0"/>
          <a:lstStyle/>
          <a:p>
            <a:pPr rtl="0"/>
            <a:r>
              <a:rPr lang="en-US" altLang="ko-KR"/>
              <a:t>CMS</a:t>
            </a:r>
            <a:endParaRPr lang="ko-KR" altLang="en-US"/>
          </a:p>
        </p:txBody>
      </p:sp>
    </p:spTree>
    <p:extLst>
      <p:ext uri="{BB962C8B-B14F-4D97-AF65-F5344CB8AC3E}">
        <p14:creationId xmlns:p14="http://schemas.microsoft.com/office/powerpoint/2010/main" val="1314285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A532457-29F4-475F-B58C-80A91C832EA9}"/>
              </a:ext>
            </a:extLst>
          </p:cNvPr>
          <p:cNvSpPr>
            <a:spLocks noGrp="1"/>
          </p:cNvSpPr>
          <p:nvPr>
            <p:ph type="title"/>
          </p:nvPr>
        </p:nvSpPr>
        <p:spPr/>
        <p:txBody>
          <a:bodyPr rtlCol="0"/>
          <a:lstStyle/>
          <a:p>
            <a:pPr rtl="0"/>
            <a:r>
              <a:rPr lang="en-US" altLang="ko-KR" dirty="0">
                <a:latin typeface="CookieRun Regular" panose="020B0600000101010101" pitchFamily="50" charset="-127"/>
                <a:ea typeface="CookieRun Regular" panose="020B0600000101010101" pitchFamily="50" charset="-127"/>
              </a:rPr>
              <a:t>What CMS?</a:t>
            </a:r>
            <a:endParaRPr lang="ko-KR" altLang="en-US" dirty="0">
              <a:latin typeface="CookieRun Regular" panose="020B0600000101010101" pitchFamily="50" charset="-127"/>
              <a:ea typeface="CookieRun Regular" panose="020B0600000101010101" pitchFamily="50" charset="-127"/>
            </a:endParaRPr>
          </a:p>
        </p:txBody>
      </p:sp>
      <p:sp>
        <p:nvSpPr>
          <p:cNvPr id="2" name="텍스트 개체 틀 1">
            <a:extLst>
              <a:ext uri="{FF2B5EF4-FFF2-40B4-BE49-F238E27FC236}">
                <a16:creationId xmlns:a16="http://schemas.microsoft.com/office/drawing/2014/main" id="{F5DC1B5D-1A60-450C-9BD8-9C391E14BCA0}"/>
              </a:ext>
            </a:extLst>
          </p:cNvPr>
          <p:cNvSpPr>
            <a:spLocks noGrp="1"/>
          </p:cNvSpPr>
          <p:nvPr>
            <p:ph type="body" idx="1"/>
          </p:nvPr>
        </p:nvSpPr>
        <p:spPr>
          <a:xfrm>
            <a:off x="831850" y="4721902"/>
            <a:ext cx="10680596" cy="1419721"/>
          </a:xfrm>
        </p:spPr>
        <p:txBody>
          <a:bodyPr rtlCol="0">
            <a:normAutofit/>
          </a:bodyPr>
          <a:lstStyle/>
          <a:p>
            <a:pPr rtl="0"/>
            <a:r>
              <a:rPr lang="en-US" altLang="ko-KR" dirty="0">
                <a:latin typeface="CookieRun Regular" panose="020B0600000101010101" pitchFamily="50" charset="-127"/>
                <a:ea typeface="CookieRun Regular" panose="020B0600000101010101" pitchFamily="50" charset="-127"/>
              </a:rPr>
              <a:t>Capias Management System (CMS)</a:t>
            </a:r>
            <a:r>
              <a:rPr lang="ko-KR" altLang="en-US" dirty="0">
                <a:latin typeface="CookieRun Regular" panose="020B0600000101010101" pitchFamily="50" charset="-127"/>
                <a:ea typeface="CookieRun Regular" panose="020B0600000101010101" pitchFamily="50" charset="-127"/>
              </a:rPr>
              <a:t>는 </a:t>
            </a:r>
            <a:endParaRPr lang="en-US" altLang="ko-KR" dirty="0">
              <a:latin typeface="CookieRun Regular" panose="020B0600000101010101" pitchFamily="50" charset="-127"/>
              <a:ea typeface="CookieRun Regular" panose="020B0600000101010101" pitchFamily="50" charset="-127"/>
            </a:endParaRPr>
          </a:p>
          <a:p>
            <a:pPr rtl="0"/>
            <a:r>
              <a:rPr lang="ko-KR" altLang="en-US" dirty="0">
                <a:latin typeface="CookieRun Regular" panose="020B0600000101010101" pitchFamily="50" charset="-127"/>
                <a:ea typeface="CookieRun Regular" panose="020B0600000101010101" pitchFamily="50" charset="-127"/>
              </a:rPr>
              <a:t>매출 조사</a:t>
            </a:r>
            <a:r>
              <a:rPr lang="en-US" altLang="ko-KR" dirty="0">
                <a:latin typeface="CookieRun Regular" panose="020B0600000101010101" pitchFamily="50" charset="-127"/>
                <a:ea typeface="CookieRun Regular" panose="020B0600000101010101" pitchFamily="50" charset="-127"/>
              </a:rPr>
              <a:t>, </a:t>
            </a:r>
            <a:r>
              <a:rPr lang="ko-KR" altLang="en-US" dirty="0">
                <a:latin typeface="CookieRun Regular" panose="020B0600000101010101" pitchFamily="50" charset="-127"/>
                <a:ea typeface="CookieRun Regular" panose="020B0600000101010101" pitchFamily="50" charset="-127"/>
              </a:rPr>
              <a:t>재고 관리</a:t>
            </a:r>
            <a:r>
              <a:rPr lang="en-US" altLang="ko-KR" dirty="0">
                <a:latin typeface="CookieRun Regular" panose="020B0600000101010101" pitchFamily="50" charset="-127"/>
                <a:ea typeface="CookieRun Regular" panose="020B0600000101010101" pitchFamily="50" charset="-127"/>
              </a:rPr>
              <a:t>, </a:t>
            </a:r>
            <a:r>
              <a:rPr lang="ko-KR" altLang="en-US" dirty="0">
                <a:latin typeface="CookieRun Regular" panose="020B0600000101010101" pitchFamily="50" charset="-127"/>
                <a:ea typeface="CookieRun Regular" panose="020B0600000101010101" pitchFamily="50" charset="-127"/>
              </a:rPr>
              <a:t>회원 관리 등 </a:t>
            </a:r>
            <a:r>
              <a:rPr lang="en-US" altLang="ko-KR" dirty="0">
                <a:latin typeface="CookieRun Regular" panose="020B0600000101010101" pitchFamily="50" charset="-127"/>
                <a:ea typeface="CookieRun Regular" panose="020B0600000101010101" pitchFamily="50" charset="-127"/>
              </a:rPr>
              <a:t>B2B, B2C </a:t>
            </a:r>
            <a:r>
              <a:rPr lang="ko-KR" altLang="en-US" dirty="0">
                <a:latin typeface="CookieRun Regular" panose="020B0600000101010101" pitchFamily="50" charset="-127"/>
                <a:ea typeface="CookieRun Regular" panose="020B0600000101010101" pitchFamily="50" charset="-127"/>
              </a:rPr>
              <a:t>관리형 시스템 프로젝트입니다</a:t>
            </a:r>
            <a:r>
              <a:rPr lang="en-US" altLang="ko-KR" dirty="0">
                <a:latin typeface="CookieRun Regular" panose="020B0600000101010101" pitchFamily="50" charset="-127"/>
                <a:ea typeface="CookieRun Regular" panose="020B0600000101010101" pitchFamily="50" charset="-127"/>
              </a:rPr>
              <a:t>.</a:t>
            </a:r>
            <a:endParaRPr lang="ko-KR" altLang="en-US" dirty="0">
              <a:latin typeface="CookieRun Regular" panose="020B0600000101010101" pitchFamily="50" charset="-127"/>
              <a:ea typeface="CookieRun Regular" panose="020B0600000101010101" pitchFamily="50" charset="-127"/>
            </a:endParaRPr>
          </a:p>
        </p:txBody>
      </p:sp>
      <p:sp>
        <p:nvSpPr>
          <p:cNvPr id="7" name="슬라이드 번호 개체 틀 6">
            <a:extLst>
              <a:ext uri="{FF2B5EF4-FFF2-40B4-BE49-F238E27FC236}">
                <a16:creationId xmlns:a16="http://schemas.microsoft.com/office/drawing/2014/main" id="{C2AE0B35-19FF-4775-9AF8-8F3C834A183B}"/>
              </a:ext>
            </a:extLst>
          </p:cNvPr>
          <p:cNvSpPr>
            <a:spLocks noGrp="1"/>
          </p:cNvSpPr>
          <p:nvPr>
            <p:ph type="sldNum" sz="quarter" idx="12"/>
          </p:nvPr>
        </p:nvSpPr>
        <p:spPr/>
        <p:txBody>
          <a:bodyPr rtlCol="0"/>
          <a:lstStyle/>
          <a:p>
            <a:pPr rtl="0"/>
            <a:fld id="{4950F5D8-22E1-4015-8661-E5B1FD28C2DE}" type="slidenum">
              <a:rPr lang="en-US" altLang="ko-KR" smtClean="0">
                <a:latin typeface="CookieRun Regular" panose="020B0600000101010101" pitchFamily="50" charset="-127"/>
                <a:ea typeface="CookieRun Regular" panose="020B0600000101010101" pitchFamily="50" charset="-127"/>
              </a:rPr>
              <a:pPr rtl="0"/>
              <a:t>3</a:t>
            </a:fld>
            <a:endParaRPr lang="ko-KR" altLang="en-US" dirty="0">
              <a:latin typeface="CookieRun Regular" panose="020B0600000101010101" pitchFamily="50" charset="-127"/>
              <a:ea typeface="CookieRun Regular" panose="020B0600000101010101" pitchFamily="50" charset="-127"/>
            </a:endParaRPr>
          </a:p>
        </p:txBody>
      </p:sp>
      <p:sp>
        <p:nvSpPr>
          <p:cNvPr id="6" name="바닥글 개체 틀 5">
            <a:extLst>
              <a:ext uri="{FF2B5EF4-FFF2-40B4-BE49-F238E27FC236}">
                <a16:creationId xmlns:a16="http://schemas.microsoft.com/office/drawing/2014/main" id="{DB792729-D9BA-45F7-B2E7-911659343CD7}"/>
              </a:ext>
            </a:extLst>
          </p:cNvPr>
          <p:cNvSpPr>
            <a:spLocks noGrp="1"/>
          </p:cNvSpPr>
          <p:nvPr>
            <p:ph type="ftr" sz="quarter" idx="11"/>
          </p:nvPr>
        </p:nvSpPr>
        <p:spPr/>
        <p:txBody>
          <a:bodyPr rtlCol="0"/>
          <a:lstStyle/>
          <a:p>
            <a:pPr rtl="0"/>
            <a:r>
              <a:rPr lang="en-US" altLang="ko-KR" dirty="0">
                <a:latin typeface="CookieRun Regular" panose="020B0600000101010101" pitchFamily="50" charset="-127"/>
                <a:ea typeface="CookieRun Regular" panose="020B0600000101010101" pitchFamily="50" charset="-127"/>
              </a:rPr>
              <a:t>CMS</a:t>
            </a:r>
            <a:endParaRPr lang="ko-KR" altLang="en-US" dirty="0">
              <a:latin typeface="CookieRun Regular" panose="020B0600000101010101" pitchFamily="50" charset="-127"/>
              <a:ea typeface="CookieRun Regular" panose="020B0600000101010101" pitchFamily="50" charset="-127"/>
            </a:endParaRPr>
          </a:p>
        </p:txBody>
      </p:sp>
      <p:pic>
        <p:nvPicPr>
          <p:cNvPr id="10" name="그림 개체 틀 13">
            <a:extLst>
              <a:ext uri="{FF2B5EF4-FFF2-40B4-BE49-F238E27FC236}">
                <a16:creationId xmlns:a16="http://schemas.microsoft.com/office/drawing/2014/main" id="{79C85467-4DAB-4CC7-BD28-77BEFD6C9CC5}"/>
              </a:ext>
            </a:extLst>
          </p:cNvPr>
          <p:cNvPicPr>
            <a:picLocks noChangeAspect="1"/>
          </p:cNvPicPr>
          <p:nvPr/>
        </p:nvPicPr>
        <p:blipFill>
          <a:blip r:embed="rId3"/>
          <a:srcRect t="2866" b="2866"/>
          <a:stretch/>
        </p:blipFill>
        <p:spPr>
          <a:xfrm>
            <a:off x="9722929" y="94083"/>
            <a:ext cx="2386800" cy="486000"/>
          </a:xfrm>
          <a:prstGeom prst="roundRect">
            <a:avLst/>
          </a:prstGeom>
        </p:spPr>
      </p:pic>
      <p:sp>
        <p:nvSpPr>
          <p:cNvPr id="8" name="제목 2">
            <a:extLst>
              <a:ext uri="{FF2B5EF4-FFF2-40B4-BE49-F238E27FC236}">
                <a16:creationId xmlns:a16="http://schemas.microsoft.com/office/drawing/2014/main" id="{E0A8D083-A9FF-41A4-8143-B05289958ADC}"/>
              </a:ext>
            </a:extLst>
          </p:cNvPr>
          <p:cNvSpPr txBox="1">
            <a:spLocks/>
          </p:cNvSpPr>
          <p:nvPr/>
        </p:nvSpPr>
        <p:spPr>
          <a:xfrm>
            <a:off x="82271" y="0"/>
            <a:ext cx="1526758" cy="486001"/>
          </a:xfrm>
          <a:prstGeom prst="rect">
            <a:avLst/>
          </a:prstGeom>
        </p:spPr>
        <p:txBody>
          <a:bodyPr vert="horz" lIns="0" tIns="0" rIns="0" bIns="0" rtlCol="0" anchor="ctr">
            <a:normAutofit fontScale="55000" lnSpcReduction="20000"/>
          </a:bodyPr>
          <a:lstStyle>
            <a:lvl1pPr algn="l" defTabSz="914400" rtl="0" eaLnBrk="1" latinLnBrk="1" hangingPunct="1">
              <a:lnSpc>
                <a:spcPct val="90000"/>
              </a:lnSpc>
              <a:spcBef>
                <a:spcPct val="0"/>
              </a:spcBef>
              <a:buNone/>
              <a:defRPr sz="3600" b="1" kern="1200">
                <a:solidFill>
                  <a:schemeClr val="bg1"/>
                </a:solidFill>
                <a:latin typeface="맑은 고딕" panose="020B0503020000020004" pitchFamily="50" charset="-127"/>
                <a:ea typeface="맑은 고딕" panose="020B0503020000020004" pitchFamily="50" charset="-127"/>
                <a:cs typeface="+mj-cs"/>
              </a:defRPr>
            </a:lvl1pPr>
          </a:lstStyle>
          <a:p>
            <a:r>
              <a:rPr lang="ko-KR" altLang="en-US" dirty="0">
                <a:latin typeface="CookieRun Regular" panose="020B0600000101010101" pitchFamily="50" charset="-127"/>
                <a:ea typeface="CookieRun Regular" panose="020B0600000101010101" pitchFamily="50" charset="-127"/>
              </a:rPr>
              <a:t>프로젝트 소개</a:t>
            </a:r>
          </a:p>
        </p:txBody>
      </p:sp>
    </p:spTree>
    <p:extLst>
      <p:ext uri="{BB962C8B-B14F-4D97-AF65-F5344CB8AC3E}">
        <p14:creationId xmlns:p14="http://schemas.microsoft.com/office/powerpoint/2010/main" val="4036697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ko-KR" altLang="en-US"/>
              <a:t>서식 파일 사용자 지정</a:t>
            </a:r>
          </a:p>
        </p:txBody>
      </p:sp>
      <p:sp>
        <p:nvSpPr>
          <p:cNvPr id="8" name="텍스트 상자 7">
            <a:hlinkClick r:id="rId3"/>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rtl="0"/>
            <a:r>
              <a:rPr lang="ko-KR" altLang="en-US" sz="6000" u="sng" dirty="0">
                <a:solidFill>
                  <a:schemeClr val="bg1"/>
                </a:solidFill>
              </a:rPr>
              <a:t>서식 파일 편집 지침 및 피드백</a:t>
            </a:r>
          </a:p>
        </p:txBody>
      </p:sp>
      <p:sp>
        <p:nvSpPr>
          <p:cNvPr id="2" name="바닥글 개체 틀 1">
            <a:extLst>
              <a:ext uri="{FF2B5EF4-FFF2-40B4-BE49-F238E27FC236}">
                <a16:creationId xmlns:a16="http://schemas.microsoft.com/office/drawing/2014/main" id="{7F4CD421-12E8-49DF-BEF5-210E735000C7}"/>
              </a:ext>
            </a:extLst>
          </p:cNvPr>
          <p:cNvSpPr>
            <a:spLocks noGrp="1"/>
          </p:cNvSpPr>
          <p:nvPr>
            <p:ph type="ftr" sz="quarter" idx="11"/>
          </p:nvPr>
        </p:nvSpPr>
        <p:spPr/>
        <p:txBody>
          <a:bodyPr/>
          <a:lstStyle/>
          <a:p>
            <a:r>
              <a:rPr lang="en-US" altLang="ko-KR"/>
              <a:t>CMS</a:t>
            </a:r>
            <a:endParaRPr lang="ko-KR" altLang="en-US"/>
          </a:p>
        </p:txBody>
      </p:sp>
      <p:sp>
        <p:nvSpPr>
          <p:cNvPr id="3" name="슬라이드 번호 개체 틀 2">
            <a:extLst>
              <a:ext uri="{FF2B5EF4-FFF2-40B4-BE49-F238E27FC236}">
                <a16:creationId xmlns:a16="http://schemas.microsoft.com/office/drawing/2014/main" id="{2A3918B9-0C2F-4F8C-AB18-63050D3FF129}"/>
              </a:ext>
            </a:extLst>
          </p:cNvPr>
          <p:cNvSpPr>
            <a:spLocks noGrp="1"/>
          </p:cNvSpPr>
          <p:nvPr>
            <p:ph type="sldNum" sz="quarter" idx="12"/>
          </p:nvPr>
        </p:nvSpPr>
        <p:spPr/>
        <p:txBody>
          <a:bodyPr/>
          <a:lstStyle/>
          <a:p>
            <a:fld id="{4950F5D8-22E1-4015-8661-E5B1FD28C2DE}" type="slidenum">
              <a:rPr lang="en-US" altLang="ko-KR" smtClean="0"/>
              <a:pPr/>
              <a:t>30</a:t>
            </a:fld>
            <a:endParaRPr lang="ko-KR" altLang="en-US"/>
          </a:p>
        </p:txBody>
      </p:sp>
    </p:spTree>
    <p:extLst>
      <p:ext uri="{BB962C8B-B14F-4D97-AF65-F5344CB8AC3E}">
        <p14:creationId xmlns:p14="http://schemas.microsoft.com/office/powerpoint/2010/main" val="5958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A532457-29F4-475F-B58C-80A91C832EA9}"/>
              </a:ext>
            </a:extLst>
          </p:cNvPr>
          <p:cNvSpPr>
            <a:spLocks noGrp="1"/>
          </p:cNvSpPr>
          <p:nvPr>
            <p:ph type="title"/>
          </p:nvPr>
        </p:nvSpPr>
        <p:spPr/>
        <p:txBody>
          <a:bodyPr rtlCol="0"/>
          <a:lstStyle/>
          <a:p>
            <a:pPr rtl="0"/>
            <a:r>
              <a:rPr lang="en-US" altLang="ko-KR" dirty="0">
                <a:latin typeface="CookieRun Regular" panose="020B0600000101010101" pitchFamily="50" charset="-127"/>
                <a:ea typeface="CookieRun Regular" panose="020B0600000101010101" pitchFamily="50" charset="-127"/>
              </a:rPr>
              <a:t>What CMS?</a:t>
            </a:r>
            <a:endParaRPr lang="ko-KR" altLang="en-US" dirty="0">
              <a:latin typeface="CookieRun Regular" panose="020B0600000101010101" pitchFamily="50" charset="-127"/>
              <a:ea typeface="CookieRun Regular" panose="020B0600000101010101" pitchFamily="50" charset="-127"/>
            </a:endParaRPr>
          </a:p>
        </p:txBody>
      </p:sp>
      <p:sp>
        <p:nvSpPr>
          <p:cNvPr id="2" name="텍스트 개체 틀 1">
            <a:extLst>
              <a:ext uri="{FF2B5EF4-FFF2-40B4-BE49-F238E27FC236}">
                <a16:creationId xmlns:a16="http://schemas.microsoft.com/office/drawing/2014/main" id="{F5DC1B5D-1A60-450C-9BD8-9C391E14BCA0}"/>
              </a:ext>
            </a:extLst>
          </p:cNvPr>
          <p:cNvSpPr>
            <a:spLocks noGrp="1"/>
          </p:cNvSpPr>
          <p:nvPr>
            <p:ph type="body" idx="1"/>
          </p:nvPr>
        </p:nvSpPr>
        <p:spPr>
          <a:xfrm>
            <a:off x="831850" y="4721902"/>
            <a:ext cx="10680596" cy="1419721"/>
          </a:xfrm>
        </p:spPr>
        <p:txBody>
          <a:bodyPr rtlCol="0">
            <a:normAutofit/>
          </a:bodyPr>
          <a:lstStyle/>
          <a:p>
            <a:pPr rtl="0"/>
            <a:r>
              <a:rPr lang="en-US" altLang="ko-KR" dirty="0">
                <a:latin typeface="CookieRun Regular" panose="020B0600000101010101" pitchFamily="50" charset="-127"/>
                <a:ea typeface="CookieRun Regular" panose="020B0600000101010101" pitchFamily="50" charset="-127"/>
              </a:rPr>
              <a:t>Capias Management System (CMS)</a:t>
            </a:r>
          </a:p>
          <a:p>
            <a:pPr rtl="0"/>
            <a:r>
              <a:rPr lang="en-US" altLang="ko-KR" dirty="0">
                <a:latin typeface="CookieRun Regular" panose="020B0600000101010101" pitchFamily="50" charset="-127"/>
                <a:ea typeface="CookieRun Regular" panose="020B0600000101010101" pitchFamily="50" charset="-127"/>
              </a:rPr>
              <a:t>It is a B2B, B2C management system project such as sales survey, inventory management, </a:t>
            </a:r>
          </a:p>
          <a:p>
            <a:pPr rtl="0"/>
            <a:r>
              <a:rPr lang="en-US" altLang="ko-KR" dirty="0">
                <a:latin typeface="CookieRun Regular" panose="020B0600000101010101" pitchFamily="50" charset="-127"/>
                <a:ea typeface="CookieRun Regular" panose="020B0600000101010101" pitchFamily="50" charset="-127"/>
              </a:rPr>
              <a:t>and member management.</a:t>
            </a:r>
            <a:endParaRPr lang="ko-KR" altLang="en-US" dirty="0">
              <a:latin typeface="CookieRun Regular" panose="020B0600000101010101" pitchFamily="50" charset="-127"/>
              <a:ea typeface="CookieRun Regular" panose="020B0600000101010101" pitchFamily="50" charset="-127"/>
            </a:endParaRPr>
          </a:p>
        </p:txBody>
      </p:sp>
      <p:sp>
        <p:nvSpPr>
          <p:cNvPr id="7" name="슬라이드 번호 개체 틀 6">
            <a:extLst>
              <a:ext uri="{FF2B5EF4-FFF2-40B4-BE49-F238E27FC236}">
                <a16:creationId xmlns:a16="http://schemas.microsoft.com/office/drawing/2014/main" id="{C2AE0B35-19FF-4775-9AF8-8F3C834A183B}"/>
              </a:ext>
            </a:extLst>
          </p:cNvPr>
          <p:cNvSpPr>
            <a:spLocks noGrp="1"/>
          </p:cNvSpPr>
          <p:nvPr>
            <p:ph type="sldNum" sz="quarter" idx="12"/>
          </p:nvPr>
        </p:nvSpPr>
        <p:spPr/>
        <p:txBody>
          <a:bodyPr rtlCol="0"/>
          <a:lstStyle/>
          <a:p>
            <a:pPr rtl="0"/>
            <a:fld id="{4950F5D8-22E1-4015-8661-E5B1FD28C2DE}" type="slidenum">
              <a:rPr lang="en-US" altLang="ko-KR" smtClean="0">
                <a:latin typeface="CookieRun Regular" panose="020B0600000101010101" pitchFamily="50" charset="-127"/>
                <a:ea typeface="CookieRun Regular" panose="020B0600000101010101" pitchFamily="50" charset="-127"/>
              </a:rPr>
              <a:pPr rtl="0"/>
              <a:t>4</a:t>
            </a:fld>
            <a:endParaRPr lang="ko-KR" altLang="en-US" dirty="0">
              <a:latin typeface="CookieRun Regular" panose="020B0600000101010101" pitchFamily="50" charset="-127"/>
              <a:ea typeface="CookieRun Regular" panose="020B0600000101010101" pitchFamily="50" charset="-127"/>
            </a:endParaRPr>
          </a:p>
        </p:txBody>
      </p:sp>
      <p:sp>
        <p:nvSpPr>
          <p:cNvPr id="6" name="바닥글 개체 틀 5">
            <a:extLst>
              <a:ext uri="{FF2B5EF4-FFF2-40B4-BE49-F238E27FC236}">
                <a16:creationId xmlns:a16="http://schemas.microsoft.com/office/drawing/2014/main" id="{DB792729-D9BA-45F7-B2E7-911659343CD7}"/>
              </a:ext>
            </a:extLst>
          </p:cNvPr>
          <p:cNvSpPr>
            <a:spLocks noGrp="1"/>
          </p:cNvSpPr>
          <p:nvPr>
            <p:ph type="ftr" sz="quarter" idx="11"/>
          </p:nvPr>
        </p:nvSpPr>
        <p:spPr/>
        <p:txBody>
          <a:bodyPr rtlCol="0"/>
          <a:lstStyle/>
          <a:p>
            <a:pPr rtl="0"/>
            <a:r>
              <a:rPr lang="en-US" altLang="ko-KR" dirty="0">
                <a:latin typeface="CookieRun Regular" panose="020B0600000101010101" pitchFamily="50" charset="-127"/>
                <a:ea typeface="CookieRun Regular" panose="020B0600000101010101" pitchFamily="50" charset="-127"/>
              </a:rPr>
              <a:t>CMS</a:t>
            </a:r>
            <a:endParaRPr lang="ko-KR" altLang="en-US" dirty="0">
              <a:latin typeface="CookieRun Regular" panose="020B0600000101010101" pitchFamily="50" charset="-127"/>
              <a:ea typeface="CookieRun Regular" panose="020B0600000101010101" pitchFamily="50" charset="-127"/>
            </a:endParaRPr>
          </a:p>
        </p:txBody>
      </p:sp>
      <p:pic>
        <p:nvPicPr>
          <p:cNvPr id="10" name="그림 개체 틀 13">
            <a:extLst>
              <a:ext uri="{FF2B5EF4-FFF2-40B4-BE49-F238E27FC236}">
                <a16:creationId xmlns:a16="http://schemas.microsoft.com/office/drawing/2014/main" id="{79C85467-4DAB-4CC7-BD28-77BEFD6C9CC5}"/>
              </a:ext>
            </a:extLst>
          </p:cNvPr>
          <p:cNvPicPr>
            <a:picLocks noChangeAspect="1"/>
          </p:cNvPicPr>
          <p:nvPr/>
        </p:nvPicPr>
        <p:blipFill>
          <a:blip r:embed="rId3"/>
          <a:srcRect t="2866" b="2866"/>
          <a:stretch/>
        </p:blipFill>
        <p:spPr>
          <a:xfrm>
            <a:off x="9722929" y="94083"/>
            <a:ext cx="2386800" cy="486000"/>
          </a:xfrm>
          <a:prstGeom prst="roundRect">
            <a:avLst/>
          </a:prstGeom>
        </p:spPr>
      </p:pic>
      <p:sp>
        <p:nvSpPr>
          <p:cNvPr id="8" name="제목 2">
            <a:extLst>
              <a:ext uri="{FF2B5EF4-FFF2-40B4-BE49-F238E27FC236}">
                <a16:creationId xmlns:a16="http://schemas.microsoft.com/office/drawing/2014/main" id="{E0A8D083-A9FF-41A4-8143-B05289958ADC}"/>
              </a:ext>
            </a:extLst>
          </p:cNvPr>
          <p:cNvSpPr txBox="1">
            <a:spLocks/>
          </p:cNvSpPr>
          <p:nvPr/>
        </p:nvSpPr>
        <p:spPr>
          <a:xfrm>
            <a:off x="82271" y="-65943"/>
            <a:ext cx="2168561" cy="486001"/>
          </a:xfrm>
          <a:prstGeom prst="rect">
            <a:avLst/>
          </a:prstGeom>
        </p:spPr>
        <p:txBody>
          <a:bodyPr vert="horz" lIns="0" tIns="0" rIns="0" bIns="0" rtlCol="0" anchor="ctr">
            <a:normAutofit/>
          </a:bodyPr>
          <a:lstStyle>
            <a:lvl1pPr algn="l" defTabSz="914400" rtl="0" eaLnBrk="1" latinLnBrk="1" hangingPunct="1">
              <a:lnSpc>
                <a:spcPct val="90000"/>
              </a:lnSpc>
              <a:spcBef>
                <a:spcPct val="0"/>
              </a:spcBef>
              <a:buNone/>
              <a:defRPr sz="3600" b="1" kern="1200">
                <a:solidFill>
                  <a:schemeClr val="bg1"/>
                </a:solidFill>
                <a:latin typeface="맑은 고딕" panose="020B0503020000020004" pitchFamily="50" charset="-127"/>
                <a:ea typeface="맑은 고딕" panose="020B0503020000020004" pitchFamily="50" charset="-127"/>
                <a:cs typeface="+mj-cs"/>
              </a:defRPr>
            </a:lvl1pPr>
          </a:lstStyle>
          <a:p>
            <a:r>
              <a:rPr lang="en-US" altLang="ko-KR" sz="1400" dirty="0">
                <a:latin typeface="CookieRun Regular" panose="020B0600000101010101" pitchFamily="50" charset="-127"/>
                <a:ea typeface="CookieRun Regular" panose="020B0600000101010101" pitchFamily="50" charset="-127"/>
              </a:rPr>
              <a:t>Project Overview</a:t>
            </a:r>
            <a:endParaRPr lang="ko-KR" altLang="en-US" sz="1400" dirty="0">
              <a:latin typeface="CookieRun Regular" panose="020B0600000101010101" pitchFamily="50" charset="-127"/>
              <a:ea typeface="CookieRun Regular" panose="020B0600000101010101" pitchFamily="50" charset="-127"/>
            </a:endParaRPr>
          </a:p>
        </p:txBody>
      </p:sp>
    </p:spTree>
    <p:extLst>
      <p:ext uri="{BB962C8B-B14F-4D97-AF65-F5344CB8AC3E}">
        <p14:creationId xmlns:p14="http://schemas.microsoft.com/office/powerpoint/2010/main" val="2547369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FB37E1-F9A3-4DAE-8651-1F67369BE49E}"/>
              </a:ext>
            </a:extLst>
          </p:cNvPr>
          <p:cNvSpPr>
            <a:spLocks noGrp="1"/>
          </p:cNvSpPr>
          <p:nvPr>
            <p:ph type="title"/>
          </p:nvPr>
        </p:nvSpPr>
        <p:spPr/>
        <p:txBody>
          <a:bodyPr rtlCol="0"/>
          <a:lstStyle/>
          <a:p>
            <a:pPr rtl="0"/>
            <a:r>
              <a:rPr lang="ko-KR" altLang="en-US" dirty="0">
                <a:latin typeface="CookieRun Regular" panose="020B0600000101010101" pitchFamily="50" charset="-127"/>
                <a:ea typeface="CookieRun Regular" panose="020B0600000101010101" pitchFamily="50" charset="-127"/>
              </a:rPr>
              <a:t>크로스 브라우저 지원</a:t>
            </a:r>
          </a:p>
        </p:txBody>
      </p:sp>
      <p:sp>
        <p:nvSpPr>
          <p:cNvPr id="11" name="텍스트 개체 틀 10">
            <a:extLst>
              <a:ext uri="{FF2B5EF4-FFF2-40B4-BE49-F238E27FC236}">
                <a16:creationId xmlns:a16="http://schemas.microsoft.com/office/drawing/2014/main" id="{EC8B5F5D-4DED-486E-AD3C-6533999123D0}"/>
              </a:ext>
            </a:extLst>
          </p:cNvPr>
          <p:cNvSpPr>
            <a:spLocks noGrp="1"/>
          </p:cNvSpPr>
          <p:nvPr>
            <p:ph type="body" sz="quarter" idx="47"/>
          </p:nvPr>
        </p:nvSpPr>
        <p:spPr/>
        <p:txBody>
          <a:bodyPr rtlCol="0"/>
          <a:lstStyle/>
          <a:p>
            <a:pPr rtl="0"/>
            <a:r>
              <a:rPr lang="en-US" altLang="ko-KR" dirty="0">
                <a:latin typeface="CookieRun Regular" panose="020B0600000101010101" pitchFamily="50" charset="-127"/>
                <a:ea typeface="CookieRun Regular" panose="020B0600000101010101" pitchFamily="50" charset="-127"/>
              </a:rPr>
              <a:t>CMS</a:t>
            </a:r>
            <a:r>
              <a:rPr lang="ko-KR" altLang="en-US" dirty="0">
                <a:latin typeface="CookieRun Regular" panose="020B0600000101010101" pitchFamily="50" charset="-127"/>
                <a:ea typeface="CookieRun Regular" panose="020B0600000101010101" pitchFamily="50" charset="-127"/>
              </a:rPr>
              <a:t>는 </a:t>
            </a:r>
            <a:r>
              <a:rPr lang="en-US" altLang="ko-KR" dirty="0" err="1">
                <a:latin typeface="CookieRun Regular" panose="020B0600000101010101" pitchFamily="50" charset="-127"/>
                <a:ea typeface="CookieRun Regular" panose="020B0600000101010101" pitchFamily="50" charset="-127"/>
              </a:rPr>
              <a:t>BootStrap</a:t>
            </a:r>
            <a:r>
              <a:rPr lang="en-US" altLang="ko-KR" dirty="0">
                <a:latin typeface="CookieRun Regular" panose="020B0600000101010101" pitchFamily="50" charset="-127"/>
                <a:ea typeface="CookieRun Regular" panose="020B0600000101010101" pitchFamily="50" charset="-127"/>
              </a:rPr>
              <a:t> UI, Mustache </a:t>
            </a:r>
            <a:r>
              <a:rPr lang="ko-KR" altLang="en-US" dirty="0">
                <a:latin typeface="CookieRun Regular" panose="020B0600000101010101" pitchFamily="50" charset="-127"/>
                <a:ea typeface="CookieRun Regular" panose="020B0600000101010101" pitchFamily="50" charset="-127"/>
              </a:rPr>
              <a:t>엔진으로 크로스 플랫폼을 지원합니다</a:t>
            </a:r>
            <a:r>
              <a:rPr lang="en-US" altLang="ko-KR" dirty="0">
                <a:latin typeface="CookieRun Regular" panose="020B0600000101010101" pitchFamily="50" charset="-127"/>
                <a:ea typeface="CookieRun Regular" panose="020B0600000101010101" pitchFamily="50" charset="-127"/>
              </a:rPr>
              <a:t>.</a:t>
            </a:r>
          </a:p>
        </p:txBody>
      </p:sp>
      <p:pic>
        <p:nvPicPr>
          <p:cNvPr id="34" name="그림 개체 틀 12">
            <a:extLst>
              <a:ext uri="{FF2B5EF4-FFF2-40B4-BE49-F238E27FC236}">
                <a16:creationId xmlns:a16="http://schemas.microsoft.com/office/drawing/2014/main" id="{E52AF0CC-4F26-5A4A-80FB-D610C882F603}"/>
              </a:ext>
            </a:extLst>
          </p:cNvPr>
          <p:cNvPicPr>
            <a:picLocks noChangeAspect="1"/>
          </p:cNvPicPr>
          <p:nvPr/>
        </p:nvPicPr>
        <p:blipFill>
          <a:blip r:embed="rId3"/>
          <a:srcRect/>
          <a:stretch/>
        </p:blipFill>
        <p:spPr>
          <a:xfrm>
            <a:off x="10194168" y="107292"/>
            <a:ext cx="1816129" cy="391830"/>
          </a:xfrm>
          <a:prstGeom prst="rect">
            <a:avLst/>
          </a:prstGeom>
        </p:spPr>
      </p:pic>
      <p:pic>
        <p:nvPicPr>
          <p:cNvPr id="43" name="그림 개체 틀 42">
            <a:extLst>
              <a:ext uri="{FF2B5EF4-FFF2-40B4-BE49-F238E27FC236}">
                <a16:creationId xmlns:a16="http://schemas.microsoft.com/office/drawing/2014/main" id="{95095244-281C-45C6-B4B5-1A086A96C10D}"/>
              </a:ext>
            </a:extLst>
          </p:cNvPr>
          <p:cNvPicPr>
            <a:picLocks noGrp="1" noChangeAspect="1"/>
          </p:cNvPicPr>
          <p:nvPr>
            <p:ph type="pic" sz="quarter" idx="52"/>
          </p:nvPr>
        </p:nvPicPr>
        <p:blipFill>
          <a:blip r:embed="rId4"/>
          <a:srcRect/>
          <a:stretch/>
        </p:blipFill>
        <p:spPr>
          <a:xfrm>
            <a:off x="1066800" y="2421183"/>
            <a:ext cx="4428717" cy="2626635"/>
          </a:xfrm>
        </p:spPr>
      </p:pic>
      <p:pic>
        <p:nvPicPr>
          <p:cNvPr id="45" name="그림 개체 틀 44" descr="이미지 아이콘">
            <a:extLst>
              <a:ext uri="{FF2B5EF4-FFF2-40B4-BE49-F238E27FC236}">
                <a16:creationId xmlns:a16="http://schemas.microsoft.com/office/drawing/2014/main" id="{98B5F4CC-F13E-4336-9521-E63B69BED516}"/>
              </a:ext>
            </a:extLst>
          </p:cNvPr>
          <p:cNvPicPr>
            <a:picLocks noGrp="1" noChangeAspect="1"/>
          </p:cNvPicPr>
          <p:nvPr>
            <p:ph type="pic" sz="quarter" idx="50"/>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84" r="2884"/>
          <a:stretch>
            <a:fillRect/>
          </a:stretch>
        </p:blipFill>
        <p:spPr>
          <a:xfrm>
            <a:off x="6828857" y="2623415"/>
            <a:ext cx="1069848" cy="795528"/>
          </a:xfrm>
        </p:spPr>
      </p:pic>
      <p:sp>
        <p:nvSpPr>
          <p:cNvPr id="7" name="텍스트 개체 틀 6">
            <a:extLst>
              <a:ext uri="{FF2B5EF4-FFF2-40B4-BE49-F238E27FC236}">
                <a16:creationId xmlns:a16="http://schemas.microsoft.com/office/drawing/2014/main" id="{9D39A442-EAC4-4F9B-B80E-420D7D36ED2E}"/>
              </a:ext>
            </a:extLst>
          </p:cNvPr>
          <p:cNvSpPr>
            <a:spLocks noGrp="1"/>
          </p:cNvSpPr>
          <p:nvPr>
            <p:ph type="body" idx="41"/>
          </p:nvPr>
        </p:nvSpPr>
        <p:spPr/>
        <p:txBody>
          <a:bodyPr rtlCol="0"/>
          <a:lstStyle/>
          <a:p>
            <a:pPr rtl="0"/>
            <a:r>
              <a:rPr lang="ko-KR" altLang="en-US" dirty="0">
                <a:latin typeface="CookieRun Regular" panose="020B0600000101010101" pitchFamily="50" charset="-127"/>
                <a:ea typeface="CookieRun Regular" panose="020B0600000101010101" pitchFamily="50" charset="-127"/>
              </a:rPr>
              <a:t>지원하는 브라우저</a:t>
            </a:r>
          </a:p>
        </p:txBody>
      </p:sp>
      <p:sp>
        <p:nvSpPr>
          <p:cNvPr id="8" name="텍스트 개체 틀 7">
            <a:extLst>
              <a:ext uri="{FF2B5EF4-FFF2-40B4-BE49-F238E27FC236}">
                <a16:creationId xmlns:a16="http://schemas.microsoft.com/office/drawing/2014/main" id="{59B269EA-29F7-4180-983F-353E08D9B3F5}"/>
              </a:ext>
            </a:extLst>
          </p:cNvPr>
          <p:cNvSpPr>
            <a:spLocks noGrp="1"/>
          </p:cNvSpPr>
          <p:nvPr>
            <p:ph type="body" sz="quarter" idx="42"/>
          </p:nvPr>
        </p:nvSpPr>
        <p:spPr/>
        <p:txBody>
          <a:bodyPr rtlCol="0">
            <a:normAutofit/>
          </a:bodyPr>
          <a:lstStyle/>
          <a:p>
            <a:pPr rtl="0"/>
            <a:r>
              <a:rPr lang="en-US" altLang="ko-KR" dirty="0">
                <a:latin typeface="CookieRun Regular" panose="020B0600000101010101" pitchFamily="50" charset="-127"/>
                <a:ea typeface="CookieRun Regular" panose="020B0600000101010101" pitchFamily="50" charset="-127"/>
              </a:rPr>
              <a:t>IE 6.0 </a:t>
            </a:r>
            <a:r>
              <a:rPr lang="ko-KR" altLang="en-US" dirty="0">
                <a:latin typeface="CookieRun Regular" panose="020B0600000101010101" pitchFamily="50" charset="-127"/>
                <a:ea typeface="CookieRun Regular" panose="020B0600000101010101" pitchFamily="50" charset="-127"/>
              </a:rPr>
              <a:t>이하를 제외한</a:t>
            </a:r>
            <a:endParaRPr lang="en-US" altLang="ko-KR" dirty="0">
              <a:latin typeface="CookieRun Regular" panose="020B0600000101010101" pitchFamily="50" charset="-127"/>
              <a:ea typeface="CookieRun Regular" panose="020B0600000101010101" pitchFamily="50" charset="-127"/>
            </a:endParaRPr>
          </a:p>
          <a:p>
            <a:pPr rtl="0"/>
            <a:r>
              <a:rPr lang="ko-KR" altLang="en-US" dirty="0">
                <a:latin typeface="CookieRun Regular" panose="020B0600000101010101" pitchFamily="50" charset="-127"/>
                <a:ea typeface="CookieRun Regular" panose="020B0600000101010101" pitchFamily="50" charset="-127"/>
              </a:rPr>
              <a:t>모든 웹 브라우저</a:t>
            </a:r>
            <a:endParaRPr lang="en-US" altLang="ko-KR" dirty="0">
              <a:latin typeface="CookieRun Regular" panose="020B0600000101010101" pitchFamily="50" charset="-127"/>
              <a:ea typeface="CookieRun Regular" panose="020B0600000101010101" pitchFamily="50" charset="-127"/>
            </a:endParaRPr>
          </a:p>
        </p:txBody>
      </p:sp>
      <p:pic>
        <p:nvPicPr>
          <p:cNvPr id="47" name="그림 개체 틀 46" descr="연필 아이콘">
            <a:extLst>
              <a:ext uri="{FF2B5EF4-FFF2-40B4-BE49-F238E27FC236}">
                <a16:creationId xmlns:a16="http://schemas.microsoft.com/office/drawing/2014/main" id="{C52B1263-CAC0-4784-BE2F-625ED3018494}"/>
              </a:ext>
            </a:extLst>
          </p:cNvPr>
          <p:cNvPicPr>
            <a:picLocks noGrp="1" noChangeAspect="1"/>
          </p:cNvPicPr>
          <p:nvPr>
            <p:ph type="pic" sz="quarter" idx="51"/>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2814" r="2814"/>
          <a:stretch>
            <a:fillRect/>
          </a:stretch>
        </p:blipFill>
        <p:spPr>
          <a:xfrm>
            <a:off x="9240902" y="2623415"/>
            <a:ext cx="1069848" cy="795528"/>
          </a:xfrm>
        </p:spPr>
      </p:pic>
      <p:sp>
        <p:nvSpPr>
          <p:cNvPr id="9" name="텍스트 개체 틀 8">
            <a:extLst>
              <a:ext uri="{FF2B5EF4-FFF2-40B4-BE49-F238E27FC236}">
                <a16:creationId xmlns:a16="http://schemas.microsoft.com/office/drawing/2014/main" id="{12ABC038-A233-47DB-BEFD-F6D7371611F6}"/>
              </a:ext>
            </a:extLst>
          </p:cNvPr>
          <p:cNvSpPr>
            <a:spLocks noGrp="1"/>
          </p:cNvSpPr>
          <p:nvPr>
            <p:ph type="body" idx="45"/>
          </p:nvPr>
        </p:nvSpPr>
        <p:spPr/>
        <p:txBody>
          <a:bodyPr rtlCol="0">
            <a:normAutofit/>
          </a:bodyPr>
          <a:lstStyle/>
          <a:p>
            <a:pPr rtl="0"/>
            <a:r>
              <a:rPr lang="en-US" altLang="ko-KR" dirty="0">
                <a:latin typeface="CookieRun Regular" panose="020B0600000101010101" pitchFamily="50" charset="-127"/>
                <a:ea typeface="CookieRun Regular" panose="020B0600000101010101" pitchFamily="50" charset="-127"/>
              </a:rPr>
              <a:t>UI </a:t>
            </a:r>
            <a:r>
              <a:rPr lang="ko-KR" altLang="en-US" dirty="0">
                <a:latin typeface="CookieRun Regular" panose="020B0600000101010101" pitchFamily="50" charset="-127"/>
                <a:ea typeface="CookieRun Regular" panose="020B0600000101010101" pitchFamily="50" charset="-127"/>
              </a:rPr>
              <a:t>언어</a:t>
            </a:r>
          </a:p>
        </p:txBody>
      </p:sp>
      <p:sp>
        <p:nvSpPr>
          <p:cNvPr id="10" name="텍스트 개체 틀 9">
            <a:extLst>
              <a:ext uri="{FF2B5EF4-FFF2-40B4-BE49-F238E27FC236}">
                <a16:creationId xmlns:a16="http://schemas.microsoft.com/office/drawing/2014/main" id="{206C2CB1-F5EE-46DA-A614-0B0153DDBA46}"/>
              </a:ext>
            </a:extLst>
          </p:cNvPr>
          <p:cNvSpPr>
            <a:spLocks noGrp="1"/>
          </p:cNvSpPr>
          <p:nvPr>
            <p:ph type="body" sz="quarter" idx="46"/>
          </p:nvPr>
        </p:nvSpPr>
        <p:spPr/>
        <p:txBody>
          <a:bodyPr rtlCol="0">
            <a:normAutofit/>
          </a:bodyPr>
          <a:lstStyle/>
          <a:p>
            <a:pPr rtl="0"/>
            <a:r>
              <a:rPr lang="en-US" altLang="ko-KR" dirty="0">
                <a:latin typeface="CookieRun Regular" panose="020B0600000101010101" pitchFamily="50" charset="-127"/>
                <a:ea typeface="CookieRun Regular" panose="020B0600000101010101" pitchFamily="50" charset="-127"/>
              </a:rPr>
              <a:t>Java Script</a:t>
            </a:r>
          </a:p>
          <a:p>
            <a:pPr rtl="0"/>
            <a:r>
              <a:rPr lang="en-US" altLang="ko-KR" dirty="0" err="1">
                <a:latin typeface="CookieRun Regular" panose="020B0600000101010101" pitchFamily="50" charset="-127"/>
                <a:ea typeface="CookieRun Regular" panose="020B0600000101010101" pitchFamily="50" charset="-127"/>
              </a:rPr>
              <a:t>JQuery</a:t>
            </a:r>
            <a:endParaRPr lang="en-US" altLang="ko-KR" dirty="0">
              <a:latin typeface="CookieRun Regular" panose="020B0600000101010101" pitchFamily="50" charset="-127"/>
              <a:ea typeface="CookieRun Regular" panose="020B0600000101010101" pitchFamily="50" charset="-127"/>
            </a:endParaRPr>
          </a:p>
        </p:txBody>
      </p:sp>
      <p:sp>
        <p:nvSpPr>
          <p:cNvPr id="5" name="슬라이드 번호 개체 틀 4">
            <a:extLst>
              <a:ext uri="{FF2B5EF4-FFF2-40B4-BE49-F238E27FC236}">
                <a16:creationId xmlns:a16="http://schemas.microsoft.com/office/drawing/2014/main" id="{024136C6-3C0D-4842-BA27-4952FADF5DD6}"/>
              </a:ext>
            </a:extLst>
          </p:cNvPr>
          <p:cNvSpPr>
            <a:spLocks noGrp="1"/>
          </p:cNvSpPr>
          <p:nvPr>
            <p:ph type="sldNum" sz="quarter" idx="12"/>
          </p:nvPr>
        </p:nvSpPr>
        <p:spPr/>
        <p:txBody>
          <a:bodyPr rtlCol="0"/>
          <a:lstStyle/>
          <a:p>
            <a:pPr rtl="0"/>
            <a:fld id="{4950F5D8-22E1-4015-8661-E5B1FD28C2DE}" type="slidenum">
              <a:rPr lang="en-US" altLang="ko-KR" smtClean="0">
                <a:latin typeface="CookieRun Regular" panose="020B0600000101010101" pitchFamily="50" charset="-127"/>
                <a:ea typeface="CookieRun Regular" panose="020B0600000101010101" pitchFamily="50" charset="-127"/>
              </a:rPr>
              <a:pPr rtl="0"/>
              <a:t>5</a:t>
            </a:fld>
            <a:endParaRPr lang="ko-KR" altLang="en-US">
              <a:latin typeface="CookieRun Regular" panose="020B0600000101010101" pitchFamily="50" charset="-127"/>
              <a:ea typeface="CookieRun Regular" panose="020B0600000101010101" pitchFamily="50" charset="-127"/>
            </a:endParaRPr>
          </a:p>
        </p:txBody>
      </p:sp>
      <p:sp>
        <p:nvSpPr>
          <p:cNvPr id="4" name="바닥글 개체 틀 3">
            <a:extLst>
              <a:ext uri="{FF2B5EF4-FFF2-40B4-BE49-F238E27FC236}">
                <a16:creationId xmlns:a16="http://schemas.microsoft.com/office/drawing/2014/main" id="{B6F38EA6-5514-4A55-8668-1C2023BAAFCA}"/>
              </a:ext>
            </a:extLst>
          </p:cNvPr>
          <p:cNvSpPr>
            <a:spLocks noGrp="1"/>
          </p:cNvSpPr>
          <p:nvPr>
            <p:ph type="ftr" sz="quarter" idx="11"/>
          </p:nvPr>
        </p:nvSpPr>
        <p:spPr/>
        <p:txBody>
          <a:bodyPr rtlCol="0"/>
          <a:lstStyle/>
          <a:p>
            <a:pPr rtl="0"/>
            <a:r>
              <a:rPr lang="en-US" altLang="ko-KR" dirty="0">
                <a:latin typeface="CookieRun Regular" panose="020B0600000101010101" pitchFamily="50" charset="-127"/>
                <a:ea typeface="CookieRun Regular" panose="020B0600000101010101" pitchFamily="50" charset="-127"/>
              </a:rPr>
              <a:t>CMS</a:t>
            </a:r>
            <a:endParaRPr lang="ko-KR" altLang="en-US" dirty="0">
              <a:latin typeface="CookieRun Regular" panose="020B0600000101010101" pitchFamily="50" charset="-127"/>
              <a:ea typeface="CookieRun Regular" panose="020B0600000101010101" pitchFamily="50" charset="-127"/>
            </a:endParaRPr>
          </a:p>
        </p:txBody>
      </p:sp>
      <p:sp>
        <p:nvSpPr>
          <p:cNvPr id="15" name="제목 2">
            <a:extLst>
              <a:ext uri="{FF2B5EF4-FFF2-40B4-BE49-F238E27FC236}">
                <a16:creationId xmlns:a16="http://schemas.microsoft.com/office/drawing/2014/main" id="{688A6594-3EF2-47F5-8433-F43030190D84}"/>
              </a:ext>
            </a:extLst>
          </p:cNvPr>
          <p:cNvSpPr txBox="1">
            <a:spLocks/>
          </p:cNvSpPr>
          <p:nvPr/>
        </p:nvSpPr>
        <p:spPr>
          <a:xfrm>
            <a:off x="82271" y="0"/>
            <a:ext cx="1526758" cy="486001"/>
          </a:xfrm>
          <a:prstGeom prst="rect">
            <a:avLst/>
          </a:prstGeom>
        </p:spPr>
        <p:txBody>
          <a:bodyPr vert="horz" lIns="0" tIns="0" rIns="0" bIns="0" rtlCol="0" anchor="ctr">
            <a:normAutofit fontScale="55000" lnSpcReduction="20000"/>
          </a:bodyPr>
          <a:lstStyle>
            <a:lvl1pPr algn="l" defTabSz="914400" rtl="0" eaLnBrk="1" latinLnBrk="1" hangingPunct="1">
              <a:lnSpc>
                <a:spcPct val="90000"/>
              </a:lnSpc>
              <a:spcBef>
                <a:spcPct val="0"/>
              </a:spcBef>
              <a:buNone/>
              <a:defRPr sz="3600" b="1" kern="1200">
                <a:solidFill>
                  <a:schemeClr val="bg1"/>
                </a:solidFill>
                <a:latin typeface="맑은 고딕" panose="020B0503020000020004" pitchFamily="50" charset="-127"/>
                <a:ea typeface="맑은 고딕" panose="020B0503020000020004" pitchFamily="50" charset="-127"/>
                <a:cs typeface="+mj-cs"/>
              </a:defRPr>
            </a:lvl1pPr>
          </a:lstStyle>
          <a:p>
            <a:r>
              <a:rPr lang="ko-KR" altLang="en-US" dirty="0">
                <a:latin typeface="CookieRun Regular" panose="020B0600000101010101" pitchFamily="50" charset="-127"/>
                <a:ea typeface="CookieRun Regular" panose="020B0600000101010101" pitchFamily="50" charset="-127"/>
              </a:rPr>
              <a:t>프로젝트 소개</a:t>
            </a:r>
          </a:p>
        </p:txBody>
      </p:sp>
    </p:spTree>
    <p:extLst>
      <p:ext uri="{BB962C8B-B14F-4D97-AF65-F5344CB8AC3E}">
        <p14:creationId xmlns:p14="http://schemas.microsoft.com/office/powerpoint/2010/main" val="2905421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FB37E1-F9A3-4DAE-8651-1F67369BE49E}"/>
              </a:ext>
            </a:extLst>
          </p:cNvPr>
          <p:cNvSpPr>
            <a:spLocks noGrp="1"/>
          </p:cNvSpPr>
          <p:nvPr>
            <p:ph type="title"/>
          </p:nvPr>
        </p:nvSpPr>
        <p:spPr/>
        <p:txBody>
          <a:bodyPr rtlCol="0"/>
          <a:lstStyle/>
          <a:p>
            <a:pPr rtl="0"/>
            <a:r>
              <a:rPr lang="en-US" altLang="ko-KR" dirty="0">
                <a:latin typeface="CookieRun Regular" panose="020B0600000101010101" pitchFamily="50" charset="-127"/>
                <a:ea typeface="CookieRun Regular" panose="020B0600000101010101" pitchFamily="50" charset="-127"/>
              </a:rPr>
              <a:t>Cross Browsing Support</a:t>
            </a:r>
            <a:endParaRPr lang="ko-KR" altLang="en-US" dirty="0">
              <a:latin typeface="CookieRun Regular" panose="020B0600000101010101" pitchFamily="50" charset="-127"/>
              <a:ea typeface="CookieRun Regular" panose="020B0600000101010101" pitchFamily="50" charset="-127"/>
            </a:endParaRPr>
          </a:p>
        </p:txBody>
      </p:sp>
      <p:sp>
        <p:nvSpPr>
          <p:cNvPr id="11" name="텍스트 개체 틀 10">
            <a:extLst>
              <a:ext uri="{FF2B5EF4-FFF2-40B4-BE49-F238E27FC236}">
                <a16:creationId xmlns:a16="http://schemas.microsoft.com/office/drawing/2014/main" id="{EC8B5F5D-4DED-486E-AD3C-6533999123D0}"/>
              </a:ext>
            </a:extLst>
          </p:cNvPr>
          <p:cNvSpPr>
            <a:spLocks noGrp="1"/>
          </p:cNvSpPr>
          <p:nvPr>
            <p:ph type="body" sz="quarter" idx="47"/>
          </p:nvPr>
        </p:nvSpPr>
        <p:spPr/>
        <p:txBody>
          <a:bodyPr rtlCol="0">
            <a:normAutofit fontScale="92500"/>
          </a:bodyPr>
          <a:lstStyle/>
          <a:p>
            <a:pPr rtl="0"/>
            <a:r>
              <a:rPr lang="en-US" altLang="ko-KR" dirty="0">
                <a:latin typeface="CookieRun Regular" panose="020B0600000101010101" pitchFamily="50" charset="-127"/>
                <a:ea typeface="CookieRun Regular" panose="020B0600000101010101" pitchFamily="50" charset="-127"/>
              </a:rPr>
              <a:t>CMS</a:t>
            </a:r>
            <a:r>
              <a:rPr lang="ko-KR" altLang="en-US" dirty="0">
                <a:latin typeface="CookieRun Regular" panose="020B0600000101010101" pitchFamily="50" charset="-127"/>
                <a:ea typeface="CookieRun Regular" panose="020B0600000101010101" pitchFamily="50" charset="-127"/>
              </a:rPr>
              <a:t> </a:t>
            </a:r>
            <a:r>
              <a:rPr lang="en-US" altLang="ko-KR" dirty="0">
                <a:latin typeface="CookieRun Regular" panose="020B0600000101010101" pitchFamily="50" charset="-127"/>
                <a:ea typeface="CookieRun Regular" panose="020B0600000101010101" pitchFamily="50" charset="-127"/>
              </a:rPr>
              <a:t>support Cross Browsing with Boot Strap UI, Mustache template engines</a:t>
            </a:r>
          </a:p>
        </p:txBody>
      </p:sp>
      <p:pic>
        <p:nvPicPr>
          <p:cNvPr id="34" name="그림 개체 틀 12">
            <a:extLst>
              <a:ext uri="{FF2B5EF4-FFF2-40B4-BE49-F238E27FC236}">
                <a16:creationId xmlns:a16="http://schemas.microsoft.com/office/drawing/2014/main" id="{E52AF0CC-4F26-5A4A-80FB-D610C882F603}"/>
              </a:ext>
            </a:extLst>
          </p:cNvPr>
          <p:cNvPicPr>
            <a:picLocks noChangeAspect="1"/>
          </p:cNvPicPr>
          <p:nvPr/>
        </p:nvPicPr>
        <p:blipFill>
          <a:blip r:embed="rId3"/>
          <a:srcRect/>
          <a:stretch/>
        </p:blipFill>
        <p:spPr>
          <a:xfrm>
            <a:off x="10194168" y="107292"/>
            <a:ext cx="1816129" cy="391830"/>
          </a:xfrm>
          <a:prstGeom prst="rect">
            <a:avLst/>
          </a:prstGeom>
        </p:spPr>
      </p:pic>
      <p:pic>
        <p:nvPicPr>
          <p:cNvPr id="43" name="그림 개체 틀 42">
            <a:extLst>
              <a:ext uri="{FF2B5EF4-FFF2-40B4-BE49-F238E27FC236}">
                <a16:creationId xmlns:a16="http://schemas.microsoft.com/office/drawing/2014/main" id="{95095244-281C-45C6-B4B5-1A086A96C10D}"/>
              </a:ext>
            </a:extLst>
          </p:cNvPr>
          <p:cNvPicPr>
            <a:picLocks noGrp="1" noChangeAspect="1"/>
          </p:cNvPicPr>
          <p:nvPr>
            <p:ph type="pic" sz="quarter" idx="52"/>
          </p:nvPr>
        </p:nvPicPr>
        <p:blipFill>
          <a:blip r:embed="rId4"/>
          <a:srcRect/>
          <a:stretch/>
        </p:blipFill>
        <p:spPr>
          <a:xfrm>
            <a:off x="1066800" y="2421183"/>
            <a:ext cx="4428717" cy="2626635"/>
          </a:xfrm>
        </p:spPr>
      </p:pic>
      <p:pic>
        <p:nvPicPr>
          <p:cNvPr id="45" name="그림 개체 틀 44" descr="이미지 아이콘">
            <a:extLst>
              <a:ext uri="{FF2B5EF4-FFF2-40B4-BE49-F238E27FC236}">
                <a16:creationId xmlns:a16="http://schemas.microsoft.com/office/drawing/2014/main" id="{98B5F4CC-F13E-4336-9521-E63B69BED516}"/>
              </a:ext>
            </a:extLst>
          </p:cNvPr>
          <p:cNvPicPr>
            <a:picLocks noGrp="1" noChangeAspect="1"/>
          </p:cNvPicPr>
          <p:nvPr>
            <p:ph type="pic" sz="quarter" idx="50"/>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84" r="2884"/>
          <a:stretch>
            <a:fillRect/>
          </a:stretch>
        </p:blipFill>
        <p:spPr>
          <a:xfrm>
            <a:off x="6877212" y="2623415"/>
            <a:ext cx="1069848" cy="795528"/>
          </a:xfrm>
        </p:spPr>
      </p:pic>
      <p:sp>
        <p:nvSpPr>
          <p:cNvPr id="7" name="텍스트 개체 틀 6">
            <a:extLst>
              <a:ext uri="{FF2B5EF4-FFF2-40B4-BE49-F238E27FC236}">
                <a16:creationId xmlns:a16="http://schemas.microsoft.com/office/drawing/2014/main" id="{9D39A442-EAC4-4F9B-B80E-420D7D36ED2E}"/>
              </a:ext>
            </a:extLst>
          </p:cNvPr>
          <p:cNvSpPr>
            <a:spLocks noGrp="1"/>
          </p:cNvSpPr>
          <p:nvPr>
            <p:ph type="body" idx="41"/>
          </p:nvPr>
        </p:nvSpPr>
        <p:spPr>
          <a:xfrm>
            <a:off x="6410165" y="4162794"/>
            <a:ext cx="2408519" cy="334918"/>
          </a:xfrm>
        </p:spPr>
        <p:txBody>
          <a:bodyPr rtlCol="0">
            <a:noAutofit/>
          </a:bodyPr>
          <a:lstStyle/>
          <a:p>
            <a:pPr rtl="0"/>
            <a:r>
              <a:rPr lang="en-US" altLang="ko-KR" sz="1800" dirty="0">
                <a:latin typeface="CookieRun Regular" panose="020B0600000101010101" pitchFamily="50" charset="-127"/>
                <a:ea typeface="CookieRun Regular" panose="020B0600000101010101" pitchFamily="50" charset="-127"/>
              </a:rPr>
              <a:t>Supporting Browsers</a:t>
            </a:r>
            <a:endParaRPr lang="ko-KR" altLang="en-US" sz="1800" dirty="0">
              <a:latin typeface="CookieRun Regular" panose="020B0600000101010101" pitchFamily="50" charset="-127"/>
              <a:ea typeface="CookieRun Regular" panose="020B0600000101010101" pitchFamily="50" charset="-127"/>
            </a:endParaRPr>
          </a:p>
        </p:txBody>
      </p:sp>
      <p:sp>
        <p:nvSpPr>
          <p:cNvPr id="8" name="텍스트 개체 틀 7">
            <a:extLst>
              <a:ext uri="{FF2B5EF4-FFF2-40B4-BE49-F238E27FC236}">
                <a16:creationId xmlns:a16="http://schemas.microsoft.com/office/drawing/2014/main" id="{59B269EA-29F7-4180-983F-353E08D9B3F5}"/>
              </a:ext>
            </a:extLst>
          </p:cNvPr>
          <p:cNvSpPr>
            <a:spLocks noGrp="1"/>
          </p:cNvSpPr>
          <p:nvPr>
            <p:ph type="body" sz="quarter" idx="42"/>
          </p:nvPr>
        </p:nvSpPr>
        <p:spPr/>
        <p:txBody>
          <a:bodyPr rtlCol="0">
            <a:normAutofit/>
          </a:bodyPr>
          <a:lstStyle/>
          <a:p>
            <a:pPr rtl="0"/>
            <a:r>
              <a:rPr lang="en-US" altLang="ko-KR" dirty="0">
                <a:latin typeface="CookieRun Regular" panose="020B0600000101010101" pitchFamily="50" charset="-127"/>
                <a:ea typeface="CookieRun Regular" panose="020B0600000101010101" pitchFamily="50" charset="-127"/>
              </a:rPr>
              <a:t>CMS support all browsers </a:t>
            </a:r>
          </a:p>
          <a:p>
            <a:pPr rtl="0"/>
            <a:r>
              <a:rPr lang="en-US" altLang="ko-KR" dirty="0">
                <a:latin typeface="CookieRun Regular" panose="020B0600000101010101" pitchFamily="50" charset="-127"/>
                <a:ea typeface="CookieRun Regular" panose="020B0600000101010101" pitchFamily="50" charset="-127"/>
              </a:rPr>
              <a:t>without below IE v6.0 </a:t>
            </a:r>
          </a:p>
        </p:txBody>
      </p:sp>
      <p:pic>
        <p:nvPicPr>
          <p:cNvPr id="47" name="그림 개체 틀 46" descr="연필 아이콘">
            <a:extLst>
              <a:ext uri="{FF2B5EF4-FFF2-40B4-BE49-F238E27FC236}">
                <a16:creationId xmlns:a16="http://schemas.microsoft.com/office/drawing/2014/main" id="{C52B1263-CAC0-4784-BE2F-625ED3018494}"/>
              </a:ext>
            </a:extLst>
          </p:cNvPr>
          <p:cNvPicPr>
            <a:picLocks noGrp="1" noChangeAspect="1"/>
          </p:cNvPicPr>
          <p:nvPr>
            <p:ph type="pic" sz="quarter" idx="51"/>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2814" r="2814"/>
          <a:stretch>
            <a:fillRect/>
          </a:stretch>
        </p:blipFill>
        <p:spPr>
          <a:xfrm>
            <a:off x="9280466" y="2623415"/>
            <a:ext cx="1069848" cy="795528"/>
          </a:xfrm>
        </p:spPr>
      </p:pic>
      <p:sp>
        <p:nvSpPr>
          <p:cNvPr id="9" name="텍스트 개체 틀 8">
            <a:extLst>
              <a:ext uri="{FF2B5EF4-FFF2-40B4-BE49-F238E27FC236}">
                <a16:creationId xmlns:a16="http://schemas.microsoft.com/office/drawing/2014/main" id="{12ABC038-A233-47DB-BEFD-F6D7371611F6}"/>
              </a:ext>
            </a:extLst>
          </p:cNvPr>
          <p:cNvSpPr>
            <a:spLocks noGrp="1"/>
          </p:cNvSpPr>
          <p:nvPr>
            <p:ph type="body" idx="45"/>
          </p:nvPr>
        </p:nvSpPr>
        <p:spPr>
          <a:xfrm>
            <a:off x="9196942" y="4162794"/>
            <a:ext cx="2267842" cy="334918"/>
          </a:xfrm>
        </p:spPr>
        <p:txBody>
          <a:bodyPr rtlCol="0">
            <a:normAutofit/>
          </a:bodyPr>
          <a:lstStyle/>
          <a:p>
            <a:pPr rtl="0"/>
            <a:r>
              <a:rPr lang="en-US" altLang="ko-KR" sz="1800" dirty="0">
                <a:latin typeface="CookieRun Regular" panose="020B0600000101010101" pitchFamily="50" charset="-127"/>
                <a:ea typeface="CookieRun Regular" panose="020B0600000101010101" pitchFamily="50" charset="-127"/>
              </a:rPr>
              <a:t>UI Language</a:t>
            </a:r>
            <a:endParaRPr lang="ko-KR" altLang="en-US" sz="1800" dirty="0">
              <a:latin typeface="CookieRun Regular" panose="020B0600000101010101" pitchFamily="50" charset="-127"/>
              <a:ea typeface="CookieRun Regular" panose="020B0600000101010101" pitchFamily="50" charset="-127"/>
            </a:endParaRPr>
          </a:p>
        </p:txBody>
      </p:sp>
      <p:sp>
        <p:nvSpPr>
          <p:cNvPr id="10" name="텍스트 개체 틀 9">
            <a:extLst>
              <a:ext uri="{FF2B5EF4-FFF2-40B4-BE49-F238E27FC236}">
                <a16:creationId xmlns:a16="http://schemas.microsoft.com/office/drawing/2014/main" id="{206C2CB1-F5EE-46DA-A614-0B0153DDBA46}"/>
              </a:ext>
            </a:extLst>
          </p:cNvPr>
          <p:cNvSpPr>
            <a:spLocks noGrp="1"/>
          </p:cNvSpPr>
          <p:nvPr>
            <p:ph type="body" sz="quarter" idx="46"/>
          </p:nvPr>
        </p:nvSpPr>
        <p:spPr/>
        <p:txBody>
          <a:bodyPr rtlCol="0">
            <a:normAutofit/>
          </a:bodyPr>
          <a:lstStyle/>
          <a:p>
            <a:pPr rtl="0"/>
            <a:r>
              <a:rPr lang="en-US" altLang="ko-KR" dirty="0">
                <a:latin typeface="CookieRun Regular" panose="020B0600000101010101" pitchFamily="50" charset="-127"/>
                <a:ea typeface="CookieRun Regular" panose="020B0600000101010101" pitchFamily="50" charset="-127"/>
              </a:rPr>
              <a:t>Java Script</a:t>
            </a:r>
          </a:p>
          <a:p>
            <a:pPr rtl="0"/>
            <a:r>
              <a:rPr lang="en-US" altLang="ko-KR" dirty="0" err="1">
                <a:latin typeface="CookieRun Regular" panose="020B0600000101010101" pitchFamily="50" charset="-127"/>
                <a:ea typeface="CookieRun Regular" panose="020B0600000101010101" pitchFamily="50" charset="-127"/>
              </a:rPr>
              <a:t>JQuery</a:t>
            </a:r>
            <a:endParaRPr lang="en-US" altLang="ko-KR" dirty="0">
              <a:latin typeface="CookieRun Regular" panose="020B0600000101010101" pitchFamily="50" charset="-127"/>
              <a:ea typeface="CookieRun Regular" panose="020B0600000101010101" pitchFamily="50" charset="-127"/>
            </a:endParaRPr>
          </a:p>
        </p:txBody>
      </p:sp>
      <p:sp>
        <p:nvSpPr>
          <p:cNvPr id="5" name="슬라이드 번호 개체 틀 4">
            <a:extLst>
              <a:ext uri="{FF2B5EF4-FFF2-40B4-BE49-F238E27FC236}">
                <a16:creationId xmlns:a16="http://schemas.microsoft.com/office/drawing/2014/main" id="{024136C6-3C0D-4842-BA27-4952FADF5DD6}"/>
              </a:ext>
            </a:extLst>
          </p:cNvPr>
          <p:cNvSpPr>
            <a:spLocks noGrp="1"/>
          </p:cNvSpPr>
          <p:nvPr>
            <p:ph type="sldNum" sz="quarter" idx="12"/>
          </p:nvPr>
        </p:nvSpPr>
        <p:spPr/>
        <p:txBody>
          <a:bodyPr rtlCol="0"/>
          <a:lstStyle/>
          <a:p>
            <a:pPr rtl="0"/>
            <a:fld id="{4950F5D8-22E1-4015-8661-E5B1FD28C2DE}" type="slidenum">
              <a:rPr lang="en-US" altLang="ko-KR" smtClean="0">
                <a:latin typeface="CookieRun Regular" panose="020B0600000101010101" pitchFamily="50" charset="-127"/>
                <a:ea typeface="CookieRun Regular" panose="020B0600000101010101" pitchFamily="50" charset="-127"/>
              </a:rPr>
              <a:pPr rtl="0"/>
              <a:t>6</a:t>
            </a:fld>
            <a:endParaRPr lang="ko-KR" altLang="en-US">
              <a:latin typeface="CookieRun Regular" panose="020B0600000101010101" pitchFamily="50" charset="-127"/>
              <a:ea typeface="CookieRun Regular" panose="020B0600000101010101" pitchFamily="50" charset="-127"/>
            </a:endParaRPr>
          </a:p>
        </p:txBody>
      </p:sp>
      <p:sp>
        <p:nvSpPr>
          <p:cNvPr id="4" name="바닥글 개체 틀 3">
            <a:extLst>
              <a:ext uri="{FF2B5EF4-FFF2-40B4-BE49-F238E27FC236}">
                <a16:creationId xmlns:a16="http://schemas.microsoft.com/office/drawing/2014/main" id="{B6F38EA6-5514-4A55-8668-1C2023BAAFCA}"/>
              </a:ext>
            </a:extLst>
          </p:cNvPr>
          <p:cNvSpPr>
            <a:spLocks noGrp="1"/>
          </p:cNvSpPr>
          <p:nvPr>
            <p:ph type="ftr" sz="quarter" idx="11"/>
          </p:nvPr>
        </p:nvSpPr>
        <p:spPr/>
        <p:txBody>
          <a:bodyPr rtlCol="0"/>
          <a:lstStyle/>
          <a:p>
            <a:pPr rtl="0"/>
            <a:r>
              <a:rPr lang="en-US" altLang="ko-KR" dirty="0">
                <a:latin typeface="CookieRun Regular" panose="020B0600000101010101" pitchFamily="50" charset="-127"/>
                <a:ea typeface="CookieRun Regular" panose="020B0600000101010101" pitchFamily="50" charset="-127"/>
              </a:rPr>
              <a:t>CMS</a:t>
            </a:r>
            <a:endParaRPr lang="ko-KR" altLang="en-US" dirty="0">
              <a:latin typeface="CookieRun Regular" panose="020B0600000101010101" pitchFamily="50" charset="-127"/>
              <a:ea typeface="CookieRun Regular" panose="020B0600000101010101" pitchFamily="50" charset="-127"/>
            </a:endParaRPr>
          </a:p>
        </p:txBody>
      </p:sp>
      <p:sp>
        <p:nvSpPr>
          <p:cNvPr id="16" name="제목 2">
            <a:extLst>
              <a:ext uri="{FF2B5EF4-FFF2-40B4-BE49-F238E27FC236}">
                <a16:creationId xmlns:a16="http://schemas.microsoft.com/office/drawing/2014/main" id="{D25D7DCA-4249-4A40-89D6-B5D15BCF69A6}"/>
              </a:ext>
            </a:extLst>
          </p:cNvPr>
          <p:cNvSpPr txBox="1">
            <a:spLocks/>
          </p:cNvSpPr>
          <p:nvPr/>
        </p:nvSpPr>
        <p:spPr>
          <a:xfrm>
            <a:off x="86666" y="-64599"/>
            <a:ext cx="2208125" cy="486001"/>
          </a:xfrm>
          <a:prstGeom prst="rect">
            <a:avLst/>
          </a:prstGeom>
        </p:spPr>
        <p:txBody>
          <a:bodyPr vert="horz" lIns="0" tIns="0" rIns="0" bIns="0" rtlCol="0" anchor="ctr">
            <a:normAutofit/>
          </a:bodyPr>
          <a:lstStyle>
            <a:lvl1pPr algn="l" defTabSz="914400" rtl="0" eaLnBrk="1" latinLnBrk="1" hangingPunct="1">
              <a:lnSpc>
                <a:spcPct val="90000"/>
              </a:lnSpc>
              <a:spcBef>
                <a:spcPct val="0"/>
              </a:spcBef>
              <a:buNone/>
              <a:defRPr sz="3600" b="1" kern="1200">
                <a:solidFill>
                  <a:schemeClr val="bg1"/>
                </a:solidFill>
                <a:latin typeface="맑은 고딕" panose="020B0503020000020004" pitchFamily="50" charset="-127"/>
                <a:ea typeface="맑은 고딕" panose="020B0503020000020004" pitchFamily="50" charset="-127"/>
                <a:cs typeface="+mj-cs"/>
              </a:defRPr>
            </a:lvl1pPr>
          </a:lstStyle>
          <a:p>
            <a:r>
              <a:rPr lang="en-US" altLang="ko-KR" sz="1400" dirty="0">
                <a:latin typeface="CookieRun Regular" panose="020B0600000101010101" pitchFamily="50" charset="-127"/>
                <a:ea typeface="CookieRun Regular" panose="020B0600000101010101" pitchFamily="50" charset="-127"/>
              </a:rPr>
              <a:t>Project Overview</a:t>
            </a:r>
            <a:endParaRPr lang="ko-KR" altLang="en-US" sz="1400" dirty="0">
              <a:latin typeface="CookieRun Regular" panose="020B0600000101010101" pitchFamily="50" charset="-127"/>
              <a:ea typeface="CookieRun Regular" panose="020B0600000101010101" pitchFamily="50" charset="-127"/>
            </a:endParaRPr>
          </a:p>
        </p:txBody>
      </p:sp>
    </p:spTree>
    <p:extLst>
      <p:ext uri="{BB962C8B-B14F-4D97-AF65-F5344CB8AC3E}">
        <p14:creationId xmlns:p14="http://schemas.microsoft.com/office/powerpoint/2010/main" val="2960177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그림 개체 틀 36">
            <a:extLst>
              <a:ext uri="{FF2B5EF4-FFF2-40B4-BE49-F238E27FC236}">
                <a16:creationId xmlns:a16="http://schemas.microsoft.com/office/drawing/2014/main" id="{4532A177-F2EA-4151-BEE2-9B69F277D474}"/>
              </a:ext>
            </a:extLst>
          </p:cNvPr>
          <p:cNvPicPr>
            <a:picLocks noGrp="1" noChangeAspect="1"/>
          </p:cNvPicPr>
          <p:nvPr>
            <p:ph type="pic" sz="quarter" idx="79"/>
          </p:nvPr>
        </p:nvPicPr>
        <p:blipFill>
          <a:blip r:embed="rId3"/>
          <a:srcRect/>
          <a:stretch/>
        </p:blipFill>
        <p:spPr>
          <a:xfrm>
            <a:off x="8405614" y="3144544"/>
            <a:ext cx="2511425" cy="1886864"/>
          </a:xfrm>
          <a:prstGeom prst="rect">
            <a:avLst/>
          </a:prstGeom>
          <a:ln>
            <a:noFill/>
          </a:ln>
          <a:effectLst>
            <a:outerShdw blurRad="190500" algn="tl" rotWithShape="0">
              <a:srgbClr val="000000">
                <a:alpha val="70000"/>
              </a:srgbClr>
            </a:outerShdw>
          </a:effectLst>
        </p:spPr>
      </p:pic>
      <p:pic>
        <p:nvPicPr>
          <p:cNvPr id="59" name="그림 개체 틀 58">
            <a:extLst>
              <a:ext uri="{FF2B5EF4-FFF2-40B4-BE49-F238E27FC236}">
                <a16:creationId xmlns:a16="http://schemas.microsoft.com/office/drawing/2014/main" id="{7EA3E258-9DE5-4910-92B6-409393405152}"/>
              </a:ext>
            </a:extLst>
          </p:cNvPr>
          <p:cNvPicPr>
            <a:picLocks noGrp="1" noChangeAspect="1"/>
          </p:cNvPicPr>
          <p:nvPr>
            <p:ph type="pic" sz="quarter" idx="80"/>
          </p:nvPr>
        </p:nvPicPr>
        <p:blipFill>
          <a:blip r:embed="rId4"/>
          <a:srcRect/>
          <a:stretch/>
        </p:blipFill>
        <p:spPr>
          <a:xfrm>
            <a:off x="10221064" y="140620"/>
            <a:ext cx="1814027" cy="391830"/>
          </a:xfrm>
        </p:spPr>
      </p:pic>
      <p:sp>
        <p:nvSpPr>
          <p:cNvPr id="2" name="제목 1">
            <a:extLst>
              <a:ext uri="{FF2B5EF4-FFF2-40B4-BE49-F238E27FC236}">
                <a16:creationId xmlns:a16="http://schemas.microsoft.com/office/drawing/2014/main" id="{428899E0-F16E-4416-97DB-5AF6D6B59D67}"/>
              </a:ext>
            </a:extLst>
          </p:cNvPr>
          <p:cNvSpPr>
            <a:spLocks noGrp="1"/>
          </p:cNvSpPr>
          <p:nvPr>
            <p:ph type="title"/>
          </p:nvPr>
        </p:nvSpPr>
        <p:spPr/>
        <p:txBody>
          <a:bodyPr rtlCol="0"/>
          <a:lstStyle/>
          <a:p>
            <a:pPr rtl="0"/>
            <a:r>
              <a:rPr lang="ko-KR" altLang="en-US" dirty="0">
                <a:latin typeface="CookieRun Regular" panose="020B0600000101010101" pitchFamily="50" charset="-127"/>
                <a:ea typeface="CookieRun Regular" panose="020B0600000101010101" pitchFamily="50" charset="-127"/>
              </a:rPr>
              <a:t>반응형 웹</a:t>
            </a:r>
            <a:r>
              <a:rPr lang="en-US" altLang="ko-KR" dirty="0">
                <a:latin typeface="CookieRun Regular" panose="020B0600000101010101" pitchFamily="50" charset="-127"/>
                <a:ea typeface="CookieRun Regular" panose="020B0600000101010101" pitchFamily="50" charset="-127"/>
              </a:rPr>
              <a:t>&amp;</a:t>
            </a:r>
            <a:r>
              <a:rPr lang="ko-KR" altLang="en-US" dirty="0">
                <a:latin typeface="CookieRun Regular" panose="020B0600000101010101" pitchFamily="50" charset="-127"/>
                <a:ea typeface="CookieRun Regular" panose="020B0600000101010101" pitchFamily="50" charset="-127"/>
              </a:rPr>
              <a:t>앱</a:t>
            </a:r>
          </a:p>
        </p:txBody>
      </p:sp>
      <p:sp>
        <p:nvSpPr>
          <p:cNvPr id="9" name="텍스트 개체 틀 8">
            <a:extLst>
              <a:ext uri="{FF2B5EF4-FFF2-40B4-BE49-F238E27FC236}">
                <a16:creationId xmlns:a16="http://schemas.microsoft.com/office/drawing/2014/main" id="{6439F0B7-4C64-47CF-8041-2DB5BA83234D}"/>
              </a:ext>
            </a:extLst>
          </p:cNvPr>
          <p:cNvSpPr>
            <a:spLocks noGrp="1"/>
          </p:cNvSpPr>
          <p:nvPr>
            <p:ph type="body" sz="quarter" idx="47"/>
          </p:nvPr>
        </p:nvSpPr>
        <p:spPr>
          <a:xfrm>
            <a:off x="836612" y="1392449"/>
            <a:ext cx="10372029" cy="860568"/>
          </a:xfrm>
        </p:spPr>
        <p:txBody>
          <a:bodyPr rtlCol="0"/>
          <a:lstStyle/>
          <a:p>
            <a:pPr rtl="0"/>
            <a:r>
              <a:rPr lang="en-US" altLang="ko-KR" dirty="0">
                <a:latin typeface="CookieRun Regular" panose="020B0600000101010101" pitchFamily="50" charset="-127"/>
                <a:ea typeface="CookieRun Regular" panose="020B0600000101010101" pitchFamily="50" charset="-127"/>
              </a:rPr>
              <a:t>CMS</a:t>
            </a:r>
            <a:r>
              <a:rPr lang="ko-KR" altLang="en-US" dirty="0">
                <a:latin typeface="CookieRun Regular" panose="020B0600000101010101" pitchFamily="50" charset="-127"/>
                <a:ea typeface="CookieRun Regular" panose="020B0600000101010101" pitchFamily="50" charset="-127"/>
              </a:rPr>
              <a:t>는 </a:t>
            </a:r>
            <a:r>
              <a:rPr lang="en-US" altLang="ko-KR" dirty="0" err="1">
                <a:latin typeface="CookieRun Regular" panose="020B0600000101010101" pitchFamily="50" charset="-127"/>
                <a:ea typeface="CookieRun Regular" panose="020B0600000101010101" pitchFamily="50" charset="-127"/>
              </a:rPr>
              <a:t>BootStrap</a:t>
            </a:r>
            <a:r>
              <a:rPr lang="en-US" altLang="ko-KR" dirty="0">
                <a:latin typeface="CookieRun Regular" panose="020B0600000101010101" pitchFamily="50" charset="-127"/>
                <a:ea typeface="CookieRun Regular" panose="020B0600000101010101" pitchFamily="50" charset="-127"/>
              </a:rPr>
              <a:t> UI</a:t>
            </a:r>
            <a:r>
              <a:rPr lang="ko-KR" altLang="en-US" dirty="0">
                <a:latin typeface="CookieRun Regular" panose="020B0600000101010101" pitchFamily="50" charset="-127"/>
                <a:ea typeface="CookieRun Regular" panose="020B0600000101010101" pitchFamily="50" charset="-127"/>
              </a:rPr>
              <a:t>를 도입하여 모바일</a:t>
            </a:r>
            <a:r>
              <a:rPr lang="en-US" altLang="ko-KR" dirty="0">
                <a:latin typeface="CookieRun Regular" panose="020B0600000101010101" pitchFamily="50" charset="-127"/>
                <a:ea typeface="CookieRun Regular" panose="020B0600000101010101" pitchFamily="50" charset="-127"/>
              </a:rPr>
              <a:t>, </a:t>
            </a:r>
            <a:r>
              <a:rPr lang="ko-KR" altLang="en-US" dirty="0">
                <a:latin typeface="CookieRun Regular" panose="020B0600000101010101" pitchFamily="50" charset="-127"/>
                <a:ea typeface="CookieRun Regular" panose="020B0600000101010101" pitchFamily="50" charset="-127"/>
              </a:rPr>
              <a:t>태블릿</a:t>
            </a:r>
            <a:r>
              <a:rPr lang="en-US" altLang="ko-KR" dirty="0">
                <a:latin typeface="CookieRun Regular" panose="020B0600000101010101" pitchFamily="50" charset="-127"/>
                <a:ea typeface="CookieRun Regular" panose="020B0600000101010101" pitchFamily="50" charset="-127"/>
              </a:rPr>
              <a:t>, PC </a:t>
            </a:r>
            <a:r>
              <a:rPr lang="ko-KR" altLang="en-US" dirty="0">
                <a:latin typeface="CookieRun Regular" panose="020B0600000101010101" pitchFamily="50" charset="-127"/>
                <a:ea typeface="CookieRun Regular" panose="020B0600000101010101" pitchFamily="50" charset="-127"/>
              </a:rPr>
              <a:t>등의 모든 환경에서 반응형 웹</a:t>
            </a:r>
            <a:r>
              <a:rPr lang="en-US" altLang="ko-KR" dirty="0">
                <a:latin typeface="CookieRun Regular" panose="020B0600000101010101" pitchFamily="50" charset="-127"/>
                <a:ea typeface="CookieRun Regular" panose="020B0600000101010101" pitchFamily="50" charset="-127"/>
              </a:rPr>
              <a:t>&amp;</a:t>
            </a:r>
            <a:r>
              <a:rPr lang="ko-KR" altLang="en-US" dirty="0">
                <a:latin typeface="CookieRun Regular" panose="020B0600000101010101" pitchFamily="50" charset="-127"/>
                <a:ea typeface="CookieRun Regular" panose="020B0600000101010101" pitchFamily="50" charset="-127"/>
              </a:rPr>
              <a:t>앱 서비스를 제공합니다</a:t>
            </a:r>
            <a:r>
              <a:rPr lang="en-US" altLang="ko-KR" dirty="0">
                <a:latin typeface="CookieRun Regular" panose="020B0600000101010101" pitchFamily="50" charset="-127"/>
                <a:ea typeface="CookieRun Regular" panose="020B0600000101010101" pitchFamily="50" charset="-127"/>
              </a:rPr>
              <a:t>. </a:t>
            </a:r>
          </a:p>
        </p:txBody>
      </p:sp>
      <p:pic>
        <p:nvPicPr>
          <p:cNvPr id="55" name="그림 개체 틀 54" descr="이미지 아이콘">
            <a:extLst>
              <a:ext uri="{FF2B5EF4-FFF2-40B4-BE49-F238E27FC236}">
                <a16:creationId xmlns:a16="http://schemas.microsoft.com/office/drawing/2014/main" id="{F76ED796-05A1-42F7-AE9E-AA9A0D268D66}"/>
              </a:ext>
            </a:extLst>
          </p:cNvPr>
          <p:cNvPicPr>
            <a:picLocks noGrp="1" noChangeAspect="1"/>
          </p:cNvPicPr>
          <p:nvPr>
            <p:ph type="pic" sz="quarter" idx="50"/>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914" r="2914"/>
          <a:stretch>
            <a:fillRect/>
          </a:stretch>
        </p:blipFill>
        <p:spPr>
          <a:xfrm>
            <a:off x="1008807" y="2880087"/>
            <a:ext cx="1069848" cy="795528"/>
          </a:xfrm>
        </p:spPr>
      </p:pic>
      <p:sp>
        <p:nvSpPr>
          <p:cNvPr id="7" name="텍스트 개체 틀 6">
            <a:extLst>
              <a:ext uri="{FF2B5EF4-FFF2-40B4-BE49-F238E27FC236}">
                <a16:creationId xmlns:a16="http://schemas.microsoft.com/office/drawing/2014/main" id="{4D379BF0-809B-48E9-BD82-EFD454CF6669}"/>
              </a:ext>
            </a:extLst>
          </p:cNvPr>
          <p:cNvSpPr>
            <a:spLocks noGrp="1"/>
          </p:cNvSpPr>
          <p:nvPr>
            <p:ph type="body" sz="quarter" idx="74"/>
          </p:nvPr>
        </p:nvSpPr>
        <p:spPr/>
        <p:txBody>
          <a:bodyPr rtlCol="0"/>
          <a:lstStyle/>
          <a:p>
            <a:pPr rtl="0"/>
            <a:r>
              <a:rPr lang="ko-KR" altLang="en-US" dirty="0">
                <a:latin typeface="CookieRun Regular" panose="020B0600000101010101" pitchFamily="50" charset="-127"/>
                <a:ea typeface="CookieRun Regular" panose="020B0600000101010101" pitchFamily="50" charset="-127"/>
              </a:rPr>
              <a:t>템플릿 엔진</a:t>
            </a:r>
          </a:p>
        </p:txBody>
      </p:sp>
      <p:sp>
        <p:nvSpPr>
          <p:cNvPr id="8" name="텍스트 개체 틀 7">
            <a:extLst>
              <a:ext uri="{FF2B5EF4-FFF2-40B4-BE49-F238E27FC236}">
                <a16:creationId xmlns:a16="http://schemas.microsoft.com/office/drawing/2014/main" id="{57B80FB8-A7DB-435C-8956-9FA32DB80D77}"/>
              </a:ext>
            </a:extLst>
          </p:cNvPr>
          <p:cNvSpPr>
            <a:spLocks noGrp="1"/>
          </p:cNvSpPr>
          <p:nvPr>
            <p:ph type="body" sz="quarter" idx="75"/>
          </p:nvPr>
        </p:nvSpPr>
        <p:spPr>
          <a:xfrm>
            <a:off x="828570" y="4850264"/>
            <a:ext cx="2176272" cy="1148209"/>
          </a:xfrm>
        </p:spPr>
        <p:txBody>
          <a:bodyPr rtlCol="0">
            <a:normAutofit/>
          </a:bodyPr>
          <a:lstStyle/>
          <a:p>
            <a:pPr rtl="0"/>
            <a:r>
              <a:rPr lang="en-US" altLang="ko-KR" dirty="0">
                <a:latin typeface="CookieRun Regular" panose="020B0600000101010101" pitchFamily="50" charset="-127"/>
                <a:ea typeface="CookieRun Regular" panose="020B0600000101010101" pitchFamily="50" charset="-127"/>
              </a:rPr>
              <a:t>Mustache</a:t>
            </a:r>
          </a:p>
          <a:p>
            <a:pPr rtl="0"/>
            <a:endParaRPr lang="en-US" altLang="ko-KR" dirty="0">
              <a:latin typeface="CookieRun Regular" panose="020B0600000101010101" pitchFamily="50" charset="-127"/>
              <a:ea typeface="CookieRun Regular" panose="020B0600000101010101" pitchFamily="50" charset="-127"/>
            </a:endParaRPr>
          </a:p>
        </p:txBody>
      </p:sp>
      <p:pic>
        <p:nvPicPr>
          <p:cNvPr id="67" name="그림 개체 틀 66" descr="브러시 아이콘">
            <a:extLst>
              <a:ext uri="{FF2B5EF4-FFF2-40B4-BE49-F238E27FC236}">
                <a16:creationId xmlns:a16="http://schemas.microsoft.com/office/drawing/2014/main" id="{388469EE-4AB0-4507-839F-130DD17749D4}"/>
              </a:ext>
            </a:extLst>
          </p:cNvPr>
          <p:cNvPicPr>
            <a:picLocks noGrp="1" noChangeAspect="1"/>
          </p:cNvPicPr>
          <p:nvPr>
            <p:ph type="pic" sz="quarter" idx="51"/>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2914" r="2914"/>
          <a:stretch>
            <a:fillRect/>
          </a:stretch>
        </p:blipFill>
        <p:spPr>
          <a:xfrm>
            <a:off x="3460428" y="2880087"/>
            <a:ext cx="1069848" cy="795528"/>
          </a:xfrm>
        </p:spPr>
      </p:pic>
      <p:sp>
        <p:nvSpPr>
          <p:cNvPr id="12" name="텍스트 개체 틀 11">
            <a:extLst>
              <a:ext uri="{FF2B5EF4-FFF2-40B4-BE49-F238E27FC236}">
                <a16:creationId xmlns:a16="http://schemas.microsoft.com/office/drawing/2014/main" id="{E6D35955-19A1-44AE-868E-F97D5A46FEFF}"/>
              </a:ext>
            </a:extLst>
          </p:cNvPr>
          <p:cNvSpPr>
            <a:spLocks noGrp="1"/>
          </p:cNvSpPr>
          <p:nvPr>
            <p:ph type="body" sz="quarter" idx="76"/>
          </p:nvPr>
        </p:nvSpPr>
        <p:spPr/>
        <p:txBody>
          <a:bodyPr rtlCol="0"/>
          <a:lstStyle/>
          <a:p>
            <a:pPr rtl="0"/>
            <a:r>
              <a:rPr lang="en-US" altLang="ko-KR" dirty="0">
                <a:latin typeface="CookieRun Regular" panose="020B0600000101010101" pitchFamily="50" charset="-127"/>
                <a:ea typeface="CookieRun Regular" panose="020B0600000101010101" pitchFamily="50" charset="-127"/>
              </a:rPr>
              <a:t>UI</a:t>
            </a:r>
            <a:r>
              <a:rPr lang="ko-KR" altLang="en-US" dirty="0">
                <a:latin typeface="CookieRun Regular" panose="020B0600000101010101" pitchFamily="50" charset="-127"/>
                <a:ea typeface="CookieRun Regular" panose="020B0600000101010101" pitchFamily="50" charset="-127"/>
              </a:rPr>
              <a:t> 엔진</a:t>
            </a:r>
          </a:p>
        </p:txBody>
      </p:sp>
      <p:sp>
        <p:nvSpPr>
          <p:cNvPr id="13" name="텍스트 개체 틀 12">
            <a:extLst>
              <a:ext uri="{FF2B5EF4-FFF2-40B4-BE49-F238E27FC236}">
                <a16:creationId xmlns:a16="http://schemas.microsoft.com/office/drawing/2014/main" id="{269EB25E-7D43-486D-ABBC-CC2837C7A1F6}"/>
              </a:ext>
            </a:extLst>
          </p:cNvPr>
          <p:cNvSpPr>
            <a:spLocks noGrp="1"/>
          </p:cNvSpPr>
          <p:nvPr>
            <p:ph type="body" sz="quarter" idx="77"/>
          </p:nvPr>
        </p:nvSpPr>
        <p:spPr>
          <a:xfrm>
            <a:off x="3468155" y="4850264"/>
            <a:ext cx="2176272" cy="1148209"/>
          </a:xfrm>
        </p:spPr>
        <p:txBody>
          <a:bodyPr rtlCol="0">
            <a:normAutofit/>
          </a:bodyPr>
          <a:lstStyle/>
          <a:p>
            <a:pPr rtl="0"/>
            <a:r>
              <a:rPr lang="en-US" altLang="ko-KR" dirty="0">
                <a:latin typeface="CookieRun Regular" panose="020B0600000101010101" pitchFamily="50" charset="-127"/>
                <a:ea typeface="CookieRun Regular" panose="020B0600000101010101" pitchFamily="50" charset="-127"/>
              </a:rPr>
              <a:t>Boot Strap 5</a:t>
            </a:r>
          </a:p>
        </p:txBody>
      </p:sp>
      <p:sp>
        <p:nvSpPr>
          <p:cNvPr id="5" name="슬라이드 번호 개체 틀 4">
            <a:extLst>
              <a:ext uri="{FF2B5EF4-FFF2-40B4-BE49-F238E27FC236}">
                <a16:creationId xmlns:a16="http://schemas.microsoft.com/office/drawing/2014/main" id="{44432606-B35D-4FC0-A675-9AC760EC36C0}"/>
              </a:ext>
            </a:extLst>
          </p:cNvPr>
          <p:cNvSpPr>
            <a:spLocks noGrp="1"/>
          </p:cNvSpPr>
          <p:nvPr>
            <p:ph type="sldNum" sz="quarter" idx="12"/>
          </p:nvPr>
        </p:nvSpPr>
        <p:spPr/>
        <p:txBody>
          <a:bodyPr rtlCol="0"/>
          <a:lstStyle/>
          <a:p>
            <a:pPr rtl="0"/>
            <a:fld id="{4950F5D8-22E1-4015-8661-E5B1FD28C2DE}" type="slidenum">
              <a:rPr lang="en-US" altLang="ko-KR" smtClean="0">
                <a:latin typeface="CookieRun Regular" panose="020B0600000101010101" pitchFamily="50" charset="-127"/>
                <a:ea typeface="CookieRun Regular" panose="020B0600000101010101" pitchFamily="50" charset="-127"/>
              </a:rPr>
              <a:pPr rtl="0"/>
              <a:t>7</a:t>
            </a:fld>
            <a:endParaRPr lang="ko-KR" altLang="en-US">
              <a:latin typeface="CookieRun Regular" panose="020B0600000101010101" pitchFamily="50" charset="-127"/>
              <a:ea typeface="CookieRun Regular" panose="020B0600000101010101" pitchFamily="50" charset="-127"/>
            </a:endParaRPr>
          </a:p>
        </p:txBody>
      </p:sp>
      <p:sp>
        <p:nvSpPr>
          <p:cNvPr id="4" name="바닥글 개체 틀 3">
            <a:extLst>
              <a:ext uri="{FF2B5EF4-FFF2-40B4-BE49-F238E27FC236}">
                <a16:creationId xmlns:a16="http://schemas.microsoft.com/office/drawing/2014/main" id="{77251639-52CE-4AAB-A1E9-698620279154}"/>
              </a:ext>
            </a:extLst>
          </p:cNvPr>
          <p:cNvSpPr>
            <a:spLocks noGrp="1"/>
          </p:cNvSpPr>
          <p:nvPr>
            <p:ph type="ftr" sz="quarter" idx="11"/>
          </p:nvPr>
        </p:nvSpPr>
        <p:spPr/>
        <p:txBody>
          <a:bodyPr rtlCol="0"/>
          <a:lstStyle/>
          <a:p>
            <a:pPr rtl="0"/>
            <a:r>
              <a:rPr lang="en-US" altLang="ko-KR">
                <a:latin typeface="CookieRun Regular" panose="020B0600000101010101" pitchFamily="50" charset="-127"/>
                <a:ea typeface="CookieRun Regular" panose="020B0600000101010101" pitchFamily="50" charset="-127"/>
              </a:rPr>
              <a:t>CMS</a:t>
            </a:r>
            <a:endParaRPr lang="ko-KR" altLang="en-US">
              <a:latin typeface="CookieRun Regular" panose="020B0600000101010101" pitchFamily="50" charset="-127"/>
              <a:ea typeface="CookieRun Regular" panose="020B0600000101010101" pitchFamily="50" charset="-127"/>
            </a:endParaRPr>
          </a:p>
        </p:txBody>
      </p:sp>
      <p:pic>
        <p:nvPicPr>
          <p:cNvPr id="11" name="그림 개체 틀 10">
            <a:extLst>
              <a:ext uri="{FF2B5EF4-FFF2-40B4-BE49-F238E27FC236}">
                <a16:creationId xmlns:a16="http://schemas.microsoft.com/office/drawing/2014/main" id="{3E0712E6-5398-40CD-B619-8AB1CDEF0ED0}"/>
              </a:ext>
            </a:extLst>
          </p:cNvPr>
          <p:cNvPicPr>
            <a:picLocks noGrp="1" noChangeAspect="1"/>
          </p:cNvPicPr>
          <p:nvPr>
            <p:ph type="pic" sz="quarter" idx="78"/>
          </p:nvPr>
        </p:nvPicPr>
        <p:blipFill>
          <a:blip r:embed="rId9"/>
          <a:srcRect l="4887" r="4887"/>
          <a:stretch>
            <a:fillRect/>
          </a:stretch>
        </p:blipFill>
        <p:spPr>
          <a:xfrm>
            <a:off x="6283325" y="2443497"/>
            <a:ext cx="1974850" cy="3047430"/>
          </a:xfrm>
          <a:prstGeom prst="rect">
            <a:avLst/>
          </a:prstGeom>
          <a:ln>
            <a:noFill/>
          </a:ln>
          <a:effectLst>
            <a:outerShdw blurRad="292100" dist="139700" dir="2700000" algn="tl" rotWithShape="0">
              <a:srgbClr val="333333">
                <a:alpha val="65000"/>
              </a:srgbClr>
            </a:outerShdw>
          </a:effectLst>
        </p:spPr>
      </p:pic>
      <p:sp>
        <p:nvSpPr>
          <p:cNvPr id="16" name="제목 2">
            <a:extLst>
              <a:ext uri="{FF2B5EF4-FFF2-40B4-BE49-F238E27FC236}">
                <a16:creationId xmlns:a16="http://schemas.microsoft.com/office/drawing/2014/main" id="{03E3F47D-CD90-4B2A-9D1A-6BAB7F0A5061}"/>
              </a:ext>
            </a:extLst>
          </p:cNvPr>
          <p:cNvSpPr txBox="1">
            <a:spLocks/>
          </p:cNvSpPr>
          <p:nvPr/>
        </p:nvSpPr>
        <p:spPr>
          <a:xfrm>
            <a:off x="82271" y="0"/>
            <a:ext cx="1526758" cy="486001"/>
          </a:xfrm>
          <a:prstGeom prst="rect">
            <a:avLst/>
          </a:prstGeom>
        </p:spPr>
        <p:txBody>
          <a:bodyPr vert="horz" lIns="0" tIns="0" rIns="0" bIns="0" rtlCol="0" anchor="ctr">
            <a:normAutofit fontScale="55000" lnSpcReduction="20000"/>
          </a:bodyPr>
          <a:lstStyle>
            <a:lvl1pPr algn="l" defTabSz="914400" rtl="0" eaLnBrk="1" latinLnBrk="1" hangingPunct="1">
              <a:lnSpc>
                <a:spcPct val="90000"/>
              </a:lnSpc>
              <a:spcBef>
                <a:spcPct val="0"/>
              </a:spcBef>
              <a:buNone/>
              <a:defRPr sz="3600" b="1" kern="1200">
                <a:solidFill>
                  <a:schemeClr val="bg1"/>
                </a:solidFill>
                <a:latin typeface="맑은 고딕" panose="020B0503020000020004" pitchFamily="50" charset="-127"/>
                <a:ea typeface="맑은 고딕" panose="020B0503020000020004" pitchFamily="50" charset="-127"/>
                <a:cs typeface="+mj-cs"/>
              </a:defRPr>
            </a:lvl1pPr>
          </a:lstStyle>
          <a:p>
            <a:r>
              <a:rPr lang="ko-KR" altLang="en-US" dirty="0">
                <a:latin typeface="CookieRun Regular" panose="020B0600000101010101" pitchFamily="50" charset="-127"/>
                <a:ea typeface="CookieRun Regular" panose="020B0600000101010101" pitchFamily="50" charset="-127"/>
              </a:rPr>
              <a:t>프로젝트 소개</a:t>
            </a:r>
          </a:p>
        </p:txBody>
      </p:sp>
    </p:spTree>
    <p:extLst>
      <p:ext uri="{BB962C8B-B14F-4D97-AF65-F5344CB8AC3E}">
        <p14:creationId xmlns:p14="http://schemas.microsoft.com/office/powerpoint/2010/main" val="2565071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그림 개체 틀 36">
            <a:extLst>
              <a:ext uri="{FF2B5EF4-FFF2-40B4-BE49-F238E27FC236}">
                <a16:creationId xmlns:a16="http://schemas.microsoft.com/office/drawing/2014/main" id="{4532A177-F2EA-4151-BEE2-9B69F277D474}"/>
              </a:ext>
            </a:extLst>
          </p:cNvPr>
          <p:cNvPicPr>
            <a:picLocks noGrp="1" noChangeAspect="1"/>
          </p:cNvPicPr>
          <p:nvPr>
            <p:ph type="pic" sz="quarter" idx="79"/>
          </p:nvPr>
        </p:nvPicPr>
        <p:blipFill>
          <a:blip r:embed="rId3"/>
          <a:srcRect/>
          <a:stretch/>
        </p:blipFill>
        <p:spPr>
          <a:xfrm>
            <a:off x="8405614" y="3144544"/>
            <a:ext cx="2511425" cy="1886864"/>
          </a:xfrm>
          <a:prstGeom prst="rect">
            <a:avLst/>
          </a:prstGeom>
          <a:ln>
            <a:noFill/>
          </a:ln>
          <a:effectLst>
            <a:outerShdw blurRad="190500" algn="tl" rotWithShape="0">
              <a:srgbClr val="000000">
                <a:alpha val="70000"/>
              </a:srgbClr>
            </a:outerShdw>
          </a:effectLst>
        </p:spPr>
      </p:pic>
      <p:pic>
        <p:nvPicPr>
          <p:cNvPr id="59" name="그림 개체 틀 58">
            <a:extLst>
              <a:ext uri="{FF2B5EF4-FFF2-40B4-BE49-F238E27FC236}">
                <a16:creationId xmlns:a16="http://schemas.microsoft.com/office/drawing/2014/main" id="{7EA3E258-9DE5-4910-92B6-409393405152}"/>
              </a:ext>
            </a:extLst>
          </p:cNvPr>
          <p:cNvPicPr>
            <a:picLocks noGrp="1" noChangeAspect="1"/>
          </p:cNvPicPr>
          <p:nvPr>
            <p:ph type="pic" sz="quarter" idx="80"/>
          </p:nvPr>
        </p:nvPicPr>
        <p:blipFill>
          <a:blip r:embed="rId4"/>
          <a:srcRect/>
          <a:stretch/>
        </p:blipFill>
        <p:spPr>
          <a:xfrm>
            <a:off x="10221064" y="140620"/>
            <a:ext cx="1814027" cy="391830"/>
          </a:xfrm>
        </p:spPr>
      </p:pic>
      <p:sp>
        <p:nvSpPr>
          <p:cNvPr id="2" name="제목 1">
            <a:extLst>
              <a:ext uri="{FF2B5EF4-FFF2-40B4-BE49-F238E27FC236}">
                <a16:creationId xmlns:a16="http://schemas.microsoft.com/office/drawing/2014/main" id="{428899E0-F16E-4416-97DB-5AF6D6B59D67}"/>
              </a:ext>
            </a:extLst>
          </p:cNvPr>
          <p:cNvSpPr>
            <a:spLocks noGrp="1"/>
          </p:cNvSpPr>
          <p:nvPr>
            <p:ph type="title"/>
          </p:nvPr>
        </p:nvSpPr>
        <p:spPr/>
        <p:txBody>
          <a:bodyPr rtlCol="0"/>
          <a:lstStyle/>
          <a:p>
            <a:pPr rtl="0"/>
            <a:r>
              <a:rPr lang="en-US" altLang="ko-KR" dirty="0">
                <a:latin typeface="CookieRun Regular" panose="020B0600000101010101" pitchFamily="50" charset="-127"/>
                <a:ea typeface="CookieRun Regular" panose="020B0600000101010101" pitchFamily="50" charset="-127"/>
              </a:rPr>
              <a:t>Responsive Web &amp; App Service</a:t>
            </a:r>
            <a:endParaRPr lang="ko-KR" altLang="en-US" dirty="0">
              <a:latin typeface="CookieRun Regular" panose="020B0600000101010101" pitchFamily="50" charset="-127"/>
              <a:ea typeface="CookieRun Regular" panose="020B0600000101010101" pitchFamily="50" charset="-127"/>
            </a:endParaRPr>
          </a:p>
        </p:txBody>
      </p:sp>
      <p:sp>
        <p:nvSpPr>
          <p:cNvPr id="9" name="텍스트 개체 틀 8">
            <a:extLst>
              <a:ext uri="{FF2B5EF4-FFF2-40B4-BE49-F238E27FC236}">
                <a16:creationId xmlns:a16="http://schemas.microsoft.com/office/drawing/2014/main" id="{6439F0B7-4C64-47CF-8041-2DB5BA83234D}"/>
              </a:ext>
            </a:extLst>
          </p:cNvPr>
          <p:cNvSpPr>
            <a:spLocks noGrp="1"/>
          </p:cNvSpPr>
          <p:nvPr>
            <p:ph type="body" sz="quarter" idx="47"/>
          </p:nvPr>
        </p:nvSpPr>
        <p:spPr>
          <a:xfrm>
            <a:off x="836612" y="1392449"/>
            <a:ext cx="10372029" cy="860568"/>
          </a:xfrm>
        </p:spPr>
        <p:txBody>
          <a:bodyPr rtlCol="0"/>
          <a:lstStyle/>
          <a:p>
            <a:r>
              <a:rPr lang="en-US" altLang="ko-KR" dirty="0">
                <a:latin typeface="CookieRun Regular" panose="020B0600000101010101" pitchFamily="50" charset="-127"/>
                <a:ea typeface="CookieRun Regular" panose="020B0600000101010101" pitchFamily="50" charset="-127"/>
              </a:rPr>
              <a:t>CMS implement</a:t>
            </a:r>
            <a:r>
              <a:rPr lang="ko-KR" altLang="en-US" dirty="0">
                <a:latin typeface="CookieRun Regular" panose="020B0600000101010101" pitchFamily="50" charset="-127"/>
                <a:ea typeface="CookieRun Regular" panose="020B0600000101010101" pitchFamily="50" charset="-127"/>
              </a:rPr>
              <a:t> </a:t>
            </a:r>
            <a:r>
              <a:rPr lang="en-US" altLang="ko-KR" dirty="0">
                <a:latin typeface="CookieRun Regular" panose="020B0600000101010101" pitchFamily="50" charset="-127"/>
                <a:ea typeface="CookieRun Regular" panose="020B0600000101010101" pitchFamily="50" charset="-127"/>
              </a:rPr>
              <a:t>Boot Strap UI.</a:t>
            </a:r>
            <a:r>
              <a:rPr lang="ko-KR" altLang="en-US" dirty="0">
                <a:latin typeface="CookieRun Regular" panose="020B0600000101010101" pitchFamily="50" charset="-127"/>
                <a:ea typeface="CookieRun Regular" panose="020B0600000101010101" pitchFamily="50" charset="-127"/>
              </a:rPr>
              <a:t> </a:t>
            </a:r>
            <a:r>
              <a:rPr lang="en-US" altLang="ko-KR" dirty="0">
                <a:latin typeface="CookieRun Regular" panose="020B0600000101010101" pitchFamily="50" charset="-127"/>
                <a:ea typeface="CookieRun Regular" panose="020B0600000101010101" pitchFamily="50" charset="-127"/>
              </a:rPr>
              <a:t>We support Responsive web &amp; app services are provided in all environments such as mobile, tablet, and PC.</a:t>
            </a:r>
          </a:p>
        </p:txBody>
      </p:sp>
      <p:pic>
        <p:nvPicPr>
          <p:cNvPr id="55" name="그림 개체 틀 54" descr="이미지 아이콘">
            <a:extLst>
              <a:ext uri="{FF2B5EF4-FFF2-40B4-BE49-F238E27FC236}">
                <a16:creationId xmlns:a16="http://schemas.microsoft.com/office/drawing/2014/main" id="{F76ED796-05A1-42F7-AE9E-AA9A0D268D66}"/>
              </a:ext>
            </a:extLst>
          </p:cNvPr>
          <p:cNvPicPr>
            <a:picLocks noGrp="1" noChangeAspect="1"/>
          </p:cNvPicPr>
          <p:nvPr>
            <p:ph type="pic" sz="quarter" idx="50"/>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914" r="2914"/>
          <a:stretch>
            <a:fillRect/>
          </a:stretch>
        </p:blipFill>
        <p:spPr>
          <a:xfrm>
            <a:off x="1274961" y="2880087"/>
            <a:ext cx="1069848" cy="795528"/>
          </a:xfrm>
        </p:spPr>
      </p:pic>
      <p:sp>
        <p:nvSpPr>
          <p:cNvPr id="7" name="텍스트 개체 틀 6">
            <a:extLst>
              <a:ext uri="{FF2B5EF4-FFF2-40B4-BE49-F238E27FC236}">
                <a16:creationId xmlns:a16="http://schemas.microsoft.com/office/drawing/2014/main" id="{4D379BF0-809B-48E9-BD82-EFD454CF6669}"/>
              </a:ext>
            </a:extLst>
          </p:cNvPr>
          <p:cNvSpPr>
            <a:spLocks noGrp="1"/>
          </p:cNvSpPr>
          <p:nvPr>
            <p:ph type="body" sz="quarter" idx="74"/>
          </p:nvPr>
        </p:nvSpPr>
        <p:spPr/>
        <p:txBody>
          <a:bodyPr rtlCol="0"/>
          <a:lstStyle/>
          <a:p>
            <a:pPr rtl="0"/>
            <a:r>
              <a:rPr lang="en-US" altLang="ko-KR" sz="2000" dirty="0">
                <a:latin typeface="CookieRun Regular" panose="020B0600000101010101" pitchFamily="50" charset="-127"/>
                <a:ea typeface="CookieRun Regular" panose="020B0600000101010101" pitchFamily="50" charset="-127"/>
              </a:rPr>
              <a:t>Template Engine</a:t>
            </a:r>
            <a:endParaRPr lang="ko-KR" altLang="en-US" sz="2000" dirty="0">
              <a:latin typeface="CookieRun Regular" panose="020B0600000101010101" pitchFamily="50" charset="-127"/>
              <a:ea typeface="CookieRun Regular" panose="020B0600000101010101" pitchFamily="50" charset="-127"/>
            </a:endParaRPr>
          </a:p>
        </p:txBody>
      </p:sp>
      <p:sp>
        <p:nvSpPr>
          <p:cNvPr id="8" name="텍스트 개체 틀 7">
            <a:extLst>
              <a:ext uri="{FF2B5EF4-FFF2-40B4-BE49-F238E27FC236}">
                <a16:creationId xmlns:a16="http://schemas.microsoft.com/office/drawing/2014/main" id="{57B80FB8-A7DB-435C-8956-9FA32DB80D77}"/>
              </a:ext>
            </a:extLst>
          </p:cNvPr>
          <p:cNvSpPr>
            <a:spLocks noGrp="1"/>
          </p:cNvSpPr>
          <p:nvPr>
            <p:ph type="body" sz="quarter" idx="75"/>
          </p:nvPr>
        </p:nvSpPr>
        <p:spPr>
          <a:xfrm>
            <a:off x="828570" y="4850264"/>
            <a:ext cx="2176272" cy="1148209"/>
          </a:xfrm>
        </p:spPr>
        <p:txBody>
          <a:bodyPr rtlCol="0">
            <a:normAutofit/>
          </a:bodyPr>
          <a:lstStyle/>
          <a:p>
            <a:pPr rtl="0"/>
            <a:r>
              <a:rPr lang="en-US" altLang="ko-KR" dirty="0">
                <a:latin typeface="CookieRun Regular" panose="020B0600000101010101" pitchFamily="50" charset="-127"/>
                <a:ea typeface="CookieRun Regular" panose="020B0600000101010101" pitchFamily="50" charset="-127"/>
              </a:rPr>
              <a:t>Mustache</a:t>
            </a:r>
          </a:p>
          <a:p>
            <a:pPr rtl="0"/>
            <a:endParaRPr lang="en-US" altLang="ko-KR" dirty="0">
              <a:latin typeface="CookieRun Regular" panose="020B0600000101010101" pitchFamily="50" charset="-127"/>
              <a:ea typeface="CookieRun Regular" panose="020B0600000101010101" pitchFamily="50" charset="-127"/>
            </a:endParaRPr>
          </a:p>
        </p:txBody>
      </p:sp>
      <p:pic>
        <p:nvPicPr>
          <p:cNvPr id="67" name="그림 개체 틀 66" descr="브러시 아이콘">
            <a:extLst>
              <a:ext uri="{FF2B5EF4-FFF2-40B4-BE49-F238E27FC236}">
                <a16:creationId xmlns:a16="http://schemas.microsoft.com/office/drawing/2014/main" id="{388469EE-4AB0-4507-839F-130DD17749D4}"/>
              </a:ext>
            </a:extLst>
          </p:cNvPr>
          <p:cNvPicPr>
            <a:picLocks noGrp="1" noChangeAspect="1"/>
          </p:cNvPicPr>
          <p:nvPr>
            <p:ph type="pic" sz="quarter" idx="51"/>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2914" r="2914"/>
          <a:stretch>
            <a:fillRect/>
          </a:stretch>
        </p:blipFill>
        <p:spPr>
          <a:xfrm>
            <a:off x="3535160" y="2880087"/>
            <a:ext cx="1069848" cy="795528"/>
          </a:xfrm>
        </p:spPr>
      </p:pic>
      <p:sp>
        <p:nvSpPr>
          <p:cNvPr id="12" name="텍스트 개체 틀 11">
            <a:extLst>
              <a:ext uri="{FF2B5EF4-FFF2-40B4-BE49-F238E27FC236}">
                <a16:creationId xmlns:a16="http://schemas.microsoft.com/office/drawing/2014/main" id="{E6D35955-19A1-44AE-868E-F97D5A46FEFF}"/>
              </a:ext>
            </a:extLst>
          </p:cNvPr>
          <p:cNvSpPr>
            <a:spLocks noGrp="1"/>
          </p:cNvSpPr>
          <p:nvPr>
            <p:ph type="body" sz="quarter" idx="76"/>
          </p:nvPr>
        </p:nvSpPr>
        <p:spPr/>
        <p:txBody>
          <a:bodyPr rtlCol="0"/>
          <a:lstStyle/>
          <a:p>
            <a:pPr rtl="0"/>
            <a:r>
              <a:rPr lang="en-US" altLang="ko-KR" dirty="0">
                <a:latin typeface="CookieRun Regular" panose="020B0600000101010101" pitchFamily="50" charset="-127"/>
                <a:ea typeface="CookieRun Regular" panose="020B0600000101010101" pitchFamily="50" charset="-127"/>
              </a:rPr>
              <a:t>UI</a:t>
            </a:r>
            <a:r>
              <a:rPr lang="ko-KR" altLang="en-US" dirty="0">
                <a:latin typeface="CookieRun Regular" panose="020B0600000101010101" pitchFamily="50" charset="-127"/>
                <a:ea typeface="CookieRun Regular" panose="020B0600000101010101" pitchFamily="50" charset="-127"/>
              </a:rPr>
              <a:t> </a:t>
            </a:r>
            <a:r>
              <a:rPr lang="en-US" altLang="ko-KR" dirty="0">
                <a:latin typeface="CookieRun Regular" panose="020B0600000101010101" pitchFamily="50" charset="-127"/>
                <a:ea typeface="CookieRun Regular" panose="020B0600000101010101" pitchFamily="50" charset="-127"/>
              </a:rPr>
              <a:t>Engine</a:t>
            </a:r>
            <a:endParaRPr lang="ko-KR" altLang="en-US" dirty="0">
              <a:latin typeface="CookieRun Regular" panose="020B0600000101010101" pitchFamily="50" charset="-127"/>
              <a:ea typeface="CookieRun Regular" panose="020B0600000101010101" pitchFamily="50" charset="-127"/>
            </a:endParaRPr>
          </a:p>
        </p:txBody>
      </p:sp>
      <p:sp>
        <p:nvSpPr>
          <p:cNvPr id="13" name="텍스트 개체 틀 12">
            <a:extLst>
              <a:ext uri="{FF2B5EF4-FFF2-40B4-BE49-F238E27FC236}">
                <a16:creationId xmlns:a16="http://schemas.microsoft.com/office/drawing/2014/main" id="{269EB25E-7D43-486D-ABBC-CC2837C7A1F6}"/>
              </a:ext>
            </a:extLst>
          </p:cNvPr>
          <p:cNvSpPr>
            <a:spLocks noGrp="1"/>
          </p:cNvSpPr>
          <p:nvPr>
            <p:ph type="body" sz="quarter" idx="77"/>
          </p:nvPr>
        </p:nvSpPr>
        <p:spPr>
          <a:xfrm>
            <a:off x="3468155" y="4850264"/>
            <a:ext cx="2176272" cy="1148209"/>
          </a:xfrm>
        </p:spPr>
        <p:txBody>
          <a:bodyPr rtlCol="0">
            <a:normAutofit/>
          </a:bodyPr>
          <a:lstStyle/>
          <a:p>
            <a:pPr rtl="0"/>
            <a:r>
              <a:rPr lang="en-US" altLang="ko-KR" dirty="0">
                <a:latin typeface="CookieRun Regular" panose="020B0600000101010101" pitchFamily="50" charset="-127"/>
                <a:ea typeface="CookieRun Regular" panose="020B0600000101010101" pitchFamily="50" charset="-127"/>
              </a:rPr>
              <a:t>Boot Strap 5</a:t>
            </a:r>
          </a:p>
        </p:txBody>
      </p:sp>
      <p:sp>
        <p:nvSpPr>
          <p:cNvPr id="5" name="슬라이드 번호 개체 틀 4">
            <a:extLst>
              <a:ext uri="{FF2B5EF4-FFF2-40B4-BE49-F238E27FC236}">
                <a16:creationId xmlns:a16="http://schemas.microsoft.com/office/drawing/2014/main" id="{44432606-B35D-4FC0-A675-9AC760EC36C0}"/>
              </a:ext>
            </a:extLst>
          </p:cNvPr>
          <p:cNvSpPr>
            <a:spLocks noGrp="1"/>
          </p:cNvSpPr>
          <p:nvPr>
            <p:ph type="sldNum" sz="quarter" idx="12"/>
          </p:nvPr>
        </p:nvSpPr>
        <p:spPr/>
        <p:txBody>
          <a:bodyPr rtlCol="0"/>
          <a:lstStyle/>
          <a:p>
            <a:pPr rtl="0"/>
            <a:fld id="{4950F5D8-22E1-4015-8661-E5B1FD28C2DE}" type="slidenum">
              <a:rPr lang="en-US" altLang="ko-KR" smtClean="0">
                <a:latin typeface="CookieRun Regular" panose="020B0600000101010101" pitchFamily="50" charset="-127"/>
                <a:ea typeface="CookieRun Regular" panose="020B0600000101010101" pitchFamily="50" charset="-127"/>
              </a:rPr>
              <a:pPr rtl="0"/>
              <a:t>8</a:t>
            </a:fld>
            <a:endParaRPr lang="ko-KR" altLang="en-US">
              <a:latin typeface="CookieRun Regular" panose="020B0600000101010101" pitchFamily="50" charset="-127"/>
              <a:ea typeface="CookieRun Regular" panose="020B0600000101010101" pitchFamily="50" charset="-127"/>
            </a:endParaRPr>
          </a:p>
        </p:txBody>
      </p:sp>
      <p:sp>
        <p:nvSpPr>
          <p:cNvPr id="4" name="바닥글 개체 틀 3">
            <a:extLst>
              <a:ext uri="{FF2B5EF4-FFF2-40B4-BE49-F238E27FC236}">
                <a16:creationId xmlns:a16="http://schemas.microsoft.com/office/drawing/2014/main" id="{77251639-52CE-4AAB-A1E9-698620279154}"/>
              </a:ext>
            </a:extLst>
          </p:cNvPr>
          <p:cNvSpPr>
            <a:spLocks noGrp="1"/>
          </p:cNvSpPr>
          <p:nvPr>
            <p:ph type="ftr" sz="quarter" idx="11"/>
          </p:nvPr>
        </p:nvSpPr>
        <p:spPr/>
        <p:txBody>
          <a:bodyPr rtlCol="0"/>
          <a:lstStyle/>
          <a:p>
            <a:pPr rtl="0"/>
            <a:r>
              <a:rPr lang="en-US" altLang="ko-KR">
                <a:latin typeface="CookieRun Regular" panose="020B0600000101010101" pitchFamily="50" charset="-127"/>
                <a:ea typeface="CookieRun Regular" panose="020B0600000101010101" pitchFamily="50" charset="-127"/>
              </a:rPr>
              <a:t>CMS</a:t>
            </a:r>
            <a:endParaRPr lang="ko-KR" altLang="en-US">
              <a:latin typeface="CookieRun Regular" panose="020B0600000101010101" pitchFamily="50" charset="-127"/>
              <a:ea typeface="CookieRun Regular" panose="020B0600000101010101" pitchFamily="50" charset="-127"/>
            </a:endParaRPr>
          </a:p>
        </p:txBody>
      </p:sp>
      <p:pic>
        <p:nvPicPr>
          <p:cNvPr id="11" name="그림 개체 틀 10">
            <a:extLst>
              <a:ext uri="{FF2B5EF4-FFF2-40B4-BE49-F238E27FC236}">
                <a16:creationId xmlns:a16="http://schemas.microsoft.com/office/drawing/2014/main" id="{3E0712E6-5398-40CD-B619-8AB1CDEF0ED0}"/>
              </a:ext>
            </a:extLst>
          </p:cNvPr>
          <p:cNvPicPr>
            <a:picLocks noGrp="1" noChangeAspect="1"/>
          </p:cNvPicPr>
          <p:nvPr>
            <p:ph type="pic" sz="quarter" idx="78"/>
          </p:nvPr>
        </p:nvPicPr>
        <p:blipFill>
          <a:blip r:embed="rId9"/>
          <a:srcRect l="4887" r="4887"/>
          <a:stretch>
            <a:fillRect/>
          </a:stretch>
        </p:blipFill>
        <p:spPr>
          <a:xfrm>
            <a:off x="6283325" y="2443497"/>
            <a:ext cx="1974850" cy="3047430"/>
          </a:xfrm>
          <a:prstGeom prst="rect">
            <a:avLst/>
          </a:prstGeom>
          <a:ln>
            <a:noFill/>
          </a:ln>
          <a:effectLst>
            <a:outerShdw blurRad="292100" dist="139700" dir="2700000" algn="tl" rotWithShape="0">
              <a:srgbClr val="333333">
                <a:alpha val="65000"/>
              </a:srgbClr>
            </a:outerShdw>
          </a:effectLst>
        </p:spPr>
      </p:pic>
      <p:sp>
        <p:nvSpPr>
          <p:cNvPr id="16" name="제목 2">
            <a:extLst>
              <a:ext uri="{FF2B5EF4-FFF2-40B4-BE49-F238E27FC236}">
                <a16:creationId xmlns:a16="http://schemas.microsoft.com/office/drawing/2014/main" id="{03E3F47D-CD90-4B2A-9D1A-6BAB7F0A5061}"/>
              </a:ext>
            </a:extLst>
          </p:cNvPr>
          <p:cNvSpPr txBox="1">
            <a:spLocks/>
          </p:cNvSpPr>
          <p:nvPr/>
        </p:nvSpPr>
        <p:spPr>
          <a:xfrm>
            <a:off x="86666" y="-64599"/>
            <a:ext cx="2208125" cy="486001"/>
          </a:xfrm>
          <a:prstGeom prst="rect">
            <a:avLst/>
          </a:prstGeom>
        </p:spPr>
        <p:txBody>
          <a:bodyPr vert="horz" lIns="0" tIns="0" rIns="0" bIns="0" rtlCol="0" anchor="ctr">
            <a:normAutofit/>
          </a:bodyPr>
          <a:lstStyle>
            <a:lvl1pPr algn="l" defTabSz="914400" rtl="0" eaLnBrk="1" latinLnBrk="1" hangingPunct="1">
              <a:lnSpc>
                <a:spcPct val="90000"/>
              </a:lnSpc>
              <a:spcBef>
                <a:spcPct val="0"/>
              </a:spcBef>
              <a:buNone/>
              <a:defRPr sz="3600" b="1" kern="1200">
                <a:solidFill>
                  <a:schemeClr val="bg1"/>
                </a:solidFill>
                <a:latin typeface="맑은 고딕" panose="020B0503020000020004" pitchFamily="50" charset="-127"/>
                <a:ea typeface="맑은 고딕" panose="020B0503020000020004" pitchFamily="50" charset="-127"/>
                <a:cs typeface="+mj-cs"/>
              </a:defRPr>
            </a:lvl1pPr>
          </a:lstStyle>
          <a:p>
            <a:r>
              <a:rPr lang="en-US" altLang="ko-KR" sz="1400" dirty="0">
                <a:latin typeface="CookieRun Regular" panose="020B0600000101010101" pitchFamily="50" charset="-127"/>
                <a:ea typeface="CookieRun Regular" panose="020B0600000101010101" pitchFamily="50" charset="-127"/>
              </a:rPr>
              <a:t>Project Overview</a:t>
            </a:r>
            <a:endParaRPr lang="ko-KR" altLang="en-US" sz="1400" dirty="0">
              <a:latin typeface="CookieRun Regular" panose="020B0600000101010101" pitchFamily="50" charset="-127"/>
              <a:ea typeface="CookieRun Regular" panose="020B0600000101010101" pitchFamily="50" charset="-127"/>
            </a:endParaRPr>
          </a:p>
        </p:txBody>
      </p:sp>
    </p:spTree>
    <p:extLst>
      <p:ext uri="{BB962C8B-B14F-4D97-AF65-F5344CB8AC3E}">
        <p14:creationId xmlns:p14="http://schemas.microsoft.com/office/powerpoint/2010/main" val="1544306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BF1D65C-1076-4F43-B4FA-3B4804E8DF5B}"/>
              </a:ext>
            </a:extLst>
          </p:cNvPr>
          <p:cNvSpPr>
            <a:spLocks noGrp="1"/>
          </p:cNvSpPr>
          <p:nvPr>
            <p:ph type="title"/>
          </p:nvPr>
        </p:nvSpPr>
        <p:spPr/>
        <p:txBody>
          <a:bodyPr rtlCol="0"/>
          <a:lstStyle/>
          <a:p>
            <a:pPr rtl="0"/>
            <a:r>
              <a:rPr lang="ko-KR" altLang="en-US" dirty="0">
                <a:latin typeface="CookieRun Regular" panose="020B0600000101010101" pitchFamily="50" charset="-127"/>
                <a:ea typeface="CookieRun Regular" panose="020B0600000101010101" pitchFamily="50" charset="-127"/>
              </a:rPr>
              <a:t>개발 언어 및 엔진</a:t>
            </a:r>
          </a:p>
        </p:txBody>
      </p:sp>
      <p:sp>
        <p:nvSpPr>
          <p:cNvPr id="7" name="텍스트 개체 틀 6">
            <a:extLst>
              <a:ext uri="{FF2B5EF4-FFF2-40B4-BE49-F238E27FC236}">
                <a16:creationId xmlns:a16="http://schemas.microsoft.com/office/drawing/2014/main" id="{946AC501-B359-42B4-BEAB-B15A30456FA6}"/>
              </a:ext>
            </a:extLst>
          </p:cNvPr>
          <p:cNvSpPr>
            <a:spLocks noGrp="1"/>
          </p:cNvSpPr>
          <p:nvPr>
            <p:ph type="body" idx="1"/>
          </p:nvPr>
        </p:nvSpPr>
        <p:spPr/>
        <p:txBody>
          <a:bodyPr rtlCol="0"/>
          <a:lstStyle/>
          <a:p>
            <a:pPr rtl="0"/>
            <a:r>
              <a:rPr lang="en-US" altLang="ko-KR" dirty="0">
                <a:latin typeface="CookieRun Regular" panose="020B0600000101010101" pitchFamily="50" charset="-127"/>
                <a:ea typeface="CookieRun Regular" panose="020B0600000101010101" pitchFamily="50" charset="-127"/>
              </a:rPr>
              <a:t>Front-End</a:t>
            </a:r>
            <a:endParaRPr lang="ko-KR" altLang="en-US" dirty="0">
              <a:latin typeface="CookieRun Regular" panose="020B0600000101010101" pitchFamily="50" charset="-127"/>
              <a:ea typeface="CookieRun Regular" panose="020B0600000101010101" pitchFamily="50" charset="-127"/>
            </a:endParaRPr>
          </a:p>
        </p:txBody>
      </p:sp>
      <p:sp>
        <p:nvSpPr>
          <p:cNvPr id="8" name="텍스트 개체 틀 7">
            <a:extLst>
              <a:ext uri="{FF2B5EF4-FFF2-40B4-BE49-F238E27FC236}">
                <a16:creationId xmlns:a16="http://schemas.microsoft.com/office/drawing/2014/main" id="{55A064E7-CBD4-44C6-846D-EC14D2291E3C}"/>
              </a:ext>
            </a:extLst>
          </p:cNvPr>
          <p:cNvSpPr>
            <a:spLocks noGrp="1"/>
          </p:cNvSpPr>
          <p:nvPr>
            <p:ph type="body" sz="quarter" idx="14"/>
          </p:nvPr>
        </p:nvSpPr>
        <p:spPr/>
        <p:txBody>
          <a:bodyPr rtlCol="0"/>
          <a:lstStyle/>
          <a:p>
            <a:pPr rtl="0"/>
            <a:r>
              <a:rPr lang="en-US" altLang="ko-KR" dirty="0">
                <a:latin typeface="CookieRun Regular" panose="020B0600000101010101" pitchFamily="50" charset="-127"/>
                <a:ea typeface="CookieRun Regular" panose="020B0600000101010101" pitchFamily="50" charset="-127"/>
              </a:rPr>
              <a:t>Java Script</a:t>
            </a:r>
          </a:p>
          <a:p>
            <a:pPr rtl="0"/>
            <a:r>
              <a:rPr lang="en-US" altLang="ko-KR" dirty="0" err="1">
                <a:latin typeface="CookieRun Regular" panose="020B0600000101010101" pitchFamily="50" charset="-127"/>
                <a:ea typeface="CookieRun Regular" panose="020B0600000101010101" pitchFamily="50" charset="-127"/>
              </a:rPr>
              <a:t>JQuery</a:t>
            </a:r>
            <a:endParaRPr lang="en-US" altLang="ko-KR" dirty="0">
              <a:latin typeface="CookieRun Regular" panose="020B0600000101010101" pitchFamily="50" charset="-127"/>
              <a:ea typeface="CookieRun Regular" panose="020B0600000101010101" pitchFamily="50" charset="-127"/>
            </a:endParaRPr>
          </a:p>
          <a:p>
            <a:pPr rtl="0"/>
            <a:r>
              <a:rPr lang="en-US" altLang="ko-KR" dirty="0">
                <a:latin typeface="CookieRun Regular" panose="020B0600000101010101" pitchFamily="50" charset="-127"/>
                <a:ea typeface="CookieRun Regular" panose="020B0600000101010101" pitchFamily="50" charset="-127"/>
              </a:rPr>
              <a:t>Mustache</a:t>
            </a:r>
          </a:p>
          <a:p>
            <a:pPr rtl="0"/>
            <a:r>
              <a:rPr lang="en-US" altLang="ko-KR" dirty="0">
                <a:latin typeface="CookieRun Regular" panose="020B0600000101010101" pitchFamily="50" charset="-127"/>
                <a:ea typeface="CookieRun Regular" panose="020B0600000101010101" pitchFamily="50" charset="-127"/>
              </a:rPr>
              <a:t>HTML5 &amp; CSS5</a:t>
            </a:r>
          </a:p>
          <a:p>
            <a:pPr rtl="0"/>
            <a:endParaRPr lang="en-US" altLang="ko-KR" dirty="0">
              <a:latin typeface="CookieRun Regular" panose="020B0600000101010101" pitchFamily="50" charset="-127"/>
              <a:ea typeface="CookieRun Regular" panose="020B0600000101010101" pitchFamily="50" charset="-127"/>
            </a:endParaRPr>
          </a:p>
        </p:txBody>
      </p:sp>
      <p:sp>
        <p:nvSpPr>
          <p:cNvPr id="9" name="텍스트 개체 틀 8">
            <a:extLst>
              <a:ext uri="{FF2B5EF4-FFF2-40B4-BE49-F238E27FC236}">
                <a16:creationId xmlns:a16="http://schemas.microsoft.com/office/drawing/2014/main" id="{32F2863B-8BCD-4F0E-9518-0B9181837435}"/>
              </a:ext>
            </a:extLst>
          </p:cNvPr>
          <p:cNvSpPr>
            <a:spLocks noGrp="1"/>
          </p:cNvSpPr>
          <p:nvPr>
            <p:ph type="body" idx="37"/>
          </p:nvPr>
        </p:nvSpPr>
        <p:spPr/>
        <p:txBody>
          <a:bodyPr rtlCol="0"/>
          <a:lstStyle/>
          <a:p>
            <a:pPr rtl="0"/>
            <a:r>
              <a:rPr lang="en-US" altLang="ko-KR" dirty="0">
                <a:latin typeface="CookieRun Regular" panose="020B0600000101010101" pitchFamily="50" charset="-127"/>
                <a:ea typeface="CookieRun Regular" panose="020B0600000101010101" pitchFamily="50" charset="-127"/>
              </a:rPr>
              <a:t>Back-End</a:t>
            </a:r>
            <a:endParaRPr lang="ko-KR" altLang="en-US" dirty="0">
              <a:latin typeface="CookieRun Regular" panose="020B0600000101010101" pitchFamily="50" charset="-127"/>
              <a:ea typeface="CookieRun Regular" panose="020B0600000101010101" pitchFamily="50" charset="-127"/>
            </a:endParaRPr>
          </a:p>
        </p:txBody>
      </p:sp>
      <p:sp>
        <p:nvSpPr>
          <p:cNvPr id="10" name="텍스트 개체 틀 9">
            <a:extLst>
              <a:ext uri="{FF2B5EF4-FFF2-40B4-BE49-F238E27FC236}">
                <a16:creationId xmlns:a16="http://schemas.microsoft.com/office/drawing/2014/main" id="{6B3FA7AE-E9B6-4391-900E-62AD4FE3D703}"/>
              </a:ext>
            </a:extLst>
          </p:cNvPr>
          <p:cNvSpPr>
            <a:spLocks noGrp="1"/>
          </p:cNvSpPr>
          <p:nvPr>
            <p:ph type="body" sz="quarter" idx="38"/>
          </p:nvPr>
        </p:nvSpPr>
        <p:spPr/>
        <p:txBody>
          <a:bodyPr rtlCol="0"/>
          <a:lstStyle/>
          <a:p>
            <a:pPr rtl="0"/>
            <a:r>
              <a:rPr lang="en-US" altLang="ko-KR" dirty="0">
                <a:latin typeface="CookieRun Regular" panose="020B0600000101010101" pitchFamily="50" charset="-127"/>
                <a:ea typeface="CookieRun Regular" panose="020B0600000101010101" pitchFamily="50" charset="-127"/>
              </a:rPr>
              <a:t>Java</a:t>
            </a:r>
            <a:r>
              <a:rPr lang="ko-KR" altLang="en-US" dirty="0">
                <a:latin typeface="CookieRun Regular" panose="020B0600000101010101" pitchFamily="50" charset="-127"/>
                <a:ea typeface="CookieRun Regular" panose="020B0600000101010101" pitchFamily="50" charset="-127"/>
              </a:rPr>
              <a:t> </a:t>
            </a:r>
            <a:r>
              <a:rPr lang="en-US" altLang="ko-KR" dirty="0">
                <a:latin typeface="CookieRun Regular" panose="020B0600000101010101" pitchFamily="50" charset="-127"/>
                <a:ea typeface="CookieRun Regular" panose="020B0600000101010101" pitchFamily="50" charset="-127"/>
              </a:rPr>
              <a:t>SE 17</a:t>
            </a:r>
          </a:p>
          <a:p>
            <a:pPr rtl="0"/>
            <a:r>
              <a:rPr lang="en-US" altLang="ko-KR" dirty="0">
                <a:latin typeface="CookieRun Regular" panose="020B0600000101010101" pitchFamily="50" charset="-127"/>
                <a:ea typeface="CookieRun Regular" panose="020B0600000101010101" pitchFamily="50" charset="-127"/>
              </a:rPr>
              <a:t>JPA</a:t>
            </a:r>
          </a:p>
          <a:p>
            <a:pPr rtl="0"/>
            <a:r>
              <a:rPr lang="en-US" altLang="ko-KR" dirty="0">
                <a:latin typeface="CookieRun Regular" panose="020B0600000101010101" pitchFamily="50" charset="-127"/>
                <a:ea typeface="CookieRun Regular" panose="020B0600000101010101" pitchFamily="50" charset="-127"/>
              </a:rPr>
              <a:t>MySQL 8</a:t>
            </a:r>
          </a:p>
          <a:p>
            <a:pPr rtl="0"/>
            <a:r>
              <a:rPr lang="en-US" altLang="ko-KR" dirty="0">
                <a:latin typeface="CookieRun Regular" panose="020B0600000101010101" pitchFamily="50" charset="-127"/>
                <a:ea typeface="CookieRun Regular" panose="020B0600000101010101" pitchFamily="50" charset="-127"/>
              </a:rPr>
              <a:t>Redis</a:t>
            </a:r>
          </a:p>
          <a:p>
            <a:pPr rtl="0"/>
            <a:endParaRPr lang="en-US" altLang="ko-KR" dirty="0">
              <a:latin typeface="CookieRun Regular" panose="020B0600000101010101" pitchFamily="50" charset="-127"/>
              <a:ea typeface="CookieRun Regular" panose="020B0600000101010101" pitchFamily="50" charset="-127"/>
            </a:endParaRPr>
          </a:p>
        </p:txBody>
      </p:sp>
      <p:sp>
        <p:nvSpPr>
          <p:cNvPr id="11" name="텍스트 개체 틀 10">
            <a:extLst>
              <a:ext uri="{FF2B5EF4-FFF2-40B4-BE49-F238E27FC236}">
                <a16:creationId xmlns:a16="http://schemas.microsoft.com/office/drawing/2014/main" id="{3D56E019-758A-464A-B587-F52D68662C9A}"/>
              </a:ext>
            </a:extLst>
          </p:cNvPr>
          <p:cNvSpPr>
            <a:spLocks noGrp="1"/>
          </p:cNvSpPr>
          <p:nvPr>
            <p:ph type="body" idx="41"/>
          </p:nvPr>
        </p:nvSpPr>
        <p:spPr/>
        <p:txBody>
          <a:bodyPr rtlCol="0"/>
          <a:lstStyle/>
          <a:p>
            <a:pPr rtl="0"/>
            <a:r>
              <a:rPr lang="en-US" altLang="ko-KR" dirty="0">
                <a:latin typeface="CookieRun Regular" panose="020B0600000101010101" pitchFamily="50" charset="-127"/>
                <a:ea typeface="CookieRun Regular" panose="020B0600000101010101" pitchFamily="50" charset="-127"/>
              </a:rPr>
              <a:t>Framework</a:t>
            </a:r>
            <a:endParaRPr lang="ko-KR" altLang="en-US" dirty="0">
              <a:latin typeface="CookieRun Regular" panose="020B0600000101010101" pitchFamily="50" charset="-127"/>
              <a:ea typeface="CookieRun Regular" panose="020B0600000101010101" pitchFamily="50" charset="-127"/>
            </a:endParaRPr>
          </a:p>
        </p:txBody>
      </p:sp>
      <p:sp>
        <p:nvSpPr>
          <p:cNvPr id="12" name="텍스트 개체 틀 11">
            <a:extLst>
              <a:ext uri="{FF2B5EF4-FFF2-40B4-BE49-F238E27FC236}">
                <a16:creationId xmlns:a16="http://schemas.microsoft.com/office/drawing/2014/main" id="{FB3DB5CC-50BC-455B-B60A-C666C4564929}"/>
              </a:ext>
            </a:extLst>
          </p:cNvPr>
          <p:cNvSpPr>
            <a:spLocks noGrp="1"/>
          </p:cNvSpPr>
          <p:nvPr>
            <p:ph type="body" sz="quarter" idx="42"/>
          </p:nvPr>
        </p:nvSpPr>
        <p:spPr/>
        <p:txBody>
          <a:bodyPr rtlCol="0"/>
          <a:lstStyle/>
          <a:p>
            <a:pPr rtl="0"/>
            <a:r>
              <a:rPr lang="en-US" altLang="ko-KR" dirty="0">
                <a:latin typeface="CookieRun Regular" panose="020B0600000101010101" pitchFamily="50" charset="-127"/>
                <a:ea typeface="CookieRun Regular" panose="020B0600000101010101" pitchFamily="50" charset="-127"/>
              </a:rPr>
              <a:t>Gradle</a:t>
            </a:r>
          </a:p>
          <a:p>
            <a:pPr rtl="0"/>
            <a:r>
              <a:rPr lang="en-US" altLang="ko-KR" dirty="0">
                <a:latin typeface="CookieRun Regular" panose="020B0600000101010101" pitchFamily="50" charset="-127"/>
                <a:ea typeface="CookieRun Regular" panose="020B0600000101010101" pitchFamily="50" charset="-127"/>
              </a:rPr>
              <a:t>Boot Strap 5</a:t>
            </a:r>
          </a:p>
          <a:p>
            <a:pPr rtl="0"/>
            <a:r>
              <a:rPr lang="en-US" altLang="ko-KR" dirty="0">
                <a:latin typeface="CookieRun Regular" panose="020B0600000101010101" pitchFamily="50" charset="-127"/>
                <a:ea typeface="CookieRun Regular" panose="020B0600000101010101" pitchFamily="50" charset="-127"/>
              </a:rPr>
              <a:t>Spring Boot</a:t>
            </a:r>
          </a:p>
          <a:p>
            <a:pPr rtl="0"/>
            <a:r>
              <a:rPr lang="en-US" altLang="ko-KR" dirty="0">
                <a:latin typeface="CookieRun Regular" panose="020B0600000101010101" pitchFamily="50" charset="-127"/>
                <a:ea typeface="CookieRun Regular" panose="020B0600000101010101" pitchFamily="50" charset="-127"/>
              </a:rPr>
              <a:t>Hibernate</a:t>
            </a:r>
          </a:p>
        </p:txBody>
      </p:sp>
      <p:sp>
        <p:nvSpPr>
          <p:cNvPr id="13" name="텍스트 개체 틀 12">
            <a:extLst>
              <a:ext uri="{FF2B5EF4-FFF2-40B4-BE49-F238E27FC236}">
                <a16:creationId xmlns:a16="http://schemas.microsoft.com/office/drawing/2014/main" id="{D87E618D-A3E4-448B-A901-D1DDFBCC6E4A}"/>
              </a:ext>
            </a:extLst>
          </p:cNvPr>
          <p:cNvSpPr>
            <a:spLocks noGrp="1"/>
          </p:cNvSpPr>
          <p:nvPr>
            <p:ph type="body" idx="45"/>
          </p:nvPr>
        </p:nvSpPr>
        <p:spPr/>
        <p:txBody>
          <a:bodyPr rtlCol="0"/>
          <a:lstStyle/>
          <a:p>
            <a:pPr rtl="0"/>
            <a:r>
              <a:rPr lang="en-US" altLang="ko-KR" dirty="0">
                <a:latin typeface="CookieRun Regular" panose="020B0600000101010101" pitchFamily="50" charset="-127"/>
                <a:ea typeface="CookieRun Regular" panose="020B0600000101010101" pitchFamily="50" charset="-127"/>
              </a:rPr>
              <a:t>Security</a:t>
            </a:r>
            <a:endParaRPr lang="ko-KR" altLang="en-US" dirty="0">
              <a:latin typeface="CookieRun Regular" panose="020B0600000101010101" pitchFamily="50" charset="-127"/>
              <a:ea typeface="CookieRun Regular" panose="020B0600000101010101" pitchFamily="50" charset="-127"/>
            </a:endParaRPr>
          </a:p>
        </p:txBody>
      </p:sp>
      <p:sp>
        <p:nvSpPr>
          <p:cNvPr id="14" name="텍스트 개체 틀 13">
            <a:extLst>
              <a:ext uri="{FF2B5EF4-FFF2-40B4-BE49-F238E27FC236}">
                <a16:creationId xmlns:a16="http://schemas.microsoft.com/office/drawing/2014/main" id="{EB470788-3F93-4B57-8AA3-4B8CC21101D7}"/>
              </a:ext>
            </a:extLst>
          </p:cNvPr>
          <p:cNvSpPr>
            <a:spLocks noGrp="1"/>
          </p:cNvSpPr>
          <p:nvPr>
            <p:ph type="body" sz="quarter" idx="46"/>
          </p:nvPr>
        </p:nvSpPr>
        <p:spPr/>
        <p:txBody>
          <a:bodyPr rtlCol="0"/>
          <a:lstStyle/>
          <a:p>
            <a:pPr rtl="0"/>
            <a:r>
              <a:rPr lang="en-US" altLang="ko-KR" dirty="0">
                <a:latin typeface="CookieRun Regular" panose="020B0600000101010101" pitchFamily="50" charset="-127"/>
                <a:ea typeface="CookieRun Regular" panose="020B0600000101010101" pitchFamily="50" charset="-127"/>
              </a:rPr>
              <a:t>Spring Security</a:t>
            </a:r>
          </a:p>
          <a:p>
            <a:pPr rtl="0"/>
            <a:r>
              <a:rPr lang="en-US" altLang="ko-KR" dirty="0">
                <a:latin typeface="CookieRun Regular" panose="020B0600000101010101" pitchFamily="50" charset="-127"/>
                <a:ea typeface="CookieRun Regular" panose="020B0600000101010101" pitchFamily="50" charset="-127"/>
              </a:rPr>
              <a:t>SSL Cipher Suit</a:t>
            </a:r>
          </a:p>
          <a:p>
            <a:pPr rtl="0"/>
            <a:r>
              <a:rPr lang="en-US" altLang="ko-KR" dirty="0" err="1">
                <a:latin typeface="CookieRun Regular" panose="020B0600000101010101" pitchFamily="50" charset="-127"/>
                <a:ea typeface="CookieRun Regular" panose="020B0600000101010101" pitchFamily="50" charset="-127"/>
              </a:rPr>
              <a:t>HAProxy</a:t>
            </a:r>
            <a:endParaRPr lang="en-US" altLang="ko-KR" dirty="0">
              <a:latin typeface="CookieRun Regular" panose="020B0600000101010101" pitchFamily="50" charset="-127"/>
              <a:ea typeface="CookieRun Regular" panose="020B0600000101010101" pitchFamily="50" charset="-127"/>
            </a:endParaRPr>
          </a:p>
          <a:p>
            <a:pPr rtl="0"/>
            <a:r>
              <a:rPr lang="en-US" altLang="ko-KR" dirty="0">
                <a:latin typeface="CookieRun Regular" panose="020B0600000101010101" pitchFamily="50" charset="-127"/>
                <a:ea typeface="CookieRun Regular" panose="020B0600000101010101" pitchFamily="50" charset="-127"/>
              </a:rPr>
              <a:t>JWT</a:t>
            </a:r>
          </a:p>
        </p:txBody>
      </p:sp>
      <p:sp>
        <p:nvSpPr>
          <p:cNvPr id="5" name="슬라이드 번호 개체 틀 4">
            <a:extLst>
              <a:ext uri="{FF2B5EF4-FFF2-40B4-BE49-F238E27FC236}">
                <a16:creationId xmlns:a16="http://schemas.microsoft.com/office/drawing/2014/main" id="{3837AEF3-D709-4769-8799-695772AE5ABA}"/>
              </a:ext>
            </a:extLst>
          </p:cNvPr>
          <p:cNvSpPr>
            <a:spLocks noGrp="1"/>
          </p:cNvSpPr>
          <p:nvPr>
            <p:ph type="sldNum" sz="quarter" idx="12"/>
          </p:nvPr>
        </p:nvSpPr>
        <p:spPr/>
        <p:txBody>
          <a:bodyPr rtlCol="0"/>
          <a:lstStyle/>
          <a:p>
            <a:pPr rtl="0"/>
            <a:fld id="{4950F5D8-22E1-4015-8661-E5B1FD28C2DE}" type="slidenum">
              <a:rPr lang="en-US" altLang="ko-KR" smtClean="0">
                <a:latin typeface="CookieRun Regular" panose="020B0600000101010101" pitchFamily="50" charset="-127"/>
                <a:ea typeface="CookieRun Regular" panose="020B0600000101010101" pitchFamily="50" charset="-127"/>
              </a:rPr>
              <a:pPr rtl="0"/>
              <a:t>9</a:t>
            </a:fld>
            <a:endParaRPr lang="ko-KR" altLang="en-US">
              <a:latin typeface="CookieRun Regular" panose="020B0600000101010101" pitchFamily="50" charset="-127"/>
              <a:ea typeface="CookieRun Regular" panose="020B0600000101010101" pitchFamily="50" charset="-127"/>
            </a:endParaRPr>
          </a:p>
        </p:txBody>
      </p:sp>
      <p:sp>
        <p:nvSpPr>
          <p:cNvPr id="4" name="바닥글 개체 틀 3">
            <a:extLst>
              <a:ext uri="{FF2B5EF4-FFF2-40B4-BE49-F238E27FC236}">
                <a16:creationId xmlns:a16="http://schemas.microsoft.com/office/drawing/2014/main" id="{BB99177D-9058-4246-9B56-D229BFD8850F}"/>
              </a:ext>
            </a:extLst>
          </p:cNvPr>
          <p:cNvSpPr>
            <a:spLocks noGrp="1"/>
          </p:cNvSpPr>
          <p:nvPr>
            <p:ph type="ftr" sz="quarter" idx="11"/>
          </p:nvPr>
        </p:nvSpPr>
        <p:spPr/>
        <p:txBody>
          <a:bodyPr rtlCol="0"/>
          <a:lstStyle/>
          <a:p>
            <a:pPr rtl="0"/>
            <a:r>
              <a:rPr lang="en-US" altLang="ko-KR">
                <a:latin typeface="CookieRun Regular" panose="020B0600000101010101" pitchFamily="50" charset="-127"/>
                <a:ea typeface="CookieRun Regular" panose="020B0600000101010101" pitchFamily="50" charset="-127"/>
              </a:rPr>
              <a:t>CMS</a:t>
            </a:r>
            <a:endParaRPr lang="ko-KR" altLang="en-US">
              <a:latin typeface="CookieRun Regular" panose="020B0600000101010101" pitchFamily="50" charset="-127"/>
              <a:ea typeface="CookieRun Regular" panose="020B0600000101010101" pitchFamily="50" charset="-127"/>
            </a:endParaRPr>
          </a:p>
        </p:txBody>
      </p:sp>
      <p:sp>
        <p:nvSpPr>
          <p:cNvPr id="19" name="제목 2">
            <a:extLst>
              <a:ext uri="{FF2B5EF4-FFF2-40B4-BE49-F238E27FC236}">
                <a16:creationId xmlns:a16="http://schemas.microsoft.com/office/drawing/2014/main" id="{D497DE96-7571-4525-A52C-3F6530B6C1DB}"/>
              </a:ext>
            </a:extLst>
          </p:cNvPr>
          <p:cNvSpPr txBox="1">
            <a:spLocks/>
          </p:cNvSpPr>
          <p:nvPr/>
        </p:nvSpPr>
        <p:spPr>
          <a:xfrm>
            <a:off x="82270" y="-4138"/>
            <a:ext cx="1827366" cy="486001"/>
          </a:xfrm>
          <a:prstGeom prst="rect">
            <a:avLst/>
          </a:prstGeom>
        </p:spPr>
        <p:txBody>
          <a:bodyPr vert="horz" lIns="0" tIns="0" rIns="0" bIns="0" rtlCol="0" anchor="ctr">
            <a:normAutofit/>
          </a:bodyPr>
          <a:lstStyle>
            <a:lvl1pPr algn="l" defTabSz="914400" rtl="0" eaLnBrk="1" latinLnBrk="1" hangingPunct="1">
              <a:lnSpc>
                <a:spcPct val="90000"/>
              </a:lnSpc>
              <a:spcBef>
                <a:spcPct val="0"/>
              </a:spcBef>
              <a:buNone/>
              <a:defRPr sz="3600" b="1" kern="1200">
                <a:solidFill>
                  <a:schemeClr val="bg1"/>
                </a:solidFill>
                <a:latin typeface="맑은 고딕" panose="020B0503020000020004" pitchFamily="50" charset="-127"/>
                <a:ea typeface="맑은 고딕" panose="020B0503020000020004" pitchFamily="50" charset="-127"/>
                <a:cs typeface="+mj-cs"/>
              </a:defRPr>
            </a:lvl1pPr>
          </a:lstStyle>
          <a:p>
            <a:r>
              <a:rPr lang="ko-KR" altLang="en-US" sz="2000" dirty="0">
                <a:latin typeface="CookieRun Regular" panose="020B0600000101010101" pitchFamily="50" charset="-127"/>
                <a:ea typeface="CookieRun Regular" panose="020B0600000101010101" pitchFamily="50" charset="-127"/>
              </a:rPr>
              <a:t>개발 환경</a:t>
            </a:r>
          </a:p>
        </p:txBody>
      </p:sp>
      <p:pic>
        <p:nvPicPr>
          <p:cNvPr id="18" name="그림 개체 틀 17">
            <a:extLst>
              <a:ext uri="{FF2B5EF4-FFF2-40B4-BE49-F238E27FC236}">
                <a16:creationId xmlns:a16="http://schemas.microsoft.com/office/drawing/2014/main" id="{AC64FA25-1E47-4AE5-BC45-98FB8561B5DD}"/>
              </a:ext>
            </a:extLst>
          </p:cNvPr>
          <p:cNvPicPr>
            <a:picLocks noGrp="1" noChangeAspect="1"/>
          </p:cNvPicPr>
          <p:nvPr>
            <p:ph type="pic" sz="quarter" idx="52"/>
          </p:nvPr>
        </p:nvPicPr>
        <p:blipFill>
          <a:blip r:embed="rId3"/>
          <a:srcRect t="2994" b="2994"/>
          <a:stretch/>
        </p:blipFill>
        <p:spPr>
          <a:xfrm>
            <a:off x="10216737" y="42266"/>
            <a:ext cx="1938528" cy="393192"/>
          </a:xfrm>
        </p:spPr>
      </p:pic>
      <p:pic>
        <p:nvPicPr>
          <p:cNvPr id="23" name="그림 개체 틀 22">
            <a:extLst>
              <a:ext uri="{FF2B5EF4-FFF2-40B4-BE49-F238E27FC236}">
                <a16:creationId xmlns:a16="http://schemas.microsoft.com/office/drawing/2014/main" id="{4EDCB72E-6B08-4B06-BF59-BA7ACCD44B61}"/>
              </a:ext>
            </a:extLst>
          </p:cNvPr>
          <p:cNvPicPr>
            <a:picLocks noGrp="1" noChangeAspect="1"/>
          </p:cNvPicPr>
          <p:nvPr>
            <p:ph type="pic" sz="quarter" idx="48"/>
          </p:nvPr>
        </p:nvPicPr>
        <p:blipFill>
          <a:blip r:embed="rId4">
            <a:duotone>
              <a:schemeClr val="accent4">
                <a:shade val="45000"/>
                <a:satMod val="135000"/>
              </a:schemeClr>
              <a:prstClr val="white"/>
            </a:duotone>
          </a:blip>
          <a:srcRect t="12760" b="12760"/>
          <a:stretch>
            <a:fillRect/>
          </a:stretch>
        </p:blipFill>
        <p:spPr>
          <a:xfrm>
            <a:off x="1066800" y="2361149"/>
            <a:ext cx="1287951" cy="957707"/>
          </a:xfrm>
        </p:spPr>
      </p:pic>
      <p:pic>
        <p:nvPicPr>
          <p:cNvPr id="1028" name="Picture 4" descr="Backend, coding, design, development, maintenance, programming, web icon - Download on Iconfinder">
            <a:extLst>
              <a:ext uri="{FF2B5EF4-FFF2-40B4-BE49-F238E27FC236}">
                <a16:creationId xmlns:a16="http://schemas.microsoft.com/office/drawing/2014/main" id="{95137760-6B09-4CAC-BF6E-E8A3F52FA882}"/>
              </a:ext>
            </a:extLst>
          </p:cNvPr>
          <p:cNvPicPr>
            <a:picLocks noChangeAspect="1" noChangeArrowheads="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56952" y="2222172"/>
            <a:ext cx="1174473" cy="117447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막에서, 원형, 버튼의, 보안 아이콘">
            <a:extLst>
              <a:ext uri="{FF2B5EF4-FFF2-40B4-BE49-F238E27FC236}">
                <a16:creationId xmlns:a16="http://schemas.microsoft.com/office/drawing/2014/main" id="{590AF573-3344-402D-A155-7905CF1D54E6}"/>
              </a:ext>
            </a:extLst>
          </p:cNvPr>
          <p:cNvPicPr>
            <a:picLocks noChangeAspect="1" noChangeArrowheads="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314560" y="2218450"/>
            <a:ext cx="1089594" cy="1089594"/>
          </a:xfrm>
          <a:prstGeom prst="rect">
            <a:avLst/>
          </a:prstGeom>
          <a:noFill/>
          <a:extLst>
            <a:ext uri="{909E8E84-426E-40DD-AFC4-6F175D3DCCD1}">
              <a14:hiddenFill xmlns:a14="http://schemas.microsoft.com/office/drawing/2010/main">
                <a:solidFill>
                  <a:srgbClr val="FFFFFF"/>
                </a:solidFill>
              </a14:hiddenFill>
            </a:ext>
          </a:extLst>
        </p:spPr>
      </p:pic>
      <p:pic>
        <p:nvPicPr>
          <p:cNvPr id="46" name="그림 45">
            <a:extLst>
              <a:ext uri="{FF2B5EF4-FFF2-40B4-BE49-F238E27FC236}">
                <a16:creationId xmlns:a16="http://schemas.microsoft.com/office/drawing/2014/main" id="{B2794E23-6886-4C21-9095-2BAA9650E619}"/>
              </a:ext>
            </a:extLst>
          </p:cNvPr>
          <p:cNvPicPr>
            <a:picLocks noChangeAspect="1"/>
          </p:cNvPicPr>
          <p:nvPr/>
        </p:nvPicPr>
        <p:blipFill>
          <a:blip r:embed="rId7">
            <a:duotone>
              <a:schemeClr val="accent4">
                <a:shade val="45000"/>
                <a:satMod val="135000"/>
              </a:schemeClr>
              <a:prstClr val="white"/>
            </a:duotone>
          </a:blip>
          <a:stretch>
            <a:fillRect/>
          </a:stretch>
        </p:blipFill>
        <p:spPr>
          <a:xfrm>
            <a:off x="6553201" y="2229261"/>
            <a:ext cx="1089595" cy="1089595"/>
          </a:xfrm>
          <a:prstGeom prst="rect">
            <a:avLst/>
          </a:prstGeom>
        </p:spPr>
      </p:pic>
    </p:spTree>
    <p:extLst>
      <p:ext uri="{BB962C8B-B14F-4D97-AF65-F5344CB8AC3E}">
        <p14:creationId xmlns:p14="http://schemas.microsoft.com/office/powerpoint/2010/main" val="2570002227"/>
      </p:ext>
    </p:extLst>
  </p:cSld>
  <p:clrMapOvr>
    <a:masterClrMapping/>
  </p:clrMapOvr>
</p:sld>
</file>

<file path=ppt/theme/theme1.xml><?xml version="1.0" encoding="utf-8"?>
<a:theme xmlns:a="http://schemas.openxmlformats.org/drawingml/2006/main" name="Office 테마">
  <a:themeElements>
    <a:clrScheme name="Custom 11">
      <a:dk1>
        <a:sysClr val="windowText" lastClr="000000"/>
      </a:dk1>
      <a:lt1>
        <a:srgbClr val="FFFFFF"/>
      </a:lt1>
      <a:dk2>
        <a:srgbClr val="00BBFF"/>
      </a:dk2>
      <a:lt2>
        <a:srgbClr val="FFAA27"/>
      </a:lt2>
      <a:accent1>
        <a:srgbClr val="001431"/>
      </a:accent1>
      <a:accent2>
        <a:srgbClr val="D14C00"/>
      </a:accent2>
      <a:accent3>
        <a:srgbClr val="142F5C"/>
      </a:accent3>
      <a:accent4>
        <a:srgbClr val="FFC000"/>
      </a:accent4>
      <a:accent5>
        <a:srgbClr val="5E441C"/>
      </a:accent5>
      <a:accent6>
        <a:srgbClr val="149F2F"/>
      </a:accent6>
      <a:hlink>
        <a:srgbClr val="00BBFF"/>
      </a:hlink>
      <a:folHlink>
        <a:srgbClr val="00BBFF"/>
      </a:folHlink>
    </a:clrScheme>
    <a:fontScheme name="Custom 12">
      <a:majorFont>
        <a:latin typeface="Book Antiqua"/>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50284975_TF33968143_Win32.potx" id="{FCDB6B25-2815-4D23-87CE-CB306806C36F}" vid="{0F1AE857-20BC-4D88-807F-1EBD0F39A548}"/>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8EA396-5485-4BE7-B653-403710320F63}">
  <ds:schemaRefs>
    <ds:schemaRef ds:uri="http://schemas.microsoft.com/sharepoint/v3/contenttype/forms"/>
  </ds:schemaRefs>
</ds:datastoreItem>
</file>

<file path=customXml/itemProps2.xml><?xml version="1.0" encoding="utf-8"?>
<ds:datastoreItem xmlns:ds="http://schemas.openxmlformats.org/officeDocument/2006/customXml" ds:itemID="{C42A88D8-11C9-4E54-8CC3-A25581E9EC4F}">
  <ds:schemaRefs>
    <ds:schemaRef ds:uri="http://schemas.microsoft.com/office/2006/documentManagement/types"/>
    <ds:schemaRef ds:uri="71af3243-3dd4-4a8d-8c0d-dd76da1f02a5"/>
    <ds:schemaRef ds:uri="http://purl.org/dc/terms/"/>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 ds:uri="16c05727-aa75-4e4a-9b5f-8a80a1165891"/>
    <ds:schemaRef ds:uri="http://purl.org/dc/dcmitype/"/>
    <ds:schemaRef ds:uri="http://purl.org/dc/elements/1.1/"/>
  </ds:schemaRefs>
</ds:datastoreItem>
</file>

<file path=customXml/itemProps3.xml><?xml version="1.0" encoding="utf-8"?>
<ds:datastoreItem xmlns:ds="http://schemas.openxmlformats.org/officeDocument/2006/customXml" ds:itemID="{C0C431E4-CEEE-4471-A938-06556DE848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색상형 추상 피치 데크</Template>
  <TotalTime>195</TotalTime>
  <Words>2242</Words>
  <Application>Microsoft Office PowerPoint</Application>
  <PresentationFormat>와이드스크린</PresentationFormat>
  <Paragraphs>429</Paragraphs>
  <Slides>30</Slides>
  <Notes>30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30</vt:i4>
      </vt:variant>
    </vt:vector>
  </HeadingPairs>
  <TitlesOfParts>
    <vt:vector size="36" baseType="lpstr">
      <vt:lpstr>CookieRun Regular</vt:lpstr>
      <vt:lpstr>맑은 고딕</vt:lpstr>
      <vt:lpstr>Arial</vt:lpstr>
      <vt:lpstr>Franklin Gothic Book</vt:lpstr>
      <vt:lpstr>Wingdings</vt:lpstr>
      <vt:lpstr>Office 테마</vt:lpstr>
      <vt:lpstr>Capias Management System</vt:lpstr>
      <vt:lpstr>                              목차</vt:lpstr>
      <vt:lpstr>What CMS?</vt:lpstr>
      <vt:lpstr>What CMS?</vt:lpstr>
      <vt:lpstr>크로스 브라우저 지원</vt:lpstr>
      <vt:lpstr>Cross Browsing Support</vt:lpstr>
      <vt:lpstr>반응형 웹&amp;앱</vt:lpstr>
      <vt:lpstr>Responsive Web &amp; App Service</vt:lpstr>
      <vt:lpstr>개발 언어 및 엔진</vt:lpstr>
      <vt:lpstr>Programming Language &amp; Engine</vt:lpstr>
      <vt:lpstr>구분선</vt:lpstr>
      <vt:lpstr>비즈니스 모델</vt:lpstr>
      <vt:lpstr>시장 영업 기회</vt:lpstr>
      <vt:lpstr>해결 방법</vt:lpstr>
      <vt:lpstr>시장 영업 기회 슬라이드</vt:lpstr>
      <vt:lpstr>경쟁 업체</vt:lpstr>
      <vt:lpstr>경쟁 업체 슬라이드</vt:lpstr>
      <vt:lpstr>성장 전략</vt:lpstr>
      <vt:lpstr>유입</vt:lpstr>
      <vt:lpstr>시간 표시줄</vt:lpstr>
      <vt:lpstr>재무</vt:lpstr>
      <vt:lpstr>팀</vt:lpstr>
      <vt:lpstr>팀</vt:lpstr>
      <vt:lpstr>자금 조달</vt:lpstr>
      <vt:lpstr>요약</vt:lpstr>
      <vt:lpstr>감사합니다!</vt:lpstr>
      <vt:lpstr>부록</vt:lpstr>
      <vt:lpstr>추천사</vt:lpstr>
      <vt:lpstr>사례 연구</vt:lpstr>
      <vt:lpstr>서식 파일 사용자 지정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Capias Management System</dc:title>
  <dc:creator>성욱</dc:creator>
  <cp:lastModifiedBy>성욱</cp:lastModifiedBy>
  <cp:revision>15</cp:revision>
  <dcterms:created xsi:type="dcterms:W3CDTF">2022-01-13T10:46:33Z</dcterms:created>
  <dcterms:modified xsi:type="dcterms:W3CDTF">2022-01-13T14:10:09Z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