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01"/>
  </p:sldMasterIdLst>
  <p:sldIdLst>
    <p:sldId id="276" r:id="rId202"/>
    <p:sldId id="281" r:id="rId203"/>
    <p:sldId id="279" r:id="rId204"/>
    <p:sldId id="280" r:id="rId205"/>
    <p:sldId id="284" r:id="rId206"/>
    <p:sldId id="285" r:id="rId207"/>
    <p:sldId id="286" r:id="rId208"/>
    <p:sldId id="287" r:id="rId209"/>
    <p:sldId id="282" r:id="rId210"/>
    <p:sldId id="283" r:id="rId211"/>
    <p:sldId id="274" r:id="rId212"/>
    <p:sldId id="256" r:id="rId213"/>
    <p:sldId id="257" r:id="rId214"/>
    <p:sldId id="258" r:id="rId215"/>
    <p:sldId id="271" r:id="rId216"/>
    <p:sldId id="260" r:id="rId217"/>
    <p:sldId id="264" r:id="rId218"/>
    <p:sldId id="263" r:id="rId219"/>
    <p:sldId id="265" r:id="rId220"/>
    <p:sldId id="267" r:id="rId221"/>
    <p:sldId id="269" r:id="rId222"/>
    <p:sldId id="268" r:id="rId223"/>
    <p:sldId id="270" r:id="rId224"/>
    <p:sldId id="272" r:id="rId225"/>
    <p:sldId id="275" r:id="rId226"/>
    <p:sldId id="288" r:id="rId227"/>
    <p:sldId id="289" r:id="rId228"/>
    <p:sldId id="290" r:id="rId229"/>
    <p:sldId id="291" r:id="rId230"/>
    <p:sldId id="278" r:id="rId2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-950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slide" Target="slides/slide4.xml"/><Relationship Id="rId226" Type="http://schemas.openxmlformats.org/officeDocument/2006/relationships/slide" Target="slides/slide25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slide" Target="slides/slide15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slide" Target="slides/slide5.xml"/><Relationship Id="rId227" Type="http://schemas.openxmlformats.org/officeDocument/2006/relationships/slide" Target="slides/slide26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slide" Target="slides/slide16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slide" Target="slides/slide6.xml"/><Relationship Id="rId228" Type="http://schemas.openxmlformats.org/officeDocument/2006/relationships/slide" Target="slides/slide27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slide" Target="slides/slide17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slide" Target="slides/slide7.xml"/><Relationship Id="rId229" Type="http://schemas.openxmlformats.org/officeDocument/2006/relationships/slide" Target="slides/slide28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slide" Target="slides/slide18.xml"/><Relationship Id="rId230" Type="http://schemas.openxmlformats.org/officeDocument/2006/relationships/slide" Target="slides/slide29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slide" Target="slides/slide8.xml"/><Relationship Id="rId190" Type="http://schemas.openxmlformats.org/officeDocument/2006/relationships/customXml" Target="../customXml/item190.xml"/><Relationship Id="rId204" Type="http://schemas.openxmlformats.org/officeDocument/2006/relationships/slide" Target="slides/slide3.xml"/><Relationship Id="rId220" Type="http://schemas.openxmlformats.org/officeDocument/2006/relationships/slide" Target="slides/slide19.xml"/><Relationship Id="rId225" Type="http://schemas.openxmlformats.org/officeDocument/2006/relationships/slide" Target="slides/slide24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slide" Target="slides/slide9.xml"/><Relationship Id="rId215" Type="http://schemas.openxmlformats.org/officeDocument/2006/relationships/slide" Target="slides/slide14.xml"/><Relationship Id="rId26" Type="http://schemas.openxmlformats.org/officeDocument/2006/relationships/customXml" Target="../customXml/item26.xml"/><Relationship Id="rId231" Type="http://schemas.openxmlformats.org/officeDocument/2006/relationships/slide" Target="slides/slide30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slide" Target="slides/slide20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slide" Target="slides/slide10.xml"/><Relationship Id="rId232" Type="http://schemas.openxmlformats.org/officeDocument/2006/relationships/presProps" Target="presProps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slideMaster" Target="slideMasters/slideMaster1.xml"/><Relationship Id="rId222" Type="http://schemas.openxmlformats.org/officeDocument/2006/relationships/slide" Target="slides/slide21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slide" Target="slides/slide11.xml"/><Relationship Id="rId233" Type="http://schemas.openxmlformats.org/officeDocument/2006/relationships/viewProps" Target="viewProps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slide" Target="slides/slide1.xml"/><Relationship Id="rId223" Type="http://schemas.openxmlformats.org/officeDocument/2006/relationships/slide" Target="slides/slide22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slide" Target="slides/slide12.xml"/><Relationship Id="rId234" Type="http://schemas.openxmlformats.org/officeDocument/2006/relationships/theme" Target="theme/theme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slide" Target="slides/slide2.xml"/><Relationship Id="rId19" Type="http://schemas.openxmlformats.org/officeDocument/2006/relationships/customXml" Target="../customXml/item19.xml"/><Relationship Id="rId224" Type="http://schemas.openxmlformats.org/officeDocument/2006/relationships/slide" Target="slides/slide23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slide" Target="slides/slide13.xml"/><Relationship Id="rId235" Type="http://schemas.openxmlformats.org/officeDocument/2006/relationships/tableStyles" Target="tableStyles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D89311A-4811-4FE2-9E6F-2582C7E13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B589A79-37F9-4C73-AD6A-A2F023D0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A828D22-16FF-4F1F-9759-32BAF611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DAE-E280-4AE4-AE95-CE3EA33AF0A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454D060-968E-4F39-909B-7F824329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EE9FFAF-5362-4B52-864C-88686772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C406-8EAB-49DD-B839-087A83299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8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897170-E4E1-45E4-AFDC-33501455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707598B-89EC-4BBC-AFDA-BA1A55E17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1CD5A62-CF96-4551-83CD-DA540377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DAE-E280-4AE4-AE95-CE3EA33AF0A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2C95F2E-3C4A-4EDB-9D32-5FD0F803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CF59D29-7A5A-4019-8C0C-81379AD4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C406-8EAB-49DD-B839-087A83299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79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AC54435-3FCC-440A-BC20-1887F5F04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90AE004-E190-4985-9601-79CC81471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70A36C9-C734-44F9-8C75-CB6A6C5D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DAE-E280-4AE4-AE95-CE3EA33AF0A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E6058C-486A-4303-830D-F1851D5C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3BDD0E4-FF7E-4B4C-B95F-6FDE76CE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C406-8EAB-49DD-B839-087A83299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8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495873E-5DE3-42CE-AF48-25FEE0F1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B201BE8-9F8A-4783-B863-20342ECB9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053D29-A35F-4BA7-9135-E6C30DB1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DAE-E280-4AE4-AE95-CE3EA33AF0A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C1268B-614B-4B95-BD24-5BD9B0BE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5F3186D-A773-4A00-B91E-FFC2E863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C406-8EAB-49DD-B839-087A83299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63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670738-DFA1-42A4-AD12-E4E16147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C8386E5-EB7D-4AE8-A022-8620C4648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C5ED7B5-5900-40B6-9BD1-F71527ED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DAE-E280-4AE4-AE95-CE3EA33AF0A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2FC3724-4DA9-4F6A-989E-A9431AC1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C4DB16C-3F9E-499E-864D-CD2F3BCC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C406-8EAB-49DD-B839-087A83299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47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43B1D02-36C4-45C7-B5AF-FC823085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2A0060-787C-43E1-ADE6-AA101EE01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1287E6F-C591-4216-A210-1A50FFD53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0356CB6-50A8-4A92-BE18-CE448A06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DAE-E280-4AE4-AE95-CE3EA33AF0A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64B8963-84E5-4EFF-BAC2-88ECF288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FA24C3-D1FA-4939-9769-EE2464ED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C406-8EAB-49DD-B839-087A83299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8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2FC80E-75C4-4A11-8272-8EEECBF35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8322D80-A9D0-4FA9-97AC-D6D8326D8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1E717C4-866C-4448-8322-27377C949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C31ACF3-FA0B-40A6-93F1-6BEB337BF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9AE134E-0AD8-4654-A876-6CF583BD5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A5C24FC-28A8-4751-9985-2B481E7A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DAE-E280-4AE4-AE95-CE3EA33AF0A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1B2AC74-F0B2-4843-96A3-7D2EF716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74EE878-B8F5-42FB-95D1-B51B9A12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C406-8EAB-49DD-B839-087A83299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74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B01132-6F0D-4C12-B9EA-8EEB0713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0895C84-C0A5-4F2E-ADE5-BE498346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DAE-E280-4AE4-AE95-CE3EA33AF0A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64776A4-9D06-4059-BD95-D38A7571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B3985CF-6A5B-4259-8473-6B3F9B51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C406-8EAB-49DD-B839-087A83299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16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80D141E-83BE-4590-81D6-F0F1E995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DAE-E280-4AE4-AE95-CE3EA33AF0A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609EB1D-5991-46A7-84D9-31EFA895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DD8118D-DDA5-4765-BB30-A51615F5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C406-8EAB-49DD-B839-087A83299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3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F3833D0-51B0-464D-9842-61C6667E1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82E4E14-5876-43D5-A2E2-D2F6FC193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2FA9A9A-98B5-4BDD-95CE-7A0AF4C6B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AAF5D74-C46D-4ADE-A662-93C45A26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DAE-E280-4AE4-AE95-CE3EA33AF0A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8B7273B-E235-4583-BFD3-1729B37A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E009B03-FB8F-468D-8DAB-2A16DD61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C406-8EAB-49DD-B839-087A83299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93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D0C1A85-96FC-4363-8A18-9BA5B22E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C40DB88-716A-4AD3-B0A2-E3AE8D52C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F39EB35-FC59-4F0A-9FF1-A785372B6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F763E5A-A0DD-449B-BA81-EF7B46C5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DAE-E280-4AE4-AE95-CE3EA33AF0A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A9376A9-1B7B-45C2-BFDC-B987C36F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AC97092-5A27-48CF-AA02-251CEBAF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C406-8EAB-49DD-B839-087A83299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78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15741DD-DBCB-41D2-AD7C-9C2D2743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FD6E30B-7389-45E8-8F2E-883A5A854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729F585-87F6-439D-856E-4E6150939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B0DAE-E280-4AE4-AE95-CE3EA33AF0A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1338885-39C3-4B3F-90F0-9E49E176E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E2C69E-AB85-4FEA-AEF4-17279E489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1C406-8EAB-49DD-B839-087A83299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03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customXml" Target="../../customXml/item112.xml"/><Relationship Id="rId7" Type="http://schemas.openxmlformats.org/officeDocument/2006/relationships/customXml" Target="../../customXml/item109.xml"/><Relationship Id="rId2" Type="http://schemas.openxmlformats.org/officeDocument/2006/relationships/customXml" Target="../../customXml/item198.xml"/><Relationship Id="rId1" Type="http://schemas.openxmlformats.org/officeDocument/2006/relationships/customXml" Target="../../customXml/item186.xml"/><Relationship Id="rId6" Type="http://schemas.openxmlformats.org/officeDocument/2006/relationships/customXml" Target="../../customXml/item7.xml"/><Relationship Id="rId5" Type="http://schemas.openxmlformats.org/officeDocument/2006/relationships/customXml" Target="../../customXml/item35.xml"/><Relationship Id="rId4" Type="http://schemas.openxmlformats.org/officeDocument/2006/relationships/customXml" Target="../../customXml/item9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2.xml"/><Relationship Id="rId3" Type="http://schemas.openxmlformats.org/officeDocument/2006/relationships/customXml" Target="../../customXml/item1.xml"/><Relationship Id="rId7" Type="http://schemas.openxmlformats.org/officeDocument/2006/relationships/customXml" Target="../../customXml/item192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71.xml"/><Relationship Id="rId6" Type="http://schemas.openxmlformats.org/officeDocument/2006/relationships/customXml" Target="../../customXml/item75.xml"/><Relationship Id="rId5" Type="http://schemas.openxmlformats.org/officeDocument/2006/relationships/customXml" Target="../../customXml/item194.xml"/><Relationship Id="rId10" Type="http://schemas.openxmlformats.org/officeDocument/2006/relationships/image" Target="../media/image7.png"/><Relationship Id="rId4" Type="http://schemas.openxmlformats.org/officeDocument/2006/relationships/customXml" Target="../../customXml/item116.xml"/><Relationship Id="rId9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1.xml"/><Relationship Id="rId3" Type="http://schemas.openxmlformats.org/officeDocument/2006/relationships/customXml" Target="../../customXml/item106.xml"/><Relationship Id="rId7" Type="http://schemas.openxmlformats.org/officeDocument/2006/relationships/customXml" Target="../../customXml/item66.xml"/><Relationship Id="rId2" Type="http://schemas.openxmlformats.org/officeDocument/2006/relationships/customXml" Target="../../customXml/item90.xml"/><Relationship Id="rId1" Type="http://schemas.openxmlformats.org/officeDocument/2006/relationships/customXml" Target="../../customXml/item149.xml"/><Relationship Id="rId6" Type="http://schemas.openxmlformats.org/officeDocument/2006/relationships/customXml" Target="../../customXml/item47.xml"/><Relationship Id="rId5" Type="http://schemas.openxmlformats.org/officeDocument/2006/relationships/customXml" Target="../../customXml/item53.xml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126.xml"/><Relationship Id="rId9" Type="http://schemas.openxmlformats.org/officeDocument/2006/relationships/customXml" Target="../../customXml/item1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8.xml"/><Relationship Id="rId2" Type="http://schemas.openxmlformats.org/officeDocument/2006/relationships/customXml" Target="../../customXml/item180.xml"/><Relationship Id="rId1" Type="http://schemas.openxmlformats.org/officeDocument/2006/relationships/customXml" Target="../../customXml/item107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148.xml"/><Relationship Id="rId4" Type="http://schemas.openxmlformats.org/officeDocument/2006/relationships/customXml" Target="../../customXml/item3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5.xml"/><Relationship Id="rId3" Type="http://schemas.openxmlformats.org/officeDocument/2006/relationships/customXml" Target="../../customXml/item154.xml"/><Relationship Id="rId7" Type="http://schemas.openxmlformats.org/officeDocument/2006/relationships/customXml" Target="../../customXml/item84.xml"/><Relationship Id="rId2" Type="http://schemas.openxmlformats.org/officeDocument/2006/relationships/customXml" Target="../../customXml/item177.xml"/><Relationship Id="rId1" Type="http://schemas.openxmlformats.org/officeDocument/2006/relationships/customXml" Target="../../customXml/item14.xml"/><Relationship Id="rId6" Type="http://schemas.openxmlformats.org/officeDocument/2006/relationships/customXml" Target="../../customXml/item162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173.xml"/><Relationship Id="rId10" Type="http://schemas.openxmlformats.org/officeDocument/2006/relationships/customXml" Target="../../customXml/item168.xml"/><Relationship Id="rId4" Type="http://schemas.openxmlformats.org/officeDocument/2006/relationships/customXml" Target="../../customXml/item54.xml"/><Relationship Id="rId9" Type="http://schemas.openxmlformats.org/officeDocument/2006/relationships/customXml" Target="../../customXml/item2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6.xml"/><Relationship Id="rId3" Type="http://schemas.openxmlformats.org/officeDocument/2006/relationships/customXml" Target="../../customXml/item33.xml"/><Relationship Id="rId7" Type="http://schemas.openxmlformats.org/officeDocument/2006/relationships/customXml" Target="../../customXml/item124.xml"/><Relationship Id="rId12" Type="http://schemas.openxmlformats.org/officeDocument/2006/relationships/slideLayout" Target="../slideLayouts/slideLayout1.xml"/><Relationship Id="rId2" Type="http://schemas.openxmlformats.org/officeDocument/2006/relationships/customXml" Target="../../customXml/item182.xml"/><Relationship Id="rId1" Type="http://schemas.openxmlformats.org/officeDocument/2006/relationships/customXml" Target="../../customXml/item183.xml"/><Relationship Id="rId6" Type="http://schemas.openxmlformats.org/officeDocument/2006/relationships/customXml" Target="../../customXml/item179.xml"/><Relationship Id="rId11" Type="http://schemas.openxmlformats.org/officeDocument/2006/relationships/customXml" Target="../../customXml/item12.xml"/><Relationship Id="rId5" Type="http://schemas.openxmlformats.org/officeDocument/2006/relationships/customXml" Target="../../customXml/item141.xml"/><Relationship Id="rId10" Type="http://schemas.openxmlformats.org/officeDocument/2006/relationships/customXml" Target="../../customXml/item174.xml"/><Relationship Id="rId4" Type="http://schemas.openxmlformats.org/officeDocument/2006/relationships/customXml" Target="../../customXml/item82.xml"/><Relationship Id="rId9" Type="http://schemas.openxmlformats.org/officeDocument/2006/relationships/customXml" Target="../../customXml/item5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8.xml"/><Relationship Id="rId3" Type="http://schemas.openxmlformats.org/officeDocument/2006/relationships/customXml" Target="../../customXml/item114.xml"/><Relationship Id="rId7" Type="http://schemas.openxmlformats.org/officeDocument/2006/relationships/customXml" Target="../../customXml/item172.xml"/><Relationship Id="rId12" Type="http://schemas.openxmlformats.org/officeDocument/2006/relationships/image" Target="../media/image7.png"/><Relationship Id="rId2" Type="http://schemas.openxmlformats.org/officeDocument/2006/relationships/customXml" Target="../../customXml/item36.xml"/><Relationship Id="rId1" Type="http://schemas.openxmlformats.org/officeDocument/2006/relationships/customXml" Target="../../customXml/item11.xml"/><Relationship Id="rId6" Type="http://schemas.openxmlformats.org/officeDocument/2006/relationships/customXml" Target="../../customXml/item184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157.xml"/><Relationship Id="rId10" Type="http://schemas.openxmlformats.org/officeDocument/2006/relationships/customXml" Target="../../customXml/item92.xml"/><Relationship Id="rId4" Type="http://schemas.openxmlformats.org/officeDocument/2006/relationships/customXml" Target="../../customXml/item63.xml"/><Relationship Id="rId9" Type="http://schemas.openxmlformats.org/officeDocument/2006/relationships/customXml" Target="../../customXml/item8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5.xml"/><Relationship Id="rId13" Type="http://schemas.openxmlformats.org/officeDocument/2006/relationships/customXml" Target="../../customXml/item69.xml"/><Relationship Id="rId3" Type="http://schemas.openxmlformats.org/officeDocument/2006/relationships/customXml" Target="../../customXml/item94.xml"/><Relationship Id="rId7" Type="http://schemas.openxmlformats.org/officeDocument/2006/relationships/customXml" Target="../../customXml/item29.xml"/><Relationship Id="rId12" Type="http://schemas.openxmlformats.org/officeDocument/2006/relationships/customXml" Target="../../customXml/item193.xml"/><Relationship Id="rId17" Type="http://schemas.openxmlformats.org/officeDocument/2006/relationships/slideLayout" Target="../slideLayouts/slideLayout1.xml"/><Relationship Id="rId2" Type="http://schemas.openxmlformats.org/officeDocument/2006/relationships/customXml" Target="../../customXml/item137.xml"/><Relationship Id="rId16" Type="http://schemas.openxmlformats.org/officeDocument/2006/relationships/customXml" Target="../../customXml/item91.xml"/><Relationship Id="rId1" Type="http://schemas.openxmlformats.org/officeDocument/2006/relationships/customXml" Target="../../customXml/item72.xml"/><Relationship Id="rId6" Type="http://schemas.openxmlformats.org/officeDocument/2006/relationships/customXml" Target="../../customXml/item78.xml"/><Relationship Id="rId11" Type="http://schemas.openxmlformats.org/officeDocument/2006/relationships/customXml" Target="../../customXml/item28.xml"/><Relationship Id="rId5" Type="http://schemas.openxmlformats.org/officeDocument/2006/relationships/customXml" Target="../../customXml/item133.xml"/><Relationship Id="rId15" Type="http://schemas.openxmlformats.org/officeDocument/2006/relationships/customXml" Target="../../customXml/item4.xml"/><Relationship Id="rId10" Type="http://schemas.openxmlformats.org/officeDocument/2006/relationships/customXml" Target="../../customXml/item158.xml"/><Relationship Id="rId4" Type="http://schemas.openxmlformats.org/officeDocument/2006/relationships/customXml" Target="../../customXml/item59.xml"/><Relationship Id="rId9" Type="http://schemas.openxmlformats.org/officeDocument/2006/relationships/customXml" Target="../../customXml/item104.xml"/><Relationship Id="rId14" Type="http://schemas.openxmlformats.org/officeDocument/2006/relationships/customXml" Target="../../customXml/item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6.xml"/><Relationship Id="rId13" Type="http://schemas.openxmlformats.org/officeDocument/2006/relationships/customXml" Target="../../customXml/item167.xml"/><Relationship Id="rId18" Type="http://schemas.openxmlformats.org/officeDocument/2006/relationships/customXml" Target="../../customXml/item80.xml"/><Relationship Id="rId3" Type="http://schemas.openxmlformats.org/officeDocument/2006/relationships/customXml" Target="../../customXml/item55.xml"/><Relationship Id="rId21" Type="http://schemas.openxmlformats.org/officeDocument/2006/relationships/customXml" Target="../../customXml/item103.xml"/><Relationship Id="rId7" Type="http://schemas.openxmlformats.org/officeDocument/2006/relationships/customXml" Target="../../customXml/item170.xml"/><Relationship Id="rId12" Type="http://schemas.openxmlformats.org/officeDocument/2006/relationships/customXml" Target="../../customXml/item16.xml"/><Relationship Id="rId17" Type="http://schemas.openxmlformats.org/officeDocument/2006/relationships/customXml" Target="../../customXml/item142.xml"/><Relationship Id="rId2" Type="http://schemas.openxmlformats.org/officeDocument/2006/relationships/customXml" Target="../../customXml/item61.xml"/><Relationship Id="rId16" Type="http://schemas.openxmlformats.org/officeDocument/2006/relationships/customXml" Target="../../customXml/item6.xml"/><Relationship Id="rId20" Type="http://schemas.openxmlformats.org/officeDocument/2006/relationships/customXml" Target="../../customXml/item127.xml"/><Relationship Id="rId1" Type="http://schemas.openxmlformats.org/officeDocument/2006/relationships/customXml" Target="../../customXml/item65.xml"/><Relationship Id="rId6" Type="http://schemas.openxmlformats.org/officeDocument/2006/relationships/customXml" Target="../../customXml/item171.xml"/><Relationship Id="rId11" Type="http://schemas.openxmlformats.org/officeDocument/2006/relationships/customXml" Target="../../customXml/item144.xml"/><Relationship Id="rId5" Type="http://schemas.openxmlformats.org/officeDocument/2006/relationships/customXml" Target="../../customXml/item27.xml"/><Relationship Id="rId15" Type="http://schemas.openxmlformats.org/officeDocument/2006/relationships/customXml" Target="../../customXml/item105.xml"/><Relationship Id="rId23" Type="http://schemas.openxmlformats.org/officeDocument/2006/relationships/slideLayout" Target="../slideLayouts/slideLayout1.xml"/><Relationship Id="rId10" Type="http://schemas.openxmlformats.org/officeDocument/2006/relationships/customXml" Target="../../customXml/item5.xml"/><Relationship Id="rId19" Type="http://schemas.openxmlformats.org/officeDocument/2006/relationships/customXml" Target="../../customXml/item23.xml"/><Relationship Id="rId4" Type="http://schemas.openxmlformats.org/officeDocument/2006/relationships/customXml" Target="../../customXml/item93.xml"/><Relationship Id="rId9" Type="http://schemas.openxmlformats.org/officeDocument/2006/relationships/customXml" Target="../../customXml/item2.xml"/><Relationship Id="rId14" Type="http://schemas.openxmlformats.org/officeDocument/2006/relationships/customXml" Target="../../customXml/item60.xml"/><Relationship Id="rId22" Type="http://schemas.openxmlformats.org/officeDocument/2006/relationships/customXml" Target="../../customXml/item19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6.xml"/><Relationship Id="rId13" Type="http://schemas.openxmlformats.org/officeDocument/2006/relationships/customXml" Target="../../customXml/item189.xml"/><Relationship Id="rId18" Type="http://schemas.openxmlformats.org/officeDocument/2006/relationships/customXml" Target="../../customXml/item85.xml"/><Relationship Id="rId3" Type="http://schemas.openxmlformats.org/officeDocument/2006/relationships/customXml" Target="../../customXml/item46.xml"/><Relationship Id="rId21" Type="http://schemas.openxmlformats.org/officeDocument/2006/relationships/customXml" Target="../../customXml/item50.xml"/><Relationship Id="rId7" Type="http://schemas.openxmlformats.org/officeDocument/2006/relationships/customXml" Target="../../customXml/item185.xml"/><Relationship Id="rId12" Type="http://schemas.openxmlformats.org/officeDocument/2006/relationships/customXml" Target="../../customXml/item164.xml"/><Relationship Id="rId17" Type="http://schemas.openxmlformats.org/officeDocument/2006/relationships/customXml" Target="../../customXml/item188.xml"/><Relationship Id="rId2" Type="http://schemas.openxmlformats.org/officeDocument/2006/relationships/customXml" Target="../../customXml/item195.xml"/><Relationship Id="rId16" Type="http://schemas.openxmlformats.org/officeDocument/2006/relationships/customXml" Target="../../customXml/item51.xml"/><Relationship Id="rId20" Type="http://schemas.openxmlformats.org/officeDocument/2006/relationships/customXml" Target="../../customXml/item21.xml"/><Relationship Id="rId1" Type="http://schemas.openxmlformats.org/officeDocument/2006/relationships/customXml" Target="../../customXml/item18.xml"/><Relationship Id="rId6" Type="http://schemas.openxmlformats.org/officeDocument/2006/relationships/customXml" Target="../../customXml/item67.xml"/><Relationship Id="rId11" Type="http://schemas.openxmlformats.org/officeDocument/2006/relationships/customXml" Target="../../customXml/item146.xml"/><Relationship Id="rId5" Type="http://schemas.openxmlformats.org/officeDocument/2006/relationships/customXml" Target="../../customXml/item196.xml"/><Relationship Id="rId15" Type="http://schemas.openxmlformats.org/officeDocument/2006/relationships/customXml" Target="../../customXml/item190.xml"/><Relationship Id="rId23" Type="http://schemas.openxmlformats.org/officeDocument/2006/relationships/slideLayout" Target="../slideLayouts/slideLayout1.xml"/><Relationship Id="rId10" Type="http://schemas.openxmlformats.org/officeDocument/2006/relationships/customXml" Target="../../customXml/item3.xml"/><Relationship Id="rId19" Type="http://schemas.openxmlformats.org/officeDocument/2006/relationships/customXml" Target="../../customXml/item40.xml"/><Relationship Id="rId4" Type="http://schemas.openxmlformats.org/officeDocument/2006/relationships/customXml" Target="../../customXml/item101.xml"/><Relationship Id="rId9" Type="http://schemas.openxmlformats.org/officeDocument/2006/relationships/customXml" Target="../../customXml/item175.xml"/><Relationship Id="rId14" Type="http://schemas.openxmlformats.org/officeDocument/2006/relationships/customXml" Target="../../customXml/item139.xml"/><Relationship Id="rId22" Type="http://schemas.openxmlformats.org/officeDocument/2006/relationships/customXml" Target="../../customXml/item1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customXml" Target="../../customXml/item147.xml"/><Relationship Id="rId7" Type="http://schemas.openxmlformats.org/officeDocument/2006/relationships/customXml" Target="../../customXml/item88.xml"/><Relationship Id="rId2" Type="http://schemas.openxmlformats.org/officeDocument/2006/relationships/customXml" Target="../../customXml/item118.xml"/><Relationship Id="rId1" Type="http://schemas.openxmlformats.org/officeDocument/2006/relationships/customXml" Target="../../customXml/item100.xml"/><Relationship Id="rId6" Type="http://schemas.openxmlformats.org/officeDocument/2006/relationships/customXml" Target="../../customXml/item13.xml"/><Relationship Id="rId5" Type="http://schemas.openxmlformats.org/officeDocument/2006/relationships/customXml" Target="../../customXml/item43.xml"/><Relationship Id="rId4" Type="http://schemas.openxmlformats.org/officeDocument/2006/relationships/customXml" Target="../../customXml/item10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99.xml"/><Relationship Id="rId2" Type="http://schemas.openxmlformats.org/officeDocument/2006/relationships/customXml" Target="../../customXml/item120.xml"/><Relationship Id="rId1" Type="http://schemas.openxmlformats.org/officeDocument/2006/relationships/customXml" Target="../../customXml/item34.xml"/><Relationship Id="rId4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4.xml"/><Relationship Id="rId2" Type="http://schemas.openxmlformats.org/officeDocument/2006/relationships/customXml" Target="../../customXml/item160.xml"/><Relationship Id="rId1" Type="http://schemas.openxmlformats.org/officeDocument/2006/relationships/customXml" Target="../../customXml/item39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86.xml"/><Relationship Id="rId4" Type="http://schemas.openxmlformats.org/officeDocument/2006/relationships/customXml" Target="../../customXml/item4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60617" y="495499"/>
            <a:ext cx="10895309" cy="590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96190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/>
              <a:t>On-line</a:t>
            </a:r>
            <a:r>
              <a:rPr lang="ko-KR" altLang="en-US" sz="6000" dirty="0"/>
              <a:t> </a:t>
            </a:r>
            <a:r>
              <a:rPr lang="en-US" altLang="ko-KR" sz="6000" dirty="0"/>
              <a:t>Banking</a:t>
            </a:r>
            <a:r>
              <a:rPr lang="ko-KR" altLang="en-US" sz="6000" dirty="0"/>
              <a:t> </a:t>
            </a:r>
            <a:r>
              <a:rPr lang="en-US" altLang="ko-KR" sz="6000" dirty="0"/>
              <a:t>System</a:t>
            </a:r>
            <a:br>
              <a:rPr lang="en-US" altLang="ko-KR" sz="6000" dirty="0"/>
            </a:br>
            <a:r>
              <a:rPr lang="ko-KR" altLang="en-US" sz="6000" dirty="0"/>
              <a:t>설계 발표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55064" y="4850969"/>
            <a:ext cx="3254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발표자</a:t>
            </a:r>
            <a:r>
              <a:rPr lang="en-US" altLang="ko-KR" b="1" dirty="0"/>
              <a:t>:	</a:t>
            </a:r>
            <a:r>
              <a:rPr lang="ko-KR" altLang="en-US" b="1" dirty="0" err="1"/>
              <a:t>김남곤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   팀원</a:t>
            </a:r>
            <a:r>
              <a:rPr lang="en-US" altLang="ko-KR" b="1" dirty="0"/>
              <a:t>:	20120691 </a:t>
            </a:r>
            <a:r>
              <a:rPr lang="ko-KR" altLang="en-US" b="1" dirty="0" err="1"/>
              <a:t>손우규</a:t>
            </a:r>
            <a:endParaRPr lang="en-US" altLang="ko-KR" b="1" dirty="0"/>
          </a:p>
          <a:p>
            <a:r>
              <a:rPr lang="en-US" altLang="ko-KR" b="1" dirty="0"/>
              <a:t>	20140123 </a:t>
            </a:r>
            <a:r>
              <a:rPr lang="ko-KR" altLang="en-US" b="1" dirty="0" err="1"/>
              <a:t>김남곤</a:t>
            </a:r>
            <a:endParaRPr lang="en-US" altLang="ko-KR" b="1" dirty="0"/>
          </a:p>
          <a:p>
            <a:r>
              <a:rPr lang="en-US" altLang="ko-KR" b="1" dirty="0"/>
              <a:t>         	20141000 </a:t>
            </a:r>
            <a:r>
              <a:rPr lang="ko-KR" altLang="en-US" b="1" dirty="0"/>
              <a:t>이정환</a:t>
            </a:r>
          </a:p>
        </p:txBody>
      </p:sp>
    </p:spTree>
    <p:extLst>
      <p:ext uri="{BB962C8B-B14F-4D97-AF65-F5344CB8AC3E}">
        <p14:creationId xmlns:p14="http://schemas.microsoft.com/office/powerpoint/2010/main" val="31964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F5966C6-0FB1-4DF7-8B53-0DCAC53CE592}"/>
              </a:ext>
            </a:extLst>
          </p:cNvPr>
          <p:cNvSpPr/>
          <p:nvPr/>
        </p:nvSpPr>
        <p:spPr>
          <a:xfrm>
            <a:off x="590746" y="2151727"/>
            <a:ext cx="1101050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은행종업원</a:t>
            </a:r>
          </a:p>
          <a:p>
            <a:r>
              <a:rPr lang="ko-KR" altLang="en-US" sz="3200" dirty="0"/>
              <a:t>: 고객 조회, 고객 등록, 계좌 개설, 계좌 조회, 새 상품 홍보</a:t>
            </a:r>
          </a:p>
          <a:p>
            <a:endParaRPr lang="ko-KR" altLang="en-US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고객</a:t>
            </a:r>
          </a:p>
          <a:p>
            <a:r>
              <a:rPr lang="ko-KR" altLang="en-US" sz="3200" dirty="0"/>
              <a:t>: 계좌 인증, 입금, 출금, 잔고 조회, 거래 내역 조회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633BBAA-8BD7-41D9-B79F-63ED16E355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46" y="3316491"/>
            <a:ext cx="1698569" cy="16985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E37814A-D13C-491C-AA45-EA3429A71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14" y="394181"/>
            <a:ext cx="1604301" cy="160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2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6992" y="433953"/>
            <a:ext cx="10895309" cy="590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96190"/>
          </a:xfrm>
        </p:spPr>
        <p:txBody>
          <a:bodyPr>
            <a:normAutofit/>
          </a:bodyPr>
          <a:lstStyle/>
          <a:p>
            <a:pPr algn="ctr"/>
            <a:r>
              <a:rPr lang="en-US" altLang="ko-KR" sz="10000" dirty="0"/>
              <a:t>UI </a:t>
            </a:r>
            <a:r>
              <a:rPr lang="ko-KR" altLang="en-US" sz="10000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168517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xmlns="" id="{80FC8FF8-65E5-4427-AE0E-E9300055A5C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394132" y="1183968"/>
            <a:ext cx="9144000" cy="4729842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xmlns="" id="{163C5C0E-1506-4151-A205-C6B77DA1138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xmlns="" id="{65FC044F-7D9A-4660-AB35-1B50188241A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xmlns="" id="{D28DF46B-7E1A-4C97-9489-09509BC4E522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xmlns="" id="{B576353F-BFD9-4BDD-9372-E7DCFCA61190}"/>
                  </a:ext>
                </a:extLst>
              </p:cNvPr>
              <p:cNvSpPr txBox="1"/>
              <p:nvPr/>
            </p:nvSpPr>
            <p:spPr>
              <a:xfrm>
                <a:off x="240976" y="14058"/>
                <a:ext cx="1299138" cy="288189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Bangking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System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xmlns="" id="{34F2FFF7-2B8A-4E26-81AF-D78D24CB160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xmlns="" id="{580F4E13-9BA6-42D6-9956-E1163DFAA8C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xmlns="" id="{FF54E0F3-DB31-457E-92E5-F057AB30B0E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xmlns="" id="{4BD8F699-350D-473F-BBAE-44D9478A60D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xmlns="" id="{E6E30AB2-FCEE-41E5-919D-20F07C0CD4A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xmlns="" id="{42389A59-861D-4CE6-943D-819E64BD4B6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xmlns="" id="{BAD0E211-04D7-4C96-B8B0-D64FCEDCED00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xmlns="" id="{A6D56C16-F959-458E-84EE-FEC73B7ACF0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460174" y="1631859"/>
            <a:ext cx="3211540" cy="46212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고객 조회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xmlns="" id="{B5D7381E-380B-48DE-B9C5-CA3ECB83218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460174" y="2339359"/>
            <a:ext cx="3211540" cy="46212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고객 </a:t>
            </a:r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등록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xmlns="" id="{0F114856-19E0-46B5-BFE1-08CB80BCF555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460174" y="3049375"/>
            <a:ext cx="3211540" cy="46212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계좌 개설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xmlns="" id="{46905344-DD33-417A-BA3E-701A9342B1D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460174" y="3759391"/>
            <a:ext cx="3211540" cy="46212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계좌 조회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xmlns="" id="{7A4B4687-C1D8-4463-8A1C-ADDE136D1AC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460174" y="4469407"/>
            <a:ext cx="3211540" cy="46212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계좌 인증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xmlns="" id="{C1A27E2E-E90D-4CD4-9C6D-9AFC8271419B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460174" y="5179425"/>
            <a:ext cx="3211540" cy="46212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새 상품 홍보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97BEF9A-2488-4697-92A8-88C08A9DAAAE}"/>
              </a:ext>
            </a:extLst>
          </p:cNvPr>
          <p:cNvSpPr txBox="1"/>
          <p:nvPr/>
        </p:nvSpPr>
        <p:spPr>
          <a:xfrm>
            <a:off x="241674" y="128311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전체 메뉴</a:t>
            </a:r>
          </a:p>
        </p:txBody>
      </p:sp>
    </p:spTree>
    <p:extLst>
      <p:ext uri="{BB962C8B-B14F-4D97-AF65-F5344CB8AC3E}">
        <p14:creationId xmlns:p14="http://schemas.microsoft.com/office/powerpoint/2010/main" val="389552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xmlns="" id="{80FC8FF8-65E5-4427-AE0E-E9300055A5C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1038999"/>
            <a:ext cx="9144000" cy="5493087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xmlns="" id="{163C5C0E-1506-4151-A205-C6B77DA1138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xmlns="" id="{65FC044F-7D9A-4660-AB35-1B50188241A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xmlns="" id="{D28DF46B-7E1A-4C97-9489-09509BC4E522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xmlns="" id="{B576353F-BFD9-4BDD-9372-E7DCFCA61190}"/>
                  </a:ext>
                </a:extLst>
              </p:cNvPr>
              <p:cNvSpPr txBox="1"/>
              <p:nvPr/>
            </p:nvSpPr>
            <p:spPr>
              <a:xfrm>
                <a:off x="240976" y="14058"/>
                <a:ext cx="1299138" cy="288189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Bangking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System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xmlns="" id="{34F2FFF7-2B8A-4E26-81AF-D78D24CB160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xmlns="" id="{580F4E13-9BA6-42D6-9956-E1163DFAA8C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xmlns="" id="{FF54E0F3-DB31-457E-92E5-F057AB30B0E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xmlns="" id="{4BD8F699-350D-473F-BBAE-44D9478A60D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xmlns="" id="{E6E30AB2-FCEE-41E5-919D-20F07C0CD4A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xmlns="" id="{42389A59-861D-4CE6-943D-819E64BD4B6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xmlns="" id="{BAD0E211-04D7-4C96-B8B0-D64FCEDCED00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2" name="Table">
            <a:extLst>
              <a:ext uri="{FF2B5EF4-FFF2-40B4-BE49-F238E27FC236}">
                <a16:creationId xmlns:a16="http://schemas.microsoft.com/office/drawing/2014/main" xmlns="" id="{E2B27055-6D71-44D8-A306-0DF9E12C9E7A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323959108"/>
              </p:ext>
            </p:extLst>
          </p:nvPr>
        </p:nvGraphicFramePr>
        <p:xfrm>
          <a:off x="2253332" y="2815520"/>
          <a:ext cx="7707787" cy="1983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29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4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10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442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44215">
                  <a:extLst>
                    <a:ext uri="{9D8B030D-6E8A-4147-A177-3AD203B41FA5}">
                      <a16:colId xmlns:a16="http://schemas.microsoft.com/office/drawing/2014/main" xmlns="" val="1280198518"/>
                    </a:ext>
                  </a:extLst>
                </a:gridCol>
                <a:gridCol w="1344215">
                  <a:extLst>
                    <a:ext uri="{9D8B030D-6E8A-4147-A177-3AD203B41FA5}">
                      <a16:colId xmlns:a16="http://schemas.microsoft.com/office/drawing/2014/main" xmlns="" val="4097747595"/>
                    </a:ext>
                  </a:extLst>
                </a:gridCol>
              </a:tblGrid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이름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생년월일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이메일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주소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홍길동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980111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abc@abc.com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대구 동구 신천동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이정환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121212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dbe@dbe.com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대구 수성구 </a:t>
                      </a:r>
                      <a:r>
                        <a:rPr lang="ko-KR" altLang="en-US" sz="1100" dirty="0" err="1">
                          <a:solidFill>
                            <a:srgbClr val="000000"/>
                          </a:solidFill>
                        </a:rPr>
                        <a:t>범물동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33" name="ScrollbarVertical">
            <a:extLst>
              <a:ext uri="{FF2B5EF4-FFF2-40B4-BE49-F238E27FC236}">
                <a16:creationId xmlns:a16="http://schemas.microsoft.com/office/drawing/2014/main" xmlns="" id="{7DB8EF0C-9DB4-49FC-AE26-858CAB560520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0017865" y="2262904"/>
            <a:ext cx="175098" cy="1983360"/>
            <a:chOff x="4496659" y="1543109"/>
            <a:chExt cx="147992" cy="3562291"/>
          </a:xfrm>
        </p:grpSpPr>
        <p:sp>
          <p:nvSpPr>
            <p:cNvPr id="34" name="Background">
              <a:extLst>
                <a:ext uri="{FF2B5EF4-FFF2-40B4-BE49-F238E27FC236}">
                  <a16:creationId xmlns:a16="http://schemas.microsoft.com/office/drawing/2014/main" xmlns="" id="{5789336D-7217-4CC1-8541-E0B1996BF7A7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35" name="Slider">
              <a:extLst>
                <a:ext uri="{FF2B5EF4-FFF2-40B4-BE49-F238E27FC236}">
                  <a16:creationId xmlns:a16="http://schemas.microsoft.com/office/drawing/2014/main" xmlns="" id="{41D8F46F-7AD4-4CC6-B917-B740B0DBDFCB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6" name="UpArrow">
              <a:extLst>
                <a:ext uri="{FF2B5EF4-FFF2-40B4-BE49-F238E27FC236}">
                  <a16:creationId xmlns:a16="http://schemas.microsoft.com/office/drawing/2014/main" xmlns="" id="{341029EC-DE9F-4EA5-833B-E34E0DB3FCD8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Arrow">
              <a:extLst>
                <a:ext uri="{FF2B5EF4-FFF2-40B4-BE49-F238E27FC236}">
                  <a16:creationId xmlns:a16="http://schemas.microsoft.com/office/drawing/2014/main" xmlns="" id="{3E77DC63-AFEC-47B5-A5DB-76F940481EEC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Content">
            <a:extLst>
              <a:ext uri="{FF2B5EF4-FFF2-40B4-BE49-F238E27FC236}">
                <a16:creationId xmlns:a16="http://schemas.microsoft.com/office/drawing/2014/main" xmlns="" id="{24708C70-4EFA-4056-84E3-DB7C506E591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8736519" y="2535570"/>
            <a:ext cx="524213" cy="1979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수정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xmlns="" id="{556CCC62-F6D4-4896-9035-49896E411FB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9316936" y="2532327"/>
            <a:ext cx="524213" cy="1979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삭제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xmlns="" id="{11C14332-2695-45FE-A8B0-A6B55D6E95C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8746488" y="2794551"/>
            <a:ext cx="524213" cy="1979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수정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xmlns="" id="{7F89734C-A7F0-41C3-ADC3-29D726135D98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9326905" y="2791308"/>
            <a:ext cx="524213" cy="1979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삭제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BFAB9D-406A-469F-A325-282F105CEE92}"/>
              </a:ext>
            </a:extLst>
          </p:cNvPr>
          <p:cNvSpPr txBox="1"/>
          <p:nvPr/>
        </p:nvSpPr>
        <p:spPr>
          <a:xfrm>
            <a:off x="241674" y="128311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회원 조회</a:t>
            </a:r>
          </a:p>
        </p:txBody>
      </p:sp>
      <p:grpSp>
        <p:nvGrpSpPr>
          <p:cNvPr id="44" name="SearchBox">
            <a:extLst>
              <a:ext uri="{FF2B5EF4-FFF2-40B4-BE49-F238E27FC236}">
                <a16:creationId xmlns:a16="http://schemas.microsoft.com/office/drawing/2014/main" xmlns="" id="{8C6F84F4-8212-4024-BB50-110283D36293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9202606" y="2415890"/>
            <a:ext cx="962996" cy="310896"/>
            <a:chOff x="4111925" y="3293648"/>
            <a:chExt cx="962996" cy="310896"/>
          </a:xfrm>
        </p:grpSpPr>
        <p:sp>
          <p:nvSpPr>
            <p:cNvPr id="45" name="Content">
              <a:extLst>
                <a:ext uri="{FF2B5EF4-FFF2-40B4-BE49-F238E27FC236}">
                  <a16:creationId xmlns:a16="http://schemas.microsoft.com/office/drawing/2014/main" xmlns="" id="{F7F5BE3D-1C5C-4DA6-90E7-8C51F293C177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xmlns="" id="{BD88097A-39A1-4138-81A7-1D56AE495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417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BFAB9D-406A-469F-A325-282F105CEE92}"/>
              </a:ext>
            </a:extLst>
          </p:cNvPr>
          <p:cNvSpPr txBox="1"/>
          <p:nvPr/>
        </p:nvSpPr>
        <p:spPr>
          <a:xfrm>
            <a:off x="241674" y="128311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회원 수정 화면</a:t>
            </a:r>
          </a:p>
        </p:txBody>
      </p:sp>
      <p:grpSp>
        <p:nvGrpSpPr>
          <p:cNvPr id="25" name="Window">
            <a:extLst>
              <a:ext uri="{FF2B5EF4-FFF2-40B4-BE49-F238E27FC236}">
                <a16:creationId xmlns:a16="http://schemas.microsoft.com/office/drawing/2014/main" xmlns="" id="{C8023762-DFC6-4CAF-BF1C-6D90BC83294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89116" y="2266545"/>
            <a:ext cx="2986392" cy="2616740"/>
            <a:chOff x="0" y="-114896"/>
            <a:chExt cx="9144000" cy="6972896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xmlns="" id="{10F7FBDF-B341-4341-AB33-737FF878EE47}"/>
                </a:ext>
              </a:extLst>
            </p:cNvPr>
            <p:cNvGrpSpPr/>
            <p:nvPr/>
          </p:nvGrpSpPr>
          <p:grpSpPr>
            <a:xfrm>
              <a:off x="0" y="-114896"/>
              <a:ext cx="9144000" cy="6972896"/>
              <a:chOff x="0" y="-114896"/>
              <a:chExt cx="9144000" cy="6972896"/>
            </a:xfrm>
          </p:grpSpPr>
          <p:sp>
            <p:nvSpPr>
              <p:cNvPr id="44" name="Rectangle 10">
                <a:extLst>
                  <a:ext uri="{FF2B5EF4-FFF2-40B4-BE49-F238E27FC236}">
                    <a16:creationId xmlns:a16="http://schemas.microsoft.com/office/drawing/2014/main" xmlns="" id="{D303C9D0-4C34-46AC-82B1-D6626621B1E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5" name="Rectangle 11">
                <a:extLst>
                  <a:ext uri="{FF2B5EF4-FFF2-40B4-BE49-F238E27FC236}">
                    <a16:creationId xmlns:a16="http://schemas.microsoft.com/office/drawing/2014/main" xmlns="" id="{0DC2EA58-ABA3-4B81-87A2-40E4516EB81F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6" name="WindowTitle">
                <a:extLst>
                  <a:ext uri="{FF2B5EF4-FFF2-40B4-BE49-F238E27FC236}">
                    <a16:creationId xmlns:a16="http://schemas.microsoft.com/office/drawing/2014/main" xmlns="" id="{028609CD-D44B-40A9-896C-79CD85076A86}"/>
                  </a:ext>
                </a:extLst>
              </p:cNvPr>
              <p:cNvSpPr txBox="1"/>
              <p:nvPr/>
            </p:nvSpPr>
            <p:spPr>
              <a:xfrm>
                <a:off x="240976" y="-114896"/>
                <a:ext cx="1223534" cy="546096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고객 수정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Minimize - Maximize - Close">
              <a:extLst>
                <a:ext uri="{FF2B5EF4-FFF2-40B4-BE49-F238E27FC236}">
                  <a16:creationId xmlns:a16="http://schemas.microsoft.com/office/drawing/2014/main" xmlns="" id="{29607290-C04D-4D1B-929A-4E94B8CB62F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xmlns="" id="{ABAB9574-39EE-4A79-B6B8-9A48488C03B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0" name="Line">
                <a:extLst>
                  <a:ext uri="{FF2B5EF4-FFF2-40B4-BE49-F238E27FC236}">
                    <a16:creationId xmlns:a16="http://schemas.microsoft.com/office/drawing/2014/main" xmlns="" id="{005F5C6C-27CF-49DA-85C4-B93D3B8DA9E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xmlns="" id="{D2928E41-00F5-4AD2-AE76-76210DC6AE3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Line">
                <a:extLst>
                  <a:ext uri="{FF2B5EF4-FFF2-40B4-BE49-F238E27FC236}">
                    <a16:creationId xmlns:a16="http://schemas.microsoft.com/office/drawing/2014/main" xmlns="" id="{B3FA9C75-D4E9-4334-8FB3-0FF6BC8EC38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Line">
                <a:extLst>
                  <a:ext uri="{FF2B5EF4-FFF2-40B4-BE49-F238E27FC236}">
                    <a16:creationId xmlns:a16="http://schemas.microsoft.com/office/drawing/2014/main" xmlns="" id="{90F8F1E7-FEBB-4D4D-B66F-E16FA76B41D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Oval 4">
              <a:extLst>
                <a:ext uri="{FF2B5EF4-FFF2-40B4-BE49-F238E27FC236}">
                  <a16:creationId xmlns:a16="http://schemas.microsoft.com/office/drawing/2014/main" xmlns="" id="{3E68377E-89E7-4A1A-BD94-32856FEE65E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768979C-7F86-4E05-91DF-48D6B2EBFB72}"/>
              </a:ext>
            </a:extLst>
          </p:cNvPr>
          <p:cNvSpPr txBox="1"/>
          <p:nvPr/>
        </p:nvSpPr>
        <p:spPr>
          <a:xfrm>
            <a:off x="3464977" y="2661998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ID: 1</a:t>
            </a:r>
            <a:endParaRPr lang="ko-KR" altLang="en-US" sz="1400" dirty="0"/>
          </a:p>
        </p:txBody>
      </p:sp>
      <p:sp>
        <p:nvSpPr>
          <p:cNvPr id="47" name="Content">
            <a:extLst>
              <a:ext uri="{FF2B5EF4-FFF2-40B4-BE49-F238E27FC236}">
                <a16:creationId xmlns:a16="http://schemas.microsoft.com/office/drawing/2014/main" xmlns="" id="{38B30D35-E67D-40B3-A4A2-B1B8CED5362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153113" y="357575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abc@abc.com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46C9729-D051-461B-ACA8-B9328042E61D}"/>
              </a:ext>
            </a:extLst>
          </p:cNvPr>
          <p:cNvSpPr txBox="1"/>
          <p:nvPr/>
        </p:nvSpPr>
        <p:spPr>
          <a:xfrm>
            <a:off x="3435064" y="297977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F10EA11-5B5C-409D-B67C-52F5634F1AA9}"/>
              </a:ext>
            </a:extLst>
          </p:cNvPr>
          <p:cNvSpPr txBox="1"/>
          <p:nvPr/>
        </p:nvSpPr>
        <p:spPr>
          <a:xfrm>
            <a:off x="3435064" y="3266474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생년월일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32FEAE1-F68F-458C-AA1F-559870CA5B13}"/>
              </a:ext>
            </a:extLst>
          </p:cNvPr>
          <p:cNvSpPr txBox="1"/>
          <p:nvPr/>
        </p:nvSpPr>
        <p:spPr>
          <a:xfrm>
            <a:off x="3435064" y="3536164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이메일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7DFFBD4-3C65-4E5B-B835-918A3377EDE7}"/>
              </a:ext>
            </a:extLst>
          </p:cNvPr>
          <p:cNvSpPr txBox="1"/>
          <p:nvPr/>
        </p:nvSpPr>
        <p:spPr>
          <a:xfrm>
            <a:off x="3464977" y="384428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주소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xmlns="" id="{87FE740C-F1D9-400D-901F-272EFC85DD5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153113" y="388387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대구 동구 신천동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xmlns="" id="{94F9FB13-1F11-44B8-9E05-B0C31EFEE18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490051" y="4304469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xmlns="" id="{65BBBBF9-AD30-4828-870A-C6EAC45D224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454665" y="4296807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취소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xmlns="" id="{00B36A24-35F5-4824-9C05-1EC65BDDB951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005514" y="301787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이정환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xmlns="" id="{578FCF33-7F72-458F-A25A-69B59AAE4704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324699" y="329306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121212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7" name="Window">
            <a:extLst>
              <a:ext uri="{FF2B5EF4-FFF2-40B4-BE49-F238E27FC236}">
                <a16:creationId xmlns:a16="http://schemas.microsoft.com/office/drawing/2014/main" xmlns="" id="{B4D19F49-1E41-45A0-A89B-52036CC6E7D4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7416170" y="2188723"/>
            <a:ext cx="2986392" cy="1098827"/>
            <a:chOff x="0" y="-430981"/>
            <a:chExt cx="9144000" cy="4079439"/>
          </a:xfrm>
        </p:grpSpPr>
        <p:grpSp>
          <p:nvGrpSpPr>
            <p:cNvPr id="58" name="Group 2">
              <a:extLst>
                <a:ext uri="{FF2B5EF4-FFF2-40B4-BE49-F238E27FC236}">
                  <a16:creationId xmlns:a16="http://schemas.microsoft.com/office/drawing/2014/main" xmlns="" id="{E2C44580-AD0F-4B48-969A-0F31D78F36F6}"/>
                </a:ext>
              </a:extLst>
            </p:cNvPr>
            <p:cNvGrpSpPr/>
            <p:nvPr/>
          </p:nvGrpSpPr>
          <p:grpSpPr>
            <a:xfrm>
              <a:off x="0" y="-430981"/>
              <a:ext cx="9144000" cy="4079439"/>
              <a:chOff x="0" y="-430981"/>
              <a:chExt cx="9144000" cy="4079439"/>
            </a:xfrm>
          </p:grpSpPr>
          <p:sp>
            <p:nvSpPr>
              <p:cNvPr id="66" name="Rectangle 10">
                <a:extLst>
                  <a:ext uri="{FF2B5EF4-FFF2-40B4-BE49-F238E27FC236}">
                    <a16:creationId xmlns:a16="http://schemas.microsoft.com/office/drawing/2014/main" xmlns="" id="{77BBC665-E42D-402E-B7D6-16DB0FA6912E}"/>
                  </a:ext>
                </a:extLst>
              </p:cNvPr>
              <p:cNvSpPr/>
              <p:nvPr/>
            </p:nvSpPr>
            <p:spPr>
              <a:xfrm>
                <a:off x="0" y="-430981"/>
                <a:ext cx="9144000" cy="407943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Rectangle 11">
                <a:extLst>
                  <a:ext uri="{FF2B5EF4-FFF2-40B4-BE49-F238E27FC236}">
                    <a16:creationId xmlns:a16="http://schemas.microsoft.com/office/drawing/2014/main" xmlns="" id="{E93DE929-63CD-4AD4-9728-CF4CA5191A66}"/>
                  </a:ext>
                </a:extLst>
              </p:cNvPr>
              <p:cNvSpPr/>
              <p:nvPr/>
            </p:nvSpPr>
            <p:spPr>
              <a:xfrm>
                <a:off x="76201" y="309485"/>
                <a:ext cx="8991601" cy="324448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8" name="WindowTitle">
                <a:extLst>
                  <a:ext uri="{FF2B5EF4-FFF2-40B4-BE49-F238E27FC236}">
                    <a16:creationId xmlns:a16="http://schemas.microsoft.com/office/drawing/2014/main" xmlns="" id="{D4B6CD72-7C33-4C66-8763-1E6521470963}"/>
                  </a:ext>
                </a:extLst>
              </p:cNvPr>
              <p:cNvSpPr txBox="1"/>
              <p:nvPr/>
            </p:nvSpPr>
            <p:spPr>
              <a:xfrm>
                <a:off x="229011" y="-344892"/>
                <a:ext cx="3977620" cy="615104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수정 완료 메시지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9" name="Minimize - Maximize - Close">
              <a:extLst>
                <a:ext uri="{FF2B5EF4-FFF2-40B4-BE49-F238E27FC236}">
                  <a16:creationId xmlns:a16="http://schemas.microsoft.com/office/drawing/2014/main" xmlns="" id="{C955010C-E101-4D0A-A14A-973AEEDD8EF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1" name="Line">
                <a:extLst>
                  <a:ext uri="{FF2B5EF4-FFF2-40B4-BE49-F238E27FC236}">
                    <a16:creationId xmlns:a16="http://schemas.microsoft.com/office/drawing/2014/main" xmlns="" id="{1DCB13E8-55F2-4A00-8C28-CA734A8336B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2" name="Line">
                <a:extLst>
                  <a:ext uri="{FF2B5EF4-FFF2-40B4-BE49-F238E27FC236}">
                    <a16:creationId xmlns:a16="http://schemas.microsoft.com/office/drawing/2014/main" xmlns="" id="{1BCED15A-D37F-4773-A708-C5897D3903B2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3" name="Line">
                <a:extLst>
                  <a:ext uri="{FF2B5EF4-FFF2-40B4-BE49-F238E27FC236}">
                    <a16:creationId xmlns:a16="http://schemas.microsoft.com/office/drawing/2014/main" xmlns="" id="{A746433F-DFA1-4718-AE3F-1A7BD9BB085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Line">
                <a:extLst>
                  <a:ext uri="{FF2B5EF4-FFF2-40B4-BE49-F238E27FC236}">
                    <a16:creationId xmlns:a16="http://schemas.microsoft.com/office/drawing/2014/main" xmlns="" id="{6B8B2733-F795-4555-8C26-FE200ED2583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>
                <a:extLst>
                  <a:ext uri="{FF2B5EF4-FFF2-40B4-BE49-F238E27FC236}">
                    <a16:creationId xmlns:a16="http://schemas.microsoft.com/office/drawing/2014/main" xmlns="" id="{0FD70F24-F511-43C4-BCF2-9D2603D4DD1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Oval 4">
              <a:extLst>
                <a:ext uri="{FF2B5EF4-FFF2-40B4-BE49-F238E27FC236}">
                  <a16:creationId xmlns:a16="http://schemas.microsoft.com/office/drawing/2014/main" xmlns="" id="{A911E063-162C-4434-A457-7FED98A31B13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A0A9C00-E8E7-4CCF-BC32-93CE39110FB8}"/>
              </a:ext>
            </a:extLst>
          </p:cNvPr>
          <p:cNvSpPr txBox="1"/>
          <p:nvPr/>
        </p:nvSpPr>
        <p:spPr>
          <a:xfrm>
            <a:off x="7868055" y="2566533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수정을 완료하였습니다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xmlns="" id="{EE1E54B4-706D-4303-84AF-C5981E85DD86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8525752" y="2889953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31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BFAB9D-406A-469F-A325-282F105CEE92}"/>
              </a:ext>
            </a:extLst>
          </p:cNvPr>
          <p:cNvSpPr txBox="1"/>
          <p:nvPr/>
        </p:nvSpPr>
        <p:spPr>
          <a:xfrm>
            <a:off x="241674" y="128311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회원 삭제</a:t>
            </a:r>
          </a:p>
        </p:txBody>
      </p:sp>
      <p:grpSp>
        <p:nvGrpSpPr>
          <p:cNvPr id="79" name="Window">
            <a:extLst>
              <a:ext uri="{FF2B5EF4-FFF2-40B4-BE49-F238E27FC236}">
                <a16:creationId xmlns:a16="http://schemas.microsoft.com/office/drawing/2014/main" xmlns="" id="{170822FE-567A-4C3C-AE8B-1662389B3CA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820529" y="1659564"/>
            <a:ext cx="2986392" cy="1108212"/>
            <a:chOff x="0" y="-465823"/>
            <a:chExt cx="9144000" cy="4114281"/>
          </a:xfrm>
        </p:grpSpPr>
        <p:grpSp>
          <p:nvGrpSpPr>
            <p:cNvPr id="80" name="Group 2">
              <a:extLst>
                <a:ext uri="{FF2B5EF4-FFF2-40B4-BE49-F238E27FC236}">
                  <a16:creationId xmlns:a16="http://schemas.microsoft.com/office/drawing/2014/main" xmlns="" id="{9330DB7A-BF50-4467-A4ED-37E0756A84B0}"/>
                </a:ext>
              </a:extLst>
            </p:cNvPr>
            <p:cNvGrpSpPr/>
            <p:nvPr/>
          </p:nvGrpSpPr>
          <p:grpSpPr>
            <a:xfrm>
              <a:off x="0" y="-465823"/>
              <a:ext cx="9144000" cy="4114281"/>
              <a:chOff x="0" y="-465823"/>
              <a:chExt cx="9144000" cy="4114281"/>
            </a:xfrm>
          </p:grpSpPr>
          <p:sp>
            <p:nvSpPr>
              <p:cNvPr id="88" name="Rectangle 10">
                <a:extLst>
                  <a:ext uri="{FF2B5EF4-FFF2-40B4-BE49-F238E27FC236}">
                    <a16:creationId xmlns:a16="http://schemas.microsoft.com/office/drawing/2014/main" xmlns="" id="{71DF9C56-22BC-4D8C-82F3-05ED874F215C}"/>
                  </a:ext>
                </a:extLst>
              </p:cNvPr>
              <p:cNvSpPr/>
              <p:nvPr/>
            </p:nvSpPr>
            <p:spPr>
              <a:xfrm>
                <a:off x="0" y="-430981"/>
                <a:ext cx="9144000" cy="407943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89" name="Rectangle 11">
                <a:extLst>
                  <a:ext uri="{FF2B5EF4-FFF2-40B4-BE49-F238E27FC236}">
                    <a16:creationId xmlns:a16="http://schemas.microsoft.com/office/drawing/2014/main" xmlns="" id="{55E34EA9-5A05-47AA-89E8-AF28FCDA14AF}"/>
                  </a:ext>
                </a:extLst>
              </p:cNvPr>
              <p:cNvSpPr/>
              <p:nvPr/>
            </p:nvSpPr>
            <p:spPr>
              <a:xfrm>
                <a:off x="76201" y="309485"/>
                <a:ext cx="8991601" cy="324448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90" name="WindowTitle">
                <a:extLst>
                  <a:ext uri="{FF2B5EF4-FFF2-40B4-BE49-F238E27FC236}">
                    <a16:creationId xmlns:a16="http://schemas.microsoft.com/office/drawing/2014/main" xmlns="" id="{AF4785FA-17DF-4CEB-8E42-4DB93104F414}"/>
                  </a:ext>
                </a:extLst>
              </p:cNvPr>
              <p:cNvSpPr txBox="1"/>
              <p:nvPr/>
            </p:nvSpPr>
            <p:spPr>
              <a:xfrm>
                <a:off x="229011" y="-465823"/>
                <a:ext cx="2436440" cy="85697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회원 삭제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1" name="Minimize - Maximize - Close">
              <a:extLst>
                <a:ext uri="{FF2B5EF4-FFF2-40B4-BE49-F238E27FC236}">
                  <a16:creationId xmlns:a16="http://schemas.microsoft.com/office/drawing/2014/main" xmlns="" id="{B134AC82-AA6B-4B95-BAF5-FB53198BFFF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3" name="Line">
                <a:extLst>
                  <a:ext uri="{FF2B5EF4-FFF2-40B4-BE49-F238E27FC236}">
                    <a16:creationId xmlns:a16="http://schemas.microsoft.com/office/drawing/2014/main" xmlns="" id="{6ABF69B0-25E6-46ED-96B6-96A84E32CF3E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4" name="Line">
                <a:extLst>
                  <a:ext uri="{FF2B5EF4-FFF2-40B4-BE49-F238E27FC236}">
                    <a16:creationId xmlns:a16="http://schemas.microsoft.com/office/drawing/2014/main" xmlns="" id="{F6BF4F48-85A1-49EB-A412-15278E3B45C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5" name="Line">
                <a:extLst>
                  <a:ext uri="{FF2B5EF4-FFF2-40B4-BE49-F238E27FC236}">
                    <a16:creationId xmlns:a16="http://schemas.microsoft.com/office/drawing/2014/main" xmlns="" id="{8146C3E4-04EA-4C96-8121-DFCBBEC89E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Line">
                <a:extLst>
                  <a:ext uri="{FF2B5EF4-FFF2-40B4-BE49-F238E27FC236}">
                    <a16:creationId xmlns:a16="http://schemas.microsoft.com/office/drawing/2014/main" xmlns="" id="{A79C0C77-E4CD-4474-BB4A-7658C7E883D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Line">
                <a:extLst>
                  <a:ext uri="{FF2B5EF4-FFF2-40B4-BE49-F238E27FC236}">
                    <a16:creationId xmlns:a16="http://schemas.microsoft.com/office/drawing/2014/main" xmlns="" id="{D12BC419-092F-46E7-AE05-EEF70C4D0A9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2" name="Oval 4">
              <a:extLst>
                <a:ext uri="{FF2B5EF4-FFF2-40B4-BE49-F238E27FC236}">
                  <a16:creationId xmlns:a16="http://schemas.microsoft.com/office/drawing/2014/main" xmlns="" id="{3676E16B-DA38-42E1-870A-1C5611D123F5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1EC3157F-F3D1-4FCF-AE1B-7B65B7BEC02F}"/>
              </a:ext>
            </a:extLst>
          </p:cNvPr>
          <p:cNvSpPr txBox="1"/>
          <p:nvPr/>
        </p:nvSpPr>
        <p:spPr>
          <a:xfrm>
            <a:off x="4925243" y="2018462"/>
            <a:ext cx="2906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회원을 정말로 삭제하시겠습니까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92" name="Content">
            <a:extLst>
              <a:ext uri="{FF2B5EF4-FFF2-40B4-BE49-F238E27FC236}">
                <a16:creationId xmlns:a16="http://schemas.microsoft.com/office/drawing/2014/main" xmlns="" id="{ADB925F8-30D3-4CCA-9D82-0CD81A01248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422111" y="2350093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1" name="Content">
            <a:extLst>
              <a:ext uri="{FF2B5EF4-FFF2-40B4-BE49-F238E27FC236}">
                <a16:creationId xmlns:a16="http://schemas.microsoft.com/office/drawing/2014/main" xmlns="" id="{EBA06D18-9856-494E-9795-945D56D0677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602073" y="2350093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취소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" name="Window">
            <a:extLst>
              <a:ext uri="{FF2B5EF4-FFF2-40B4-BE49-F238E27FC236}">
                <a16:creationId xmlns:a16="http://schemas.microsoft.com/office/drawing/2014/main" xmlns="" id="{8C26E466-154D-4A32-91F0-592E7AD83F14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820529" y="3483907"/>
            <a:ext cx="2986392" cy="1108212"/>
            <a:chOff x="0" y="-465823"/>
            <a:chExt cx="9144000" cy="4114281"/>
          </a:xfrm>
        </p:grpSpPr>
        <p:grpSp>
          <p:nvGrpSpPr>
            <p:cNvPr id="19" name="Group 2">
              <a:extLst>
                <a:ext uri="{FF2B5EF4-FFF2-40B4-BE49-F238E27FC236}">
                  <a16:creationId xmlns:a16="http://schemas.microsoft.com/office/drawing/2014/main" xmlns="" id="{0AC19A77-E0BD-436C-84C4-5FF2C702F23C}"/>
                </a:ext>
              </a:extLst>
            </p:cNvPr>
            <p:cNvGrpSpPr/>
            <p:nvPr/>
          </p:nvGrpSpPr>
          <p:grpSpPr>
            <a:xfrm>
              <a:off x="0" y="-465823"/>
              <a:ext cx="9144000" cy="4114281"/>
              <a:chOff x="0" y="-465823"/>
              <a:chExt cx="9144000" cy="4114281"/>
            </a:xfrm>
          </p:grpSpPr>
          <p:sp>
            <p:nvSpPr>
              <p:cNvPr id="27" name="Rectangle 10">
                <a:extLst>
                  <a:ext uri="{FF2B5EF4-FFF2-40B4-BE49-F238E27FC236}">
                    <a16:creationId xmlns:a16="http://schemas.microsoft.com/office/drawing/2014/main" xmlns="" id="{80DD1412-0E77-46F6-8AD5-E9703B0716C2}"/>
                  </a:ext>
                </a:extLst>
              </p:cNvPr>
              <p:cNvSpPr/>
              <p:nvPr/>
            </p:nvSpPr>
            <p:spPr>
              <a:xfrm>
                <a:off x="0" y="-430981"/>
                <a:ext cx="9144000" cy="407943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8" name="Rectangle 11">
                <a:extLst>
                  <a:ext uri="{FF2B5EF4-FFF2-40B4-BE49-F238E27FC236}">
                    <a16:creationId xmlns:a16="http://schemas.microsoft.com/office/drawing/2014/main" xmlns="" id="{FEF4F3A7-921E-49A8-BFAF-0C49E815494E}"/>
                  </a:ext>
                </a:extLst>
              </p:cNvPr>
              <p:cNvSpPr/>
              <p:nvPr/>
            </p:nvSpPr>
            <p:spPr>
              <a:xfrm>
                <a:off x="76201" y="309485"/>
                <a:ext cx="8991601" cy="324448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9" name="WindowTitle">
                <a:extLst>
                  <a:ext uri="{FF2B5EF4-FFF2-40B4-BE49-F238E27FC236}">
                    <a16:creationId xmlns:a16="http://schemas.microsoft.com/office/drawing/2014/main" xmlns="" id="{1A1312E2-2BBE-4511-995D-51890FFEAED5}"/>
                  </a:ext>
                </a:extLst>
              </p:cNvPr>
              <p:cNvSpPr txBox="1"/>
              <p:nvPr/>
            </p:nvSpPr>
            <p:spPr>
              <a:xfrm>
                <a:off x="229011" y="-465823"/>
                <a:ext cx="3977620" cy="85697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삭제 완료 메시지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0" name="Minimize - Maximize - Close">
              <a:extLst>
                <a:ext uri="{FF2B5EF4-FFF2-40B4-BE49-F238E27FC236}">
                  <a16:creationId xmlns:a16="http://schemas.microsoft.com/office/drawing/2014/main" xmlns="" id="{1F76D118-3729-4B9A-8792-4D5B84C927B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xmlns="" id="{E066E303-D0E6-4FD8-948B-08C1C1D8B6C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xmlns="" id="{829BFAAA-B11B-48AF-9D05-E9647DC1295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xmlns="" id="{EB212332-0C4E-4D7A-AFB2-DA274C5B723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xmlns="" id="{1D67D262-BBF6-4983-A50B-1FA635515C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xmlns="" id="{8651851E-0778-42DC-9A93-2C08FE3CA8B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Oval 4">
              <a:extLst>
                <a:ext uri="{FF2B5EF4-FFF2-40B4-BE49-F238E27FC236}">
                  <a16:creationId xmlns:a16="http://schemas.microsoft.com/office/drawing/2014/main" xmlns="" id="{F1DFDEEA-AA62-4297-A0DD-3CDB318CBB0C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BC62146-E3B1-4C6F-A99F-6288C6E820D8}"/>
              </a:ext>
            </a:extLst>
          </p:cNvPr>
          <p:cNvSpPr txBox="1"/>
          <p:nvPr/>
        </p:nvSpPr>
        <p:spPr>
          <a:xfrm>
            <a:off x="5272414" y="3822676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삭제를 완료하였습니다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xmlns="" id="{FECE9C3D-6839-45B5-8239-C9B9F7E02E6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930111" y="4194522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08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BFAB9D-406A-469F-A325-282F105CEE92}"/>
              </a:ext>
            </a:extLst>
          </p:cNvPr>
          <p:cNvSpPr txBox="1"/>
          <p:nvPr/>
        </p:nvSpPr>
        <p:spPr>
          <a:xfrm>
            <a:off x="241674" y="128311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고객 등록</a:t>
            </a:r>
          </a:p>
        </p:txBody>
      </p:sp>
      <p:grpSp>
        <p:nvGrpSpPr>
          <p:cNvPr id="25" name="Window">
            <a:extLst>
              <a:ext uri="{FF2B5EF4-FFF2-40B4-BE49-F238E27FC236}">
                <a16:creationId xmlns:a16="http://schemas.microsoft.com/office/drawing/2014/main" xmlns="" id="{C8023762-DFC6-4CAF-BF1C-6D90BC83294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89116" y="2305515"/>
            <a:ext cx="2979174" cy="2383217"/>
            <a:chOff x="0" y="0"/>
            <a:chExt cx="9144000" cy="6858000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xmlns="" id="{10F7FBDF-B341-4341-AB33-737FF878EE47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4" name="Rectangle 10">
                <a:extLst>
                  <a:ext uri="{FF2B5EF4-FFF2-40B4-BE49-F238E27FC236}">
                    <a16:creationId xmlns:a16="http://schemas.microsoft.com/office/drawing/2014/main" xmlns="" id="{D303C9D0-4C34-46AC-82B1-D6626621B1E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5" name="Rectangle 11">
                <a:extLst>
                  <a:ext uri="{FF2B5EF4-FFF2-40B4-BE49-F238E27FC236}">
                    <a16:creationId xmlns:a16="http://schemas.microsoft.com/office/drawing/2014/main" xmlns="" id="{0DC2EA58-ABA3-4B81-87A2-40E4516EB81F}"/>
                  </a:ext>
                </a:extLst>
              </p:cNvPr>
              <p:cNvSpPr/>
              <p:nvPr/>
            </p:nvSpPr>
            <p:spPr>
              <a:xfrm>
                <a:off x="76199" y="687632"/>
                <a:ext cx="8991600" cy="605958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6" name="WindowTitle">
                <a:extLst>
                  <a:ext uri="{FF2B5EF4-FFF2-40B4-BE49-F238E27FC236}">
                    <a16:creationId xmlns:a16="http://schemas.microsoft.com/office/drawing/2014/main" xmlns="" id="{028609CD-D44B-40A9-896C-79CD85076A86}"/>
                  </a:ext>
                </a:extLst>
              </p:cNvPr>
              <p:cNvSpPr txBox="1"/>
              <p:nvPr/>
            </p:nvSpPr>
            <p:spPr>
              <a:xfrm>
                <a:off x="229013" y="72031"/>
                <a:ext cx="2436441" cy="61510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고객 등록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Minimize - Maximize - Close">
              <a:extLst>
                <a:ext uri="{FF2B5EF4-FFF2-40B4-BE49-F238E27FC236}">
                  <a16:creationId xmlns:a16="http://schemas.microsoft.com/office/drawing/2014/main" xmlns="" id="{29607290-C04D-4D1B-929A-4E94B8CB62F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xmlns="" id="{ABAB9574-39EE-4A79-B6B8-9A48488C03B0}"/>
                  </a:ext>
                </a:extLst>
              </p:cNvPr>
              <p:cNvCxnSpPr/>
              <p:nvPr>
                <p:custDataLst>
                  <p:custData r:id="rId10"/>
                </p:custDataLst>
              </p:nvPr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0" name="Line">
                <a:extLst>
                  <a:ext uri="{FF2B5EF4-FFF2-40B4-BE49-F238E27FC236}">
                    <a16:creationId xmlns:a16="http://schemas.microsoft.com/office/drawing/2014/main" xmlns="" id="{005F5C6C-27CF-49DA-85C4-B93D3B8DA9E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xmlns="" id="{D2928E41-00F5-4AD2-AE76-76210DC6AE3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Line">
                <a:extLst>
                  <a:ext uri="{FF2B5EF4-FFF2-40B4-BE49-F238E27FC236}">
                    <a16:creationId xmlns:a16="http://schemas.microsoft.com/office/drawing/2014/main" xmlns="" id="{B3FA9C75-D4E9-4334-8FB3-0FF6BC8EC38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Line">
                <a:extLst>
                  <a:ext uri="{FF2B5EF4-FFF2-40B4-BE49-F238E27FC236}">
                    <a16:creationId xmlns:a16="http://schemas.microsoft.com/office/drawing/2014/main" xmlns="" id="{90F8F1E7-FEBB-4D4D-B66F-E16FA76B41D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Oval 4">
              <a:extLst>
                <a:ext uri="{FF2B5EF4-FFF2-40B4-BE49-F238E27FC236}">
                  <a16:creationId xmlns:a16="http://schemas.microsoft.com/office/drawing/2014/main" xmlns="" id="{3E68377E-89E7-4A1A-BD94-32856FEE65E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Content">
            <a:extLst>
              <a:ext uri="{FF2B5EF4-FFF2-40B4-BE49-F238E27FC236}">
                <a16:creationId xmlns:a16="http://schemas.microsoft.com/office/drawing/2014/main" xmlns="" id="{38B30D35-E67D-40B3-A4A2-B1B8CED5362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072539" y="331000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abc@abc.com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46C9729-D051-461B-ACA8-B9328042E61D}"/>
              </a:ext>
            </a:extLst>
          </p:cNvPr>
          <p:cNvSpPr txBox="1"/>
          <p:nvPr/>
        </p:nvSpPr>
        <p:spPr>
          <a:xfrm>
            <a:off x="3354490" y="2714021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F10EA11-5B5C-409D-B67C-52F5634F1AA9}"/>
              </a:ext>
            </a:extLst>
          </p:cNvPr>
          <p:cNvSpPr txBox="1"/>
          <p:nvPr/>
        </p:nvSpPr>
        <p:spPr>
          <a:xfrm>
            <a:off x="3354490" y="3000722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생년월일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32FEAE1-F68F-458C-AA1F-559870CA5B13}"/>
              </a:ext>
            </a:extLst>
          </p:cNvPr>
          <p:cNvSpPr txBox="1"/>
          <p:nvPr/>
        </p:nvSpPr>
        <p:spPr>
          <a:xfrm>
            <a:off x="3354490" y="3270412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이메일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7DFFBD4-3C65-4E5B-B835-918A3377EDE7}"/>
              </a:ext>
            </a:extLst>
          </p:cNvPr>
          <p:cNvSpPr txBox="1"/>
          <p:nvPr/>
        </p:nvSpPr>
        <p:spPr>
          <a:xfrm>
            <a:off x="3384403" y="3578535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주소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xmlns="" id="{87FE740C-F1D9-400D-901F-272EFC85DD5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072539" y="361812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대구 동구 신천동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xmlns="" id="{94F9FB13-1F11-44B8-9E05-B0C31EFEE18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409477" y="4038717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xmlns="" id="{65BBBBF9-AD30-4828-870A-C6EAC45D224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374091" y="4031055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취소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xmlns="" id="{00B36A24-35F5-4824-9C05-1EC65BDDB951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924940" y="275212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이정환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xmlns="" id="{578FCF33-7F72-458F-A25A-69B59AAE4704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244125" y="302730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121212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7" name="Window">
            <a:extLst>
              <a:ext uri="{FF2B5EF4-FFF2-40B4-BE49-F238E27FC236}">
                <a16:creationId xmlns:a16="http://schemas.microsoft.com/office/drawing/2014/main" xmlns="" id="{B4D19F49-1E41-45A0-A89B-52036CC6E7D4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7416170" y="2179338"/>
            <a:ext cx="3547394" cy="1108212"/>
            <a:chOff x="0" y="-465823"/>
            <a:chExt cx="9144000" cy="4114281"/>
          </a:xfrm>
        </p:grpSpPr>
        <p:grpSp>
          <p:nvGrpSpPr>
            <p:cNvPr id="58" name="Group 2">
              <a:extLst>
                <a:ext uri="{FF2B5EF4-FFF2-40B4-BE49-F238E27FC236}">
                  <a16:creationId xmlns:a16="http://schemas.microsoft.com/office/drawing/2014/main" xmlns="" id="{E2C44580-AD0F-4B48-969A-0F31D78F36F6}"/>
                </a:ext>
              </a:extLst>
            </p:cNvPr>
            <p:cNvGrpSpPr/>
            <p:nvPr/>
          </p:nvGrpSpPr>
          <p:grpSpPr>
            <a:xfrm>
              <a:off x="0" y="-465823"/>
              <a:ext cx="9144000" cy="4114281"/>
              <a:chOff x="0" y="-465823"/>
              <a:chExt cx="9144000" cy="4114281"/>
            </a:xfrm>
          </p:grpSpPr>
          <p:sp>
            <p:nvSpPr>
              <p:cNvPr id="66" name="Rectangle 10">
                <a:extLst>
                  <a:ext uri="{FF2B5EF4-FFF2-40B4-BE49-F238E27FC236}">
                    <a16:creationId xmlns:a16="http://schemas.microsoft.com/office/drawing/2014/main" xmlns="" id="{77BBC665-E42D-402E-B7D6-16DB0FA6912E}"/>
                  </a:ext>
                </a:extLst>
              </p:cNvPr>
              <p:cNvSpPr/>
              <p:nvPr/>
            </p:nvSpPr>
            <p:spPr>
              <a:xfrm>
                <a:off x="0" y="-430981"/>
                <a:ext cx="9144000" cy="407943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Rectangle 11">
                <a:extLst>
                  <a:ext uri="{FF2B5EF4-FFF2-40B4-BE49-F238E27FC236}">
                    <a16:creationId xmlns:a16="http://schemas.microsoft.com/office/drawing/2014/main" xmlns="" id="{E93DE929-63CD-4AD4-9728-CF4CA5191A66}"/>
                  </a:ext>
                </a:extLst>
              </p:cNvPr>
              <p:cNvSpPr/>
              <p:nvPr/>
            </p:nvSpPr>
            <p:spPr>
              <a:xfrm>
                <a:off x="76201" y="309485"/>
                <a:ext cx="8991601" cy="324448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8" name="WindowTitle">
                <a:extLst>
                  <a:ext uri="{FF2B5EF4-FFF2-40B4-BE49-F238E27FC236}">
                    <a16:creationId xmlns:a16="http://schemas.microsoft.com/office/drawing/2014/main" xmlns="" id="{D4B6CD72-7C33-4C66-8763-1E6521470963}"/>
                  </a:ext>
                </a:extLst>
              </p:cNvPr>
              <p:cNvSpPr txBox="1"/>
              <p:nvPr/>
            </p:nvSpPr>
            <p:spPr>
              <a:xfrm>
                <a:off x="229011" y="-465823"/>
                <a:ext cx="3977620" cy="85697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등록 완료 메시지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9" name="Minimize - Maximize - Close">
              <a:extLst>
                <a:ext uri="{FF2B5EF4-FFF2-40B4-BE49-F238E27FC236}">
                  <a16:creationId xmlns:a16="http://schemas.microsoft.com/office/drawing/2014/main" xmlns="" id="{C955010C-E101-4D0A-A14A-973AEEDD8EF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1" name="Line">
                <a:extLst>
                  <a:ext uri="{FF2B5EF4-FFF2-40B4-BE49-F238E27FC236}">
                    <a16:creationId xmlns:a16="http://schemas.microsoft.com/office/drawing/2014/main" xmlns="" id="{1DCB13E8-55F2-4A00-8C28-CA734A8336B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2" name="Line">
                <a:extLst>
                  <a:ext uri="{FF2B5EF4-FFF2-40B4-BE49-F238E27FC236}">
                    <a16:creationId xmlns:a16="http://schemas.microsoft.com/office/drawing/2014/main" xmlns="" id="{1BCED15A-D37F-4773-A708-C5897D3903B2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3" name="Line">
                <a:extLst>
                  <a:ext uri="{FF2B5EF4-FFF2-40B4-BE49-F238E27FC236}">
                    <a16:creationId xmlns:a16="http://schemas.microsoft.com/office/drawing/2014/main" xmlns="" id="{A746433F-DFA1-4718-AE3F-1A7BD9BB085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Line">
                <a:extLst>
                  <a:ext uri="{FF2B5EF4-FFF2-40B4-BE49-F238E27FC236}">
                    <a16:creationId xmlns:a16="http://schemas.microsoft.com/office/drawing/2014/main" xmlns="" id="{6B8B2733-F795-4555-8C26-FE200ED2583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>
                <a:extLst>
                  <a:ext uri="{FF2B5EF4-FFF2-40B4-BE49-F238E27FC236}">
                    <a16:creationId xmlns:a16="http://schemas.microsoft.com/office/drawing/2014/main" xmlns="" id="{0FD70F24-F511-43C4-BCF2-9D2603D4DD1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Oval 4">
              <a:extLst>
                <a:ext uri="{FF2B5EF4-FFF2-40B4-BE49-F238E27FC236}">
                  <a16:creationId xmlns:a16="http://schemas.microsoft.com/office/drawing/2014/main" xmlns="" id="{A911E063-162C-4434-A457-7FED98A31B13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A0A9C00-E8E7-4CCF-BC32-93CE39110FB8}"/>
              </a:ext>
            </a:extLst>
          </p:cNvPr>
          <p:cNvSpPr txBox="1"/>
          <p:nvPr/>
        </p:nvSpPr>
        <p:spPr>
          <a:xfrm>
            <a:off x="7868055" y="2566533"/>
            <a:ext cx="2991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등록을 완료하였습니다</a:t>
            </a:r>
            <a:r>
              <a:rPr lang="en-US" altLang="ko-KR" sz="1400" dirty="0"/>
              <a:t>.(</a:t>
            </a:r>
            <a:r>
              <a:rPr lang="ko-KR" altLang="en-US" sz="1400" dirty="0"/>
              <a:t>회원 </a:t>
            </a:r>
            <a:r>
              <a:rPr lang="en-US" altLang="ko-KR" sz="1400" dirty="0"/>
              <a:t>ID: 5)</a:t>
            </a: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xmlns="" id="{EE1E54B4-706D-4303-84AF-C5981E85DD86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8975251" y="2877934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94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BFAB9D-406A-469F-A325-282F105CEE92}"/>
              </a:ext>
            </a:extLst>
          </p:cNvPr>
          <p:cNvSpPr txBox="1"/>
          <p:nvPr/>
        </p:nvSpPr>
        <p:spPr>
          <a:xfrm>
            <a:off x="241674" y="128311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계좌 개설</a:t>
            </a:r>
          </a:p>
        </p:txBody>
      </p:sp>
      <p:grpSp>
        <p:nvGrpSpPr>
          <p:cNvPr id="25" name="Window">
            <a:extLst>
              <a:ext uri="{FF2B5EF4-FFF2-40B4-BE49-F238E27FC236}">
                <a16:creationId xmlns:a16="http://schemas.microsoft.com/office/drawing/2014/main" xmlns="" id="{C8023762-DFC6-4CAF-BF1C-6D90BC83294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89116" y="2305515"/>
            <a:ext cx="4100054" cy="2383217"/>
            <a:chOff x="0" y="0"/>
            <a:chExt cx="9144000" cy="6858000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xmlns="" id="{10F7FBDF-B341-4341-AB33-737FF878EE47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4" name="Rectangle 10">
                <a:extLst>
                  <a:ext uri="{FF2B5EF4-FFF2-40B4-BE49-F238E27FC236}">
                    <a16:creationId xmlns:a16="http://schemas.microsoft.com/office/drawing/2014/main" xmlns="" id="{D303C9D0-4C34-46AC-82B1-D6626621B1E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5" name="Rectangle 11">
                <a:extLst>
                  <a:ext uri="{FF2B5EF4-FFF2-40B4-BE49-F238E27FC236}">
                    <a16:creationId xmlns:a16="http://schemas.microsoft.com/office/drawing/2014/main" xmlns="" id="{0DC2EA58-ABA3-4B81-87A2-40E4516EB81F}"/>
                  </a:ext>
                </a:extLst>
              </p:cNvPr>
              <p:cNvSpPr/>
              <p:nvPr/>
            </p:nvSpPr>
            <p:spPr>
              <a:xfrm>
                <a:off x="76199" y="687632"/>
                <a:ext cx="8991600" cy="605958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6" name="WindowTitle">
                <a:extLst>
                  <a:ext uri="{FF2B5EF4-FFF2-40B4-BE49-F238E27FC236}">
                    <a16:creationId xmlns:a16="http://schemas.microsoft.com/office/drawing/2014/main" xmlns="" id="{028609CD-D44B-40A9-896C-79CD85076A86}"/>
                  </a:ext>
                </a:extLst>
              </p:cNvPr>
              <p:cNvSpPr txBox="1"/>
              <p:nvPr/>
            </p:nvSpPr>
            <p:spPr>
              <a:xfrm>
                <a:off x="229013" y="47458"/>
                <a:ext cx="2442343" cy="664247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계좌 개설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Minimize - Maximize - Close">
              <a:extLst>
                <a:ext uri="{FF2B5EF4-FFF2-40B4-BE49-F238E27FC236}">
                  <a16:creationId xmlns:a16="http://schemas.microsoft.com/office/drawing/2014/main" xmlns="" id="{29607290-C04D-4D1B-929A-4E94B8CB62F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xmlns="" id="{ABAB9574-39EE-4A79-B6B8-9A48488C03B0}"/>
                  </a:ext>
                </a:extLst>
              </p:cNvPr>
              <p:cNvCxnSpPr/>
              <p:nvPr>
                <p:custDataLst>
                  <p:custData r:id="rId11"/>
                </p:custDataLst>
              </p:nvPr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0" name="Line">
                <a:extLst>
                  <a:ext uri="{FF2B5EF4-FFF2-40B4-BE49-F238E27FC236}">
                    <a16:creationId xmlns:a16="http://schemas.microsoft.com/office/drawing/2014/main" xmlns="" id="{005F5C6C-27CF-49DA-85C4-B93D3B8DA9E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xmlns="" id="{D2928E41-00F5-4AD2-AE76-76210DC6AE3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Line">
                <a:extLst>
                  <a:ext uri="{FF2B5EF4-FFF2-40B4-BE49-F238E27FC236}">
                    <a16:creationId xmlns:a16="http://schemas.microsoft.com/office/drawing/2014/main" xmlns="" id="{B3FA9C75-D4E9-4334-8FB3-0FF6BC8EC38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Line">
                <a:extLst>
                  <a:ext uri="{FF2B5EF4-FFF2-40B4-BE49-F238E27FC236}">
                    <a16:creationId xmlns:a16="http://schemas.microsoft.com/office/drawing/2014/main" xmlns="" id="{90F8F1E7-FEBB-4D4D-B66F-E16FA76B41D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Oval 4">
              <a:extLst>
                <a:ext uri="{FF2B5EF4-FFF2-40B4-BE49-F238E27FC236}">
                  <a16:creationId xmlns:a16="http://schemas.microsoft.com/office/drawing/2014/main" xmlns="" id="{3E68377E-89E7-4A1A-BD94-32856FEE65E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Content">
            <a:extLst>
              <a:ext uri="{FF2B5EF4-FFF2-40B4-BE49-F238E27FC236}">
                <a16:creationId xmlns:a16="http://schemas.microsoft.com/office/drawing/2014/main" xmlns="" id="{38B30D35-E67D-40B3-A4A2-B1B8CED5362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072539" y="331000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*****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46C9729-D051-461B-ACA8-B9328042E61D}"/>
              </a:ext>
            </a:extLst>
          </p:cNvPr>
          <p:cNvSpPr txBox="1"/>
          <p:nvPr/>
        </p:nvSpPr>
        <p:spPr>
          <a:xfrm>
            <a:off x="3211322" y="2711544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주민등록번호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F10EA11-5B5C-409D-B67C-52F5634F1AA9}"/>
              </a:ext>
            </a:extLst>
          </p:cNvPr>
          <p:cNvSpPr txBox="1"/>
          <p:nvPr/>
        </p:nvSpPr>
        <p:spPr>
          <a:xfrm>
            <a:off x="3211876" y="300048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계좌번호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32FEAE1-F68F-458C-AA1F-559870CA5B13}"/>
              </a:ext>
            </a:extLst>
          </p:cNvPr>
          <p:cNvSpPr txBox="1"/>
          <p:nvPr/>
        </p:nvSpPr>
        <p:spPr>
          <a:xfrm>
            <a:off x="3218572" y="32896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비밀번호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7DFFBD4-3C65-4E5B-B835-918A3377EDE7}"/>
              </a:ext>
            </a:extLst>
          </p:cNvPr>
          <p:cNvSpPr txBox="1"/>
          <p:nvPr/>
        </p:nvSpPr>
        <p:spPr>
          <a:xfrm>
            <a:off x="3211323" y="3587108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계좌종류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xmlns="" id="{94F9FB13-1F11-44B8-9E05-B0C31EFEE18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439594" y="4192478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xmlns="" id="{65BBBBF9-AD30-4828-870A-C6EAC45D224C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404208" y="4184816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취소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xmlns="" id="{00B36A24-35F5-4824-9C05-1EC65BDDB95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457346" y="272258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xmlns="" id="{578FCF33-7F72-458F-A25A-69B59AAE470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119310" y="301674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1234-4321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7" name="Window">
            <a:extLst>
              <a:ext uri="{FF2B5EF4-FFF2-40B4-BE49-F238E27FC236}">
                <a16:creationId xmlns:a16="http://schemas.microsoft.com/office/drawing/2014/main" xmlns="" id="{B4D19F49-1E41-45A0-A89B-52036CC6E7D4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7416170" y="2179338"/>
            <a:ext cx="2986392" cy="1108212"/>
            <a:chOff x="0" y="-465823"/>
            <a:chExt cx="9144000" cy="4114281"/>
          </a:xfrm>
        </p:grpSpPr>
        <p:grpSp>
          <p:nvGrpSpPr>
            <p:cNvPr id="58" name="Group 2">
              <a:extLst>
                <a:ext uri="{FF2B5EF4-FFF2-40B4-BE49-F238E27FC236}">
                  <a16:creationId xmlns:a16="http://schemas.microsoft.com/office/drawing/2014/main" xmlns="" id="{E2C44580-AD0F-4B48-969A-0F31D78F36F6}"/>
                </a:ext>
              </a:extLst>
            </p:cNvPr>
            <p:cNvGrpSpPr/>
            <p:nvPr/>
          </p:nvGrpSpPr>
          <p:grpSpPr>
            <a:xfrm>
              <a:off x="0" y="-465823"/>
              <a:ext cx="9144000" cy="4114281"/>
              <a:chOff x="0" y="-465823"/>
              <a:chExt cx="9144000" cy="4114281"/>
            </a:xfrm>
          </p:grpSpPr>
          <p:sp>
            <p:nvSpPr>
              <p:cNvPr id="66" name="Rectangle 10">
                <a:extLst>
                  <a:ext uri="{FF2B5EF4-FFF2-40B4-BE49-F238E27FC236}">
                    <a16:creationId xmlns:a16="http://schemas.microsoft.com/office/drawing/2014/main" xmlns="" id="{77BBC665-E42D-402E-B7D6-16DB0FA6912E}"/>
                  </a:ext>
                </a:extLst>
              </p:cNvPr>
              <p:cNvSpPr/>
              <p:nvPr/>
            </p:nvSpPr>
            <p:spPr>
              <a:xfrm>
                <a:off x="0" y="-430981"/>
                <a:ext cx="9144000" cy="407943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Rectangle 11">
                <a:extLst>
                  <a:ext uri="{FF2B5EF4-FFF2-40B4-BE49-F238E27FC236}">
                    <a16:creationId xmlns:a16="http://schemas.microsoft.com/office/drawing/2014/main" xmlns="" id="{E93DE929-63CD-4AD4-9728-CF4CA5191A66}"/>
                  </a:ext>
                </a:extLst>
              </p:cNvPr>
              <p:cNvSpPr/>
              <p:nvPr/>
            </p:nvSpPr>
            <p:spPr>
              <a:xfrm>
                <a:off x="76201" y="309485"/>
                <a:ext cx="8991601" cy="324448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8" name="WindowTitle">
                <a:extLst>
                  <a:ext uri="{FF2B5EF4-FFF2-40B4-BE49-F238E27FC236}">
                    <a16:creationId xmlns:a16="http://schemas.microsoft.com/office/drawing/2014/main" xmlns="" id="{D4B6CD72-7C33-4C66-8763-1E6521470963}"/>
                  </a:ext>
                </a:extLst>
              </p:cNvPr>
              <p:cNvSpPr txBox="1"/>
              <p:nvPr/>
            </p:nvSpPr>
            <p:spPr>
              <a:xfrm>
                <a:off x="229011" y="-465823"/>
                <a:ext cx="3977620" cy="85697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등록 완료 메시지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9" name="Minimize - Maximize - Close">
              <a:extLst>
                <a:ext uri="{FF2B5EF4-FFF2-40B4-BE49-F238E27FC236}">
                  <a16:creationId xmlns:a16="http://schemas.microsoft.com/office/drawing/2014/main" xmlns="" id="{C955010C-E101-4D0A-A14A-973AEEDD8EF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1" name="Line">
                <a:extLst>
                  <a:ext uri="{FF2B5EF4-FFF2-40B4-BE49-F238E27FC236}">
                    <a16:creationId xmlns:a16="http://schemas.microsoft.com/office/drawing/2014/main" xmlns="" id="{1DCB13E8-55F2-4A00-8C28-CA734A8336B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2" name="Line">
                <a:extLst>
                  <a:ext uri="{FF2B5EF4-FFF2-40B4-BE49-F238E27FC236}">
                    <a16:creationId xmlns:a16="http://schemas.microsoft.com/office/drawing/2014/main" xmlns="" id="{1BCED15A-D37F-4773-A708-C5897D3903B2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3" name="Line">
                <a:extLst>
                  <a:ext uri="{FF2B5EF4-FFF2-40B4-BE49-F238E27FC236}">
                    <a16:creationId xmlns:a16="http://schemas.microsoft.com/office/drawing/2014/main" xmlns="" id="{A746433F-DFA1-4718-AE3F-1A7BD9BB085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Line">
                <a:extLst>
                  <a:ext uri="{FF2B5EF4-FFF2-40B4-BE49-F238E27FC236}">
                    <a16:creationId xmlns:a16="http://schemas.microsoft.com/office/drawing/2014/main" xmlns="" id="{6B8B2733-F795-4555-8C26-FE200ED2583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>
                <a:extLst>
                  <a:ext uri="{FF2B5EF4-FFF2-40B4-BE49-F238E27FC236}">
                    <a16:creationId xmlns:a16="http://schemas.microsoft.com/office/drawing/2014/main" xmlns="" id="{0FD70F24-F511-43C4-BCF2-9D2603D4DD1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Oval 4">
              <a:extLst>
                <a:ext uri="{FF2B5EF4-FFF2-40B4-BE49-F238E27FC236}">
                  <a16:creationId xmlns:a16="http://schemas.microsoft.com/office/drawing/2014/main" xmlns="" id="{A911E063-162C-4434-A457-7FED98A31B13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A0A9C00-E8E7-4CCF-BC32-93CE39110FB8}"/>
              </a:ext>
            </a:extLst>
          </p:cNvPr>
          <p:cNvSpPr txBox="1"/>
          <p:nvPr/>
        </p:nvSpPr>
        <p:spPr>
          <a:xfrm>
            <a:off x="7868055" y="2566533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등록을 완료하였습니다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xmlns="" id="{EE1E54B4-706D-4303-84AF-C5981E85DD8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8525752" y="2889953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9" name="DropdownBox">
            <a:extLst>
              <a:ext uri="{FF2B5EF4-FFF2-40B4-BE49-F238E27FC236}">
                <a16:creationId xmlns:a16="http://schemas.microsoft.com/office/drawing/2014/main" xmlns="" id="{3AC99A44-7016-45E4-AAC4-F40223CF6284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4133764" y="3623497"/>
            <a:ext cx="1097652" cy="228600"/>
            <a:chOff x="4016824" y="3329200"/>
            <a:chExt cx="1097652" cy="228600"/>
          </a:xfrm>
        </p:grpSpPr>
        <p:sp>
          <p:nvSpPr>
            <p:cNvPr id="40" name="Content">
              <a:extLst>
                <a:ext uri="{FF2B5EF4-FFF2-40B4-BE49-F238E27FC236}">
                  <a16:creationId xmlns:a16="http://schemas.microsoft.com/office/drawing/2014/main" xmlns="" id="{C0AFBE46-48DA-4F6E-B1FB-391E2DFDCA66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자유계좌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DownArrow">
              <a:extLst>
                <a:ext uri="{FF2B5EF4-FFF2-40B4-BE49-F238E27FC236}">
                  <a16:creationId xmlns:a16="http://schemas.microsoft.com/office/drawing/2014/main" xmlns="" id="{EF62DEA9-7087-4448-B2E1-5FB131E4773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CAC6001A-06AB-4C0C-8AB7-B0227E8FACCB}"/>
              </a:ext>
            </a:extLst>
          </p:cNvPr>
          <p:cNvSpPr txBox="1"/>
          <p:nvPr/>
        </p:nvSpPr>
        <p:spPr>
          <a:xfrm>
            <a:off x="3211322" y="3875841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예치금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xmlns="" id="{4A82EDE3-32A1-49FE-82D7-9F720BE4C4F0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977518" y="391929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5000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xmlns="" id="{80FC8FF8-65E5-4427-AE0E-E9300055A5C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894607"/>
            <a:ext cx="9144000" cy="5493087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xmlns="" id="{163C5C0E-1506-4151-A205-C6B77DA1138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xmlns="" id="{65FC044F-7D9A-4660-AB35-1B50188241A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xmlns="" id="{D28DF46B-7E1A-4C97-9489-09509BC4E522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xmlns="" id="{B576353F-BFD9-4BDD-9372-E7DCFCA61190}"/>
                  </a:ext>
                </a:extLst>
              </p:cNvPr>
              <p:cNvSpPr txBox="1"/>
              <p:nvPr/>
            </p:nvSpPr>
            <p:spPr>
              <a:xfrm>
                <a:off x="240976" y="14058"/>
                <a:ext cx="1299138" cy="288189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Bangking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System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xmlns="" id="{34F2FFF7-2B8A-4E26-81AF-D78D24CB160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xmlns="" id="{580F4E13-9BA6-42D6-9956-E1163DFAA8CB}"/>
                  </a:ext>
                </a:extLst>
              </p:cNvPr>
              <p:cNvCxnSpPr/>
              <p:nvPr>
                <p:custDataLst>
                  <p:custData r:id="rId8"/>
                </p:custDataLst>
              </p:nvPr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xmlns="" id="{FF54E0F3-DB31-457E-92E5-F057AB30B0E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xmlns="" id="{4BD8F699-350D-473F-BBAE-44D9478A60DE}"/>
                  </a:ext>
                </a:extLst>
              </p:cNvPr>
              <p:cNvSpPr/>
              <p:nvPr>
                <p:custDataLst>
                  <p:custData r:id="rId9"/>
                </p:custDataLst>
              </p:nvPr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xmlns="" id="{E6E30AB2-FCEE-41E5-919D-20F07C0CD4A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xmlns="" id="{42389A59-861D-4CE6-943D-819E64BD4B69}"/>
                  </a:ext>
                </a:extLst>
              </p:cNvPr>
              <p:cNvSpPr/>
              <p:nvPr>
                <p:custDataLst>
                  <p:custData r:id="rId10"/>
                </p:custDataLst>
              </p:nvPr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xmlns="" id="{BAD0E211-04D7-4C96-B8B0-D64FCEDCED00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2" name="Table">
            <a:extLst>
              <a:ext uri="{FF2B5EF4-FFF2-40B4-BE49-F238E27FC236}">
                <a16:creationId xmlns:a16="http://schemas.microsoft.com/office/drawing/2014/main" xmlns="" id="{E2B27055-6D71-44D8-A306-0DF9E12C9E7A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083814661"/>
              </p:ext>
            </p:extLst>
          </p:nvPr>
        </p:nvGraphicFramePr>
        <p:xfrm>
          <a:off x="2887541" y="2734357"/>
          <a:ext cx="6896389" cy="1983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27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59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341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567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56765">
                  <a:extLst>
                    <a:ext uri="{9D8B030D-6E8A-4147-A177-3AD203B41FA5}">
                      <a16:colId xmlns:a16="http://schemas.microsoft.com/office/drawing/2014/main" xmlns="" val="1280198518"/>
                    </a:ext>
                  </a:extLst>
                </a:gridCol>
              </a:tblGrid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계좌번호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비밀번호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계좌종류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금액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000000"/>
                          </a:solidFill>
                        </a:rPr>
                        <a:t>1234-4321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1234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자유계좌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5000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000000"/>
                          </a:solidFill>
                        </a:rPr>
                        <a:t>4321-1234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4321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자유계좌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000000"/>
                          </a:solidFill>
                        </a:rPr>
                        <a:t>10000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33" name="ScrollbarVertical">
            <a:extLst>
              <a:ext uri="{FF2B5EF4-FFF2-40B4-BE49-F238E27FC236}">
                <a16:creationId xmlns:a16="http://schemas.microsoft.com/office/drawing/2014/main" xmlns="" id="{7DB8EF0C-9DB4-49FC-AE26-858CAB560520}"/>
              </a:ext>
            </a:extLst>
          </p:cNvPr>
          <p:cNvGrpSpPr/>
          <p:nvPr>
            <p:custDataLst>
              <p:custData r:id="rId3"/>
              <p:custData r:id="rId4"/>
            </p:custDataLst>
          </p:nvPr>
        </p:nvGrpSpPr>
        <p:grpSpPr>
          <a:xfrm>
            <a:off x="9783931" y="2734357"/>
            <a:ext cx="175098" cy="1983360"/>
            <a:chOff x="4496659" y="1543109"/>
            <a:chExt cx="147992" cy="3562291"/>
          </a:xfrm>
        </p:grpSpPr>
        <p:sp>
          <p:nvSpPr>
            <p:cNvPr id="34" name="Background">
              <a:extLst>
                <a:ext uri="{FF2B5EF4-FFF2-40B4-BE49-F238E27FC236}">
                  <a16:creationId xmlns:a16="http://schemas.microsoft.com/office/drawing/2014/main" xmlns="" id="{5789336D-7217-4CC1-8541-E0B1996BF7A7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35" name="Slider">
              <a:extLst>
                <a:ext uri="{FF2B5EF4-FFF2-40B4-BE49-F238E27FC236}">
                  <a16:creationId xmlns:a16="http://schemas.microsoft.com/office/drawing/2014/main" xmlns="" id="{41D8F46F-7AD4-4CC6-B917-B740B0DBDFCB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6" name="UpArrow">
              <a:extLst>
                <a:ext uri="{FF2B5EF4-FFF2-40B4-BE49-F238E27FC236}">
                  <a16:creationId xmlns:a16="http://schemas.microsoft.com/office/drawing/2014/main" xmlns="" id="{341029EC-DE9F-4EA5-833B-E34E0DB3FCD8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Arrow">
              <a:extLst>
                <a:ext uri="{FF2B5EF4-FFF2-40B4-BE49-F238E27FC236}">
                  <a16:creationId xmlns:a16="http://schemas.microsoft.com/office/drawing/2014/main" xmlns="" id="{3E77DC63-AFEC-47B5-A5DB-76F940481EEC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BFAB9D-406A-469F-A325-282F105CEE92}"/>
              </a:ext>
            </a:extLst>
          </p:cNvPr>
          <p:cNvSpPr txBox="1"/>
          <p:nvPr/>
        </p:nvSpPr>
        <p:spPr>
          <a:xfrm>
            <a:off x="241674" y="128311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계좌 조회</a:t>
            </a:r>
          </a:p>
        </p:txBody>
      </p:sp>
      <p:grpSp>
        <p:nvGrpSpPr>
          <p:cNvPr id="26" name="SearchBox">
            <a:extLst>
              <a:ext uri="{FF2B5EF4-FFF2-40B4-BE49-F238E27FC236}">
                <a16:creationId xmlns:a16="http://schemas.microsoft.com/office/drawing/2014/main" xmlns="" id="{1A4E9F36-D8E8-4E6A-8A6C-A2C8BC124AF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9038878" y="2313938"/>
            <a:ext cx="962996" cy="310896"/>
            <a:chOff x="4111925" y="3293648"/>
            <a:chExt cx="962996" cy="310896"/>
          </a:xfrm>
        </p:grpSpPr>
        <p:sp>
          <p:nvSpPr>
            <p:cNvPr id="27" name="Content">
              <a:extLst>
                <a:ext uri="{FF2B5EF4-FFF2-40B4-BE49-F238E27FC236}">
                  <a16:creationId xmlns:a16="http://schemas.microsoft.com/office/drawing/2014/main" xmlns="" id="{0B6FE383-FA75-4E24-8D46-7BF2DD638708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xmlns="" id="{31F4D4C9-E2E2-465F-99B5-156B2915C6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380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BFAB9D-406A-469F-A325-282F105CEE92}"/>
              </a:ext>
            </a:extLst>
          </p:cNvPr>
          <p:cNvSpPr txBox="1"/>
          <p:nvPr/>
        </p:nvSpPr>
        <p:spPr>
          <a:xfrm>
            <a:off x="241674" y="128311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계좌 인증</a:t>
            </a:r>
          </a:p>
        </p:txBody>
      </p:sp>
      <p:grpSp>
        <p:nvGrpSpPr>
          <p:cNvPr id="25" name="Window">
            <a:extLst>
              <a:ext uri="{FF2B5EF4-FFF2-40B4-BE49-F238E27FC236}">
                <a16:creationId xmlns:a16="http://schemas.microsoft.com/office/drawing/2014/main" xmlns="" id="{C8023762-DFC6-4CAF-BF1C-6D90BC83294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334934" y="1254367"/>
            <a:ext cx="2979174" cy="1850849"/>
            <a:chOff x="0" y="0"/>
            <a:chExt cx="9144000" cy="6858000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xmlns="" id="{10F7FBDF-B341-4341-AB33-737FF878EE47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4" name="Rectangle 10">
                <a:extLst>
                  <a:ext uri="{FF2B5EF4-FFF2-40B4-BE49-F238E27FC236}">
                    <a16:creationId xmlns:a16="http://schemas.microsoft.com/office/drawing/2014/main" xmlns="" id="{D303C9D0-4C34-46AC-82B1-D6626621B1E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5" name="Rectangle 11">
                <a:extLst>
                  <a:ext uri="{FF2B5EF4-FFF2-40B4-BE49-F238E27FC236}">
                    <a16:creationId xmlns:a16="http://schemas.microsoft.com/office/drawing/2014/main" xmlns="" id="{0DC2EA58-ABA3-4B81-87A2-40E4516EB81F}"/>
                  </a:ext>
                </a:extLst>
              </p:cNvPr>
              <p:cNvSpPr/>
              <p:nvPr/>
            </p:nvSpPr>
            <p:spPr>
              <a:xfrm>
                <a:off x="76199" y="687632"/>
                <a:ext cx="8991600" cy="605958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6" name="WindowTitle">
                <a:extLst>
                  <a:ext uri="{FF2B5EF4-FFF2-40B4-BE49-F238E27FC236}">
                    <a16:creationId xmlns:a16="http://schemas.microsoft.com/office/drawing/2014/main" xmlns="" id="{028609CD-D44B-40A9-896C-79CD85076A86}"/>
                  </a:ext>
                </a:extLst>
              </p:cNvPr>
              <p:cNvSpPr txBox="1"/>
              <p:nvPr/>
            </p:nvSpPr>
            <p:spPr>
              <a:xfrm>
                <a:off x="229013" y="47458"/>
                <a:ext cx="2442343" cy="664247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계좌 인증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Minimize - Maximize - Close">
              <a:extLst>
                <a:ext uri="{FF2B5EF4-FFF2-40B4-BE49-F238E27FC236}">
                  <a16:creationId xmlns:a16="http://schemas.microsoft.com/office/drawing/2014/main" xmlns="" id="{29607290-C04D-4D1B-929A-4E94B8CB62F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xmlns="" id="{ABAB9574-39EE-4A79-B6B8-9A48488C03B0}"/>
                  </a:ext>
                </a:extLst>
              </p:cNvPr>
              <p:cNvCxnSpPr/>
              <p:nvPr>
                <p:custDataLst>
                  <p:custData r:id="rId16"/>
                </p:custDataLst>
              </p:nvPr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0" name="Line">
                <a:extLst>
                  <a:ext uri="{FF2B5EF4-FFF2-40B4-BE49-F238E27FC236}">
                    <a16:creationId xmlns:a16="http://schemas.microsoft.com/office/drawing/2014/main" xmlns="" id="{005F5C6C-27CF-49DA-85C4-B93D3B8DA9E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xmlns="" id="{D2928E41-00F5-4AD2-AE76-76210DC6AE3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Line">
                <a:extLst>
                  <a:ext uri="{FF2B5EF4-FFF2-40B4-BE49-F238E27FC236}">
                    <a16:creationId xmlns:a16="http://schemas.microsoft.com/office/drawing/2014/main" xmlns="" id="{B3FA9C75-D4E9-4334-8FB3-0FF6BC8EC38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Line">
                <a:extLst>
                  <a:ext uri="{FF2B5EF4-FFF2-40B4-BE49-F238E27FC236}">
                    <a16:creationId xmlns:a16="http://schemas.microsoft.com/office/drawing/2014/main" xmlns="" id="{90F8F1E7-FEBB-4D4D-B66F-E16FA76B41D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Oval 4">
              <a:extLst>
                <a:ext uri="{FF2B5EF4-FFF2-40B4-BE49-F238E27FC236}">
                  <a16:creationId xmlns:a16="http://schemas.microsoft.com/office/drawing/2014/main" xmlns="" id="{3E68377E-89E7-4A1A-BD94-32856FEE65E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Content">
            <a:extLst>
              <a:ext uri="{FF2B5EF4-FFF2-40B4-BE49-F238E27FC236}">
                <a16:creationId xmlns:a16="http://schemas.microsoft.com/office/drawing/2014/main" xmlns="" id="{38B30D35-E67D-40B3-A4A2-B1B8CED5362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518357" y="225885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*****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46C9729-D051-461B-ACA8-B9328042E61D}"/>
              </a:ext>
            </a:extLst>
          </p:cNvPr>
          <p:cNvSpPr txBox="1"/>
          <p:nvPr/>
        </p:nvSpPr>
        <p:spPr>
          <a:xfrm>
            <a:off x="2714723" y="1639813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ID: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F10EA11-5B5C-409D-B67C-52F5634F1AA9}"/>
              </a:ext>
            </a:extLst>
          </p:cNvPr>
          <p:cNvSpPr txBox="1"/>
          <p:nvPr/>
        </p:nvSpPr>
        <p:spPr>
          <a:xfrm>
            <a:off x="2657694" y="194933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계좌번호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32FEAE1-F68F-458C-AA1F-559870CA5B13}"/>
              </a:ext>
            </a:extLst>
          </p:cNvPr>
          <p:cNvSpPr txBox="1"/>
          <p:nvPr/>
        </p:nvSpPr>
        <p:spPr>
          <a:xfrm>
            <a:off x="2664390" y="22384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비밀번호</a:t>
            </a:r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xmlns="" id="{94F9FB13-1F11-44B8-9E05-B0C31EFEE18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823449" y="2641561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xmlns="" id="{65BBBBF9-AD30-4828-870A-C6EAC45D224C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53915" y="2641561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취소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xmlns="" id="{00B36A24-35F5-4824-9C05-1EC65BDDB95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173990" y="170068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xmlns="" id="{578FCF33-7F72-458F-A25A-69B59AAE470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565128" y="196559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1234-4321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72" name="Window">
            <a:extLst>
              <a:ext uri="{FF2B5EF4-FFF2-40B4-BE49-F238E27FC236}">
                <a16:creationId xmlns:a16="http://schemas.microsoft.com/office/drawing/2014/main" xmlns="" id="{F5A0866C-BBCD-4F08-93B0-929E132EABA2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2334934" y="4200011"/>
            <a:ext cx="6190230" cy="1914616"/>
            <a:chOff x="0" y="-78507"/>
            <a:chExt cx="9144000" cy="6936507"/>
          </a:xfrm>
        </p:grpSpPr>
        <p:grpSp>
          <p:nvGrpSpPr>
            <p:cNvPr id="73" name="Group 2">
              <a:extLst>
                <a:ext uri="{FF2B5EF4-FFF2-40B4-BE49-F238E27FC236}">
                  <a16:creationId xmlns:a16="http://schemas.microsoft.com/office/drawing/2014/main" xmlns="" id="{400E44C6-3E97-4A58-86EF-B85F0D6AF7FC}"/>
                </a:ext>
              </a:extLst>
            </p:cNvPr>
            <p:cNvGrpSpPr/>
            <p:nvPr/>
          </p:nvGrpSpPr>
          <p:grpSpPr>
            <a:xfrm>
              <a:off x="0" y="-78507"/>
              <a:ext cx="9144000" cy="6936507"/>
              <a:chOff x="0" y="-78507"/>
              <a:chExt cx="9144000" cy="6936507"/>
            </a:xfrm>
          </p:grpSpPr>
          <p:sp>
            <p:nvSpPr>
              <p:cNvPr id="81" name="Rectangle 10">
                <a:extLst>
                  <a:ext uri="{FF2B5EF4-FFF2-40B4-BE49-F238E27FC236}">
                    <a16:creationId xmlns:a16="http://schemas.microsoft.com/office/drawing/2014/main" xmlns="" id="{E724E4F9-BC38-4D65-94B7-19AAAB575D7C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82" name="Rectangle 11">
                <a:extLst>
                  <a:ext uri="{FF2B5EF4-FFF2-40B4-BE49-F238E27FC236}">
                    <a16:creationId xmlns:a16="http://schemas.microsoft.com/office/drawing/2014/main" xmlns="" id="{7D251C17-885F-4D3E-A956-F69C1A736FBA}"/>
                  </a:ext>
                </a:extLst>
              </p:cNvPr>
              <p:cNvSpPr/>
              <p:nvPr/>
            </p:nvSpPr>
            <p:spPr>
              <a:xfrm>
                <a:off x="76199" y="464955"/>
                <a:ext cx="8991599" cy="628226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83" name="WindowTitle">
                <a:extLst>
                  <a:ext uri="{FF2B5EF4-FFF2-40B4-BE49-F238E27FC236}">
                    <a16:creationId xmlns:a16="http://schemas.microsoft.com/office/drawing/2014/main" xmlns="" id="{B1302FA2-359C-4954-A7B3-8B02B990DC24}"/>
                  </a:ext>
                </a:extLst>
              </p:cNvPr>
              <p:cNvSpPr txBox="1"/>
              <p:nvPr/>
            </p:nvSpPr>
            <p:spPr>
              <a:xfrm>
                <a:off x="229012" y="-78507"/>
                <a:ext cx="2442343" cy="664247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계좌 인증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4" name="Minimize - Maximize - Close">
              <a:extLst>
                <a:ext uri="{FF2B5EF4-FFF2-40B4-BE49-F238E27FC236}">
                  <a16:creationId xmlns:a16="http://schemas.microsoft.com/office/drawing/2014/main" xmlns="" id="{B77966D8-47FF-4C49-9F41-FA9BBF793A3B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6" name="Line">
                <a:extLst>
                  <a:ext uri="{FF2B5EF4-FFF2-40B4-BE49-F238E27FC236}">
                    <a16:creationId xmlns:a16="http://schemas.microsoft.com/office/drawing/2014/main" xmlns="" id="{DFBDC399-68AA-4F1F-AB87-AD4C48DA9E91}"/>
                  </a:ext>
                </a:extLst>
              </p:cNvPr>
              <p:cNvCxnSpPr/>
              <p:nvPr>
                <p:custDataLst>
                  <p:custData r:id="rId15"/>
                </p:custDataLst>
              </p:nvPr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7" name="Line">
                <a:extLst>
                  <a:ext uri="{FF2B5EF4-FFF2-40B4-BE49-F238E27FC236}">
                    <a16:creationId xmlns:a16="http://schemas.microsoft.com/office/drawing/2014/main" xmlns="" id="{3579EBB4-F7EE-4294-85DC-607EA1994D2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8" name="Line">
                <a:extLst>
                  <a:ext uri="{FF2B5EF4-FFF2-40B4-BE49-F238E27FC236}">
                    <a16:creationId xmlns:a16="http://schemas.microsoft.com/office/drawing/2014/main" xmlns="" id="{09813E9F-493B-493D-A725-0BE3A05A288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>
                <a:extLst>
                  <a:ext uri="{FF2B5EF4-FFF2-40B4-BE49-F238E27FC236}">
                    <a16:creationId xmlns:a16="http://schemas.microsoft.com/office/drawing/2014/main" xmlns="" id="{E31314F7-06AB-4823-88A7-57A4C074099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ine">
                <a:extLst>
                  <a:ext uri="{FF2B5EF4-FFF2-40B4-BE49-F238E27FC236}">
                    <a16:creationId xmlns:a16="http://schemas.microsoft.com/office/drawing/2014/main" xmlns="" id="{65ED207C-0260-4967-A012-88B2340C8F3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5" name="Oval 4">
              <a:extLst>
                <a:ext uri="{FF2B5EF4-FFF2-40B4-BE49-F238E27FC236}">
                  <a16:creationId xmlns:a16="http://schemas.microsoft.com/office/drawing/2014/main" xmlns="" id="{631288D2-7A03-4F02-BC4F-2BD7B4F6F5B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B871A82B-B99D-43EB-A355-9D2FF9CBC19D}"/>
              </a:ext>
            </a:extLst>
          </p:cNvPr>
          <p:cNvSpPr txBox="1"/>
          <p:nvPr/>
        </p:nvSpPr>
        <p:spPr>
          <a:xfrm>
            <a:off x="2666444" y="464432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ID: 1</a:t>
            </a:r>
            <a:endParaRPr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108DFC17-0C5D-43A3-8594-702B17910CA9}"/>
              </a:ext>
            </a:extLst>
          </p:cNvPr>
          <p:cNvSpPr txBox="1"/>
          <p:nvPr/>
        </p:nvSpPr>
        <p:spPr>
          <a:xfrm>
            <a:off x="2631638" y="4897633"/>
            <a:ext cx="18469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계좌번호</a:t>
            </a:r>
            <a:r>
              <a:rPr lang="en-US" altLang="ko-KR" sz="1400" dirty="0"/>
              <a:t>: </a:t>
            </a:r>
            <a:r>
              <a:rPr lang="en-US" altLang="ko-KR" sz="1400" dirty="0">
                <a:latin typeface="Segoe UI" pitchFamily="34" charset="0"/>
                <a:cs typeface="Segoe UI" pitchFamily="34" charset="0"/>
              </a:rPr>
              <a:t>1234-4321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잔고</a:t>
            </a:r>
            <a:r>
              <a:rPr lang="en-US" altLang="ko-K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5000</a:t>
            </a:r>
          </a:p>
          <a:p>
            <a:endParaRPr lang="ko-KR" altLang="en-US" sz="1400" dirty="0"/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xmlns="" id="{3EB6DD8F-F51A-4524-9AA5-E3E7FA1E5DE4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94963" y="5488251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입금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7" name="Content">
            <a:extLst>
              <a:ext uri="{FF2B5EF4-FFF2-40B4-BE49-F238E27FC236}">
                <a16:creationId xmlns:a16="http://schemas.microsoft.com/office/drawing/2014/main" xmlns="" id="{AD6A0D0E-6060-474B-9922-F64AD0A077CD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577174" y="5484777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출금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8" name="Content">
            <a:extLst>
              <a:ext uri="{FF2B5EF4-FFF2-40B4-BE49-F238E27FC236}">
                <a16:creationId xmlns:a16="http://schemas.microsoft.com/office/drawing/2014/main" xmlns="" id="{F83EF292-DA2B-4EEC-9F98-DDFEB354998E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5977699" y="5484776"/>
            <a:ext cx="1213235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거래내역 조회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9" name="Content">
            <a:extLst>
              <a:ext uri="{FF2B5EF4-FFF2-40B4-BE49-F238E27FC236}">
                <a16:creationId xmlns:a16="http://schemas.microsoft.com/office/drawing/2014/main" xmlns="" id="{3ED9748E-BF3B-477A-A656-2E8C570FFC7E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559385" y="5484777"/>
            <a:ext cx="1213235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계좌이체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0" name="Window">
            <a:extLst>
              <a:ext uri="{FF2B5EF4-FFF2-40B4-BE49-F238E27FC236}">
                <a16:creationId xmlns:a16="http://schemas.microsoft.com/office/drawing/2014/main" xmlns="" id="{F6401966-44C0-4210-8734-6827008D436A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9110214" y="4221681"/>
            <a:ext cx="2986392" cy="1108212"/>
            <a:chOff x="0" y="-465823"/>
            <a:chExt cx="9144000" cy="4114281"/>
          </a:xfrm>
        </p:grpSpPr>
        <p:grpSp>
          <p:nvGrpSpPr>
            <p:cNvPr id="91" name="Group 2">
              <a:extLst>
                <a:ext uri="{FF2B5EF4-FFF2-40B4-BE49-F238E27FC236}">
                  <a16:creationId xmlns:a16="http://schemas.microsoft.com/office/drawing/2014/main" xmlns="" id="{878BE688-7034-44BC-820F-34070F848567}"/>
                </a:ext>
              </a:extLst>
            </p:cNvPr>
            <p:cNvGrpSpPr/>
            <p:nvPr/>
          </p:nvGrpSpPr>
          <p:grpSpPr>
            <a:xfrm>
              <a:off x="0" y="-465823"/>
              <a:ext cx="9144000" cy="4114281"/>
              <a:chOff x="0" y="-465823"/>
              <a:chExt cx="9144000" cy="4114281"/>
            </a:xfrm>
          </p:grpSpPr>
          <p:sp>
            <p:nvSpPr>
              <p:cNvPr id="99" name="Rectangle 10">
                <a:extLst>
                  <a:ext uri="{FF2B5EF4-FFF2-40B4-BE49-F238E27FC236}">
                    <a16:creationId xmlns:a16="http://schemas.microsoft.com/office/drawing/2014/main" xmlns="" id="{AC6ABA59-2805-4682-B1A6-206EFBDADAD8}"/>
                  </a:ext>
                </a:extLst>
              </p:cNvPr>
              <p:cNvSpPr/>
              <p:nvPr/>
            </p:nvSpPr>
            <p:spPr>
              <a:xfrm>
                <a:off x="0" y="-430981"/>
                <a:ext cx="9144000" cy="407943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00" name="Rectangle 11">
                <a:extLst>
                  <a:ext uri="{FF2B5EF4-FFF2-40B4-BE49-F238E27FC236}">
                    <a16:creationId xmlns:a16="http://schemas.microsoft.com/office/drawing/2014/main" xmlns="" id="{27144ECF-856A-4BD3-8DEA-E799E2FF4DCF}"/>
                  </a:ext>
                </a:extLst>
              </p:cNvPr>
              <p:cNvSpPr/>
              <p:nvPr/>
            </p:nvSpPr>
            <p:spPr>
              <a:xfrm>
                <a:off x="76201" y="309485"/>
                <a:ext cx="8991601" cy="324448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01" name="WindowTitle">
                <a:extLst>
                  <a:ext uri="{FF2B5EF4-FFF2-40B4-BE49-F238E27FC236}">
                    <a16:creationId xmlns:a16="http://schemas.microsoft.com/office/drawing/2014/main" xmlns="" id="{09DE23EE-C6CF-4E80-8FEB-6A7935261880}"/>
                  </a:ext>
                </a:extLst>
              </p:cNvPr>
              <p:cNvSpPr txBox="1"/>
              <p:nvPr/>
            </p:nvSpPr>
            <p:spPr>
              <a:xfrm>
                <a:off x="229011" y="-465823"/>
                <a:ext cx="3977620" cy="85697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인증 실패 메시지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2" name="Minimize - Maximize - Close">
              <a:extLst>
                <a:ext uri="{FF2B5EF4-FFF2-40B4-BE49-F238E27FC236}">
                  <a16:creationId xmlns:a16="http://schemas.microsoft.com/office/drawing/2014/main" xmlns="" id="{47B4E0AE-88E4-45F3-8E0A-931B89EDAEA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4" name="Line">
                <a:extLst>
                  <a:ext uri="{FF2B5EF4-FFF2-40B4-BE49-F238E27FC236}">
                    <a16:creationId xmlns:a16="http://schemas.microsoft.com/office/drawing/2014/main" xmlns="" id="{36689FD8-091B-4D13-93D9-A559D96DCB5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5" name="Line">
                <a:extLst>
                  <a:ext uri="{FF2B5EF4-FFF2-40B4-BE49-F238E27FC236}">
                    <a16:creationId xmlns:a16="http://schemas.microsoft.com/office/drawing/2014/main" xmlns="" id="{71C2ED94-972B-4F37-96EC-78FE2B1EBF9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6" name="Line">
                <a:extLst>
                  <a:ext uri="{FF2B5EF4-FFF2-40B4-BE49-F238E27FC236}">
                    <a16:creationId xmlns:a16="http://schemas.microsoft.com/office/drawing/2014/main" xmlns="" id="{F5160705-1723-4276-A21B-BC629E59435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Line">
                <a:extLst>
                  <a:ext uri="{FF2B5EF4-FFF2-40B4-BE49-F238E27FC236}">
                    <a16:creationId xmlns:a16="http://schemas.microsoft.com/office/drawing/2014/main" xmlns="" id="{A799C84E-2CC5-453D-9C1F-3EAF7D8A96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Line">
                <a:extLst>
                  <a:ext uri="{FF2B5EF4-FFF2-40B4-BE49-F238E27FC236}">
                    <a16:creationId xmlns:a16="http://schemas.microsoft.com/office/drawing/2014/main" xmlns="" id="{7378852A-A038-4F8B-8C4A-684E9E6BCA3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3" name="Oval 4">
              <a:extLst>
                <a:ext uri="{FF2B5EF4-FFF2-40B4-BE49-F238E27FC236}">
                  <a16:creationId xmlns:a16="http://schemas.microsoft.com/office/drawing/2014/main" xmlns="" id="{16A18476-EC9B-4704-A020-A1AA851DE4F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A9EDD734-DBF9-4AC6-85E3-115885E20D09}"/>
              </a:ext>
            </a:extLst>
          </p:cNvPr>
          <p:cNvSpPr txBox="1"/>
          <p:nvPr/>
        </p:nvSpPr>
        <p:spPr>
          <a:xfrm>
            <a:off x="9351304" y="4538516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계좌 인증을 실패하였습니다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3" name="Content">
            <a:extLst>
              <a:ext uri="{FF2B5EF4-FFF2-40B4-BE49-F238E27FC236}">
                <a16:creationId xmlns:a16="http://schemas.microsoft.com/office/drawing/2014/main" xmlns="" id="{C135667E-D32E-4E3E-A678-1CC0996BD86D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0219796" y="4932296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0F110B6-3F87-43BB-A49E-957267A3C872}"/>
              </a:ext>
            </a:extLst>
          </p:cNvPr>
          <p:cNvSpPr txBox="1"/>
          <p:nvPr/>
        </p:nvSpPr>
        <p:spPr>
          <a:xfrm>
            <a:off x="2292069" y="3851058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</a:t>
            </a:r>
            <a:r>
              <a:rPr lang="ko-KR" altLang="en-US" sz="1400" dirty="0"/>
              <a:t>인증 성공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0B5A15F6-FA15-44DB-99C2-0F6EB05F7284}"/>
              </a:ext>
            </a:extLst>
          </p:cNvPr>
          <p:cNvSpPr txBox="1"/>
          <p:nvPr/>
        </p:nvSpPr>
        <p:spPr>
          <a:xfrm>
            <a:off x="9110214" y="3837286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</a:t>
            </a:r>
            <a:r>
              <a:rPr lang="ko-KR" altLang="en-US" sz="1400" dirty="0"/>
              <a:t>인증 실패</a:t>
            </a:r>
          </a:p>
        </p:txBody>
      </p:sp>
      <p:sp>
        <p:nvSpPr>
          <p:cNvPr id="105" name="Content">
            <a:extLst>
              <a:ext uri="{FF2B5EF4-FFF2-40B4-BE49-F238E27FC236}">
                <a16:creationId xmlns:a16="http://schemas.microsoft.com/office/drawing/2014/main" xmlns="" id="{DBB014C3-E435-49FE-8B04-0493D6744ABA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7337336" y="5484776"/>
            <a:ext cx="943551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계좌삭제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2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524000" y="857252"/>
            <a:ext cx="4572000" cy="34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309969" y="1035905"/>
            <a:ext cx="9348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7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804000000000000" pitchFamily="50" charset="-127"/>
                <a:ea typeface="나눔고딕" panose="020D0804000000000000" pitchFamily="50" charset="-127"/>
                <a:cs typeface="Ebrima" panose="02000000000000000000" pitchFamily="2" charset="0"/>
              </a:rPr>
              <a:t>목차</a:t>
            </a:r>
            <a:endParaRPr lang="ja-JP" altLang="en-US" sz="2700" b="1" spc="225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804000000000000" pitchFamily="50" charset="-127"/>
              <a:ea typeface="나눔고딕" panose="020D0804000000000000" pitchFamily="50" charset="-127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1524000" y="1614740"/>
            <a:ext cx="91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666876" y="1010766"/>
            <a:ext cx="428624" cy="484748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2189642" y="1924468"/>
            <a:ext cx="1322481" cy="484747"/>
            <a:chOff x="887522" y="1168955"/>
            <a:chExt cx="1763307" cy="646329"/>
          </a:xfrm>
        </p:grpSpPr>
        <p:sp>
          <p:nvSpPr>
            <p:cNvPr id="4" name="正方形/長方形 3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1609519" y="1256690"/>
              <a:ext cx="1041310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개요</a:t>
              </a:r>
              <a:endParaRPr lang="ja-JP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2189642" y="2637474"/>
            <a:ext cx="2333512" cy="484747"/>
            <a:chOff x="887522" y="1168955"/>
            <a:chExt cx="3111348" cy="646329"/>
          </a:xfrm>
        </p:grpSpPr>
        <p:sp>
          <p:nvSpPr>
            <p:cNvPr id="34" name="正方形/長方形 33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625999" y="1247898"/>
              <a:ext cx="237287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기능 리스트</a:t>
              </a:r>
              <a:endParaRPr lang="ja-JP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2189641" y="3365370"/>
            <a:ext cx="5988320" cy="529359"/>
            <a:chOff x="887522" y="1188810"/>
            <a:chExt cx="7984426" cy="705811"/>
          </a:xfrm>
        </p:grpSpPr>
        <p:sp>
          <p:nvSpPr>
            <p:cNvPr id="39" name="正方形/長方形 38"/>
            <p:cNvSpPr/>
            <p:nvPr/>
          </p:nvSpPr>
          <p:spPr>
            <a:xfrm>
              <a:off x="887522" y="1188810"/>
              <a:ext cx="585679" cy="6264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/>
            </a:p>
          </p:txBody>
        </p:sp>
        <p:grpSp>
          <p:nvGrpSpPr>
            <p:cNvPr id="40" name="グループ化 39"/>
            <p:cNvGrpSpPr/>
            <p:nvPr/>
          </p:nvGrpSpPr>
          <p:grpSpPr>
            <a:xfrm>
              <a:off x="1556748" y="1269026"/>
              <a:ext cx="7315200" cy="625595"/>
              <a:chOff x="1556748" y="1269026"/>
              <a:chExt cx="7315200" cy="625595"/>
            </a:xfrm>
          </p:grpSpPr>
          <p:sp>
            <p:nvSpPr>
              <p:cNvPr id="41" name="テキスト ボックス 40"/>
              <p:cNvSpPr txBox="1"/>
              <p:nvPr/>
            </p:nvSpPr>
            <p:spPr>
              <a:xfrm>
                <a:off x="1629475" y="1269026"/>
                <a:ext cx="3167961" cy="553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100" spc="22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인터페이스 설계</a:t>
                </a:r>
                <a:endParaRPr lang="ja-JP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1556748" y="1494512"/>
                <a:ext cx="73152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ja-JP" alt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43" name="グループ化 42"/>
          <p:cNvGrpSpPr/>
          <p:nvPr/>
        </p:nvGrpSpPr>
        <p:grpSpPr>
          <a:xfrm>
            <a:off x="2189641" y="4063484"/>
            <a:ext cx="5988320" cy="544250"/>
            <a:chOff x="887522" y="1168955"/>
            <a:chExt cx="7984426" cy="725666"/>
          </a:xfrm>
        </p:grpSpPr>
        <p:sp>
          <p:nvSpPr>
            <p:cNvPr id="44" name="正方形/長方形 43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/>
            </a:p>
          </p:txBody>
        </p:sp>
        <p:grpSp>
          <p:nvGrpSpPr>
            <p:cNvPr id="45" name="グループ化 44"/>
            <p:cNvGrpSpPr/>
            <p:nvPr/>
          </p:nvGrpSpPr>
          <p:grpSpPr>
            <a:xfrm>
              <a:off x="1556748" y="1260234"/>
              <a:ext cx="7315200" cy="634387"/>
              <a:chOff x="1556748" y="1260234"/>
              <a:chExt cx="7315200" cy="634387"/>
            </a:xfrm>
          </p:grpSpPr>
          <p:sp>
            <p:nvSpPr>
              <p:cNvPr id="46" name="テキスト ボックス 45"/>
              <p:cNvSpPr txBox="1"/>
              <p:nvPr/>
            </p:nvSpPr>
            <p:spPr>
              <a:xfrm>
                <a:off x="1629475" y="1260234"/>
                <a:ext cx="2026624" cy="553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100" spc="22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UML </a:t>
                </a:r>
                <a:r>
                  <a:rPr lang="ko-KR" altLang="en-US" sz="2100" spc="22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설계</a:t>
                </a:r>
                <a:endParaRPr lang="ja-JP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1556748" y="1494512"/>
                <a:ext cx="73152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ja-JP" alt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11" name="テキスト ボックス 10"/>
          <p:cNvSpPr txBox="1"/>
          <p:nvPr/>
        </p:nvSpPr>
        <p:spPr>
          <a:xfrm>
            <a:off x="2321590" y="1988075"/>
            <a:ext cx="4219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3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lang="ja-JP" altLang="en-US" sz="3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309230" y="2682968"/>
            <a:ext cx="4219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3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ja-JP" altLang="en-US" sz="3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306394" y="3387386"/>
            <a:ext cx="4219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3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ja-JP" altLang="en-US" sz="3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303558" y="4110854"/>
            <a:ext cx="4219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3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ja-JP" altLang="en-US" sz="3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300722" y="4805747"/>
            <a:ext cx="4219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3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5</a:t>
            </a:r>
            <a:endParaRPr lang="ja-JP" altLang="en-US" sz="3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3" name="テキスト ボックス 55">
            <a:extLst>
              <a:ext uri="{FF2B5EF4-FFF2-40B4-BE49-F238E27FC236}">
                <a16:creationId xmlns:a16="http://schemas.microsoft.com/office/drawing/2014/main" xmlns="" id="{6466B513-2653-4756-9178-82BC0E17DE33}"/>
              </a:ext>
            </a:extLst>
          </p:cNvPr>
          <p:cNvSpPr txBox="1"/>
          <p:nvPr/>
        </p:nvSpPr>
        <p:spPr>
          <a:xfrm>
            <a:off x="2300722" y="5485758"/>
            <a:ext cx="4219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3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6</a:t>
            </a:r>
            <a:endParaRPr lang="ja-JP" altLang="en-US" sz="3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813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BFAB9D-406A-469F-A325-282F105CEE92}"/>
              </a:ext>
            </a:extLst>
          </p:cNvPr>
          <p:cNvSpPr txBox="1"/>
          <p:nvPr/>
        </p:nvSpPr>
        <p:spPr>
          <a:xfrm>
            <a:off x="241674" y="128311"/>
            <a:ext cx="490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계좌 입금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출금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계좌이체</a:t>
            </a:r>
          </a:p>
        </p:txBody>
      </p:sp>
      <p:grpSp>
        <p:nvGrpSpPr>
          <p:cNvPr id="25" name="Window">
            <a:extLst>
              <a:ext uri="{FF2B5EF4-FFF2-40B4-BE49-F238E27FC236}">
                <a16:creationId xmlns:a16="http://schemas.microsoft.com/office/drawing/2014/main" xmlns="" id="{C8023762-DFC6-4CAF-BF1C-6D90BC83294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170452" y="807563"/>
            <a:ext cx="2431030" cy="1671782"/>
            <a:chOff x="0" y="-495144"/>
            <a:chExt cx="9144000" cy="7353149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xmlns="" id="{10F7FBDF-B341-4341-AB33-737FF878EE47}"/>
                </a:ext>
              </a:extLst>
            </p:cNvPr>
            <p:cNvGrpSpPr/>
            <p:nvPr/>
          </p:nvGrpSpPr>
          <p:grpSpPr>
            <a:xfrm>
              <a:off x="0" y="-495144"/>
              <a:ext cx="9144000" cy="7353149"/>
              <a:chOff x="0" y="-495144"/>
              <a:chExt cx="9144000" cy="7353149"/>
            </a:xfrm>
          </p:grpSpPr>
          <p:sp>
            <p:nvSpPr>
              <p:cNvPr id="44" name="Rectangle 10">
                <a:extLst>
                  <a:ext uri="{FF2B5EF4-FFF2-40B4-BE49-F238E27FC236}">
                    <a16:creationId xmlns:a16="http://schemas.microsoft.com/office/drawing/2014/main" xmlns="" id="{D303C9D0-4C34-46AC-82B1-D6626621B1EE}"/>
                  </a:ext>
                </a:extLst>
              </p:cNvPr>
              <p:cNvSpPr/>
              <p:nvPr/>
            </p:nvSpPr>
            <p:spPr>
              <a:xfrm>
                <a:off x="0" y="-495144"/>
                <a:ext cx="9144000" cy="735314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5" name="Rectangle 11">
                <a:extLst>
                  <a:ext uri="{FF2B5EF4-FFF2-40B4-BE49-F238E27FC236}">
                    <a16:creationId xmlns:a16="http://schemas.microsoft.com/office/drawing/2014/main" xmlns="" id="{0DC2EA58-ABA3-4B81-87A2-40E4516EB81F}"/>
                  </a:ext>
                </a:extLst>
              </p:cNvPr>
              <p:cNvSpPr/>
              <p:nvPr/>
            </p:nvSpPr>
            <p:spPr>
              <a:xfrm>
                <a:off x="76199" y="464955"/>
                <a:ext cx="8991599" cy="628226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6" name="WindowTitle">
                <a:extLst>
                  <a:ext uri="{FF2B5EF4-FFF2-40B4-BE49-F238E27FC236}">
                    <a16:creationId xmlns:a16="http://schemas.microsoft.com/office/drawing/2014/main" xmlns="" id="{028609CD-D44B-40A9-896C-79CD85076A86}"/>
                  </a:ext>
                </a:extLst>
              </p:cNvPr>
              <p:cNvSpPr txBox="1"/>
              <p:nvPr/>
            </p:nvSpPr>
            <p:spPr>
              <a:xfrm>
                <a:off x="229012" y="-262645"/>
                <a:ext cx="768101" cy="836288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입금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Minimize - Maximize - Close">
              <a:extLst>
                <a:ext uri="{FF2B5EF4-FFF2-40B4-BE49-F238E27FC236}">
                  <a16:creationId xmlns:a16="http://schemas.microsoft.com/office/drawing/2014/main" xmlns="" id="{29607290-C04D-4D1B-929A-4E94B8CB62F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xmlns="" id="{ABAB9574-39EE-4A79-B6B8-9A48488C03B0}"/>
                  </a:ext>
                </a:extLst>
              </p:cNvPr>
              <p:cNvCxnSpPr/>
              <p:nvPr>
                <p:custDataLst>
                  <p:custData r:id="rId22"/>
                </p:custDataLst>
              </p:nvPr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0" name="Line">
                <a:extLst>
                  <a:ext uri="{FF2B5EF4-FFF2-40B4-BE49-F238E27FC236}">
                    <a16:creationId xmlns:a16="http://schemas.microsoft.com/office/drawing/2014/main" xmlns="" id="{005F5C6C-27CF-49DA-85C4-B93D3B8DA9E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xmlns="" id="{D2928E41-00F5-4AD2-AE76-76210DC6AE3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Line">
                <a:extLst>
                  <a:ext uri="{FF2B5EF4-FFF2-40B4-BE49-F238E27FC236}">
                    <a16:creationId xmlns:a16="http://schemas.microsoft.com/office/drawing/2014/main" xmlns="" id="{B3FA9C75-D4E9-4334-8FB3-0FF6BC8EC38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Line">
                <a:extLst>
                  <a:ext uri="{FF2B5EF4-FFF2-40B4-BE49-F238E27FC236}">
                    <a16:creationId xmlns:a16="http://schemas.microsoft.com/office/drawing/2014/main" xmlns="" id="{90F8F1E7-FEBB-4D4D-B66F-E16FA76B41D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Oval 4">
              <a:extLst>
                <a:ext uri="{FF2B5EF4-FFF2-40B4-BE49-F238E27FC236}">
                  <a16:creationId xmlns:a16="http://schemas.microsoft.com/office/drawing/2014/main" xmlns="" id="{3E68377E-89E7-4A1A-BD94-32856FEE65E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F10EA11-5B5C-409D-B67C-52F5634F1AA9}"/>
              </a:ext>
            </a:extLst>
          </p:cNvPr>
          <p:cNvSpPr txBox="1"/>
          <p:nvPr/>
        </p:nvSpPr>
        <p:spPr>
          <a:xfrm>
            <a:off x="1651884" y="1381844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금액</a:t>
            </a:r>
            <a:r>
              <a:rPr lang="en-US" altLang="ko-K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5000</a:t>
            </a:r>
          </a:p>
          <a:p>
            <a:endParaRPr lang="ko-KR" altLang="en-US" sz="1400" dirty="0"/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xmlns="" id="{CCBA03E9-C95F-4305-AAD5-027EFB9B0AE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160196" y="1414854"/>
            <a:ext cx="109954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5000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xmlns="" id="{2181CF9B-2D07-41E7-A869-0300346DA6A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651884" y="1934505"/>
            <a:ext cx="65116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xmlns="" id="{6CD99DA2-2804-431B-AF79-33C689BD0E5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43194" y="1934505"/>
            <a:ext cx="65116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취소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4" name="Window">
            <a:extLst>
              <a:ext uri="{FF2B5EF4-FFF2-40B4-BE49-F238E27FC236}">
                <a16:creationId xmlns:a16="http://schemas.microsoft.com/office/drawing/2014/main" xmlns="" id="{4BA44B86-4F50-448B-955E-794CB478F09B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915798" y="813741"/>
            <a:ext cx="2431030" cy="1671782"/>
            <a:chOff x="0" y="-495144"/>
            <a:chExt cx="9144000" cy="7353149"/>
          </a:xfrm>
        </p:grpSpPr>
        <p:grpSp>
          <p:nvGrpSpPr>
            <p:cNvPr id="35" name="Group 2">
              <a:extLst>
                <a:ext uri="{FF2B5EF4-FFF2-40B4-BE49-F238E27FC236}">
                  <a16:creationId xmlns:a16="http://schemas.microsoft.com/office/drawing/2014/main" xmlns="" id="{C8B7B7C4-3337-47A5-8E4F-F7CCB7AFE5E1}"/>
                </a:ext>
              </a:extLst>
            </p:cNvPr>
            <p:cNvGrpSpPr/>
            <p:nvPr/>
          </p:nvGrpSpPr>
          <p:grpSpPr>
            <a:xfrm>
              <a:off x="0" y="-495144"/>
              <a:ext cx="9144000" cy="7353149"/>
              <a:chOff x="0" y="-495144"/>
              <a:chExt cx="9144000" cy="7353149"/>
            </a:xfrm>
          </p:grpSpPr>
          <p:sp>
            <p:nvSpPr>
              <p:cNvPr id="50" name="Rectangle 10">
                <a:extLst>
                  <a:ext uri="{FF2B5EF4-FFF2-40B4-BE49-F238E27FC236}">
                    <a16:creationId xmlns:a16="http://schemas.microsoft.com/office/drawing/2014/main" xmlns="" id="{C9D6A16C-6653-4ED2-93CE-ED3ED3CC1B2C}"/>
                  </a:ext>
                </a:extLst>
              </p:cNvPr>
              <p:cNvSpPr/>
              <p:nvPr/>
            </p:nvSpPr>
            <p:spPr>
              <a:xfrm>
                <a:off x="0" y="-495144"/>
                <a:ext cx="9144000" cy="735314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1" name="Rectangle 11">
                <a:extLst>
                  <a:ext uri="{FF2B5EF4-FFF2-40B4-BE49-F238E27FC236}">
                    <a16:creationId xmlns:a16="http://schemas.microsoft.com/office/drawing/2014/main" xmlns="" id="{B0DA5C51-029B-4237-BBE6-0296F1B42BEF}"/>
                  </a:ext>
                </a:extLst>
              </p:cNvPr>
              <p:cNvSpPr/>
              <p:nvPr/>
            </p:nvSpPr>
            <p:spPr>
              <a:xfrm>
                <a:off x="76199" y="464955"/>
                <a:ext cx="8991599" cy="628226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WindowTitle">
                <a:extLst>
                  <a:ext uri="{FF2B5EF4-FFF2-40B4-BE49-F238E27FC236}">
                    <a16:creationId xmlns:a16="http://schemas.microsoft.com/office/drawing/2014/main" xmlns="" id="{91BE399C-01D8-4E9C-A270-944AE40A73EB}"/>
                  </a:ext>
                </a:extLst>
              </p:cNvPr>
              <p:cNvSpPr txBox="1"/>
              <p:nvPr/>
            </p:nvSpPr>
            <p:spPr>
              <a:xfrm>
                <a:off x="229011" y="-352144"/>
                <a:ext cx="1678609" cy="1015289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출금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6" name="Minimize - Maximize - Close">
              <a:extLst>
                <a:ext uri="{FF2B5EF4-FFF2-40B4-BE49-F238E27FC236}">
                  <a16:creationId xmlns:a16="http://schemas.microsoft.com/office/drawing/2014/main" xmlns="" id="{9A2A2D12-B210-4188-BCBE-6066C4A633E4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8" name="Line">
                <a:extLst>
                  <a:ext uri="{FF2B5EF4-FFF2-40B4-BE49-F238E27FC236}">
                    <a16:creationId xmlns:a16="http://schemas.microsoft.com/office/drawing/2014/main" xmlns="" id="{FAB8D2A1-5784-4EE8-B88B-E2967CB924B8}"/>
                  </a:ext>
                </a:extLst>
              </p:cNvPr>
              <p:cNvCxnSpPr/>
              <p:nvPr>
                <p:custDataLst>
                  <p:custData r:id="rId21"/>
                </p:custDataLst>
              </p:nvPr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9" name="Line">
                <a:extLst>
                  <a:ext uri="{FF2B5EF4-FFF2-40B4-BE49-F238E27FC236}">
                    <a16:creationId xmlns:a16="http://schemas.microsoft.com/office/drawing/2014/main" xmlns="" id="{58B65571-EBC5-40AC-9FB0-0D6BFC195552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0" name="Line">
                <a:extLst>
                  <a:ext uri="{FF2B5EF4-FFF2-40B4-BE49-F238E27FC236}">
                    <a16:creationId xmlns:a16="http://schemas.microsoft.com/office/drawing/2014/main" xmlns="" id="{B3BCAA1D-2C96-4979-9AB3-204BA416A25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Line">
                <a:extLst>
                  <a:ext uri="{FF2B5EF4-FFF2-40B4-BE49-F238E27FC236}">
                    <a16:creationId xmlns:a16="http://schemas.microsoft.com/office/drawing/2014/main" xmlns="" id="{FE05741C-9FF7-4D3C-89AD-D96C2472C2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>
                <a:extLst>
                  <a:ext uri="{FF2B5EF4-FFF2-40B4-BE49-F238E27FC236}">
                    <a16:creationId xmlns:a16="http://schemas.microsoft.com/office/drawing/2014/main" xmlns="" id="{EBFC4B77-2835-445E-B4F7-1678F77BE45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Oval 4">
              <a:extLst>
                <a:ext uri="{FF2B5EF4-FFF2-40B4-BE49-F238E27FC236}">
                  <a16:creationId xmlns:a16="http://schemas.microsoft.com/office/drawing/2014/main" xmlns="" id="{568CF796-6817-43BC-9328-DB8F087B8365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2296D67-5875-4758-9702-D26588C1AD84}"/>
              </a:ext>
            </a:extLst>
          </p:cNvPr>
          <p:cNvSpPr txBox="1"/>
          <p:nvPr/>
        </p:nvSpPr>
        <p:spPr>
          <a:xfrm>
            <a:off x="5397230" y="1388022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금액</a:t>
            </a:r>
            <a:r>
              <a:rPr lang="en-US" altLang="ko-K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5000</a:t>
            </a:r>
          </a:p>
          <a:p>
            <a:endParaRPr lang="ko-KR" altLang="en-US" sz="1400" dirty="0"/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xmlns="" id="{6D740B1E-D129-4C47-BB64-CDFABAA0B94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905542" y="1421032"/>
            <a:ext cx="109954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5000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xmlns="" id="{8F79DDF4-A4AD-4CE1-9657-B25FBDA43128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97230" y="1940683"/>
            <a:ext cx="65116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xmlns="" id="{C42E3356-11F2-4CCF-8772-F11C102AC96F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288540" y="1940683"/>
            <a:ext cx="65116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취소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8" name="Window">
            <a:extLst>
              <a:ext uri="{FF2B5EF4-FFF2-40B4-BE49-F238E27FC236}">
                <a16:creationId xmlns:a16="http://schemas.microsoft.com/office/drawing/2014/main" xmlns="" id="{ECDC60B6-1B21-49CE-ADFF-29C55CF815C3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8876329" y="807563"/>
            <a:ext cx="2431030" cy="1671782"/>
            <a:chOff x="0" y="-495144"/>
            <a:chExt cx="9144000" cy="7353149"/>
          </a:xfrm>
        </p:grpSpPr>
        <p:grpSp>
          <p:nvGrpSpPr>
            <p:cNvPr id="59" name="Group 2">
              <a:extLst>
                <a:ext uri="{FF2B5EF4-FFF2-40B4-BE49-F238E27FC236}">
                  <a16:creationId xmlns:a16="http://schemas.microsoft.com/office/drawing/2014/main" xmlns="" id="{02A03EA1-E774-42F9-B2CE-8FCF3ED6B837}"/>
                </a:ext>
              </a:extLst>
            </p:cNvPr>
            <p:cNvGrpSpPr/>
            <p:nvPr/>
          </p:nvGrpSpPr>
          <p:grpSpPr>
            <a:xfrm>
              <a:off x="0" y="-495144"/>
              <a:ext cx="9144000" cy="7353149"/>
              <a:chOff x="0" y="-495144"/>
              <a:chExt cx="9144000" cy="7353149"/>
            </a:xfrm>
          </p:grpSpPr>
          <p:sp>
            <p:nvSpPr>
              <p:cNvPr id="67" name="Rectangle 10">
                <a:extLst>
                  <a:ext uri="{FF2B5EF4-FFF2-40B4-BE49-F238E27FC236}">
                    <a16:creationId xmlns:a16="http://schemas.microsoft.com/office/drawing/2014/main" xmlns="" id="{75BF8456-15D2-47E6-9F1F-FE9C6BD0CCC0}"/>
                  </a:ext>
                </a:extLst>
              </p:cNvPr>
              <p:cNvSpPr/>
              <p:nvPr/>
            </p:nvSpPr>
            <p:spPr>
              <a:xfrm>
                <a:off x="0" y="-495144"/>
                <a:ext cx="9144000" cy="735314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8" name="Rectangle 11">
                <a:extLst>
                  <a:ext uri="{FF2B5EF4-FFF2-40B4-BE49-F238E27FC236}">
                    <a16:creationId xmlns:a16="http://schemas.microsoft.com/office/drawing/2014/main" xmlns="" id="{285765F5-4B40-42DF-BEF1-FB6C651746FB}"/>
                  </a:ext>
                </a:extLst>
              </p:cNvPr>
              <p:cNvSpPr/>
              <p:nvPr/>
            </p:nvSpPr>
            <p:spPr>
              <a:xfrm>
                <a:off x="76199" y="464955"/>
                <a:ext cx="8991599" cy="628226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9" name="WindowTitle">
                <a:extLst>
                  <a:ext uri="{FF2B5EF4-FFF2-40B4-BE49-F238E27FC236}">
                    <a16:creationId xmlns:a16="http://schemas.microsoft.com/office/drawing/2014/main" xmlns="" id="{08660CC4-C359-4874-B9FD-1D773FE1CD74}"/>
                  </a:ext>
                </a:extLst>
              </p:cNvPr>
              <p:cNvSpPr txBox="1"/>
              <p:nvPr/>
            </p:nvSpPr>
            <p:spPr>
              <a:xfrm>
                <a:off x="229011" y="-352144"/>
                <a:ext cx="2836271" cy="1015289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계좌이체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0" name="Minimize - Maximize - Close">
              <a:extLst>
                <a:ext uri="{FF2B5EF4-FFF2-40B4-BE49-F238E27FC236}">
                  <a16:creationId xmlns:a16="http://schemas.microsoft.com/office/drawing/2014/main" xmlns="" id="{6569A3D6-FB75-4E07-88F8-78E004AD454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2" name="Line">
                <a:extLst>
                  <a:ext uri="{FF2B5EF4-FFF2-40B4-BE49-F238E27FC236}">
                    <a16:creationId xmlns:a16="http://schemas.microsoft.com/office/drawing/2014/main" xmlns="" id="{A7DF198B-DFCA-4C79-AE83-E92C0046549B}"/>
                  </a:ext>
                </a:extLst>
              </p:cNvPr>
              <p:cNvCxnSpPr/>
              <p:nvPr>
                <p:custDataLst>
                  <p:custData r:id="rId20"/>
                </p:custDataLst>
              </p:nvPr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3" name="Line">
                <a:extLst>
                  <a:ext uri="{FF2B5EF4-FFF2-40B4-BE49-F238E27FC236}">
                    <a16:creationId xmlns:a16="http://schemas.microsoft.com/office/drawing/2014/main" xmlns="" id="{9262D51B-58D0-4082-BAF0-A0FB85CC4CC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4" name="Line">
                <a:extLst>
                  <a:ext uri="{FF2B5EF4-FFF2-40B4-BE49-F238E27FC236}">
                    <a16:creationId xmlns:a16="http://schemas.microsoft.com/office/drawing/2014/main" xmlns="" id="{D46BB7E6-6D02-4620-A550-74B94FB73D2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>
                <a:extLst>
                  <a:ext uri="{FF2B5EF4-FFF2-40B4-BE49-F238E27FC236}">
                    <a16:creationId xmlns:a16="http://schemas.microsoft.com/office/drawing/2014/main" xmlns="" id="{458E382C-9D09-4839-B7A5-1967AFE5832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ine">
                <a:extLst>
                  <a:ext uri="{FF2B5EF4-FFF2-40B4-BE49-F238E27FC236}">
                    <a16:creationId xmlns:a16="http://schemas.microsoft.com/office/drawing/2014/main" xmlns="" id="{1B6D3FE5-6A2D-4C04-A992-4CF5EE0223C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Oval 4">
              <a:extLst>
                <a:ext uri="{FF2B5EF4-FFF2-40B4-BE49-F238E27FC236}">
                  <a16:creationId xmlns:a16="http://schemas.microsoft.com/office/drawing/2014/main" xmlns="" id="{218B2FE0-9ED8-4C5E-97A9-6B086E3E80C1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9F0D406-9DF8-4BA2-9297-15F1C2D42B9D}"/>
              </a:ext>
            </a:extLst>
          </p:cNvPr>
          <p:cNvSpPr txBox="1"/>
          <p:nvPr/>
        </p:nvSpPr>
        <p:spPr>
          <a:xfrm>
            <a:off x="9357761" y="1381844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금액</a:t>
            </a:r>
            <a:r>
              <a:rPr lang="en-US" altLang="ko-K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5000</a:t>
            </a:r>
          </a:p>
          <a:p>
            <a:endParaRPr lang="ko-KR" altLang="en-US" sz="1400" dirty="0"/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xmlns="" id="{71F1924D-BD3B-4DB5-98AE-1C8E05C3DBB7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9866073" y="1414854"/>
            <a:ext cx="109954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30000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xmlns="" id="{60AE6972-77C5-4BD7-BC1F-227FA99EFF1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9357761" y="2009048"/>
            <a:ext cx="65116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xmlns="" id="{E45AC9D2-D35A-474F-A671-BF8F8368D7E7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0249071" y="2009048"/>
            <a:ext cx="65116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취소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81F9C575-B56A-462C-A258-9480AE4F6084}"/>
              </a:ext>
            </a:extLst>
          </p:cNvPr>
          <p:cNvSpPr txBox="1"/>
          <p:nvPr/>
        </p:nvSpPr>
        <p:spPr>
          <a:xfrm>
            <a:off x="1641755" y="1118674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잔고</a:t>
            </a:r>
            <a:r>
              <a:rPr lang="en-US" altLang="ko-K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5000</a:t>
            </a:r>
          </a:p>
          <a:p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9BCE6243-5434-43D7-BC30-7C02E3139D53}"/>
              </a:ext>
            </a:extLst>
          </p:cNvPr>
          <p:cNvSpPr txBox="1"/>
          <p:nvPr/>
        </p:nvSpPr>
        <p:spPr>
          <a:xfrm>
            <a:off x="5387101" y="1115891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잔고</a:t>
            </a:r>
            <a:r>
              <a:rPr lang="en-US" altLang="ko-K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10000</a:t>
            </a:r>
          </a:p>
          <a:p>
            <a:endParaRPr lang="ko-KR" alt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5136514-2DCC-4C7D-BFBE-AA36B45A68E3}"/>
              </a:ext>
            </a:extLst>
          </p:cNvPr>
          <p:cNvSpPr txBox="1"/>
          <p:nvPr/>
        </p:nvSpPr>
        <p:spPr>
          <a:xfrm>
            <a:off x="9347632" y="1109713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잔고</a:t>
            </a:r>
            <a:r>
              <a:rPr lang="en-US" altLang="ko-K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5000</a:t>
            </a:r>
          </a:p>
          <a:p>
            <a:endParaRPr lang="ko-KR" altLang="en-US" sz="1400" dirty="0"/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xmlns="" id="{E26A791E-8A3B-4475-A6AF-279A422B655D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9866072" y="1714926"/>
            <a:ext cx="109954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30000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FA15F2E0-D05A-49D7-BD66-4546E56969A2}"/>
              </a:ext>
            </a:extLst>
          </p:cNvPr>
          <p:cNvSpPr txBox="1"/>
          <p:nvPr/>
        </p:nvSpPr>
        <p:spPr>
          <a:xfrm>
            <a:off x="8997871" y="1674668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계좌번호</a:t>
            </a:r>
            <a:r>
              <a:rPr lang="en-US" altLang="ko-K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79" name="Window">
            <a:extLst>
              <a:ext uri="{FF2B5EF4-FFF2-40B4-BE49-F238E27FC236}">
                <a16:creationId xmlns:a16="http://schemas.microsoft.com/office/drawing/2014/main" xmlns="" id="{170822FE-567A-4C3C-AE8B-1662389B3CAF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809852" y="2962368"/>
            <a:ext cx="2986392" cy="1108212"/>
            <a:chOff x="0" y="-465823"/>
            <a:chExt cx="9144000" cy="4114281"/>
          </a:xfrm>
        </p:grpSpPr>
        <p:grpSp>
          <p:nvGrpSpPr>
            <p:cNvPr id="80" name="Group 2">
              <a:extLst>
                <a:ext uri="{FF2B5EF4-FFF2-40B4-BE49-F238E27FC236}">
                  <a16:creationId xmlns:a16="http://schemas.microsoft.com/office/drawing/2014/main" xmlns="" id="{9330DB7A-BF50-4467-A4ED-37E0756A84B0}"/>
                </a:ext>
              </a:extLst>
            </p:cNvPr>
            <p:cNvGrpSpPr/>
            <p:nvPr/>
          </p:nvGrpSpPr>
          <p:grpSpPr>
            <a:xfrm>
              <a:off x="0" y="-465823"/>
              <a:ext cx="9144000" cy="4114281"/>
              <a:chOff x="0" y="-465823"/>
              <a:chExt cx="9144000" cy="4114281"/>
            </a:xfrm>
          </p:grpSpPr>
          <p:sp>
            <p:nvSpPr>
              <p:cNvPr id="88" name="Rectangle 10">
                <a:extLst>
                  <a:ext uri="{FF2B5EF4-FFF2-40B4-BE49-F238E27FC236}">
                    <a16:creationId xmlns:a16="http://schemas.microsoft.com/office/drawing/2014/main" xmlns="" id="{71DF9C56-22BC-4D8C-82F3-05ED874F215C}"/>
                  </a:ext>
                </a:extLst>
              </p:cNvPr>
              <p:cNvSpPr/>
              <p:nvPr/>
            </p:nvSpPr>
            <p:spPr>
              <a:xfrm>
                <a:off x="0" y="-430981"/>
                <a:ext cx="9144000" cy="407943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89" name="Rectangle 11">
                <a:extLst>
                  <a:ext uri="{FF2B5EF4-FFF2-40B4-BE49-F238E27FC236}">
                    <a16:creationId xmlns:a16="http://schemas.microsoft.com/office/drawing/2014/main" xmlns="" id="{55E34EA9-5A05-47AA-89E8-AF28FCDA14AF}"/>
                  </a:ext>
                </a:extLst>
              </p:cNvPr>
              <p:cNvSpPr/>
              <p:nvPr/>
            </p:nvSpPr>
            <p:spPr>
              <a:xfrm>
                <a:off x="76201" y="309485"/>
                <a:ext cx="8991601" cy="324448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90" name="WindowTitle">
                <a:extLst>
                  <a:ext uri="{FF2B5EF4-FFF2-40B4-BE49-F238E27FC236}">
                    <a16:creationId xmlns:a16="http://schemas.microsoft.com/office/drawing/2014/main" xmlns="" id="{AF4785FA-17DF-4CEB-8E42-4DB93104F414}"/>
                  </a:ext>
                </a:extLst>
              </p:cNvPr>
              <p:cNvSpPr txBox="1"/>
              <p:nvPr/>
            </p:nvSpPr>
            <p:spPr>
              <a:xfrm>
                <a:off x="229011" y="-465823"/>
                <a:ext cx="3977620" cy="85697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입금 완료 메시지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1" name="Minimize - Maximize - Close">
              <a:extLst>
                <a:ext uri="{FF2B5EF4-FFF2-40B4-BE49-F238E27FC236}">
                  <a16:creationId xmlns:a16="http://schemas.microsoft.com/office/drawing/2014/main" xmlns="" id="{B134AC82-AA6B-4B95-BAF5-FB53198BFFF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3" name="Line">
                <a:extLst>
                  <a:ext uri="{FF2B5EF4-FFF2-40B4-BE49-F238E27FC236}">
                    <a16:creationId xmlns:a16="http://schemas.microsoft.com/office/drawing/2014/main" xmlns="" id="{6ABF69B0-25E6-46ED-96B6-96A84E32CF3E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4" name="Line">
                <a:extLst>
                  <a:ext uri="{FF2B5EF4-FFF2-40B4-BE49-F238E27FC236}">
                    <a16:creationId xmlns:a16="http://schemas.microsoft.com/office/drawing/2014/main" xmlns="" id="{F6BF4F48-85A1-49EB-A412-15278E3B45C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5" name="Line">
                <a:extLst>
                  <a:ext uri="{FF2B5EF4-FFF2-40B4-BE49-F238E27FC236}">
                    <a16:creationId xmlns:a16="http://schemas.microsoft.com/office/drawing/2014/main" xmlns="" id="{8146C3E4-04EA-4C96-8121-DFCBBEC89E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Line">
                <a:extLst>
                  <a:ext uri="{FF2B5EF4-FFF2-40B4-BE49-F238E27FC236}">
                    <a16:creationId xmlns:a16="http://schemas.microsoft.com/office/drawing/2014/main" xmlns="" id="{A79C0C77-E4CD-4474-BB4A-7658C7E883D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Line">
                <a:extLst>
                  <a:ext uri="{FF2B5EF4-FFF2-40B4-BE49-F238E27FC236}">
                    <a16:creationId xmlns:a16="http://schemas.microsoft.com/office/drawing/2014/main" xmlns="" id="{D12BC419-092F-46E7-AE05-EEF70C4D0A9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2" name="Oval 4">
              <a:extLst>
                <a:ext uri="{FF2B5EF4-FFF2-40B4-BE49-F238E27FC236}">
                  <a16:creationId xmlns:a16="http://schemas.microsoft.com/office/drawing/2014/main" xmlns="" id="{3676E16B-DA38-42E1-870A-1C5611D123F5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1EC3157F-F3D1-4FCF-AE1B-7B65B7BEC02F}"/>
              </a:ext>
            </a:extLst>
          </p:cNvPr>
          <p:cNvSpPr txBox="1"/>
          <p:nvPr/>
        </p:nvSpPr>
        <p:spPr>
          <a:xfrm>
            <a:off x="1261737" y="3349563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입금을 완료하였습니다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2" name="Content">
            <a:extLst>
              <a:ext uri="{FF2B5EF4-FFF2-40B4-BE49-F238E27FC236}">
                <a16:creationId xmlns:a16="http://schemas.microsoft.com/office/drawing/2014/main" xmlns="" id="{ADB925F8-30D3-4CCA-9D82-0CD81A012480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919434" y="3672983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3" name="Window">
            <a:extLst>
              <a:ext uri="{FF2B5EF4-FFF2-40B4-BE49-F238E27FC236}">
                <a16:creationId xmlns:a16="http://schemas.microsoft.com/office/drawing/2014/main" xmlns="" id="{E131609C-F073-49B7-86ED-FF81E13C8911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4555198" y="2971753"/>
            <a:ext cx="2986392" cy="1108212"/>
            <a:chOff x="0" y="-465823"/>
            <a:chExt cx="9144000" cy="4114281"/>
          </a:xfrm>
        </p:grpSpPr>
        <p:grpSp>
          <p:nvGrpSpPr>
            <p:cNvPr id="94" name="Group 2">
              <a:extLst>
                <a:ext uri="{FF2B5EF4-FFF2-40B4-BE49-F238E27FC236}">
                  <a16:creationId xmlns:a16="http://schemas.microsoft.com/office/drawing/2014/main" xmlns="" id="{F9F8D6FF-7398-4BD4-8C1C-594CA9517C53}"/>
                </a:ext>
              </a:extLst>
            </p:cNvPr>
            <p:cNvGrpSpPr/>
            <p:nvPr/>
          </p:nvGrpSpPr>
          <p:grpSpPr>
            <a:xfrm>
              <a:off x="0" y="-465823"/>
              <a:ext cx="9144000" cy="4114281"/>
              <a:chOff x="0" y="-465823"/>
              <a:chExt cx="9144000" cy="4114281"/>
            </a:xfrm>
          </p:grpSpPr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xmlns="" id="{80204DF1-1766-4C5F-A0F9-F675D7C05CDE}"/>
                  </a:ext>
                </a:extLst>
              </p:cNvPr>
              <p:cNvSpPr/>
              <p:nvPr/>
            </p:nvSpPr>
            <p:spPr>
              <a:xfrm>
                <a:off x="0" y="-430981"/>
                <a:ext cx="9144000" cy="407943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xmlns="" id="{54260018-6C07-469D-920A-92FB9B427A27}"/>
                  </a:ext>
                </a:extLst>
              </p:cNvPr>
              <p:cNvSpPr/>
              <p:nvPr/>
            </p:nvSpPr>
            <p:spPr>
              <a:xfrm>
                <a:off x="76201" y="309485"/>
                <a:ext cx="8991601" cy="324448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04" name="WindowTitle">
                <a:extLst>
                  <a:ext uri="{FF2B5EF4-FFF2-40B4-BE49-F238E27FC236}">
                    <a16:creationId xmlns:a16="http://schemas.microsoft.com/office/drawing/2014/main" xmlns="" id="{A0BDC7EF-56BA-4A0B-A3FA-03D83D7226B1}"/>
                  </a:ext>
                </a:extLst>
              </p:cNvPr>
              <p:cNvSpPr txBox="1"/>
              <p:nvPr/>
            </p:nvSpPr>
            <p:spPr>
              <a:xfrm>
                <a:off x="229011" y="-465823"/>
                <a:ext cx="3977620" cy="85697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출금 완료 메시지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5" name="Minimize - Maximize - Close">
              <a:extLst>
                <a:ext uri="{FF2B5EF4-FFF2-40B4-BE49-F238E27FC236}">
                  <a16:creationId xmlns:a16="http://schemas.microsoft.com/office/drawing/2014/main" xmlns="" id="{49F3EB05-1C98-44A9-9878-588267B1E4EF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7" name="Line">
                <a:extLst>
                  <a:ext uri="{FF2B5EF4-FFF2-40B4-BE49-F238E27FC236}">
                    <a16:creationId xmlns:a16="http://schemas.microsoft.com/office/drawing/2014/main" xmlns="" id="{B4395416-FA9E-4DB5-86A8-95D59FB29B0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8" name="Line">
                <a:extLst>
                  <a:ext uri="{FF2B5EF4-FFF2-40B4-BE49-F238E27FC236}">
                    <a16:creationId xmlns:a16="http://schemas.microsoft.com/office/drawing/2014/main" xmlns="" id="{9AA0D9B6-B0D3-4013-B1A1-E061505B6AD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9" name="Line">
                <a:extLst>
                  <a:ext uri="{FF2B5EF4-FFF2-40B4-BE49-F238E27FC236}">
                    <a16:creationId xmlns:a16="http://schemas.microsoft.com/office/drawing/2014/main" xmlns="" id="{0271AAC6-8928-4780-A60A-9562D0B152E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Line">
                <a:extLst>
                  <a:ext uri="{FF2B5EF4-FFF2-40B4-BE49-F238E27FC236}">
                    <a16:creationId xmlns:a16="http://schemas.microsoft.com/office/drawing/2014/main" xmlns="" id="{0E0A576D-69B1-4C36-8586-A228EB52532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Line">
                <a:extLst>
                  <a:ext uri="{FF2B5EF4-FFF2-40B4-BE49-F238E27FC236}">
                    <a16:creationId xmlns:a16="http://schemas.microsoft.com/office/drawing/2014/main" xmlns="" id="{68AFDC8D-3AD9-4D46-AAE3-1C66D9CAA3C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Oval 4">
              <a:extLst>
                <a:ext uri="{FF2B5EF4-FFF2-40B4-BE49-F238E27FC236}">
                  <a16:creationId xmlns:a16="http://schemas.microsoft.com/office/drawing/2014/main" xmlns="" id="{51A0ADE9-BA0C-42AB-A67F-796DD3D49697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A72652E1-91EC-42B7-BC9F-3413CB408C67}"/>
              </a:ext>
            </a:extLst>
          </p:cNvPr>
          <p:cNvSpPr txBox="1"/>
          <p:nvPr/>
        </p:nvSpPr>
        <p:spPr>
          <a:xfrm>
            <a:off x="5007083" y="3358948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출금을 완료하였습니다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6" name="Content">
            <a:extLst>
              <a:ext uri="{FF2B5EF4-FFF2-40B4-BE49-F238E27FC236}">
                <a16:creationId xmlns:a16="http://schemas.microsoft.com/office/drawing/2014/main" xmlns="" id="{EFD6EE4A-285E-461D-BCA9-2F4054148D19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5664780" y="3682368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7" name="Window">
            <a:extLst>
              <a:ext uri="{FF2B5EF4-FFF2-40B4-BE49-F238E27FC236}">
                <a16:creationId xmlns:a16="http://schemas.microsoft.com/office/drawing/2014/main" xmlns="" id="{9B274E79-8569-4EF5-9662-1D0D4A0EFF8A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8575343" y="2962368"/>
            <a:ext cx="2986392" cy="1108212"/>
            <a:chOff x="0" y="-465823"/>
            <a:chExt cx="9144000" cy="4114281"/>
          </a:xfrm>
        </p:grpSpPr>
        <p:grpSp>
          <p:nvGrpSpPr>
            <p:cNvPr id="108" name="Group 2">
              <a:extLst>
                <a:ext uri="{FF2B5EF4-FFF2-40B4-BE49-F238E27FC236}">
                  <a16:creationId xmlns:a16="http://schemas.microsoft.com/office/drawing/2014/main" xmlns="" id="{CEE51CA2-2ECA-4C0E-A247-EEB47DBCB397}"/>
                </a:ext>
              </a:extLst>
            </p:cNvPr>
            <p:cNvGrpSpPr/>
            <p:nvPr/>
          </p:nvGrpSpPr>
          <p:grpSpPr>
            <a:xfrm>
              <a:off x="0" y="-465823"/>
              <a:ext cx="9144000" cy="4114281"/>
              <a:chOff x="0" y="-465823"/>
              <a:chExt cx="9144000" cy="4114281"/>
            </a:xfrm>
          </p:grpSpPr>
          <p:sp>
            <p:nvSpPr>
              <p:cNvPr id="116" name="Rectangle 10">
                <a:extLst>
                  <a:ext uri="{FF2B5EF4-FFF2-40B4-BE49-F238E27FC236}">
                    <a16:creationId xmlns:a16="http://schemas.microsoft.com/office/drawing/2014/main" xmlns="" id="{E14DD085-61D0-4FFC-8C4F-41FEFE2C86DE}"/>
                  </a:ext>
                </a:extLst>
              </p:cNvPr>
              <p:cNvSpPr/>
              <p:nvPr/>
            </p:nvSpPr>
            <p:spPr>
              <a:xfrm>
                <a:off x="0" y="-430981"/>
                <a:ext cx="9144000" cy="407943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17" name="Rectangle 11">
                <a:extLst>
                  <a:ext uri="{FF2B5EF4-FFF2-40B4-BE49-F238E27FC236}">
                    <a16:creationId xmlns:a16="http://schemas.microsoft.com/office/drawing/2014/main" xmlns="" id="{9AA6C405-F6A6-4D3D-8E4A-5ECCA37717BC}"/>
                  </a:ext>
                </a:extLst>
              </p:cNvPr>
              <p:cNvSpPr/>
              <p:nvPr/>
            </p:nvSpPr>
            <p:spPr>
              <a:xfrm>
                <a:off x="76201" y="309485"/>
                <a:ext cx="8991601" cy="324448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18" name="WindowTitle">
                <a:extLst>
                  <a:ext uri="{FF2B5EF4-FFF2-40B4-BE49-F238E27FC236}">
                    <a16:creationId xmlns:a16="http://schemas.microsoft.com/office/drawing/2014/main" xmlns="" id="{6558AEA0-A257-40FA-8242-00180BD2493A}"/>
                  </a:ext>
                </a:extLst>
              </p:cNvPr>
              <p:cNvSpPr txBox="1"/>
              <p:nvPr/>
            </p:nvSpPr>
            <p:spPr>
              <a:xfrm>
                <a:off x="229011" y="-465823"/>
                <a:ext cx="4919996" cy="85697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계좌이체 완료 메시지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09" name="Minimize - Maximize - Close">
              <a:extLst>
                <a:ext uri="{FF2B5EF4-FFF2-40B4-BE49-F238E27FC236}">
                  <a16:creationId xmlns:a16="http://schemas.microsoft.com/office/drawing/2014/main" xmlns="" id="{A945A4EF-104D-4C33-89F1-EECD81B736C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11" name="Line">
                <a:extLst>
                  <a:ext uri="{FF2B5EF4-FFF2-40B4-BE49-F238E27FC236}">
                    <a16:creationId xmlns:a16="http://schemas.microsoft.com/office/drawing/2014/main" xmlns="" id="{91153B25-539D-45B9-800E-2C8DD60FEF1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12" name="Line">
                <a:extLst>
                  <a:ext uri="{FF2B5EF4-FFF2-40B4-BE49-F238E27FC236}">
                    <a16:creationId xmlns:a16="http://schemas.microsoft.com/office/drawing/2014/main" xmlns="" id="{CDAEB1CE-587B-42A0-9B3B-97B5E60784F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3" name="Line">
                <a:extLst>
                  <a:ext uri="{FF2B5EF4-FFF2-40B4-BE49-F238E27FC236}">
                    <a16:creationId xmlns:a16="http://schemas.microsoft.com/office/drawing/2014/main" xmlns="" id="{0E1EEEFE-F627-418C-86C5-922CFF4533A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Line">
                <a:extLst>
                  <a:ext uri="{FF2B5EF4-FFF2-40B4-BE49-F238E27FC236}">
                    <a16:creationId xmlns:a16="http://schemas.microsoft.com/office/drawing/2014/main" xmlns="" id="{B503BBC0-560E-416C-878E-F792F420BFEE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Line">
                <a:extLst>
                  <a:ext uri="{FF2B5EF4-FFF2-40B4-BE49-F238E27FC236}">
                    <a16:creationId xmlns:a16="http://schemas.microsoft.com/office/drawing/2014/main" xmlns="" id="{76738CD9-2101-42BD-A8A2-E44E0C9CACE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0" name="Oval 4">
              <a:extLst>
                <a:ext uri="{FF2B5EF4-FFF2-40B4-BE49-F238E27FC236}">
                  <a16:creationId xmlns:a16="http://schemas.microsoft.com/office/drawing/2014/main" xmlns="" id="{E29710A4-842C-479A-804B-F5D05A85459C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33F2044B-EEDA-451D-A207-F574B9507551}"/>
              </a:ext>
            </a:extLst>
          </p:cNvPr>
          <p:cNvSpPr txBox="1"/>
          <p:nvPr/>
        </p:nvSpPr>
        <p:spPr>
          <a:xfrm>
            <a:off x="8813484" y="3313736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계좌이체를 </a:t>
            </a:r>
            <a:r>
              <a:rPr lang="ko-KR" altLang="en-US" sz="1400" dirty="0"/>
              <a:t>완료하였습니다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0" name="Content">
            <a:extLst>
              <a:ext uri="{FF2B5EF4-FFF2-40B4-BE49-F238E27FC236}">
                <a16:creationId xmlns:a16="http://schemas.microsoft.com/office/drawing/2014/main" xmlns="" id="{0F9B7CC4-0599-4246-B4E0-25458696B6BB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9684925" y="3672983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70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BFAB9D-406A-469F-A325-282F105CEE92}"/>
              </a:ext>
            </a:extLst>
          </p:cNvPr>
          <p:cNvSpPr txBox="1"/>
          <p:nvPr/>
        </p:nvSpPr>
        <p:spPr>
          <a:xfrm>
            <a:off x="241674" y="128311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계좌 삭제</a:t>
            </a:r>
          </a:p>
        </p:txBody>
      </p:sp>
      <p:grpSp>
        <p:nvGrpSpPr>
          <p:cNvPr id="25" name="Window">
            <a:extLst>
              <a:ext uri="{FF2B5EF4-FFF2-40B4-BE49-F238E27FC236}">
                <a16:creationId xmlns:a16="http://schemas.microsoft.com/office/drawing/2014/main" xmlns="" id="{C8023762-DFC6-4CAF-BF1C-6D90BC83294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170452" y="807563"/>
            <a:ext cx="2431030" cy="1671782"/>
            <a:chOff x="0" y="-495144"/>
            <a:chExt cx="9144000" cy="7353149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xmlns="" id="{10F7FBDF-B341-4341-AB33-737FF878EE47}"/>
                </a:ext>
              </a:extLst>
            </p:cNvPr>
            <p:cNvGrpSpPr/>
            <p:nvPr/>
          </p:nvGrpSpPr>
          <p:grpSpPr>
            <a:xfrm>
              <a:off x="0" y="-495144"/>
              <a:ext cx="9144000" cy="7353149"/>
              <a:chOff x="0" y="-495144"/>
              <a:chExt cx="9144000" cy="7353149"/>
            </a:xfrm>
          </p:grpSpPr>
          <p:sp>
            <p:nvSpPr>
              <p:cNvPr id="44" name="Rectangle 10">
                <a:extLst>
                  <a:ext uri="{FF2B5EF4-FFF2-40B4-BE49-F238E27FC236}">
                    <a16:creationId xmlns:a16="http://schemas.microsoft.com/office/drawing/2014/main" xmlns="" id="{D303C9D0-4C34-46AC-82B1-D6626621B1EE}"/>
                  </a:ext>
                </a:extLst>
              </p:cNvPr>
              <p:cNvSpPr/>
              <p:nvPr/>
            </p:nvSpPr>
            <p:spPr>
              <a:xfrm>
                <a:off x="0" y="-495144"/>
                <a:ext cx="9144000" cy="735314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5" name="Rectangle 11">
                <a:extLst>
                  <a:ext uri="{FF2B5EF4-FFF2-40B4-BE49-F238E27FC236}">
                    <a16:creationId xmlns:a16="http://schemas.microsoft.com/office/drawing/2014/main" xmlns="" id="{0DC2EA58-ABA3-4B81-87A2-40E4516EB81F}"/>
                  </a:ext>
                </a:extLst>
              </p:cNvPr>
              <p:cNvSpPr/>
              <p:nvPr/>
            </p:nvSpPr>
            <p:spPr>
              <a:xfrm>
                <a:off x="76199" y="464955"/>
                <a:ext cx="8991599" cy="628226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6" name="WindowTitle">
                <a:extLst>
                  <a:ext uri="{FF2B5EF4-FFF2-40B4-BE49-F238E27FC236}">
                    <a16:creationId xmlns:a16="http://schemas.microsoft.com/office/drawing/2014/main" xmlns="" id="{028609CD-D44B-40A9-896C-79CD85076A86}"/>
                  </a:ext>
                </a:extLst>
              </p:cNvPr>
              <p:cNvSpPr txBox="1"/>
              <p:nvPr/>
            </p:nvSpPr>
            <p:spPr>
              <a:xfrm>
                <a:off x="229012" y="-262645"/>
                <a:ext cx="768101" cy="836288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입금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Minimize - Maximize - Close">
              <a:extLst>
                <a:ext uri="{FF2B5EF4-FFF2-40B4-BE49-F238E27FC236}">
                  <a16:creationId xmlns:a16="http://schemas.microsoft.com/office/drawing/2014/main" xmlns="" id="{29607290-C04D-4D1B-929A-4E94B8CB62F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xmlns="" id="{ABAB9574-39EE-4A79-B6B8-9A48488C03B0}"/>
                  </a:ext>
                </a:extLst>
              </p:cNvPr>
              <p:cNvCxnSpPr/>
              <p:nvPr>
                <p:custDataLst>
                  <p:custData r:id="rId22"/>
                </p:custDataLst>
              </p:nvPr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0" name="Line">
                <a:extLst>
                  <a:ext uri="{FF2B5EF4-FFF2-40B4-BE49-F238E27FC236}">
                    <a16:creationId xmlns:a16="http://schemas.microsoft.com/office/drawing/2014/main" xmlns="" id="{005F5C6C-27CF-49DA-85C4-B93D3B8DA9E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xmlns="" id="{D2928E41-00F5-4AD2-AE76-76210DC6AE3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Line">
                <a:extLst>
                  <a:ext uri="{FF2B5EF4-FFF2-40B4-BE49-F238E27FC236}">
                    <a16:creationId xmlns:a16="http://schemas.microsoft.com/office/drawing/2014/main" xmlns="" id="{B3FA9C75-D4E9-4334-8FB3-0FF6BC8EC38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Line">
                <a:extLst>
                  <a:ext uri="{FF2B5EF4-FFF2-40B4-BE49-F238E27FC236}">
                    <a16:creationId xmlns:a16="http://schemas.microsoft.com/office/drawing/2014/main" xmlns="" id="{90F8F1E7-FEBB-4D4D-B66F-E16FA76B41D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Oval 4">
              <a:extLst>
                <a:ext uri="{FF2B5EF4-FFF2-40B4-BE49-F238E27FC236}">
                  <a16:creationId xmlns:a16="http://schemas.microsoft.com/office/drawing/2014/main" xmlns="" id="{3E68377E-89E7-4A1A-BD94-32856FEE65E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F10EA11-5B5C-409D-B67C-52F5634F1AA9}"/>
              </a:ext>
            </a:extLst>
          </p:cNvPr>
          <p:cNvSpPr txBox="1"/>
          <p:nvPr/>
        </p:nvSpPr>
        <p:spPr>
          <a:xfrm>
            <a:off x="1651884" y="1381844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금액</a:t>
            </a:r>
            <a:r>
              <a:rPr lang="en-US" altLang="ko-K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5000</a:t>
            </a:r>
          </a:p>
          <a:p>
            <a:endParaRPr lang="ko-KR" altLang="en-US" sz="1400" dirty="0"/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xmlns="" id="{CCBA03E9-C95F-4305-AAD5-027EFB9B0AE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160196" y="1414854"/>
            <a:ext cx="109954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5000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xmlns="" id="{2181CF9B-2D07-41E7-A869-0300346DA6A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651884" y="1934505"/>
            <a:ext cx="65116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xmlns="" id="{6CD99DA2-2804-431B-AF79-33C689BD0E5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43194" y="1934505"/>
            <a:ext cx="65116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취소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4" name="Window">
            <a:extLst>
              <a:ext uri="{FF2B5EF4-FFF2-40B4-BE49-F238E27FC236}">
                <a16:creationId xmlns:a16="http://schemas.microsoft.com/office/drawing/2014/main" xmlns="" id="{4BA44B86-4F50-448B-955E-794CB478F09B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915798" y="813741"/>
            <a:ext cx="2431030" cy="1671782"/>
            <a:chOff x="0" y="-495144"/>
            <a:chExt cx="9144000" cy="7353149"/>
          </a:xfrm>
        </p:grpSpPr>
        <p:grpSp>
          <p:nvGrpSpPr>
            <p:cNvPr id="35" name="Group 2">
              <a:extLst>
                <a:ext uri="{FF2B5EF4-FFF2-40B4-BE49-F238E27FC236}">
                  <a16:creationId xmlns:a16="http://schemas.microsoft.com/office/drawing/2014/main" xmlns="" id="{C8B7B7C4-3337-47A5-8E4F-F7CCB7AFE5E1}"/>
                </a:ext>
              </a:extLst>
            </p:cNvPr>
            <p:cNvGrpSpPr/>
            <p:nvPr/>
          </p:nvGrpSpPr>
          <p:grpSpPr>
            <a:xfrm>
              <a:off x="0" y="-495144"/>
              <a:ext cx="9144000" cy="7353149"/>
              <a:chOff x="0" y="-495144"/>
              <a:chExt cx="9144000" cy="7353149"/>
            </a:xfrm>
          </p:grpSpPr>
          <p:sp>
            <p:nvSpPr>
              <p:cNvPr id="50" name="Rectangle 10">
                <a:extLst>
                  <a:ext uri="{FF2B5EF4-FFF2-40B4-BE49-F238E27FC236}">
                    <a16:creationId xmlns:a16="http://schemas.microsoft.com/office/drawing/2014/main" xmlns="" id="{C9D6A16C-6653-4ED2-93CE-ED3ED3CC1B2C}"/>
                  </a:ext>
                </a:extLst>
              </p:cNvPr>
              <p:cNvSpPr/>
              <p:nvPr/>
            </p:nvSpPr>
            <p:spPr>
              <a:xfrm>
                <a:off x="0" y="-495144"/>
                <a:ext cx="9144000" cy="735314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1" name="Rectangle 11">
                <a:extLst>
                  <a:ext uri="{FF2B5EF4-FFF2-40B4-BE49-F238E27FC236}">
                    <a16:creationId xmlns:a16="http://schemas.microsoft.com/office/drawing/2014/main" xmlns="" id="{B0DA5C51-029B-4237-BBE6-0296F1B42BEF}"/>
                  </a:ext>
                </a:extLst>
              </p:cNvPr>
              <p:cNvSpPr/>
              <p:nvPr/>
            </p:nvSpPr>
            <p:spPr>
              <a:xfrm>
                <a:off x="76199" y="464955"/>
                <a:ext cx="8991599" cy="628226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WindowTitle">
                <a:extLst>
                  <a:ext uri="{FF2B5EF4-FFF2-40B4-BE49-F238E27FC236}">
                    <a16:creationId xmlns:a16="http://schemas.microsoft.com/office/drawing/2014/main" xmlns="" id="{91BE399C-01D8-4E9C-A270-944AE40A73EB}"/>
                  </a:ext>
                </a:extLst>
              </p:cNvPr>
              <p:cNvSpPr txBox="1"/>
              <p:nvPr/>
            </p:nvSpPr>
            <p:spPr>
              <a:xfrm>
                <a:off x="229011" y="-352144"/>
                <a:ext cx="1678609" cy="1015289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출금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6" name="Minimize - Maximize - Close">
              <a:extLst>
                <a:ext uri="{FF2B5EF4-FFF2-40B4-BE49-F238E27FC236}">
                  <a16:creationId xmlns:a16="http://schemas.microsoft.com/office/drawing/2014/main" xmlns="" id="{9A2A2D12-B210-4188-BCBE-6066C4A633E4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8" name="Line">
                <a:extLst>
                  <a:ext uri="{FF2B5EF4-FFF2-40B4-BE49-F238E27FC236}">
                    <a16:creationId xmlns:a16="http://schemas.microsoft.com/office/drawing/2014/main" xmlns="" id="{FAB8D2A1-5784-4EE8-B88B-E2967CB924B8}"/>
                  </a:ext>
                </a:extLst>
              </p:cNvPr>
              <p:cNvCxnSpPr/>
              <p:nvPr>
                <p:custDataLst>
                  <p:custData r:id="rId21"/>
                </p:custDataLst>
              </p:nvPr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9" name="Line">
                <a:extLst>
                  <a:ext uri="{FF2B5EF4-FFF2-40B4-BE49-F238E27FC236}">
                    <a16:creationId xmlns:a16="http://schemas.microsoft.com/office/drawing/2014/main" xmlns="" id="{58B65571-EBC5-40AC-9FB0-0D6BFC195552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0" name="Line">
                <a:extLst>
                  <a:ext uri="{FF2B5EF4-FFF2-40B4-BE49-F238E27FC236}">
                    <a16:creationId xmlns:a16="http://schemas.microsoft.com/office/drawing/2014/main" xmlns="" id="{B3BCAA1D-2C96-4979-9AB3-204BA416A25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Line">
                <a:extLst>
                  <a:ext uri="{FF2B5EF4-FFF2-40B4-BE49-F238E27FC236}">
                    <a16:creationId xmlns:a16="http://schemas.microsoft.com/office/drawing/2014/main" xmlns="" id="{FE05741C-9FF7-4D3C-89AD-D96C2472C2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>
                <a:extLst>
                  <a:ext uri="{FF2B5EF4-FFF2-40B4-BE49-F238E27FC236}">
                    <a16:creationId xmlns:a16="http://schemas.microsoft.com/office/drawing/2014/main" xmlns="" id="{EBFC4B77-2835-445E-B4F7-1678F77BE45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Oval 4">
              <a:extLst>
                <a:ext uri="{FF2B5EF4-FFF2-40B4-BE49-F238E27FC236}">
                  <a16:creationId xmlns:a16="http://schemas.microsoft.com/office/drawing/2014/main" xmlns="" id="{568CF796-6817-43BC-9328-DB8F087B8365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2296D67-5875-4758-9702-D26588C1AD84}"/>
              </a:ext>
            </a:extLst>
          </p:cNvPr>
          <p:cNvSpPr txBox="1"/>
          <p:nvPr/>
        </p:nvSpPr>
        <p:spPr>
          <a:xfrm>
            <a:off x="5397230" y="1388022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금액</a:t>
            </a:r>
            <a:r>
              <a:rPr lang="en-US" altLang="ko-K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5000</a:t>
            </a:r>
          </a:p>
          <a:p>
            <a:endParaRPr lang="ko-KR" altLang="en-US" sz="1400" dirty="0"/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xmlns="" id="{6D740B1E-D129-4C47-BB64-CDFABAA0B94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905542" y="1421032"/>
            <a:ext cx="109954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5000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xmlns="" id="{8F79DDF4-A4AD-4CE1-9657-B25FBDA43128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97230" y="1940683"/>
            <a:ext cx="65116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xmlns="" id="{C42E3356-11F2-4CCF-8772-F11C102AC96F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288540" y="1940683"/>
            <a:ext cx="65116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취소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8" name="Window">
            <a:extLst>
              <a:ext uri="{FF2B5EF4-FFF2-40B4-BE49-F238E27FC236}">
                <a16:creationId xmlns:a16="http://schemas.microsoft.com/office/drawing/2014/main" xmlns="" id="{ECDC60B6-1B21-49CE-ADFF-29C55CF815C3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8876329" y="807563"/>
            <a:ext cx="2431030" cy="1671782"/>
            <a:chOff x="0" y="-495144"/>
            <a:chExt cx="9144000" cy="7353149"/>
          </a:xfrm>
        </p:grpSpPr>
        <p:grpSp>
          <p:nvGrpSpPr>
            <p:cNvPr id="59" name="Group 2">
              <a:extLst>
                <a:ext uri="{FF2B5EF4-FFF2-40B4-BE49-F238E27FC236}">
                  <a16:creationId xmlns:a16="http://schemas.microsoft.com/office/drawing/2014/main" xmlns="" id="{02A03EA1-E774-42F9-B2CE-8FCF3ED6B837}"/>
                </a:ext>
              </a:extLst>
            </p:cNvPr>
            <p:cNvGrpSpPr/>
            <p:nvPr/>
          </p:nvGrpSpPr>
          <p:grpSpPr>
            <a:xfrm>
              <a:off x="0" y="-495144"/>
              <a:ext cx="9144000" cy="7353149"/>
              <a:chOff x="0" y="-495144"/>
              <a:chExt cx="9144000" cy="7353149"/>
            </a:xfrm>
          </p:grpSpPr>
          <p:sp>
            <p:nvSpPr>
              <p:cNvPr id="67" name="Rectangle 10">
                <a:extLst>
                  <a:ext uri="{FF2B5EF4-FFF2-40B4-BE49-F238E27FC236}">
                    <a16:creationId xmlns:a16="http://schemas.microsoft.com/office/drawing/2014/main" xmlns="" id="{75BF8456-15D2-47E6-9F1F-FE9C6BD0CCC0}"/>
                  </a:ext>
                </a:extLst>
              </p:cNvPr>
              <p:cNvSpPr/>
              <p:nvPr/>
            </p:nvSpPr>
            <p:spPr>
              <a:xfrm>
                <a:off x="0" y="-495144"/>
                <a:ext cx="9144000" cy="735314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8" name="Rectangle 11">
                <a:extLst>
                  <a:ext uri="{FF2B5EF4-FFF2-40B4-BE49-F238E27FC236}">
                    <a16:creationId xmlns:a16="http://schemas.microsoft.com/office/drawing/2014/main" xmlns="" id="{285765F5-4B40-42DF-BEF1-FB6C651746FB}"/>
                  </a:ext>
                </a:extLst>
              </p:cNvPr>
              <p:cNvSpPr/>
              <p:nvPr/>
            </p:nvSpPr>
            <p:spPr>
              <a:xfrm>
                <a:off x="76199" y="464955"/>
                <a:ext cx="8991599" cy="628226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9" name="WindowTitle">
                <a:extLst>
                  <a:ext uri="{FF2B5EF4-FFF2-40B4-BE49-F238E27FC236}">
                    <a16:creationId xmlns:a16="http://schemas.microsoft.com/office/drawing/2014/main" xmlns="" id="{08660CC4-C359-4874-B9FD-1D773FE1CD74}"/>
                  </a:ext>
                </a:extLst>
              </p:cNvPr>
              <p:cNvSpPr txBox="1"/>
              <p:nvPr/>
            </p:nvSpPr>
            <p:spPr>
              <a:xfrm>
                <a:off x="229011" y="-352144"/>
                <a:ext cx="2836271" cy="1015289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계좌이체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0" name="Minimize - Maximize - Close">
              <a:extLst>
                <a:ext uri="{FF2B5EF4-FFF2-40B4-BE49-F238E27FC236}">
                  <a16:creationId xmlns:a16="http://schemas.microsoft.com/office/drawing/2014/main" xmlns="" id="{6569A3D6-FB75-4E07-88F8-78E004AD454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2" name="Line">
                <a:extLst>
                  <a:ext uri="{FF2B5EF4-FFF2-40B4-BE49-F238E27FC236}">
                    <a16:creationId xmlns:a16="http://schemas.microsoft.com/office/drawing/2014/main" xmlns="" id="{A7DF198B-DFCA-4C79-AE83-E92C0046549B}"/>
                  </a:ext>
                </a:extLst>
              </p:cNvPr>
              <p:cNvCxnSpPr/>
              <p:nvPr>
                <p:custDataLst>
                  <p:custData r:id="rId20"/>
                </p:custDataLst>
              </p:nvPr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3" name="Line">
                <a:extLst>
                  <a:ext uri="{FF2B5EF4-FFF2-40B4-BE49-F238E27FC236}">
                    <a16:creationId xmlns:a16="http://schemas.microsoft.com/office/drawing/2014/main" xmlns="" id="{9262D51B-58D0-4082-BAF0-A0FB85CC4CC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4" name="Line">
                <a:extLst>
                  <a:ext uri="{FF2B5EF4-FFF2-40B4-BE49-F238E27FC236}">
                    <a16:creationId xmlns:a16="http://schemas.microsoft.com/office/drawing/2014/main" xmlns="" id="{D46BB7E6-6D02-4620-A550-74B94FB73D2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>
                <a:extLst>
                  <a:ext uri="{FF2B5EF4-FFF2-40B4-BE49-F238E27FC236}">
                    <a16:creationId xmlns:a16="http://schemas.microsoft.com/office/drawing/2014/main" xmlns="" id="{458E382C-9D09-4839-B7A5-1967AFE5832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ine">
                <a:extLst>
                  <a:ext uri="{FF2B5EF4-FFF2-40B4-BE49-F238E27FC236}">
                    <a16:creationId xmlns:a16="http://schemas.microsoft.com/office/drawing/2014/main" xmlns="" id="{1B6D3FE5-6A2D-4C04-A992-4CF5EE0223C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Oval 4">
              <a:extLst>
                <a:ext uri="{FF2B5EF4-FFF2-40B4-BE49-F238E27FC236}">
                  <a16:creationId xmlns:a16="http://schemas.microsoft.com/office/drawing/2014/main" xmlns="" id="{218B2FE0-9ED8-4C5E-97A9-6B086E3E80C1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9F0D406-9DF8-4BA2-9297-15F1C2D42B9D}"/>
              </a:ext>
            </a:extLst>
          </p:cNvPr>
          <p:cNvSpPr txBox="1"/>
          <p:nvPr/>
        </p:nvSpPr>
        <p:spPr>
          <a:xfrm>
            <a:off x="9357761" y="1381844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금액</a:t>
            </a:r>
            <a:r>
              <a:rPr lang="en-US" altLang="ko-K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5000</a:t>
            </a:r>
          </a:p>
          <a:p>
            <a:endParaRPr lang="ko-KR" altLang="en-US" sz="1400" dirty="0"/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xmlns="" id="{71F1924D-BD3B-4DB5-98AE-1C8E05C3DBB7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9866073" y="1414854"/>
            <a:ext cx="109954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30000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xmlns="" id="{60AE6972-77C5-4BD7-BC1F-227FA99EFF1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9357761" y="2009048"/>
            <a:ext cx="65116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xmlns="" id="{E45AC9D2-D35A-474F-A671-BF8F8368D7E7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0249071" y="2009048"/>
            <a:ext cx="65116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취소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81F9C575-B56A-462C-A258-9480AE4F6084}"/>
              </a:ext>
            </a:extLst>
          </p:cNvPr>
          <p:cNvSpPr txBox="1"/>
          <p:nvPr/>
        </p:nvSpPr>
        <p:spPr>
          <a:xfrm>
            <a:off x="1641755" y="1118674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잔고</a:t>
            </a:r>
            <a:r>
              <a:rPr lang="en-US" altLang="ko-K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5000</a:t>
            </a:r>
          </a:p>
          <a:p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9BCE6243-5434-43D7-BC30-7C02E3139D53}"/>
              </a:ext>
            </a:extLst>
          </p:cNvPr>
          <p:cNvSpPr txBox="1"/>
          <p:nvPr/>
        </p:nvSpPr>
        <p:spPr>
          <a:xfrm>
            <a:off x="5387101" y="1115891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잔고</a:t>
            </a:r>
            <a:r>
              <a:rPr lang="en-US" altLang="ko-K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10000</a:t>
            </a:r>
          </a:p>
          <a:p>
            <a:endParaRPr lang="ko-KR" alt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5136514-2DCC-4C7D-BFBE-AA36B45A68E3}"/>
              </a:ext>
            </a:extLst>
          </p:cNvPr>
          <p:cNvSpPr txBox="1"/>
          <p:nvPr/>
        </p:nvSpPr>
        <p:spPr>
          <a:xfrm>
            <a:off x="9347632" y="1109713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잔고</a:t>
            </a:r>
            <a:r>
              <a:rPr lang="en-US" altLang="ko-K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5000</a:t>
            </a:r>
          </a:p>
          <a:p>
            <a:endParaRPr lang="ko-KR" altLang="en-US" sz="1400" dirty="0"/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xmlns="" id="{E26A791E-8A3B-4475-A6AF-279A422B655D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9866072" y="1714926"/>
            <a:ext cx="109954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30000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FA15F2E0-D05A-49D7-BD66-4546E56969A2}"/>
              </a:ext>
            </a:extLst>
          </p:cNvPr>
          <p:cNvSpPr txBox="1"/>
          <p:nvPr/>
        </p:nvSpPr>
        <p:spPr>
          <a:xfrm>
            <a:off x="8997871" y="1674668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계좌번호</a:t>
            </a:r>
            <a:r>
              <a:rPr lang="en-US" altLang="ko-K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79" name="Window">
            <a:extLst>
              <a:ext uri="{FF2B5EF4-FFF2-40B4-BE49-F238E27FC236}">
                <a16:creationId xmlns:a16="http://schemas.microsoft.com/office/drawing/2014/main" xmlns="" id="{170822FE-567A-4C3C-AE8B-1662389B3CAF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809852" y="2962368"/>
            <a:ext cx="2986392" cy="1108212"/>
            <a:chOff x="0" y="-465823"/>
            <a:chExt cx="9144000" cy="4114281"/>
          </a:xfrm>
        </p:grpSpPr>
        <p:grpSp>
          <p:nvGrpSpPr>
            <p:cNvPr id="80" name="Group 2">
              <a:extLst>
                <a:ext uri="{FF2B5EF4-FFF2-40B4-BE49-F238E27FC236}">
                  <a16:creationId xmlns:a16="http://schemas.microsoft.com/office/drawing/2014/main" xmlns="" id="{9330DB7A-BF50-4467-A4ED-37E0756A84B0}"/>
                </a:ext>
              </a:extLst>
            </p:cNvPr>
            <p:cNvGrpSpPr/>
            <p:nvPr/>
          </p:nvGrpSpPr>
          <p:grpSpPr>
            <a:xfrm>
              <a:off x="0" y="-465823"/>
              <a:ext cx="9144000" cy="4114281"/>
              <a:chOff x="0" y="-465823"/>
              <a:chExt cx="9144000" cy="4114281"/>
            </a:xfrm>
          </p:grpSpPr>
          <p:sp>
            <p:nvSpPr>
              <p:cNvPr id="88" name="Rectangle 10">
                <a:extLst>
                  <a:ext uri="{FF2B5EF4-FFF2-40B4-BE49-F238E27FC236}">
                    <a16:creationId xmlns:a16="http://schemas.microsoft.com/office/drawing/2014/main" xmlns="" id="{71DF9C56-22BC-4D8C-82F3-05ED874F215C}"/>
                  </a:ext>
                </a:extLst>
              </p:cNvPr>
              <p:cNvSpPr/>
              <p:nvPr/>
            </p:nvSpPr>
            <p:spPr>
              <a:xfrm>
                <a:off x="0" y="-430981"/>
                <a:ext cx="9144000" cy="407943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89" name="Rectangle 11">
                <a:extLst>
                  <a:ext uri="{FF2B5EF4-FFF2-40B4-BE49-F238E27FC236}">
                    <a16:creationId xmlns:a16="http://schemas.microsoft.com/office/drawing/2014/main" xmlns="" id="{55E34EA9-5A05-47AA-89E8-AF28FCDA14AF}"/>
                  </a:ext>
                </a:extLst>
              </p:cNvPr>
              <p:cNvSpPr/>
              <p:nvPr/>
            </p:nvSpPr>
            <p:spPr>
              <a:xfrm>
                <a:off x="76201" y="309485"/>
                <a:ext cx="8991601" cy="324448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90" name="WindowTitle">
                <a:extLst>
                  <a:ext uri="{FF2B5EF4-FFF2-40B4-BE49-F238E27FC236}">
                    <a16:creationId xmlns:a16="http://schemas.microsoft.com/office/drawing/2014/main" xmlns="" id="{AF4785FA-17DF-4CEB-8E42-4DB93104F414}"/>
                  </a:ext>
                </a:extLst>
              </p:cNvPr>
              <p:cNvSpPr txBox="1"/>
              <p:nvPr/>
            </p:nvSpPr>
            <p:spPr>
              <a:xfrm>
                <a:off x="229011" y="-465823"/>
                <a:ext cx="3977620" cy="85697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입금 완료 메시지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1" name="Minimize - Maximize - Close">
              <a:extLst>
                <a:ext uri="{FF2B5EF4-FFF2-40B4-BE49-F238E27FC236}">
                  <a16:creationId xmlns:a16="http://schemas.microsoft.com/office/drawing/2014/main" xmlns="" id="{B134AC82-AA6B-4B95-BAF5-FB53198BFFF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3" name="Line">
                <a:extLst>
                  <a:ext uri="{FF2B5EF4-FFF2-40B4-BE49-F238E27FC236}">
                    <a16:creationId xmlns:a16="http://schemas.microsoft.com/office/drawing/2014/main" xmlns="" id="{6ABF69B0-25E6-46ED-96B6-96A84E32CF3E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4" name="Line">
                <a:extLst>
                  <a:ext uri="{FF2B5EF4-FFF2-40B4-BE49-F238E27FC236}">
                    <a16:creationId xmlns:a16="http://schemas.microsoft.com/office/drawing/2014/main" xmlns="" id="{F6BF4F48-85A1-49EB-A412-15278E3B45C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5" name="Line">
                <a:extLst>
                  <a:ext uri="{FF2B5EF4-FFF2-40B4-BE49-F238E27FC236}">
                    <a16:creationId xmlns:a16="http://schemas.microsoft.com/office/drawing/2014/main" xmlns="" id="{8146C3E4-04EA-4C96-8121-DFCBBEC89E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Line">
                <a:extLst>
                  <a:ext uri="{FF2B5EF4-FFF2-40B4-BE49-F238E27FC236}">
                    <a16:creationId xmlns:a16="http://schemas.microsoft.com/office/drawing/2014/main" xmlns="" id="{A79C0C77-E4CD-4474-BB4A-7658C7E883D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Line">
                <a:extLst>
                  <a:ext uri="{FF2B5EF4-FFF2-40B4-BE49-F238E27FC236}">
                    <a16:creationId xmlns:a16="http://schemas.microsoft.com/office/drawing/2014/main" xmlns="" id="{D12BC419-092F-46E7-AE05-EEF70C4D0A9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2" name="Oval 4">
              <a:extLst>
                <a:ext uri="{FF2B5EF4-FFF2-40B4-BE49-F238E27FC236}">
                  <a16:creationId xmlns:a16="http://schemas.microsoft.com/office/drawing/2014/main" xmlns="" id="{3676E16B-DA38-42E1-870A-1C5611D123F5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1EC3157F-F3D1-4FCF-AE1B-7B65B7BEC02F}"/>
              </a:ext>
            </a:extLst>
          </p:cNvPr>
          <p:cNvSpPr txBox="1"/>
          <p:nvPr/>
        </p:nvSpPr>
        <p:spPr>
          <a:xfrm>
            <a:off x="1261737" y="3349563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입금을 완료하였습니다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2" name="Content">
            <a:extLst>
              <a:ext uri="{FF2B5EF4-FFF2-40B4-BE49-F238E27FC236}">
                <a16:creationId xmlns:a16="http://schemas.microsoft.com/office/drawing/2014/main" xmlns="" id="{ADB925F8-30D3-4CCA-9D82-0CD81A012480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919434" y="3672983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3" name="Window">
            <a:extLst>
              <a:ext uri="{FF2B5EF4-FFF2-40B4-BE49-F238E27FC236}">
                <a16:creationId xmlns:a16="http://schemas.microsoft.com/office/drawing/2014/main" xmlns="" id="{E131609C-F073-49B7-86ED-FF81E13C8911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4555198" y="2971753"/>
            <a:ext cx="2986392" cy="1108212"/>
            <a:chOff x="0" y="-465823"/>
            <a:chExt cx="9144000" cy="4114281"/>
          </a:xfrm>
        </p:grpSpPr>
        <p:grpSp>
          <p:nvGrpSpPr>
            <p:cNvPr id="94" name="Group 2">
              <a:extLst>
                <a:ext uri="{FF2B5EF4-FFF2-40B4-BE49-F238E27FC236}">
                  <a16:creationId xmlns:a16="http://schemas.microsoft.com/office/drawing/2014/main" xmlns="" id="{F9F8D6FF-7398-4BD4-8C1C-594CA9517C53}"/>
                </a:ext>
              </a:extLst>
            </p:cNvPr>
            <p:cNvGrpSpPr/>
            <p:nvPr/>
          </p:nvGrpSpPr>
          <p:grpSpPr>
            <a:xfrm>
              <a:off x="0" y="-465823"/>
              <a:ext cx="9144000" cy="4114281"/>
              <a:chOff x="0" y="-465823"/>
              <a:chExt cx="9144000" cy="4114281"/>
            </a:xfrm>
          </p:grpSpPr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xmlns="" id="{80204DF1-1766-4C5F-A0F9-F675D7C05CDE}"/>
                  </a:ext>
                </a:extLst>
              </p:cNvPr>
              <p:cNvSpPr/>
              <p:nvPr/>
            </p:nvSpPr>
            <p:spPr>
              <a:xfrm>
                <a:off x="0" y="-430981"/>
                <a:ext cx="9144000" cy="407943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xmlns="" id="{54260018-6C07-469D-920A-92FB9B427A27}"/>
                  </a:ext>
                </a:extLst>
              </p:cNvPr>
              <p:cNvSpPr/>
              <p:nvPr/>
            </p:nvSpPr>
            <p:spPr>
              <a:xfrm>
                <a:off x="76201" y="309485"/>
                <a:ext cx="8991601" cy="324448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04" name="WindowTitle">
                <a:extLst>
                  <a:ext uri="{FF2B5EF4-FFF2-40B4-BE49-F238E27FC236}">
                    <a16:creationId xmlns:a16="http://schemas.microsoft.com/office/drawing/2014/main" xmlns="" id="{A0BDC7EF-56BA-4A0B-A3FA-03D83D7226B1}"/>
                  </a:ext>
                </a:extLst>
              </p:cNvPr>
              <p:cNvSpPr txBox="1"/>
              <p:nvPr/>
            </p:nvSpPr>
            <p:spPr>
              <a:xfrm>
                <a:off x="229011" y="-465823"/>
                <a:ext cx="3977620" cy="85697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출금 완료 메시지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5" name="Minimize - Maximize - Close">
              <a:extLst>
                <a:ext uri="{FF2B5EF4-FFF2-40B4-BE49-F238E27FC236}">
                  <a16:creationId xmlns:a16="http://schemas.microsoft.com/office/drawing/2014/main" xmlns="" id="{49F3EB05-1C98-44A9-9878-588267B1E4EF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7" name="Line">
                <a:extLst>
                  <a:ext uri="{FF2B5EF4-FFF2-40B4-BE49-F238E27FC236}">
                    <a16:creationId xmlns:a16="http://schemas.microsoft.com/office/drawing/2014/main" xmlns="" id="{B4395416-FA9E-4DB5-86A8-95D59FB29B0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8" name="Line">
                <a:extLst>
                  <a:ext uri="{FF2B5EF4-FFF2-40B4-BE49-F238E27FC236}">
                    <a16:creationId xmlns:a16="http://schemas.microsoft.com/office/drawing/2014/main" xmlns="" id="{9AA0D9B6-B0D3-4013-B1A1-E061505B6AD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9" name="Line">
                <a:extLst>
                  <a:ext uri="{FF2B5EF4-FFF2-40B4-BE49-F238E27FC236}">
                    <a16:creationId xmlns:a16="http://schemas.microsoft.com/office/drawing/2014/main" xmlns="" id="{0271AAC6-8928-4780-A60A-9562D0B152E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Line">
                <a:extLst>
                  <a:ext uri="{FF2B5EF4-FFF2-40B4-BE49-F238E27FC236}">
                    <a16:creationId xmlns:a16="http://schemas.microsoft.com/office/drawing/2014/main" xmlns="" id="{0E0A576D-69B1-4C36-8586-A228EB52532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Line">
                <a:extLst>
                  <a:ext uri="{FF2B5EF4-FFF2-40B4-BE49-F238E27FC236}">
                    <a16:creationId xmlns:a16="http://schemas.microsoft.com/office/drawing/2014/main" xmlns="" id="{68AFDC8D-3AD9-4D46-AAE3-1C66D9CAA3C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Oval 4">
              <a:extLst>
                <a:ext uri="{FF2B5EF4-FFF2-40B4-BE49-F238E27FC236}">
                  <a16:creationId xmlns:a16="http://schemas.microsoft.com/office/drawing/2014/main" xmlns="" id="{51A0ADE9-BA0C-42AB-A67F-796DD3D49697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A72652E1-91EC-42B7-BC9F-3413CB408C67}"/>
              </a:ext>
            </a:extLst>
          </p:cNvPr>
          <p:cNvSpPr txBox="1"/>
          <p:nvPr/>
        </p:nvSpPr>
        <p:spPr>
          <a:xfrm>
            <a:off x="5007083" y="3358948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출금을 완료하였습니다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6" name="Content">
            <a:extLst>
              <a:ext uri="{FF2B5EF4-FFF2-40B4-BE49-F238E27FC236}">
                <a16:creationId xmlns:a16="http://schemas.microsoft.com/office/drawing/2014/main" xmlns="" id="{EFD6EE4A-285E-461D-BCA9-2F4054148D19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5664780" y="3682368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7" name="Window">
            <a:extLst>
              <a:ext uri="{FF2B5EF4-FFF2-40B4-BE49-F238E27FC236}">
                <a16:creationId xmlns:a16="http://schemas.microsoft.com/office/drawing/2014/main" xmlns="" id="{9B274E79-8569-4EF5-9662-1D0D4A0EFF8A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8575343" y="2962368"/>
            <a:ext cx="2986392" cy="1108212"/>
            <a:chOff x="0" y="-465823"/>
            <a:chExt cx="9144000" cy="4114281"/>
          </a:xfrm>
        </p:grpSpPr>
        <p:grpSp>
          <p:nvGrpSpPr>
            <p:cNvPr id="108" name="Group 2">
              <a:extLst>
                <a:ext uri="{FF2B5EF4-FFF2-40B4-BE49-F238E27FC236}">
                  <a16:creationId xmlns:a16="http://schemas.microsoft.com/office/drawing/2014/main" xmlns="" id="{CEE51CA2-2ECA-4C0E-A247-EEB47DBCB397}"/>
                </a:ext>
              </a:extLst>
            </p:cNvPr>
            <p:cNvGrpSpPr/>
            <p:nvPr/>
          </p:nvGrpSpPr>
          <p:grpSpPr>
            <a:xfrm>
              <a:off x="0" y="-465823"/>
              <a:ext cx="9144000" cy="4114281"/>
              <a:chOff x="0" y="-465823"/>
              <a:chExt cx="9144000" cy="4114281"/>
            </a:xfrm>
          </p:grpSpPr>
          <p:sp>
            <p:nvSpPr>
              <p:cNvPr id="116" name="Rectangle 10">
                <a:extLst>
                  <a:ext uri="{FF2B5EF4-FFF2-40B4-BE49-F238E27FC236}">
                    <a16:creationId xmlns:a16="http://schemas.microsoft.com/office/drawing/2014/main" xmlns="" id="{E14DD085-61D0-4FFC-8C4F-41FEFE2C86DE}"/>
                  </a:ext>
                </a:extLst>
              </p:cNvPr>
              <p:cNvSpPr/>
              <p:nvPr/>
            </p:nvSpPr>
            <p:spPr>
              <a:xfrm>
                <a:off x="0" y="-430981"/>
                <a:ext cx="9144000" cy="407943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17" name="Rectangle 11">
                <a:extLst>
                  <a:ext uri="{FF2B5EF4-FFF2-40B4-BE49-F238E27FC236}">
                    <a16:creationId xmlns:a16="http://schemas.microsoft.com/office/drawing/2014/main" xmlns="" id="{9AA6C405-F6A6-4D3D-8E4A-5ECCA37717BC}"/>
                  </a:ext>
                </a:extLst>
              </p:cNvPr>
              <p:cNvSpPr/>
              <p:nvPr/>
            </p:nvSpPr>
            <p:spPr>
              <a:xfrm>
                <a:off x="76201" y="309485"/>
                <a:ext cx="8991601" cy="324448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18" name="WindowTitle">
                <a:extLst>
                  <a:ext uri="{FF2B5EF4-FFF2-40B4-BE49-F238E27FC236}">
                    <a16:creationId xmlns:a16="http://schemas.microsoft.com/office/drawing/2014/main" xmlns="" id="{6558AEA0-A257-40FA-8242-00180BD2493A}"/>
                  </a:ext>
                </a:extLst>
              </p:cNvPr>
              <p:cNvSpPr txBox="1"/>
              <p:nvPr/>
            </p:nvSpPr>
            <p:spPr>
              <a:xfrm>
                <a:off x="229011" y="-465823"/>
                <a:ext cx="4919996" cy="85697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계좌이체 완료 메시지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09" name="Minimize - Maximize - Close">
              <a:extLst>
                <a:ext uri="{FF2B5EF4-FFF2-40B4-BE49-F238E27FC236}">
                  <a16:creationId xmlns:a16="http://schemas.microsoft.com/office/drawing/2014/main" xmlns="" id="{A945A4EF-104D-4C33-89F1-EECD81B736C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11" name="Line">
                <a:extLst>
                  <a:ext uri="{FF2B5EF4-FFF2-40B4-BE49-F238E27FC236}">
                    <a16:creationId xmlns:a16="http://schemas.microsoft.com/office/drawing/2014/main" xmlns="" id="{91153B25-539D-45B9-800E-2C8DD60FEF1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12" name="Line">
                <a:extLst>
                  <a:ext uri="{FF2B5EF4-FFF2-40B4-BE49-F238E27FC236}">
                    <a16:creationId xmlns:a16="http://schemas.microsoft.com/office/drawing/2014/main" xmlns="" id="{CDAEB1CE-587B-42A0-9B3B-97B5E60784F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3" name="Line">
                <a:extLst>
                  <a:ext uri="{FF2B5EF4-FFF2-40B4-BE49-F238E27FC236}">
                    <a16:creationId xmlns:a16="http://schemas.microsoft.com/office/drawing/2014/main" xmlns="" id="{0E1EEEFE-F627-418C-86C5-922CFF4533A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Line">
                <a:extLst>
                  <a:ext uri="{FF2B5EF4-FFF2-40B4-BE49-F238E27FC236}">
                    <a16:creationId xmlns:a16="http://schemas.microsoft.com/office/drawing/2014/main" xmlns="" id="{B503BBC0-560E-416C-878E-F792F420BFEE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Line">
                <a:extLst>
                  <a:ext uri="{FF2B5EF4-FFF2-40B4-BE49-F238E27FC236}">
                    <a16:creationId xmlns:a16="http://schemas.microsoft.com/office/drawing/2014/main" xmlns="" id="{76738CD9-2101-42BD-A8A2-E44E0C9CACE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0" name="Oval 4">
              <a:extLst>
                <a:ext uri="{FF2B5EF4-FFF2-40B4-BE49-F238E27FC236}">
                  <a16:creationId xmlns:a16="http://schemas.microsoft.com/office/drawing/2014/main" xmlns="" id="{E29710A4-842C-479A-804B-F5D05A85459C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33F2044B-EEDA-451D-A207-F574B9507551}"/>
              </a:ext>
            </a:extLst>
          </p:cNvPr>
          <p:cNvSpPr txBox="1"/>
          <p:nvPr/>
        </p:nvSpPr>
        <p:spPr>
          <a:xfrm>
            <a:off x="8813484" y="3313736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계좌이체를 </a:t>
            </a:r>
            <a:r>
              <a:rPr lang="ko-KR" altLang="en-US" sz="1400" dirty="0"/>
              <a:t>완료하였습니다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0" name="Content">
            <a:extLst>
              <a:ext uri="{FF2B5EF4-FFF2-40B4-BE49-F238E27FC236}">
                <a16:creationId xmlns:a16="http://schemas.microsoft.com/office/drawing/2014/main" xmlns="" id="{0F9B7CC4-0599-4246-B4E0-25458696B6BB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9684925" y="3672983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0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BFAB9D-406A-469F-A325-282F105CEE92}"/>
              </a:ext>
            </a:extLst>
          </p:cNvPr>
          <p:cNvSpPr txBox="1"/>
          <p:nvPr/>
        </p:nvSpPr>
        <p:spPr>
          <a:xfrm>
            <a:off x="241674" y="12831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거래내역조회</a:t>
            </a:r>
          </a:p>
        </p:txBody>
      </p:sp>
      <p:grpSp>
        <p:nvGrpSpPr>
          <p:cNvPr id="147" name="Window">
            <a:extLst>
              <a:ext uri="{FF2B5EF4-FFF2-40B4-BE49-F238E27FC236}">
                <a16:creationId xmlns:a16="http://schemas.microsoft.com/office/drawing/2014/main" xmlns="" id="{6140D731-9F05-423A-956B-6C87FEADEBC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224703" y="2437490"/>
            <a:ext cx="3742593" cy="2383217"/>
            <a:chOff x="0" y="0"/>
            <a:chExt cx="9144000" cy="6858000"/>
          </a:xfrm>
        </p:grpSpPr>
        <p:grpSp>
          <p:nvGrpSpPr>
            <p:cNvPr id="148" name="Group 2">
              <a:extLst>
                <a:ext uri="{FF2B5EF4-FFF2-40B4-BE49-F238E27FC236}">
                  <a16:creationId xmlns:a16="http://schemas.microsoft.com/office/drawing/2014/main" xmlns="" id="{82A84854-43CE-453E-947E-7DD6A7765A42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6" name="Rectangle 10">
                <a:extLst>
                  <a:ext uri="{FF2B5EF4-FFF2-40B4-BE49-F238E27FC236}">
                    <a16:creationId xmlns:a16="http://schemas.microsoft.com/office/drawing/2014/main" xmlns="" id="{FEA89BD6-63F9-40FD-8474-B5E6099C7692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7" name="Rectangle 11">
                <a:extLst>
                  <a:ext uri="{FF2B5EF4-FFF2-40B4-BE49-F238E27FC236}">
                    <a16:creationId xmlns:a16="http://schemas.microsoft.com/office/drawing/2014/main" xmlns="" id="{91877F2B-0285-4726-AA7D-1C30A3CCD7B5}"/>
                  </a:ext>
                </a:extLst>
              </p:cNvPr>
              <p:cNvSpPr/>
              <p:nvPr/>
            </p:nvSpPr>
            <p:spPr>
              <a:xfrm>
                <a:off x="76199" y="687632"/>
                <a:ext cx="8991600" cy="605958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8" name="WindowTitle">
                <a:extLst>
                  <a:ext uri="{FF2B5EF4-FFF2-40B4-BE49-F238E27FC236}">
                    <a16:creationId xmlns:a16="http://schemas.microsoft.com/office/drawing/2014/main" xmlns="" id="{0D1EEAA0-CDA9-43BD-AD06-C57FCF58671D}"/>
                  </a:ext>
                </a:extLst>
              </p:cNvPr>
              <p:cNvSpPr txBox="1"/>
              <p:nvPr/>
            </p:nvSpPr>
            <p:spPr>
              <a:xfrm>
                <a:off x="229013" y="47458"/>
                <a:ext cx="2314420" cy="664247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거래내역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49" name="Minimize - Maximize - Close">
              <a:extLst>
                <a:ext uri="{FF2B5EF4-FFF2-40B4-BE49-F238E27FC236}">
                  <a16:creationId xmlns:a16="http://schemas.microsoft.com/office/drawing/2014/main" xmlns="" id="{56E94E95-6A30-4141-9E1B-A5431463DDC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51" name="Line">
                <a:extLst>
                  <a:ext uri="{FF2B5EF4-FFF2-40B4-BE49-F238E27FC236}">
                    <a16:creationId xmlns:a16="http://schemas.microsoft.com/office/drawing/2014/main" xmlns="" id="{D624B36F-0DE5-48EE-BC68-BACD4A835B0F}"/>
                  </a:ext>
                </a:extLst>
              </p:cNvPr>
              <p:cNvCxnSpPr/>
              <p:nvPr>
                <p:custDataLst>
                  <p:custData r:id="rId7"/>
                </p:custDataLst>
              </p:nvPr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2" name="Line">
                <a:extLst>
                  <a:ext uri="{FF2B5EF4-FFF2-40B4-BE49-F238E27FC236}">
                    <a16:creationId xmlns:a16="http://schemas.microsoft.com/office/drawing/2014/main" xmlns="" id="{D08F3443-57FB-42B4-8F09-2BB972ABF618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53" name="Line">
                <a:extLst>
                  <a:ext uri="{FF2B5EF4-FFF2-40B4-BE49-F238E27FC236}">
                    <a16:creationId xmlns:a16="http://schemas.microsoft.com/office/drawing/2014/main" xmlns="" id="{C34FA22E-DB17-4CE4-BBAD-202E00C98DD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Line">
                <a:extLst>
                  <a:ext uri="{FF2B5EF4-FFF2-40B4-BE49-F238E27FC236}">
                    <a16:creationId xmlns:a16="http://schemas.microsoft.com/office/drawing/2014/main" xmlns="" id="{81658235-A265-4FC5-8A7B-31F154065F5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Line">
                <a:extLst>
                  <a:ext uri="{FF2B5EF4-FFF2-40B4-BE49-F238E27FC236}">
                    <a16:creationId xmlns:a16="http://schemas.microsoft.com/office/drawing/2014/main" xmlns="" id="{D7E59971-B473-4D6F-9DF5-9ECD5CAC569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0" name="Oval 4">
              <a:extLst>
                <a:ext uri="{FF2B5EF4-FFF2-40B4-BE49-F238E27FC236}">
                  <a16:creationId xmlns:a16="http://schemas.microsoft.com/office/drawing/2014/main" xmlns="" id="{2538E18D-1097-4C9A-949D-30A94D3A113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73" name="Table">
            <a:extLst>
              <a:ext uri="{FF2B5EF4-FFF2-40B4-BE49-F238E27FC236}">
                <a16:creationId xmlns:a16="http://schemas.microsoft.com/office/drawing/2014/main" xmlns="" id="{521ADB61-9AB2-4653-8F52-D2C5A00C6261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351575380"/>
              </p:ext>
            </p:extLst>
          </p:nvPr>
        </p:nvGraphicFramePr>
        <p:xfrm>
          <a:off x="4457352" y="3059868"/>
          <a:ext cx="3277294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02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80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4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시간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solidFill>
                            <a:srgbClr val="000000"/>
                          </a:solidFill>
                        </a:rPr>
                        <a:t>금액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solidFill>
                            <a:srgbClr val="000000"/>
                          </a:solidFill>
                        </a:rPr>
                        <a:t>시간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거래내용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20181121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5000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solidFill>
                            <a:srgbClr val="000000"/>
                          </a:solidFill>
                        </a:rPr>
                        <a:t>입금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20181119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1000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출금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20181118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7000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출금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20181015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1400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입금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20181013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8000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입금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20181009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3000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계좌이체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11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번가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20181001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2000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출금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174" name="RadioButtonSelected">
            <a:extLst>
              <a:ext uri="{FF2B5EF4-FFF2-40B4-BE49-F238E27FC236}">
                <a16:creationId xmlns:a16="http://schemas.microsoft.com/office/drawing/2014/main" xmlns="" id="{0F7EE2F4-47CE-4DEC-99E4-2FBE9692F06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5643612" y="2762939"/>
            <a:ext cx="520142" cy="230832"/>
            <a:chOff x="4356895" y="3334651"/>
            <a:chExt cx="520142" cy="230832"/>
          </a:xfrm>
        </p:grpSpPr>
        <p:sp>
          <p:nvSpPr>
            <p:cNvPr id="175" name="Content">
              <a:extLst>
                <a:ext uri="{FF2B5EF4-FFF2-40B4-BE49-F238E27FC236}">
                  <a16:creationId xmlns:a16="http://schemas.microsoft.com/office/drawing/2014/main" xmlns="" id="{D16233C1-7CFC-42CE-9890-BA7D13315B5A}"/>
                </a:ext>
              </a:extLst>
            </p:cNvPr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당일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6" name="Group 3">
              <a:extLst>
                <a:ext uri="{FF2B5EF4-FFF2-40B4-BE49-F238E27FC236}">
                  <a16:creationId xmlns:a16="http://schemas.microsoft.com/office/drawing/2014/main" xmlns="" id="{FD550605-02DA-43CB-BEAC-78525473BD6A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77" name="Circle">
                <a:extLst>
                  <a:ext uri="{FF2B5EF4-FFF2-40B4-BE49-F238E27FC236}">
                    <a16:creationId xmlns:a16="http://schemas.microsoft.com/office/drawing/2014/main" xmlns="" id="{58957D76-23A8-4B2E-8E46-2B5B3B2E7EDC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InnerCircle">
                <a:extLst>
                  <a:ext uri="{FF2B5EF4-FFF2-40B4-BE49-F238E27FC236}">
                    <a16:creationId xmlns:a16="http://schemas.microsoft.com/office/drawing/2014/main" xmlns="" id="{6CAF7CCF-1063-40FD-A6F7-6CC88444E236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9" name="RadioButtonSelected">
            <a:extLst>
              <a:ext uri="{FF2B5EF4-FFF2-40B4-BE49-F238E27FC236}">
                <a16:creationId xmlns:a16="http://schemas.microsoft.com/office/drawing/2014/main" xmlns="" id="{8477EB24-5744-4CE0-A9C4-56582EC08080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6530399" y="2749060"/>
            <a:ext cx="901189" cy="230832"/>
            <a:chOff x="4356895" y="3325724"/>
            <a:chExt cx="901189" cy="230832"/>
          </a:xfrm>
        </p:grpSpPr>
        <p:sp>
          <p:nvSpPr>
            <p:cNvPr id="180" name="Content">
              <a:extLst>
                <a:ext uri="{FF2B5EF4-FFF2-40B4-BE49-F238E27FC236}">
                  <a16:creationId xmlns:a16="http://schemas.microsoft.com/office/drawing/2014/main" xmlns="" id="{EC904064-B5DC-4391-B713-99441FD0CAEC}"/>
                </a:ext>
              </a:extLst>
            </p:cNvPr>
            <p:cNvSpPr txBox="1"/>
            <p:nvPr/>
          </p:nvSpPr>
          <p:spPr>
            <a:xfrm>
              <a:off x="4737942" y="3325724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개월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2" name="Circle">
              <a:extLst>
                <a:ext uri="{FF2B5EF4-FFF2-40B4-BE49-F238E27FC236}">
                  <a16:creationId xmlns:a16="http://schemas.microsoft.com/office/drawing/2014/main" xmlns="" id="{AAA49FC6-C385-4C85-BC32-9E0E4F01A67C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4" name="RadioButtonSelected">
            <a:extLst>
              <a:ext uri="{FF2B5EF4-FFF2-40B4-BE49-F238E27FC236}">
                <a16:creationId xmlns:a16="http://schemas.microsoft.com/office/drawing/2014/main" xmlns="" id="{5E29A4A6-0473-45A9-8814-F99BCD412715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56825" y="2762939"/>
            <a:ext cx="520142" cy="230832"/>
            <a:chOff x="4356895" y="3334651"/>
            <a:chExt cx="520142" cy="230832"/>
          </a:xfrm>
        </p:grpSpPr>
        <p:sp>
          <p:nvSpPr>
            <p:cNvPr id="185" name="Content">
              <a:extLst>
                <a:ext uri="{FF2B5EF4-FFF2-40B4-BE49-F238E27FC236}">
                  <a16:creationId xmlns:a16="http://schemas.microsoft.com/office/drawing/2014/main" xmlns="" id="{6552F598-9615-457B-8948-19C63CB5CF43}"/>
                </a:ext>
              </a:extLst>
            </p:cNvPr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전체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7" name="Circle">
              <a:extLst>
                <a:ext uri="{FF2B5EF4-FFF2-40B4-BE49-F238E27FC236}">
                  <a16:creationId xmlns:a16="http://schemas.microsoft.com/office/drawing/2014/main" xmlns="" id="{4FCB63BF-9837-43AB-A4F2-46F22C464C2A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9" name="Content">
            <a:extLst>
              <a:ext uri="{FF2B5EF4-FFF2-40B4-BE49-F238E27FC236}">
                <a16:creationId xmlns:a16="http://schemas.microsoft.com/office/drawing/2014/main" xmlns="" id="{D64AEEF8-6866-4270-86F1-47ACD7CDD21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6707220" y="2735872"/>
            <a:ext cx="29802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4569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BFAB9D-406A-469F-A325-282F105CEE92}"/>
              </a:ext>
            </a:extLst>
          </p:cNvPr>
          <p:cNvSpPr txBox="1"/>
          <p:nvPr/>
        </p:nvSpPr>
        <p:spPr>
          <a:xfrm>
            <a:off x="241674" y="128311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계좌 삭제</a:t>
            </a:r>
          </a:p>
        </p:txBody>
      </p:sp>
      <p:grpSp>
        <p:nvGrpSpPr>
          <p:cNvPr id="79" name="Window">
            <a:extLst>
              <a:ext uri="{FF2B5EF4-FFF2-40B4-BE49-F238E27FC236}">
                <a16:creationId xmlns:a16="http://schemas.microsoft.com/office/drawing/2014/main" xmlns="" id="{170822FE-567A-4C3C-AE8B-1662389B3CA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602804" y="2781353"/>
            <a:ext cx="2986392" cy="1108212"/>
            <a:chOff x="0" y="-465823"/>
            <a:chExt cx="9144000" cy="4114281"/>
          </a:xfrm>
        </p:grpSpPr>
        <p:grpSp>
          <p:nvGrpSpPr>
            <p:cNvPr id="80" name="Group 2">
              <a:extLst>
                <a:ext uri="{FF2B5EF4-FFF2-40B4-BE49-F238E27FC236}">
                  <a16:creationId xmlns:a16="http://schemas.microsoft.com/office/drawing/2014/main" xmlns="" id="{9330DB7A-BF50-4467-A4ED-37E0756A84B0}"/>
                </a:ext>
              </a:extLst>
            </p:cNvPr>
            <p:cNvGrpSpPr/>
            <p:nvPr/>
          </p:nvGrpSpPr>
          <p:grpSpPr>
            <a:xfrm>
              <a:off x="0" y="-465823"/>
              <a:ext cx="9144000" cy="4114281"/>
              <a:chOff x="0" y="-465823"/>
              <a:chExt cx="9144000" cy="4114281"/>
            </a:xfrm>
          </p:grpSpPr>
          <p:sp>
            <p:nvSpPr>
              <p:cNvPr id="88" name="Rectangle 10">
                <a:extLst>
                  <a:ext uri="{FF2B5EF4-FFF2-40B4-BE49-F238E27FC236}">
                    <a16:creationId xmlns:a16="http://schemas.microsoft.com/office/drawing/2014/main" xmlns="" id="{71DF9C56-22BC-4D8C-82F3-05ED874F215C}"/>
                  </a:ext>
                </a:extLst>
              </p:cNvPr>
              <p:cNvSpPr/>
              <p:nvPr/>
            </p:nvSpPr>
            <p:spPr>
              <a:xfrm>
                <a:off x="0" y="-430981"/>
                <a:ext cx="9144000" cy="407943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89" name="Rectangle 11">
                <a:extLst>
                  <a:ext uri="{FF2B5EF4-FFF2-40B4-BE49-F238E27FC236}">
                    <a16:creationId xmlns:a16="http://schemas.microsoft.com/office/drawing/2014/main" xmlns="" id="{55E34EA9-5A05-47AA-89E8-AF28FCDA14AF}"/>
                  </a:ext>
                </a:extLst>
              </p:cNvPr>
              <p:cNvSpPr/>
              <p:nvPr/>
            </p:nvSpPr>
            <p:spPr>
              <a:xfrm>
                <a:off x="76201" y="309485"/>
                <a:ext cx="8991601" cy="324448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90" name="WindowTitle">
                <a:extLst>
                  <a:ext uri="{FF2B5EF4-FFF2-40B4-BE49-F238E27FC236}">
                    <a16:creationId xmlns:a16="http://schemas.microsoft.com/office/drawing/2014/main" xmlns="" id="{AF4785FA-17DF-4CEB-8E42-4DB93104F414}"/>
                  </a:ext>
                </a:extLst>
              </p:cNvPr>
              <p:cNvSpPr txBox="1"/>
              <p:nvPr/>
            </p:nvSpPr>
            <p:spPr>
              <a:xfrm>
                <a:off x="229011" y="-465823"/>
                <a:ext cx="2436440" cy="85697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계좌 삭제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1" name="Minimize - Maximize - Close">
              <a:extLst>
                <a:ext uri="{FF2B5EF4-FFF2-40B4-BE49-F238E27FC236}">
                  <a16:creationId xmlns:a16="http://schemas.microsoft.com/office/drawing/2014/main" xmlns="" id="{B134AC82-AA6B-4B95-BAF5-FB53198BFFF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3" name="Line">
                <a:extLst>
                  <a:ext uri="{FF2B5EF4-FFF2-40B4-BE49-F238E27FC236}">
                    <a16:creationId xmlns:a16="http://schemas.microsoft.com/office/drawing/2014/main" xmlns="" id="{6ABF69B0-25E6-46ED-96B6-96A84E32CF3E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4" name="Line">
                <a:extLst>
                  <a:ext uri="{FF2B5EF4-FFF2-40B4-BE49-F238E27FC236}">
                    <a16:creationId xmlns:a16="http://schemas.microsoft.com/office/drawing/2014/main" xmlns="" id="{F6BF4F48-85A1-49EB-A412-15278E3B45C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5" name="Line">
                <a:extLst>
                  <a:ext uri="{FF2B5EF4-FFF2-40B4-BE49-F238E27FC236}">
                    <a16:creationId xmlns:a16="http://schemas.microsoft.com/office/drawing/2014/main" xmlns="" id="{8146C3E4-04EA-4C96-8121-DFCBBEC89E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Line">
                <a:extLst>
                  <a:ext uri="{FF2B5EF4-FFF2-40B4-BE49-F238E27FC236}">
                    <a16:creationId xmlns:a16="http://schemas.microsoft.com/office/drawing/2014/main" xmlns="" id="{A79C0C77-E4CD-4474-BB4A-7658C7E883D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Line">
                <a:extLst>
                  <a:ext uri="{FF2B5EF4-FFF2-40B4-BE49-F238E27FC236}">
                    <a16:creationId xmlns:a16="http://schemas.microsoft.com/office/drawing/2014/main" xmlns="" id="{D12BC419-092F-46E7-AE05-EEF70C4D0A9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2" name="Oval 4">
              <a:extLst>
                <a:ext uri="{FF2B5EF4-FFF2-40B4-BE49-F238E27FC236}">
                  <a16:creationId xmlns:a16="http://schemas.microsoft.com/office/drawing/2014/main" xmlns="" id="{3676E16B-DA38-42E1-870A-1C5611D123F5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1EC3157F-F3D1-4FCF-AE1B-7B65B7BEC02F}"/>
              </a:ext>
            </a:extLst>
          </p:cNvPr>
          <p:cNvSpPr txBox="1"/>
          <p:nvPr/>
        </p:nvSpPr>
        <p:spPr>
          <a:xfrm>
            <a:off x="4707518" y="3140251"/>
            <a:ext cx="2906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계좌를 정말로 삭제하시겠습니까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92" name="Content">
            <a:extLst>
              <a:ext uri="{FF2B5EF4-FFF2-40B4-BE49-F238E27FC236}">
                <a16:creationId xmlns:a16="http://schemas.microsoft.com/office/drawing/2014/main" xmlns="" id="{ADB925F8-30D3-4CCA-9D82-0CD81A01248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204386" y="3471882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1" name="Content">
            <a:extLst>
              <a:ext uri="{FF2B5EF4-FFF2-40B4-BE49-F238E27FC236}">
                <a16:creationId xmlns:a16="http://schemas.microsoft.com/office/drawing/2014/main" xmlns="" id="{EBA06D18-9856-494E-9795-945D56D0677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384348" y="3471882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취소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BFAB9D-406A-469F-A325-282F105CEE92}"/>
              </a:ext>
            </a:extLst>
          </p:cNvPr>
          <p:cNvSpPr txBox="1"/>
          <p:nvPr/>
        </p:nvSpPr>
        <p:spPr>
          <a:xfrm>
            <a:off x="241674" y="128311"/>
            <a:ext cx="3640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새 상품 홍보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통보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grpSp>
        <p:nvGrpSpPr>
          <p:cNvPr id="147" name="Window">
            <a:extLst>
              <a:ext uri="{FF2B5EF4-FFF2-40B4-BE49-F238E27FC236}">
                <a16:creationId xmlns:a16="http://schemas.microsoft.com/office/drawing/2014/main" xmlns="" id="{6140D731-9F05-423A-956B-6C87FEADEBC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312562" y="2258381"/>
            <a:ext cx="3742593" cy="2617467"/>
            <a:chOff x="0" y="0"/>
            <a:chExt cx="9144000" cy="6858000"/>
          </a:xfrm>
        </p:grpSpPr>
        <p:grpSp>
          <p:nvGrpSpPr>
            <p:cNvPr id="148" name="Group 2">
              <a:extLst>
                <a:ext uri="{FF2B5EF4-FFF2-40B4-BE49-F238E27FC236}">
                  <a16:creationId xmlns:a16="http://schemas.microsoft.com/office/drawing/2014/main" xmlns="" id="{82A84854-43CE-453E-947E-7DD6A7765A42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6" name="Rectangle 10">
                <a:extLst>
                  <a:ext uri="{FF2B5EF4-FFF2-40B4-BE49-F238E27FC236}">
                    <a16:creationId xmlns:a16="http://schemas.microsoft.com/office/drawing/2014/main" xmlns="" id="{FEA89BD6-63F9-40FD-8474-B5E6099C7692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7" name="Rectangle 11">
                <a:extLst>
                  <a:ext uri="{FF2B5EF4-FFF2-40B4-BE49-F238E27FC236}">
                    <a16:creationId xmlns:a16="http://schemas.microsoft.com/office/drawing/2014/main" xmlns="" id="{91877F2B-0285-4726-AA7D-1C30A3CCD7B5}"/>
                  </a:ext>
                </a:extLst>
              </p:cNvPr>
              <p:cNvSpPr/>
              <p:nvPr/>
            </p:nvSpPr>
            <p:spPr>
              <a:xfrm>
                <a:off x="76199" y="687632"/>
                <a:ext cx="8991600" cy="605958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8" name="WindowTitle">
                <a:extLst>
                  <a:ext uri="{FF2B5EF4-FFF2-40B4-BE49-F238E27FC236}">
                    <a16:creationId xmlns:a16="http://schemas.microsoft.com/office/drawing/2014/main" xmlns="" id="{0D1EEAA0-CDA9-43BD-AD06-C57FCF58671D}"/>
                  </a:ext>
                </a:extLst>
              </p:cNvPr>
              <p:cNvSpPr txBox="1"/>
              <p:nvPr/>
            </p:nvSpPr>
            <p:spPr>
              <a:xfrm>
                <a:off x="229013" y="47458"/>
                <a:ext cx="2421962" cy="664247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새 상품 홍보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49" name="Minimize - Maximize - Close">
              <a:extLst>
                <a:ext uri="{FF2B5EF4-FFF2-40B4-BE49-F238E27FC236}">
                  <a16:creationId xmlns:a16="http://schemas.microsoft.com/office/drawing/2014/main" xmlns="" id="{56E94E95-6A30-4141-9E1B-A5431463DDC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51" name="Line">
                <a:extLst>
                  <a:ext uri="{FF2B5EF4-FFF2-40B4-BE49-F238E27FC236}">
                    <a16:creationId xmlns:a16="http://schemas.microsoft.com/office/drawing/2014/main" xmlns="" id="{D624B36F-0DE5-48EE-BC68-BACD4A835B0F}"/>
                  </a:ext>
                </a:extLst>
              </p:cNvPr>
              <p:cNvCxnSpPr/>
              <p:nvPr>
                <p:custDataLst>
                  <p:custData r:id="rId5"/>
                </p:custDataLst>
              </p:nvPr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2" name="Line">
                <a:extLst>
                  <a:ext uri="{FF2B5EF4-FFF2-40B4-BE49-F238E27FC236}">
                    <a16:creationId xmlns:a16="http://schemas.microsoft.com/office/drawing/2014/main" xmlns="" id="{D08F3443-57FB-42B4-8F09-2BB972ABF618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53" name="Line">
                <a:extLst>
                  <a:ext uri="{FF2B5EF4-FFF2-40B4-BE49-F238E27FC236}">
                    <a16:creationId xmlns:a16="http://schemas.microsoft.com/office/drawing/2014/main" xmlns="" id="{C34FA22E-DB17-4CE4-BBAD-202E00C98DD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Line">
                <a:extLst>
                  <a:ext uri="{FF2B5EF4-FFF2-40B4-BE49-F238E27FC236}">
                    <a16:creationId xmlns:a16="http://schemas.microsoft.com/office/drawing/2014/main" xmlns="" id="{81658235-A265-4FC5-8A7B-31F154065F5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Line">
                <a:extLst>
                  <a:ext uri="{FF2B5EF4-FFF2-40B4-BE49-F238E27FC236}">
                    <a16:creationId xmlns:a16="http://schemas.microsoft.com/office/drawing/2014/main" xmlns="" id="{D7E59971-B473-4D6F-9DF5-9ECD5CAC569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0" name="Oval 4">
              <a:extLst>
                <a:ext uri="{FF2B5EF4-FFF2-40B4-BE49-F238E27FC236}">
                  <a16:creationId xmlns:a16="http://schemas.microsoft.com/office/drawing/2014/main" xmlns="" id="{2538E18D-1097-4C9A-949D-30A94D3A113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Content">
            <a:extLst>
              <a:ext uri="{FF2B5EF4-FFF2-40B4-BE49-F238E27FC236}">
                <a16:creationId xmlns:a16="http://schemas.microsoft.com/office/drawing/2014/main" xmlns="" id="{6A92B56D-6BF0-413A-AD1E-21599944D0E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88596" y="2999670"/>
            <a:ext cx="2990523" cy="119154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내용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xmlns="" id="{2B1C2912-7AE5-4CFF-98FD-3916A9EBBE8E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723562" y="4378093"/>
            <a:ext cx="99448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홍보하기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xmlns="" id="{556D6BF7-F8F1-460B-8AB0-97BE0398CE5C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688596" y="2640884"/>
            <a:ext cx="2990523" cy="27163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제목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9932" y="402956"/>
            <a:ext cx="10941804" cy="5873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11689"/>
          </a:xfrm>
        </p:spPr>
        <p:txBody>
          <a:bodyPr>
            <a:normAutofit/>
          </a:bodyPr>
          <a:lstStyle/>
          <a:p>
            <a:pPr algn="ctr"/>
            <a:r>
              <a:rPr lang="en-US" altLang="ko-KR" sz="10000" dirty="0"/>
              <a:t>UML </a:t>
            </a:r>
            <a:r>
              <a:rPr lang="ko-KR" altLang="en-US" sz="10000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8423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869793B-479D-4C1F-91A3-B0913EC58232}"/>
              </a:ext>
            </a:extLst>
          </p:cNvPr>
          <p:cNvSpPr/>
          <p:nvPr/>
        </p:nvSpPr>
        <p:spPr>
          <a:xfrm>
            <a:off x="375882" y="303172"/>
            <a:ext cx="3308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/>
              <a:t>Command Class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8" y="2497256"/>
            <a:ext cx="43529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3585845"/>
            <a:ext cx="28479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2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232" y="1923799"/>
            <a:ext cx="18669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908" y="1901996"/>
            <a:ext cx="197167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22" y="1904749"/>
            <a:ext cx="24384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AA65B85-5BAD-4D12-B9EC-533AD0AD603D}"/>
              </a:ext>
            </a:extLst>
          </p:cNvPr>
          <p:cNvSpPr/>
          <p:nvPr/>
        </p:nvSpPr>
        <p:spPr>
          <a:xfrm>
            <a:off x="375882" y="303172"/>
            <a:ext cx="22140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/>
              <a:t>Data Class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7371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266" y="262600"/>
            <a:ext cx="18954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5401628"/>
            <a:ext cx="14478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69" y="5401628"/>
            <a:ext cx="17811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360D9F4-87F1-41B1-A2A1-5506BAB40DA4}"/>
              </a:ext>
            </a:extLst>
          </p:cNvPr>
          <p:cNvSpPr/>
          <p:nvPr/>
        </p:nvSpPr>
        <p:spPr>
          <a:xfrm>
            <a:off x="375882" y="303172"/>
            <a:ext cx="25506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/>
              <a:t>Model Class</a:t>
            </a:r>
            <a:endParaRPr lang="ko-KR" altLang="en-US" sz="32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469" y="5411153"/>
            <a:ext cx="15906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3" y="1547813"/>
            <a:ext cx="223837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856" y="1558778"/>
            <a:ext cx="28194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656" y="1547813"/>
            <a:ext cx="24003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42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1776413"/>
            <a:ext cx="7553325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12" y="384002"/>
            <a:ext cx="10953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EE28DEF-916D-4DBC-81F9-CFB5CB9211A3}"/>
              </a:ext>
            </a:extLst>
          </p:cNvPr>
          <p:cNvSpPr/>
          <p:nvPr/>
        </p:nvSpPr>
        <p:spPr>
          <a:xfrm>
            <a:off x="375882" y="303172"/>
            <a:ext cx="2246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/>
              <a:t>View Class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76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6992" y="433953"/>
            <a:ext cx="10895309" cy="590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96190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9116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kng\Desktop\OnlineBakingSystem제출합니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6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15">
            <a:extLst>
              <a:ext uri="{FF2B5EF4-FFF2-40B4-BE49-F238E27FC236}">
                <a16:creationId xmlns:a16="http://schemas.microsoft.com/office/drawing/2014/main" xmlns="" id="{6F8CAA2F-9EA8-4CD3-9031-9E456E6E116A}"/>
              </a:ext>
            </a:extLst>
          </p:cNvPr>
          <p:cNvSpPr txBox="1"/>
          <p:nvPr/>
        </p:nvSpPr>
        <p:spPr>
          <a:xfrm>
            <a:off x="2971080" y="5134960"/>
            <a:ext cx="62498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온라인 뱅킹 시스템</a:t>
            </a:r>
            <a:endParaRPr lang="en-US" altLang="ja-JP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ja-JP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04B4E44-F72B-4B30-AEF7-AE4B4CC5D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534" y="645822"/>
            <a:ext cx="3732929" cy="373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48FBC9E-5835-4DCD-A69C-34F68DB95A96}"/>
              </a:ext>
            </a:extLst>
          </p:cNvPr>
          <p:cNvSpPr/>
          <p:nvPr/>
        </p:nvSpPr>
        <p:spPr>
          <a:xfrm>
            <a:off x="851554" y="641098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6000" b="1" dirty="0"/>
              <a:t>사용 패턴</a:t>
            </a:r>
          </a:p>
          <a:p>
            <a:endParaRPr lang="ko-KR" altLang="en-US" sz="3600" dirty="0"/>
          </a:p>
          <a:p>
            <a:r>
              <a:rPr lang="ko-KR" altLang="en-US" sz="3600" dirty="0"/>
              <a:t>MVC </a:t>
            </a:r>
            <a:r>
              <a:rPr lang="ko-KR" altLang="en-US" sz="3600" dirty="0" err="1"/>
              <a:t>Pattern</a:t>
            </a:r>
            <a:endParaRPr lang="ko-KR" altLang="en-US" sz="3600" dirty="0"/>
          </a:p>
          <a:p>
            <a:r>
              <a:rPr lang="ko-KR" altLang="en-US" sz="3600" dirty="0"/>
              <a:t> </a:t>
            </a:r>
          </a:p>
          <a:p>
            <a:r>
              <a:rPr lang="ko-KR" altLang="en-US" sz="3600" dirty="0" err="1"/>
              <a:t>Command</a:t>
            </a:r>
            <a:r>
              <a:rPr lang="ko-KR" altLang="en-US" sz="3600" dirty="0"/>
              <a:t> </a:t>
            </a:r>
            <a:r>
              <a:rPr lang="ko-KR" altLang="en-US" sz="3600" dirty="0" err="1"/>
              <a:t>Pattern</a:t>
            </a:r>
            <a:endParaRPr lang="ko-KR" altLang="en-US" sz="3600" dirty="0"/>
          </a:p>
          <a:p>
            <a:endParaRPr lang="ko-KR" altLang="en-US" sz="3600" dirty="0"/>
          </a:p>
          <a:p>
            <a:r>
              <a:rPr lang="ko-KR" altLang="en-US" sz="3600" dirty="0" err="1"/>
              <a:t>Observer</a:t>
            </a:r>
            <a:r>
              <a:rPr lang="ko-KR" altLang="en-US" sz="3600" dirty="0"/>
              <a:t> </a:t>
            </a:r>
            <a:r>
              <a:rPr lang="ko-KR" altLang="en-US" sz="3600" dirty="0" err="1"/>
              <a:t>Pattern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916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0FDD52A-485A-41D8-95AC-1296C0B834F5}"/>
              </a:ext>
            </a:extLst>
          </p:cNvPr>
          <p:cNvSpPr/>
          <p:nvPr/>
        </p:nvSpPr>
        <p:spPr>
          <a:xfrm>
            <a:off x="470150" y="397439"/>
            <a:ext cx="26693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/>
              <a:t>MVC </a:t>
            </a:r>
            <a:r>
              <a:rPr lang="ko-KR" altLang="en-US" sz="3200" b="1" dirty="0" err="1"/>
              <a:t>Pattern</a:t>
            </a:r>
            <a:endParaRPr lang="ko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E12B88A-9B5C-4D06-9DDC-0F00B9547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2" y="1774643"/>
            <a:ext cx="5876505" cy="295049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B240830-3018-4861-9648-8CCFD791A71B}"/>
              </a:ext>
            </a:extLst>
          </p:cNvPr>
          <p:cNvSpPr/>
          <p:nvPr/>
        </p:nvSpPr>
        <p:spPr>
          <a:xfrm>
            <a:off x="6667894" y="220827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4000" dirty="0"/>
              <a:t> </a:t>
            </a:r>
            <a:r>
              <a:rPr lang="ko-KR" altLang="en-US" sz="4000" dirty="0" err="1"/>
              <a:t>Model</a:t>
            </a:r>
            <a:r>
              <a:rPr lang="ko-KR" altLang="en-US" sz="4000" dirty="0"/>
              <a:t>: </a:t>
            </a:r>
            <a:r>
              <a:rPr lang="ko-KR" altLang="en-US" sz="4000" dirty="0" err="1"/>
              <a:t>Database</a:t>
            </a:r>
            <a:endParaRPr lang="ko-KR" altLang="en-US" sz="4000" dirty="0"/>
          </a:p>
          <a:p>
            <a:r>
              <a:rPr lang="ko-KR" altLang="en-US" sz="4000" dirty="0"/>
              <a:t> </a:t>
            </a:r>
            <a:r>
              <a:rPr lang="ko-KR" altLang="en-US" sz="4000" dirty="0" err="1"/>
              <a:t>View</a:t>
            </a:r>
            <a:r>
              <a:rPr lang="ko-KR" altLang="en-US" sz="4000" dirty="0"/>
              <a:t>: </a:t>
            </a:r>
            <a:r>
              <a:rPr lang="ko-KR" altLang="en-US" sz="4000" dirty="0" err="1"/>
              <a:t>ViewFrame</a:t>
            </a:r>
            <a:endParaRPr lang="ko-KR" altLang="en-US" sz="4000" dirty="0"/>
          </a:p>
          <a:p>
            <a:r>
              <a:rPr lang="ko-KR" altLang="en-US" sz="4000" dirty="0"/>
              <a:t> </a:t>
            </a:r>
            <a:r>
              <a:rPr lang="ko-KR" altLang="en-US" sz="4000" dirty="0" err="1"/>
              <a:t>Controller</a:t>
            </a:r>
            <a:r>
              <a:rPr lang="ko-KR" altLang="en-US" sz="4000" dirty="0"/>
              <a:t>: </a:t>
            </a:r>
            <a:r>
              <a:rPr lang="ko-KR" altLang="en-US" sz="4000" dirty="0" err="1"/>
              <a:t>Command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0629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0FDD52A-485A-41D8-95AC-1296C0B834F5}"/>
              </a:ext>
            </a:extLst>
          </p:cNvPr>
          <p:cNvSpPr/>
          <p:nvPr/>
        </p:nvSpPr>
        <p:spPr>
          <a:xfrm>
            <a:off x="470150" y="397439"/>
            <a:ext cx="37471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/>
              <a:t>Command</a:t>
            </a:r>
            <a:r>
              <a:rPr lang="ko-KR" altLang="en-US" sz="3200" b="1" dirty="0" smtClean="0"/>
              <a:t> </a:t>
            </a:r>
            <a:r>
              <a:rPr lang="ko-KR" altLang="en-US" sz="3200" b="1" dirty="0"/>
              <a:t>Pattern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A893A9D-463E-4943-9DAF-6A9552E64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86" y="1537226"/>
            <a:ext cx="4988498" cy="37835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F6AA905-8F95-494A-A76B-F06002674468}"/>
              </a:ext>
            </a:extLst>
          </p:cNvPr>
          <p:cNvSpPr/>
          <p:nvPr/>
        </p:nvSpPr>
        <p:spPr>
          <a:xfrm>
            <a:off x="6451077" y="264417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4000" dirty="0"/>
              <a:t> </a:t>
            </a:r>
            <a:r>
              <a:rPr lang="ko-KR" altLang="en-US" sz="4000" dirty="0" err="1"/>
              <a:t>Invoker</a:t>
            </a:r>
            <a:r>
              <a:rPr lang="ko-KR" altLang="en-US" sz="4000" dirty="0"/>
              <a:t>: </a:t>
            </a:r>
            <a:r>
              <a:rPr lang="ko-KR" altLang="en-US" sz="4000" dirty="0" err="1"/>
              <a:t>ViewFrame</a:t>
            </a:r>
            <a:endParaRPr lang="ko-KR" altLang="en-US" sz="4000" dirty="0"/>
          </a:p>
          <a:p>
            <a:r>
              <a:rPr lang="ko-KR" altLang="en-US" sz="4000" dirty="0"/>
              <a:t> </a:t>
            </a:r>
            <a:r>
              <a:rPr lang="ko-KR" altLang="en-US" sz="4000" dirty="0" err="1"/>
              <a:t>Command</a:t>
            </a:r>
            <a:r>
              <a:rPr lang="ko-KR" altLang="en-US" sz="4000" dirty="0"/>
              <a:t>: </a:t>
            </a:r>
            <a:r>
              <a:rPr lang="ko-KR" altLang="en-US" sz="4000" dirty="0" err="1"/>
              <a:t>Command</a:t>
            </a:r>
            <a:endParaRPr lang="ko-KR" altLang="en-US" sz="4000" dirty="0"/>
          </a:p>
          <a:p>
            <a:r>
              <a:rPr lang="ko-KR" altLang="en-US" sz="4000" dirty="0"/>
              <a:t> </a:t>
            </a:r>
            <a:r>
              <a:rPr lang="ko-KR" altLang="en-US" sz="4000" dirty="0" err="1"/>
              <a:t>Receiver</a:t>
            </a:r>
            <a:r>
              <a:rPr lang="ko-KR" altLang="en-US" sz="4000" dirty="0"/>
              <a:t>: </a:t>
            </a:r>
            <a:r>
              <a:rPr lang="ko-KR" altLang="en-US" sz="4000" dirty="0" err="1"/>
              <a:t>Database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1311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0FDD52A-485A-41D8-95AC-1296C0B834F5}"/>
              </a:ext>
            </a:extLst>
          </p:cNvPr>
          <p:cNvSpPr/>
          <p:nvPr/>
        </p:nvSpPr>
        <p:spPr>
          <a:xfrm>
            <a:off x="470150" y="397439"/>
            <a:ext cx="3516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/>
              <a:t>Observer</a:t>
            </a:r>
            <a:r>
              <a:rPr lang="ko-KR" altLang="en-US" sz="3200" b="1" dirty="0" smtClean="0"/>
              <a:t> </a:t>
            </a:r>
            <a:r>
              <a:rPr lang="ko-KR" altLang="en-US" sz="3200" b="1" dirty="0"/>
              <a:t>Pattern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36547DD-087C-485A-A994-D2FD31137B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03" y="1765882"/>
            <a:ext cx="6599746" cy="31266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2CC2796-6D5B-46E7-ABE3-9042F2801083}"/>
              </a:ext>
            </a:extLst>
          </p:cNvPr>
          <p:cNvSpPr/>
          <p:nvPr/>
        </p:nvSpPr>
        <p:spPr>
          <a:xfrm>
            <a:off x="7591719" y="2890391"/>
            <a:ext cx="44368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 </a:t>
            </a:r>
            <a:r>
              <a:rPr lang="ko-KR" altLang="en-US" sz="3200" dirty="0" err="1"/>
              <a:t>Subject</a:t>
            </a:r>
            <a:r>
              <a:rPr lang="ko-KR" altLang="en-US" sz="3200" dirty="0"/>
              <a:t>: </a:t>
            </a:r>
            <a:r>
              <a:rPr lang="ko-KR" altLang="en-US" sz="3200" dirty="0" err="1"/>
              <a:t>Database</a:t>
            </a:r>
            <a:endParaRPr lang="ko-KR" altLang="en-US" sz="3200" dirty="0"/>
          </a:p>
          <a:p>
            <a:r>
              <a:rPr lang="ko-KR" altLang="en-US" sz="3200" dirty="0"/>
              <a:t> </a:t>
            </a:r>
            <a:r>
              <a:rPr lang="ko-KR" altLang="en-US" sz="3200" dirty="0" err="1"/>
              <a:t>Observer</a:t>
            </a:r>
            <a:r>
              <a:rPr lang="ko-KR" altLang="en-US" sz="3200" dirty="0"/>
              <a:t>: </a:t>
            </a:r>
            <a:r>
              <a:rPr lang="ko-KR" altLang="en-US" sz="3200" dirty="0" err="1"/>
              <a:t>ViewFrame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0527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6992" y="433953"/>
            <a:ext cx="10895309" cy="590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96190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dirty="0"/>
              <a:t>기능 리스트</a:t>
            </a:r>
          </a:p>
        </p:txBody>
      </p:sp>
    </p:spTree>
    <p:extLst>
      <p:ext uri="{BB962C8B-B14F-4D97-AF65-F5344CB8AC3E}">
        <p14:creationId xmlns:p14="http://schemas.microsoft.com/office/powerpoint/2010/main" val="20831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3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9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20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EA47715F-5E45-43C4-95E4-ED136267800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87A77A3-1A0F-4C14-B43B-6C6C96F2A848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F111FE67-A4C9-49B4-9FBD-8BFA38B57EB4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5AABE9DB-CE1B-4DE4-A650-47ED197F70B5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5A388E4C-EC0E-45BE-B6A8-6BB011EAAE52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72367015-4166-40F8-AEA3-EE61FA02CBCB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2E81D43A-7323-4C62-BBA9-C84DAB3E2034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7CE819DA-F446-43E1-91F0-414F67A10423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2752A2BC-BFA6-4EEF-A1BA-52C56E30F938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1E5853CE-6319-4A04-A1F9-9149BB12F378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E8E8D1AB-EB0A-4649-A4A5-3C408883214E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EDB0DE94-7370-462D-BEEC-A928F137C44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F1308EA-01B4-46ED-94B9-BB6F43416580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1531DE0A-B47D-4FFC-AC8A-3A32B83EE591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901C18CE-DCFC-47FD-BD55-BBC45522514F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8856BBEA-33F3-4A1B-BE90-0795B699D0EF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538D598A-1DB4-4624-A503-64687E01B4FD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0693DE79-E6E4-4D7B-8D74-E8AFC7032902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73E144F5-41FC-4FC7-863E-7703B486399C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3F75FF2F-1840-412C-A5E5-14AAE37567F0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157F59C5-7D9A-4E71-8E6D-8393F1B45BE8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3FEBFA3A-B41D-4603-BC47-744A5114E07A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8A96F5AA-5A0E-4F65-8052-46008FD7455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71318AA-B54A-4323-9C19-A4AFE10513C9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3C74E996-77A9-4601-BF77-AB465D40B5D9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37FD6B7B-6D85-4D5B-BB86-6BE4034D1619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69675A38-3FF0-4003-862D-21672D6333E9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FFC95F6B-BC5B-417F-9046-363F390CFA9F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451E978A-CD1D-41E3-B561-019B1EC2894B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BAFAA192-080C-4776-8C88-23C558569884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7DFFBEA6-0AA4-4270-8E1B-89E11A0AAE85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2C70D4EE-A6A2-4DD2-B7E3-BD2481E75AC7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01F3846E-0D8C-4BB8-B9BD-5A064CB1E522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205F02D5-1C8D-43F7-B178-483BA672EC7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3CCDAB5-E245-4F3D-9E6C-E222E2862E3C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AB8A6BA7-9DA3-430E-A4DA-20D7030D5D6D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CB599C46-186C-421F-AAC8-DAB08ECD6A21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067970B6-B6D4-4A9B-9886-14C900BF515F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251321B1-222F-4194-893E-138769BD9D98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BBDB6B55-F39B-4F26-ACA0-F1E010599FCA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78FF6A61-8338-4DBF-A0B7-D0464290E3FF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D3E4BEEA-B981-453A-8FF8-B6BDA1927ADC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47FD22BB-2EFB-46A5-B9C4-70F7C3F2155E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60FA1886-B423-4B23-8483-EEA8CC489FF1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A47FB545-9C00-466B-A561-E8394A083E0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E107779-D8E8-42B0-A126-A13DA3FEAC07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415F3432-DC88-40AE-90B9-9DC97276BCBD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4B22C603-D95E-405E-9020-A94CB804A283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DFF41197-42DC-437A-9901-1EAA1946562B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D5D7E168-E620-4D6C-9629-44AD5EB58873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8F82BC9B-CA8B-4425-875D-F1E7E667F131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35F67940-EA80-4F89-8124-CA6EAD9DC6DD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50EDC78E-3B65-4CCF-B03D-719FBF60BF33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0346B627-1BBC-4E55-BAF8-90D43385DCAB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D410A3FF-FFE1-47DE-88B7-791B51AAB063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89C8CE1A-643A-4924-B8D2-345B0CF2006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E214015-5433-43BE-A91B-7D88319037B2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69274FC3-FA30-48B0-9A2F-E0B221E6E3D5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D21637FB-A908-45B9-862D-D2DB2BBC70E0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136B999A-11F6-48F7-BA9D-9007DE0DC18C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BF040FF5-D8E8-414F-B919-C2BFE3CFC175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2FEA1AF7-40FC-443F-B223-E5424765EADA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3C8402A4-E7F9-4A31-9400-D78F2EC6A601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82925BF3-2B6D-4007-8CE2-5081B2100593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4C9DD045-E03B-4776-8720-33B277555C3B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96A8F852-E050-4204-86F8-BF8BE26BA035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D3918A10-4E0C-4CBE-897A-DEB90B9901C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E25F1E1-98D8-435F-962F-CF696411E84F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C980763F-5886-4E3C-958A-2BCDDA578C25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709699FB-73BE-40CB-810E-23EB3F935C9B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28EAC962-6AD3-4860-9630-ACB07080252D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82DC912A-7B18-48EB-9A87-E224641401AB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9F7A14B0-F489-4E2B-9881-AA2C39B1C7A0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BBE14816-8A1B-481C-B047-415F287B9322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D61333C9-A15D-4B24-9061-6109A10ADD96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50E5412A-4D5C-4735-AF6A-C7F3083FBAE6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5545CE77-161D-4C6F-9E0D-427991DE3579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BBDF6184-B211-4403-8AC5-BFFD282AB06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0A830E3-9AF8-4BE1-B225-88C2D719C22F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944D8230-49D4-4198-B138-685EF150A916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3F1D0B8D-AC25-4234-8A19-0BAF17B4C738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2AD4E5F8-3364-4FCC-9270-38706AA18806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1BDE7771-2724-4000-957F-ECA8787BB577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1047E086-45D5-439C-A223-F098729C6D4D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3F22618B-EDE6-4584-874A-9F70C5E795F5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0925E8D5-BFA9-4ADB-9CB1-C30921AF72E8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37D8CDBC-B041-42D0-A6F1-C5ECF6DB06E1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7986795C-4651-4923-8602-412DD1C142C5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029792A1-D11C-44E0-B658-36F095D7626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987722E-BBEF-40A5-8BD5-E8897907BCFF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6FCA8CE8-EEA0-4E37-ACBA-A869E18344B8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D8D931E2-83C5-4CEA-8F8A-8A2FA0A96E79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D6982B8F-008B-44C3-A451-66CBC3EC5019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490B09BD-DD1C-4347-90C2-18BA297E8EE5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90C934CF-D084-4B99-9F12-03BDDC4455DD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C333E9C1-ECF9-4355-8284-E3C327D79AC9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3ADC85D3-A061-41C3-89E8-0CADE5265B9F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0199DEC5-F2A4-4869-ADB1-9D4759145347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3F72CEBE-386A-4E62-8424-7BFF30158111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BAA6AD2B-472A-40A2-8C1A-E0B5FAA32E9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C06B132-44DF-4EE0-BA32-AF3E7597EFAE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E89680F3-1903-4CCE-90DE-67EF59C46A23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F99E879A-BAC8-4FC6-BF94-33FB1CABD230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CD3EBC63-899F-4873-9531-BC04A93EC339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7308E35A-EEF2-47B1-B28E-AFC8AE22CF30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8AB03DEE-BAA0-4C04-AFFA-7B46B5F288D1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EB6820BA-AD0F-4A5D-8D78-BE14F8435AB8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9371D0B7-ADD4-43A8-BE2E-2C7AC7AC3313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85D8CE0C-D00A-45E0-BC02-3804B1060BE1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FE7B57FC-929A-4222-BA2A-BC605FB1DFE6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6E215D78-D8B2-4736-9518-8CD7423C042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B8B6AD0-8F54-467F-8580-05283CC3CC6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94EC9EE7-070A-4C03-85C4-C606D11BE2F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58C44DA-B253-47CC-B103-3B87F52A490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FF6B453-F4A3-40AA-AF2C-10B8405C43E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C1F418D-3CE5-4C14-8338-341E9CC06A0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56FA968-BF0D-4AD7-BC67-D1A6397E9C51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9C963048-4EE6-4063-AB49-A0919D618EA1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907CCA4-7143-4163-8E6F-86A1EA651E3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D472FB2-ED49-4D9C-B8C5-4E461454C2D1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68EE3CD8-6BEF-4B1F-9E66-AA3F9718A90F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53A8B803-CB03-4251-961C-06FDB211EDC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68AA0FF-A778-4C54-8739-48D46F8911E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BF59C03-B1EC-41BA-A39B-EF16B8D53E0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54C1CE8-208A-434C-9329-A1CF18ACB23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80733C3-7BD4-424F-B5DD-4307FFACBD4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23EE7A54-67D0-4704-8B7F-DC51F6654F18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B65C585A-AB95-4AF8-8013-3D3527B2104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C7C675DD-EC4B-418B-8AC1-DC4FDAEF4937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075AB84D-EBA0-45F7-9679-4E0672B4C2F3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DB32AE8-D047-46B7-A937-B1A30D7CA51B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0A05669-9241-4B57-9EA4-8F8764E219F3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4E406B5-24D8-4422-98C5-090B057CFD6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3190DB4-A8BE-4660-81CF-9B3088EFBDE9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3F8BEF0F-9C5D-4A4F-B15B-90693644C8D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7FAA2CFB-D79C-4829-AF86-3DE8F6FBC744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BB8E87D-699C-49CE-9F7F-B7DFA7DCEA95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875955A-CFBD-468D-8E23-8F737AEE62B9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C18B2FF-166F-4913-BC1B-069116D80090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F0CC55C-B9B1-4D8A-82D2-114D403E77A1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DA6E7AB9-9A1F-4C39-9057-92D62380E20C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16A6505D-30F1-4CD3-96FE-F1442523B0A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44E07DB3-D5C8-4884-8198-7551282B9FC8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83981935-0BE0-44FC-860B-782AFFC3466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DD0B308-7F12-4EA4-ADEF-CD41302DEFD9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55F5BCAE-0A3A-4210-B00F-ECBE3B8ECC7A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D7AE5442-308A-4C6A-9FFC-3D5C5F4BC387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F60AB17-8FA3-40D5-80FA-7D832C1B30FC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2C1B88C4-B75C-423D-899D-E5224E92996D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5D1FDB93-5933-4F7B-ACED-A860CE0F5D6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B844884A-0726-43A0-B2CF-29CD42F5948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4E7AAAA1-6543-41B4-BFA4-58203BB17017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64CD7FC8-7C3D-4B01-B11D-52FACB6ED3C4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189F018-D348-43A1-BD2F-515FCD5B1F4F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BADED071-21F1-4DD2-8D65-14BABDCFA42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20406B1-1E35-40D6-9EA6-174F75DCB5C1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A2C1FCAD-FD9E-40E3-B503-F6D0EFB6638C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2407FF7-5D22-44BC-8DC5-79E756F90AE7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B30B9EBE-1CAB-40BA-929B-A8DAA8105180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84FF4654-32C3-4234-B19E-E7F43DD8E5D5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22058482-ED8D-4067-8C68-28A9311D126D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C1D8BF0E-098F-4AF8-997A-34061E925486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A44E23F7-265A-4F41-8108-A639BF3A0037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A1A2074A-2AB2-490C-B8EB-FDC7DA897F7B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52A8F4DB-0459-432D-9186-B01402B52AD8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2F884C02-8872-427D-83DF-CE254A6FE31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8335627-F4A3-4682-B7DE-CD60876D37BA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9857E909-3B22-4AFC-93C4-E69BC93B7A77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BF154BEC-B027-4077-9E77-969B7A7081E6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BD106DD6-F599-4F7B-8D15-AA4EAECDBF2A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F21493DB-0506-42C3-817F-212DEA0128C0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A16F7681-1A8A-4DEC-81AF-F67D190ACC27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DAE94753-665B-4879-8293-D00760F3DE0D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E0BEC101-6B1B-465D-AACC-45A2792226D7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B4480428-448D-4583-BB37-BB4B7A80D092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51E151E5-8A8C-48A5-8D3D-CAB7C9D4FF13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0D92BFD9-10DE-45D9-B5D7-60E06D8E4B7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A4E1CEC-E913-4A93-8C6C-08589785FDEC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5F891674-6E79-4891-95E7-83DBFA4D378B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24F0F69B-7533-468E-8719-E48DEF751E25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E1E8B305-8EB2-4F2B-B7F2-25E926D1E5DF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4061118-CAA9-490E-AD52-B68D3D9154F8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F14C45CC-EA7D-46EC-859A-C145B8584FC9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8F1E17B9-A287-4365-862D-1505AA1D400A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3B83044F-7721-4130-BE6E-259F96D5AD4A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6124716F-8606-4B6B-9C54-FB535AE4C3A0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44E48EE4-80C0-4CA8-89C2-36F9B5C0D561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A3A0347B-CBFD-43BF-B17E-72BCAF60559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ADE2D6E-AA1B-4169-A14D-12CF4908AE34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F8114ADA-DA24-44DF-B2C3-87F96DAF619D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B205DA7F-4532-4590-A792-A3107DDA01A1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4FBBE5C4-4223-4879-885D-FE54BAB61987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F040BE87-E221-49B4-9FC2-C2B70D77555D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6BA841A6-E54B-4855-B927-22174AC8D8BF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5493739B-31AD-464F-BD61-FA42F70BCA4E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508B39E3-5251-4247-A162-AAAA87628672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9A73CF5E-85EA-4AB6-B3C7-132E94C33E4D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1C7A1B5F-B6A0-4575-B347-94B67A531F5D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B13CDAE0-1D00-49B2-B2D6-6ACF37266E8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558</Words>
  <Application>Microsoft Office PowerPoint</Application>
  <PresentationFormat>사용자 지정</PresentationFormat>
  <Paragraphs>336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On-line Banking System 설계 발표</vt:lpstr>
      <vt:lpstr>PowerPoint 프레젠테이션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기능 리스트</vt:lpstr>
      <vt:lpstr>PowerPoint 프레젠테이션</vt:lpstr>
      <vt:lpstr>UI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UML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jenghwan</dc:creator>
  <cp:lastModifiedBy>kng</cp:lastModifiedBy>
  <cp:revision>83</cp:revision>
  <dcterms:created xsi:type="dcterms:W3CDTF">2018-11-26T08:29:28Z</dcterms:created>
  <dcterms:modified xsi:type="dcterms:W3CDTF">2018-11-29T04:40:08Z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