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79"/>
  </p:sldMasterIdLst>
  <p:sldIdLst>
    <p:sldId id="256" r:id="rId80"/>
    <p:sldId id="257" r:id="rId8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76" Type="http://schemas.openxmlformats.org/officeDocument/2006/relationships/customXml" Target="../customXml/item76.xml"/><Relationship Id="rId84" Type="http://schemas.openxmlformats.org/officeDocument/2006/relationships/theme" Target="theme/theme1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customXml" Target="../customXml/item66.xml"/><Relationship Id="rId74" Type="http://schemas.openxmlformats.org/officeDocument/2006/relationships/customXml" Target="../customXml/item74.xml"/><Relationship Id="rId79" Type="http://schemas.openxmlformats.org/officeDocument/2006/relationships/slideMaster" Target="slideMasters/slideMaster1.xml"/><Relationship Id="rId5" Type="http://schemas.openxmlformats.org/officeDocument/2006/relationships/customXml" Target="../customXml/item5.xml"/><Relationship Id="rId61" Type="http://schemas.openxmlformats.org/officeDocument/2006/relationships/customXml" Target="../customXml/item61.xml"/><Relationship Id="rId82" Type="http://schemas.openxmlformats.org/officeDocument/2006/relationships/presProps" Target="presProps.xml"/><Relationship Id="rId19" Type="http://schemas.openxmlformats.org/officeDocument/2006/relationships/customXml" Target="../customXml/item19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77" Type="http://schemas.openxmlformats.org/officeDocument/2006/relationships/customXml" Target="../customXml/item77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80" Type="http://schemas.openxmlformats.org/officeDocument/2006/relationships/slide" Target="slides/slide1.xml"/><Relationship Id="rId85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83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slide" Target="slides/slide2.xml"/><Relationship Id="rId86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39B3D-2BA9-4D74-B29C-D0429ACEF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F96923-4168-423A-8E3C-93FD615F0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D112FC-60DD-45A0-A0F5-8C881306C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AA4D-FA23-41F5-BDAB-8ACFDD8F15E8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D59040-28F2-4703-AC2D-E8F10D4FD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5974A7-981E-41A1-A728-7FF79155C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700F-3E37-4CD0-A903-3CA1816DB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360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5F585-1531-4A00-993E-AA3524C71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B6B064-3B06-41D7-AA2D-AF9D18D25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58D975-10EE-4823-AA26-5A952717A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AA4D-FA23-41F5-BDAB-8ACFDD8F15E8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3D037B-7E5F-4591-BABF-94F250DFB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78ADDB-2588-4247-BA95-17585A45A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700F-3E37-4CD0-A903-3CA1816DB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359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A0E18C0-AAEB-4301-A5A5-6ECE7DCEC2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369A79-C6E2-4F59-9B20-5F274455E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6ACBCA-CB60-43A1-B60F-1049A299C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AA4D-FA23-41F5-BDAB-8ACFDD8F15E8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E86703-99BF-4AE3-879E-AC70E8B52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6B6AA4-4C77-424F-B731-E7AC6ED4C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700F-3E37-4CD0-A903-3CA1816DB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912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99807-6FC6-4352-912D-38664AA1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062EE5-8676-4D80-88D3-7D2BC8889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3E05CE-B524-4F7F-9D42-2783615CD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AA4D-FA23-41F5-BDAB-8ACFDD8F15E8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B252C0-FF6E-4EA7-8C81-6D8A81A94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1C7C0B-0BE6-47B0-905D-A5F6B058A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700F-3E37-4CD0-A903-3CA1816DB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21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D73C54-E1A4-436D-BBC8-9DD161DC8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587842-7692-4731-B2DC-5E1573175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C0B7C7-9D88-433F-BD05-80938FFE1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AA4D-FA23-41F5-BDAB-8ACFDD8F15E8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2E12C8-C1AB-486C-B248-5DACDF90B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74EA7D-5993-4E2F-B079-FA0EC8EE3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700F-3E37-4CD0-A903-3CA1816DB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59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621AC3-4C76-4CE7-BD20-73CD45B3D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E5794A-0A7A-4AC3-AFA6-3A5C7AB003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AEA961-9982-4734-97F8-D7771F22B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0D0606-4274-44EB-B9DA-31B96C98D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AA4D-FA23-41F5-BDAB-8ACFDD8F15E8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380E7D-BCD6-4B59-B203-691837C47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E82A2F-C022-4645-8D0B-720B06630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700F-3E37-4CD0-A903-3CA1816DB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63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B68ED-D113-46D5-9C38-4261FA4C4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C414A0-2B03-4082-A920-E5A3F0287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6E8365-5482-4A1B-918A-79F20D0D6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DADA1B9-66E3-4EC4-8748-216D747C39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DA4B75-8D1F-42A0-B5A7-B7E9448436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E733CE5-88B9-4B1E-8977-00845D940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AA4D-FA23-41F5-BDAB-8ACFDD8F15E8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BEC1E2D-8D2F-4710-9D94-987152AD5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5C5C92C-DED3-4B59-9560-FA1D42C45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700F-3E37-4CD0-A903-3CA1816DB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672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1C1E0-1114-41ED-9A8E-4B06B51AC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318D261-3669-4F98-B684-17FF70997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AA4D-FA23-41F5-BDAB-8ACFDD8F15E8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9D2DF0-FB2F-458F-9A2C-6AEF4D109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ED87B7-7069-4FC1-960C-6CF5E38EE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700F-3E37-4CD0-A903-3CA1816DB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155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DF7EED-3CDB-4629-8ACD-70E32AF0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AA4D-FA23-41F5-BDAB-8ACFDD8F15E8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EA0262-7B65-46ED-AC3D-77E4546BB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CDA19D-F574-49C0-B054-BE54FAF30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700F-3E37-4CD0-A903-3CA1816DB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640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0220A-992C-475D-BCC6-5FC682CBA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5FFD28-4794-44E8-A36C-93E65580C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71AF03-81E2-4DC2-AFF3-EC6B984B7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DAAD0E-4A44-4CED-B60B-D594A681F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AA4D-FA23-41F5-BDAB-8ACFDD8F15E8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A40E5F-542A-4A43-A805-D8693410C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AD1933-AE4A-4C2A-A7AB-9BA395BE1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700F-3E37-4CD0-A903-3CA1816DB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452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A0566B-662D-408F-AC29-F29187ADA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3E00F6-3DA0-46D4-AD00-2FA72A84C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6A17AD-FF78-41A8-8E07-C66D1DC1F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9679D7-3096-4253-B9DB-7D36EBE23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AA4D-FA23-41F5-BDAB-8ACFDD8F15E8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E050BC-96AC-483D-8D2E-F78810A79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068785-6C24-4877-8F1A-A5B74293E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700F-3E37-4CD0-A903-3CA1816DB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004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EF68BB-61F8-43DB-A19F-CD7767165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7F9265-6FAB-406E-BBEE-9B4C82613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3DADD7-E79D-4310-8503-A4E98085C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6AA4D-FA23-41F5-BDAB-8ACFDD8F15E8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74436E-C024-4CA2-AF0E-A0D8B37856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23751E-B0F6-43AD-BF05-32DE66D34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6700F-3E37-4CD0-A903-3CA1816DB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729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52.xml"/><Relationship Id="rId18" Type="http://schemas.openxmlformats.org/officeDocument/2006/relationships/customXml" Target="../../customXml/item9.xml"/><Relationship Id="rId26" Type="http://schemas.openxmlformats.org/officeDocument/2006/relationships/customXml" Target="../../customXml/item67.xml"/><Relationship Id="rId39" Type="http://schemas.openxmlformats.org/officeDocument/2006/relationships/image" Target="../media/image1.png"/><Relationship Id="rId3" Type="http://schemas.openxmlformats.org/officeDocument/2006/relationships/customXml" Target="../../customXml/item59.xml"/><Relationship Id="rId21" Type="http://schemas.openxmlformats.org/officeDocument/2006/relationships/customXml" Target="../../customXml/item2.xml"/><Relationship Id="rId34" Type="http://schemas.openxmlformats.org/officeDocument/2006/relationships/customXml" Target="../../customXml/item75.xml"/><Relationship Id="rId42" Type="http://schemas.openxmlformats.org/officeDocument/2006/relationships/image" Target="../media/image4.png"/><Relationship Id="rId47" Type="http://schemas.openxmlformats.org/officeDocument/2006/relationships/image" Target="../media/image9.emf"/><Relationship Id="rId50" Type="http://schemas.openxmlformats.org/officeDocument/2006/relationships/image" Target="../media/image12.png"/><Relationship Id="rId7" Type="http://schemas.openxmlformats.org/officeDocument/2006/relationships/customXml" Target="../../customXml/item33.xml"/><Relationship Id="rId12" Type="http://schemas.openxmlformats.org/officeDocument/2006/relationships/customXml" Target="../../customXml/item12.xml"/><Relationship Id="rId17" Type="http://schemas.openxmlformats.org/officeDocument/2006/relationships/customXml" Target="../../customXml/item13.xml"/><Relationship Id="rId25" Type="http://schemas.openxmlformats.org/officeDocument/2006/relationships/customXml" Target="../../customXml/item66.xml"/><Relationship Id="rId33" Type="http://schemas.openxmlformats.org/officeDocument/2006/relationships/customXml" Target="../../customXml/item74.xml"/><Relationship Id="rId38" Type="http://schemas.openxmlformats.org/officeDocument/2006/relationships/slideLayout" Target="../slideLayouts/slideLayout2.xml"/><Relationship Id="rId46" Type="http://schemas.openxmlformats.org/officeDocument/2006/relationships/image" Target="../media/image8.emf"/><Relationship Id="rId2" Type="http://schemas.openxmlformats.org/officeDocument/2006/relationships/customXml" Target="../../customXml/item54.xml"/><Relationship Id="rId16" Type="http://schemas.openxmlformats.org/officeDocument/2006/relationships/customXml" Target="../../customXml/item21.xml"/><Relationship Id="rId20" Type="http://schemas.openxmlformats.org/officeDocument/2006/relationships/customXml" Target="../../customXml/item27.xml"/><Relationship Id="rId29" Type="http://schemas.openxmlformats.org/officeDocument/2006/relationships/customXml" Target="../../customXml/item70.xml"/><Relationship Id="rId41" Type="http://schemas.openxmlformats.org/officeDocument/2006/relationships/image" Target="../media/image3.png"/><Relationship Id="rId1" Type="http://schemas.openxmlformats.org/officeDocument/2006/relationships/customXml" Target="../../customXml/item3.xml"/><Relationship Id="rId6" Type="http://schemas.openxmlformats.org/officeDocument/2006/relationships/customXml" Target="../../customXml/item44.xml"/><Relationship Id="rId11" Type="http://schemas.openxmlformats.org/officeDocument/2006/relationships/customXml" Target="../../customXml/item26.xml"/><Relationship Id="rId24" Type="http://schemas.openxmlformats.org/officeDocument/2006/relationships/customXml" Target="../../customXml/item65.xml"/><Relationship Id="rId32" Type="http://schemas.openxmlformats.org/officeDocument/2006/relationships/customXml" Target="../../customXml/item73.xml"/><Relationship Id="rId37" Type="http://schemas.openxmlformats.org/officeDocument/2006/relationships/customXml" Target="../../customXml/item78.xml"/><Relationship Id="rId40" Type="http://schemas.openxmlformats.org/officeDocument/2006/relationships/image" Target="../media/image2.png"/><Relationship Id="rId45" Type="http://schemas.openxmlformats.org/officeDocument/2006/relationships/image" Target="../media/image7.emf"/><Relationship Id="rId5" Type="http://schemas.openxmlformats.org/officeDocument/2006/relationships/customXml" Target="../../customXml/item7.xml"/><Relationship Id="rId15" Type="http://schemas.openxmlformats.org/officeDocument/2006/relationships/customXml" Target="../../customXml/item38.xml"/><Relationship Id="rId23" Type="http://schemas.openxmlformats.org/officeDocument/2006/relationships/customXml" Target="../../customXml/item64.xml"/><Relationship Id="rId28" Type="http://schemas.openxmlformats.org/officeDocument/2006/relationships/customXml" Target="../../customXml/item69.xml"/><Relationship Id="rId36" Type="http://schemas.openxmlformats.org/officeDocument/2006/relationships/customXml" Target="../../customXml/item77.xml"/><Relationship Id="rId49" Type="http://schemas.openxmlformats.org/officeDocument/2006/relationships/image" Target="../media/image11.emf"/><Relationship Id="rId10" Type="http://schemas.openxmlformats.org/officeDocument/2006/relationships/customXml" Target="../../customXml/item40.xml"/><Relationship Id="rId19" Type="http://schemas.openxmlformats.org/officeDocument/2006/relationships/customXml" Target="../../customXml/item48.xml"/><Relationship Id="rId31" Type="http://schemas.openxmlformats.org/officeDocument/2006/relationships/customXml" Target="../../customXml/item72.xml"/><Relationship Id="rId44" Type="http://schemas.openxmlformats.org/officeDocument/2006/relationships/image" Target="../media/image6.png"/><Relationship Id="rId4" Type="http://schemas.openxmlformats.org/officeDocument/2006/relationships/customXml" Target="../../customXml/item32.xml"/><Relationship Id="rId9" Type="http://schemas.openxmlformats.org/officeDocument/2006/relationships/customXml" Target="../../customXml/item51.xml"/><Relationship Id="rId14" Type="http://schemas.openxmlformats.org/officeDocument/2006/relationships/customXml" Target="../../customXml/item1.xml"/><Relationship Id="rId22" Type="http://schemas.openxmlformats.org/officeDocument/2006/relationships/customXml" Target="../../customXml/item39.xml"/><Relationship Id="rId27" Type="http://schemas.openxmlformats.org/officeDocument/2006/relationships/customXml" Target="../../customXml/item68.xml"/><Relationship Id="rId30" Type="http://schemas.openxmlformats.org/officeDocument/2006/relationships/customXml" Target="../../customXml/item71.xml"/><Relationship Id="rId35" Type="http://schemas.openxmlformats.org/officeDocument/2006/relationships/customXml" Target="../../customXml/item76.xml"/><Relationship Id="rId43" Type="http://schemas.openxmlformats.org/officeDocument/2006/relationships/image" Target="../media/image5.png"/><Relationship Id="rId48" Type="http://schemas.openxmlformats.org/officeDocument/2006/relationships/image" Target="../media/image10.emf"/><Relationship Id="rId8" Type="http://schemas.openxmlformats.org/officeDocument/2006/relationships/customXml" Target="../../customXml/item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035A25-B6D8-4BDE-AAAE-12C8D9777FE2}"/>
              </a:ext>
            </a:extLst>
          </p:cNvPr>
          <p:cNvSpPr txBox="1"/>
          <p:nvPr/>
        </p:nvSpPr>
        <p:spPr>
          <a:xfrm>
            <a:off x="710214" y="124287"/>
            <a:ext cx="4136994" cy="63120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228230-DDB1-4F8A-B2B6-8CE4861B094E}"/>
              </a:ext>
            </a:extLst>
          </p:cNvPr>
          <p:cNvSpPr txBox="1"/>
          <p:nvPr/>
        </p:nvSpPr>
        <p:spPr>
          <a:xfrm>
            <a:off x="870012" y="5779363"/>
            <a:ext cx="923277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추가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4D8CBD-0436-4C9C-97FB-36333D433D69}"/>
              </a:ext>
            </a:extLst>
          </p:cNvPr>
          <p:cNvSpPr txBox="1"/>
          <p:nvPr/>
        </p:nvSpPr>
        <p:spPr>
          <a:xfrm>
            <a:off x="1855433" y="5779363"/>
            <a:ext cx="923277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수정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EAE79D-C640-489E-873E-EA9FF3FB6720}"/>
              </a:ext>
            </a:extLst>
          </p:cNvPr>
          <p:cNvSpPr txBox="1"/>
          <p:nvPr/>
        </p:nvSpPr>
        <p:spPr>
          <a:xfrm>
            <a:off x="2854170" y="5779363"/>
            <a:ext cx="923277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삭제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11CBA8-9012-4CA9-A15C-80F073CFE192}"/>
              </a:ext>
            </a:extLst>
          </p:cNvPr>
          <p:cNvSpPr txBox="1"/>
          <p:nvPr/>
        </p:nvSpPr>
        <p:spPr>
          <a:xfrm>
            <a:off x="3819616" y="5779363"/>
            <a:ext cx="923277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종료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455445-CCED-4EED-A001-1B360CC5096C}"/>
              </a:ext>
            </a:extLst>
          </p:cNvPr>
          <p:cNvSpPr txBox="1"/>
          <p:nvPr/>
        </p:nvSpPr>
        <p:spPr>
          <a:xfrm>
            <a:off x="4404433" y="709305"/>
            <a:ext cx="339569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552E8E-D4B0-4745-A318-BC339D32FDEA}"/>
              </a:ext>
            </a:extLst>
          </p:cNvPr>
          <p:cNvSpPr txBox="1"/>
          <p:nvPr/>
        </p:nvSpPr>
        <p:spPr>
          <a:xfrm>
            <a:off x="1118589" y="709305"/>
            <a:ext cx="3162665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뉴스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B85A18-44F7-4B83-82FE-31BE2617A6A4}"/>
              </a:ext>
            </a:extLst>
          </p:cNvPr>
          <p:cNvSpPr txBox="1"/>
          <p:nvPr/>
        </p:nvSpPr>
        <p:spPr>
          <a:xfrm>
            <a:off x="1118588" y="1265016"/>
            <a:ext cx="3162665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전화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A8A5C8-611E-4247-BCE6-8997E202A65D}"/>
              </a:ext>
            </a:extLst>
          </p:cNvPr>
          <p:cNvSpPr txBox="1"/>
          <p:nvPr/>
        </p:nvSpPr>
        <p:spPr>
          <a:xfrm>
            <a:off x="4404433" y="1244587"/>
            <a:ext cx="339569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-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D486C3-D0DB-4F49-B249-9C0A6F4BFF0E}"/>
              </a:ext>
            </a:extLst>
          </p:cNvPr>
          <p:cNvSpPr txBox="1"/>
          <p:nvPr/>
        </p:nvSpPr>
        <p:spPr>
          <a:xfrm>
            <a:off x="1118588" y="1811797"/>
            <a:ext cx="3162665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메시지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6CF78D-EB67-4282-89C0-AFC86389674F}"/>
              </a:ext>
            </a:extLst>
          </p:cNvPr>
          <p:cNvSpPr txBox="1"/>
          <p:nvPr/>
        </p:nvSpPr>
        <p:spPr>
          <a:xfrm>
            <a:off x="1118588" y="2358578"/>
            <a:ext cx="3162665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카메라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6D7337-3452-498E-9699-C3239E0C9890}"/>
              </a:ext>
            </a:extLst>
          </p:cNvPr>
          <p:cNvSpPr txBox="1"/>
          <p:nvPr/>
        </p:nvSpPr>
        <p:spPr>
          <a:xfrm>
            <a:off x="1118587" y="2910967"/>
            <a:ext cx="3162665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알람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21F27C-CB0D-452D-BB8D-019FE694F613}"/>
              </a:ext>
            </a:extLst>
          </p:cNvPr>
          <p:cNvSpPr txBox="1"/>
          <p:nvPr/>
        </p:nvSpPr>
        <p:spPr>
          <a:xfrm>
            <a:off x="1118587" y="3457696"/>
            <a:ext cx="3162665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소리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59B394-10FB-4BE6-A6DF-DDD36468CAA6}"/>
              </a:ext>
            </a:extLst>
          </p:cNvPr>
          <p:cNvSpPr txBox="1"/>
          <p:nvPr/>
        </p:nvSpPr>
        <p:spPr>
          <a:xfrm>
            <a:off x="4404433" y="1811797"/>
            <a:ext cx="339569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-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DB251B-0484-4936-BDDD-4C57C39B62E9}"/>
              </a:ext>
            </a:extLst>
          </p:cNvPr>
          <p:cNvSpPr txBox="1"/>
          <p:nvPr/>
        </p:nvSpPr>
        <p:spPr>
          <a:xfrm>
            <a:off x="4394447" y="2358578"/>
            <a:ext cx="339569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-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3F580D-4D3D-49CC-BE46-5BB88262C6A8}"/>
              </a:ext>
            </a:extLst>
          </p:cNvPr>
          <p:cNvSpPr txBox="1"/>
          <p:nvPr/>
        </p:nvSpPr>
        <p:spPr>
          <a:xfrm>
            <a:off x="4404433" y="2905359"/>
            <a:ext cx="339569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-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C717E6-C5C2-48B3-B798-AE82326DD483}"/>
              </a:ext>
            </a:extLst>
          </p:cNvPr>
          <p:cNvSpPr txBox="1"/>
          <p:nvPr/>
        </p:nvSpPr>
        <p:spPr>
          <a:xfrm>
            <a:off x="4394445" y="3446804"/>
            <a:ext cx="339569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-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4D9AEA-EE53-4E84-8463-0C03DDD8A5BB}"/>
              </a:ext>
            </a:extLst>
          </p:cNvPr>
          <p:cNvSpPr txBox="1"/>
          <p:nvPr/>
        </p:nvSpPr>
        <p:spPr>
          <a:xfrm>
            <a:off x="1118587" y="4013459"/>
            <a:ext cx="3162665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쇼핑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AC61AB-E83B-45B1-95AD-DFAA4A4CCF91}"/>
              </a:ext>
            </a:extLst>
          </p:cNvPr>
          <p:cNvSpPr txBox="1"/>
          <p:nvPr/>
        </p:nvSpPr>
        <p:spPr>
          <a:xfrm>
            <a:off x="4404433" y="4017232"/>
            <a:ext cx="339569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522278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sPhone">
            <a:extLst>
              <a:ext uri="{FF2B5EF4-FFF2-40B4-BE49-F238E27FC236}">
                <a16:creationId xmlns:a16="http://schemas.microsoft.com/office/drawing/2014/main" id="{B5B43DBB-6927-407F-AE95-C39A7E8F4363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530806" y="179962"/>
            <a:ext cx="3097612" cy="6498076"/>
            <a:chOff x="2839503" y="1"/>
            <a:chExt cx="3464995" cy="6857998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1098EC69-12BF-443C-A9B7-AD2FC1DFF682}"/>
                </a:ext>
              </a:extLst>
            </p:cNvPr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7" name="Group 4">
                <a:extLst>
                  <a:ext uri="{FF2B5EF4-FFF2-40B4-BE49-F238E27FC236}">
                    <a16:creationId xmlns:a16="http://schemas.microsoft.com/office/drawing/2014/main" id="{1982B486-A76C-4527-A16F-4C668B8F7CF3}"/>
                  </a:ext>
                </a:extLst>
              </p:cNvPr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9" name="Rounded Rectangle 6">
                  <a:extLst>
                    <a:ext uri="{FF2B5EF4-FFF2-40B4-BE49-F238E27FC236}">
                      <a16:creationId xmlns:a16="http://schemas.microsoft.com/office/drawing/2014/main" id="{7E479A78-5EAC-4572-B030-1F2DCA38BE15}"/>
                    </a:ext>
                  </a:extLst>
                </p:cNvPr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Rounded Rectangle 7">
                  <a:extLst>
                    <a:ext uri="{FF2B5EF4-FFF2-40B4-BE49-F238E27FC236}">
                      <a16:creationId xmlns:a16="http://schemas.microsoft.com/office/drawing/2014/main" id="{8BEB60B3-09CB-4A87-947C-99C3F7A3E79C}"/>
                    </a:ext>
                  </a:extLst>
                </p:cNvPr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11" name="Rectangle 8">
                  <a:extLst>
                    <a:ext uri="{FF2B5EF4-FFF2-40B4-BE49-F238E27FC236}">
                      <a16:creationId xmlns:a16="http://schemas.microsoft.com/office/drawing/2014/main" id="{269DF5E6-6EF7-4375-96D4-4DA11235B791}"/>
                    </a:ext>
                  </a:extLst>
                </p:cNvPr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Left Arrow 9">
                  <a:extLst>
                    <a:ext uri="{FF2B5EF4-FFF2-40B4-BE49-F238E27FC236}">
                      <a16:creationId xmlns:a16="http://schemas.microsoft.com/office/drawing/2014/main" id="{1C1B586C-C1F3-4A61-9957-FAC56205C7A2}"/>
                    </a:ext>
                  </a:extLst>
                </p:cNvPr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3" name="Group 10">
                  <a:extLst>
                    <a:ext uri="{FF2B5EF4-FFF2-40B4-BE49-F238E27FC236}">
                      <a16:creationId xmlns:a16="http://schemas.microsoft.com/office/drawing/2014/main" id="{1F0EE8D9-BC77-4822-BE06-EC6791FAA40F}"/>
                    </a:ext>
                  </a:extLst>
                </p:cNvPr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15" name="Flowchart: Stored Data 12">
                    <a:extLst>
                      <a:ext uri="{FF2B5EF4-FFF2-40B4-BE49-F238E27FC236}">
                        <a16:creationId xmlns:a16="http://schemas.microsoft.com/office/drawing/2014/main" id="{66D7751B-8EC7-4B4C-8290-0EBBFE3ADBB3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Flowchart: Stored Data 13">
                    <a:extLst>
                      <a:ext uri="{FF2B5EF4-FFF2-40B4-BE49-F238E27FC236}">
                        <a16:creationId xmlns:a16="http://schemas.microsoft.com/office/drawing/2014/main" id="{9FDBC490-1DFC-468E-B95E-6DDB123AF48A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Flowchart: Stored Data 14">
                    <a:extLst>
                      <a:ext uri="{FF2B5EF4-FFF2-40B4-BE49-F238E27FC236}">
                        <a16:creationId xmlns:a16="http://schemas.microsoft.com/office/drawing/2014/main" id="{1C1BD451-CF8B-4E6C-8358-635194E4DE9F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Flowchart: Stored Data 15">
                    <a:extLst>
                      <a:ext uri="{FF2B5EF4-FFF2-40B4-BE49-F238E27FC236}">
                        <a16:creationId xmlns:a16="http://schemas.microsoft.com/office/drawing/2014/main" id="{07C5ED15-F037-4B2B-9C44-9F13623F58D5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4" name="Rounded Rectangle 11">
                  <a:extLst>
                    <a:ext uri="{FF2B5EF4-FFF2-40B4-BE49-F238E27FC236}">
                      <a16:creationId xmlns:a16="http://schemas.microsoft.com/office/drawing/2014/main" id="{49A77FCD-646F-448C-B0EF-F3E0C0E24177}"/>
                    </a:ext>
                  </a:extLst>
                </p:cNvPr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64DFD283-570D-48F5-9886-E2CB3D9DECDD}"/>
                  </a:ext>
                </a:extLst>
              </p:cNvPr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6" name="Picture 2" descr="C:\Users\t-dantay\Documents\WPIcons\appbar.feature.search.rest.png">
              <a:extLst>
                <a:ext uri="{FF2B5EF4-FFF2-40B4-BE49-F238E27FC236}">
                  <a16:creationId xmlns:a16="http://schemas.microsoft.com/office/drawing/2014/main" id="{4C0989E5-84C6-4F2F-9CAE-7DC71CDA1D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9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5" name="Content">
            <a:extLst>
              <a:ext uri="{FF2B5EF4-FFF2-40B4-BE49-F238E27FC236}">
                <a16:creationId xmlns:a16="http://schemas.microsoft.com/office/drawing/2014/main" id="{364DC8FD-1F4D-4C36-AEB6-8DFE1B6E08D7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356108" y="1426408"/>
            <a:ext cx="1596542" cy="4154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뉴스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31" name="Picture 2" descr="C:\Users\t-dantay\Documents\Placeholders\volume.png">
            <a:extLst>
              <a:ext uri="{FF2B5EF4-FFF2-40B4-BE49-F238E27FC236}">
                <a16:creationId xmlns:a16="http://schemas.microsoft.com/office/drawing/2014/main" id="{A74DB011-AF67-4427-AAD5-64B769FA956B}"/>
              </a:ext>
            </a:extLst>
          </p:cNvPr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10" y="3895963"/>
            <a:ext cx="399890" cy="34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" name="Picture 2" descr="C:\Users\t-dantay\Documents\Placeholders\phone.png">
            <a:extLst>
              <a:ext uri="{FF2B5EF4-FFF2-40B4-BE49-F238E27FC236}">
                <a16:creationId xmlns:a16="http://schemas.microsoft.com/office/drawing/2014/main" id="{6B84D2A5-765C-4338-BE7A-4DC63CE3FE4E}"/>
              </a:ext>
            </a:extLst>
          </p:cNvPr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827" y="1937806"/>
            <a:ext cx="356076" cy="35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" name="Picture 2" descr="C:\Users\t-dantay\Documents\First24\envelope1.png">
            <a:extLst>
              <a:ext uri="{FF2B5EF4-FFF2-40B4-BE49-F238E27FC236}">
                <a16:creationId xmlns:a16="http://schemas.microsoft.com/office/drawing/2014/main" id="{A7A0860F-DA9D-43B0-9A0D-CD9EF17EEA92}"/>
              </a:ext>
            </a:extLst>
          </p:cNvPr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827" y="2488261"/>
            <a:ext cx="350942" cy="24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2" descr="C:\Users\t-dantay\Documents\First24\camera1.png">
            <a:extLst>
              <a:ext uri="{FF2B5EF4-FFF2-40B4-BE49-F238E27FC236}">
                <a16:creationId xmlns:a16="http://schemas.microsoft.com/office/drawing/2014/main" id="{1556C6A6-1C1E-4F1C-A951-2FFF569C4D67}"/>
              </a:ext>
            </a:extLst>
          </p:cNvPr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101" y="2988212"/>
            <a:ext cx="345668" cy="20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" name="Picture 2" descr="C:\Users\t-dantay\Documents\Placeholders\Edit.png">
            <a:extLst>
              <a:ext uri="{FF2B5EF4-FFF2-40B4-BE49-F238E27FC236}">
                <a16:creationId xmlns:a16="http://schemas.microsoft.com/office/drawing/2014/main" id="{D647C0CE-6870-439B-BFA0-EEA5DDCA88BC}"/>
              </a:ext>
            </a:extLst>
          </p:cNvPr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97" y="4381932"/>
            <a:ext cx="348259" cy="35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Freeform 108">
            <a:extLst>
              <a:ext uri="{FF2B5EF4-FFF2-40B4-BE49-F238E27FC236}">
                <a16:creationId xmlns:a16="http://schemas.microsoft.com/office/drawing/2014/main" id="{88042BD1-3C3B-4AE3-845E-859A0A2F4FA5}"/>
              </a:ext>
            </a:extLst>
          </p:cNvPr>
          <p:cNvSpPr>
            <a:spLocks noEditPoints="1"/>
          </p:cNvSpPr>
          <p:nvPr>
            <p:custDataLst>
              <p:custData r:id="rId8"/>
              <p:custData r:id="rId9"/>
            </p:custDataLst>
          </p:nvPr>
        </p:nvSpPr>
        <p:spPr bwMode="black">
          <a:xfrm>
            <a:off x="883649" y="3429243"/>
            <a:ext cx="342207" cy="340531"/>
          </a:xfrm>
          <a:custGeom>
            <a:avLst/>
            <a:gdLst>
              <a:gd name="T0" fmla="*/ 29 w 70"/>
              <a:gd name="T1" fmla="*/ 9 h 78"/>
              <a:gd name="T2" fmla="*/ 9 w 70"/>
              <a:gd name="T3" fmla="*/ 6 h 78"/>
              <a:gd name="T4" fmla="*/ 5 w 70"/>
              <a:gd name="T5" fmla="*/ 26 h 78"/>
              <a:gd name="T6" fmla="*/ 29 w 70"/>
              <a:gd name="T7" fmla="*/ 9 h 78"/>
              <a:gd name="T8" fmla="*/ 50 w 70"/>
              <a:gd name="T9" fmla="*/ 49 h 78"/>
              <a:gd name="T10" fmla="*/ 54 w 70"/>
              <a:gd name="T11" fmla="*/ 46 h 78"/>
              <a:gd name="T12" fmla="*/ 50 w 70"/>
              <a:gd name="T13" fmla="*/ 42 h 78"/>
              <a:gd name="T14" fmla="*/ 40 w 70"/>
              <a:gd name="T15" fmla="*/ 42 h 78"/>
              <a:gd name="T16" fmla="*/ 40 w 70"/>
              <a:gd name="T17" fmla="*/ 29 h 78"/>
              <a:gd name="T18" fmla="*/ 36 w 70"/>
              <a:gd name="T19" fmla="*/ 25 h 78"/>
              <a:gd name="T20" fmla="*/ 33 w 70"/>
              <a:gd name="T21" fmla="*/ 29 h 78"/>
              <a:gd name="T22" fmla="*/ 33 w 70"/>
              <a:gd name="T23" fmla="*/ 46 h 78"/>
              <a:gd name="T24" fmla="*/ 36 w 70"/>
              <a:gd name="T25" fmla="*/ 49 h 78"/>
              <a:gd name="T26" fmla="*/ 50 w 70"/>
              <a:gd name="T27" fmla="*/ 49 h 78"/>
              <a:gd name="T28" fmla="*/ 36 w 70"/>
              <a:gd name="T29" fmla="*/ 20 h 78"/>
              <a:gd name="T30" fmla="*/ 62 w 70"/>
              <a:gd name="T31" fmla="*/ 46 h 78"/>
              <a:gd name="T32" fmla="*/ 36 w 70"/>
              <a:gd name="T33" fmla="*/ 71 h 78"/>
              <a:gd name="T34" fmla="*/ 11 w 70"/>
              <a:gd name="T35" fmla="*/ 46 h 78"/>
              <a:gd name="T36" fmla="*/ 36 w 70"/>
              <a:gd name="T37" fmla="*/ 20 h 78"/>
              <a:gd name="T38" fmla="*/ 36 w 70"/>
              <a:gd name="T39" fmla="*/ 78 h 78"/>
              <a:gd name="T40" fmla="*/ 69 w 70"/>
              <a:gd name="T41" fmla="*/ 46 h 78"/>
              <a:gd name="T42" fmla="*/ 36 w 70"/>
              <a:gd name="T43" fmla="*/ 13 h 78"/>
              <a:gd name="T44" fmla="*/ 4 w 70"/>
              <a:gd name="T45" fmla="*/ 46 h 78"/>
              <a:gd name="T46" fmla="*/ 36 w 70"/>
              <a:gd name="T47" fmla="*/ 78 h 78"/>
              <a:gd name="T48" fmla="*/ 42 w 70"/>
              <a:gd name="T49" fmla="*/ 9 h 78"/>
              <a:gd name="T50" fmla="*/ 62 w 70"/>
              <a:gd name="T51" fmla="*/ 6 h 78"/>
              <a:gd name="T52" fmla="*/ 67 w 70"/>
              <a:gd name="T53" fmla="*/ 24 h 78"/>
              <a:gd name="T54" fmla="*/ 42 w 70"/>
              <a:gd name="T55" fmla="*/ 9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0" h="78">
                <a:moveTo>
                  <a:pt x="29" y="9"/>
                </a:moveTo>
                <a:cubicBezTo>
                  <a:pt x="24" y="3"/>
                  <a:pt x="17" y="0"/>
                  <a:pt x="9" y="6"/>
                </a:cubicBezTo>
                <a:cubicBezTo>
                  <a:pt x="0" y="11"/>
                  <a:pt x="0" y="19"/>
                  <a:pt x="5" y="26"/>
                </a:cubicBezTo>
                <a:cubicBezTo>
                  <a:pt x="10" y="17"/>
                  <a:pt x="19" y="11"/>
                  <a:pt x="29" y="9"/>
                </a:cubicBezTo>
                <a:moveTo>
                  <a:pt x="50" y="49"/>
                </a:moveTo>
                <a:cubicBezTo>
                  <a:pt x="52" y="49"/>
                  <a:pt x="54" y="48"/>
                  <a:pt x="54" y="46"/>
                </a:cubicBezTo>
                <a:cubicBezTo>
                  <a:pt x="54" y="44"/>
                  <a:pt x="52" y="42"/>
                  <a:pt x="50" y="42"/>
                </a:cubicBezTo>
                <a:cubicBezTo>
                  <a:pt x="40" y="42"/>
                  <a:pt x="40" y="42"/>
                  <a:pt x="40" y="42"/>
                </a:cubicBezTo>
                <a:cubicBezTo>
                  <a:pt x="40" y="29"/>
                  <a:pt x="40" y="29"/>
                  <a:pt x="40" y="29"/>
                </a:cubicBezTo>
                <a:cubicBezTo>
                  <a:pt x="40" y="27"/>
                  <a:pt x="38" y="25"/>
                  <a:pt x="36" y="25"/>
                </a:cubicBezTo>
                <a:cubicBezTo>
                  <a:pt x="34" y="25"/>
                  <a:pt x="33" y="27"/>
                  <a:pt x="33" y="29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48"/>
                  <a:pt x="34" y="49"/>
                  <a:pt x="36" y="49"/>
                </a:cubicBezTo>
                <a:lnTo>
                  <a:pt x="50" y="49"/>
                </a:lnTo>
                <a:close/>
                <a:moveTo>
                  <a:pt x="36" y="20"/>
                </a:moveTo>
                <a:cubicBezTo>
                  <a:pt x="50" y="20"/>
                  <a:pt x="62" y="32"/>
                  <a:pt x="62" y="46"/>
                </a:cubicBezTo>
                <a:cubicBezTo>
                  <a:pt x="62" y="60"/>
                  <a:pt x="50" y="71"/>
                  <a:pt x="36" y="71"/>
                </a:cubicBezTo>
                <a:cubicBezTo>
                  <a:pt x="22" y="71"/>
                  <a:pt x="11" y="60"/>
                  <a:pt x="11" y="46"/>
                </a:cubicBezTo>
                <a:cubicBezTo>
                  <a:pt x="11" y="32"/>
                  <a:pt x="22" y="20"/>
                  <a:pt x="36" y="20"/>
                </a:cubicBezTo>
                <a:moveTo>
                  <a:pt x="36" y="78"/>
                </a:moveTo>
                <a:cubicBezTo>
                  <a:pt x="54" y="78"/>
                  <a:pt x="69" y="64"/>
                  <a:pt x="69" y="46"/>
                </a:cubicBezTo>
                <a:cubicBezTo>
                  <a:pt x="69" y="28"/>
                  <a:pt x="54" y="13"/>
                  <a:pt x="36" y="13"/>
                </a:cubicBezTo>
                <a:cubicBezTo>
                  <a:pt x="18" y="13"/>
                  <a:pt x="4" y="28"/>
                  <a:pt x="4" y="46"/>
                </a:cubicBezTo>
                <a:cubicBezTo>
                  <a:pt x="4" y="64"/>
                  <a:pt x="18" y="78"/>
                  <a:pt x="36" y="78"/>
                </a:cubicBezTo>
                <a:moveTo>
                  <a:pt x="42" y="9"/>
                </a:moveTo>
                <a:cubicBezTo>
                  <a:pt x="47" y="3"/>
                  <a:pt x="54" y="0"/>
                  <a:pt x="62" y="6"/>
                </a:cubicBezTo>
                <a:cubicBezTo>
                  <a:pt x="70" y="11"/>
                  <a:pt x="70" y="18"/>
                  <a:pt x="67" y="24"/>
                </a:cubicBezTo>
                <a:cubicBezTo>
                  <a:pt x="61" y="16"/>
                  <a:pt x="52" y="10"/>
                  <a:pt x="42" y="9"/>
                </a:cubicBezTo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0" name="Picture 1">
            <a:extLst>
              <a:ext uri="{FF2B5EF4-FFF2-40B4-BE49-F238E27FC236}">
                <a16:creationId xmlns:a16="http://schemas.microsoft.com/office/drawing/2014/main" id="{18BD3097-DC11-4A36-964E-EC9C142093FD}"/>
              </a:ext>
            </a:extLst>
          </p:cNvPr>
          <p:cNvPicPr preferRelativeResize="0">
            <a:picLocks/>
          </p:cNvPicPr>
          <p:nvPr>
            <p:custDataLst>
              <p:custData r:id="rId10"/>
            </p:custDataLst>
          </p:nvPr>
        </p:nvPicPr>
        <p:blipFill rotWithShape="1"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7" t="14587" r="18380" b="17747"/>
          <a:stretch/>
        </p:blipFill>
        <p:spPr>
          <a:xfrm>
            <a:off x="848890" y="1416992"/>
            <a:ext cx="398073" cy="415498"/>
          </a:xfrm>
          <a:prstGeom prst="rect">
            <a:avLst/>
          </a:prstGeom>
        </p:spPr>
      </p:pic>
      <p:pic>
        <p:nvPicPr>
          <p:cNvPr id="161" name="Picture 1">
            <a:extLst>
              <a:ext uri="{FF2B5EF4-FFF2-40B4-BE49-F238E27FC236}">
                <a16:creationId xmlns:a16="http://schemas.microsoft.com/office/drawing/2014/main" id="{74A404C1-F128-4FD9-87A7-59195BF74096}"/>
              </a:ext>
            </a:extLst>
          </p:cNvPr>
          <p:cNvPicPr preferRelativeResize="0">
            <a:picLocks/>
          </p:cNvPicPr>
          <p:nvPr>
            <p:custDataLst>
              <p:custData r:id="rId11"/>
            </p:custDataLst>
          </p:nvPr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421" y="1489558"/>
            <a:ext cx="337500" cy="337500"/>
          </a:xfrm>
          <a:prstGeom prst="rect">
            <a:avLst/>
          </a:prstGeom>
        </p:spPr>
      </p:pic>
      <p:pic>
        <p:nvPicPr>
          <p:cNvPr id="162" name="Picture 1">
            <a:extLst>
              <a:ext uri="{FF2B5EF4-FFF2-40B4-BE49-F238E27FC236}">
                <a16:creationId xmlns:a16="http://schemas.microsoft.com/office/drawing/2014/main" id="{60AF038A-CBD1-4C13-90E5-5C0F72CAB3F4}"/>
              </a:ext>
            </a:extLst>
          </p:cNvPr>
          <p:cNvPicPr preferRelativeResize="0">
            <a:picLocks/>
          </p:cNvPicPr>
          <p:nvPr>
            <p:custDataLst>
              <p:custData r:id="rId12"/>
            </p:custDataLst>
          </p:nvPr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356" y="1577671"/>
            <a:ext cx="337500" cy="337500"/>
          </a:xfrm>
          <a:prstGeom prst="rect">
            <a:avLst/>
          </a:prstGeom>
        </p:spPr>
      </p:pic>
      <p:pic>
        <p:nvPicPr>
          <p:cNvPr id="163" name="Picture 1">
            <a:extLst>
              <a:ext uri="{FF2B5EF4-FFF2-40B4-BE49-F238E27FC236}">
                <a16:creationId xmlns:a16="http://schemas.microsoft.com/office/drawing/2014/main" id="{03B64FBD-539E-4208-BB2B-5EE01005F26D}"/>
              </a:ext>
            </a:extLst>
          </p:cNvPr>
          <p:cNvPicPr preferRelativeResize="0">
            <a:picLocks/>
          </p:cNvPicPr>
          <p:nvPr>
            <p:custDataLst>
              <p:custData r:id="rId13"/>
            </p:custDataLst>
          </p:nvPr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116" y="2083851"/>
            <a:ext cx="337500" cy="337500"/>
          </a:xfrm>
          <a:prstGeom prst="rect">
            <a:avLst/>
          </a:prstGeom>
        </p:spPr>
      </p:pic>
      <p:pic>
        <p:nvPicPr>
          <p:cNvPr id="164" name="Picture 1">
            <a:extLst>
              <a:ext uri="{FF2B5EF4-FFF2-40B4-BE49-F238E27FC236}">
                <a16:creationId xmlns:a16="http://schemas.microsoft.com/office/drawing/2014/main" id="{A2019637-DB68-47F6-81A9-7A897751F3E6}"/>
              </a:ext>
            </a:extLst>
          </p:cNvPr>
          <p:cNvPicPr preferRelativeResize="0">
            <a:picLocks/>
          </p:cNvPicPr>
          <p:nvPr>
            <p:custDataLst>
              <p:custData r:id="rId14"/>
            </p:custDataLst>
          </p:nvPr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116" y="2592942"/>
            <a:ext cx="337500" cy="337500"/>
          </a:xfrm>
          <a:prstGeom prst="rect">
            <a:avLst/>
          </a:prstGeom>
        </p:spPr>
      </p:pic>
      <p:pic>
        <p:nvPicPr>
          <p:cNvPr id="165" name="Picture 1">
            <a:extLst>
              <a:ext uri="{FF2B5EF4-FFF2-40B4-BE49-F238E27FC236}">
                <a16:creationId xmlns:a16="http://schemas.microsoft.com/office/drawing/2014/main" id="{479778C0-28CF-4E12-905E-FD36483BD1BB}"/>
              </a:ext>
            </a:extLst>
          </p:cNvPr>
          <p:cNvPicPr preferRelativeResize="0">
            <a:picLocks/>
          </p:cNvPicPr>
          <p:nvPr>
            <p:custDataLst>
              <p:custData r:id="rId15"/>
            </p:custDataLst>
          </p:nvPr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987" y="3041570"/>
            <a:ext cx="337500" cy="337500"/>
          </a:xfrm>
          <a:prstGeom prst="rect">
            <a:avLst/>
          </a:prstGeom>
        </p:spPr>
      </p:pic>
      <p:pic>
        <p:nvPicPr>
          <p:cNvPr id="166" name="Picture 1">
            <a:extLst>
              <a:ext uri="{FF2B5EF4-FFF2-40B4-BE49-F238E27FC236}">
                <a16:creationId xmlns:a16="http://schemas.microsoft.com/office/drawing/2014/main" id="{963AB356-DB3C-4C28-B51C-115754133A55}"/>
              </a:ext>
            </a:extLst>
          </p:cNvPr>
          <p:cNvPicPr preferRelativeResize="0">
            <a:picLocks/>
          </p:cNvPicPr>
          <p:nvPr>
            <p:custDataLst>
              <p:custData r:id="rId16"/>
            </p:custDataLst>
          </p:nvPr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116" y="3494261"/>
            <a:ext cx="337500" cy="337500"/>
          </a:xfrm>
          <a:prstGeom prst="rect">
            <a:avLst/>
          </a:prstGeom>
        </p:spPr>
      </p:pic>
      <p:pic>
        <p:nvPicPr>
          <p:cNvPr id="167" name="Picture 1">
            <a:extLst>
              <a:ext uri="{FF2B5EF4-FFF2-40B4-BE49-F238E27FC236}">
                <a16:creationId xmlns:a16="http://schemas.microsoft.com/office/drawing/2014/main" id="{11C3856D-A2CF-40CA-92EE-2EB2DCE84276}"/>
              </a:ext>
            </a:extLst>
          </p:cNvPr>
          <p:cNvPicPr preferRelativeResize="0">
            <a:picLocks/>
          </p:cNvPicPr>
          <p:nvPr>
            <p:custDataLst>
              <p:custData r:id="rId17"/>
            </p:custDataLst>
          </p:nvPr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116" y="3961460"/>
            <a:ext cx="337500" cy="337500"/>
          </a:xfrm>
          <a:prstGeom prst="rect">
            <a:avLst/>
          </a:prstGeom>
        </p:spPr>
      </p:pic>
      <p:pic>
        <p:nvPicPr>
          <p:cNvPr id="168" name="Picture 1">
            <a:extLst>
              <a:ext uri="{FF2B5EF4-FFF2-40B4-BE49-F238E27FC236}">
                <a16:creationId xmlns:a16="http://schemas.microsoft.com/office/drawing/2014/main" id="{237F52DB-8D51-4C4A-AACA-B3A6C5EC1223}"/>
              </a:ext>
            </a:extLst>
          </p:cNvPr>
          <p:cNvPicPr preferRelativeResize="0">
            <a:picLocks/>
          </p:cNvPicPr>
          <p:nvPr>
            <p:custDataLst>
              <p:custData r:id="rId18"/>
              <p:custData r:id="rId19"/>
            </p:custDataLst>
          </p:nvPr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116" y="4491974"/>
            <a:ext cx="337500" cy="337500"/>
          </a:xfrm>
          <a:prstGeom prst="rect">
            <a:avLst/>
          </a:prstGeom>
        </p:spPr>
      </p:pic>
      <p:pic>
        <p:nvPicPr>
          <p:cNvPr id="169" name="Picture 1">
            <a:extLst>
              <a:ext uri="{FF2B5EF4-FFF2-40B4-BE49-F238E27FC236}">
                <a16:creationId xmlns:a16="http://schemas.microsoft.com/office/drawing/2014/main" id="{A4F207FC-E973-4867-9F70-0C1A650D40C7}"/>
              </a:ext>
            </a:extLst>
          </p:cNvPr>
          <p:cNvPicPr preferRelativeResize="0">
            <a:picLocks/>
          </p:cNvPicPr>
          <p:nvPr>
            <p:custDataLst>
              <p:custData r:id="rId20"/>
            </p:custDataLst>
          </p:nvPr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356" y="4978676"/>
            <a:ext cx="337500" cy="337500"/>
          </a:xfrm>
          <a:prstGeom prst="rect">
            <a:avLst/>
          </a:prstGeom>
        </p:spPr>
      </p:pic>
      <p:grpSp>
        <p:nvGrpSpPr>
          <p:cNvPr id="228" name="WebCam">
            <a:extLst>
              <a:ext uri="{FF2B5EF4-FFF2-40B4-BE49-F238E27FC236}">
                <a16:creationId xmlns:a16="http://schemas.microsoft.com/office/drawing/2014/main" id="{0D3E84ED-5830-4361-B8E2-F83A2A4388E5}"/>
              </a:ext>
            </a:extLst>
          </p:cNvPr>
          <p:cNvGrpSpPr/>
          <p:nvPr>
            <p:custDataLst>
              <p:custData r:id="rId21"/>
            </p:custDataLst>
          </p:nvPr>
        </p:nvGrpSpPr>
        <p:grpSpPr>
          <a:xfrm>
            <a:off x="858067" y="4907917"/>
            <a:ext cx="388896" cy="340530"/>
            <a:chOff x="3324654" y="2587698"/>
            <a:chExt cx="2258568" cy="1702519"/>
          </a:xfrm>
        </p:grpSpPr>
        <p:sp>
          <p:nvSpPr>
            <p:cNvPr id="229" name="PlayArea">
              <a:extLst>
                <a:ext uri="{FF2B5EF4-FFF2-40B4-BE49-F238E27FC236}">
                  <a16:creationId xmlns:a16="http://schemas.microsoft.com/office/drawing/2014/main" id="{CF2C758B-8FCA-47D0-B51C-B9B712C96D6F}"/>
                </a:ext>
              </a:extLst>
            </p:cNvPr>
            <p:cNvSpPr/>
            <p:nvPr/>
          </p:nvSpPr>
          <p:spPr>
            <a:xfrm>
              <a:off x="3324654" y="2587698"/>
              <a:ext cx="2258568" cy="1702028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0" name="Freeform 3">
              <a:extLst>
                <a:ext uri="{FF2B5EF4-FFF2-40B4-BE49-F238E27FC236}">
                  <a16:creationId xmlns:a16="http://schemas.microsoft.com/office/drawing/2014/main" id="{2A5E565A-5CF7-4311-A0A8-CD811BC701D4}"/>
                </a:ext>
              </a:extLst>
            </p:cNvPr>
            <p:cNvSpPr/>
            <p:nvPr/>
          </p:nvSpPr>
          <p:spPr>
            <a:xfrm>
              <a:off x="3760345" y="3057229"/>
              <a:ext cx="1387187" cy="1232988"/>
            </a:xfrm>
            <a:custGeom>
              <a:avLst/>
              <a:gdLst>
                <a:gd name="connsiteX0" fmla="*/ 572531 w 1372631"/>
                <a:gd name="connsiteY0" fmla="*/ 1413164 h 1453542"/>
                <a:gd name="connsiteX1" fmla="*/ 510185 w 1372631"/>
                <a:gd name="connsiteY1" fmla="*/ 1423555 h 1453542"/>
                <a:gd name="connsiteX2" fmla="*/ 250413 w 1372631"/>
                <a:gd name="connsiteY2" fmla="*/ 1444336 h 1453542"/>
                <a:gd name="connsiteX3" fmla="*/ 11422 w 1372631"/>
                <a:gd name="connsiteY3" fmla="*/ 1330036 h 1453542"/>
                <a:gd name="connsiteX4" fmla="*/ 21813 w 1372631"/>
                <a:gd name="connsiteY4" fmla="*/ 1298864 h 1453542"/>
                <a:gd name="connsiteX5" fmla="*/ 42594 w 1372631"/>
                <a:gd name="connsiteY5" fmla="*/ 1174173 h 1453542"/>
                <a:gd name="connsiteX6" fmla="*/ 52985 w 1372631"/>
                <a:gd name="connsiteY6" fmla="*/ 1122218 h 1453542"/>
                <a:gd name="connsiteX7" fmla="*/ 94549 w 1372631"/>
                <a:gd name="connsiteY7" fmla="*/ 1028700 h 1453542"/>
                <a:gd name="connsiteX8" fmla="*/ 115331 w 1372631"/>
                <a:gd name="connsiteY8" fmla="*/ 966355 h 1453542"/>
                <a:gd name="connsiteX9" fmla="*/ 125722 w 1372631"/>
                <a:gd name="connsiteY9" fmla="*/ 935182 h 1453542"/>
                <a:gd name="connsiteX10" fmla="*/ 188067 w 1372631"/>
                <a:gd name="connsiteY10" fmla="*/ 872836 h 1453542"/>
                <a:gd name="connsiteX11" fmla="*/ 229631 w 1372631"/>
                <a:gd name="connsiteY11" fmla="*/ 820882 h 1453542"/>
                <a:gd name="connsiteX12" fmla="*/ 250413 w 1372631"/>
                <a:gd name="connsiteY12" fmla="*/ 789709 h 1453542"/>
                <a:gd name="connsiteX13" fmla="*/ 312758 w 1372631"/>
                <a:gd name="connsiteY13" fmla="*/ 748146 h 1453542"/>
                <a:gd name="connsiteX14" fmla="*/ 343931 w 1372631"/>
                <a:gd name="connsiteY14" fmla="*/ 727364 h 1453542"/>
                <a:gd name="connsiteX15" fmla="*/ 447840 w 1372631"/>
                <a:gd name="connsiteY15" fmla="*/ 696191 h 1453542"/>
                <a:gd name="connsiteX16" fmla="*/ 479013 w 1372631"/>
                <a:gd name="connsiteY16" fmla="*/ 675409 h 1453542"/>
                <a:gd name="connsiteX17" fmla="*/ 458231 w 1372631"/>
                <a:gd name="connsiteY17" fmla="*/ 581891 h 1453542"/>
                <a:gd name="connsiteX18" fmla="*/ 458231 w 1372631"/>
                <a:gd name="connsiteY18" fmla="*/ 311727 h 1453542"/>
                <a:gd name="connsiteX19" fmla="*/ 468622 w 1372631"/>
                <a:gd name="connsiteY19" fmla="*/ 280555 h 1453542"/>
                <a:gd name="connsiteX20" fmla="*/ 499794 w 1372631"/>
                <a:gd name="connsiteY20" fmla="*/ 238991 h 1453542"/>
                <a:gd name="connsiteX21" fmla="*/ 510185 w 1372631"/>
                <a:gd name="connsiteY21" fmla="*/ 207818 h 1453542"/>
                <a:gd name="connsiteX22" fmla="*/ 551749 w 1372631"/>
                <a:gd name="connsiteY22" fmla="*/ 145473 h 1453542"/>
                <a:gd name="connsiteX23" fmla="*/ 572531 w 1372631"/>
                <a:gd name="connsiteY23" fmla="*/ 114300 h 1453542"/>
                <a:gd name="connsiteX24" fmla="*/ 603703 w 1372631"/>
                <a:gd name="connsiteY24" fmla="*/ 51955 h 1453542"/>
                <a:gd name="connsiteX25" fmla="*/ 645267 w 1372631"/>
                <a:gd name="connsiteY25" fmla="*/ 31173 h 1453542"/>
                <a:gd name="connsiteX26" fmla="*/ 707613 w 1372631"/>
                <a:gd name="connsiteY26" fmla="*/ 0 h 1453542"/>
                <a:gd name="connsiteX27" fmla="*/ 821913 w 1372631"/>
                <a:gd name="connsiteY27" fmla="*/ 10391 h 1453542"/>
                <a:gd name="connsiteX28" fmla="*/ 873867 w 1372631"/>
                <a:gd name="connsiteY28" fmla="*/ 20782 h 1453542"/>
                <a:gd name="connsiteX29" fmla="*/ 936213 w 1372631"/>
                <a:gd name="connsiteY29" fmla="*/ 83127 h 1453542"/>
                <a:gd name="connsiteX30" fmla="*/ 1008949 w 1372631"/>
                <a:gd name="connsiteY30" fmla="*/ 176646 h 1453542"/>
                <a:gd name="connsiteX31" fmla="*/ 1029731 w 1372631"/>
                <a:gd name="connsiteY31" fmla="*/ 259773 h 1453542"/>
                <a:gd name="connsiteX32" fmla="*/ 1040122 w 1372631"/>
                <a:gd name="connsiteY32" fmla="*/ 363682 h 1453542"/>
                <a:gd name="connsiteX33" fmla="*/ 1029731 w 1372631"/>
                <a:gd name="connsiteY33" fmla="*/ 529936 h 1453542"/>
                <a:gd name="connsiteX34" fmla="*/ 998558 w 1372631"/>
                <a:gd name="connsiteY34" fmla="*/ 592282 h 1453542"/>
                <a:gd name="connsiteX35" fmla="*/ 967385 w 1372631"/>
                <a:gd name="connsiteY35" fmla="*/ 654627 h 1453542"/>
                <a:gd name="connsiteX36" fmla="*/ 977776 w 1372631"/>
                <a:gd name="connsiteY36" fmla="*/ 685800 h 1453542"/>
                <a:gd name="connsiteX37" fmla="*/ 1019340 w 1372631"/>
                <a:gd name="connsiteY37" fmla="*/ 696191 h 1453542"/>
                <a:gd name="connsiteX38" fmla="*/ 1050513 w 1372631"/>
                <a:gd name="connsiteY38" fmla="*/ 706582 h 1453542"/>
                <a:gd name="connsiteX39" fmla="*/ 1144031 w 1372631"/>
                <a:gd name="connsiteY39" fmla="*/ 789709 h 1453542"/>
                <a:gd name="connsiteX40" fmla="*/ 1175203 w 1372631"/>
                <a:gd name="connsiteY40" fmla="*/ 810491 h 1453542"/>
                <a:gd name="connsiteX41" fmla="*/ 1195985 w 1372631"/>
                <a:gd name="connsiteY41" fmla="*/ 841664 h 1453542"/>
                <a:gd name="connsiteX42" fmla="*/ 1247940 w 1372631"/>
                <a:gd name="connsiteY42" fmla="*/ 904009 h 1453542"/>
                <a:gd name="connsiteX43" fmla="*/ 1268722 w 1372631"/>
                <a:gd name="connsiteY43" fmla="*/ 976746 h 1453542"/>
                <a:gd name="connsiteX44" fmla="*/ 1299894 w 1372631"/>
                <a:gd name="connsiteY44" fmla="*/ 1070264 h 1453542"/>
                <a:gd name="connsiteX45" fmla="*/ 1310285 w 1372631"/>
                <a:gd name="connsiteY45" fmla="*/ 1101436 h 1453542"/>
                <a:gd name="connsiteX46" fmla="*/ 1331067 w 1372631"/>
                <a:gd name="connsiteY46" fmla="*/ 1184564 h 1453542"/>
                <a:gd name="connsiteX47" fmla="*/ 1351849 w 1372631"/>
                <a:gd name="connsiteY47" fmla="*/ 1246909 h 1453542"/>
                <a:gd name="connsiteX48" fmla="*/ 1372631 w 1372631"/>
                <a:gd name="connsiteY48" fmla="*/ 1371600 h 1453542"/>
                <a:gd name="connsiteX49" fmla="*/ 1341458 w 1372631"/>
                <a:gd name="connsiteY49" fmla="*/ 1392382 h 1453542"/>
                <a:gd name="connsiteX50" fmla="*/ 1237549 w 1372631"/>
                <a:gd name="connsiteY50" fmla="*/ 1381991 h 1453542"/>
                <a:gd name="connsiteX51" fmla="*/ 1050513 w 1372631"/>
                <a:gd name="connsiteY51" fmla="*/ 1371600 h 1453542"/>
                <a:gd name="connsiteX52" fmla="*/ 780349 w 1372631"/>
                <a:gd name="connsiteY52" fmla="*/ 1381991 h 1453542"/>
                <a:gd name="connsiteX53" fmla="*/ 718003 w 1372631"/>
                <a:gd name="connsiteY53" fmla="*/ 1392382 h 1453542"/>
                <a:gd name="connsiteX54" fmla="*/ 666049 w 1372631"/>
                <a:gd name="connsiteY54" fmla="*/ 1402773 h 1453542"/>
                <a:gd name="connsiteX55" fmla="*/ 572531 w 1372631"/>
                <a:gd name="connsiteY55" fmla="*/ 1413164 h 1453542"/>
                <a:gd name="connsiteX0" fmla="*/ 572531 w 1372631"/>
                <a:gd name="connsiteY0" fmla="*/ 1413164 h 1453542"/>
                <a:gd name="connsiteX1" fmla="*/ 510185 w 1372631"/>
                <a:gd name="connsiteY1" fmla="*/ 1423555 h 1453542"/>
                <a:gd name="connsiteX2" fmla="*/ 250413 w 1372631"/>
                <a:gd name="connsiteY2" fmla="*/ 1444336 h 1453542"/>
                <a:gd name="connsiteX3" fmla="*/ 11422 w 1372631"/>
                <a:gd name="connsiteY3" fmla="*/ 1330036 h 1453542"/>
                <a:gd name="connsiteX4" fmla="*/ 21813 w 1372631"/>
                <a:gd name="connsiteY4" fmla="*/ 1298864 h 1453542"/>
                <a:gd name="connsiteX5" fmla="*/ 42594 w 1372631"/>
                <a:gd name="connsiteY5" fmla="*/ 1174173 h 1453542"/>
                <a:gd name="connsiteX6" fmla="*/ 52985 w 1372631"/>
                <a:gd name="connsiteY6" fmla="*/ 1122218 h 1453542"/>
                <a:gd name="connsiteX7" fmla="*/ 94549 w 1372631"/>
                <a:gd name="connsiteY7" fmla="*/ 1028700 h 1453542"/>
                <a:gd name="connsiteX8" fmla="*/ 125722 w 1372631"/>
                <a:gd name="connsiteY8" fmla="*/ 935182 h 1453542"/>
                <a:gd name="connsiteX9" fmla="*/ 188067 w 1372631"/>
                <a:gd name="connsiteY9" fmla="*/ 872836 h 1453542"/>
                <a:gd name="connsiteX10" fmla="*/ 229631 w 1372631"/>
                <a:gd name="connsiteY10" fmla="*/ 820882 h 1453542"/>
                <a:gd name="connsiteX11" fmla="*/ 250413 w 1372631"/>
                <a:gd name="connsiteY11" fmla="*/ 789709 h 1453542"/>
                <a:gd name="connsiteX12" fmla="*/ 312758 w 1372631"/>
                <a:gd name="connsiteY12" fmla="*/ 748146 h 1453542"/>
                <a:gd name="connsiteX13" fmla="*/ 343931 w 1372631"/>
                <a:gd name="connsiteY13" fmla="*/ 727364 h 1453542"/>
                <a:gd name="connsiteX14" fmla="*/ 447840 w 1372631"/>
                <a:gd name="connsiteY14" fmla="*/ 696191 h 1453542"/>
                <a:gd name="connsiteX15" fmla="*/ 479013 w 1372631"/>
                <a:gd name="connsiteY15" fmla="*/ 675409 h 1453542"/>
                <a:gd name="connsiteX16" fmla="*/ 458231 w 1372631"/>
                <a:gd name="connsiteY16" fmla="*/ 581891 h 1453542"/>
                <a:gd name="connsiteX17" fmla="*/ 458231 w 1372631"/>
                <a:gd name="connsiteY17" fmla="*/ 311727 h 1453542"/>
                <a:gd name="connsiteX18" fmla="*/ 468622 w 1372631"/>
                <a:gd name="connsiteY18" fmla="*/ 280555 h 1453542"/>
                <a:gd name="connsiteX19" fmla="*/ 499794 w 1372631"/>
                <a:gd name="connsiteY19" fmla="*/ 238991 h 1453542"/>
                <a:gd name="connsiteX20" fmla="*/ 510185 w 1372631"/>
                <a:gd name="connsiteY20" fmla="*/ 207818 h 1453542"/>
                <a:gd name="connsiteX21" fmla="*/ 551749 w 1372631"/>
                <a:gd name="connsiteY21" fmla="*/ 145473 h 1453542"/>
                <a:gd name="connsiteX22" fmla="*/ 572531 w 1372631"/>
                <a:gd name="connsiteY22" fmla="*/ 114300 h 1453542"/>
                <a:gd name="connsiteX23" fmla="*/ 603703 w 1372631"/>
                <a:gd name="connsiteY23" fmla="*/ 51955 h 1453542"/>
                <a:gd name="connsiteX24" fmla="*/ 645267 w 1372631"/>
                <a:gd name="connsiteY24" fmla="*/ 31173 h 1453542"/>
                <a:gd name="connsiteX25" fmla="*/ 707613 w 1372631"/>
                <a:gd name="connsiteY25" fmla="*/ 0 h 1453542"/>
                <a:gd name="connsiteX26" fmla="*/ 821913 w 1372631"/>
                <a:gd name="connsiteY26" fmla="*/ 10391 h 1453542"/>
                <a:gd name="connsiteX27" fmla="*/ 873867 w 1372631"/>
                <a:gd name="connsiteY27" fmla="*/ 20782 h 1453542"/>
                <a:gd name="connsiteX28" fmla="*/ 936213 w 1372631"/>
                <a:gd name="connsiteY28" fmla="*/ 83127 h 1453542"/>
                <a:gd name="connsiteX29" fmla="*/ 1008949 w 1372631"/>
                <a:gd name="connsiteY29" fmla="*/ 176646 h 1453542"/>
                <a:gd name="connsiteX30" fmla="*/ 1029731 w 1372631"/>
                <a:gd name="connsiteY30" fmla="*/ 259773 h 1453542"/>
                <a:gd name="connsiteX31" fmla="*/ 1040122 w 1372631"/>
                <a:gd name="connsiteY31" fmla="*/ 363682 h 1453542"/>
                <a:gd name="connsiteX32" fmla="*/ 1029731 w 1372631"/>
                <a:gd name="connsiteY32" fmla="*/ 529936 h 1453542"/>
                <a:gd name="connsiteX33" fmla="*/ 998558 w 1372631"/>
                <a:gd name="connsiteY33" fmla="*/ 592282 h 1453542"/>
                <a:gd name="connsiteX34" fmla="*/ 967385 w 1372631"/>
                <a:gd name="connsiteY34" fmla="*/ 654627 h 1453542"/>
                <a:gd name="connsiteX35" fmla="*/ 977776 w 1372631"/>
                <a:gd name="connsiteY35" fmla="*/ 685800 h 1453542"/>
                <a:gd name="connsiteX36" fmla="*/ 1019340 w 1372631"/>
                <a:gd name="connsiteY36" fmla="*/ 696191 h 1453542"/>
                <a:gd name="connsiteX37" fmla="*/ 1050513 w 1372631"/>
                <a:gd name="connsiteY37" fmla="*/ 706582 h 1453542"/>
                <a:gd name="connsiteX38" fmla="*/ 1144031 w 1372631"/>
                <a:gd name="connsiteY38" fmla="*/ 789709 h 1453542"/>
                <a:gd name="connsiteX39" fmla="*/ 1175203 w 1372631"/>
                <a:gd name="connsiteY39" fmla="*/ 810491 h 1453542"/>
                <a:gd name="connsiteX40" fmla="*/ 1195985 w 1372631"/>
                <a:gd name="connsiteY40" fmla="*/ 841664 h 1453542"/>
                <a:gd name="connsiteX41" fmla="*/ 1247940 w 1372631"/>
                <a:gd name="connsiteY41" fmla="*/ 904009 h 1453542"/>
                <a:gd name="connsiteX42" fmla="*/ 1268722 w 1372631"/>
                <a:gd name="connsiteY42" fmla="*/ 976746 h 1453542"/>
                <a:gd name="connsiteX43" fmla="*/ 1299894 w 1372631"/>
                <a:gd name="connsiteY43" fmla="*/ 1070264 h 1453542"/>
                <a:gd name="connsiteX44" fmla="*/ 1310285 w 1372631"/>
                <a:gd name="connsiteY44" fmla="*/ 1101436 h 1453542"/>
                <a:gd name="connsiteX45" fmla="*/ 1331067 w 1372631"/>
                <a:gd name="connsiteY45" fmla="*/ 1184564 h 1453542"/>
                <a:gd name="connsiteX46" fmla="*/ 1351849 w 1372631"/>
                <a:gd name="connsiteY46" fmla="*/ 1246909 h 1453542"/>
                <a:gd name="connsiteX47" fmla="*/ 1372631 w 1372631"/>
                <a:gd name="connsiteY47" fmla="*/ 1371600 h 1453542"/>
                <a:gd name="connsiteX48" fmla="*/ 1341458 w 1372631"/>
                <a:gd name="connsiteY48" fmla="*/ 1392382 h 1453542"/>
                <a:gd name="connsiteX49" fmla="*/ 1237549 w 1372631"/>
                <a:gd name="connsiteY49" fmla="*/ 1381991 h 1453542"/>
                <a:gd name="connsiteX50" fmla="*/ 1050513 w 1372631"/>
                <a:gd name="connsiteY50" fmla="*/ 1371600 h 1453542"/>
                <a:gd name="connsiteX51" fmla="*/ 780349 w 1372631"/>
                <a:gd name="connsiteY51" fmla="*/ 1381991 h 1453542"/>
                <a:gd name="connsiteX52" fmla="*/ 718003 w 1372631"/>
                <a:gd name="connsiteY52" fmla="*/ 1392382 h 1453542"/>
                <a:gd name="connsiteX53" fmla="*/ 666049 w 1372631"/>
                <a:gd name="connsiteY53" fmla="*/ 1402773 h 1453542"/>
                <a:gd name="connsiteX54" fmla="*/ 572531 w 1372631"/>
                <a:gd name="connsiteY54" fmla="*/ 1413164 h 1453542"/>
                <a:gd name="connsiteX0" fmla="*/ 572531 w 1372631"/>
                <a:gd name="connsiteY0" fmla="*/ 1413164 h 1453542"/>
                <a:gd name="connsiteX1" fmla="*/ 510185 w 1372631"/>
                <a:gd name="connsiteY1" fmla="*/ 1423555 h 1453542"/>
                <a:gd name="connsiteX2" fmla="*/ 250413 w 1372631"/>
                <a:gd name="connsiteY2" fmla="*/ 1444336 h 1453542"/>
                <a:gd name="connsiteX3" fmla="*/ 11422 w 1372631"/>
                <a:gd name="connsiteY3" fmla="*/ 1330036 h 1453542"/>
                <a:gd name="connsiteX4" fmla="*/ 21813 w 1372631"/>
                <a:gd name="connsiteY4" fmla="*/ 1298864 h 1453542"/>
                <a:gd name="connsiteX5" fmla="*/ 42594 w 1372631"/>
                <a:gd name="connsiteY5" fmla="*/ 1174173 h 1453542"/>
                <a:gd name="connsiteX6" fmla="*/ 52985 w 1372631"/>
                <a:gd name="connsiteY6" fmla="*/ 1122218 h 1453542"/>
                <a:gd name="connsiteX7" fmla="*/ 125722 w 1372631"/>
                <a:gd name="connsiteY7" fmla="*/ 935182 h 1453542"/>
                <a:gd name="connsiteX8" fmla="*/ 188067 w 1372631"/>
                <a:gd name="connsiteY8" fmla="*/ 872836 h 1453542"/>
                <a:gd name="connsiteX9" fmla="*/ 229631 w 1372631"/>
                <a:gd name="connsiteY9" fmla="*/ 820882 h 1453542"/>
                <a:gd name="connsiteX10" fmla="*/ 250413 w 1372631"/>
                <a:gd name="connsiteY10" fmla="*/ 789709 h 1453542"/>
                <a:gd name="connsiteX11" fmla="*/ 312758 w 1372631"/>
                <a:gd name="connsiteY11" fmla="*/ 748146 h 1453542"/>
                <a:gd name="connsiteX12" fmla="*/ 343931 w 1372631"/>
                <a:gd name="connsiteY12" fmla="*/ 727364 h 1453542"/>
                <a:gd name="connsiteX13" fmla="*/ 447840 w 1372631"/>
                <a:gd name="connsiteY13" fmla="*/ 696191 h 1453542"/>
                <a:gd name="connsiteX14" fmla="*/ 479013 w 1372631"/>
                <a:gd name="connsiteY14" fmla="*/ 675409 h 1453542"/>
                <a:gd name="connsiteX15" fmla="*/ 458231 w 1372631"/>
                <a:gd name="connsiteY15" fmla="*/ 581891 h 1453542"/>
                <a:gd name="connsiteX16" fmla="*/ 458231 w 1372631"/>
                <a:gd name="connsiteY16" fmla="*/ 311727 h 1453542"/>
                <a:gd name="connsiteX17" fmla="*/ 468622 w 1372631"/>
                <a:gd name="connsiteY17" fmla="*/ 280555 h 1453542"/>
                <a:gd name="connsiteX18" fmla="*/ 499794 w 1372631"/>
                <a:gd name="connsiteY18" fmla="*/ 238991 h 1453542"/>
                <a:gd name="connsiteX19" fmla="*/ 510185 w 1372631"/>
                <a:gd name="connsiteY19" fmla="*/ 207818 h 1453542"/>
                <a:gd name="connsiteX20" fmla="*/ 551749 w 1372631"/>
                <a:gd name="connsiteY20" fmla="*/ 145473 h 1453542"/>
                <a:gd name="connsiteX21" fmla="*/ 572531 w 1372631"/>
                <a:gd name="connsiteY21" fmla="*/ 114300 h 1453542"/>
                <a:gd name="connsiteX22" fmla="*/ 603703 w 1372631"/>
                <a:gd name="connsiteY22" fmla="*/ 51955 h 1453542"/>
                <a:gd name="connsiteX23" fmla="*/ 645267 w 1372631"/>
                <a:gd name="connsiteY23" fmla="*/ 31173 h 1453542"/>
                <a:gd name="connsiteX24" fmla="*/ 707613 w 1372631"/>
                <a:gd name="connsiteY24" fmla="*/ 0 h 1453542"/>
                <a:gd name="connsiteX25" fmla="*/ 821913 w 1372631"/>
                <a:gd name="connsiteY25" fmla="*/ 10391 h 1453542"/>
                <a:gd name="connsiteX26" fmla="*/ 873867 w 1372631"/>
                <a:gd name="connsiteY26" fmla="*/ 20782 h 1453542"/>
                <a:gd name="connsiteX27" fmla="*/ 936213 w 1372631"/>
                <a:gd name="connsiteY27" fmla="*/ 83127 h 1453542"/>
                <a:gd name="connsiteX28" fmla="*/ 1008949 w 1372631"/>
                <a:gd name="connsiteY28" fmla="*/ 176646 h 1453542"/>
                <a:gd name="connsiteX29" fmla="*/ 1029731 w 1372631"/>
                <a:gd name="connsiteY29" fmla="*/ 259773 h 1453542"/>
                <a:gd name="connsiteX30" fmla="*/ 1040122 w 1372631"/>
                <a:gd name="connsiteY30" fmla="*/ 363682 h 1453542"/>
                <a:gd name="connsiteX31" fmla="*/ 1029731 w 1372631"/>
                <a:gd name="connsiteY31" fmla="*/ 529936 h 1453542"/>
                <a:gd name="connsiteX32" fmla="*/ 998558 w 1372631"/>
                <a:gd name="connsiteY32" fmla="*/ 592282 h 1453542"/>
                <a:gd name="connsiteX33" fmla="*/ 967385 w 1372631"/>
                <a:gd name="connsiteY33" fmla="*/ 654627 h 1453542"/>
                <a:gd name="connsiteX34" fmla="*/ 977776 w 1372631"/>
                <a:gd name="connsiteY34" fmla="*/ 685800 h 1453542"/>
                <a:gd name="connsiteX35" fmla="*/ 1019340 w 1372631"/>
                <a:gd name="connsiteY35" fmla="*/ 696191 h 1453542"/>
                <a:gd name="connsiteX36" fmla="*/ 1050513 w 1372631"/>
                <a:gd name="connsiteY36" fmla="*/ 706582 h 1453542"/>
                <a:gd name="connsiteX37" fmla="*/ 1144031 w 1372631"/>
                <a:gd name="connsiteY37" fmla="*/ 789709 h 1453542"/>
                <a:gd name="connsiteX38" fmla="*/ 1175203 w 1372631"/>
                <a:gd name="connsiteY38" fmla="*/ 810491 h 1453542"/>
                <a:gd name="connsiteX39" fmla="*/ 1195985 w 1372631"/>
                <a:gd name="connsiteY39" fmla="*/ 841664 h 1453542"/>
                <a:gd name="connsiteX40" fmla="*/ 1247940 w 1372631"/>
                <a:gd name="connsiteY40" fmla="*/ 904009 h 1453542"/>
                <a:gd name="connsiteX41" fmla="*/ 1268722 w 1372631"/>
                <a:gd name="connsiteY41" fmla="*/ 976746 h 1453542"/>
                <a:gd name="connsiteX42" fmla="*/ 1299894 w 1372631"/>
                <a:gd name="connsiteY42" fmla="*/ 1070264 h 1453542"/>
                <a:gd name="connsiteX43" fmla="*/ 1310285 w 1372631"/>
                <a:gd name="connsiteY43" fmla="*/ 1101436 h 1453542"/>
                <a:gd name="connsiteX44" fmla="*/ 1331067 w 1372631"/>
                <a:gd name="connsiteY44" fmla="*/ 1184564 h 1453542"/>
                <a:gd name="connsiteX45" fmla="*/ 1351849 w 1372631"/>
                <a:gd name="connsiteY45" fmla="*/ 1246909 h 1453542"/>
                <a:gd name="connsiteX46" fmla="*/ 1372631 w 1372631"/>
                <a:gd name="connsiteY46" fmla="*/ 1371600 h 1453542"/>
                <a:gd name="connsiteX47" fmla="*/ 1341458 w 1372631"/>
                <a:gd name="connsiteY47" fmla="*/ 1392382 h 1453542"/>
                <a:gd name="connsiteX48" fmla="*/ 1237549 w 1372631"/>
                <a:gd name="connsiteY48" fmla="*/ 1381991 h 1453542"/>
                <a:gd name="connsiteX49" fmla="*/ 1050513 w 1372631"/>
                <a:gd name="connsiteY49" fmla="*/ 1371600 h 1453542"/>
                <a:gd name="connsiteX50" fmla="*/ 780349 w 1372631"/>
                <a:gd name="connsiteY50" fmla="*/ 1381991 h 1453542"/>
                <a:gd name="connsiteX51" fmla="*/ 718003 w 1372631"/>
                <a:gd name="connsiteY51" fmla="*/ 1392382 h 1453542"/>
                <a:gd name="connsiteX52" fmla="*/ 666049 w 1372631"/>
                <a:gd name="connsiteY52" fmla="*/ 1402773 h 1453542"/>
                <a:gd name="connsiteX53" fmla="*/ 572531 w 1372631"/>
                <a:gd name="connsiteY53" fmla="*/ 1413164 h 1453542"/>
                <a:gd name="connsiteX0" fmla="*/ 572531 w 1372631"/>
                <a:gd name="connsiteY0" fmla="*/ 1413164 h 1453542"/>
                <a:gd name="connsiteX1" fmla="*/ 510185 w 1372631"/>
                <a:gd name="connsiteY1" fmla="*/ 1423555 h 1453542"/>
                <a:gd name="connsiteX2" fmla="*/ 250413 w 1372631"/>
                <a:gd name="connsiteY2" fmla="*/ 1444336 h 1453542"/>
                <a:gd name="connsiteX3" fmla="*/ 11422 w 1372631"/>
                <a:gd name="connsiteY3" fmla="*/ 1330036 h 1453542"/>
                <a:gd name="connsiteX4" fmla="*/ 21813 w 1372631"/>
                <a:gd name="connsiteY4" fmla="*/ 1298864 h 1453542"/>
                <a:gd name="connsiteX5" fmla="*/ 52985 w 1372631"/>
                <a:gd name="connsiteY5" fmla="*/ 1122218 h 1453542"/>
                <a:gd name="connsiteX6" fmla="*/ 125722 w 1372631"/>
                <a:gd name="connsiteY6" fmla="*/ 935182 h 1453542"/>
                <a:gd name="connsiteX7" fmla="*/ 188067 w 1372631"/>
                <a:gd name="connsiteY7" fmla="*/ 872836 h 1453542"/>
                <a:gd name="connsiteX8" fmla="*/ 229631 w 1372631"/>
                <a:gd name="connsiteY8" fmla="*/ 820882 h 1453542"/>
                <a:gd name="connsiteX9" fmla="*/ 250413 w 1372631"/>
                <a:gd name="connsiteY9" fmla="*/ 789709 h 1453542"/>
                <a:gd name="connsiteX10" fmla="*/ 312758 w 1372631"/>
                <a:gd name="connsiteY10" fmla="*/ 748146 h 1453542"/>
                <a:gd name="connsiteX11" fmla="*/ 343931 w 1372631"/>
                <a:gd name="connsiteY11" fmla="*/ 727364 h 1453542"/>
                <a:gd name="connsiteX12" fmla="*/ 447840 w 1372631"/>
                <a:gd name="connsiteY12" fmla="*/ 696191 h 1453542"/>
                <a:gd name="connsiteX13" fmla="*/ 479013 w 1372631"/>
                <a:gd name="connsiteY13" fmla="*/ 675409 h 1453542"/>
                <a:gd name="connsiteX14" fmla="*/ 458231 w 1372631"/>
                <a:gd name="connsiteY14" fmla="*/ 581891 h 1453542"/>
                <a:gd name="connsiteX15" fmla="*/ 458231 w 1372631"/>
                <a:gd name="connsiteY15" fmla="*/ 311727 h 1453542"/>
                <a:gd name="connsiteX16" fmla="*/ 468622 w 1372631"/>
                <a:gd name="connsiteY16" fmla="*/ 280555 h 1453542"/>
                <a:gd name="connsiteX17" fmla="*/ 499794 w 1372631"/>
                <a:gd name="connsiteY17" fmla="*/ 238991 h 1453542"/>
                <a:gd name="connsiteX18" fmla="*/ 510185 w 1372631"/>
                <a:gd name="connsiteY18" fmla="*/ 207818 h 1453542"/>
                <a:gd name="connsiteX19" fmla="*/ 551749 w 1372631"/>
                <a:gd name="connsiteY19" fmla="*/ 145473 h 1453542"/>
                <a:gd name="connsiteX20" fmla="*/ 572531 w 1372631"/>
                <a:gd name="connsiteY20" fmla="*/ 114300 h 1453542"/>
                <a:gd name="connsiteX21" fmla="*/ 603703 w 1372631"/>
                <a:gd name="connsiteY21" fmla="*/ 51955 h 1453542"/>
                <a:gd name="connsiteX22" fmla="*/ 645267 w 1372631"/>
                <a:gd name="connsiteY22" fmla="*/ 31173 h 1453542"/>
                <a:gd name="connsiteX23" fmla="*/ 707613 w 1372631"/>
                <a:gd name="connsiteY23" fmla="*/ 0 h 1453542"/>
                <a:gd name="connsiteX24" fmla="*/ 821913 w 1372631"/>
                <a:gd name="connsiteY24" fmla="*/ 10391 h 1453542"/>
                <a:gd name="connsiteX25" fmla="*/ 873867 w 1372631"/>
                <a:gd name="connsiteY25" fmla="*/ 20782 h 1453542"/>
                <a:gd name="connsiteX26" fmla="*/ 936213 w 1372631"/>
                <a:gd name="connsiteY26" fmla="*/ 83127 h 1453542"/>
                <a:gd name="connsiteX27" fmla="*/ 1008949 w 1372631"/>
                <a:gd name="connsiteY27" fmla="*/ 176646 h 1453542"/>
                <a:gd name="connsiteX28" fmla="*/ 1029731 w 1372631"/>
                <a:gd name="connsiteY28" fmla="*/ 259773 h 1453542"/>
                <a:gd name="connsiteX29" fmla="*/ 1040122 w 1372631"/>
                <a:gd name="connsiteY29" fmla="*/ 363682 h 1453542"/>
                <a:gd name="connsiteX30" fmla="*/ 1029731 w 1372631"/>
                <a:gd name="connsiteY30" fmla="*/ 529936 h 1453542"/>
                <a:gd name="connsiteX31" fmla="*/ 998558 w 1372631"/>
                <a:gd name="connsiteY31" fmla="*/ 592282 h 1453542"/>
                <a:gd name="connsiteX32" fmla="*/ 967385 w 1372631"/>
                <a:gd name="connsiteY32" fmla="*/ 654627 h 1453542"/>
                <a:gd name="connsiteX33" fmla="*/ 977776 w 1372631"/>
                <a:gd name="connsiteY33" fmla="*/ 685800 h 1453542"/>
                <a:gd name="connsiteX34" fmla="*/ 1019340 w 1372631"/>
                <a:gd name="connsiteY34" fmla="*/ 696191 h 1453542"/>
                <a:gd name="connsiteX35" fmla="*/ 1050513 w 1372631"/>
                <a:gd name="connsiteY35" fmla="*/ 706582 h 1453542"/>
                <a:gd name="connsiteX36" fmla="*/ 1144031 w 1372631"/>
                <a:gd name="connsiteY36" fmla="*/ 789709 h 1453542"/>
                <a:gd name="connsiteX37" fmla="*/ 1175203 w 1372631"/>
                <a:gd name="connsiteY37" fmla="*/ 810491 h 1453542"/>
                <a:gd name="connsiteX38" fmla="*/ 1195985 w 1372631"/>
                <a:gd name="connsiteY38" fmla="*/ 841664 h 1453542"/>
                <a:gd name="connsiteX39" fmla="*/ 1247940 w 1372631"/>
                <a:gd name="connsiteY39" fmla="*/ 904009 h 1453542"/>
                <a:gd name="connsiteX40" fmla="*/ 1268722 w 1372631"/>
                <a:gd name="connsiteY40" fmla="*/ 976746 h 1453542"/>
                <a:gd name="connsiteX41" fmla="*/ 1299894 w 1372631"/>
                <a:gd name="connsiteY41" fmla="*/ 1070264 h 1453542"/>
                <a:gd name="connsiteX42" fmla="*/ 1310285 w 1372631"/>
                <a:gd name="connsiteY42" fmla="*/ 1101436 h 1453542"/>
                <a:gd name="connsiteX43" fmla="*/ 1331067 w 1372631"/>
                <a:gd name="connsiteY43" fmla="*/ 1184564 h 1453542"/>
                <a:gd name="connsiteX44" fmla="*/ 1351849 w 1372631"/>
                <a:gd name="connsiteY44" fmla="*/ 1246909 h 1453542"/>
                <a:gd name="connsiteX45" fmla="*/ 1372631 w 1372631"/>
                <a:gd name="connsiteY45" fmla="*/ 1371600 h 1453542"/>
                <a:gd name="connsiteX46" fmla="*/ 1341458 w 1372631"/>
                <a:gd name="connsiteY46" fmla="*/ 1392382 h 1453542"/>
                <a:gd name="connsiteX47" fmla="*/ 1237549 w 1372631"/>
                <a:gd name="connsiteY47" fmla="*/ 1381991 h 1453542"/>
                <a:gd name="connsiteX48" fmla="*/ 1050513 w 1372631"/>
                <a:gd name="connsiteY48" fmla="*/ 1371600 h 1453542"/>
                <a:gd name="connsiteX49" fmla="*/ 780349 w 1372631"/>
                <a:gd name="connsiteY49" fmla="*/ 1381991 h 1453542"/>
                <a:gd name="connsiteX50" fmla="*/ 718003 w 1372631"/>
                <a:gd name="connsiteY50" fmla="*/ 1392382 h 1453542"/>
                <a:gd name="connsiteX51" fmla="*/ 666049 w 1372631"/>
                <a:gd name="connsiteY51" fmla="*/ 1402773 h 1453542"/>
                <a:gd name="connsiteX52" fmla="*/ 572531 w 1372631"/>
                <a:gd name="connsiteY52" fmla="*/ 1413164 h 1453542"/>
                <a:gd name="connsiteX0" fmla="*/ 575871 w 1375971"/>
                <a:gd name="connsiteY0" fmla="*/ 1413164 h 1476587"/>
                <a:gd name="connsiteX1" fmla="*/ 513525 w 1375971"/>
                <a:gd name="connsiteY1" fmla="*/ 1423555 h 1476587"/>
                <a:gd name="connsiteX2" fmla="*/ 253753 w 1375971"/>
                <a:gd name="connsiteY2" fmla="*/ 1444336 h 1476587"/>
                <a:gd name="connsiteX3" fmla="*/ 2856 w 1375971"/>
                <a:gd name="connsiteY3" fmla="*/ 1372899 h 1476587"/>
                <a:gd name="connsiteX4" fmla="*/ 25153 w 1375971"/>
                <a:gd name="connsiteY4" fmla="*/ 1298864 h 1476587"/>
                <a:gd name="connsiteX5" fmla="*/ 56325 w 1375971"/>
                <a:gd name="connsiteY5" fmla="*/ 1122218 h 1476587"/>
                <a:gd name="connsiteX6" fmla="*/ 129062 w 1375971"/>
                <a:gd name="connsiteY6" fmla="*/ 935182 h 1476587"/>
                <a:gd name="connsiteX7" fmla="*/ 191407 w 1375971"/>
                <a:gd name="connsiteY7" fmla="*/ 872836 h 1476587"/>
                <a:gd name="connsiteX8" fmla="*/ 232971 w 1375971"/>
                <a:gd name="connsiteY8" fmla="*/ 820882 h 1476587"/>
                <a:gd name="connsiteX9" fmla="*/ 253753 w 1375971"/>
                <a:gd name="connsiteY9" fmla="*/ 789709 h 1476587"/>
                <a:gd name="connsiteX10" fmla="*/ 316098 w 1375971"/>
                <a:gd name="connsiteY10" fmla="*/ 748146 h 1476587"/>
                <a:gd name="connsiteX11" fmla="*/ 347271 w 1375971"/>
                <a:gd name="connsiteY11" fmla="*/ 727364 h 1476587"/>
                <a:gd name="connsiteX12" fmla="*/ 451180 w 1375971"/>
                <a:gd name="connsiteY12" fmla="*/ 696191 h 1476587"/>
                <a:gd name="connsiteX13" fmla="*/ 482353 w 1375971"/>
                <a:gd name="connsiteY13" fmla="*/ 675409 h 1476587"/>
                <a:gd name="connsiteX14" fmla="*/ 461571 w 1375971"/>
                <a:gd name="connsiteY14" fmla="*/ 581891 h 1476587"/>
                <a:gd name="connsiteX15" fmla="*/ 461571 w 1375971"/>
                <a:gd name="connsiteY15" fmla="*/ 311727 h 1476587"/>
                <a:gd name="connsiteX16" fmla="*/ 471962 w 1375971"/>
                <a:gd name="connsiteY16" fmla="*/ 280555 h 1476587"/>
                <a:gd name="connsiteX17" fmla="*/ 503134 w 1375971"/>
                <a:gd name="connsiteY17" fmla="*/ 238991 h 1476587"/>
                <a:gd name="connsiteX18" fmla="*/ 513525 w 1375971"/>
                <a:gd name="connsiteY18" fmla="*/ 207818 h 1476587"/>
                <a:gd name="connsiteX19" fmla="*/ 555089 w 1375971"/>
                <a:gd name="connsiteY19" fmla="*/ 145473 h 1476587"/>
                <a:gd name="connsiteX20" fmla="*/ 575871 w 1375971"/>
                <a:gd name="connsiteY20" fmla="*/ 114300 h 1476587"/>
                <a:gd name="connsiteX21" fmla="*/ 607043 w 1375971"/>
                <a:gd name="connsiteY21" fmla="*/ 51955 h 1476587"/>
                <a:gd name="connsiteX22" fmla="*/ 648607 w 1375971"/>
                <a:gd name="connsiteY22" fmla="*/ 31173 h 1476587"/>
                <a:gd name="connsiteX23" fmla="*/ 710953 w 1375971"/>
                <a:gd name="connsiteY23" fmla="*/ 0 h 1476587"/>
                <a:gd name="connsiteX24" fmla="*/ 825253 w 1375971"/>
                <a:gd name="connsiteY24" fmla="*/ 10391 h 1476587"/>
                <a:gd name="connsiteX25" fmla="*/ 877207 w 1375971"/>
                <a:gd name="connsiteY25" fmla="*/ 20782 h 1476587"/>
                <a:gd name="connsiteX26" fmla="*/ 939553 w 1375971"/>
                <a:gd name="connsiteY26" fmla="*/ 83127 h 1476587"/>
                <a:gd name="connsiteX27" fmla="*/ 1012289 w 1375971"/>
                <a:gd name="connsiteY27" fmla="*/ 176646 h 1476587"/>
                <a:gd name="connsiteX28" fmla="*/ 1033071 w 1375971"/>
                <a:gd name="connsiteY28" fmla="*/ 259773 h 1476587"/>
                <a:gd name="connsiteX29" fmla="*/ 1043462 w 1375971"/>
                <a:gd name="connsiteY29" fmla="*/ 363682 h 1476587"/>
                <a:gd name="connsiteX30" fmla="*/ 1033071 w 1375971"/>
                <a:gd name="connsiteY30" fmla="*/ 529936 h 1476587"/>
                <a:gd name="connsiteX31" fmla="*/ 1001898 w 1375971"/>
                <a:gd name="connsiteY31" fmla="*/ 592282 h 1476587"/>
                <a:gd name="connsiteX32" fmla="*/ 970725 w 1375971"/>
                <a:gd name="connsiteY32" fmla="*/ 654627 h 1476587"/>
                <a:gd name="connsiteX33" fmla="*/ 981116 w 1375971"/>
                <a:gd name="connsiteY33" fmla="*/ 685800 h 1476587"/>
                <a:gd name="connsiteX34" fmla="*/ 1022680 w 1375971"/>
                <a:gd name="connsiteY34" fmla="*/ 696191 h 1476587"/>
                <a:gd name="connsiteX35" fmla="*/ 1053853 w 1375971"/>
                <a:gd name="connsiteY35" fmla="*/ 706582 h 1476587"/>
                <a:gd name="connsiteX36" fmla="*/ 1147371 w 1375971"/>
                <a:gd name="connsiteY36" fmla="*/ 789709 h 1476587"/>
                <a:gd name="connsiteX37" fmla="*/ 1178543 w 1375971"/>
                <a:gd name="connsiteY37" fmla="*/ 810491 h 1476587"/>
                <a:gd name="connsiteX38" fmla="*/ 1199325 w 1375971"/>
                <a:gd name="connsiteY38" fmla="*/ 841664 h 1476587"/>
                <a:gd name="connsiteX39" fmla="*/ 1251280 w 1375971"/>
                <a:gd name="connsiteY39" fmla="*/ 904009 h 1476587"/>
                <a:gd name="connsiteX40" fmla="*/ 1272062 w 1375971"/>
                <a:gd name="connsiteY40" fmla="*/ 976746 h 1476587"/>
                <a:gd name="connsiteX41" fmla="*/ 1303234 w 1375971"/>
                <a:gd name="connsiteY41" fmla="*/ 1070264 h 1476587"/>
                <a:gd name="connsiteX42" fmla="*/ 1313625 w 1375971"/>
                <a:gd name="connsiteY42" fmla="*/ 1101436 h 1476587"/>
                <a:gd name="connsiteX43" fmla="*/ 1334407 w 1375971"/>
                <a:gd name="connsiteY43" fmla="*/ 1184564 h 1476587"/>
                <a:gd name="connsiteX44" fmla="*/ 1355189 w 1375971"/>
                <a:gd name="connsiteY44" fmla="*/ 1246909 h 1476587"/>
                <a:gd name="connsiteX45" fmla="*/ 1375971 w 1375971"/>
                <a:gd name="connsiteY45" fmla="*/ 1371600 h 1476587"/>
                <a:gd name="connsiteX46" fmla="*/ 1344798 w 1375971"/>
                <a:gd name="connsiteY46" fmla="*/ 1392382 h 1476587"/>
                <a:gd name="connsiteX47" fmla="*/ 1240889 w 1375971"/>
                <a:gd name="connsiteY47" fmla="*/ 1381991 h 1476587"/>
                <a:gd name="connsiteX48" fmla="*/ 1053853 w 1375971"/>
                <a:gd name="connsiteY48" fmla="*/ 1371600 h 1476587"/>
                <a:gd name="connsiteX49" fmla="*/ 783689 w 1375971"/>
                <a:gd name="connsiteY49" fmla="*/ 1381991 h 1476587"/>
                <a:gd name="connsiteX50" fmla="*/ 721343 w 1375971"/>
                <a:gd name="connsiteY50" fmla="*/ 1392382 h 1476587"/>
                <a:gd name="connsiteX51" fmla="*/ 669389 w 1375971"/>
                <a:gd name="connsiteY51" fmla="*/ 1402773 h 1476587"/>
                <a:gd name="connsiteX52" fmla="*/ 575871 w 1375971"/>
                <a:gd name="connsiteY52" fmla="*/ 1413164 h 1476587"/>
                <a:gd name="connsiteX0" fmla="*/ 575422 w 1375522"/>
                <a:gd name="connsiteY0" fmla="*/ 1413164 h 1447630"/>
                <a:gd name="connsiteX1" fmla="*/ 513076 w 1375522"/>
                <a:gd name="connsiteY1" fmla="*/ 1423555 h 1447630"/>
                <a:gd name="connsiteX2" fmla="*/ 253304 w 1375522"/>
                <a:gd name="connsiteY2" fmla="*/ 1444336 h 1447630"/>
                <a:gd name="connsiteX3" fmla="*/ 2407 w 1375522"/>
                <a:gd name="connsiteY3" fmla="*/ 1372899 h 1447630"/>
                <a:gd name="connsiteX4" fmla="*/ 24704 w 1375522"/>
                <a:gd name="connsiteY4" fmla="*/ 1298864 h 1447630"/>
                <a:gd name="connsiteX5" fmla="*/ 55876 w 1375522"/>
                <a:gd name="connsiteY5" fmla="*/ 1122218 h 1447630"/>
                <a:gd name="connsiteX6" fmla="*/ 128613 w 1375522"/>
                <a:gd name="connsiteY6" fmla="*/ 935182 h 1447630"/>
                <a:gd name="connsiteX7" fmla="*/ 190958 w 1375522"/>
                <a:gd name="connsiteY7" fmla="*/ 872836 h 1447630"/>
                <a:gd name="connsiteX8" fmla="*/ 232522 w 1375522"/>
                <a:gd name="connsiteY8" fmla="*/ 820882 h 1447630"/>
                <a:gd name="connsiteX9" fmla="*/ 253304 w 1375522"/>
                <a:gd name="connsiteY9" fmla="*/ 789709 h 1447630"/>
                <a:gd name="connsiteX10" fmla="*/ 315649 w 1375522"/>
                <a:gd name="connsiteY10" fmla="*/ 748146 h 1447630"/>
                <a:gd name="connsiteX11" fmla="*/ 346822 w 1375522"/>
                <a:gd name="connsiteY11" fmla="*/ 727364 h 1447630"/>
                <a:gd name="connsiteX12" fmla="*/ 450731 w 1375522"/>
                <a:gd name="connsiteY12" fmla="*/ 696191 h 1447630"/>
                <a:gd name="connsiteX13" fmla="*/ 481904 w 1375522"/>
                <a:gd name="connsiteY13" fmla="*/ 675409 h 1447630"/>
                <a:gd name="connsiteX14" fmla="*/ 461122 w 1375522"/>
                <a:gd name="connsiteY14" fmla="*/ 581891 h 1447630"/>
                <a:gd name="connsiteX15" fmla="*/ 461122 w 1375522"/>
                <a:gd name="connsiteY15" fmla="*/ 311727 h 1447630"/>
                <a:gd name="connsiteX16" fmla="*/ 471513 w 1375522"/>
                <a:gd name="connsiteY16" fmla="*/ 280555 h 1447630"/>
                <a:gd name="connsiteX17" fmla="*/ 502685 w 1375522"/>
                <a:gd name="connsiteY17" fmla="*/ 238991 h 1447630"/>
                <a:gd name="connsiteX18" fmla="*/ 513076 w 1375522"/>
                <a:gd name="connsiteY18" fmla="*/ 207818 h 1447630"/>
                <a:gd name="connsiteX19" fmla="*/ 554640 w 1375522"/>
                <a:gd name="connsiteY19" fmla="*/ 145473 h 1447630"/>
                <a:gd name="connsiteX20" fmla="*/ 575422 w 1375522"/>
                <a:gd name="connsiteY20" fmla="*/ 114300 h 1447630"/>
                <a:gd name="connsiteX21" fmla="*/ 606594 w 1375522"/>
                <a:gd name="connsiteY21" fmla="*/ 51955 h 1447630"/>
                <a:gd name="connsiteX22" fmla="*/ 648158 w 1375522"/>
                <a:gd name="connsiteY22" fmla="*/ 31173 h 1447630"/>
                <a:gd name="connsiteX23" fmla="*/ 710504 w 1375522"/>
                <a:gd name="connsiteY23" fmla="*/ 0 h 1447630"/>
                <a:gd name="connsiteX24" fmla="*/ 824804 w 1375522"/>
                <a:gd name="connsiteY24" fmla="*/ 10391 h 1447630"/>
                <a:gd name="connsiteX25" fmla="*/ 876758 w 1375522"/>
                <a:gd name="connsiteY25" fmla="*/ 20782 h 1447630"/>
                <a:gd name="connsiteX26" fmla="*/ 939104 w 1375522"/>
                <a:gd name="connsiteY26" fmla="*/ 83127 h 1447630"/>
                <a:gd name="connsiteX27" fmla="*/ 1011840 w 1375522"/>
                <a:gd name="connsiteY27" fmla="*/ 176646 h 1447630"/>
                <a:gd name="connsiteX28" fmla="*/ 1032622 w 1375522"/>
                <a:gd name="connsiteY28" fmla="*/ 259773 h 1447630"/>
                <a:gd name="connsiteX29" fmla="*/ 1043013 w 1375522"/>
                <a:gd name="connsiteY29" fmla="*/ 363682 h 1447630"/>
                <a:gd name="connsiteX30" fmla="*/ 1032622 w 1375522"/>
                <a:gd name="connsiteY30" fmla="*/ 529936 h 1447630"/>
                <a:gd name="connsiteX31" fmla="*/ 1001449 w 1375522"/>
                <a:gd name="connsiteY31" fmla="*/ 592282 h 1447630"/>
                <a:gd name="connsiteX32" fmla="*/ 970276 w 1375522"/>
                <a:gd name="connsiteY32" fmla="*/ 654627 h 1447630"/>
                <a:gd name="connsiteX33" fmla="*/ 980667 w 1375522"/>
                <a:gd name="connsiteY33" fmla="*/ 685800 h 1447630"/>
                <a:gd name="connsiteX34" fmla="*/ 1022231 w 1375522"/>
                <a:gd name="connsiteY34" fmla="*/ 696191 h 1447630"/>
                <a:gd name="connsiteX35" fmla="*/ 1053404 w 1375522"/>
                <a:gd name="connsiteY35" fmla="*/ 706582 h 1447630"/>
                <a:gd name="connsiteX36" fmla="*/ 1146922 w 1375522"/>
                <a:gd name="connsiteY36" fmla="*/ 789709 h 1447630"/>
                <a:gd name="connsiteX37" fmla="*/ 1178094 w 1375522"/>
                <a:gd name="connsiteY37" fmla="*/ 810491 h 1447630"/>
                <a:gd name="connsiteX38" fmla="*/ 1198876 w 1375522"/>
                <a:gd name="connsiteY38" fmla="*/ 841664 h 1447630"/>
                <a:gd name="connsiteX39" fmla="*/ 1250831 w 1375522"/>
                <a:gd name="connsiteY39" fmla="*/ 904009 h 1447630"/>
                <a:gd name="connsiteX40" fmla="*/ 1271613 w 1375522"/>
                <a:gd name="connsiteY40" fmla="*/ 976746 h 1447630"/>
                <a:gd name="connsiteX41" fmla="*/ 1302785 w 1375522"/>
                <a:gd name="connsiteY41" fmla="*/ 1070264 h 1447630"/>
                <a:gd name="connsiteX42" fmla="*/ 1313176 w 1375522"/>
                <a:gd name="connsiteY42" fmla="*/ 1101436 h 1447630"/>
                <a:gd name="connsiteX43" fmla="*/ 1333958 w 1375522"/>
                <a:gd name="connsiteY43" fmla="*/ 1184564 h 1447630"/>
                <a:gd name="connsiteX44" fmla="*/ 1354740 w 1375522"/>
                <a:gd name="connsiteY44" fmla="*/ 1246909 h 1447630"/>
                <a:gd name="connsiteX45" fmla="*/ 1375522 w 1375522"/>
                <a:gd name="connsiteY45" fmla="*/ 1371600 h 1447630"/>
                <a:gd name="connsiteX46" fmla="*/ 1344349 w 1375522"/>
                <a:gd name="connsiteY46" fmla="*/ 1392382 h 1447630"/>
                <a:gd name="connsiteX47" fmla="*/ 1240440 w 1375522"/>
                <a:gd name="connsiteY47" fmla="*/ 1381991 h 1447630"/>
                <a:gd name="connsiteX48" fmla="*/ 1053404 w 1375522"/>
                <a:gd name="connsiteY48" fmla="*/ 1371600 h 1447630"/>
                <a:gd name="connsiteX49" fmla="*/ 783240 w 1375522"/>
                <a:gd name="connsiteY49" fmla="*/ 1381991 h 1447630"/>
                <a:gd name="connsiteX50" fmla="*/ 720894 w 1375522"/>
                <a:gd name="connsiteY50" fmla="*/ 1392382 h 1447630"/>
                <a:gd name="connsiteX51" fmla="*/ 668940 w 1375522"/>
                <a:gd name="connsiteY51" fmla="*/ 1402773 h 1447630"/>
                <a:gd name="connsiteX52" fmla="*/ 575422 w 1375522"/>
                <a:gd name="connsiteY52" fmla="*/ 1413164 h 1447630"/>
                <a:gd name="connsiteX0" fmla="*/ 584460 w 1384560"/>
                <a:gd name="connsiteY0" fmla="*/ 1413164 h 1449230"/>
                <a:gd name="connsiteX1" fmla="*/ 522114 w 1384560"/>
                <a:gd name="connsiteY1" fmla="*/ 1423555 h 1449230"/>
                <a:gd name="connsiteX2" fmla="*/ 262342 w 1384560"/>
                <a:gd name="connsiteY2" fmla="*/ 1444336 h 1449230"/>
                <a:gd name="connsiteX3" fmla="*/ 1920 w 1384560"/>
                <a:gd name="connsiteY3" fmla="*/ 1449099 h 1449230"/>
                <a:gd name="connsiteX4" fmla="*/ 33742 w 1384560"/>
                <a:gd name="connsiteY4" fmla="*/ 1298864 h 1449230"/>
                <a:gd name="connsiteX5" fmla="*/ 64914 w 1384560"/>
                <a:gd name="connsiteY5" fmla="*/ 1122218 h 1449230"/>
                <a:gd name="connsiteX6" fmla="*/ 137651 w 1384560"/>
                <a:gd name="connsiteY6" fmla="*/ 935182 h 1449230"/>
                <a:gd name="connsiteX7" fmla="*/ 199996 w 1384560"/>
                <a:gd name="connsiteY7" fmla="*/ 872836 h 1449230"/>
                <a:gd name="connsiteX8" fmla="*/ 241560 w 1384560"/>
                <a:gd name="connsiteY8" fmla="*/ 820882 h 1449230"/>
                <a:gd name="connsiteX9" fmla="*/ 262342 w 1384560"/>
                <a:gd name="connsiteY9" fmla="*/ 789709 h 1449230"/>
                <a:gd name="connsiteX10" fmla="*/ 324687 w 1384560"/>
                <a:gd name="connsiteY10" fmla="*/ 748146 h 1449230"/>
                <a:gd name="connsiteX11" fmla="*/ 355860 w 1384560"/>
                <a:gd name="connsiteY11" fmla="*/ 727364 h 1449230"/>
                <a:gd name="connsiteX12" fmla="*/ 459769 w 1384560"/>
                <a:gd name="connsiteY12" fmla="*/ 696191 h 1449230"/>
                <a:gd name="connsiteX13" fmla="*/ 490942 w 1384560"/>
                <a:gd name="connsiteY13" fmla="*/ 675409 h 1449230"/>
                <a:gd name="connsiteX14" fmla="*/ 470160 w 1384560"/>
                <a:gd name="connsiteY14" fmla="*/ 581891 h 1449230"/>
                <a:gd name="connsiteX15" fmla="*/ 470160 w 1384560"/>
                <a:gd name="connsiteY15" fmla="*/ 311727 h 1449230"/>
                <a:gd name="connsiteX16" fmla="*/ 480551 w 1384560"/>
                <a:gd name="connsiteY16" fmla="*/ 280555 h 1449230"/>
                <a:gd name="connsiteX17" fmla="*/ 511723 w 1384560"/>
                <a:gd name="connsiteY17" fmla="*/ 238991 h 1449230"/>
                <a:gd name="connsiteX18" fmla="*/ 522114 w 1384560"/>
                <a:gd name="connsiteY18" fmla="*/ 207818 h 1449230"/>
                <a:gd name="connsiteX19" fmla="*/ 563678 w 1384560"/>
                <a:gd name="connsiteY19" fmla="*/ 145473 h 1449230"/>
                <a:gd name="connsiteX20" fmla="*/ 584460 w 1384560"/>
                <a:gd name="connsiteY20" fmla="*/ 114300 h 1449230"/>
                <a:gd name="connsiteX21" fmla="*/ 615632 w 1384560"/>
                <a:gd name="connsiteY21" fmla="*/ 51955 h 1449230"/>
                <a:gd name="connsiteX22" fmla="*/ 657196 w 1384560"/>
                <a:gd name="connsiteY22" fmla="*/ 31173 h 1449230"/>
                <a:gd name="connsiteX23" fmla="*/ 719542 w 1384560"/>
                <a:gd name="connsiteY23" fmla="*/ 0 h 1449230"/>
                <a:gd name="connsiteX24" fmla="*/ 833842 w 1384560"/>
                <a:gd name="connsiteY24" fmla="*/ 10391 h 1449230"/>
                <a:gd name="connsiteX25" fmla="*/ 885796 w 1384560"/>
                <a:gd name="connsiteY25" fmla="*/ 20782 h 1449230"/>
                <a:gd name="connsiteX26" fmla="*/ 948142 w 1384560"/>
                <a:gd name="connsiteY26" fmla="*/ 83127 h 1449230"/>
                <a:gd name="connsiteX27" fmla="*/ 1020878 w 1384560"/>
                <a:gd name="connsiteY27" fmla="*/ 176646 h 1449230"/>
                <a:gd name="connsiteX28" fmla="*/ 1041660 w 1384560"/>
                <a:gd name="connsiteY28" fmla="*/ 259773 h 1449230"/>
                <a:gd name="connsiteX29" fmla="*/ 1052051 w 1384560"/>
                <a:gd name="connsiteY29" fmla="*/ 363682 h 1449230"/>
                <a:gd name="connsiteX30" fmla="*/ 1041660 w 1384560"/>
                <a:gd name="connsiteY30" fmla="*/ 529936 h 1449230"/>
                <a:gd name="connsiteX31" fmla="*/ 1010487 w 1384560"/>
                <a:gd name="connsiteY31" fmla="*/ 592282 h 1449230"/>
                <a:gd name="connsiteX32" fmla="*/ 979314 w 1384560"/>
                <a:gd name="connsiteY32" fmla="*/ 654627 h 1449230"/>
                <a:gd name="connsiteX33" fmla="*/ 989705 w 1384560"/>
                <a:gd name="connsiteY33" fmla="*/ 685800 h 1449230"/>
                <a:gd name="connsiteX34" fmla="*/ 1031269 w 1384560"/>
                <a:gd name="connsiteY34" fmla="*/ 696191 h 1449230"/>
                <a:gd name="connsiteX35" fmla="*/ 1062442 w 1384560"/>
                <a:gd name="connsiteY35" fmla="*/ 706582 h 1449230"/>
                <a:gd name="connsiteX36" fmla="*/ 1155960 w 1384560"/>
                <a:gd name="connsiteY36" fmla="*/ 789709 h 1449230"/>
                <a:gd name="connsiteX37" fmla="*/ 1187132 w 1384560"/>
                <a:gd name="connsiteY37" fmla="*/ 810491 h 1449230"/>
                <a:gd name="connsiteX38" fmla="*/ 1207914 w 1384560"/>
                <a:gd name="connsiteY38" fmla="*/ 841664 h 1449230"/>
                <a:gd name="connsiteX39" fmla="*/ 1259869 w 1384560"/>
                <a:gd name="connsiteY39" fmla="*/ 904009 h 1449230"/>
                <a:gd name="connsiteX40" fmla="*/ 1280651 w 1384560"/>
                <a:gd name="connsiteY40" fmla="*/ 976746 h 1449230"/>
                <a:gd name="connsiteX41" fmla="*/ 1311823 w 1384560"/>
                <a:gd name="connsiteY41" fmla="*/ 1070264 h 1449230"/>
                <a:gd name="connsiteX42" fmla="*/ 1322214 w 1384560"/>
                <a:gd name="connsiteY42" fmla="*/ 1101436 h 1449230"/>
                <a:gd name="connsiteX43" fmla="*/ 1342996 w 1384560"/>
                <a:gd name="connsiteY43" fmla="*/ 1184564 h 1449230"/>
                <a:gd name="connsiteX44" fmla="*/ 1363778 w 1384560"/>
                <a:gd name="connsiteY44" fmla="*/ 1246909 h 1449230"/>
                <a:gd name="connsiteX45" fmla="*/ 1384560 w 1384560"/>
                <a:gd name="connsiteY45" fmla="*/ 1371600 h 1449230"/>
                <a:gd name="connsiteX46" fmla="*/ 1353387 w 1384560"/>
                <a:gd name="connsiteY46" fmla="*/ 1392382 h 1449230"/>
                <a:gd name="connsiteX47" fmla="*/ 1249478 w 1384560"/>
                <a:gd name="connsiteY47" fmla="*/ 1381991 h 1449230"/>
                <a:gd name="connsiteX48" fmla="*/ 1062442 w 1384560"/>
                <a:gd name="connsiteY48" fmla="*/ 1371600 h 1449230"/>
                <a:gd name="connsiteX49" fmla="*/ 792278 w 1384560"/>
                <a:gd name="connsiteY49" fmla="*/ 1381991 h 1449230"/>
                <a:gd name="connsiteX50" fmla="*/ 729932 w 1384560"/>
                <a:gd name="connsiteY50" fmla="*/ 1392382 h 1449230"/>
                <a:gd name="connsiteX51" fmla="*/ 677978 w 1384560"/>
                <a:gd name="connsiteY51" fmla="*/ 1402773 h 1449230"/>
                <a:gd name="connsiteX52" fmla="*/ 584460 w 1384560"/>
                <a:gd name="connsiteY52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53657 w 1373303"/>
                <a:gd name="connsiteY5" fmla="*/ 1122218 h 1449230"/>
                <a:gd name="connsiteX6" fmla="*/ 126394 w 1373303"/>
                <a:gd name="connsiteY6" fmla="*/ 935182 h 1449230"/>
                <a:gd name="connsiteX7" fmla="*/ 188739 w 1373303"/>
                <a:gd name="connsiteY7" fmla="*/ 872836 h 1449230"/>
                <a:gd name="connsiteX8" fmla="*/ 230303 w 1373303"/>
                <a:gd name="connsiteY8" fmla="*/ 820882 h 1449230"/>
                <a:gd name="connsiteX9" fmla="*/ 251085 w 1373303"/>
                <a:gd name="connsiteY9" fmla="*/ 789709 h 1449230"/>
                <a:gd name="connsiteX10" fmla="*/ 313430 w 1373303"/>
                <a:gd name="connsiteY10" fmla="*/ 748146 h 1449230"/>
                <a:gd name="connsiteX11" fmla="*/ 344603 w 1373303"/>
                <a:gd name="connsiteY11" fmla="*/ 727364 h 1449230"/>
                <a:gd name="connsiteX12" fmla="*/ 448512 w 1373303"/>
                <a:gd name="connsiteY12" fmla="*/ 696191 h 1449230"/>
                <a:gd name="connsiteX13" fmla="*/ 479685 w 1373303"/>
                <a:gd name="connsiteY13" fmla="*/ 675409 h 1449230"/>
                <a:gd name="connsiteX14" fmla="*/ 458903 w 1373303"/>
                <a:gd name="connsiteY14" fmla="*/ 581891 h 1449230"/>
                <a:gd name="connsiteX15" fmla="*/ 458903 w 1373303"/>
                <a:gd name="connsiteY15" fmla="*/ 311727 h 1449230"/>
                <a:gd name="connsiteX16" fmla="*/ 469294 w 1373303"/>
                <a:gd name="connsiteY16" fmla="*/ 280555 h 1449230"/>
                <a:gd name="connsiteX17" fmla="*/ 500466 w 1373303"/>
                <a:gd name="connsiteY17" fmla="*/ 238991 h 1449230"/>
                <a:gd name="connsiteX18" fmla="*/ 510857 w 1373303"/>
                <a:gd name="connsiteY18" fmla="*/ 207818 h 1449230"/>
                <a:gd name="connsiteX19" fmla="*/ 552421 w 1373303"/>
                <a:gd name="connsiteY19" fmla="*/ 145473 h 1449230"/>
                <a:gd name="connsiteX20" fmla="*/ 573203 w 1373303"/>
                <a:gd name="connsiteY20" fmla="*/ 114300 h 1449230"/>
                <a:gd name="connsiteX21" fmla="*/ 604375 w 1373303"/>
                <a:gd name="connsiteY21" fmla="*/ 51955 h 1449230"/>
                <a:gd name="connsiteX22" fmla="*/ 645939 w 1373303"/>
                <a:gd name="connsiteY22" fmla="*/ 31173 h 1449230"/>
                <a:gd name="connsiteX23" fmla="*/ 708285 w 1373303"/>
                <a:gd name="connsiteY23" fmla="*/ 0 h 1449230"/>
                <a:gd name="connsiteX24" fmla="*/ 822585 w 1373303"/>
                <a:gd name="connsiteY24" fmla="*/ 10391 h 1449230"/>
                <a:gd name="connsiteX25" fmla="*/ 874539 w 1373303"/>
                <a:gd name="connsiteY25" fmla="*/ 20782 h 1449230"/>
                <a:gd name="connsiteX26" fmla="*/ 936885 w 1373303"/>
                <a:gd name="connsiteY26" fmla="*/ 83127 h 1449230"/>
                <a:gd name="connsiteX27" fmla="*/ 1009621 w 1373303"/>
                <a:gd name="connsiteY27" fmla="*/ 176646 h 1449230"/>
                <a:gd name="connsiteX28" fmla="*/ 1030403 w 1373303"/>
                <a:gd name="connsiteY28" fmla="*/ 259773 h 1449230"/>
                <a:gd name="connsiteX29" fmla="*/ 1040794 w 1373303"/>
                <a:gd name="connsiteY29" fmla="*/ 363682 h 1449230"/>
                <a:gd name="connsiteX30" fmla="*/ 1030403 w 1373303"/>
                <a:gd name="connsiteY30" fmla="*/ 529936 h 1449230"/>
                <a:gd name="connsiteX31" fmla="*/ 999230 w 1373303"/>
                <a:gd name="connsiteY31" fmla="*/ 592282 h 1449230"/>
                <a:gd name="connsiteX32" fmla="*/ 968057 w 1373303"/>
                <a:gd name="connsiteY32" fmla="*/ 654627 h 1449230"/>
                <a:gd name="connsiteX33" fmla="*/ 978448 w 1373303"/>
                <a:gd name="connsiteY33" fmla="*/ 685800 h 1449230"/>
                <a:gd name="connsiteX34" fmla="*/ 1020012 w 1373303"/>
                <a:gd name="connsiteY34" fmla="*/ 696191 h 1449230"/>
                <a:gd name="connsiteX35" fmla="*/ 1051185 w 1373303"/>
                <a:gd name="connsiteY35" fmla="*/ 706582 h 1449230"/>
                <a:gd name="connsiteX36" fmla="*/ 1144703 w 1373303"/>
                <a:gd name="connsiteY36" fmla="*/ 789709 h 1449230"/>
                <a:gd name="connsiteX37" fmla="*/ 1175875 w 1373303"/>
                <a:gd name="connsiteY37" fmla="*/ 810491 h 1449230"/>
                <a:gd name="connsiteX38" fmla="*/ 1196657 w 1373303"/>
                <a:gd name="connsiteY38" fmla="*/ 841664 h 1449230"/>
                <a:gd name="connsiteX39" fmla="*/ 1248612 w 1373303"/>
                <a:gd name="connsiteY39" fmla="*/ 904009 h 1449230"/>
                <a:gd name="connsiteX40" fmla="*/ 1269394 w 1373303"/>
                <a:gd name="connsiteY40" fmla="*/ 976746 h 1449230"/>
                <a:gd name="connsiteX41" fmla="*/ 1300566 w 1373303"/>
                <a:gd name="connsiteY41" fmla="*/ 1070264 h 1449230"/>
                <a:gd name="connsiteX42" fmla="*/ 1310957 w 1373303"/>
                <a:gd name="connsiteY42" fmla="*/ 1101436 h 1449230"/>
                <a:gd name="connsiteX43" fmla="*/ 1331739 w 1373303"/>
                <a:gd name="connsiteY43" fmla="*/ 1184564 h 1449230"/>
                <a:gd name="connsiteX44" fmla="*/ 1352521 w 1373303"/>
                <a:gd name="connsiteY44" fmla="*/ 1246909 h 1449230"/>
                <a:gd name="connsiteX45" fmla="*/ 1373303 w 1373303"/>
                <a:gd name="connsiteY45" fmla="*/ 1371600 h 1449230"/>
                <a:gd name="connsiteX46" fmla="*/ 1342130 w 1373303"/>
                <a:gd name="connsiteY46" fmla="*/ 1392382 h 1449230"/>
                <a:gd name="connsiteX47" fmla="*/ 1238221 w 1373303"/>
                <a:gd name="connsiteY47" fmla="*/ 1381991 h 1449230"/>
                <a:gd name="connsiteX48" fmla="*/ 1051185 w 1373303"/>
                <a:gd name="connsiteY48" fmla="*/ 1371600 h 1449230"/>
                <a:gd name="connsiteX49" fmla="*/ 781021 w 1373303"/>
                <a:gd name="connsiteY49" fmla="*/ 1381991 h 1449230"/>
                <a:gd name="connsiteX50" fmla="*/ 718675 w 1373303"/>
                <a:gd name="connsiteY50" fmla="*/ 1392382 h 1449230"/>
                <a:gd name="connsiteX51" fmla="*/ 666721 w 1373303"/>
                <a:gd name="connsiteY51" fmla="*/ 1402773 h 1449230"/>
                <a:gd name="connsiteX52" fmla="*/ 573203 w 1373303"/>
                <a:gd name="connsiteY52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53657 w 1373303"/>
                <a:gd name="connsiteY5" fmla="*/ 1122218 h 1449230"/>
                <a:gd name="connsiteX6" fmla="*/ 126394 w 1373303"/>
                <a:gd name="connsiteY6" fmla="*/ 935182 h 1449230"/>
                <a:gd name="connsiteX7" fmla="*/ 230303 w 1373303"/>
                <a:gd name="connsiteY7" fmla="*/ 820882 h 1449230"/>
                <a:gd name="connsiteX8" fmla="*/ 251085 w 1373303"/>
                <a:gd name="connsiteY8" fmla="*/ 789709 h 1449230"/>
                <a:gd name="connsiteX9" fmla="*/ 313430 w 1373303"/>
                <a:gd name="connsiteY9" fmla="*/ 748146 h 1449230"/>
                <a:gd name="connsiteX10" fmla="*/ 344603 w 1373303"/>
                <a:gd name="connsiteY10" fmla="*/ 727364 h 1449230"/>
                <a:gd name="connsiteX11" fmla="*/ 448512 w 1373303"/>
                <a:gd name="connsiteY11" fmla="*/ 696191 h 1449230"/>
                <a:gd name="connsiteX12" fmla="*/ 479685 w 1373303"/>
                <a:gd name="connsiteY12" fmla="*/ 675409 h 1449230"/>
                <a:gd name="connsiteX13" fmla="*/ 458903 w 1373303"/>
                <a:gd name="connsiteY13" fmla="*/ 581891 h 1449230"/>
                <a:gd name="connsiteX14" fmla="*/ 458903 w 1373303"/>
                <a:gd name="connsiteY14" fmla="*/ 311727 h 1449230"/>
                <a:gd name="connsiteX15" fmla="*/ 469294 w 1373303"/>
                <a:gd name="connsiteY15" fmla="*/ 280555 h 1449230"/>
                <a:gd name="connsiteX16" fmla="*/ 500466 w 1373303"/>
                <a:gd name="connsiteY16" fmla="*/ 238991 h 1449230"/>
                <a:gd name="connsiteX17" fmla="*/ 510857 w 1373303"/>
                <a:gd name="connsiteY17" fmla="*/ 207818 h 1449230"/>
                <a:gd name="connsiteX18" fmla="*/ 552421 w 1373303"/>
                <a:gd name="connsiteY18" fmla="*/ 145473 h 1449230"/>
                <a:gd name="connsiteX19" fmla="*/ 573203 w 1373303"/>
                <a:gd name="connsiteY19" fmla="*/ 114300 h 1449230"/>
                <a:gd name="connsiteX20" fmla="*/ 604375 w 1373303"/>
                <a:gd name="connsiteY20" fmla="*/ 51955 h 1449230"/>
                <a:gd name="connsiteX21" fmla="*/ 645939 w 1373303"/>
                <a:gd name="connsiteY21" fmla="*/ 31173 h 1449230"/>
                <a:gd name="connsiteX22" fmla="*/ 708285 w 1373303"/>
                <a:gd name="connsiteY22" fmla="*/ 0 h 1449230"/>
                <a:gd name="connsiteX23" fmla="*/ 822585 w 1373303"/>
                <a:gd name="connsiteY23" fmla="*/ 10391 h 1449230"/>
                <a:gd name="connsiteX24" fmla="*/ 874539 w 1373303"/>
                <a:gd name="connsiteY24" fmla="*/ 20782 h 1449230"/>
                <a:gd name="connsiteX25" fmla="*/ 936885 w 1373303"/>
                <a:gd name="connsiteY25" fmla="*/ 83127 h 1449230"/>
                <a:gd name="connsiteX26" fmla="*/ 1009621 w 1373303"/>
                <a:gd name="connsiteY26" fmla="*/ 176646 h 1449230"/>
                <a:gd name="connsiteX27" fmla="*/ 1030403 w 1373303"/>
                <a:gd name="connsiteY27" fmla="*/ 259773 h 1449230"/>
                <a:gd name="connsiteX28" fmla="*/ 1040794 w 1373303"/>
                <a:gd name="connsiteY28" fmla="*/ 363682 h 1449230"/>
                <a:gd name="connsiteX29" fmla="*/ 1030403 w 1373303"/>
                <a:gd name="connsiteY29" fmla="*/ 529936 h 1449230"/>
                <a:gd name="connsiteX30" fmla="*/ 999230 w 1373303"/>
                <a:gd name="connsiteY30" fmla="*/ 592282 h 1449230"/>
                <a:gd name="connsiteX31" fmla="*/ 968057 w 1373303"/>
                <a:gd name="connsiteY31" fmla="*/ 654627 h 1449230"/>
                <a:gd name="connsiteX32" fmla="*/ 978448 w 1373303"/>
                <a:gd name="connsiteY32" fmla="*/ 685800 h 1449230"/>
                <a:gd name="connsiteX33" fmla="*/ 1020012 w 1373303"/>
                <a:gd name="connsiteY33" fmla="*/ 696191 h 1449230"/>
                <a:gd name="connsiteX34" fmla="*/ 1051185 w 1373303"/>
                <a:gd name="connsiteY34" fmla="*/ 706582 h 1449230"/>
                <a:gd name="connsiteX35" fmla="*/ 1144703 w 1373303"/>
                <a:gd name="connsiteY35" fmla="*/ 789709 h 1449230"/>
                <a:gd name="connsiteX36" fmla="*/ 1175875 w 1373303"/>
                <a:gd name="connsiteY36" fmla="*/ 810491 h 1449230"/>
                <a:gd name="connsiteX37" fmla="*/ 1196657 w 1373303"/>
                <a:gd name="connsiteY37" fmla="*/ 841664 h 1449230"/>
                <a:gd name="connsiteX38" fmla="*/ 1248612 w 1373303"/>
                <a:gd name="connsiteY38" fmla="*/ 904009 h 1449230"/>
                <a:gd name="connsiteX39" fmla="*/ 1269394 w 1373303"/>
                <a:gd name="connsiteY39" fmla="*/ 976746 h 1449230"/>
                <a:gd name="connsiteX40" fmla="*/ 1300566 w 1373303"/>
                <a:gd name="connsiteY40" fmla="*/ 1070264 h 1449230"/>
                <a:gd name="connsiteX41" fmla="*/ 1310957 w 1373303"/>
                <a:gd name="connsiteY41" fmla="*/ 1101436 h 1449230"/>
                <a:gd name="connsiteX42" fmla="*/ 1331739 w 1373303"/>
                <a:gd name="connsiteY42" fmla="*/ 1184564 h 1449230"/>
                <a:gd name="connsiteX43" fmla="*/ 1352521 w 1373303"/>
                <a:gd name="connsiteY43" fmla="*/ 1246909 h 1449230"/>
                <a:gd name="connsiteX44" fmla="*/ 1373303 w 1373303"/>
                <a:gd name="connsiteY44" fmla="*/ 1371600 h 1449230"/>
                <a:gd name="connsiteX45" fmla="*/ 1342130 w 1373303"/>
                <a:gd name="connsiteY45" fmla="*/ 1392382 h 1449230"/>
                <a:gd name="connsiteX46" fmla="*/ 1238221 w 1373303"/>
                <a:gd name="connsiteY46" fmla="*/ 1381991 h 1449230"/>
                <a:gd name="connsiteX47" fmla="*/ 1051185 w 1373303"/>
                <a:gd name="connsiteY47" fmla="*/ 1371600 h 1449230"/>
                <a:gd name="connsiteX48" fmla="*/ 781021 w 1373303"/>
                <a:gd name="connsiteY48" fmla="*/ 1381991 h 1449230"/>
                <a:gd name="connsiteX49" fmla="*/ 718675 w 1373303"/>
                <a:gd name="connsiteY49" fmla="*/ 1392382 h 1449230"/>
                <a:gd name="connsiteX50" fmla="*/ 666721 w 1373303"/>
                <a:gd name="connsiteY50" fmla="*/ 1402773 h 1449230"/>
                <a:gd name="connsiteX51" fmla="*/ 573203 w 1373303"/>
                <a:gd name="connsiteY51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230303 w 1373303"/>
                <a:gd name="connsiteY6" fmla="*/ 820882 h 1449230"/>
                <a:gd name="connsiteX7" fmla="*/ 251085 w 1373303"/>
                <a:gd name="connsiteY7" fmla="*/ 789709 h 1449230"/>
                <a:gd name="connsiteX8" fmla="*/ 313430 w 1373303"/>
                <a:gd name="connsiteY8" fmla="*/ 748146 h 1449230"/>
                <a:gd name="connsiteX9" fmla="*/ 344603 w 1373303"/>
                <a:gd name="connsiteY9" fmla="*/ 727364 h 1449230"/>
                <a:gd name="connsiteX10" fmla="*/ 448512 w 1373303"/>
                <a:gd name="connsiteY10" fmla="*/ 696191 h 1449230"/>
                <a:gd name="connsiteX11" fmla="*/ 479685 w 1373303"/>
                <a:gd name="connsiteY11" fmla="*/ 675409 h 1449230"/>
                <a:gd name="connsiteX12" fmla="*/ 458903 w 1373303"/>
                <a:gd name="connsiteY12" fmla="*/ 581891 h 1449230"/>
                <a:gd name="connsiteX13" fmla="*/ 458903 w 1373303"/>
                <a:gd name="connsiteY13" fmla="*/ 311727 h 1449230"/>
                <a:gd name="connsiteX14" fmla="*/ 469294 w 1373303"/>
                <a:gd name="connsiteY14" fmla="*/ 280555 h 1449230"/>
                <a:gd name="connsiteX15" fmla="*/ 500466 w 1373303"/>
                <a:gd name="connsiteY15" fmla="*/ 238991 h 1449230"/>
                <a:gd name="connsiteX16" fmla="*/ 510857 w 1373303"/>
                <a:gd name="connsiteY16" fmla="*/ 207818 h 1449230"/>
                <a:gd name="connsiteX17" fmla="*/ 552421 w 1373303"/>
                <a:gd name="connsiteY17" fmla="*/ 145473 h 1449230"/>
                <a:gd name="connsiteX18" fmla="*/ 573203 w 1373303"/>
                <a:gd name="connsiteY18" fmla="*/ 114300 h 1449230"/>
                <a:gd name="connsiteX19" fmla="*/ 604375 w 1373303"/>
                <a:gd name="connsiteY19" fmla="*/ 51955 h 1449230"/>
                <a:gd name="connsiteX20" fmla="*/ 645939 w 1373303"/>
                <a:gd name="connsiteY20" fmla="*/ 31173 h 1449230"/>
                <a:gd name="connsiteX21" fmla="*/ 708285 w 1373303"/>
                <a:gd name="connsiteY21" fmla="*/ 0 h 1449230"/>
                <a:gd name="connsiteX22" fmla="*/ 822585 w 1373303"/>
                <a:gd name="connsiteY22" fmla="*/ 10391 h 1449230"/>
                <a:gd name="connsiteX23" fmla="*/ 874539 w 1373303"/>
                <a:gd name="connsiteY23" fmla="*/ 20782 h 1449230"/>
                <a:gd name="connsiteX24" fmla="*/ 936885 w 1373303"/>
                <a:gd name="connsiteY24" fmla="*/ 83127 h 1449230"/>
                <a:gd name="connsiteX25" fmla="*/ 1009621 w 1373303"/>
                <a:gd name="connsiteY25" fmla="*/ 176646 h 1449230"/>
                <a:gd name="connsiteX26" fmla="*/ 1030403 w 1373303"/>
                <a:gd name="connsiteY26" fmla="*/ 259773 h 1449230"/>
                <a:gd name="connsiteX27" fmla="*/ 1040794 w 1373303"/>
                <a:gd name="connsiteY27" fmla="*/ 363682 h 1449230"/>
                <a:gd name="connsiteX28" fmla="*/ 1030403 w 1373303"/>
                <a:gd name="connsiteY28" fmla="*/ 529936 h 1449230"/>
                <a:gd name="connsiteX29" fmla="*/ 999230 w 1373303"/>
                <a:gd name="connsiteY29" fmla="*/ 592282 h 1449230"/>
                <a:gd name="connsiteX30" fmla="*/ 968057 w 1373303"/>
                <a:gd name="connsiteY30" fmla="*/ 654627 h 1449230"/>
                <a:gd name="connsiteX31" fmla="*/ 978448 w 1373303"/>
                <a:gd name="connsiteY31" fmla="*/ 685800 h 1449230"/>
                <a:gd name="connsiteX32" fmla="*/ 1020012 w 1373303"/>
                <a:gd name="connsiteY32" fmla="*/ 696191 h 1449230"/>
                <a:gd name="connsiteX33" fmla="*/ 1051185 w 1373303"/>
                <a:gd name="connsiteY33" fmla="*/ 706582 h 1449230"/>
                <a:gd name="connsiteX34" fmla="*/ 1144703 w 1373303"/>
                <a:gd name="connsiteY34" fmla="*/ 789709 h 1449230"/>
                <a:gd name="connsiteX35" fmla="*/ 1175875 w 1373303"/>
                <a:gd name="connsiteY35" fmla="*/ 810491 h 1449230"/>
                <a:gd name="connsiteX36" fmla="*/ 1196657 w 1373303"/>
                <a:gd name="connsiteY36" fmla="*/ 841664 h 1449230"/>
                <a:gd name="connsiteX37" fmla="*/ 1248612 w 1373303"/>
                <a:gd name="connsiteY37" fmla="*/ 904009 h 1449230"/>
                <a:gd name="connsiteX38" fmla="*/ 1269394 w 1373303"/>
                <a:gd name="connsiteY38" fmla="*/ 976746 h 1449230"/>
                <a:gd name="connsiteX39" fmla="*/ 1300566 w 1373303"/>
                <a:gd name="connsiteY39" fmla="*/ 1070264 h 1449230"/>
                <a:gd name="connsiteX40" fmla="*/ 1310957 w 1373303"/>
                <a:gd name="connsiteY40" fmla="*/ 1101436 h 1449230"/>
                <a:gd name="connsiteX41" fmla="*/ 1331739 w 1373303"/>
                <a:gd name="connsiteY41" fmla="*/ 1184564 h 1449230"/>
                <a:gd name="connsiteX42" fmla="*/ 1352521 w 1373303"/>
                <a:gd name="connsiteY42" fmla="*/ 1246909 h 1449230"/>
                <a:gd name="connsiteX43" fmla="*/ 1373303 w 1373303"/>
                <a:gd name="connsiteY43" fmla="*/ 1371600 h 1449230"/>
                <a:gd name="connsiteX44" fmla="*/ 1342130 w 1373303"/>
                <a:gd name="connsiteY44" fmla="*/ 1392382 h 1449230"/>
                <a:gd name="connsiteX45" fmla="*/ 1238221 w 1373303"/>
                <a:gd name="connsiteY45" fmla="*/ 1381991 h 1449230"/>
                <a:gd name="connsiteX46" fmla="*/ 1051185 w 1373303"/>
                <a:gd name="connsiteY46" fmla="*/ 1371600 h 1449230"/>
                <a:gd name="connsiteX47" fmla="*/ 781021 w 1373303"/>
                <a:gd name="connsiteY47" fmla="*/ 1381991 h 1449230"/>
                <a:gd name="connsiteX48" fmla="*/ 718675 w 1373303"/>
                <a:gd name="connsiteY48" fmla="*/ 1392382 h 1449230"/>
                <a:gd name="connsiteX49" fmla="*/ 666721 w 1373303"/>
                <a:gd name="connsiteY49" fmla="*/ 1402773 h 1449230"/>
                <a:gd name="connsiteX50" fmla="*/ 573203 w 1373303"/>
                <a:gd name="connsiteY50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251085 w 1373303"/>
                <a:gd name="connsiteY6" fmla="*/ 789709 h 1449230"/>
                <a:gd name="connsiteX7" fmla="*/ 313430 w 1373303"/>
                <a:gd name="connsiteY7" fmla="*/ 748146 h 1449230"/>
                <a:gd name="connsiteX8" fmla="*/ 344603 w 1373303"/>
                <a:gd name="connsiteY8" fmla="*/ 727364 h 1449230"/>
                <a:gd name="connsiteX9" fmla="*/ 448512 w 1373303"/>
                <a:gd name="connsiteY9" fmla="*/ 696191 h 1449230"/>
                <a:gd name="connsiteX10" fmla="*/ 479685 w 1373303"/>
                <a:gd name="connsiteY10" fmla="*/ 675409 h 1449230"/>
                <a:gd name="connsiteX11" fmla="*/ 458903 w 1373303"/>
                <a:gd name="connsiteY11" fmla="*/ 581891 h 1449230"/>
                <a:gd name="connsiteX12" fmla="*/ 458903 w 1373303"/>
                <a:gd name="connsiteY12" fmla="*/ 311727 h 1449230"/>
                <a:gd name="connsiteX13" fmla="*/ 469294 w 1373303"/>
                <a:gd name="connsiteY13" fmla="*/ 280555 h 1449230"/>
                <a:gd name="connsiteX14" fmla="*/ 500466 w 1373303"/>
                <a:gd name="connsiteY14" fmla="*/ 238991 h 1449230"/>
                <a:gd name="connsiteX15" fmla="*/ 510857 w 1373303"/>
                <a:gd name="connsiteY15" fmla="*/ 207818 h 1449230"/>
                <a:gd name="connsiteX16" fmla="*/ 552421 w 1373303"/>
                <a:gd name="connsiteY16" fmla="*/ 145473 h 1449230"/>
                <a:gd name="connsiteX17" fmla="*/ 573203 w 1373303"/>
                <a:gd name="connsiteY17" fmla="*/ 114300 h 1449230"/>
                <a:gd name="connsiteX18" fmla="*/ 604375 w 1373303"/>
                <a:gd name="connsiteY18" fmla="*/ 51955 h 1449230"/>
                <a:gd name="connsiteX19" fmla="*/ 645939 w 1373303"/>
                <a:gd name="connsiteY19" fmla="*/ 31173 h 1449230"/>
                <a:gd name="connsiteX20" fmla="*/ 708285 w 1373303"/>
                <a:gd name="connsiteY20" fmla="*/ 0 h 1449230"/>
                <a:gd name="connsiteX21" fmla="*/ 822585 w 1373303"/>
                <a:gd name="connsiteY21" fmla="*/ 10391 h 1449230"/>
                <a:gd name="connsiteX22" fmla="*/ 874539 w 1373303"/>
                <a:gd name="connsiteY22" fmla="*/ 20782 h 1449230"/>
                <a:gd name="connsiteX23" fmla="*/ 936885 w 1373303"/>
                <a:gd name="connsiteY23" fmla="*/ 83127 h 1449230"/>
                <a:gd name="connsiteX24" fmla="*/ 1009621 w 1373303"/>
                <a:gd name="connsiteY24" fmla="*/ 176646 h 1449230"/>
                <a:gd name="connsiteX25" fmla="*/ 1030403 w 1373303"/>
                <a:gd name="connsiteY25" fmla="*/ 259773 h 1449230"/>
                <a:gd name="connsiteX26" fmla="*/ 1040794 w 1373303"/>
                <a:gd name="connsiteY26" fmla="*/ 363682 h 1449230"/>
                <a:gd name="connsiteX27" fmla="*/ 1030403 w 1373303"/>
                <a:gd name="connsiteY27" fmla="*/ 529936 h 1449230"/>
                <a:gd name="connsiteX28" fmla="*/ 999230 w 1373303"/>
                <a:gd name="connsiteY28" fmla="*/ 592282 h 1449230"/>
                <a:gd name="connsiteX29" fmla="*/ 968057 w 1373303"/>
                <a:gd name="connsiteY29" fmla="*/ 654627 h 1449230"/>
                <a:gd name="connsiteX30" fmla="*/ 978448 w 1373303"/>
                <a:gd name="connsiteY30" fmla="*/ 685800 h 1449230"/>
                <a:gd name="connsiteX31" fmla="*/ 1020012 w 1373303"/>
                <a:gd name="connsiteY31" fmla="*/ 696191 h 1449230"/>
                <a:gd name="connsiteX32" fmla="*/ 1051185 w 1373303"/>
                <a:gd name="connsiteY32" fmla="*/ 706582 h 1449230"/>
                <a:gd name="connsiteX33" fmla="*/ 1144703 w 1373303"/>
                <a:gd name="connsiteY33" fmla="*/ 789709 h 1449230"/>
                <a:gd name="connsiteX34" fmla="*/ 1175875 w 1373303"/>
                <a:gd name="connsiteY34" fmla="*/ 810491 h 1449230"/>
                <a:gd name="connsiteX35" fmla="*/ 1196657 w 1373303"/>
                <a:gd name="connsiteY35" fmla="*/ 841664 h 1449230"/>
                <a:gd name="connsiteX36" fmla="*/ 1248612 w 1373303"/>
                <a:gd name="connsiteY36" fmla="*/ 904009 h 1449230"/>
                <a:gd name="connsiteX37" fmla="*/ 1269394 w 1373303"/>
                <a:gd name="connsiteY37" fmla="*/ 976746 h 1449230"/>
                <a:gd name="connsiteX38" fmla="*/ 1300566 w 1373303"/>
                <a:gd name="connsiteY38" fmla="*/ 1070264 h 1449230"/>
                <a:gd name="connsiteX39" fmla="*/ 1310957 w 1373303"/>
                <a:gd name="connsiteY39" fmla="*/ 1101436 h 1449230"/>
                <a:gd name="connsiteX40" fmla="*/ 1331739 w 1373303"/>
                <a:gd name="connsiteY40" fmla="*/ 1184564 h 1449230"/>
                <a:gd name="connsiteX41" fmla="*/ 1352521 w 1373303"/>
                <a:gd name="connsiteY41" fmla="*/ 1246909 h 1449230"/>
                <a:gd name="connsiteX42" fmla="*/ 1373303 w 1373303"/>
                <a:gd name="connsiteY42" fmla="*/ 1371600 h 1449230"/>
                <a:gd name="connsiteX43" fmla="*/ 1342130 w 1373303"/>
                <a:gd name="connsiteY43" fmla="*/ 1392382 h 1449230"/>
                <a:gd name="connsiteX44" fmla="*/ 1238221 w 1373303"/>
                <a:gd name="connsiteY44" fmla="*/ 1381991 h 1449230"/>
                <a:gd name="connsiteX45" fmla="*/ 1051185 w 1373303"/>
                <a:gd name="connsiteY45" fmla="*/ 1371600 h 1449230"/>
                <a:gd name="connsiteX46" fmla="*/ 781021 w 1373303"/>
                <a:gd name="connsiteY46" fmla="*/ 1381991 h 1449230"/>
                <a:gd name="connsiteX47" fmla="*/ 718675 w 1373303"/>
                <a:gd name="connsiteY47" fmla="*/ 1392382 h 1449230"/>
                <a:gd name="connsiteX48" fmla="*/ 666721 w 1373303"/>
                <a:gd name="connsiteY48" fmla="*/ 1402773 h 1449230"/>
                <a:gd name="connsiteX49" fmla="*/ 573203 w 1373303"/>
                <a:gd name="connsiteY49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13430 w 1373303"/>
                <a:gd name="connsiteY6" fmla="*/ 748146 h 1449230"/>
                <a:gd name="connsiteX7" fmla="*/ 344603 w 1373303"/>
                <a:gd name="connsiteY7" fmla="*/ 727364 h 1449230"/>
                <a:gd name="connsiteX8" fmla="*/ 448512 w 1373303"/>
                <a:gd name="connsiteY8" fmla="*/ 696191 h 1449230"/>
                <a:gd name="connsiteX9" fmla="*/ 479685 w 1373303"/>
                <a:gd name="connsiteY9" fmla="*/ 675409 h 1449230"/>
                <a:gd name="connsiteX10" fmla="*/ 458903 w 1373303"/>
                <a:gd name="connsiteY10" fmla="*/ 581891 h 1449230"/>
                <a:gd name="connsiteX11" fmla="*/ 458903 w 1373303"/>
                <a:gd name="connsiteY11" fmla="*/ 311727 h 1449230"/>
                <a:gd name="connsiteX12" fmla="*/ 469294 w 1373303"/>
                <a:gd name="connsiteY12" fmla="*/ 280555 h 1449230"/>
                <a:gd name="connsiteX13" fmla="*/ 500466 w 1373303"/>
                <a:gd name="connsiteY13" fmla="*/ 238991 h 1449230"/>
                <a:gd name="connsiteX14" fmla="*/ 510857 w 1373303"/>
                <a:gd name="connsiteY14" fmla="*/ 207818 h 1449230"/>
                <a:gd name="connsiteX15" fmla="*/ 552421 w 1373303"/>
                <a:gd name="connsiteY15" fmla="*/ 145473 h 1449230"/>
                <a:gd name="connsiteX16" fmla="*/ 573203 w 1373303"/>
                <a:gd name="connsiteY16" fmla="*/ 114300 h 1449230"/>
                <a:gd name="connsiteX17" fmla="*/ 604375 w 1373303"/>
                <a:gd name="connsiteY17" fmla="*/ 51955 h 1449230"/>
                <a:gd name="connsiteX18" fmla="*/ 645939 w 1373303"/>
                <a:gd name="connsiteY18" fmla="*/ 31173 h 1449230"/>
                <a:gd name="connsiteX19" fmla="*/ 708285 w 1373303"/>
                <a:gd name="connsiteY19" fmla="*/ 0 h 1449230"/>
                <a:gd name="connsiteX20" fmla="*/ 822585 w 1373303"/>
                <a:gd name="connsiteY20" fmla="*/ 10391 h 1449230"/>
                <a:gd name="connsiteX21" fmla="*/ 874539 w 1373303"/>
                <a:gd name="connsiteY21" fmla="*/ 20782 h 1449230"/>
                <a:gd name="connsiteX22" fmla="*/ 936885 w 1373303"/>
                <a:gd name="connsiteY22" fmla="*/ 83127 h 1449230"/>
                <a:gd name="connsiteX23" fmla="*/ 1009621 w 1373303"/>
                <a:gd name="connsiteY23" fmla="*/ 176646 h 1449230"/>
                <a:gd name="connsiteX24" fmla="*/ 1030403 w 1373303"/>
                <a:gd name="connsiteY24" fmla="*/ 259773 h 1449230"/>
                <a:gd name="connsiteX25" fmla="*/ 1040794 w 1373303"/>
                <a:gd name="connsiteY25" fmla="*/ 363682 h 1449230"/>
                <a:gd name="connsiteX26" fmla="*/ 1030403 w 1373303"/>
                <a:gd name="connsiteY26" fmla="*/ 529936 h 1449230"/>
                <a:gd name="connsiteX27" fmla="*/ 999230 w 1373303"/>
                <a:gd name="connsiteY27" fmla="*/ 592282 h 1449230"/>
                <a:gd name="connsiteX28" fmla="*/ 968057 w 1373303"/>
                <a:gd name="connsiteY28" fmla="*/ 654627 h 1449230"/>
                <a:gd name="connsiteX29" fmla="*/ 978448 w 1373303"/>
                <a:gd name="connsiteY29" fmla="*/ 685800 h 1449230"/>
                <a:gd name="connsiteX30" fmla="*/ 1020012 w 1373303"/>
                <a:gd name="connsiteY30" fmla="*/ 696191 h 1449230"/>
                <a:gd name="connsiteX31" fmla="*/ 1051185 w 1373303"/>
                <a:gd name="connsiteY31" fmla="*/ 706582 h 1449230"/>
                <a:gd name="connsiteX32" fmla="*/ 1144703 w 1373303"/>
                <a:gd name="connsiteY32" fmla="*/ 789709 h 1449230"/>
                <a:gd name="connsiteX33" fmla="*/ 1175875 w 1373303"/>
                <a:gd name="connsiteY33" fmla="*/ 810491 h 1449230"/>
                <a:gd name="connsiteX34" fmla="*/ 1196657 w 1373303"/>
                <a:gd name="connsiteY34" fmla="*/ 841664 h 1449230"/>
                <a:gd name="connsiteX35" fmla="*/ 1248612 w 1373303"/>
                <a:gd name="connsiteY35" fmla="*/ 904009 h 1449230"/>
                <a:gd name="connsiteX36" fmla="*/ 1269394 w 1373303"/>
                <a:gd name="connsiteY36" fmla="*/ 976746 h 1449230"/>
                <a:gd name="connsiteX37" fmla="*/ 1300566 w 1373303"/>
                <a:gd name="connsiteY37" fmla="*/ 1070264 h 1449230"/>
                <a:gd name="connsiteX38" fmla="*/ 1310957 w 1373303"/>
                <a:gd name="connsiteY38" fmla="*/ 1101436 h 1449230"/>
                <a:gd name="connsiteX39" fmla="*/ 1331739 w 1373303"/>
                <a:gd name="connsiteY39" fmla="*/ 1184564 h 1449230"/>
                <a:gd name="connsiteX40" fmla="*/ 1352521 w 1373303"/>
                <a:gd name="connsiteY40" fmla="*/ 1246909 h 1449230"/>
                <a:gd name="connsiteX41" fmla="*/ 1373303 w 1373303"/>
                <a:gd name="connsiteY41" fmla="*/ 1371600 h 1449230"/>
                <a:gd name="connsiteX42" fmla="*/ 1342130 w 1373303"/>
                <a:gd name="connsiteY42" fmla="*/ 1392382 h 1449230"/>
                <a:gd name="connsiteX43" fmla="*/ 1238221 w 1373303"/>
                <a:gd name="connsiteY43" fmla="*/ 1381991 h 1449230"/>
                <a:gd name="connsiteX44" fmla="*/ 1051185 w 1373303"/>
                <a:gd name="connsiteY44" fmla="*/ 1371600 h 1449230"/>
                <a:gd name="connsiteX45" fmla="*/ 781021 w 1373303"/>
                <a:gd name="connsiteY45" fmla="*/ 1381991 h 1449230"/>
                <a:gd name="connsiteX46" fmla="*/ 718675 w 1373303"/>
                <a:gd name="connsiteY46" fmla="*/ 1392382 h 1449230"/>
                <a:gd name="connsiteX47" fmla="*/ 666721 w 1373303"/>
                <a:gd name="connsiteY47" fmla="*/ 1402773 h 1449230"/>
                <a:gd name="connsiteX48" fmla="*/ 573203 w 1373303"/>
                <a:gd name="connsiteY48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48512 w 1373303"/>
                <a:gd name="connsiteY7" fmla="*/ 696191 h 1449230"/>
                <a:gd name="connsiteX8" fmla="*/ 479685 w 1373303"/>
                <a:gd name="connsiteY8" fmla="*/ 675409 h 1449230"/>
                <a:gd name="connsiteX9" fmla="*/ 458903 w 1373303"/>
                <a:gd name="connsiteY9" fmla="*/ 581891 h 1449230"/>
                <a:gd name="connsiteX10" fmla="*/ 458903 w 1373303"/>
                <a:gd name="connsiteY10" fmla="*/ 311727 h 1449230"/>
                <a:gd name="connsiteX11" fmla="*/ 469294 w 1373303"/>
                <a:gd name="connsiteY11" fmla="*/ 280555 h 1449230"/>
                <a:gd name="connsiteX12" fmla="*/ 500466 w 1373303"/>
                <a:gd name="connsiteY12" fmla="*/ 238991 h 1449230"/>
                <a:gd name="connsiteX13" fmla="*/ 510857 w 1373303"/>
                <a:gd name="connsiteY13" fmla="*/ 207818 h 1449230"/>
                <a:gd name="connsiteX14" fmla="*/ 552421 w 1373303"/>
                <a:gd name="connsiteY14" fmla="*/ 145473 h 1449230"/>
                <a:gd name="connsiteX15" fmla="*/ 573203 w 1373303"/>
                <a:gd name="connsiteY15" fmla="*/ 114300 h 1449230"/>
                <a:gd name="connsiteX16" fmla="*/ 604375 w 1373303"/>
                <a:gd name="connsiteY16" fmla="*/ 51955 h 1449230"/>
                <a:gd name="connsiteX17" fmla="*/ 645939 w 1373303"/>
                <a:gd name="connsiteY17" fmla="*/ 31173 h 1449230"/>
                <a:gd name="connsiteX18" fmla="*/ 708285 w 1373303"/>
                <a:gd name="connsiteY18" fmla="*/ 0 h 1449230"/>
                <a:gd name="connsiteX19" fmla="*/ 822585 w 1373303"/>
                <a:gd name="connsiteY19" fmla="*/ 10391 h 1449230"/>
                <a:gd name="connsiteX20" fmla="*/ 874539 w 1373303"/>
                <a:gd name="connsiteY20" fmla="*/ 20782 h 1449230"/>
                <a:gd name="connsiteX21" fmla="*/ 936885 w 1373303"/>
                <a:gd name="connsiteY21" fmla="*/ 83127 h 1449230"/>
                <a:gd name="connsiteX22" fmla="*/ 1009621 w 1373303"/>
                <a:gd name="connsiteY22" fmla="*/ 176646 h 1449230"/>
                <a:gd name="connsiteX23" fmla="*/ 1030403 w 1373303"/>
                <a:gd name="connsiteY23" fmla="*/ 259773 h 1449230"/>
                <a:gd name="connsiteX24" fmla="*/ 1040794 w 1373303"/>
                <a:gd name="connsiteY24" fmla="*/ 363682 h 1449230"/>
                <a:gd name="connsiteX25" fmla="*/ 1030403 w 1373303"/>
                <a:gd name="connsiteY25" fmla="*/ 529936 h 1449230"/>
                <a:gd name="connsiteX26" fmla="*/ 999230 w 1373303"/>
                <a:gd name="connsiteY26" fmla="*/ 592282 h 1449230"/>
                <a:gd name="connsiteX27" fmla="*/ 968057 w 1373303"/>
                <a:gd name="connsiteY27" fmla="*/ 654627 h 1449230"/>
                <a:gd name="connsiteX28" fmla="*/ 978448 w 1373303"/>
                <a:gd name="connsiteY28" fmla="*/ 685800 h 1449230"/>
                <a:gd name="connsiteX29" fmla="*/ 1020012 w 1373303"/>
                <a:gd name="connsiteY29" fmla="*/ 696191 h 1449230"/>
                <a:gd name="connsiteX30" fmla="*/ 1051185 w 1373303"/>
                <a:gd name="connsiteY30" fmla="*/ 706582 h 1449230"/>
                <a:gd name="connsiteX31" fmla="*/ 1144703 w 1373303"/>
                <a:gd name="connsiteY31" fmla="*/ 789709 h 1449230"/>
                <a:gd name="connsiteX32" fmla="*/ 1175875 w 1373303"/>
                <a:gd name="connsiteY32" fmla="*/ 810491 h 1449230"/>
                <a:gd name="connsiteX33" fmla="*/ 1196657 w 1373303"/>
                <a:gd name="connsiteY33" fmla="*/ 841664 h 1449230"/>
                <a:gd name="connsiteX34" fmla="*/ 1248612 w 1373303"/>
                <a:gd name="connsiteY34" fmla="*/ 904009 h 1449230"/>
                <a:gd name="connsiteX35" fmla="*/ 1269394 w 1373303"/>
                <a:gd name="connsiteY35" fmla="*/ 976746 h 1449230"/>
                <a:gd name="connsiteX36" fmla="*/ 1300566 w 1373303"/>
                <a:gd name="connsiteY36" fmla="*/ 1070264 h 1449230"/>
                <a:gd name="connsiteX37" fmla="*/ 1310957 w 1373303"/>
                <a:gd name="connsiteY37" fmla="*/ 1101436 h 1449230"/>
                <a:gd name="connsiteX38" fmla="*/ 1331739 w 1373303"/>
                <a:gd name="connsiteY38" fmla="*/ 1184564 h 1449230"/>
                <a:gd name="connsiteX39" fmla="*/ 1352521 w 1373303"/>
                <a:gd name="connsiteY39" fmla="*/ 1246909 h 1449230"/>
                <a:gd name="connsiteX40" fmla="*/ 1373303 w 1373303"/>
                <a:gd name="connsiteY40" fmla="*/ 1371600 h 1449230"/>
                <a:gd name="connsiteX41" fmla="*/ 1342130 w 1373303"/>
                <a:gd name="connsiteY41" fmla="*/ 1392382 h 1449230"/>
                <a:gd name="connsiteX42" fmla="*/ 1238221 w 1373303"/>
                <a:gd name="connsiteY42" fmla="*/ 1381991 h 1449230"/>
                <a:gd name="connsiteX43" fmla="*/ 1051185 w 1373303"/>
                <a:gd name="connsiteY43" fmla="*/ 1371600 h 1449230"/>
                <a:gd name="connsiteX44" fmla="*/ 781021 w 1373303"/>
                <a:gd name="connsiteY44" fmla="*/ 1381991 h 1449230"/>
                <a:gd name="connsiteX45" fmla="*/ 718675 w 1373303"/>
                <a:gd name="connsiteY45" fmla="*/ 1392382 h 1449230"/>
                <a:gd name="connsiteX46" fmla="*/ 666721 w 1373303"/>
                <a:gd name="connsiteY46" fmla="*/ 1402773 h 1449230"/>
                <a:gd name="connsiteX47" fmla="*/ 573203 w 1373303"/>
                <a:gd name="connsiteY47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79685 w 1373303"/>
                <a:gd name="connsiteY7" fmla="*/ 675409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469294 w 1373303"/>
                <a:gd name="connsiteY10" fmla="*/ 280555 h 1449230"/>
                <a:gd name="connsiteX11" fmla="*/ 500466 w 1373303"/>
                <a:gd name="connsiteY11" fmla="*/ 238991 h 1449230"/>
                <a:gd name="connsiteX12" fmla="*/ 510857 w 1373303"/>
                <a:gd name="connsiteY12" fmla="*/ 207818 h 1449230"/>
                <a:gd name="connsiteX13" fmla="*/ 552421 w 1373303"/>
                <a:gd name="connsiteY13" fmla="*/ 145473 h 1449230"/>
                <a:gd name="connsiteX14" fmla="*/ 573203 w 1373303"/>
                <a:gd name="connsiteY14" fmla="*/ 114300 h 1449230"/>
                <a:gd name="connsiteX15" fmla="*/ 604375 w 1373303"/>
                <a:gd name="connsiteY15" fmla="*/ 51955 h 1449230"/>
                <a:gd name="connsiteX16" fmla="*/ 645939 w 1373303"/>
                <a:gd name="connsiteY16" fmla="*/ 31173 h 1449230"/>
                <a:gd name="connsiteX17" fmla="*/ 708285 w 1373303"/>
                <a:gd name="connsiteY17" fmla="*/ 0 h 1449230"/>
                <a:gd name="connsiteX18" fmla="*/ 822585 w 1373303"/>
                <a:gd name="connsiteY18" fmla="*/ 10391 h 1449230"/>
                <a:gd name="connsiteX19" fmla="*/ 874539 w 1373303"/>
                <a:gd name="connsiteY19" fmla="*/ 20782 h 1449230"/>
                <a:gd name="connsiteX20" fmla="*/ 936885 w 1373303"/>
                <a:gd name="connsiteY20" fmla="*/ 83127 h 1449230"/>
                <a:gd name="connsiteX21" fmla="*/ 1009621 w 1373303"/>
                <a:gd name="connsiteY21" fmla="*/ 176646 h 1449230"/>
                <a:gd name="connsiteX22" fmla="*/ 1030403 w 1373303"/>
                <a:gd name="connsiteY22" fmla="*/ 259773 h 1449230"/>
                <a:gd name="connsiteX23" fmla="*/ 1040794 w 1373303"/>
                <a:gd name="connsiteY23" fmla="*/ 363682 h 1449230"/>
                <a:gd name="connsiteX24" fmla="*/ 1030403 w 1373303"/>
                <a:gd name="connsiteY24" fmla="*/ 529936 h 1449230"/>
                <a:gd name="connsiteX25" fmla="*/ 999230 w 1373303"/>
                <a:gd name="connsiteY25" fmla="*/ 592282 h 1449230"/>
                <a:gd name="connsiteX26" fmla="*/ 968057 w 1373303"/>
                <a:gd name="connsiteY26" fmla="*/ 654627 h 1449230"/>
                <a:gd name="connsiteX27" fmla="*/ 978448 w 1373303"/>
                <a:gd name="connsiteY27" fmla="*/ 685800 h 1449230"/>
                <a:gd name="connsiteX28" fmla="*/ 1020012 w 1373303"/>
                <a:gd name="connsiteY28" fmla="*/ 696191 h 1449230"/>
                <a:gd name="connsiteX29" fmla="*/ 1051185 w 1373303"/>
                <a:gd name="connsiteY29" fmla="*/ 706582 h 1449230"/>
                <a:gd name="connsiteX30" fmla="*/ 1144703 w 1373303"/>
                <a:gd name="connsiteY30" fmla="*/ 789709 h 1449230"/>
                <a:gd name="connsiteX31" fmla="*/ 1175875 w 1373303"/>
                <a:gd name="connsiteY31" fmla="*/ 810491 h 1449230"/>
                <a:gd name="connsiteX32" fmla="*/ 1196657 w 1373303"/>
                <a:gd name="connsiteY32" fmla="*/ 841664 h 1449230"/>
                <a:gd name="connsiteX33" fmla="*/ 1248612 w 1373303"/>
                <a:gd name="connsiteY33" fmla="*/ 904009 h 1449230"/>
                <a:gd name="connsiteX34" fmla="*/ 1269394 w 1373303"/>
                <a:gd name="connsiteY34" fmla="*/ 976746 h 1449230"/>
                <a:gd name="connsiteX35" fmla="*/ 1300566 w 1373303"/>
                <a:gd name="connsiteY35" fmla="*/ 1070264 h 1449230"/>
                <a:gd name="connsiteX36" fmla="*/ 1310957 w 1373303"/>
                <a:gd name="connsiteY36" fmla="*/ 1101436 h 1449230"/>
                <a:gd name="connsiteX37" fmla="*/ 1331739 w 1373303"/>
                <a:gd name="connsiteY37" fmla="*/ 1184564 h 1449230"/>
                <a:gd name="connsiteX38" fmla="*/ 1352521 w 1373303"/>
                <a:gd name="connsiteY38" fmla="*/ 1246909 h 1449230"/>
                <a:gd name="connsiteX39" fmla="*/ 1373303 w 1373303"/>
                <a:gd name="connsiteY39" fmla="*/ 1371600 h 1449230"/>
                <a:gd name="connsiteX40" fmla="*/ 1342130 w 1373303"/>
                <a:gd name="connsiteY40" fmla="*/ 1392382 h 1449230"/>
                <a:gd name="connsiteX41" fmla="*/ 1238221 w 1373303"/>
                <a:gd name="connsiteY41" fmla="*/ 1381991 h 1449230"/>
                <a:gd name="connsiteX42" fmla="*/ 1051185 w 1373303"/>
                <a:gd name="connsiteY42" fmla="*/ 1371600 h 1449230"/>
                <a:gd name="connsiteX43" fmla="*/ 781021 w 1373303"/>
                <a:gd name="connsiteY43" fmla="*/ 1381991 h 1449230"/>
                <a:gd name="connsiteX44" fmla="*/ 718675 w 1373303"/>
                <a:gd name="connsiteY44" fmla="*/ 1392382 h 1449230"/>
                <a:gd name="connsiteX45" fmla="*/ 666721 w 1373303"/>
                <a:gd name="connsiteY45" fmla="*/ 1402773 h 1449230"/>
                <a:gd name="connsiteX46" fmla="*/ 573203 w 1373303"/>
                <a:gd name="connsiteY46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469294 w 1373303"/>
                <a:gd name="connsiteY10" fmla="*/ 280555 h 1449230"/>
                <a:gd name="connsiteX11" fmla="*/ 500466 w 1373303"/>
                <a:gd name="connsiteY11" fmla="*/ 238991 h 1449230"/>
                <a:gd name="connsiteX12" fmla="*/ 510857 w 1373303"/>
                <a:gd name="connsiteY12" fmla="*/ 207818 h 1449230"/>
                <a:gd name="connsiteX13" fmla="*/ 552421 w 1373303"/>
                <a:gd name="connsiteY13" fmla="*/ 145473 h 1449230"/>
                <a:gd name="connsiteX14" fmla="*/ 573203 w 1373303"/>
                <a:gd name="connsiteY14" fmla="*/ 114300 h 1449230"/>
                <a:gd name="connsiteX15" fmla="*/ 604375 w 1373303"/>
                <a:gd name="connsiteY15" fmla="*/ 51955 h 1449230"/>
                <a:gd name="connsiteX16" fmla="*/ 645939 w 1373303"/>
                <a:gd name="connsiteY16" fmla="*/ 31173 h 1449230"/>
                <a:gd name="connsiteX17" fmla="*/ 708285 w 1373303"/>
                <a:gd name="connsiteY17" fmla="*/ 0 h 1449230"/>
                <a:gd name="connsiteX18" fmla="*/ 822585 w 1373303"/>
                <a:gd name="connsiteY18" fmla="*/ 10391 h 1449230"/>
                <a:gd name="connsiteX19" fmla="*/ 874539 w 1373303"/>
                <a:gd name="connsiteY19" fmla="*/ 20782 h 1449230"/>
                <a:gd name="connsiteX20" fmla="*/ 936885 w 1373303"/>
                <a:gd name="connsiteY20" fmla="*/ 83127 h 1449230"/>
                <a:gd name="connsiteX21" fmla="*/ 1009621 w 1373303"/>
                <a:gd name="connsiteY21" fmla="*/ 176646 h 1449230"/>
                <a:gd name="connsiteX22" fmla="*/ 1030403 w 1373303"/>
                <a:gd name="connsiteY22" fmla="*/ 259773 h 1449230"/>
                <a:gd name="connsiteX23" fmla="*/ 1040794 w 1373303"/>
                <a:gd name="connsiteY23" fmla="*/ 363682 h 1449230"/>
                <a:gd name="connsiteX24" fmla="*/ 1030403 w 1373303"/>
                <a:gd name="connsiteY24" fmla="*/ 529936 h 1449230"/>
                <a:gd name="connsiteX25" fmla="*/ 999230 w 1373303"/>
                <a:gd name="connsiteY25" fmla="*/ 592282 h 1449230"/>
                <a:gd name="connsiteX26" fmla="*/ 968057 w 1373303"/>
                <a:gd name="connsiteY26" fmla="*/ 654627 h 1449230"/>
                <a:gd name="connsiteX27" fmla="*/ 978448 w 1373303"/>
                <a:gd name="connsiteY27" fmla="*/ 685800 h 1449230"/>
                <a:gd name="connsiteX28" fmla="*/ 1020012 w 1373303"/>
                <a:gd name="connsiteY28" fmla="*/ 696191 h 1449230"/>
                <a:gd name="connsiteX29" fmla="*/ 1051185 w 1373303"/>
                <a:gd name="connsiteY29" fmla="*/ 706582 h 1449230"/>
                <a:gd name="connsiteX30" fmla="*/ 1144703 w 1373303"/>
                <a:gd name="connsiteY30" fmla="*/ 789709 h 1449230"/>
                <a:gd name="connsiteX31" fmla="*/ 1175875 w 1373303"/>
                <a:gd name="connsiteY31" fmla="*/ 810491 h 1449230"/>
                <a:gd name="connsiteX32" fmla="*/ 1196657 w 1373303"/>
                <a:gd name="connsiteY32" fmla="*/ 841664 h 1449230"/>
                <a:gd name="connsiteX33" fmla="*/ 1248612 w 1373303"/>
                <a:gd name="connsiteY33" fmla="*/ 904009 h 1449230"/>
                <a:gd name="connsiteX34" fmla="*/ 1269394 w 1373303"/>
                <a:gd name="connsiteY34" fmla="*/ 976746 h 1449230"/>
                <a:gd name="connsiteX35" fmla="*/ 1300566 w 1373303"/>
                <a:gd name="connsiteY35" fmla="*/ 1070264 h 1449230"/>
                <a:gd name="connsiteX36" fmla="*/ 1310957 w 1373303"/>
                <a:gd name="connsiteY36" fmla="*/ 1101436 h 1449230"/>
                <a:gd name="connsiteX37" fmla="*/ 1331739 w 1373303"/>
                <a:gd name="connsiteY37" fmla="*/ 1184564 h 1449230"/>
                <a:gd name="connsiteX38" fmla="*/ 1352521 w 1373303"/>
                <a:gd name="connsiteY38" fmla="*/ 1246909 h 1449230"/>
                <a:gd name="connsiteX39" fmla="*/ 1373303 w 1373303"/>
                <a:gd name="connsiteY39" fmla="*/ 1371600 h 1449230"/>
                <a:gd name="connsiteX40" fmla="*/ 1342130 w 1373303"/>
                <a:gd name="connsiteY40" fmla="*/ 1392382 h 1449230"/>
                <a:gd name="connsiteX41" fmla="*/ 1238221 w 1373303"/>
                <a:gd name="connsiteY41" fmla="*/ 1381991 h 1449230"/>
                <a:gd name="connsiteX42" fmla="*/ 1051185 w 1373303"/>
                <a:gd name="connsiteY42" fmla="*/ 1371600 h 1449230"/>
                <a:gd name="connsiteX43" fmla="*/ 781021 w 1373303"/>
                <a:gd name="connsiteY43" fmla="*/ 1381991 h 1449230"/>
                <a:gd name="connsiteX44" fmla="*/ 718675 w 1373303"/>
                <a:gd name="connsiteY44" fmla="*/ 1392382 h 1449230"/>
                <a:gd name="connsiteX45" fmla="*/ 666721 w 1373303"/>
                <a:gd name="connsiteY45" fmla="*/ 1402773 h 1449230"/>
                <a:gd name="connsiteX46" fmla="*/ 573203 w 1373303"/>
                <a:gd name="connsiteY46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500466 w 1373303"/>
                <a:gd name="connsiteY10" fmla="*/ 238991 h 1449230"/>
                <a:gd name="connsiteX11" fmla="*/ 510857 w 1373303"/>
                <a:gd name="connsiteY11" fmla="*/ 207818 h 1449230"/>
                <a:gd name="connsiteX12" fmla="*/ 552421 w 1373303"/>
                <a:gd name="connsiteY12" fmla="*/ 145473 h 1449230"/>
                <a:gd name="connsiteX13" fmla="*/ 573203 w 1373303"/>
                <a:gd name="connsiteY13" fmla="*/ 114300 h 1449230"/>
                <a:gd name="connsiteX14" fmla="*/ 604375 w 1373303"/>
                <a:gd name="connsiteY14" fmla="*/ 51955 h 1449230"/>
                <a:gd name="connsiteX15" fmla="*/ 645939 w 1373303"/>
                <a:gd name="connsiteY15" fmla="*/ 31173 h 1449230"/>
                <a:gd name="connsiteX16" fmla="*/ 708285 w 1373303"/>
                <a:gd name="connsiteY16" fmla="*/ 0 h 1449230"/>
                <a:gd name="connsiteX17" fmla="*/ 822585 w 1373303"/>
                <a:gd name="connsiteY17" fmla="*/ 10391 h 1449230"/>
                <a:gd name="connsiteX18" fmla="*/ 874539 w 1373303"/>
                <a:gd name="connsiteY18" fmla="*/ 20782 h 1449230"/>
                <a:gd name="connsiteX19" fmla="*/ 936885 w 1373303"/>
                <a:gd name="connsiteY19" fmla="*/ 83127 h 1449230"/>
                <a:gd name="connsiteX20" fmla="*/ 1009621 w 1373303"/>
                <a:gd name="connsiteY20" fmla="*/ 176646 h 1449230"/>
                <a:gd name="connsiteX21" fmla="*/ 1030403 w 1373303"/>
                <a:gd name="connsiteY21" fmla="*/ 259773 h 1449230"/>
                <a:gd name="connsiteX22" fmla="*/ 1040794 w 1373303"/>
                <a:gd name="connsiteY22" fmla="*/ 363682 h 1449230"/>
                <a:gd name="connsiteX23" fmla="*/ 1030403 w 1373303"/>
                <a:gd name="connsiteY23" fmla="*/ 529936 h 1449230"/>
                <a:gd name="connsiteX24" fmla="*/ 999230 w 1373303"/>
                <a:gd name="connsiteY24" fmla="*/ 592282 h 1449230"/>
                <a:gd name="connsiteX25" fmla="*/ 968057 w 1373303"/>
                <a:gd name="connsiteY25" fmla="*/ 654627 h 1449230"/>
                <a:gd name="connsiteX26" fmla="*/ 978448 w 1373303"/>
                <a:gd name="connsiteY26" fmla="*/ 685800 h 1449230"/>
                <a:gd name="connsiteX27" fmla="*/ 1020012 w 1373303"/>
                <a:gd name="connsiteY27" fmla="*/ 696191 h 1449230"/>
                <a:gd name="connsiteX28" fmla="*/ 1051185 w 1373303"/>
                <a:gd name="connsiteY28" fmla="*/ 706582 h 1449230"/>
                <a:gd name="connsiteX29" fmla="*/ 1144703 w 1373303"/>
                <a:gd name="connsiteY29" fmla="*/ 789709 h 1449230"/>
                <a:gd name="connsiteX30" fmla="*/ 1175875 w 1373303"/>
                <a:gd name="connsiteY30" fmla="*/ 810491 h 1449230"/>
                <a:gd name="connsiteX31" fmla="*/ 1196657 w 1373303"/>
                <a:gd name="connsiteY31" fmla="*/ 841664 h 1449230"/>
                <a:gd name="connsiteX32" fmla="*/ 1248612 w 1373303"/>
                <a:gd name="connsiteY32" fmla="*/ 904009 h 1449230"/>
                <a:gd name="connsiteX33" fmla="*/ 1269394 w 1373303"/>
                <a:gd name="connsiteY33" fmla="*/ 976746 h 1449230"/>
                <a:gd name="connsiteX34" fmla="*/ 1300566 w 1373303"/>
                <a:gd name="connsiteY34" fmla="*/ 1070264 h 1449230"/>
                <a:gd name="connsiteX35" fmla="*/ 1310957 w 1373303"/>
                <a:gd name="connsiteY35" fmla="*/ 1101436 h 1449230"/>
                <a:gd name="connsiteX36" fmla="*/ 1331739 w 1373303"/>
                <a:gd name="connsiteY36" fmla="*/ 1184564 h 1449230"/>
                <a:gd name="connsiteX37" fmla="*/ 1352521 w 1373303"/>
                <a:gd name="connsiteY37" fmla="*/ 1246909 h 1449230"/>
                <a:gd name="connsiteX38" fmla="*/ 1373303 w 1373303"/>
                <a:gd name="connsiteY38" fmla="*/ 1371600 h 1449230"/>
                <a:gd name="connsiteX39" fmla="*/ 1342130 w 1373303"/>
                <a:gd name="connsiteY39" fmla="*/ 1392382 h 1449230"/>
                <a:gd name="connsiteX40" fmla="*/ 1238221 w 1373303"/>
                <a:gd name="connsiteY40" fmla="*/ 1381991 h 1449230"/>
                <a:gd name="connsiteX41" fmla="*/ 1051185 w 1373303"/>
                <a:gd name="connsiteY41" fmla="*/ 1371600 h 1449230"/>
                <a:gd name="connsiteX42" fmla="*/ 781021 w 1373303"/>
                <a:gd name="connsiteY42" fmla="*/ 1381991 h 1449230"/>
                <a:gd name="connsiteX43" fmla="*/ 718675 w 1373303"/>
                <a:gd name="connsiteY43" fmla="*/ 1392382 h 1449230"/>
                <a:gd name="connsiteX44" fmla="*/ 666721 w 1373303"/>
                <a:gd name="connsiteY44" fmla="*/ 1402773 h 1449230"/>
                <a:gd name="connsiteX45" fmla="*/ 573203 w 1373303"/>
                <a:gd name="connsiteY45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510857 w 1373303"/>
                <a:gd name="connsiteY10" fmla="*/ 207818 h 1449230"/>
                <a:gd name="connsiteX11" fmla="*/ 552421 w 1373303"/>
                <a:gd name="connsiteY11" fmla="*/ 145473 h 1449230"/>
                <a:gd name="connsiteX12" fmla="*/ 573203 w 1373303"/>
                <a:gd name="connsiteY12" fmla="*/ 114300 h 1449230"/>
                <a:gd name="connsiteX13" fmla="*/ 604375 w 1373303"/>
                <a:gd name="connsiteY13" fmla="*/ 51955 h 1449230"/>
                <a:gd name="connsiteX14" fmla="*/ 645939 w 1373303"/>
                <a:gd name="connsiteY14" fmla="*/ 31173 h 1449230"/>
                <a:gd name="connsiteX15" fmla="*/ 708285 w 1373303"/>
                <a:gd name="connsiteY15" fmla="*/ 0 h 1449230"/>
                <a:gd name="connsiteX16" fmla="*/ 822585 w 1373303"/>
                <a:gd name="connsiteY16" fmla="*/ 10391 h 1449230"/>
                <a:gd name="connsiteX17" fmla="*/ 874539 w 1373303"/>
                <a:gd name="connsiteY17" fmla="*/ 20782 h 1449230"/>
                <a:gd name="connsiteX18" fmla="*/ 936885 w 1373303"/>
                <a:gd name="connsiteY18" fmla="*/ 83127 h 1449230"/>
                <a:gd name="connsiteX19" fmla="*/ 1009621 w 1373303"/>
                <a:gd name="connsiteY19" fmla="*/ 176646 h 1449230"/>
                <a:gd name="connsiteX20" fmla="*/ 1030403 w 1373303"/>
                <a:gd name="connsiteY20" fmla="*/ 259773 h 1449230"/>
                <a:gd name="connsiteX21" fmla="*/ 1040794 w 1373303"/>
                <a:gd name="connsiteY21" fmla="*/ 363682 h 1449230"/>
                <a:gd name="connsiteX22" fmla="*/ 1030403 w 1373303"/>
                <a:gd name="connsiteY22" fmla="*/ 529936 h 1449230"/>
                <a:gd name="connsiteX23" fmla="*/ 999230 w 1373303"/>
                <a:gd name="connsiteY23" fmla="*/ 592282 h 1449230"/>
                <a:gd name="connsiteX24" fmla="*/ 968057 w 1373303"/>
                <a:gd name="connsiteY24" fmla="*/ 654627 h 1449230"/>
                <a:gd name="connsiteX25" fmla="*/ 978448 w 1373303"/>
                <a:gd name="connsiteY25" fmla="*/ 685800 h 1449230"/>
                <a:gd name="connsiteX26" fmla="*/ 1020012 w 1373303"/>
                <a:gd name="connsiteY26" fmla="*/ 696191 h 1449230"/>
                <a:gd name="connsiteX27" fmla="*/ 1051185 w 1373303"/>
                <a:gd name="connsiteY27" fmla="*/ 706582 h 1449230"/>
                <a:gd name="connsiteX28" fmla="*/ 1144703 w 1373303"/>
                <a:gd name="connsiteY28" fmla="*/ 789709 h 1449230"/>
                <a:gd name="connsiteX29" fmla="*/ 1175875 w 1373303"/>
                <a:gd name="connsiteY29" fmla="*/ 810491 h 1449230"/>
                <a:gd name="connsiteX30" fmla="*/ 1196657 w 1373303"/>
                <a:gd name="connsiteY30" fmla="*/ 841664 h 1449230"/>
                <a:gd name="connsiteX31" fmla="*/ 1248612 w 1373303"/>
                <a:gd name="connsiteY31" fmla="*/ 904009 h 1449230"/>
                <a:gd name="connsiteX32" fmla="*/ 1269394 w 1373303"/>
                <a:gd name="connsiteY32" fmla="*/ 976746 h 1449230"/>
                <a:gd name="connsiteX33" fmla="*/ 1300566 w 1373303"/>
                <a:gd name="connsiteY33" fmla="*/ 1070264 h 1449230"/>
                <a:gd name="connsiteX34" fmla="*/ 1310957 w 1373303"/>
                <a:gd name="connsiteY34" fmla="*/ 1101436 h 1449230"/>
                <a:gd name="connsiteX35" fmla="*/ 1331739 w 1373303"/>
                <a:gd name="connsiteY35" fmla="*/ 1184564 h 1449230"/>
                <a:gd name="connsiteX36" fmla="*/ 1352521 w 1373303"/>
                <a:gd name="connsiteY36" fmla="*/ 1246909 h 1449230"/>
                <a:gd name="connsiteX37" fmla="*/ 1373303 w 1373303"/>
                <a:gd name="connsiteY37" fmla="*/ 1371600 h 1449230"/>
                <a:gd name="connsiteX38" fmla="*/ 1342130 w 1373303"/>
                <a:gd name="connsiteY38" fmla="*/ 1392382 h 1449230"/>
                <a:gd name="connsiteX39" fmla="*/ 1238221 w 1373303"/>
                <a:gd name="connsiteY39" fmla="*/ 1381991 h 1449230"/>
                <a:gd name="connsiteX40" fmla="*/ 1051185 w 1373303"/>
                <a:gd name="connsiteY40" fmla="*/ 1371600 h 1449230"/>
                <a:gd name="connsiteX41" fmla="*/ 781021 w 1373303"/>
                <a:gd name="connsiteY41" fmla="*/ 1381991 h 1449230"/>
                <a:gd name="connsiteX42" fmla="*/ 718675 w 1373303"/>
                <a:gd name="connsiteY42" fmla="*/ 1392382 h 1449230"/>
                <a:gd name="connsiteX43" fmla="*/ 666721 w 1373303"/>
                <a:gd name="connsiteY43" fmla="*/ 1402773 h 1449230"/>
                <a:gd name="connsiteX44" fmla="*/ 573203 w 1373303"/>
                <a:gd name="connsiteY44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552421 w 1373303"/>
                <a:gd name="connsiteY10" fmla="*/ 145473 h 1449230"/>
                <a:gd name="connsiteX11" fmla="*/ 573203 w 1373303"/>
                <a:gd name="connsiteY11" fmla="*/ 114300 h 1449230"/>
                <a:gd name="connsiteX12" fmla="*/ 604375 w 1373303"/>
                <a:gd name="connsiteY12" fmla="*/ 51955 h 1449230"/>
                <a:gd name="connsiteX13" fmla="*/ 645939 w 1373303"/>
                <a:gd name="connsiteY13" fmla="*/ 31173 h 1449230"/>
                <a:gd name="connsiteX14" fmla="*/ 708285 w 1373303"/>
                <a:gd name="connsiteY14" fmla="*/ 0 h 1449230"/>
                <a:gd name="connsiteX15" fmla="*/ 822585 w 1373303"/>
                <a:gd name="connsiteY15" fmla="*/ 10391 h 1449230"/>
                <a:gd name="connsiteX16" fmla="*/ 874539 w 1373303"/>
                <a:gd name="connsiteY16" fmla="*/ 20782 h 1449230"/>
                <a:gd name="connsiteX17" fmla="*/ 936885 w 1373303"/>
                <a:gd name="connsiteY17" fmla="*/ 83127 h 1449230"/>
                <a:gd name="connsiteX18" fmla="*/ 1009621 w 1373303"/>
                <a:gd name="connsiteY18" fmla="*/ 176646 h 1449230"/>
                <a:gd name="connsiteX19" fmla="*/ 1030403 w 1373303"/>
                <a:gd name="connsiteY19" fmla="*/ 259773 h 1449230"/>
                <a:gd name="connsiteX20" fmla="*/ 1040794 w 1373303"/>
                <a:gd name="connsiteY20" fmla="*/ 363682 h 1449230"/>
                <a:gd name="connsiteX21" fmla="*/ 1030403 w 1373303"/>
                <a:gd name="connsiteY21" fmla="*/ 529936 h 1449230"/>
                <a:gd name="connsiteX22" fmla="*/ 999230 w 1373303"/>
                <a:gd name="connsiteY22" fmla="*/ 592282 h 1449230"/>
                <a:gd name="connsiteX23" fmla="*/ 968057 w 1373303"/>
                <a:gd name="connsiteY23" fmla="*/ 654627 h 1449230"/>
                <a:gd name="connsiteX24" fmla="*/ 978448 w 1373303"/>
                <a:gd name="connsiteY24" fmla="*/ 685800 h 1449230"/>
                <a:gd name="connsiteX25" fmla="*/ 1020012 w 1373303"/>
                <a:gd name="connsiteY25" fmla="*/ 696191 h 1449230"/>
                <a:gd name="connsiteX26" fmla="*/ 1051185 w 1373303"/>
                <a:gd name="connsiteY26" fmla="*/ 706582 h 1449230"/>
                <a:gd name="connsiteX27" fmla="*/ 1144703 w 1373303"/>
                <a:gd name="connsiteY27" fmla="*/ 789709 h 1449230"/>
                <a:gd name="connsiteX28" fmla="*/ 1175875 w 1373303"/>
                <a:gd name="connsiteY28" fmla="*/ 810491 h 1449230"/>
                <a:gd name="connsiteX29" fmla="*/ 1196657 w 1373303"/>
                <a:gd name="connsiteY29" fmla="*/ 841664 h 1449230"/>
                <a:gd name="connsiteX30" fmla="*/ 1248612 w 1373303"/>
                <a:gd name="connsiteY30" fmla="*/ 904009 h 1449230"/>
                <a:gd name="connsiteX31" fmla="*/ 1269394 w 1373303"/>
                <a:gd name="connsiteY31" fmla="*/ 976746 h 1449230"/>
                <a:gd name="connsiteX32" fmla="*/ 1300566 w 1373303"/>
                <a:gd name="connsiteY32" fmla="*/ 1070264 h 1449230"/>
                <a:gd name="connsiteX33" fmla="*/ 1310957 w 1373303"/>
                <a:gd name="connsiteY33" fmla="*/ 1101436 h 1449230"/>
                <a:gd name="connsiteX34" fmla="*/ 1331739 w 1373303"/>
                <a:gd name="connsiteY34" fmla="*/ 1184564 h 1449230"/>
                <a:gd name="connsiteX35" fmla="*/ 1352521 w 1373303"/>
                <a:gd name="connsiteY35" fmla="*/ 1246909 h 1449230"/>
                <a:gd name="connsiteX36" fmla="*/ 1373303 w 1373303"/>
                <a:gd name="connsiteY36" fmla="*/ 1371600 h 1449230"/>
                <a:gd name="connsiteX37" fmla="*/ 1342130 w 1373303"/>
                <a:gd name="connsiteY37" fmla="*/ 1392382 h 1449230"/>
                <a:gd name="connsiteX38" fmla="*/ 1238221 w 1373303"/>
                <a:gd name="connsiteY38" fmla="*/ 1381991 h 1449230"/>
                <a:gd name="connsiteX39" fmla="*/ 1051185 w 1373303"/>
                <a:gd name="connsiteY39" fmla="*/ 1371600 h 1449230"/>
                <a:gd name="connsiteX40" fmla="*/ 781021 w 1373303"/>
                <a:gd name="connsiteY40" fmla="*/ 1381991 h 1449230"/>
                <a:gd name="connsiteX41" fmla="*/ 718675 w 1373303"/>
                <a:gd name="connsiteY41" fmla="*/ 1392382 h 1449230"/>
                <a:gd name="connsiteX42" fmla="*/ 666721 w 1373303"/>
                <a:gd name="connsiteY42" fmla="*/ 1402773 h 1449230"/>
                <a:gd name="connsiteX43" fmla="*/ 573203 w 1373303"/>
                <a:gd name="connsiteY43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573203 w 1373303"/>
                <a:gd name="connsiteY10" fmla="*/ 114300 h 1449230"/>
                <a:gd name="connsiteX11" fmla="*/ 604375 w 1373303"/>
                <a:gd name="connsiteY11" fmla="*/ 51955 h 1449230"/>
                <a:gd name="connsiteX12" fmla="*/ 645939 w 1373303"/>
                <a:gd name="connsiteY12" fmla="*/ 31173 h 1449230"/>
                <a:gd name="connsiteX13" fmla="*/ 708285 w 1373303"/>
                <a:gd name="connsiteY13" fmla="*/ 0 h 1449230"/>
                <a:gd name="connsiteX14" fmla="*/ 822585 w 1373303"/>
                <a:gd name="connsiteY14" fmla="*/ 10391 h 1449230"/>
                <a:gd name="connsiteX15" fmla="*/ 874539 w 1373303"/>
                <a:gd name="connsiteY15" fmla="*/ 20782 h 1449230"/>
                <a:gd name="connsiteX16" fmla="*/ 936885 w 1373303"/>
                <a:gd name="connsiteY16" fmla="*/ 83127 h 1449230"/>
                <a:gd name="connsiteX17" fmla="*/ 1009621 w 1373303"/>
                <a:gd name="connsiteY17" fmla="*/ 176646 h 1449230"/>
                <a:gd name="connsiteX18" fmla="*/ 1030403 w 1373303"/>
                <a:gd name="connsiteY18" fmla="*/ 259773 h 1449230"/>
                <a:gd name="connsiteX19" fmla="*/ 1040794 w 1373303"/>
                <a:gd name="connsiteY19" fmla="*/ 363682 h 1449230"/>
                <a:gd name="connsiteX20" fmla="*/ 1030403 w 1373303"/>
                <a:gd name="connsiteY20" fmla="*/ 529936 h 1449230"/>
                <a:gd name="connsiteX21" fmla="*/ 999230 w 1373303"/>
                <a:gd name="connsiteY21" fmla="*/ 592282 h 1449230"/>
                <a:gd name="connsiteX22" fmla="*/ 968057 w 1373303"/>
                <a:gd name="connsiteY22" fmla="*/ 654627 h 1449230"/>
                <a:gd name="connsiteX23" fmla="*/ 978448 w 1373303"/>
                <a:gd name="connsiteY23" fmla="*/ 685800 h 1449230"/>
                <a:gd name="connsiteX24" fmla="*/ 1020012 w 1373303"/>
                <a:gd name="connsiteY24" fmla="*/ 696191 h 1449230"/>
                <a:gd name="connsiteX25" fmla="*/ 1051185 w 1373303"/>
                <a:gd name="connsiteY25" fmla="*/ 706582 h 1449230"/>
                <a:gd name="connsiteX26" fmla="*/ 1144703 w 1373303"/>
                <a:gd name="connsiteY26" fmla="*/ 789709 h 1449230"/>
                <a:gd name="connsiteX27" fmla="*/ 1175875 w 1373303"/>
                <a:gd name="connsiteY27" fmla="*/ 810491 h 1449230"/>
                <a:gd name="connsiteX28" fmla="*/ 1196657 w 1373303"/>
                <a:gd name="connsiteY28" fmla="*/ 841664 h 1449230"/>
                <a:gd name="connsiteX29" fmla="*/ 1248612 w 1373303"/>
                <a:gd name="connsiteY29" fmla="*/ 904009 h 1449230"/>
                <a:gd name="connsiteX30" fmla="*/ 1269394 w 1373303"/>
                <a:gd name="connsiteY30" fmla="*/ 976746 h 1449230"/>
                <a:gd name="connsiteX31" fmla="*/ 1300566 w 1373303"/>
                <a:gd name="connsiteY31" fmla="*/ 1070264 h 1449230"/>
                <a:gd name="connsiteX32" fmla="*/ 1310957 w 1373303"/>
                <a:gd name="connsiteY32" fmla="*/ 1101436 h 1449230"/>
                <a:gd name="connsiteX33" fmla="*/ 1331739 w 1373303"/>
                <a:gd name="connsiteY33" fmla="*/ 1184564 h 1449230"/>
                <a:gd name="connsiteX34" fmla="*/ 1352521 w 1373303"/>
                <a:gd name="connsiteY34" fmla="*/ 1246909 h 1449230"/>
                <a:gd name="connsiteX35" fmla="*/ 1373303 w 1373303"/>
                <a:gd name="connsiteY35" fmla="*/ 1371600 h 1449230"/>
                <a:gd name="connsiteX36" fmla="*/ 1342130 w 1373303"/>
                <a:gd name="connsiteY36" fmla="*/ 1392382 h 1449230"/>
                <a:gd name="connsiteX37" fmla="*/ 1238221 w 1373303"/>
                <a:gd name="connsiteY37" fmla="*/ 1381991 h 1449230"/>
                <a:gd name="connsiteX38" fmla="*/ 1051185 w 1373303"/>
                <a:gd name="connsiteY38" fmla="*/ 1371600 h 1449230"/>
                <a:gd name="connsiteX39" fmla="*/ 781021 w 1373303"/>
                <a:gd name="connsiteY39" fmla="*/ 1381991 h 1449230"/>
                <a:gd name="connsiteX40" fmla="*/ 718675 w 1373303"/>
                <a:gd name="connsiteY40" fmla="*/ 1392382 h 1449230"/>
                <a:gd name="connsiteX41" fmla="*/ 666721 w 1373303"/>
                <a:gd name="connsiteY41" fmla="*/ 1402773 h 1449230"/>
                <a:gd name="connsiteX42" fmla="*/ 573203 w 1373303"/>
                <a:gd name="connsiteY42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604375 w 1373303"/>
                <a:gd name="connsiteY10" fmla="*/ 51955 h 1449230"/>
                <a:gd name="connsiteX11" fmla="*/ 645939 w 1373303"/>
                <a:gd name="connsiteY11" fmla="*/ 31173 h 1449230"/>
                <a:gd name="connsiteX12" fmla="*/ 708285 w 1373303"/>
                <a:gd name="connsiteY12" fmla="*/ 0 h 1449230"/>
                <a:gd name="connsiteX13" fmla="*/ 822585 w 1373303"/>
                <a:gd name="connsiteY13" fmla="*/ 10391 h 1449230"/>
                <a:gd name="connsiteX14" fmla="*/ 874539 w 1373303"/>
                <a:gd name="connsiteY14" fmla="*/ 20782 h 1449230"/>
                <a:gd name="connsiteX15" fmla="*/ 936885 w 1373303"/>
                <a:gd name="connsiteY15" fmla="*/ 83127 h 1449230"/>
                <a:gd name="connsiteX16" fmla="*/ 1009621 w 1373303"/>
                <a:gd name="connsiteY16" fmla="*/ 176646 h 1449230"/>
                <a:gd name="connsiteX17" fmla="*/ 1030403 w 1373303"/>
                <a:gd name="connsiteY17" fmla="*/ 259773 h 1449230"/>
                <a:gd name="connsiteX18" fmla="*/ 1040794 w 1373303"/>
                <a:gd name="connsiteY18" fmla="*/ 363682 h 1449230"/>
                <a:gd name="connsiteX19" fmla="*/ 1030403 w 1373303"/>
                <a:gd name="connsiteY19" fmla="*/ 529936 h 1449230"/>
                <a:gd name="connsiteX20" fmla="*/ 999230 w 1373303"/>
                <a:gd name="connsiteY20" fmla="*/ 592282 h 1449230"/>
                <a:gd name="connsiteX21" fmla="*/ 968057 w 1373303"/>
                <a:gd name="connsiteY21" fmla="*/ 654627 h 1449230"/>
                <a:gd name="connsiteX22" fmla="*/ 978448 w 1373303"/>
                <a:gd name="connsiteY22" fmla="*/ 685800 h 1449230"/>
                <a:gd name="connsiteX23" fmla="*/ 1020012 w 1373303"/>
                <a:gd name="connsiteY23" fmla="*/ 696191 h 1449230"/>
                <a:gd name="connsiteX24" fmla="*/ 1051185 w 1373303"/>
                <a:gd name="connsiteY24" fmla="*/ 706582 h 1449230"/>
                <a:gd name="connsiteX25" fmla="*/ 1144703 w 1373303"/>
                <a:gd name="connsiteY25" fmla="*/ 789709 h 1449230"/>
                <a:gd name="connsiteX26" fmla="*/ 1175875 w 1373303"/>
                <a:gd name="connsiteY26" fmla="*/ 810491 h 1449230"/>
                <a:gd name="connsiteX27" fmla="*/ 1196657 w 1373303"/>
                <a:gd name="connsiteY27" fmla="*/ 841664 h 1449230"/>
                <a:gd name="connsiteX28" fmla="*/ 1248612 w 1373303"/>
                <a:gd name="connsiteY28" fmla="*/ 904009 h 1449230"/>
                <a:gd name="connsiteX29" fmla="*/ 1269394 w 1373303"/>
                <a:gd name="connsiteY29" fmla="*/ 976746 h 1449230"/>
                <a:gd name="connsiteX30" fmla="*/ 1300566 w 1373303"/>
                <a:gd name="connsiteY30" fmla="*/ 1070264 h 1449230"/>
                <a:gd name="connsiteX31" fmla="*/ 1310957 w 1373303"/>
                <a:gd name="connsiteY31" fmla="*/ 1101436 h 1449230"/>
                <a:gd name="connsiteX32" fmla="*/ 1331739 w 1373303"/>
                <a:gd name="connsiteY32" fmla="*/ 1184564 h 1449230"/>
                <a:gd name="connsiteX33" fmla="*/ 1352521 w 1373303"/>
                <a:gd name="connsiteY33" fmla="*/ 1246909 h 1449230"/>
                <a:gd name="connsiteX34" fmla="*/ 1373303 w 1373303"/>
                <a:gd name="connsiteY34" fmla="*/ 1371600 h 1449230"/>
                <a:gd name="connsiteX35" fmla="*/ 1342130 w 1373303"/>
                <a:gd name="connsiteY35" fmla="*/ 1392382 h 1449230"/>
                <a:gd name="connsiteX36" fmla="*/ 1238221 w 1373303"/>
                <a:gd name="connsiteY36" fmla="*/ 1381991 h 1449230"/>
                <a:gd name="connsiteX37" fmla="*/ 1051185 w 1373303"/>
                <a:gd name="connsiteY37" fmla="*/ 1371600 h 1449230"/>
                <a:gd name="connsiteX38" fmla="*/ 781021 w 1373303"/>
                <a:gd name="connsiteY38" fmla="*/ 1381991 h 1449230"/>
                <a:gd name="connsiteX39" fmla="*/ 718675 w 1373303"/>
                <a:gd name="connsiteY39" fmla="*/ 1392382 h 1449230"/>
                <a:gd name="connsiteX40" fmla="*/ 666721 w 1373303"/>
                <a:gd name="connsiteY40" fmla="*/ 1402773 h 1449230"/>
                <a:gd name="connsiteX41" fmla="*/ 573203 w 1373303"/>
                <a:gd name="connsiteY41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645939 w 1373303"/>
                <a:gd name="connsiteY10" fmla="*/ 31173 h 1449230"/>
                <a:gd name="connsiteX11" fmla="*/ 708285 w 1373303"/>
                <a:gd name="connsiteY11" fmla="*/ 0 h 1449230"/>
                <a:gd name="connsiteX12" fmla="*/ 822585 w 1373303"/>
                <a:gd name="connsiteY12" fmla="*/ 10391 h 1449230"/>
                <a:gd name="connsiteX13" fmla="*/ 874539 w 1373303"/>
                <a:gd name="connsiteY13" fmla="*/ 20782 h 1449230"/>
                <a:gd name="connsiteX14" fmla="*/ 936885 w 1373303"/>
                <a:gd name="connsiteY14" fmla="*/ 83127 h 1449230"/>
                <a:gd name="connsiteX15" fmla="*/ 1009621 w 1373303"/>
                <a:gd name="connsiteY15" fmla="*/ 176646 h 1449230"/>
                <a:gd name="connsiteX16" fmla="*/ 1030403 w 1373303"/>
                <a:gd name="connsiteY16" fmla="*/ 259773 h 1449230"/>
                <a:gd name="connsiteX17" fmla="*/ 1040794 w 1373303"/>
                <a:gd name="connsiteY17" fmla="*/ 363682 h 1449230"/>
                <a:gd name="connsiteX18" fmla="*/ 1030403 w 1373303"/>
                <a:gd name="connsiteY18" fmla="*/ 529936 h 1449230"/>
                <a:gd name="connsiteX19" fmla="*/ 999230 w 1373303"/>
                <a:gd name="connsiteY19" fmla="*/ 592282 h 1449230"/>
                <a:gd name="connsiteX20" fmla="*/ 968057 w 1373303"/>
                <a:gd name="connsiteY20" fmla="*/ 654627 h 1449230"/>
                <a:gd name="connsiteX21" fmla="*/ 978448 w 1373303"/>
                <a:gd name="connsiteY21" fmla="*/ 685800 h 1449230"/>
                <a:gd name="connsiteX22" fmla="*/ 1020012 w 1373303"/>
                <a:gd name="connsiteY22" fmla="*/ 696191 h 1449230"/>
                <a:gd name="connsiteX23" fmla="*/ 1051185 w 1373303"/>
                <a:gd name="connsiteY23" fmla="*/ 706582 h 1449230"/>
                <a:gd name="connsiteX24" fmla="*/ 1144703 w 1373303"/>
                <a:gd name="connsiteY24" fmla="*/ 789709 h 1449230"/>
                <a:gd name="connsiteX25" fmla="*/ 1175875 w 1373303"/>
                <a:gd name="connsiteY25" fmla="*/ 810491 h 1449230"/>
                <a:gd name="connsiteX26" fmla="*/ 1196657 w 1373303"/>
                <a:gd name="connsiteY26" fmla="*/ 841664 h 1449230"/>
                <a:gd name="connsiteX27" fmla="*/ 1248612 w 1373303"/>
                <a:gd name="connsiteY27" fmla="*/ 904009 h 1449230"/>
                <a:gd name="connsiteX28" fmla="*/ 1269394 w 1373303"/>
                <a:gd name="connsiteY28" fmla="*/ 976746 h 1449230"/>
                <a:gd name="connsiteX29" fmla="*/ 1300566 w 1373303"/>
                <a:gd name="connsiteY29" fmla="*/ 1070264 h 1449230"/>
                <a:gd name="connsiteX30" fmla="*/ 1310957 w 1373303"/>
                <a:gd name="connsiteY30" fmla="*/ 1101436 h 1449230"/>
                <a:gd name="connsiteX31" fmla="*/ 1331739 w 1373303"/>
                <a:gd name="connsiteY31" fmla="*/ 1184564 h 1449230"/>
                <a:gd name="connsiteX32" fmla="*/ 1352521 w 1373303"/>
                <a:gd name="connsiteY32" fmla="*/ 1246909 h 1449230"/>
                <a:gd name="connsiteX33" fmla="*/ 1373303 w 1373303"/>
                <a:gd name="connsiteY33" fmla="*/ 1371600 h 1449230"/>
                <a:gd name="connsiteX34" fmla="*/ 1342130 w 1373303"/>
                <a:gd name="connsiteY34" fmla="*/ 1392382 h 1449230"/>
                <a:gd name="connsiteX35" fmla="*/ 1238221 w 1373303"/>
                <a:gd name="connsiteY35" fmla="*/ 1381991 h 1449230"/>
                <a:gd name="connsiteX36" fmla="*/ 1051185 w 1373303"/>
                <a:gd name="connsiteY36" fmla="*/ 1371600 h 1449230"/>
                <a:gd name="connsiteX37" fmla="*/ 781021 w 1373303"/>
                <a:gd name="connsiteY37" fmla="*/ 1381991 h 1449230"/>
                <a:gd name="connsiteX38" fmla="*/ 718675 w 1373303"/>
                <a:gd name="connsiteY38" fmla="*/ 1392382 h 1449230"/>
                <a:gd name="connsiteX39" fmla="*/ 666721 w 1373303"/>
                <a:gd name="connsiteY39" fmla="*/ 1402773 h 1449230"/>
                <a:gd name="connsiteX40" fmla="*/ 573203 w 1373303"/>
                <a:gd name="connsiteY40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708285 w 1373303"/>
                <a:gd name="connsiteY10" fmla="*/ 0 h 1449230"/>
                <a:gd name="connsiteX11" fmla="*/ 822585 w 1373303"/>
                <a:gd name="connsiteY11" fmla="*/ 10391 h 1449230"/>
                <a:gd name="connsiteX12" fmla="*/ 874539 w 1373303"/>
                <a:gd name="connsiteY12" fmla="*/ 20782 h 1449230"/>
                <a:gd name="connsiteX13" fmla="*/ 936885 w 1373303"/>
                <a:gd name="connsiteY13" fmla="*/ 83127 h 1449230"/>
                <a:gd name="connsiteX14" fmla="*/ 1009621 w 1373303"/>
                <a:gd name="connsiteY14" fmla="*/ 176646 h 1449230"/>
                <a:gd name="connsiteX15" fmla="*/ 1030403 w 1373303"/>
                <a:gd name="connsiteY15" fmla="*/ 259773 h 1449230"/>
                <a:gd name="connsiteX16" fmla="*/ 1040794 w 1373303"/>
                <a:gd name="connsiteY16" fmla="*/ 363682 h 1449230"/>
                <a:gd name="connsiteX17" fmla="*/ 1030403 w 1373303"/>
                <a:gd name="connsiteY17" fmla="*/ 529936 h 1449230"/>
                <a:gd name="connsiteX18" fmla="*/ 999230 w 1373303"/>
                <a:gd name="connsiteY18" fmla="*/ 592282 h 1449230"/>
                <a:gd name="connsiteX19" fmla="*/ 968057 w 1373303"/>
                <a:gd name="connsiteY19" fmla="*/ 654627 h 1449230"/>
                <a:gd name="connsiteX20" fmla="*/ 978448 w 1373303"/>
                <a:gd name="connsiteY20" fmla="*/ 685800 h 1449230"/>
                <a:gd name="connsiteX21" fmla="*/ 1020012 w 1373303"/>
                <a:gd name="connsiteY21" fmla="*/ 696191 h 1449230"/>
                <a:gd name="connsiteX22" fmla="*/ 1051185 w 1373303"/>
                <a:gd name="connsiteY22" fmla="*/ 706582 h 1449230"/>
                <a:gd name="connsiteX23" fmla="*/ 1144703 w 1373303"/>
                <a:gd name="connsiteY23" fmla="*/ 789709 h 1449230"/>
                <a:gd name="connsiteX24" fmla="*/ 1175875 w 1373303"/>
                <a:gd name="connsiteY24" fmla="*/ 810491 h 1449230"/>
                <a:gd name="connsiteX25" fmla="*/ 1196657 w 1373303"/>
                <a:gd name="connsiteY25" fmla="*/ 841664 h 1449230"/>
                <a:gd name="connsiteX26" fmla="*/ 1248612 w 1373303"/>
                <a:gd name="connsiteY26" fmla="*/ 904009 h 1449230"/>
                <a:gd name="connsiteX27" fmla="*/ 1269394 w 1373303"/>
                <a:gd name="connsiteY27" fmla="*/ 976746 h 1449230"/>
                <a:gd name="connsiteX28" fmla="*/ 1300566 w 1373303"/>
                <a:gd name="connsiteY28" fmla="*/ 1070264 h 1449230"/>
                <a:gd name="connsiteX29" fmla="*/ 1310957 w 1373303"/>
                <a:gd name="connsiteY29" fmla="*/ 1101436 h 1449230"/>
                <a:gd name="connsiteX30" fmla="*/ 1331739 w 1373303"/>
                <a:gd name="connsiteY30" fmla="*/ 1184564 h 1449230"/>
                <a:gd name="connsiteX31" fmla="*/ 1352521 w 1373303"/>
                <a:gd name="connsiteY31" fmla="*/ 1246909 h 1449230"/>
                <a:gd name="connsiteX32" fmla="*/ 1373303 w 1373303"/>
                <a:gd name="connsiteY32" fmla="*/ 1371600 h 1449230"/>
                <a:gd name="connsiteX33" fmla="*/ 1342130 w 1373303"/>
                <a:gd name="connsiteY33" fmla="*/ 1392382 h 1449230"/>
                <a:gd name="connsiteX34" fmla="*/ 1238221 w 1373303"/>
                <a:gd name="connsiteY34" fmla="*/ 1381991 h 1449230"/>
                <a:gd name="connsiteX35" fmla="*/ 1051185 w 1373303"/>
                <a:gd name="connsiteY35" fmla="*/ 1371600 h 1449230"/>
                <a:gd name="connsiteX36" fmla="*/ 781021 w 1373303"/>
                <a:gd name="connsiteY36" fmla="*/ 1381991 h 1449230"/>
                <a:gd name="connsiteX37" fmla="*/ 718675 w 1373303"/>
                <a:gd name="connsiteY37" fmla="*/ 1392382 h 1449230"/>
                <a:gd name="connsiteX38" fmla="*/ 666721 w 1373303"/>
                <a:gd name="connsiteY38" fmla="*/ 1402773 h 1449230"/>
                <a:gd name="connsiteX39" fmla="*/ 573203 w 1373303"/>
                <a:gd name="connsiteY39" fmla="*/ 1413164 h 1449230"/>
                <a:gd name="connsiteX0" fmla="*/ 573203 w 1373303"/>
                <a:gd name="connsiteY0" fmla="*/ 1405383 h 1441449"/>
                <a:gd name="connsiteX1" fmla="*/ 510857 w 1373303"/>
                <a:gd name="connsiteY1" fmla="*/ 1415774 h 1441449"/>
                <a:gd name="connsiteX2" fmla="*/ 251085 w 1373303"/>
                <a:gd name="connsiteY2" fmla="*/ 1436555 h 1441449"/>
                <a:gd name="connsiteX3" fmla="*/ 2569 w 1373303"/>
                <a:gd name="connsiteY3" fmla="*/ 1441318 h 1441449"/>
                <a:gd name="connsiteX4" fmla="*/ 22485 w 1373303"/>
                <a:gd name="connsiteY4" fmla="*/ 1291083 h 1441449"/>
                <a:gd name="connsiteX5" fmla="*/ 126394 w 1373303"/>
                <a:gd name="connsiteY5" fmla="*/ 927401 h 1441449"/>
                <a:gd name="connsiteX6" fmla="*/ 344603 w 1373303"/>
                <a:gd name="connsiteY6" fmla="*/ 719583 h 1441449"/>
                <a:gd name="connsiteX7" fmla="*/ 498735 w 1373303"/>
                <a:gd name="connsiteY7" fmla="*/ 665247 h 1441449"/>
                <a:gd name="connsiteX8" fmla="*/ 458903 w 1373303"/>
                <a:gd name="connsiteY8" fmla="*/ 574110 h 1441449"/>
                <a:gd name="connsiteX9" fmla="*/ 458903 w 1373303"/>
                <a:gd name="connsiteY9" fmla="*/ 303946 h 1441449"/>
                <a:gd name="connsiteX10" fmla="*/ 605892 w 1373303"/>
                <a:gd name="connsiteY10" fmla="*/ 54132 h 1441449"/>
                <a:gd name="connsiteX11" fmla="*/ 822585 w 1373303"/>
                <a:gd name="connsiteY11" fmla="*/ 2610 h 1441449"/>
                <a:gd name="connsiteX12" fmla="*/ 874539 w 1373303"/>
                <a:gd name="connsiteY12" fmla="*/ 13001 h 1441449"/>
                <a:gd name="connsiteX13" fmla="*/ 936885 w 1373303"/>
                <a:gd name="connsiteY13" fmla="*/ 75346 h 1441449"/>
                <a:gd name="connsiteX14" fmla="*/ 1009621 w 1373303"/>
                <a:gd name="connsiteY14" fmla="*/ 168865 h 1441449"/>
                <a:gd name="connsiteX15" fmla="*/ 1030403 w 1373303"/>
                <a:gd name="connsiteY15" fmla="*/ 251992 h 1441449"/>
                <a:gd name="connsiteX16" fmla="*/ 1040794 w 1373303"/>
                <a:gd name="connsiteY16" fmla="*/ 355901 h 1441449"/>
                <a:gd name="connsiteX17" fmla="*/ 1030403 w 1373303"/>
                <a:gd name="connsiteY17" fmla="*/ 522155 h 1441449"/>
                <a:gd name="connsiteX18" fmla="*/ 999230 w 1373303"/>
                <a:gd name="connsiteY18" fmla="*/ 584501 h 1441449"/>
                <a:gd name="connsiteX19" fmla="*/ 968057 w 1373303"/>
                <a:gd name="connsiteY19" fmla="*/ 646846 h 1441449"/>
                <a:gd name="connsiteX20" fmla="*/ 978448 w 1373303"/>
                <a:gd name="connsiteY20" fmla="*/ 678019 h 1441449"/>
                <a:gd name="connsiteX21" fmla="*/ 1020012 w 1373303"/>
                <a:gd name="connsiteY21" fmla="*/ 688410 h 1441449"/>
                <a:gd name="connsiteX22" fmla="*/ 1051185 w 1373303"/>
                <a:gd name="connsiteY22" fmla="*/ 698801 h 1441449"/>
                <a:gd name="connsiteX23" fmla="*/ 1144703 w 1373303"/>
                <a:gd name="connsiteY23" fmla="*/ 781928 h 1441449"/>
                <a:gd name="connsiteX24" fmla="*/ 1175875 w 1373303"/>
                <a:gd name="connsiteY24" fmla="*/ 802710 h 1441449"/>
                <a:gd name="connsiteX25" fmla="*/ 1196657 w 1373303"/>
                <a:gd name="connsiteY25" fmla="*/ 833883 h 1441449"/>
                <a:gd name="connsiteX26" fmla="*/ 1248612 w 1373303"/>
                <a:gd name="connsiteY26" fmla="*/ 896228 h 1441449"/>
                <a:gd name="connsiteX27" fmla="*/ 1269394 w 1373303"/>
                <a:gd name="connsiteY27" fmla="*/ 968965 h 1441449"/>
                <a:gd name="connsiteX28" fmla="*/ 1300566 w 1373303"/>
                <a:gd name="connsiteY28" fmla="*/ 1062483 h 1441449"/>
                <a:gd name="connsiteX29" fmla="*/ 1310957 w 1373303"/>
                <a:gd name="connsiteY29" fmla="*/ 1093655 h 1441449"/>
                <a:gd name="connsiteX30" fmla="*/ 1331739 w 1373303"/>
                <a:gd name="connsiteY30" fmla="*/ 1176783 h 1441449"/>
                <a:gd name="connsiteX31" fmla="*/ 1352521 w 1373303"/>
                <a:gd name="connsiteY31" fmla="*/ 1239128 h 1441449"/>
                <a:gd name="connsiteX32" fmla="*/ 1373303 w 1373303"/>
                <a:gd name="connsiteY32" fmla="*/ 1363819 h 1441449"/>
                <a:gd name="connsiteX33" fmla="*/ 1342130 w 1373303"/>
                <a:gd name="connsiteY33" fmla="*/ 1384601 h 1441449"/>
                <a:gd name="connsiteX34" fmla="*/ 1238221 w 1373303"/>
                <a:gd name="connsiteY34" fmla="*/ 1374210 h 1441449"/>
                <a:gd name="connsiteX35" fmla="*/ 1051185 w 1373303"/>
                <a:gd name="connsiteY35" fmla="*/ 1363819 h 1441449"/>
                <a:gd name="connsiteX36" fmla="*/ 781021 w 1373303"/>
                <a:gd name="connsiteY36" fmla="*/ 1374210 h 1441449"/>
                <a:gd name="connsiteX37" fmla="*/ 718675 w 1373303"/>
                <a:gd name="connsiteY37" fmla="*/ 1384601 h 1441449"/>
                <a:gd name="connsiteX38" fmla="*/ 666721 w 1373303"/>
                <a:gd name="connsiteY38" fmla="*/ 1394992 h 1441449"/>
                <a:gd name="connsiteX39" fmla="*/ 573203 w 1373303"/>
                <a:gd name="connsiteY39" fmla="*/ 1405383 h 1441449"/>
                <a:gd name="connsiteX0" fmla="*/ 573203 w 1373303"/>
                <a:gd name="connsiteY0" fmla="*/ 1404206 h 1440272"/>
                <a:gd name="connsiteX1" fmla="*/ 510857 w 1373303"/>
                <a:gd name="connsiteY1" fmla="*/ 1414597 h 1440272"/>
                <a:gd name="connsiteX2" fmla="*/ 251085 w 1373303"/>
                <a:gd name="connsiteY2" fmla="*/ 1435378 h 1440272"/>
                <a:gd name="connsiteX3" fmla="*/ 2569 w 1373303"/>
                <a:gd name="connsiteY3" fmla="*/ 1440141 h 1440272"/>
                <a:gd name="connsiteX4" fmla="*/ 22485 w 1373303"/>
                <a:gd name="connsiteY4" fmla="*/ 1289906 h 1440272"/>
                <a:gd name="connsiteX5" fmla="*/ 126394 w 1373303"/>
                <a:gd name="connsiteY5" fmla="*/ 926224 h 1440272"/>
                <a:gd name="connsiteX6" fmla="*/ 344603 w 1373303"/>
                <a:gd name="connsiteY6" fmla="*/ 718406 h 1440272"/>
                <a:gd name="connsiteX7" fmla="*/ 498735 w 1373303"/>
                <a:gd name="connsiteY7" fmla="*/ 664070 h 1440272"/>
                <a:gd name="connsiteX8" fmla="*/ 458903 w 1373303"/>
                <a:gd name="connsiteY8" fmla="*/ 572933 h 1440272"/>
                <a:gd name="connsiteX9" fmla="*/ 458903 w 1373303"/>
                <a:gd name="connsiteY9" fmla="*/ 302769 h 1440272"/>
                <a:gd name="connsiteX10" fmla="*/ 608274 w 1373303"/>
                <a:gd name="connsiteY10" fmla="*/ 36286 h 1440272"/>
                <a:gd name="connsiteX11" fmla="*/ 822585 w 1373303"/>
                <a:gd name="connsiteY11" fmla="*/ 1433 h 1440272"/>
                <a:gd name="connsiteX12" fmla="*/ 874539 w 1373303"/>
                <a:gd name="connsiteY12" fmla="*/ 11824 h 1440272"/>
                <a:gd name="connsiteX13" fmla="*/ 936885 w 1373303"/>
                <a:gd name="connsiteY13" fmla="*/ 74169 h 1440272"/>
                <a:gd name="connsiteX14" fmla="*/ 1009621 w 1373303"/>
                <a:gd name="connsiteY14" fmla="*/ 167688 h 1440272"/>
                <a:gd name="connsiteX15" fmla="*/ 1030403 w 1373303"/>
                <a:gd name="connsiteY15" fmla="*/ 250815 h 1440272"/>
                <a:gd name="connsiteX16" fmla="*/ 1040794 w 1373303"/>
                <a:gd name="connsiteY16" fmla="*/ 354724 h 1440272"/>
                <a:gd name="connsiteX17" fmla="*/ 1030403 w 1373303"/>
                <a:gd name="connsiteY17" fmla="*/ 520978 h 1440272"/>
                <a:gd name="connsiteX18" fmla="*/ 999230 w 1373303"/>
                <a:gd name="connsiteY18" fmla="*/ 583324 h 1440272"/>
                <a:gd name="connsiteX19" fmla="*/ 968057 w 1373303"/>
                <a:gd name="connsiteY19" fmla="*/ 645669 h 1440272"/>
                <a:gd name="connsiteX20" fmla="*/ 978448 w 1373303"/>
                <a:gd name="connsiteY20" fmla="*/ 676842 h 1440272"/>
                <a:gd name="connsiteX21" fmla="*/ 1020012 w 1373303"/>
                <a:gd name="connsiteY21" fmla="*/ 687233 h 1440272"/>
                <a:gd name="connsiteX22" fmla="*/ 1051185 w 1373303"/>
                <a:gd name="connsiteY22" fmla="*/ 697624 h 1440272"/>
                <a:gd name="connsiteX23" fmla="*/ 1144703 w 1373303"/>
                <a:gd name="connsiteY23" fmla="*/ 780751 h 1440272"/>
                <a:gd name="connsiteX24" fmla="*/ 1175875 w 1373303"/>
                <a:gd name="connsiteY24" fmla="*/ 801533 h 1440272"/>
                <a:gd name="connsiteX25" fmla="*/ 1196657 w 1373303"/>
                <a:gd name="connsiteY25" fmla="*/ 832706 h 1440272"/>
                <a:gd name="connsiteX26" fmla="*/ 1248612 w 1373303"/>
                <a:gd name="connsiteY26" fmla="*/ 895051 h 1440272"/>
                <a:gd name="connsiteX27" fmla="*/ 1269394 w 1373303"/>
                <a:gd name="connsiteY27" fmla="*/ 967788 h 1440272"/>
                <a:gd name="connsiteX28" fmla="*/ 1300566 w 1373303"/>
                <a:gd name="connsiteY28" fmla="*/ 1061306 h 1440272"/>
                <a:gd name="connsiteX29" fmla="*/ 1310957 w 1373303"/>
                <a:gd name="connsiteY29" fmla="*/ 1092478 h 1440272"/>
                <a:gd name="connsiteX30" fmla="*/ 1331739 w 1373303"/>
                <a:gd name="connsiteY30" fmla="*/ 1175606 h 1440272"/>
                <a:gd name="connsiteX31" fmla="*/ 1352521 w 1373303"/>
                <a:gd name="connsiteY31" fmla="*/ 1237951 h 1440272"/>
                <a:gd name="connsiteX32" fmla="*/ 1373303 w 1373303"/>
                <a:gd name="connsiteY32" fmla="*/ 1362642 h 1440272"/>
                <a:gd name="connsiteX33" fmla="*/ 1342130 w 1373303"/>
                <a:gd name="connsiteY33" fmla="*/ 1383424 h 1440272"/>
                <a:gd name="connsiteX34" fmla="*/ 1238221 w 1373303"/>
                <a:gd name="connsiteY34" fmla="*/ 1373033 h 1440272"/>
                <a:gd name="connsiteX35" fmla="*/ 1051185 w 1373303"/>
                <a:gd name="connsiteY35" fmla="*/ 1362642 h 1440272"/>
                <a:gd name="connsiteX36" fmla="*/ 781021 w 1373303"/>
                <a:gd name="connsiteY36" fmla="*/ 1373033 h 1440272"/>
                <a:gd name="connsiteX37" fmla="*/ 718675 w 1373303"/>
                <a:gd name="connsiteY37" fmla="*/ 1383424 h 1440272"/>
                <a:gd name="connsiteX38" fmla="*/ 666721 w 1373303"/>
                <a:gd name="connsiteY38" fmla="*/ 1393815 h 1440272"/>
                <a:gd name="connsiteX39" fmla="*/ 573203 w 1373303"/>
                <a:gd name="connsiteY39" fmla="*/ 1404206 h 1440272"/>
                <a:gd name="connsiteX0" fmla="*/ 573203 w 1373303"/>
                <a:gd name="connsiteY0" fmla="*/ 1394189 h 1430255"/>
                <a:gd name="connsiteX1" fmla="*/ 510857 w 1373303"/>
                <a:gd name="connsiteY1" fmla="*/ 1404580 h 1430255"/>
                <a:gd name="connsiteX2" fmla="*/ 251085 w 1373303"/>
                <a:gd name="connsiteY2" fmla="*/ 1425361 h 1430255"/>
                <a:gd name="connsiteX3" fmla="*/ 2569 w 1373303"/>
                <a:gd name="connsiteY3" fmla="*/ 1430124 h 1430255"/>
                <a:gd name="connsiteX4" fmla="*/ 22485 w 1373303"/>
                <a:gd name="connsiteY4" fmla="*/ 1279889 h 1430255"/>
                <a:gd name="connsiteX5" fmla="*/ 126394 w 1373303"/>
                <a:gd name="connsiteY5" fmla="*/ 916207 h 1430255"/>
                <a:gd name="connsiteX6" fmla="*/ 344603 w 1373303"/>
                <a:gd name="connsiteY6" fmla="*/ 708389 h 1430255"/>
                <a:gd name="connsiteX7" fmla="*/ 498735 w 1373303"/>
                <a:gd name="connsiteY7" fmla="*/ 654053 h 1430255"/>
                <a:gd name="connsiteX8" fmla="*/ 458903 w 1373303"/>
                <a:gd name="connsiteY8" fmla="*/ 562916 h 1430255"/>
                <a:gd name="connsiteX9" fmla="*/ 458903 w 1373303"/>
                <a:gd name="connsiteY9" fmla="*/ 292752 h 1430255"/>
                <a:gd name="connsiteX10" fmla="*/ 608274 w 1373303"/>
                <a:gd name="connsiteY10" fmla="*/ 26269 h 1430255"/>
                <a:gd name="connsiteX11" fmla="*/ 860685 w 1373303"/>
                <a:gd name="connsiteY11" fmla="*/ 17610 h 1430255"/>
                <a:gd name="connsiteX12" fmla="*/ 874539 w 1373303"/>
                <a:gd name="connsiteY12" fmla="*/ 1807 h 1430255"/>
                <a:gd name="connsiteX13" fmla="*/ 936885 w 1373303"/>
                <a:gd name="connsiteY13" fmla="*/ 64152 h 1430255"/>
                <a:gd name="connsiteX14" fmla="*/ 1009621 w 1373303"/>
                <a:gd name="connsiteY14" fmla="*/ 157671 h 1430255"/>
                <a:gd name="connsiteX15" fmla="*/ 1030403 w 1373303"/>
                <a:gd name="connsiteY15" fmla="*/ 240798 h 1430255"/>
                <a:gd name="connsiteX16" fmla="*/ 1040794 w 1373303"/>
                <a:gd name="connsiteY16" fmla="*/ 344707 h 1430255"/>
                <a:gd name="connsiteX17" fmla="*/ 1030403 w 1373303"/>
                <a:gd name="connsiteY17" fmla="*/ 510961 h 1430255"/>
                <a:gd name="connsiteX18" fmla="*/ 999230 w 1373303"/>
                <a:gd name="connsiteY18" fmla="*/ 573307 h 1430255"/>
                <a:gd name="connsiteX19" fmla="*/ 968057 w 1373303"/>
                <a:gd name="connsiteY19" fmla="*/ 635652 h 1430255"/>
                <a:gd name="connsiteX20" fmla="*/ 978448 w 1373303"/>
                <a:gd name="connsiteY20" fmla="*/ 666825 h 1430255"/>
                <a:gd name="connsiteX21" fmla="*/ 1020012 w 1373303"/>
                <a:gd name="connsiteY21" fmla="*/ 677216 h 1430255"/>
                <a:gd name="connsiteX22" fmla="*/ 1051185 w 1373303"/>
                <a:gd name="connsiteY22" fmla="*/ 687607 h 1430255"/>
                <a:gd name="connsiteX23" fmla="*/ 1144703 w 1373303"/>
                <a:gd name="connsiteY23" fmla="*/ 770734 h 1430255"/>
                <a:gd name="connsiteX24" fmla="*/ 1175875 w 1373303"/>
                <a:gd name="connsiteY24" fmla="*/ 791516 h 1430255"/>
                <a:gd name="connsiteX25" fmla="*/ 1196657 w 1373303"/>
                <a:gd name="connsiteY25" fmla="*/ 822689 h 1430255"/>
                <a:gd name="connsiteX26" fmla="*/ 1248612 w 1373303"/>
                <a:gd name="connsiteY26" fmla="*/ 885034 h 1430255"/>
                <a:gd name="connsiteX27" fmla="*/ 1269394 w 1373303"/>
                <a:gd name="connsiteY27" fmla="*/ 957771 h 1430255"/>
                <a:gd name="connsiteX28" fmla="*/ 1300566 w 1373303"/>
                <a:gd name="connsiteY28" fmla="*/ 1051289 h 1430255"/>
                <a:gd name="connsiteX29" fmla="*/ 1310957 w 1373303"/>
                <a:gd name="connsiteY29" fmla="*/ 1082461 h 1430255"/>
                <a:gd name="connsiteX30" fmla="*/ 1331739 w 1373303"/>
                <a:gd name="connsiteY30" fmla="*/ 1165589 h 1430255"/>
                <a:gd name="connsiteX31" fmla="*/ 1352521 w 1373303"/>
                <a:gd name="connsiteY31" fmla="*/ 1227934 h 1430255"/>
                <a:gd name="connsiteX32" fmla="*/ 1373303 w 1373303"/>
                <a:gd name="connsiteY32" fmla="*/ 1352625 h 1430255"/>
                <a:gd name="connsiteX33" fmla="*/ 1342130 w 1373303"/>
                <a:gd name="connsiteY33" fmla="*/ 1373407 h 1430255"/>
                <a:gd name="connsiteX34" fmla="*/ 1238221 w 1373303"/>
                <a:gd name="connsiteY34" fmla="*/ 1363016 h 1430255"/>
                <a:gd name="connsiteX35" fmla="*/ 1051185 w 1373303"/>
                <a:gd name="connsiteY35" fmla="*/ 1352625 h 1430255"/>
                <a:gd name="connsiteX36" fmla="*/ 781021 w 1373303"/>
                <a:gd name="connsiteY36" fmla="*/ 1363016 h 1430255"/>
                <a:gd name="connsiteX37" fmla="*/ 718675 w 1373303"/>
                <a:gd name="connsiteY37" fmla="*/ 1373407 h 1430255"/>
                <a:gd name="connsiteX38" fmla="*/ 666721 w 1373303"/>
                <a:gd name="connsiteY38" fmla="*/ 1383798 h 1430255"/>
                <a:gd name="connsiteX39" fmla="*/ 573203 w 1373303"/>
                <a:gd name="connsiteY39" fmla="*/ 1394189 h 1430255"/>
                <a:gd name="connsiteX0" fmla="*/ 573203 w 1373303"/>
                <a:gd name="connsiteY0" fmla="*/ 1377908 h 1413974"/>
                <a:gd name="connsiteX1" fmla="*/ 510857 w 1373303"/>
                <a:gd name="connsiteY1" fmla="*/ 1388299 h 1413974"/>
                <a:gd name="connsiteX2" fmla="*/ 251085 w 1373303"/>
                <a:gd name="connsiteY2" fmla="*/ 1409080 h 1413974"/>
                <a:gd name="connsiteX3" fmla="*/ 2569 w 1373303"/>
                <a:gd name="connsiteY3" fmla="*/ 1413843 h 1413974"/>
                <a:gd name="connsiteX4" fmla="*/ 22485 w 1373303"/>
                <a:gd name="connsiteY4" fmla="*/ 1263608 h 1413974"/>
                <a:gd name="connsiteX5" fmla="*/ 126394 w 1373303"/>
                <a:gd name="connsiteY5" fmla="*/ 899926 h 1413974"/>
                <a:gd name="connsiteX6" fmla="*/ 344603 w 1373303"/>
                <a:gd name="connsiteY6" fmla="*/ 692108 h 1413974"/>
                <a:gd name="connsiteX7" fmla="*/ 498735 w 1373303"/>
                <a:gd name="connsiteY7" fmla="*/ 637772 h 1413974"/>
                <a:gd name="connsiteX8" fmla="*/ 458903 w 1373303"/>
                <a:gd name="connsiteY8" fmla="*/ 546635 h 1413974"/>
                <a:gd name="connsiteX9" fmla="*/ 458903 w 1373303"/>
                <a:gd name="connsiteY9" fmla="*/ 276471 h 1413974"/>
                <a:gd name="connsiteX10" fmla="*/ 608274 w 1373303"/>
                <a:gd name="connsiteY10" fmla="*/ 9988 h 1413974"/>
                <a:gd name="connsiteX11" fmla="*/ 860685 w 1373303"/>
                <a:gd name="connsiteY11" fmla="*/ 1329 h 1413974"/>
                <a:gd name="connsiteX12" fmla="*/ 936885 w 1373303"/>
                <a:gd name="connsiteY12" fmla="*/ 47871 h 1413974"/>
                <a:gd name="connsiteX13" fmla="*/ 1009621 w 1373303"/>
                <a:gd name="connsiteY13" fmla="*/ 141390 h 1413974"/>
                <a:gd name="connsiteX14" fmla="*/ 1030403 w 1373303"/>
                <a:gd name="connsiteY14" fmla="*/ 224517 h 1413974"/>
                <a:gd name="connsiteX15" fmla="*/ 1040794 w 1373303"/>
                <a:gd name="connsiteY15" fmla="*/ 328426 h 1413974"/>
                <a:gd name="connsiteX16" fmla="*/ 1030403 w 1373303"/>
                <a:gd name="connsiteY16" fmla="*/ 494680 h 1413974"/>
                <a:gd name="connsiteX17" fmla="*/ 999230 w 1373303"/>
                <a:gd name="connsiteY17" fmla="*/ 557026 h 1413974"/>
                <a:gd name="connsiteX18" fmla="*/ 968057 w 1373303"/>
                <a:gd name="connsiteY18" fmla="*/ 619371 h 1413974"/>
                <a:gd name="connsiteX19" fmla="*/ 978448 w 1373303"/>
                <a:gd name="connsiteY19" fmla="*/ 650544 h 1413974"/>
                <a:gd name="connsiteX20" fmla="*/ 1020012 w 1373303"/>
                <a:gd name="connsiteY20" fmla="*/ 660935 h 1413974"/>
                <a:gd name="connsiteX21" fmla="*/ 1051185 w 1373303"/>
                <a:gd name="connsiteY21" fmla="*/ 671326 h 1413974"/>
                <a:gd name="connsiteX22" fmla="*/ 1144703 w 1373303"/>
                <a:gd name="connsiteY22" fmla="*/ 754453 h 1413974"/>
                <a:gd name="connsiteX23" fmla="*/ 1175875 w 1373303"/>
                <a:gd name="connsiteY23" fmla="*/ 775235 h 1413974"/>
                <a:gd name="connsiteX24" fmla="*/ 1196657 w 1373303"/>
                <a:gd name="connsiteY24" fmla="*/ 806408 h 1413974"/>
                <a:gd name="connsiteX25" fmla="*/ 1248612 w 1373303"/>
                <a:gd name="connsiteY25" fmla="*/ 868753 h 1413974"/>
                <a:gd name="connsiteX26" fmla="*/ 1269394 w 1373303"/>
                <a:gd name="connsiteY26" fmla="*/ 941490 h 1413974"/>
                <a:gd name="connsiteX27" fmla="*/ 1300566 w 1373303"/>
                <a:gd name="connsiteY27" fmla="*/ 1035008 h 1413974"/>
                <a:gd name="connsiteX28" fmla="*/ 1310957 w 1373303"/>
                <a:gd name="connsiteY28" fmla="*/ 1066180 h 1413974"/>
                <a:gd name="connsiteX29" fmla="*/ 1331739 w 1373303"/>
                <a:gd name="connsiteY29" fmla="*/ 1149308 h 1413974"/>
                <a:gd name="connsiteX30" fmla="*/ 1352521 w 1373303"/>
                <a:gd name="connsiteY30" fmla="*/ 1211653 h 1413974"/>
                <a:gd name="connsiteX31" fmla="*/ 1373303 w 1373303"/>
                <a:gd name="connsiteY31" fmla="*/ 1336344 h 1413974"/>
                <a:gd name="connsiteX32" fmla="*/ 1342130 w 1373303"/>
                <a:gd name="connsiteY32" fmla="*/ 1357126 h 1413974"/>
                <a:gd name="connsiteX33" fmla="*/ 1238221 w 1373303"/>
                <a:gd name="connsiteY33" fmla="*/ 1346735 h 1413974"/>
                <a:gd name="connsiteX34" fmla="*/ 1051185 w 1373303"/>
                <a:gd name="connsiteY34" fmla="*/ 1336344 h 1413974"/>
                <a:gd name="connsiteX35" fmla="*/ 781021 w 1373303"/>
                <a:gd name="connsiteY35" fmla="*/ 1346735 h 1413974"/>
                <a:gd name="connsiteX36" fmla="*/ 718675 w 1373303"/>
                <a:gd name="connsiteY36" fmla="*/ 1357126 h 1413974"/>
                <a:gd name="connsiteX37" fmla="*/ 666721 w 1373303"/>
                <a:gd name="connsiteY37" fmla="*/ 1367517 h 1413974"/>
                <a:gd name="connsiteX38" fmla="*/ 573203 w 1373303"/>
                <a:gd name="connsiteY38" fmla="*/ 1377908 h 1413974"/>
                <a:gd name="connsiteX0" fmla="*/ 573203 w 1373303"/>
                <a:gd name="connsiteY0" fmla="*/ 1369383 h 1405449"/>
                <a:gd name="connsiteX1" fmla="*/ 510857 w 1373303"/>
                <a:gd name="connsiteY1" fmla="*/ 1379774 h 1405449"/>
                <a:gd name="connsiteX2" fmla="*/ 251085 w 1373303"/>
                <a:gd name="connsiteY2" fmla="*/ 1400555 h 1405449"/>
                <a:gd name="connsiteX3" fmla="*/ 2569 w 1373303"/>
                <a:gd name="connsiteY3" fmla="*/ 1405318 h 1405449"/>
                <a:gd name="connsiteX4" fmla="*/ 22485 w 1373303"/>
                <a:gd name="connsiteY4" fmla="*/ 1255083 h 1405449"/>
                <a:gd name="connsiteX5" fmla="*/ 126394 w 1373303"/>
                <a:gd name="connsiteY5" fmla="*/ 891401 h 1405449"/>
                <a:gd name="connsiteX6" fmla="*/ 344603 w 1373303"/>
                <a:gd name="connsiteY6" fmla="*/ 683583 h 1405449"/>
                <a:gd name="connsiteX7" fmla="*/ 498735 w 1373303"/>
                <a:gd name="connsiteY7" fmla="*/ 629247 h 1405449"/>
                <a:gd name="connsiteX8" fmla="*/ 458903 w 1373303"/>
                <a:gd name="connsiteY8" fmla="*/ 538110 h 1405449"/>
                <a:gd name="connsiteX9" fmla="*/ 458903 w 1373303"/>
                <a:gd name="connsiteY9" fmla="*/ 267946 h 1405449"/>
                <a:gd name="connsiteX10" fmla="*/ 608274 w 1373303"/>
                <a:gd name="connsiteY10" fmla="*/ 1463 h 1405449"/>
                <a:gd name="connsiteX11" fmla="*/ 889260 w 1373303"/>
                <a:gd name="connsiteY11" fmla="*/ 2329 h 1405449"/>
                <a:gd name="connsiteX12" fmla="*/ 936885 w 1373303"/>
                <a:gd name="connsiteY12" fmla="*/ 39346 h 1405449"/>
                <a:gd name="connsiteX13" fmla="*/ 1009621 w 1373303"/>
                <a:gd name="connsiteY13" fmla="*/ 132865 h 1405449"/>
                <a:gd name="connsiteX14" fmla="*/ 1030403 w 1373303"/>
                <a:gd name="connsiteY14" fmla="*/ 215992 h 1405449"/>
                <a:gd name="connsiteX15" fmla="*/ 1040794 w 1373303"/>
                <a:gd name="connsiteY15" fmla="*/ 319901 h 1405449"/>
                <a:gd name="connsiteX16" fmla="*/ 1030403 w 1373303"/>
                <a:gd name="connsiteY16" fmla="*/ 486155 h 1405449"/>
                <a:gd name="connsiteX17" fmla="*/ 999230 w 1373303"/>
                <a:gd name="connsiteY17" fmla="*/ 548501 h 1405449"/>
                <a:gd name="connsiteX18" fmla="*/ 968057 w 1373303"/>
                <a:gd name="connsiteY18" fmla="*/ 610846 h 1405449"/>
                <a:gd name="connsiteX19" fmla="*/ 978448 w 1373303"/>
                <a:gd name="connsiteY19" fmla="*/ 642019 h 1405449"/>
                <a:gd name="connsiteX20" fmla="*/ 1020012 w 1373303"/>
                <a:gd name="connsiteY20" fmla="*/ 652410 h 1405449"/>
                <a:gd name="connsiteX21" fmla="*/ 1051185 w 1373303"/>
                <a:gd name="connsiteY21" fmla="*/ 662801 h 1405449"/>
                <a:gd name="connsiteX22" fmla="*/ 1144703 w 1373303"/>
                <a:gd name="connsiteY22" fmla="*/ 745928 h 1405449"/>
                <a:gd name="connsiteX23" fmla="*/ 1175875 w 1373303"/>
                <a:gd name="connsiteY23" fmla="*/ 766710 h 1405449"/>
                <a:gd name="connsiteX24" fmla="*/ 1196657 w 1373303"/>
                <a:gd name="connsiteY24" fmla="*/ 797883 h 1405449"/>
                <a:gd name="connsiteX25" fmla="*/ 1248612 w 1373303"/>
                <a:gd name="connsiteY25" fmla="*/ 860228 h 1405449"/>
                <a:gd name="connsiteX26" fmla="*/ 1269394 w 1373303"/>
                <a:gd name="connsiteY26" fmla="*/ 932965 h 1405449"/>
                <a:gd name="connsiteX27" fmla="*/ 1300566 w 1373303"/>
                <a:gd name="connsiteY27" fmla="*/ 1026483 h 1405449"/>
                <a:gd name="connsiteX28" fmla="*/ 1310957 w 1373303"/>
                <a:gd name="connsiteY28" fmla="*/ 1057655 h 1405449"/>
                <a:gd name="connsiteX29" fmla="*/ 1331739 w 1373303"/>
                <a:gd name="connsiteY29" fmla="*/ 1140783 h 1405449"/>
                <a:gd name="connsiteX30" fmla="*/ 1352521 w 1373303"/>
                <a:gd name="connsiteY30" fmla="*/ 1203128 h 1405449"/>
                <a:gd name="connsiteX31" fmla="*/ 1373303 w 1373303"/>
                <a:gd name="connsiteY31" fmla="*/ 1327819 h 1405449"/>
                <a:gd name="connsiteX32" fmla="*/ 1342130 w 1373303"/>
                <a:gd name="connsiteY32" fmla="*/ 1348601 h 1405449"/>
                <a:gd name="connsiteX33" fmla="*/ 1238221 w 1373303"/>
                <a:gd name="connsiteY33" fmla="*/ 1338210 h 1405449"/>
                <a:gd name="connsiteX34" fmla="*/ 1051185 w 1373303"/>
                <a:gd name="connsiteY34" fmla="*/ 1327819 h 1405449"/>
                <a:gd name="connsiteX35" fmla="*/ 781021 w 1373303"/>
                <a:gd name="connsiteY35" fmla="*/ 1338210 h 1405449"/>
                <a:gd name="connsiteX36" fmla="*/ 718675 w 1373303"/>
                <a:gd name="connsiteY36" fmla="*/ 1348601 h 1405449"/>
                <a:gd name="connsiteX37" fmla="*/ 666721 w 1373303"/>
                <a:gd name="connsiteY37" fmla="*/ 1358992 h 1405449"/>
                <a:gd name="connsiteX38" fmla="*/ 573203 w 1373303"/>
                <a:gd name="connsiteY38" fmla="*/ 1369383 h 1405449"/>
                <a:gd name="connsiteX0" fmla="*/ 573203 w 1373303"/>
                <a:gd name="connsiteY0" fmla="*/ 1381002 h 1417068"/>
                <a:gd name="connsiteX1" fmla="*/ 510857 w 1373303"/>
                <a:gd name="connsiteY1" fmla="*/ 1391393 h 1417068"/>
                <a:gd name="connsiteX2" fmla="*/ 251085 w 1373303"/>
                <a:gd name="connsiteY2" fmla="*/ 1412174 h 1417068"/>
                <a:gd name="connsiteX3" fmla="*/ 2569 w 1373303"/>
                <a:gd name="connsiteY3" fmla="*/ 1416937 h 1417068"/>
                <a:gd name="connsiteX4" fmla="*/ 22485 w 1373303"/>
                <a:gd name="connsiteY4" fmla="*/ 1266702 h 1417068"/>
                <a:gd name="connsiteX5" fmla="*/ 126394 w 1373303"/>
                <a:gd name="connsiteY5" fmla="*/ 903020 h 1417068"/>
                <a:gd name="connsiteX6" fmla="*/ 344603 w 1373303"/>
                <a:gd name="connsiteY6" fmla="*/ 695202 h 1417068"/>
                <a:gd name="connsiteX7" fmla="*/ 498735 w 1373303"/>
                <a:gd name="connsiteY7" fmla="*/ 640866 h 1417068"/>
                <a:gd name="connsiteX8" fmla="*/ 458903 w 1373303"/>
                <a:gd name="connsiteY8" fmla="*/ 549729 h 1417068"/>
                <a:gd name="connsiteX9" fmla="*/ 458903 w 1373303"/>
                <a:gd name="connsiteY9" fmla="*/ 279565 h 1417068"/>
                <a:gd name="connsiteX10" fmla="*/ 608274 w 1373303"/>
                <a:gd name="connsiteY10" fmla="*/ 13082 h 1417068"/>
                <a:gd name="connsiteX11" fmla="*/ 889260 w 1373303"/>
                <a:gd name="connsiteY11" fmla="*/ 13948 h 1417068"/>
                <a:gd name="connsiteX12" fmla="*/ 936885 w 1373303"/>
                <a:gd name="connsiteY12" fmla="*/ 50965 h 1417068"/>
                <a:gd name="connsiteX13" fmla="*/ 1009621 w 1373303"/>
                <a:gd name="connsiteY13" fmla="*/ 144484 h 1417068"/>
                <a:gd name="connsiteX14" fmla="*/ 1030403 w 1373303"/>
                <a:gd name="connsiteY14" fmla="*/ 227611 h 1417068"/>
                <a:gd name="connsiteX15" fmla="*/ 1040794 w 1373303"/>
                <a:gd name="connsiteY15" fmla="*/ 331520 h 1417068"/>
                <a:gd name="connsiteX16" fmla="*/ 1030403 w 1373303"/>
                <a:gd name="connsiteY16" fmla="*/ 497774 h 1417068"/>
                <a:gd name="connsiteX17" fmla="*/ 999230 w 1373303"/>
                <a:gd name="connsiteY17" fmla="*/ 560120 h 1417068"/>
                <a:gd name="connsiteX18" fmla="*/ 968057 w 1373303"/>
                <a:gd name="connsiteY18" fmla="*/ 622465 h 1417068"/>
                <a:gd name="connsiteX19" fmla="*/ 978448 w 1373303"/>
                <a:gd name="connsiteY19" fmla="*/ 653638 h 1417068"/>
                <a:gd name="connsiteX20" fmla="*/ 1020012 w 1373303"/>
                <a:gd name="connsiteY20" fmla="*/ 664029 h 1417068"/>
                <a:gd name="connsiteX21" fmla="*/ 1051185 w 1373303"/>
                <a:gd name="connsiteY21" fmla="*/ 674420 h 1417068"/>
                <a:gd name="connsiteX22" fmla="*/ 1144703 w 1373303"/>
                <a:gd name="connsiteY22" fmla="*/ 757547 h 1417068"/>
                <a:gd name="connsiteX23" fmla="*/ 1175875 w 1373303"/>
                <a:gd name="connsiteY23" fmla="*/ 778329 h 1417068"/>
                <a:gd name="connsiteX24" fmla="*/ 1196657 w 1373303"/>
                <a:gd name="connsiteY24" fmla="*/ 809502 h 1417068"/>
                <a:gd name="connsiteX25" fmla="*/ 1248612 w 1373303"/>
                <a:gd name="connsiteY25" fmla="*/ 871847 h 1417068"/>
                <a:gd name="connsiteX26" fmla="*/ 1269394 w 1373303"/>
                <a:gd name="connsiteY26" fmla="*/ 944584 h 1417068"/>
                <a:gd name="connsiteX27" fmla="*/ 1300566 w 1373303"/>
                <a:gd name="connsiteY27" fmla="*/ 1038102 h 1417068"/>
                <a:gd name="connsiteX28" fmla="*/ 1310957 w 1373303"/>
                <a:gd name="connsiteY28" fmla="*/ 1069274 h 1417068"/>
                <a:gd name="connsiteX29" fmla="*/ 1331739 w 1373303"/>
                <a:gd name="connsiteY29" fmla="*/ 1152402 h 1417068"/>
                <a:gd name="connsiteX30" fmla="*/ 1352521 w 1373303"/>
                <a:gd name="connsiteY30" fmla="*/ 1214747 h 1417068"/>
                <a:gd name="connsiteX31" fmla="*/ 1373303 w 1373303"/>
                <a:gd name="connsiteY31" fmla="*/ 1339438 h 1417068"/>
                <a:gd name="connsiteX32" fmla="*/ 1342130 w 1373303"/>
                <a:gd name="connsiteY32" fmla="*/ 1360220 h 1417068"/>
                <a:gd name="connsiteX33" fmla="*/ 1238221 w 1373303"/>
                <a:gd name="connsiteY33" fmla="*/ 1349829 h 1417068"/>
                <a:gd name="connsiteX34" fmla="*/ 1051185 w 1373303"/>
                <a:gd name="connsiteY34" fmla="*/ 1339438 h 1417068"/>
                <a:gd name="connsiteX35" fmla="*/ 781021 w 1373303"/>
                <a:gd name="connsiteY35" fmla="*/ 1349829 h 1417068"/>
                <a:gd name="connsiteX36" fmla="*/ 718675 w 1373303"/>
                <a:gd name="connsiteY36" fmla="*/ 1360220 h 1417068"/>
                <a:gd name="connsiteX37" fmla="*/ 666721 w 1373303"/>
                <a:gd name="connsiteY37" fmla="*/ 1370611 h 1417068"/>
                <a:gd name="connsiteX38" fmla="*/ 573203 w 1373303"/>
                <a:gd name="connsiteY38" fmla="*/ 1381002 h 1417068"/>
                <a:gd name="connsiteX0" fmla="*/ 573203 w 1373303"/>
                <a:gd name="connsiteY0" fmla="*/ 1395812 h 1431878"/>
                <a:gd name="connsiteX1" fmla="*/ 510857 w 1373303"/>
                <a:gd name="connsiteY1" fmla="*/ 1406203 h 1431878"/>
                <a:gd name="connsiteX2" fmla="*/ 251085 w 1373303"/>
                <a:gd name="connsiteY2" fmla="*/ 1426984 h 1431878"/>
                <a:gd name="connsiteX3" fmla="*/ 2569 w 1373303"/>
                <a:gd name="connsiteY3" fmla="*/ 1431747 h 1431878"/>
                <a:gd name="connsiteX4" fmla="*/ 22485 w 1373303"/>
                <a:gd name="connsiteY4" fmla="*/ 1281512 h 1431878"/>
                <a:gd name="connsiteX5" fmla="*/ 126394 w 1373303"/>
                <a:gd name="connsiteY5" fmla="*/ 917830 h 1431878"/>
                <a:gd name="connsiteX6" fmla="*/ 344603 w 1373303"/>
                <a:gd name="connsiteY6" fmla="*/ 710012 h 1431878"/>
                <a:gd name="connsiteX7" fmla="*/ 498735 w 1373303"/>
                <a:gd name="connsiteY7" fmla="*/ 655676 h 1431878"/>
                <a:gd name="connsiteX8" fmla="*/ 458903 w 1373303"/>
                <a:gd name="connsiteY8" fmla="*/ 564539 h 1431878"/>
                <a:gd name="connsiteX9" fmla="*/ 458903 w 1373303"/>
                <a:gd name="connsiteY9" fmla="*/ 294375 h 1431878"/>
                <a:gd name="connsiteX10" fmla="*/ 608274 w 1373303"/>
                <a:gd name="connsiteY10" fmla="*/ 27892 h 1431878"/>
                <a:gd name="connsiteX11" fmla="*/ 889260 w 1373303"/>
                <a:gd name="connsiteY11" fmla="*/ 28758 h 1431878"/>
                <a:gd name="connsiteX12" fmla="*/ 936885 w 1373303"/>
                <a:gd name="connsiteY12" fmla="*/ 65775 h 1431878"/>
                <a:gd name="connsiteX13" fmla="*/ 1009621 w 1373303"/>
                <a:gd name="connsiteY13" fmla="*/ 159294 h 1431878"/>
                <a:gd name="connsiteX14" fmla="*/ 1030403 w 1373303"/>
                <a:gd name="connsiteY14" fmla="*/ 242421 h 1431878"/>
                <a:gd name="connsiteX15" fmla="*/ 1040794 w 1373303"/>
                <a:gd name="connsiteY15" fmla="*/ 346330 h 1431878"/>
                <a:gd name="connsiteX16" fmla="*/ 1030403 w 1373303"/>
                <a:gd name="connsiteY16" fmla="*/ 512584 h 1431878"/>
                <a:gd name="connsiteX17" fmla="*/ 999230 w 1373303"/>
                <a:gd name="connsiteY17" fmla="*/ 574930 h 1431878"/>
                <a:gd name="connsiteX18" fmla="*/ 968057 w 1373303"/>
                <a:gd name="connsiteY18" fmla="*/ 637275 h 1431878"/>
                <a:gd name="connsiteX19" fmla="*/ 978448 w 1373303"/>
                <a:gd name="connsiteY19" fmla="*/ 668448 h 1431878"/>
                <a:gd name="connsiteX20" fmla="*/ 1020012 w 1373303"/>
                <a:gd name="connsiteY20" fmla="*/ 678839 h 1431878"/>
                <a:gd name="connsiteX21" fmla="*/ 1051185 w 1373303"/>
                <a:gd name="connsiteY21" fmla="*/ 689230 h 1431878"/>
                <a:gd name="connsiteX22" fmla="*/ 1144703 w 1373303"/>
                <a:gd name="connsiteY22" fmla="*/ 772357 h 1431878"/>
                <a:gd name="connsiteX23" fmla="*/ 1175875 w 1373303"/>
                <a:gd name="connsiteY23" fmla="*/ 793139 h 1431878"/>
                <a:gd name="connsiteX24" fmla="*/ 1196657 w 1373303"/>
                <a:gd name="connsiteY24" fmla="*/ 824312 h 1431878"/>
                <a:gd name="connsiteX25" fmla="*/ 1248612 w 1373303"/>
                <a:gd name="connsiteY25" fmla="*/ 886657 h 1431878"/>
                <a:gd name="connsiteX26" fmla="*/ 1269394 w 1373303"/>
                <a:gd name="connsiteY26" fmla="*/ 959394 h 1431878"/>
                <a:gd name="connsiteX27" fmla="*/ 1300566 w 1373303"/>
                <a:gd name="connsiteY27" fmla="*/ 1052912 h 1431878"/>
                <a:gd name="connsiteX28" fmla="*/ 1310957 w 1373303"/>
                <a:gd name="connsiteY28" fmla="*/ 1084084 h 1431878"/>
                <a:gd name="connsiteX29" fmla="*/ 1331739 w 1373303"/>
                <a:gd name="connsiteY29" fmla="*/ 1167212 h 1431878"/>
                <a:gd name="connsiteX30" fmla="*/ 1352521 w 1373303"/>
                <a:gd name="connsiteY30" fmla="*/ 1229557 h 1431878"/>
                <a:gd name="connsiteX31" fmla="*/ 1373303 w 1373303"/>
                <a:gd name="connsiteY31" fmla="*/ 1354248 h 1431878"/>
                <a:gd name="connsiteX32" fmla="*/ 1342130 w 1373303"/>
                <a:gd name="connsiteY32" fmla="*/ 1375030 h 1431878"/>
                <a:gd name="connsiteX33" fmla="*/ 1238221 w 1373303"/>
                <a:gd name="connsiteY33" fmla="*/ 1364639 h 1431878"/>
                <a:gd name="connsiteX34" fmla="*/ 1051185 w 1373303"/>
                <a:gd name="connsiteY34" fmla="*/ 1354248 h 1431878"/>
                <a:gd name="connsiteX35" fmla="*/ 781021 w 1373303"/>
                <a:gd name="connsiteY35" fmla="*/ 1364639 h 1431878"/>
                <a:gd name="connsiteX36" fmla="*/ 718675 w 1373303"/>
                <a:gd name="connsiteY36" fmla="*/ 1375030 h 1431878"/>
                <a:gd name="connsiteX37" fmla="*/ 666721 w 1373303"/>
                <a:gd name="connsiteY37" fmla="*/ 1385421 h 1431878"/>
                <a:gd name="connsiteX38" fmla="*/ 573203 w 1373303"/>
                <a:gd name="connsiteY38" fmla="*/ 1395812 h 1431878"/>
                <a:gd name="connsiteX0" fmla="*/ 573203 w 1373303"/>
                <a:gd name="connsiteY0" fmla="*/ 1409102 h 1445168"/>
                <a:gd name="connsiteX1" fmla="*/ 510857 w 1373303"/>
                <a:gd name="connsiteY1" fmla="*/ 1419493 h 1445168"/>
                <a:gd name="connsiteX2" fmla="*/ 251085 w 1373303"/>
                <a:gd name="connsiteY2" fmla="*/ 1440274 h 1445168"/>
                <a:gd name="connsiteX3" fmla="*/ 2569 w 1373303"/>
                <a:gd name="connsiteY3" fmla="*/ 1445037 h 1445168"/>
                <a:gd name="connsiteX4" fmla="*/ 22485 w 1373303"/>
                <a:gd name="connsiteY4" fmla="*/ 1294802 h 1445168"/>
                <a:gd name="connsiteX5" fmla="*/ 126394 w 1373303"/>
                <a:gd name="connsiteY5" fmla="*/ 931120 h 1445168"/>
                <a:gd name="connsiteX6" fmla="*/ 344603 w 1373303"/>
                <a:gd name="connsiteY6" fmla="*/ 723302 h 1445168"/>
                <a:gd name="connsiteX7" fmla="*/ 498735 w 1373303"/>
                <a:gd name="connsiteY7" fmla="*/ 668966 h 1445168"/>
                <a:gd name="connsiteX8" fmla="*/ 458903 w 1373303"/>
                <a:gd name="connsiteY8" fmla="*/ 577829 h 1445168"/>
                <a:gd name="connsiteX9" fmla="*/ 458903 w 1373303"/>
                <a:gd name="connsiteY9" fmla="*/ 307665 h 1445168"/>
                <a:gd name="connsiteX10" fmla="*/ 608274 w 1373303"/>
                <a:gd name="connsiteY10" fmla="*/ 41182 h 1445168"/>
                <a:gd name="connsiteX11" fmla="*/ 889260 w 1373303"/>
                <a:gd name="connsiteY11" fmla="*/ 42048 h 1445168"/>
                <a:gd name="connsiteX12" fmla="*/ 936885 w 1373303"/>
                <a:gd name="connsiteY12" fmla="*/ 79065 h 1445168"/>
                <a:gd name="connsiteX13" fmla="*/ 1009621 w 1373303"/>
                <a:gd name="connsiteY13" fmla="*/ 172584 h 1445168"/>
                <a:gd name="connsiteX14" fmla="*/ 1030403 w 1373303"/>
                <a:gd name="connsiteY14" fmla="*/ 255711 h 1445168"/>
                <a:gd name="connsiteX15" fmla="*/ 1040794 w 1373303"/>
                <a:gd name="connsiteY15" fmla="*/ 359620 h 1445168"/>
                <a:gd name="connsiteX16" fmla="*/ 1030403 w 1373303"/>
                <a:gd name="connsiteY16" fmla="*/ 525874 h 1445168"/>
                <a:gd name="connsiteX17" fmla="*/ 999230 w 1373303"/>
                <a:gd name="connsiteY17" fmla="*/ 588220 h 1445168"/>
                <a:gd name="connsiteX18" fmla="*/ 968057 w 1373303"/>
                <a:gd name="connsiteY18" fmla="*/ 650565 h 1445168"/>
                <a:gd name="connsiteX19" fmla="*/ 978448 w 1373303"/>
                <a:gd name="connsiteY19" fmla="*/ 681738 h 1445168"/>
                <a:gd name="connsiteX20" fmla="*/ 1020012 w 1373303"/>
                <a:gd name="connsiteY20" fmla="*/ 692129 h 1445168"/>
                <a:gd name="connsiteX21" fmla="*/ 1051185 w 1373303"/>
                <a:gd name="connsiteY21" fmla="*/ 702520 h 1445168"/>
                <a:gd name="connsiteX22" fmla="*/ 1144703 w 1373303"/>
                <a:gd name="connsiteY22" fmla="*/ 785647 h 1445168"/>
                <a:gd name="connsiteX23" fmla="*/ 1175875 w 1373303"/>
                <a:gd name="connsiteY23" fmla="*/ 806429 h 1445168"/>
                <a:gd name="connsiteX24" fmla="*/ 1196657 w 1373303"/>
                <a:gd name="connsiteY24" fmla="*/ 837602 h 1445168"/>
                <a:gd name="connsiteX25" fmla="*/ 1248612 w 1373303"/>
                <a:gd name="connsiteY25" fmla="*/ 899947 h 1445168"/>
                <a:gd name="connsiteX26" fmla="*/ 1269394 w 1373303"/>
                <a:gd name="connsiteY26" fmla="*/ 972684 h 1445168"/>
                <a:gd name="connsiteX27" fmla="*/ 1300566 w 1373303"/>
                <a:gd name="connsiteY27" fmla="*/ 1066202 h 1445168"/>
                <a:gd name="connsiteX28" fmla="*/ 1310957 w 1373303"/>
                <a:gd name="connsiteY28" fmla="*/ 1097374 h 1445168"/>
                <a:gd name="connsiteX29" fmla="*/ 1331739 w 1373303"/>
                <a:gd name="connsiteY29" fmla="*/ 1180502 h 1445168"/>
                <a:gd name="connsiteX30" fmla="*/ 1352521 w 1373303"/>
                <a:gd name="connsiteY30" fmla="*/ 1242847 h 1445168"/>
                <a:gd name="connsiteX31" fmla="*/ 1373303 w 1373303"/>
                <a:gd name="connsiteY31" fmla="*/ 1367538 h 1445168"/>
                <a:gd name="connsiteX32" fmla="*/ 1342130 w 1373303"/>
                <a:gd name="connsiteY32" fmla="*/ 1388320 h 1445168"/>
                <a:gd name="connsiteX33" fmla="*/ 1238221 w 1373303"/>
                <a:gd name="connsiteY33" fmla="*/ 1377929 h 1445168"/>
                <a:gd name="connsiteX34" fmla="*/ 1051185 w 1373303"/>
                <a:gd name="connsiteY34" fmla="*/ 1367538 h 1445168"/>
                <a:gd name="connsiteX35" fmla="*/ 781021 w 1373303"/>
                <a:gd name="connsiteY35" fmla="*/ 1377929 h 1445168"/>
                <a:gd name="connsiteX36" fmla="*/ 718675 w 1373303"/>
                <a:gd name="connsiteY36" fmla="*/ 1388320 h 1445168"/>
                <a:gd name="connsiteX37" fmla="*/ 666721 w 1373303"/>
                <a:gd name="connsiteY37" fmla="*/ 1398711 h 1445168"/>
                <a:gd name="connsiteX38" fmla="*/ 573203 w 1373303"/>
                <a:gd name="connsiteY38" fmla="*/ 1409102 h 1445168"/>
                <a:gd name="connsiteX0" fmla="*/ 573203 w 1373303"/>
                <a:gd name="connsiteY0" fmla="*/ 1400733 h 1436799"/>
                <a:gd name="connsiteX1" fmla="*/ 510857 w 1373303"/>
                <a:gd name="connsiteY1" fmla="*/ 1411124 h 1436799"/>
                <a:gd name="connsiteX2" fmla="*/ 251085 w 1373303"/>
                <a:gd name="connsiteY2" fmla="*/ 1431905 h 1436799"/>
                <a:gd name="connsiteX3" fmla="*/ 2569 w 1373303"/>
                <a:gd name="connsiteY3" fmla="*/ 1436668 h 1436799"/>
                <a:gd name="connsiteX4" fmla="*/ 22485 w 1373303"/>
                <a:gd name="connsiteY4" fmla="*/ 1286433 h 1436799"/>
                <a:gd name="connsiteX5" fmla="*/ 126394 w 1373303"/>
                <a:gd name="connsiteY5" fmla="*/ 922751 h 1436799"/>
                <a:gd name="connsiteX6" fmla="*/ 344603 w 1373303"/>
                <a:gd name="connsiteY6" fmla="*/ 714933 h 1436799"/>
                <a:gd name="connsiteX7" fmla="*/ 498735 w 1373303"/>
                <a:gd name="connsiteY7" fmla="*/ 660597 h 1436799"/>
                <a:gd name="connsiteX8" fmla="*/ 458903 w 1373303"/>
                <a:gd name="connsiteY8" fmla="*/ 569460 h 1436799"/>
                <a:gd name="connsiteX9" fmla="*/ 458903 w 1373303"/>
                <a:gd name="connsiteY9" fmla="*/ 299296 h 1436799"/>
                <a:gd name="connsiteX10" fmla="*/ 608274 w 1373303"/>
                <a:gd name="connsiteY10" fmla="*/ 32813 h 1436799"/>
                <a:gd name="connsiteX11" fmla="*/ 889260 w 1373303"/>
                <a:gd name="connsiteY11" fmla="*/ 33679 h 1436799"/>
                <a:gd name="connsiteX12" fmla="*/ 936885 w 1373303"/>
                <a:gd name="connsiteY12" fmla="*/ 70696 h 1436799"/>
                <a:gd name="connsiteX13" fmla="*/ 1009621 w 1373303"/>
                <a:gd name="connsiteY13" fmla="*/ 164215 h 1436799"/>
                <a:gd name="connsiteX14" fmla="*/ 1030403 w 1373303"/>
                <a:gd name="connsiteY14" fmla="*/ 247342 h 1436799"/>
                <a:gd name="connsiteX15" fmla="*/ 1040794 w 1373303"/>
                <a:gd name="connsiteY15" fmla="*/ 351251 h 1436799"/>
                <a:gd name="connsiteX16" fmla="*/ 1030403 w 1373303"/>
                <a:gd name="connsiteY16" fmla="*/ 517505 h 1436799"/>
                <a:gd name="connsiteX17" fmla="*/ 999230 w 1373303"/>
                <a:gd name="connsiteY17" fmla="*/ 579851 h 1436799"/>
                <a:gd name="connsiteX18" fmla="*/ 968057 w 1373303"/>
                <a:gd name="connsiteY18" fmla="*/ 642196 h 1436799"/>
                <a:gd name="connsiteX19" fmla="*/ 978448 w 1373303"/>
                <a:gd name="connsiteY19" fmla="*/ 673369 h 1436799"/>
                <a:gd name="connsiteX20" fmla="*/ 1020012 w 1373303"/>
                <a:gd name="connsiteY20" fmla="*/ 683760 h 1436799"/>
                <a:gd name="connsiteX21" fmla="*/ 1051185 w 1373303"/>
                <a:gd name="connsiteY21" fmla="*/ 694151 h 1436799"/>
                <a:gd name="connsiteX22" fmla="*/ 1144703 w 1373303"/>
                <a:gd name="connsiteY22" fmla="*/ 777278 h 1436799"/>
                <a:gd name="connsiteX23" fmla="*/ 1175875 w 1373303"/>
                <a:gd name="connsiteY23" fmla="*/ 798060 h 1436799"/>
                <a:gd name="connsiteX24" fmla="*/ 1196657 w 1373303"/>
                <a:gd name="connsiteY24" fmla="*/ 829233 h 1436799"/>
                <a:gd name="connsiteX25" fmla="*/ 1248612 w 1373303"/>
                <a:gd name="connsiteY25" fmla="*/ 891578 h 1436799"/>
                <a:gd name="connsiteX26" fmla="*/ 1269394 w 1373303"/>
                <a:gd name="connsiteY26" fmla="*/ 964315 h 1436799"/>
                <a:gd name="connsiteX27" fmla="*/ 1300566 w 1373303"/>
                <a:gd name="connsiteY27" fmla="*/ 1057833 h 1436799"/>
                <a:gd name="connsiteX28" fmla="*/ 1310957 w 1373303"/>
                <a:gd name="connsiteY28" fmla="*/ 1089005 h 1436799"/>
                <a:gd name="connsiteX29" fmla="*/ 1331739 w 1373303"/>
                <a:gd name="connsiteY29" fmla="*/ 1172133 h 1436799"/>
                <a:gd name="connsiteX30" fmla="*/ 1352521 w 1373303"/>
                <a:gd name="connsiteY30" fmla="*/ 1234478 h 1436799"/>
                <a:gd name="connsiteX31" fmla="*/ 1373303 w 1373303"/>
                <a:gd name="connsiteY31" fmla="*/ 1359169 h 1436799"/>
                <a:gd name="connsiteX32" fmla="*/ 1342130 w 1373303"/>
                <a:gd name="connsiteY32" fmla="*/ 1379951 h 1436799"/>
                <a:gd name="connsiteX33" fmla="*/ 1238221 w 1373303"/>
                <a:gd name="connsiteY33" fmla="*/ 1369560 h 1436799"/>
                <a:gd name="connsiteX34" fmla="*/ 1051185 w 1373303"/>
                <a:gd name="connsiteY34" fmla="*/ 1359169 h 1436799"/>
                <a:gd name="connsiteX35" fmla="*/ 781021 w 1373303"/>
                <a:gd name="connsiteY35" fmla="*/ 1369560 h 1436799"/>
                <a:gd name="connsiteX36" fmla="*/ 718675 w 1373303"/>
                <a:gd name="connsiteY36" fmla="*/ 1379951 h 1436799"/>
                <a:gd name="connsiteX37" fmla="*/ 666721 w 1373303"/>
                <a:gd name="connsiteY37" fmla="*/ 1390342 h 1436799"/>
                <a:gd name="connsiteX38" fmla="*/ 573203 w 1373303"/>
                <a:gd name="connsiteY38" fmla="*/ 1400733 h 1436799"/>
                <a:gd name="connsiteX0" fmla="*/ 573203 w 1373303"/>
                <a:gd name="connsiteY0" fmla="*/ 1406309 h 1442375"/>
                <a:gd name="connsiteX1" fmla="*/ 510857 w 1373303"/>
                <a:gd name="connsiteY1" fmla="*/ 1416700 h 1442375"/>
                <a:gd name="connsiteX2" fmla="*/ 251085 w 1373303"/>
                <a:gd name="connsiteY2" fmla="*/ 1437481 h 1442375"/>
                <a:gd name="connsiteX3" fmla="*/ 2569 w 1373303"/>
                <a:gd name="connsiteY3" fmla="*/ 1442244 h 1442375"/>
                <a:gd name="connsiteX4" fmla="*/ 22485 w 1373303"/>
                <a:gd name="connsiteY4" fmla="*/ 1292009 h 1442375"/>
                <a:gd name="connsiteX5" fmla="*/ 126394 w 1373303"/>
                <a:gd name="connsiteY5" fmla="*/ 928327 h 1442375"/>
                <a:gd name="connsiteX6" fmla="*/ 344603 w 1373303"/>
                <a:gd name="connsiteY6" fmla="*/ 720509 h 1442375"/>
                <a:gd name="connsiteX7" fmla="*/ 498735 w 1373303"/>
                <a:gd name="connsiteY7" fmla="*/ 666173 h 1442375"/>
                <a:gd name="connsiteX8" fmla="*/ 458903 w 1373303"/>
                <a:gd name="connsiteY8" fmla="*/ 575036 h 1442375"/>
                <a:gd name="connsiteX9" fmla="*/ 458903 w 1373303"/>
                <a:gd name="connsiteY9" fmla="*/ 304872 h 1442375"/>
                <a:gd name="connsiteX10" fmla="*/ 608274 w 1373303"/>
                <a:gd name="connsiteY10" fmla="*/ 38389 h 1442375"/>
                <a:gd name="connsiteX11" fmla="*/ 889260 w 1373303"/>
                <a:gd name="connsiteY11" fmla="*/ 39255 h 1442375"/>
                <a:gd name="connsiteX12" fmla="*/ 936885 w 1373303"/>
                <a:gd name="connsiteY12" fmla="*/ 76272 h 1442375"/>
                <a:gd name="connsiteX13" fmla="*/ 1009621 w 1373303"/>
                <a:gd name="connsiteY13" fmla="*/ 169791 h 1442375"/>
                <a:gd name="connsiteX14" fmla="*/ 1030403 w 1373303"/>
                <a:gd name="connsiteY14" fmla="*/ 252918 h 1442375"/>
                <a:gd name="connsiteX15" fmla="*/ 1040794 w 1373303"/>
                <a:gd name="connsiteY15" fmla="*/ 356827 h 1442375"/>
                <a:gd name="connsiteX16" fmla="*/ 1030403 w 1373303"/>
                <a:gd name="connsiteY16" fmla="*/ 523081 h 1442375"/>
                <a:gd name="connsiteX17" fmla="*/ 999230 w 1373303"/>
                <a:gd name="connsiteY17" fmla="*/ 585427 h 1442375"/>
                <a:gd name="connsiteX18" fmla="*/ 968057 w 1373303"/>
                <a:gd name="connsiteY18" fmla="*/ 647772 h 1442375"/>
                <a:gd name="connsiteX19" fmla="*/ 978448 w 1373303"/>
                <a:gd name="connsiteY19" fmla="*/ 678945 h 1442375"/>
                <a:gd name="connsiteX20" fmla="*/ 1020012 w 1373303"/>
                <a:gd name="connsiteY20" fmla="*/ 689336 h 1442375"/>
                <a:gd name="connsiteX21" fmla="*/ 1051185 w 1373303"/>
                <a:gd name="connsiteY21" fmla="*/ 699727 h 1442375"/>
                <a:gd name="connsiteX22" fmla="*/ 1144703 w 1373303"/>
                <a:gd name="connsiteY22" fmla="*/ 782854 h 1442375"/>
                <a:gd name="connsiteX23" fmla="*/ 1175875 w 1373303"/>
                <a:gd name="connsiteY23" fmla="*/ 803636 h 1442375"/>
                <a:gd name="connsiteX24" fmla="*/ 1196657 w 1373303"/>
                <a:gd name="connsiteY24" fmla="*/ 834809 h 1442375"/>
                <a:gd name="connsiteX25" fmla="*/ 1248612 w 1373303"/>
                <a:gd name="connsiteY25" fmla="*/ 897154 h 1442375"/>
                <a:gd name="connsiteX26" fmla="*/ 1269394 w 1373303"/>
                <a:gd name="connsiteY26" fmla="*/ 969891 h 1442375"/>
                <a:gd name="connsiteX27" fmla="*/ 1300566 w 1373303"/>
                <a:gd name="connsiteY27" fmla="*/ 1063409 h 1442375"/>
                <a:gd name="connsiteX28" fmla="*/ 1310957 w 1373303"/>
                <a:gd name="connsiteY28" fmla="*/ 1094581 h 1442375"/>
                <a:gd name="connsiteX29" fmla="*/ 1331739 w 1373303"/>
                <a:gd name="connsiteY29" fmla="*/ 1177709 h 1442375"/>
                <a:gd name="connsiteX30" fmla="*/ 1352521 w 1373303"/>
                <a:gd name="connsiteY30" fmla="*/ 1240054 h 1442375"/>
                <a:gd name="connsiteX31" fmla="*/ 1373303 w 1373303"/>
                <a:gd name="connsiteY31" fmla="*/ 1364745 h 1442375"/>
                <a:gd name="connsiteX32" fmla="*/ 1342130 w 1373303"/>
                <a:gd name="connsiteY32" fmla="*/ 1385527 h 1442375"/>
                <a:gd name="connsiteX33" fmla="*/ 1238221 w 1373303"/>
                <a:gd name="connsiteY33" fmla="*/ 1375136 h 1442375"/>
                <a:gd name="connsiteX34" fmla="*/ 1051185 w 1373303"/>
                <a:gd name="connsiteY34" fmla="*/ 1364745 h 1442375"/>
                <a:gd name="connsiteX35" fmla="*/ 781021 w 1373303"/>
                <a:gd name="connsiteY35" fmla="*/ 1375136 h 1442375"/>
                <a:gd name="connsiteX36" fmla="*/ 718675 w 1373303"/>
                <a:gd name="connsiteY36" fmla="*/ 1385527 h 1442375"/>
                <a:gd name="connsiteX37" fmla="*/ 666721 w 1373303"/>
                <a:gd name="connsiteY37" fmla="*/ 1395918 h 1442375"/>
                <a:gd name="connsiteX38" fmla="*/ 573203 w 1373303"/>
                <a:gd name="connsiteY38" fmla="*/ 1406309 h 1442375"/>
                <a:gd name="connsiteX0" fmla="*/ 573203 w 1373303"/>
                <a:gd name="connsiteY0" fmla="*/ 1410564 h 1446630"/>
                <a:gd name="connsiteX1" fmla="*/ 510857 w 1373303"/>
                <a:gd name="connsiteY1" fmla="*/ 1420955 h 1446630"/>
                <a:gd name="connsiteX2" fmla="*/ 251085 w 1373303"/>
                <a:gd name="connsiteY2" fmla="*/ 1441736 h 1446630"/>
                <a:gd name="connsiteX3" fmla="*/ 2569 w 1373303"/>
                <a:gd name="connsiteY3" fmla="*/ 1446499 h 1446630"/>
                <a:gd name="connsiteX4" fmla="*/ 22485 w 1373303"/>
                <a:gd name="connsiteY4" fmla="*/ 1296264 h 1446630"/>
                <a:gd name="connsiteX5" fmla="*/ 126394 w 1373303"/>
                <a:gd name="connsiteY5" fmla="*/ 932582 h 1446630"/>
                <a:gd name="connsiteX6" fmla="*/ 344603 w 1373303"/>
                <a:gd name="connsiteY6" fmla="*/ 724764 h 1446630"/>
                <a:gd name="connsiteX7" fmla="*/ 498735 w 1373303"/>
                <a:gd name="connsiteY7" fmla="*/ 670428 h 1446630"/>
                <a:gd name="connsiteX8" fmla="*/ 458903 w 1373303"/>
                <a:gd name="connsiteY8" fmla="*/ 579291 h 1446630"/>
                <a:gd name="connsiteX9" fmla="*/ 458903 w 1373303"/>
                <a:gd name="connsiteY9" fmla="*/ 309127 h 1446630"/>
                <a:gd name="connsiteX10" fmla="*/ 608274 w 1373303"/>
                <a:gd name="connsiteY10" fmla="*/ 42644 h 1446630"/>
                <a:gd name="connsiteX11" fmla="*/ 889260 w 1373303"/>
                <a:gd name="connsiteY11" fmla="*/ 43510 h 1446630"/>
                <a:gd name="connsiteX12" fmla="*/ 936885 w 1373303"/>
                <a:gd name="connsiteY12" fmla="*/ 80527 h 1446630"/>
                <a:gd name="connsiteX13" fmla="*/ 1009621 w 1373303"/>
                <a:gd name="connsiteY13" fmla="*/ 174046 h 1446630"/>
                <a:gd name="connsiteX14" fmla="*/ 1030403 w 1373303"/>
                <a:gd name="connsiteY14" fmla="*/ 257173 h 1446630"/>
                <a:gd name="connsiteX15" fmla="*/ 1040794 w 1373303"/>
                <a:gd name="connsiteY15" fmla="*/ 361082 h 1446630"/>
                <a:gd name="connsiteX16" fmla="*/ 1030403 w 1373303"/>
                <a:gd name="connsiteY16" fmla="*/ 527336 h 1446630"/>
                <a:gd name="connsiteX17" fmla="*/ 999230 w 1373303"/>
                <a:gd name="connsiteY17" fmla="*/ 589682 h 1446630"/>
                <a:gd name="connsiteX18" fmla="*/ 968057 w 1373303"/>
                <a:gd name="connsiteY18" fmla="*/ 652027 h 1446630"/>
                <a:gd name="connsiteX19" fmla="*/ 978448 w 1373303"/>
                <a:gd name="connsiteY19" fmla="*/ 683200 h 1446630"/>
                <a:gd name="connsiteX20" fmla="*/ 1020012 w 1373303"/>
                <a:gd name="connsiteY20" fmla="*/ 693591 h 1446630"/>
                <a:gd name="connsiteX21" fmla="*/ 1051185 w 1373303"/>
                <a:gd name="connsiteY21" fmla="*/ 703982 h 1446630"/>
                <a:gd name="connsiteX22" fmla="*/ 1144703 w 1373303"/>
                <a:gd name="connsiteY22" fmla="*/ 787109 h 1446630"/>
                <a:gd name="connsiteX23" fmla="*/ 1175875 w 1373303"/>
                <a:gd name="connsiteY23" fmla="*/ 807891 h 1446630"/>
                <a:gd name="connsiteX24" fmla="*/ 1196657 w 1373303"/>
                <a:gd name="connsiteY24" fmla="*/ 839064 h 1446630"/>
                <a:gd name="connsiteX25" fmla="*/ 1248612 w 1373303"/>
                <a:gd name="connsiteY25" fmla="*/ 901409 h 1446630"/>
                <a:gd name="connsiteX26" fmla="*/ 1269394 w 1373303"/>
                <a:gd name="connsiteY26" fmla="*/ 974146 h 1446630"/>
                <a:gd name="connsiteX27" fmla="*/ 1300566 w 1373303"/>
                <a:gd name="connsiteY27" fmla="*/ 1067664 h 1446630"/>
                <a:gd name="connsiteX28" fmla="*/ 1310957 w 1373303"/>
                <a:gd name="connsiteY28" fmla="*/ 1098836 h 1446630"/>
                <a:gd name="connsiteX29" fmla="*/ 1331739 w 1373303"/>
                <a:gd name="connsiteY29" fmla="*/ 1181964 h 1446630"/>
                <a:gd name="connsiteX30" fmla="*/ 1352521 w 1373303"/>
                <a:gd name="connsiteY30" fmla="*/ 1244309 h 1446630"/>
                <a:gd name="connsiteX31" fmla="*/ 1373303 w 1373303"/>
                <a:gd name="connsiteY31" fmla="*/ 1369000 h 1446630"/>
                <a:gd name="connsiteX32" fmla="*/ 1342130 w 1373303"/>
                <a:gd name="connsiteY32" fmla="*/ 1389782 h 1446630"/>
                <a:gd name="connsiteX33" fmla="*/ 1238221 w 1373303"/>
                <a:gd name="connsiteY33" fmla="*/ 1379391 h 1446630"/>
                <a:gd name="connsiteX34" fmla="*/ 1051185 w 1373303"/>
                <a:gd name="connsiteY34" fmla="*/ 1369000 h 1446630"/>
                <a:gd name="connsiteX35" fmla="*/ 781021 w 1373303"/>
                <a:gd name="connsiteY35" fmla="*/ 1379391 h 1446630"/>
                <a:gd name="connsiteX36" fmla="*/ 718675 w 1373303"/>
                <a:gd name="connsiteY36" fmla="*/ 1389782 h 1446630"/>
                <a:gd name="connsiteX37" fmla="*/ 666721 w 1373303"/>
                <a:gd name="connsiteY37" fmla="*/ 1400173 h 1446630"/>
                <a:gd name="connsiteX38" fmla="*/ 573203 w 1373303"/>
                <a:gd name="connsiteY38" fmla="*/ 1410564 h 1446630"/>
                <a:gd name="connsiteX0" fmla="*/ 573203 w 1373303"/>
                <a:gd name="connsiteY0" fmla="*/ 1406940 h 1443006"/>
                <a:gd name="connsiteX1" fmla="*/ 510857 w 1373303"/>
                <a:gd name="connsiteY1" fmla="*/ 1417331 h 1443006"/>
                <a:gd name="connsiteX2" fmla="*/ 251085 w 1373303"/>
                <a:gd name="connsiteY2" fmla="*/ 1438112 h 1443006"/>
                <a:gd name="connsiteX3" fmla="*/ 2569 w 1373303"/>
                <a:gd name="connsiteY3" fmla="*/ 1442875 h 1443006"/>
                <a:gd name="connsiteX4" fmla="*/ 22485 w 1373303"/>
                <a:gd name="connsiteY4" fmla="*/ 1292640 h 1443006"/>
                <a:gd name="connsiteX5" fmla="*/ 126394 w 1373303"/>
                <a:gd name="connsiteY5" fmla="*/ 928958 h 1443006"/>
                <a:gd name="connsiteX6" fmla="*/ 344603 w 1373303"/>
                <a:gd name="connsiteY6" fmla="*/ 721140 h 1443006"/>
                <a:gd name="connsiteX7" fmla="*/ 498735 w 1373303"/>
                <a:gd name="connsiteY7" fmla="*/ 666804 h 1443006"/>
                <a:gd name="connsiteX8" fmla="*/ 458903 w 1373303"/>
                <a:gd name="connsiteY8" fmla="*/ 575667 h 1443006"/>
                <a:gd name="connsiteX9" fmla="*/ 458903 w 1373303"/>
                <a:gd name="connsiteY9" fmla="*/ 305503 h 1443006"/>
                <a:gd name="connsiteX10" fmla="*/ 608274 w 1373303"/>
                <a:gd name="connsiteY10" fmla="*/ 39020 h 1443006"/>
                <a:gd name="connsiteX11" fmla="*/ 889260 w 1373303"/>
                <a:gd name="connsiteY11" fmla="*/ 39886 h 1443006"/>
                <a:gd name="connsiteX12" fmla="*/ 936885 w 1373303"/>
                <a:gd name="connsiteY12" fmla="*/ 76903 h 1443006"/>
                <a:gd name="connsiteX13" fmla="*/ 1009621 w 1373303"/>
                <a:gd name="connsiteY13" fmla="*/ 170422 h 1443006"/>
                <a:gd name="connsiteX14" fmla="*/ 1030403 w 1373303"/>
                <a:gd name="connsiteY14" fmla="*/ 253549 h 1443006"/>
                <a:gd name="connsiteX15" fmla="*/ 1040794 w 1373303"/>
                <a:gd name="connsiteY15" fmla="*/ 357458 h 1443006"/>
                <a:gd name="connsiteX16" fmla="*/ 1030403 w 1373303"/>
                <a:gd name="connsiteY16" fmla="*/ 523712 h 1443006"/>
                <a:gd name="connsiteX17" fmla="*/ 999230 w 1373303"/>
                <a:gd name="connsiteY17" fmla="*/ 586058 h 1443006"/>
                <a:gd name="connsiteX18" fmla="*/ 968057 w 1373303"/>
                <a:gd name="connsiteY18" fmla="*/ 648403 h 1443006"/>
                <a:gd name="connsiteX19" fmla="*/ 978448 w 1373303"/>
                <a:gd name="connsiteY19" fmla="*/ 679576 h 1443006"/>
                <a:gd name="connsiteX20" fmla="*/ 1020012 w 1373303"/>
                <a:gd name="connsiteY20" fmla="*/ 689967 h 1443006"/>
                <a:gd name="connsiteX21" fmla="*/ 1051185 w 1373303"/>
                <a:gd name="connsiteY21" fmla="*/ 700358 h 1443006"/>
                <a:gd name="connsiteX22" fmla="*/ 1144703 w 1373303"/>
                <a:gd name="connsiteY22" fmla="*/ 783485 h 1443006"/>
                <a:gd name="connsiteX23" fmla="*/ 1175875 w 1373303"/>
                <a:gd name="connsiteY23" fmla="*/ 804267 h 1443006"/>
                <a:gd name="connsiteX24" fmla="*/ 1196657 w 1373303"/>
                <a:gd name="connsiteY24" fmla="*/ 835440 h 1443006"/>
                <a:gd name="connsiteX25" fmla="*/ 1248612 w 1373303"/>
                <a:gd name="connsiteY25" fmla="*/ 897785 h 1443006"/>
                <a:gd name="connsiteX26" fmla="*/ 1269394 w 1373303"/>
                <a:gd name="connsiteY26" fmla="*/ 970522 h 1443006"/>
                <a:gd name="connsiteX27" fmla="*/ 1300566 w 1373303"/>
                <a:gd name="connsiteY27" fmla="*/ 1064040 h 1443006"/>
                <a:gd name="connsiteX28" fmla="*/ 1310957 w 1373303"/>
                <a:gd name="connsiteY28" fmla="*/ 1095212 h 1443006"/>
                <a:gd name="connsiteX29" fmla="*/ 1331739 w 1373303"/>
                <a:gd name="connsiteY29" fmla="*/ 1178340 h 1443006"/>
                <a:gd name="connsiteX30" fmla="*/ 1352521 w 1373303"/>
                <a:gd name="connsiteY30" fmla="*/ 1240685 h 1443006"/>
                <a:gd name="connsiteX31" fmla="*/ 1373303 w 1373303"/>
                <a:gd name="connsiteY31" fmla="*/ 1365376 h 1443006"/>
                <a:gd name="connsiteX32" fmla="*/ 1342130 w 1373303"/>
                <a:gd name="connsiteY32" fmla="*/ 1386158 h 1443006"/>
                <a:gd name="connsiteX33" fmla="*/ 1238221 w 1373303"/>
                <a:gd name="connsiteY33" fmla="*/ 1375767 h 1443006"/>
                <a:gd name="connsiteX34" fmla="*/ 1051185 w 1373303"/>
                <a:gd name="connsiteY34" fmla="*/ 1365376 h 1443006"/>
                <a:gd name="connsiteX35" fmla="*/ 781021 w 1373303"/>
                <a:gd name="connsiteY35" fmla="*/ 1375767 h 1443006"/>
                <a:gd name="connsiteX36" fmla="*/ 718675 w 1373303"/>
                <a:gd name="connsiteY36" fmla="*/ 1386158 h 1443006"/>
                <a:gd name="connsiteX37" fmla="*/ 666721 w 1373303"/>
                <a:gd name="connsiteY37" fmla="*/ 1396549 h 1443006"/>
                <a:gd name="connsiteX38" fmla="*/ 573203 w 1373303"/>
                <a:gd name="connsiteY38" fmla="*/ 1406940 h 1443006"/>
                <a:gd name="connsiteX0" fmla="*/ 573203 w 1373303"/>
                <a:gd name="connsiteY0" fmla="*/ 1406940 h 1443006"/>
                <a:gd name="connsiteX1" fmla="*/ 510857 w 1373303"/>
                <a:gd name="connsiteY1" fmla="*/ 1417331 h 1443006"/>
                <a:gd name="connsiteX2" fmla="*/ 251085 w 1373303"/>
                <a:gd name="connsiteY2" fmla="*/ 1438112 h 1443006"/>
                <a:gd name="connsiteX3" fmla="*/ 2569 w 1373303"/>
                <a:gd name="connsiteY3" fmla="*/ 1442875 h 1443006"/>
                <a:gd name="connsiteX4" fmla="*/ 22485 w 1373303"/>
                <a:gd name="connsiteY4" fmla="*/ 1292640 h 1443006"/>
                <a:gd name="connsiteX5" fmla="*/ 126394 w 1373303"/>
                <a:gd name="connsiteY5" fmla="*/ 928958 h 1443006"/>
                <a:gd name="connsiteX6" fmla="*/ 344603 w 1373303"/>
                <a:gd name="connsiteY6" fmla="*/ 721140 h 1443006"/>
                <a:gd name="connsiteX7" fmla="*/ 498735 w 1373303"/>
                <a:gd name="connsiteY7" fmla="*/ 666804 h 1443006"/>
                <a:gd name="connsiteX8" fmla="*/ 458903 w 1373303"/>
                <a:gd name="connsiteY8" fmla="*/ 575667 h 1443006"/>
                <a:gd name="connsiteX9" fmla="*/ 458903 w 1373303"/>
                <a:gd name="connsiteY9" fmla="*/ 305503 h 1443006"/>
                <a:gd name="connsiteX10" fmla="*/ 608274 w 1373303"/>
                <a:gd name="connsiteY10" fmla="*/ 39020 h 1443006"/>
                <a:gd name="connsiteX11" fmla="*/ 889260 w 1373303"/>
                <a:gd name="connsiteY11" fmla="*/ 39886 h 1443006"/>
                <a:gd name="connsiteX12" fmla="*/ 936885 w 1373303"/>
                <a:gd name="connsiteY12" fmla="*/ 76903 h 1443006"/>
                <a:gd name="connsiteX13" fmla="*/ 1009621 w 1373303"/>
                <a:gd name="connsiteY13" fmla="*/ 170422 h 1443006"/>
                <a:gd name="connsiteX14" fmla="*/ 1030403 w 1373303"/>
                <a:gd name="connsiteY14" fmla="*/ 253549 h 1443006"/>
                <a:gd name="connsiteX15" fmla="*/ 1040794 w 1373303"/>
                <a:gd name="connsiteY15" fmla="*/ 357458 h 1443006"/>
                <a:gd name="connsiteX16" fmla="*/ 1030403 w 1373303"/>
                <a:gd name="connsiteY16" fmla="*/ 523712 h 1443006"/>
                <a:gd name="connsiteX17" fmla="*/ 999230 w 1373303"/>
                <a:gd name="connsiteY17" fmla="*/ 586058 h 1443006"/>
                <a:gd name="connsiteX18" fmla="*/ 968057 w 1373303"/>
                <a:gd name="connsiteY18" fmla="*/ 648403 h 1443006"/>
                <a:gd name="connsiteX19" fmla="*/ 978448 w 1373303"/>
                <a:gd name="connsiteY19" fmla="*/ 679576 h 1443006"/>
                <a:gd name="connsiteX20" fmla="*/ 1020012 w 1373303"/>
                <a:gd name="connsiteY20" fmla="*/ 689967 h 1443006"/>
                <a:gd name="connsiteX21" fmla="*/ 1051185 w 1373303"/>
                <a:gd name="connsiteY21" fmla="*/ 700358 h 1443006"/>
                <a:gd name="connsiteX22" fmla="*/ 1144703 w 1373303"/>
                <a:gd name="connsiteY22" fmla="*/ 783485 h 1443006"/>
                <a:gd name="connsiteX23" fmla="*/ 1175875 w 1373303"/>
                <a:gd name="connsiteY23" fmla="*/ 804267 h 1443006"/>
                <a:gd name="connsiteX24" fmla="*/ 1196657 w 1373303"/>
                <a:gd name="connsiteY24" fmla="*/ 835440 h 1443006"/>
                <a:gd name="connsiteX25" fmla="*/ 1248612 w 1373303"/>
                <a:gd name="connsiteY25" fmla="*/ 897785 h 1443006"/>
                <a:gd name="connsiteX26" fmla="*/ 1269394 w 1373303"/>
                <a:gd name="connsiteY26" fmla="*/ 970522 h 1443006"/>
                <a:gd name="connsiteX27" fmla="*/ 1300566 w 1373303"/>
                <a:gd name="connsiteY27" fmla="*/ 1064040 h 1443006"/>
                <a:gd name="connsiteX28" fmla="*/ 1310957 w 1373303"/>
                <a:gd name="connsiteY28" fmla="*/ 1095212 h 1443006"/>
                <a:gd name="connsiteX29" fmla="*/ 1331739 w 1373303"/>
                <a:gd name="connsiteY29" fmla="*/ 1178340 h 1443006"/>
                <a:gd name="connsiteX30" fmla="*/ 1352521 w 1373303"/>
                <a:gd name="connsiteY30" fmla="*/ 1240685 h 1443006"/>
                <a:gd name="connsiteX31" fmla="*/ 1373303 w 1373303"/>
                <a:gd name="connsiteY31" fmla="*/ 1365376 h 1443006"/>
                <a:gd name="connsiteX32" fmla="*/ 1342130 w 1373303"/>
                <a:gd name="connsiteY32" fmla="*/ 1386158 h 1443006"/>
                <a:gd name="connsiteX33" fmla="*/ 1238221 w 1373303"/>
                <a:gd name="connsiteY33" fmla="*/ 1375767 h 1443006"/>
                <a:gd name="connsiteX34" fmla="*/ 1051185 w 1373303"/>
                <a:gd name="connsiteY34" fmla="*/ 1365376 h 1443006"/>
                <a:gd name="connsiteX35" fmla="*/ 781021 w 1373303"/>
                <a:gd name="connsiteY35" fmla="*/ 1375767 h 1443006"/>
                <a:gd name="connsiteX36" fmla="*/ 718675 w 1373303"/>
                <a:gd name="connsiteY36" fmla="*/ 1386158 h 1443006"/>
                <a:gd name="connsiteX37" fmla="*/ 666721 w 1373303"/>
                <a:gd name="connsiteY37" fmla="*/ 1396549 h 1443006"/>
                <a:gd name="connsiteX38" fmla="*/ 573203 w 1373303"/>
                <a:gd name="connsiteY38" fmla="*/ 1406940 h 1443006"/>
                <a:gd name="connsiteX0" fmla="*/ 573203 w 1373303"/>
                <a:gd name="connsiteY0" fmla="*/ 1406940 h 1443006"/>
                <a:gd name="connsiteX1" fmla="*/ 510857 w 1373303"/>
                <a:gd name="connsiteY1" fmla="*/ 1417331 h 1443006"/>
                <a:gd name="connsiteX2" fmla="*/ 251085 w 1373303"/>
                <a:gd name="connsiteY2" fmla="*/ 1438112 h 1443006"/>
                <a:gd name="connsiteX3" fmla="*/ 2569 w 1373303"/>
                <a:gd name="connsiteY3" fmla="*/ 1442875 h 1443006"/>
                <a:gd name="connsiteX4" fmla="*/ 22485 w 1373303"/>
                <a:gd name="connsiteY4" fmla="*/ 1292640 h 1443006"/>
                <a:gd name="connsiteX5" fmla="*/ 126394 w 1373303"/>
                <a:gd name="connsiteY5" fmla="*/ 928958 h 1443006"/>
                <a:gd name="connsiteX6" fmla="*/ 344603 w 1373303"/>
                <a:gd name="connsiteY6" fmla="*/ 721140 h 1443006"/>
                <a:gd name="connsiteX7" fmla="*/ 498735 w 1373303"/>
                <a:gd name="connsiteY7" fmla="*/ 666804 h 1443006"/>
                <a:gd name="connsiteX8" fmla="*/ 458903 w 1373303"/>
                <a:gd name="connsiteY8" fmla="*/ 575667 h 1443006"/>
                <a:gd name="connsiteX9" fmla="*/ 458903 w 1373303"/>
                <a:gd name="connsiteY9" fmla="*/ 305503 h 1443006"/>
                <a:gd name="connsiteX10" fmla="*/ 608274 w 1373303"/>
                <a:gd name="connsiteY10" fmla="*/ 39020 h 1443006"/>
                <a:gd name="connsiteX11" fmla="*/ 889260 w 1373303"/>
                <a:gd name="connsiteY11" fmla="*/ 39886 h 1443006"/>
                <a:gd name="connsiteX12" fmla="*/ 936885 w 1373303"/>
                <a:gd name="connsiteY12" fmla="*/ 76903 h 1443006"/>
                <a:gd name="connsiteX13" fmla="*/ 1009621 w 1373303"/>
                <a:gd name="connsiteY13" fmla="*/ 170422 h 1443006"/>
                <a:gd name="connsiteX14" fmla="*/ 1030403 w 1373303"/>
                <a:gd name="connsiteY14" fmla="*/ 253549 h 1443006"/>
                <a:gd name="connsiteX15" fmla="*/ 1040794 w 1373303"/>
                <a:gd name="connsiteY15" fmla="*/ 357458 h 1443006"/>
                <a:gd name="connsiteX16" fmla="*/ 1030403 w 1373303"/>
                <a:gd name="connsiteY16" fmla="*/ 523712 h 1443006"/>
                <a:gd name="connsiteX17" fmla="*/ 999230 w 1373303"/>
                <a:gd name="connsiteY17" fmla="*/ 586058 h 1443006"/>
                <a:gd name="connsiteX18" fmla="*/ 968057 w 1373303"/>
                <a:gd name="connsiteY18" fmla="*/ 648403 h 1443006"/>
                <a:gd name="connsiteX19" fmla="*/ 978448 w 1373303"/>
                <a:gd name="connsiteY19" fmla="*/ 679576 h 1443006"/>
                <a:gd name="connsiteX20" fmla="*/ 1020012 w 1373303"/>
                <a:gd name="connsiteY20" fmla="*/ 689967 h 1443006"/>
                <a:gd name="connsiteX21" fmla="*/ 1051185 w 1373303"/>
                <a:gd name="connsiteY21" fmla="*/ 700358 h 1443006"/>
                <a:gd name="connsiteX22" fmla="*/ 1144703 w 1373303"/>
                <a:gd name="connsiteY22" fmla="*/ 783485 h 1443006"/>
                <a:gd name="connsiteX23" fmla="*/ 1175875 w 1373303"/>
                <a:gd name="connsiteY23" fmla="*/ 804267 h 1443006"/>
                <a:gd name="connsiteX24" fmla="*/ 1196657 w 1373303"/>
                <a:gd name="connsiteY24" fmla="*/ 835440 h 1443006"/>
                <a:gd name="connsiteX25" fmla="*/ 1248612 w 1373303"/>
                <a:gd name="connsiteY25" fmla="*/ 897785 h 1443006"/>
                <a:gd name="connsiteX26" fmla="*/ 1269394 w 1373303"/>
                <a:gd name="connsiteY26" fmla="*/ 970522 h 1443006"/>
                <a:gd name="connsiteX27" fmla="*/ 1300566 w 1373303"/>
                <a:gd name="connsiteY27" fmla="*/ 1064040 h 1443006"/>
                <a:gd name="connsiteX28" fmla="*/ 1310957 w 1373303"/>
                <a:gd name="connsiteY28" fmla="*/ 1095212 h 1443006"/>
                <a:gd name="connsiteX29" fmla="*/ 1331739 w 1373303"/>
                <a:gd name="connsiteY29" fmla="*/ 1178340 h 1443006"/>
                <a:gd name="connsiteX30" fmla="*/ 1352521 w 1373303"/>
                <a:gd name="connsiteY30" fmla="*/ 1240685 h 1443006"/>
                <a:gd name="connsiteX31" fmla="*/ 1373303 w 1373303"/>
                <a:gd name="connsiteY31" fmla="*/ 1365376 h 1443006"/>
                <a:gd name="connsiteX32" fmla="*/ 1342130 w 1373303"/>
                <a:gd name="connsiteY32" fmla="*/ 1386158 h 1443006"/>
                <a:gd name="connsiteX33" fmla="*/ 1238221 w 1373303"/>
                <a:gd name="connsiteY33" fmla="*/ 1375767 h 1443006"/>
                <a:gd name="connsiteX34" fmla="*/ 1051185 w 1373303"/>
                <a:gd name="connsiteY34" fmla="*/ 1365376 h 1443006"/>
                <a:gd name="connsiteX35" fmla="*/ 781021 w 1373303"/>
                <a:gd name="connsiteY35" fmla="*/ 1375767 h 1443006"/>
                <a:gd name="connsiteX36" fmla="*/ 718675 w 1373303"/>
                <a:gd name="connsiteY36" fmla="*/ 1386158 h 1443006"/>
                <a:gd name="connsiteX37" fmla="*/ 666721 w 1373303"/>
                <a:gd name="connsiteY37" fmla="*/ 1396549 h 1443006"/>
                <a:gd name="connsiteX38" fmla="*/ 573203 w 1373303"/>
                <a:gd name="connsiteY38" fmla="*/ 1406940 h 1443006"/>
                <a:gd name="connsiteX0" fmla="*/ 573203 w 1373303"/>
                <a:gd name="connsiteY0" fmla="*/ 1406940 h 1443217"/>
                <a:gd name="connsiteX1" fmla="*/ 251085 w 1373303"/>
                <a:gd name="connsiteY1" fmla="*/ 1438112 h 1443217"/>
                <a:gd name="connsiteX2" fmla="*/ 2569 w 1373303"/>
                <a:gd name="connsiteY2" fmla="*/ 1442875 h 1443217"/>
                <a:gd name="connsiteX3" fmla="*/ 22485 w 1373303"/>
                <a:gd name="connsiteY3" fmla="*/ 1292640 h 1443217"/>
                <a:gd name="connsiteX4" fmla="*/ 126394 w 1373303"/>
                <a:gd name="connsiteY4" fmla="*/ 928958 h 1443217"/>
                <a:gd name="connsiteX5" fmla="*/ 344603 w 1373303"/>
                <a:gd name="connsiteY5" fmla="*/ 721140 h 1443217"/>
                <a:gd name="connsiteX6" fmla="*/ 498735 w 1373303"/>
                <a:gd name="connsiteY6" fmla="*/ 666804 h 1443217"/>
                <a:gd name="connsiteX7" fmla="*/ 458903 w 1373303"/>
                <a:gd name="connsiteY7" fmla="*/ 575667 h 1443217"/>
                <a:gd name="connsiteX8" fmla="*/ 458903 w 1373303"/>
                <a:gd name="connsiteY8" fmla="*/ 305503 h 1443217"/>
                <a:gd name="connsiteX9" fmla="*/ 608274 w 1373303"/>
                <a:gd name="connsiteY9" fmla="*/ 39020 h 1443217"/>
                <a:gd name="connsiteX10" fmla="*/ 889260 w 1373303"/>
                <a:gd name="connsiteY10" fmla="*/ 39886 h 1443217"/>
                <a:gd name="connsiteX11" fmla="*/ 936885 w 1373303"/>
                <a:gd name="connsiteY11" fmla="*/ 76903 h 1443217"/>
                <a:gd name="connsiteX12" fmla="*/ 1009621 w 1373303"/>
                <a:gd name="connsiteY12" fmla="*/ 170422 h 1443217"/>
                <a:gd name="connsiteX13" fmla="*/ 1030403 w 1373303"/>
                <a:gd name="connsiteY13" fmla="*/ 253549 h 1443217"/>
                <a:gd name="connsiteX14" fmla="*/ 1040794 w 1373303"/>
                <a:gd name="connsiteY14" fmla="*/ 357458 h 1443217"/>
                <a:gd name="connsiteX15" fmla="*/ 1030403 w 1373303"/>
                <a:gd name="connsiteY15" fmla="*/ 523712 h 1443217"/>
                <a:gd name="connsiteX16" fmla="*/ 999230 w 1373303"/>
                <a:gd name="connsiteY16" fmla="*/ 586058 h 1443217"/>
                <a:gd name="connsiteX17" fmla="*/ 968057 w 1373303"/>
                <a:gd name="connsiteY17" fmla="*/ 648403 h 1443217"/>
                <a:gd name="connsiteX18" fmla="*/ 978448 w 1373303"/>
                <a:gd name="connsiteY18" fmla="*/ 679576 h 1443217"/>
                <a:gd name="connsiteX19" fmla="*/ 1020012 w 1373303"/>
                <a:gd name="connsiteY19" fmla="*/ 689967 h 1443217"/>
                <a:gd name="connsiteX20" fmla="*/ 1051185 w 1373303"/>
                <a:gd name="connsiteY20" fmla="*/ 700358 h 1443217"/>
                <a:gd name="connsiteX21" fmla="*/ 1144703 w 1373303"/>
                <a:gd name="connsiteY21" fmla="*/ 783485 h 1443217"/>
                <a:gd name="connsiteX22" fmla="*/ 1175875 w 1373303"/>
                <a:gd name="connsiteY22" fmla="*/ 804267 h 1443217"/>
                <a:gd name="connsiteX23" fmla="*/ 1196657 w 1373303"/>
                <a:gd name="connsiteY23" fmla="*/ 835440 h 1443217"/>
                <a:gd name="connsiteX24" fmla="*/ 1248612 w 1373303"/>
                <a:gd name="connsiteY24" fmla="*/ 897785 h 1443217"/>
                <a:gd name="connsiteX25" fmla="*/ 1269394 w 1373303"/>
                <a:gd name="connsiteY25" fmla="*/ 970522 h 1443217"/>
                <a:gd name="connsiteX26" fmla="*/ 1300566 w 1373303"/>
                <a:gd name="connsiteY26" fmla="*/ 1064040 h 1443217"/>
                <a:gd name="connsiteX27" fmla="*/ 1310957 w 1373303"/>
                <a:gd name="connsiteY27" fmla="*/ 1095212 h 1443217"/>
                <a:gd name="connsiteX28" fmla="*/ 1331739 w 1373303"/>
                <a:gd name="connsiteY28" fmla="*/ 1178340 h 1443217"/>
                <a:gd name="connsiteX29" fmla="*/ 1352521 w 1373303"/>
                <a:gd name="connsiteY29" fmla="*/ 1240685 h 1443217"/>
                <a:gd name="connsiteX30" fmla="*/ 1373303 w 1373303"/>
                <a:gd name="connsiteY30" fmla="*/ 1365376 h 1443217"/>
                <a:gd name="connsiteX31" fmla="*/ 1342130 w 1373303"/>
                <a:gd name="connsiteY31" fmla="*/ 1386158 h 1443217"/>
                <a:gd name="connsiteX32" fmla="*/ 1238221 w 1373303"/>
                <a:gd name="connsiteY32" fmla="*/ 1375767 h 1443217"/>
                <a:gd name="connsiteX33" fmla="*/ 1051185 w 1373303"/>
                <a:gd name="connsiteY33" fmla="*/ 1365376 h 1443217"/>
                <a:gd name="connsiteX34" fmla="*/ 781021 w 1373303"/>
                <a:gd name="connsiteY34" fmla="*/ 1375767 h 1443217"/>
                <a:gd name="connsiteX35" fmla="*/ 718675 w 1373303"/>
                <a:gd name="connsiteY35" fmla="*/ 1386158 h 1443217"/>
                <a:gd name="connsiteX36" fmla="*/ 666721 w 1373303"/>
                <a:gd name="connsiteY36" fmla="*/ 1396549 h 1443217"/>
                <a:gd name="connsiteX37" fmla="*/ 573203 w 1373303"/>
                <a:gd name="connsiteY37" fmla="*/ 1406940 h 1443217"/>
                <a:gd name="connsiteX0" fmla="*/ 666721 w 1373303"/>
                <a:gd name="connsiteY0" fmla="*/ 1396549 h 1443660"/>
                <a:gd name="connsiteX1" fmla="*/ 251085 w 1373303"/>
                <a:gd name="connsiteY1" fmla="*/ 1438112 h 1443660"/>
                <a:gd name="connsiteX2" fmla="*/ 2569 w 1373303"/>
                <a:gd name="connsiteY2" fmla="*/ 1442875 h 1443660"/>
                <a:gd name="connsiteX3" fmla="*/ 22485 w 1373303"/>
                <a:gd name="connsiteY3" fmla="*/ 1292640 h 1443660"/>
                <a:gd name="connsiteX4" fmla="*/ 126394 w 1373303"/>
                <a:gd name="connsiteY4" fmla="*/ 928958 h 1443660"/>
                <a:gd name="connsiteX5" fmla="*/ 344603 w 1373303"/>
                <a:gd name="connsiteY5" fmla="*/ 721140 h 1443660"/>
                <a:gd name="connsiteX6" fmla="*/ 498735 w 1373303"/>
                <a:gd name="connsiteY6" fmla="*/ 666804 h 1443660"/>
                <a:gd name="connsiteX7" fmla="*/ 458903 w 1373303"/>
                <a:gd name="connsiteY7" fmla="*/ 575667 h 1443660"/>
                <a:gd name="connsiteX8" fmla="*/ 458903 w 1373303"/>
                <a:gd name="connsiteY8" fmla="*/ 305503 h 1443660"/>
                <a:gd name="connsiteX9" fmla="*/ 608274 w 1373303"/>
                <a:gd name="connsiteY9" fmla="*/ 39020 h 1443660"/>
                <a:gd name="connsiteX10" fmla="*/ 889260 w 1373303"/>
                <a:gd name="connsiteY10" fmla="*/ 39886 h 1443660"/>
                <a:gd name="connsiteX11" fmla="*/ 936885 w 1373303"/>
                <a:gd name="connsiteY11" fmla="*/ 76903 h 1443660"/>
                <a:gd name="connsiteX12" fmla="*/ 1009621 w 1373303"/>
                <a:gd name="connsiteY12" fmla="*/ 170422 h 1443660"/>
                <a:gd name="connsiteX13" fmla="*/ 1030403 w 1373303"/>
                <a:gd name="connsiteY13" fmla="*/ 253549 h 1443660"/>
                <a:gd name="connsiteX14" fmla="*/ 1040794 w 1373303"/>
                <a:gd name="connsiteY14" fmla="*/ 357458 h 1443660"/>
                <a:gd name="connsiteX15" fmla="*/ 1030403 w 1373303"/>
                <a:gd name="connsiteY15" fmla="*/ 523712 h 1443660"/>
                <a:gd name="connsiteX16" fmla="*/ 999230 w 1373303"/>
                <a:gd name="connsiteY16" fmla="*/ 586058 h 1443660"/>
                <a:gd name="connsiteX17" fmla="*/ 968057 w 1373303"/>
                <a:gd name="connsiteY17" fmla="*/ 648403 h 1443660"/>
                <a:gd name="connsiteX18" fmla="*/ 978448 w 1373303"/>
                <a:gd name="connsiteY18" fmla="*/ 679576 h 1443660"/>
                <a:gd name="connsiteX19" fmla="*/ 1020012 w 1373303"/>
                <a:gd name="connsiteY19" fmla="*/ 689967 h 1443660"/>
                <a:gd name="connsiteX20" fmla="*/ 1051185 w 1373303"/>
                <a:gd name="connsiteY20" fmla="*/ 700358 h 1443660"/>
                <a:gd name="connsiteX21" fmla="*/ 1144703 w 1373303"/>
                <a:gd name="connsiteY21" fmla="*/ 783485 h 1443660"/>
                <a:gd name="connsiteX22" fmla="*/ 1175875 w 1373303"/>
                <a:gd name="connsiteY22" fmla="*/ 804267 h 1443660"/>
                <a:gd name="connsiteX23" fmla="*/ 1196657 w 1373303"/>
                <a:gd name="connsiteY23" fmla="*/ 835440 h 1443660"/>
                <a:gd name="connsiteX24" fmla="*/ 1248612 w 1373303"/>
                <a:gd name="connsiteY24" fmla="*/ 897785 h 1443660"/>
                <a:gd name="connsiteX25" fmla="*/ 1269394 w 1373303"/>
                <a:gd name="connsiteY25" fmla="*/ 970522 h 1443660"/>
                <a:gd name="connsiteX26" fmla="*/ 1300566 w 1373303"/>
                <a:gd name="connsiteY26" fmla="*/ 1064040 h 1443660"/>
                <a:gd name="connsiteX27" fmla="*/ 1310957 w 1373303"/>
                <a:gd name="connsiteY27" fmla="*/ 1095212 h 1443660"/>
                <a:gd name="connsiteX28" fmla="*/ 1331739 w 1373303"/>
                <a:gd name="connsiteY28" fmla="*/ 1178340 h 1443660"/>
                <a:gd name="connsiteX29" fmla="*/ 1352521 w 1373303"/>
                <a:gd name="connsiteY29" fmla="*/ 1240685 h 1443660"/>
                <a:gd name="connsiteX30" fmla="*/ 1373303 w 1373303"/>
                <a:gd name="connsiteY30" fmla="*/ 1365376 h 1443660"/>
                <a:gd name="connsiteX31" fmla="*/ 1342130 w 1373303"/>
                <a:gd name="connsiteY31" fmla="*/ 1386158 h 1443660"/>
                <a:gd name="connsiteX32" fmla="*/ 1238221 w 1373303"/>
                <a:gd name="connsiteY32" fmla="*/ 1375767 h 1443660"/>
                <a:gd name="connsiteX33" fmla="*/ 1051185 w 1373303"/>
                <a:gd name="connsiteY33" fmla="*/ 1365376 h 1443660"/>
                <a:gd name="connsiteX34" fmla="*/ 781021 w 1373303"/>
                <a:gd name="connsiteY34" fmla="*/ 1375767 h 1443660"/>
                <a:gd name="connsiteX35" fmla="*/ 718675 w 1373303"/>
                <a:gd name="connsiteY35" fmla="*/ 1386158 h 1443660"/>
                <a:gd name="connsiteX36" fmla="*/ 666721 w 1373303"/>
                <a:gd name="connsiteY36" fmla="*/ 1396549 h 1443660"/>
                <a:gd name="connsiteX0" fmla="*/ 718675 w 1373303"/>
                <a:gd name="connsiteY0" fmla="*/ 1386158 h 1444245"/>
                <a:gd name="connsiteX1" fmla="*/ 251085 w 1373303"/>
                <a:gd name="connsiteY1" fmla="*/ 1438112 h 1444245"/>
                <a:gd name="connsiteX2" fmla="*/ 2569 w 1373303"/>
                <a:gd name="connsiteY2" fmla="*/ 1442875 h 1444245"/>
                <a:gd name="connsiteX3" fmla="*/ 22485 w 1373303"/>
                <a:gd name="connsiteY3" fmla="*/ 1292640 h 1444245"/>
                <a:gd name="connsiteX4" fmla="*/ 126394 w 1373303"/>
                <a:gd name="connsiteY4" fmla="*/ 928958 h 1444245"/>
                <a:gd name="connsiteX5" fmla="*/ 344603 w 1373303"/>
                <a:gd name="connsiteY5" fmla="*/ 721140 h 1444245"/>
                <a:gd name="connsiteX6" fmla="*/ 498735 w 1373303"/>
                <a:gd name="connsiteY6" fmla="*/ 666804 h 1444245"/>
                <a:gd name="connsiteX7" fmla="*/ 458903 w 1373303"/>
                <a:gd name="connsiteY7" fmla="*/ 575667 h 1444245"/>
                <a:gd name="connsiteX8" fmla="*/ 458903 w 1373303"/>
                <a:gd name="connsiteY8" fmla="*/ 305503 h 1444245"/>
                <a:gd name="connsiteX9" fmla="*/ 608274 w 1373303"/>
                <a:gd name="connsiteY9" fmla="*/ 39020 h 1444245"/>
                <a:gd name="connsiteX10" fmla="*/ 889260 w 1373303"/>
                <a:gd name="connsiteY10" fmla="*/ 39886 h 1444245"/>
                <a:gd name="connsiteX11" fmla="*/ 936885 w 1373303"/>
                <a:gd name="connsiteY11" fmla="*/ 76903 h 1444245"/>
                <a:gd name="connsiteX12" fmla="*/ 1009621 w 1373303"/>
                <a:gd name="connsiteY12" fmla="*/ 170422 h 1444245"/>
                <a:gd name="connsiteX13" fmla="*/ 1030403 w 1373303"/>
                <a:gd name="connsiteY13" fmla="*/ 253549 h 1444245"/>
                <a:gd name="connsiteX14" fmla="*/ 1040794 w 1373303"/>
                <a:gd name="connsiteY14" fmla="*/ 357458 h 1444245"/>
                <a:gd name="connsiteX15" fmla="*/ 1030403 w 1373303"/>
                <a:gd name="connsiteY15" fmla="*/ 523712 h 1444245"/>
                <a:gd name="connsiteX16" fmla="*/ 999230 w 1373303"/>
                <a:gd name="connsiteY16" fmla="*/ 586058 h 1444245"/>
                <a:gd name="connsiteX17" fmla="*/ 968057 w 1373303"/>
                <a:gd name="connsiteY17" fmla="*/ 648403 h 1444245"/>
                <a:gd name="connsiteX18" fmla="*/ 978448 w 1373303"/>
                <a:gd name="connsiteY18" fmla="*/ 679576 h 1444245"/>
                <a:gd name="connsiteX19" fmla="*/ 1020012 w 1373303"/>
                <a:gd name="connsiteY19" fmla="*/ 689967 h 1444245"/>
                <a:gd name="connsiteX20" fmla="*/ 1051185 w 1373303"/>
                <a:gd name="connsiteY20" fmla="*/ 700358 h 1444245"/>
                <a:gd name="connsiteX21" fmla="*/ 1144703 w 1373303"/>
                <a:gd name="connsiteY21" fmla="*/ 783485 h 1444245"/>
                <a:gd name="connsiteX22" fmla="*/ 1175875 w 1373303"/>
                <a:gd name="connsiteY22" fmla="*/ 804267 h 1444245"/>
                <a:gd name="connsiteX23" fmla="*/ 1196657 w 1373303"/>
                <a:gd name="connsiteY23" fmla="*/ 835440 h 1444245"/>
                <a:gd name="connsiteX24" fmla="*/ 1248612 w 1373303"/>
                <a:gd name="connsiteY24" fmla="*/ 897785 h 1444245"/>
                <a:gd name="connsiteX25" fmla="*/ 1269394 w 1373303"/>
                <a:gd name="connsiteY25" fmla="*/ 970522 h 1444245"/>
                <a:gd name="connsiteX26" fmla="*/ 1300566 w 1373303"/>
                <a:gd name="connsiteY26" fmla="*/ 1064040 h 1444245"/>
                <a:gd name="connsiteX27" fmla="*/ 1310957 w 1373303"/>
                <a:gd name="connsiteY27" fmla="*/ 1095212 h 1444245"/>
                <a:gd name="connsiteX28" fmla="*/ 1331739 w 1373303"/>
                <a:gd name="connsiteY28" fmla="*/ 1178340 h 1444245"/>
                <a:gd name="connsiteX29" fmla="*/ 1352521 w 1373303"/>
                <a:gd name="connsiteY29" fmla="*/ 1240685 h 1444245"/>
                <a:gd name="connsiteX30" fmla="*/ 1373303 w 1373303"/>
                <a:gd name="connsiteY30" fmla="*/ 1365376 h 1444245"/>
                <a:gd name="connsiteX31" fmla="*/ 1342130 w 1373303"/>
                <a:gd name="connsiteY31" fmla="*/ 1386158 h 1444245"/>
                <a:gd name="connsiteX32" fmla="*/ 1238221 w 1373303"/>
                <a:gd name="connsiteY32" fmla="*/ 1375767 h 1444245"/>
                <a:gd name="connsiteX33" fmla="*/ 1051185 w 1373303"/>
                <a:gd name="connsiteY33" fmla="*/ 1365376 h 1444245"/>
                <a:gd name="connsiteX34" fmla="*/ 781021 w 1373303"/>
                <a:gd name="connsiteY34" fmla="*/ 1375767 h 1444245"/>
                <a:gd name="connsiteX35" fmla="*/ 718675 w 1373303"/>
                <a:gd name="connsiteY35" fmla="*/ 1386158 h 1444245"/>
                <a:gd name="connsiteX0" fmla="*/ 781021 w 1373303"/>
                <a:gd name="connsiteY0" fmla="*/ 1375767 h 1444901"/>
                <a:gd name="connsiteX1" fmla="*/ 251085 w 1373303"/>
                <a:gd name="connsiteY1" fmla="*/ 1438112 h 1444901"/>
                <a:gd name="connsiteX2" fmla="*/ 2569 w 1373303"/>
                <a:gd name="connsiteY2" fmla="*/ 1442875 h 1444901"/>
                <a:gd name="connsiteX3" fmla="*/ 22485 w 1373303"/>
                <a:gd name="connsiteY3" fmla="*/ 1292640 h 1444901"/>
                <a:gd name="connsiteX4" fmla="*/ 126394 w 1373303"/>
                <a:gd name="connsiteY4" fmla="*/ 928958 h 1444901"/>
                <a:gd name="connsiteX5" fmla="*/ 344603 w 1373303"/>
                <a:gd name="connsiteY5" fmla="*/ 721140 h 1444901"/>
                <a:gd name="connsiteX6" fmla="*/ 498735 w 1373303"/>
                <a:gd name="connsiteY6" fmla="*/ 666804 h 1444901"/>
                <a:gd name="connsiteX7" fmla="*/ 458903 w 1373303"/>
                <a:gd name="connsiteY7" fmla="*/ 575667 h 1444901"/>
                <a:gd name="connsiteX8" fmla="*/ 458903 w 1373303"/>
                <a:gd name="connsiteY8" fmla="*/ 305503 h 1444901"/>
                <a:gd name="connsiteX9" fmla="*/ 608274 w 1373303"/>
                <a:gd name="connsiteY9" fmla="*/ 39020 h 1444901"/>
                <a:gd name="connsiteX10" fmla="*/ 889260 w 1373303"/>
                <a:gd name="connsiteY10" fmla="*/ 39886 h 1444901"/>
                <a:gd name="connsiteX11" fmla="*/ 936885 w 1373303"/>
                <a:gd name="connsiteY11" fmla="*/ 76903 h 1444901"/>
                <a:gd name="connsiteX12" fmla="*/ 1009621 w 1373303"/>
                <a:gd name="connsiteY12" fmla="*/ 170422 h 1444901"/>
                <a:gd name="connsiteX13" fmla="*/ 1030403 w 1373303"/>
                <a:gd name="connsiteY13" fmla="*/ 253549 h 1444901"/>
                <a:gd name="connsiteX14" fmla="*/ 1040794 w 1373303"/>
                <a:gd name="connsiteY14" fmla="*/ 357458 h 1444901"/>
                <a:gd name="connsiteX15" fmla="*/ 1030403 w 1373303"/>
                <a:gd name="connsiteY15" fmla="*/ 523712 h 1444901"/>
                <a:gd name="connsiteX16" fmla="*/ 999230 w 1373303"/>
                <a:gd name="connsiteY16" fmla="*/ 586058 h 1444901"/>
                <a:gd name="connsiteX17" fmla="*/ 968057 w 1373303"/>
                <a:gd name="connsiteY17" fmla="*/ 648403 h 1444901"/>
                <a:gd name="connsiteX18" fmla="*/ 978448 w 1373303"/>
                <a:gd name="connsiteY18" fmla="*/ 679576 h 1444901"/>
                <a:gd name="connsiteX19" fmla="*/ 1020012 w 1373303"/>
                <a:gd name="connsiteY19" fmla="*/ 689967 h 1444901"/>
                <a:gd name="connsiteX20" fmla="*/ 1051185 w 1373303"/>
                <a:gd name="connsiteY20" fmla="*/ 700358 h 1444901"/>
                <a:gd name="connsiteX21" fmla="*/ 1144703 w 1373303"/>
                <a:gd name="connsiteY21" fmla="*/ 783485 h 1444901"/>
                <a:gd name="connsiteX22" fmla="*/ 1175875 w 1373303"/>
                <a:gd name="connsiteY22" fmla="*/ 804267 h 1444901"/>
                <a:gd name="connsiteX23" fmla="*/ 1196657 w 1373303"/>
                <a:gd name="connsiteY23" fmla="*/ 835440 h 1444901"/>
                <a:gd name="connsiteX24" fmla="*/ 1248612 w 1373303"/>
                <a:gd name="connsiteY24" fmla="*/ 897785 h 1444901"/>
                <a:gd name="connsiteX25" fmla="*/ 1269394 w 1373303"/>
                <a:gd name="connsiteY25" fmla="*/ 970522 h 1444901"/>
                <a:gd name="connsiteX26" fmla="*/ 1300566 w 1373303"/>
                <a:gd name="connsiteY26" fmla="*/ 1064040 h 1444901"/>
                <a:gd name="connsiteX27" fmla="*/ 1310957 w 1373303"/>
                <a:gd name="connsiteY27" fmla="*/ 1095212 h 1444901"/>
                <a:gd name="connsiteX28" fmla="*/ 1331739 w 1373303"/>
                <a:gd name="connsiteY28" fmla="*/ 1178340 h 1444901"/>
                <a:gd name="connsiteX29" fmla="*/ 1352521 w 1373303"/>
                <a:gd name="connsiteY29" fmla="*/ 1240685 h 1444901"/>
                <a:gd name="connsiteX30" fmla="*/ 1373303 w 1373303"/>
                <a:gd name="connsiteY30" fmla="*/ 1365376 h 1444901"/>
                <a:gd name="connsiteX31" fmla="*/ 1342130 w 1373303"/>
                <a:gd name="connsiteY31" fmla="*/ 1386158 h 1444901"/>
                <a:gd name="connsiteX32" fmla="*/ 1238221 w 1373303"/>
                <a:gd name="connsiteY32" fmla="*/ 1375767 h 1444901"/>
                <a:gd name="connsiteX33" fmla="*/ 1051185 w 1373303"/>
                <a:gd name="connsiteY33" fmla="*/ 1365376 h 1444901"/>
                <a:gd name="connsiteX34" fmla="*/ 781021 w 1373303"/>
                <a:gd name="connsiteY34" fmla="*/ 1375767 h 1444901"/>
                <a:gd name="connsiteX0" fmla="*/ 792928 w 1373303"/>
                <a:gd name="connsiteY0" fmla="*/ 1418629 h 1442994"/>
                <a:gd name="connsiteX1" fmla="*/ 251085 w 1373303"/>
                <a:gd name="connsiteY1" fmla="*/ 1438112 h 1442994"/>
                <a:gd name="connsiteX2" fmla="*/ 2569 w 1373303"/>
                <a:gd name="connsiteY2" fmla="*/ 1442875 h 1442994"/>
                <a:gd name="connsiteX3" fmla="*/ 22485 w 1373303"/>
                <a:gd name="connsiteY3" fmla="*/ 1292640 h 1442994"/>
                <a:gd name="connsiteX4" fmla="*/ 126394 w 1373303"/>
                <a:gd name="connsiteY4" fmla="*/ 928958 h 1442994"/>
                <a:gd name="connsiteX5" fmla="*/ 344603 w 1373303"/>
                <a:gd name="connsiteY5" fmla="*/ 721140 h 1442994"/>
                <a:gd name="connsiteX6" fmla="*/ 498735 w 1373303"/>
                <a:gd name="connsiteY6" fmla="*/ 666804 h 1442994"/>
                <a:gd name="connsiteX7" fmla="*/ 458903 w 1373303"/>
                <a:gd name="connsiteY7" fmla="*/ 575667 h 1442994"/>
                <a:gd name="connsiteX8" fmla="*/ 458903 w 1373303"/>
                <a:gd name="connsiteY8" fmla="*/ 305503 h 1442994"/>
                <a:gd name="connsiteX9" fmla="*/ 608274 w 1373303"/>
                <a:gd name="connsiteY9" fmla="*/ 39020 h 1442994"/>
                <a:gd name="connsiteX10" fmla="*/ 889260 w 1373303"/>
                <a:gd name="connsiteY10" fmla="*/ 39886 h 1442994"/>
                <a:gd name="connsiteX11" fmla="*/ 936885 w 1373303"/>
                <a:gd name="connsiteY11" fmla="*/ 76903 h 1442994"/>
                <a:gd name="connsiteX12" fmla="*/ 1009621 w 1373303"/>
                <a:gd name="connsiteY12" fmla="*/ 170422 h 1442994"/>
                <a:gd name="connsiteX13" fmla="*/ 1030403 w 1373303"/>
                <a:gd name="connsiteY13" fmla="*/ 253549 h 1442994"/>
                <a:gd name="connsiteX14" fmla="*/ 1040794 w 1373303"/>
                <a:gd name="connsiteY14" fmla="*/ 357458 h 1442994"/>
                <a:gd name="connsiteX15" fmla="*/ 1030403 w 1373303"/>
                <a:gd name="connsiteY15" fmla="*/ 523712 h 1442994"/>
                <a:gd name="connsiteX16" fmla="*/ 999230 w 1373303"/>
                <a:gd name="connsiteY16" fmla="*/ 586058 h 1442994"/>
                <a:gd name="connsiteX17" fmla="*/ 968057 w 1373303"/>
                <a:gd name="connsiteY17" fmla="*/ 648403 h 1442994"/>
                <a:gd name="connsiteX18" fmla="*/ 978448 w 1373303"/>
                <a:gd name="connsiteY18" fmla="*/ 679576 h 1442994"/>
                <a:gd name="connsiteX19" fmla="*/ 1020012 w 1373303"/>
                <a:gd name="connsiteY19" fmla="*/ 689967 h 1442994"/>
                <a:gd name="connsiteX20" fmla="*/ 1051185 w 1373303"/>
                <a:gd name="connsiteY20" fmla="*/ 700358 h 1442994"/>
                <a:gd name="connsiteX21" fmla="*/ 1144703 w 1373303"/>
                <a:gd name="connsiteY21" fmla="*/ 783485 h 1442994"/>
                <a:gd name="connsiteX22" fmla="*/ 1175875 w 1373303"/>
                <a:gd name="connsiteY22" fmla="*/ 804267 h 1442994"/>
                <a:gd name="connsiteX23" fmla="*/ 1196657 w 1373303"/>
                <a:gd name="connsiteY23" fmla="*/ 835440 h 1442994"/>
                <a:gd name="connsiteX24" fmla="*/ 1248612 w 1373303"/>
                <a:gd name="connsiteY24" fmla="*/ 897785 h 1442994"/>
                <a:gd name="connsiteX25" fmla="*/ 1269394 w 1373303"/>
                <a:gd name="connsiteY25" fmla="*/ 970522 h 1442994"/>
                <a:gd name="connsiteX26" fmla="*/ 1300566 w 1373303"/>
                <a:gd name="connsiteY26" fmla="*/ 1064040 h 1442994"/>
                <a:gd name="connsiteX27" fmla="*/ 1310957 w 1373303"/>
                <a:gd name="connsiteY27" fmla="*/ 1095212 h 1442994"/>
                <a:gd name="connsiteX28" fmla="*/ 1331739 w 1373303"/>
                <a:gd name="connsiteY28" fmla="*/ 1178340 h 1442994"/>
                <a:gd name="connsiteX29" fmla="*/ 1352521 w 1373303"/>
                <a:gd name="connsiteY29" fmla="*/ 1240685 h 1442994"/>
                <a:gd name="connsiteX30" fmla="*/ 1373303 w 1373303"/>
                <a:gd name="connsiteY30" fmla="*/ 1365376 h 1442994"/>
                <a:gd name="connsiteX31" fmla="*/ 1342130 w 1373303"/>
                <a:gd name="connsiteY31" fmla="*/ 1386158 h 1442994"/>
                <a:gd name="connsiteX32" fmla="*/ 1238221 w 1373303"/>
                <a:gd name="connsiteY32" fmla="*/ 1375767 h 1442994"/>
                <a:gd name="connsiteX33" fmla="*/ 1051185 w 1373303"/>
                <a:gd name="connsiteY33" fmla="*/ 1365376 h 1442994"/>
                <a:gd name="connsiteX34" fmla="*/ 792928 w 1373303"/>
                <a:gd name="connsiteY34" fmla="*/ 1418629 h 1442994"/>
                <a:gd name="connsiteX0" fmla="*/ 792928 w 1373303"/>
                <a:gd name="connsiteY0" fmla="*/ 1418629 h 1442994"/>
                <a:gd name="connsiteX1" fmla="*/ 251085 w 1373303"/>
                <a:gd name="connsiteY1" fmla="*/ 1438112 h 1442994"/>
                <a:gd name="connsiteX2" fmla="*/ 2569 w 1373303"/>
                <a:gd name="connsiteY2" fmla="*/ 1442875 h 1442994"/>
                <a:gd name="connsiteX3" fmla="*/ 22485 w 1373303"/>
                <a:gd name="connsiteY3" fmla="*/ 1292640 h 1442994"/>
                <a:gd name="connsiteX4" fmla="*/ 126394 w 1373303"/>
                <a:gd name="connsiteY4" fmla="*/ 928958 h 1442994"/>
                <a:gd name="connsiteX5" fmla="*/ 344603 w 1373303"/>
                <a:gd name="connsiteY5" fmla="*/ 721140 h 1442994"/>
                <a:gd name="connsiteX6" fmla="*/ 498735 w 1373303"/>
                <a:gd name="connsiteY6" fmla="*/ 666804 h 1442994"/>
                <a:gd name="connsiteX7" fmla="*/ 458903 w 1373303"/>
                <a:gd name="connsiteY7" fmla="*/ 575667 h 1442994"/>
                <a:gd name="connsiteX8" fmla="*/ 458903 w 1373303"/>
                <a:gd name="connsiteY8" fmla="*/ 305503 h 1442994"/>
                <a:gd name="connsiteX9" fmla="*/ 608274 w 1373303"/>
                <a:gd name="connsiteY9" fmla="*/ 39020 h 1442994"/>
                <a:gd name="connsiteX10" fmla="*/ 889260 w 1373303"/>
                <a:gd name="connsiteY10" fmla="*/ 39886 h 1442994"/>
                <a:gd name="connsiteX11" fmla="*/ 936885 w 1373303"/>
                <a:gd name="connsiteY11" fmla="*/ 76903 h 1442994"/>
                <a:gd name="connsiteX12" fmla="*/ 1009621 w 1373303"/>
                <a:gd name="connsiteY12" fmla="*/ 170422 h 1442994"/>
                <a:gd name="connsiteX13" fmla="*/ 1030403 w 1373303"/>
                <a:gd name="connsiteY13" fmla="*/ 253549 h 1442994"/>
                <a:gd name="connsiteX14" fmla="*/ 1040794 w 1373303"/>
                <a:gd name="connsiteY14" fmla="*/ 357458 h 1442994"/>
                <a:gd name="connsiteX15" fmla="*/ 1030403 w 1373303"/>
                <a:gd name="connsiteY15" fmla="*/ 523712 h 1442994"/>
                <a:gd name="connsiteX16" fmla="*/ 999230 w 1373303"/>
                <a:gd name="connsiteY16" fmla="*/ 586058 h 1442994"/>
                <a:gd name="connsiteX17" fmla="*/ 968057 w 1373303"/>
                <a:gd name="connsiteY17" fmla="*/ 648403 h 1442994"/>
                <a:gd name="connsiteX18" fmla="*/ 978448 w 1373303"/>
                <a:gd name="connsiteY18" fmla="*/ 679576 h 1442994"/>
                <a:gd name="connsiteX19" fmla="*/ 1020012 w 1373303"/>
                <a:gd name="connsiteY19" fmla="*/ 689967 h 1442994"/>
                <a:gd name="connsiteX20" fmla="*/ 1051185 w 1373303"/>
                <a:gd name="connsiteY20" fmla="*/ 700358 h 1442994"/>
                <a:gd name="connsiteX21" fmla="*/ 1144703 w 1373303"/>
                <a:gd name="connsiteY21" fmla="*/ 783485 h 1442994"/>
                <a:gd name="connsiteX22" fmla="*/ 1175875 w 1373303"/>
                <a:gd name="connsiteY22" fmla="*/ 804267 h 1442994"/>
                <a:gd name="connsiteX23" fmla="*/ 1196657 w 1373303"/>
                <a:gd name="connsiteY23" fmla="*/ 835440 h 1442994"/>
                <a:gd name="connsiteX24" fmla="*/ 1248612 w 1373303"/>
                <a:gd name="connsiteY24" fmla="*/ 897785 h 1442994"/>
                <a:gd name="connsiteX25" fmla="*/ 1269394 w 1373303"/>
                <a:gd name="connsiteY25" fmla="*/ 970522 h 1442994"/>
                <a:gd name="connsiteX26" fmla="*/ 1300566 w 1373303"/>
                <a:gd name="connsiteY26" fmla="*/ 1064040 h 1442994"/>
                <a:gd name="connsiteX27" fmla="*/ 1310957 w 1373303"/>
                <a:gd name="connsiteY27" fmla="*/ 1095212 h 1442994"/>
                <a:gd name="connsiteX28" fmla="*/ 1331739 w 1373303"/>
                <a:gd name="connsiteY28" fmla="*/ 1178340 h 1442994"/>
                <a:gd name="connsiteX29" fmla="*/ 1352521 w 1373303"/>
                <a:gd name="connsiteY29" fmla="*/ 1240685 h 1442994"/>
                <a:gd name="connsiteX30" fmla="*/ 1373303 w 1373303"/>
                <a:gd name="connsiteY30" fmla="*/ 1365376 h 1442994"/>
                <a:gd name="connsiteX31" fmla="*/ 1342130 w 1373303"/>
                <a:gd name="connsiteY31" fmla="*/ 1386158 h 1442994"/>
                <a:gd name="connsiteX32" fmla="*/ 1238221 w 1373303"/>
                <a:gd name="connsiteY32" fmla="*/ 1375767 h 1442994"/>
                <a:gd name="connsiteX33" fmla="*/ 792928 w 1373303"/>
                <a:gd name="connsiteY33" fmla="*/ 1418629 h 1442994"/>
                <a:gd name="connsiteX0" fmla="*/ 792928 w 1391897"/>
                <a:gd name="connsiteY0" fmla="*/ 1418629 h 1442994"/>
                <a:gd name="connsiteX1" fmla="*/ 251085 w 1391897"/>
                <a:gd name="connsiteY1" fmla="*/ 1438112 h 1442994"/>
                <a:gd name="connsiteX2" fmla="*/ 2569 w 1391897"/>
                <a:gd name="connsiteY2" fmla="*/ 1442875 h 1442994"/>
                <a:gd name="connsiteX3" fmla="*/ 22485 w 1391897"/>
                <a:gd name="connsiteY3" fmla="*/ 1292640 h 1442994"/>
                <a:gd name="connsiteX4" fmla="*/ 126394 w 1391897"/>
                <a:gd name="connsiteY4" fmla="*/ 928958 h 1442994"/>
                <a:gd name="connsiteX5" fmla="*/ 344603 w 1391897"/>
                <a:gd name="connsiteY5" fmla="*/ 721140 h 1442994"/>
                <a:gd name="connsiteX6" fmla="*/ 498735 w 1391897"/>
                <a:gd name="connsiteY6" fmla="*/ 666804 h 1442994"/>
                <a:gd name="connsiteX7" fmla="*/ 458903 w 1391897"/>
                <a:gd name="connsiteY7" fmla="*/ 575667 h 1442994"/>
                <a:gd name="connsiteX8" fmla="*/ 458903 w 1391897"/>
                <a:gd name="connsiteY8" fmla="*/ 305503 h 1442994"/>
                <a:gd name="connsiteX9" fmla="*/ 608274 w 1391897"/>
                <a:gd name="connsiteY9" fmla="*/ 39020 h 1442994"/>
                <a:gd name="connsiteX10" fmla="*/ 889260 w 1391897"/>
                <a:gd name="connsiteY10" fmla="*/ 39886 h 1442994"/>
                <a:gd name="connsiteX11" fmla="*/ 936885 w 1391897"/>
                <a:gd name="connsiteY11" fmla="*/ 76903 h 1442994"/>
                <a:gd name="connsiteX12" fmla="*/ 1009621 w 1391897"/>
                <a:gd name="connsiteY12" fmla="*/ 170422 h 1442994"/>
                <a:gd name="connsiteX13" fmla="*/ 1030403 w 1391897"/>
                <a:gd name="connsiteY13" fmla="*/ 253549 h 1442994"/>
                <a:gd name="connsiteX14" fmla="*/ 1040794 w 1391897"/>
                <a:gd name="connsiteY14" fmla="*/ 357458 h 1442994"/>
                <a:gd name="connsiteX15" fmla="*/ 1030403 w 1391897"/>
                <a:gd name="connsiteY15" fmla="*/ 523712 h 1442994"/>
                <a:gd name="connsiteX16" fmla="*/ 999230 w 1391897"/>
                <a:gd name="connsiteY16" fmla="*/ 586058 h 1442994"/>
                <a:gd name="connsiteX17" fmla="*/ 968057 w 1391897"/>
                <a:gd name="connsiteY17" fmla="*/ 648403 h 1442994"/>
                <a:gd name="connsiteX18" fmla="*/ 978448 w 1391897"/>
                <a:gd name="connsiteY18" fmla="*/ 679576 h 1442994"/>
                <a:gd name="connsiteX19" fmla="*/ 1020012 w 1391897"/>
                <a:gd name="connsiteY19" fmla="*/ 689967 h 1442994"/>
                <a:gd name="connsiteX20" fmla="*/ 1051185 w 1391897"/>
                <a:gd name="connsiteY20" fmla="*/ 700358 h 1442994"/>
                <a:gd name="connsiteX21" fmla="*/ 1144703 w 1391897"/>
                <a:gd name="connsiteY21" fmla="*/ 783485 h 1442994"/>
                <a:gd name="connsiteX22" fmla="*/ 1175875 w 1391897"/>
                <a:gd name="connsiteY22" fmla="*/ 804267 h 1442994"/>
                <a:gd name="connsiteX23" fmla="*/ 1196657 w 1391897"/>
                <a:gd name="connsiteY23" fmla="*/ 835440 h 1442994"/>
                <a:gd name="connsiteX24" fmla="*/ 1248612 w 1391897"/>
                <a:gd name="connsiteY24" fmla="*/ 897785 h 1442994"/>
                <a:gd name="connsiteX25" fmla="*/ 1269394 w 1391897"/>
                <a:gd name="connsiteY25" fmla="*/ 970522 h 1442994"/>
                <a:gd name="connsiteX26" fmla="*/ 1300566 w 1391897"/>
                <a:gd name="connsiteY26" fmla="*/ 1064040 h 1442994"/>
                <a:gd name="connsiteX27" fmla="*/ 1310957 w 1391897"/>
                <a:gd name="connsiteY27" fmla="*/ 1095212 h 1442994"/>
                <a:gd name="connsiteX28" fmla="*/ 1331739 w 1391897"/>
                <a:gd name="connsiteY28" fmla="*/ 1178340 h 1442994"/>
                <a:gd name="connsiteX29" fmla="*/ 1352521 w 1391897"/>
                <a:gd name="connsiteY29" fmla="*/ 1240685 h 1442994"/>
                <a:gd name="connsiteX30" fmla="*/ 1373303 w 1391897"/>
                <a:gd name="connsiteY30" fmla="*/ 1365376 h 1442994"/>
                <a:gd name="connsiteX31" fmla="*/ 1342130 w 1391897"/>
                <a:gd name="connsiteY31" fmla="*/ 1386158 h 1442994"/>
                <a:gd name="connsiteX32" fmla="*/ 792928 w 1391897"/>
                <a:gd name="connsiteY32" fmla="*/ 1418629 h 1442994"/>
                <a:gd name="connsiteX0" fmla="*/ 792928 w 1401614"/>
                <a:gd name="connsiteY0" fmla="*/ 1418629 h 1442994"/>
                <a:gd name="connsiteX1" fmla="*/ 251085 w 1401614"/>
                <a:gd name="connsiteY1" fmla="*/ 1438112 h 1442994"/>
                <a:gd name="connsiteX2" fmla="*/ 2569 w 1401614"/>
                <a:gd name="connsiteY2" fmla="*/ 1442875 h 1442994"/>
                <a:gd name="connsiteX3" fmla="*/ 22485 w 1401614"/>
                <a:gd name="connsiteY3" fmla="*/ 1292640 h 1442994"/>
                <a:gd name="connsiteX4" fmla="*/ 126394 w 1401614"/>
                <a:gd name="connsiteY4" fmla="*/ 928958 h 1442994"/>
                <a:gd name="connsiteX5" fmla="*/ 344603 w 1401614"/>
                <a:gd name="connsiteY5" fmla="*/ 721140 h 1442994"/>
                <a:gd name="connsiteX6" fmla="*/ 498735 w 1401614"/>
                <a:gd name="connsiteY6" fmla="*/ 666804 h 1442994"/>
                <a:gd name="connsiteX7" fmla="*/ 458903 w 1401614"/>
                <a:gd name="connsiteY7" fmla="*/ 575667 h 1442994"/>
                <a:gd name="connsiteX8" fmla="*/ 458903 w 1401614"/>
                <a:gd name="connsiteY8" fmla="*/ 305503 h 1442994"/>
                <a:gd name="connsiteX9" fmla="*/ 608274 w 1401614"/>
                <a:gd name="connsiteY9" fmla="*/ 39020 h 1442994"/>
                <a:gd name="connsiteX10" fmla="*/ 889260 w 1401614"/>
                <a:gd name="connsiteY10" fmla="*/ 39886 h 1442994"/>
                <a:gd name="connsiteX11" fmla="*/ 936885 w 1401614"/>
                <a:gd name="connsiteY11" fmla="*/ 76903 h 1442994"/>
                <a:gd name="connsiteX12" fmla="*/ 1009621 w 1401614"/>
                <a:gd name="connsiteY12" fmla="*/ 170422 h 1442994"/>
                <a:gd name="connsiteX13" fmla="*/ 1030403 w 1401614"/>
                <a:gd name="connsiteY13" fmla="*/ 253549 h 1442994"/>
                <a:gd name="connsiteX14" fmla="*/ 1040794 w 1401614"/>
                <a:gd name="connsiteY14" fmla="*/ 357458 h 1442994"/>
                <a:gd name="connsiteX15" fmla="*/ 1030403 w 1401614"/>
                <a:gd name="connsiteY15" fmla="*/ 523712 h 1442994"/>
                <a:gd name="connsiteX16" fmla="*/ 999230 w 1401614"/>
                <a:gd name="connsiteY16" fmla="*/ 586058 h 1442994"/>
                <a:gd name="connsiteX17" fmla="*/ 968057 w 1401614"/>
                <a:gd name="connsiteY17" fmla="*/ 648403 h 1442994"/>
                <a:gd name="connsiteX18" fmla="*/ 978448 w 1401614"/>
                <a:gd name="connsiteY18" fmla="*/ 679576 h 1442994"/>
                <a:gd name="connsiteX19" fmla="*/ 1020012 w 1401614"/>
                <a:gd name="connsiteY19" fmla="*/ 689967 h 1442994"/>
                <a:gd name="connsiteX20" fmla="*/ 1051185 w 1401614"/>
                <a:gd name="connsiteY20" fmla="*/ 700358 h 1442994"/>
                <a:gd name="connsiteX21" fmla="*/ 1144703 w 1401614"/>
                <a:gd name="connsiteY21" fmla="*/ 783485 h 1442994"/>
                <a:gd name="connsiteX22" fmla="*/ 1175875 w 1401614"/>
                <a:gd name="connsiteY22" fmla="*/ 804267 h 1442994"/>
                <a:gd name="connsiteX23" fmla="*/ 1196657 w 1401614"/>
                <a:gd name="connsiteY23" fmla="*/ 835440 h 1442994"/>
                <a:gd name="connsiteX24" fmla="*/ 1248612 w 1401614"/>
                <a:gd name="connsiteY24" fmla="*/ 897785 h 1442994"/>
                <a:gd name="connsiteX25" fmla="*/ 1269394 w 1401614"/>
                <a:gd name="connsiteY25" fmla="*/ 970522 h 1442994"/>
                <a:gd name="connsiteX26" fmla="*/ 1300566 w 1401614"/>
                <a:gd name="connsiteY26" fmla="*/ 1064040 h 1442994"/>
                <a:gd name="connsiteX27" fmla="*/ 1310957 w 1401614"/>
                <a:gd name="connsiteY27" fmla="*/ 1095212 h 1442994"/>
                <a:gd name="connsiteX28" fmla="*/ 1331739 w 1401614"/>
                <a:gd name="connsiteY28" fmla="*/ 1178340 h 1442994"/>
                <a:gd name="connsiteX29" fmla="*/ 1352521 w 1401614"/>
                <a:gd name="connsiteY29" fmla="*/ 1240685 h 1442994"/>
                <a:gd name="connsiteX30" fmla="*/ 1373303 w 1401614"/>
                <a:gd name="connsiteY30" fmla="*/ 1365376 h 1442994"/>
                <a:gd name="connsiteX31" fmla="*/ 1356418 w 1401614"/>
                <a:gd name="connsiteY31" fmla="*/ 1407590 h 1442994"/>
                <a:gd name="connsiteX32" fmla="*/ 792928 w 1401614"/>
                <a:gd name="connsiteY32" fmla="*/ 1418629 h 1442994"/>
                <a:gd name="connsiteX0" fmla="*/ 792928 w 1401614"/>
                <a:gd name="connsiteY0" fmla="*/ 1418629 h 1442994"/>
                <a:gd name="connsiteX1" fmla="*/ 251085 w 1401614"/>
                <a:gd name="connsiteY1" fmla="*/ 1438112 h 1442994"/>
                <a:gd name="connsiteX2" fmla="*/ 2569 w 1401614"/>
                <a:gd name="connsiteY2" fmla="*/ 1442875 h 1442994"/>
                <a:gd name="connsiteX3" fmla="*/ 22485 w 1401614"/>
                <a:gd name="connsiteY3" fmla="*/ 1292640 h 1442994"/>
                <a:gd name="connsiteX4" fmla="*/ 126394 w 1401614"/>
                <a:gd name="connsiteY4" fmla="*/ 928958 h 1442994"/>
                <a:gd name="connsiteX5" fmla="*/ 344603 w 1401614"/>
                <a:gd name="connsiteY5" fmla="*/ 721140 h 1442994"/>
                <a:gd name="connsiteX6" fmla="*/ 498735 w 1401614"/>
                <a:gd name="connsiteY6" fmla="*/ 666804 h 1442994"/>
                <a:gd name="connsiteX7" fmla="*/ 458903 w 1401614"/>
                <a:gd name="connsiteY7" fmla="*/ 575667 h 1442994"/>
                <a:gd name="connsiteX8" fmla="*/ 458903 w 1401614"/>
                <a:gd name="connsiteY8" fmla="*/ 305503 h 1442994"/>
                <a:gd name="connsiteX9" fmla="*/ 608274 w 1401614"/>
                <a:gd name="connsiteY9" fmla="*/ 39020 h 1442994"/>
                <a:gd name="connsiteX10" fmla="*/ 889260 w 1401614"/>
                <a:gd name="connsiteY10" fmla="*/ 39886 h 1442994"/>
                <a:gd name="connsiteX11" fmla="*/ 936885 w 1401614"/>
                <a:gd name="connsiteY11" fmla="*/ 76903 h 1442994"/>
                <a:gd name="connsiteX12" fmla="*/ 1009621 w 1401614"/>
                <a:gd name="connsiteY12" fmla="*/ 170422 h 1442994"/>
                <a:gd name="connsiteX13" fmla="*/ 1030403 w 1401614"/>
                <a:gd name="connsiteY13" fmla="*/ 253549 h 1442994"/>
                <a:gd name="connsiteX14" fmla="*/ 1040794 w 1401614"/>
                <a:gd name="connsiteY14" fmla="*/ 357458 h 1442994"/>
                <a:gd name="connsiteX15" fmla="*/ 1030403 w 1401614"/>
                <a:gd name="connsiteY15" fmla="*/ 523712 h 1442994"/>
                <a:gd name="connsiteX16" fmla="*/ 999230 w 1401614"/>
                <a:gd name="connsiteY16" fmla="*/ 586058 h 1442994"/>
                <a:gd name="connsiteX17" fmla="*/ 968057 w 1401614"/>
                <a:gd name="connsiteY17" fmla="*/ 648403 h 1442994"/>
                <a:gd name="connsiteX18" fmla="*/ 978448 w 1401614"/>
                <a:gd name="connsiteY18" fmla="*/ 679576 h 1442994"/>
                <a:gd name="connsiteX19" fmla="*/ 1020012 w 1401614"/>
                <a:gd name="connsiteY19" fmla="*/ 689967 h 1442994"/>
                <a:gd name="connsiteX20" fmla="*/ 1051185 w 1401614"/>
                <a:gd name="connsiteY20" fmla="*/ 700358 h 1442994"/>
                <a:gd name="connsiteX21" fmla="*/ 1144703 w 1401614"/>
                <a:gd name="connsiteY21" fmla="*/ 783485 h 1442994"/>
                <a:gd name="connsiteX22" fmla="*/ 1175875 w 1401614"/>
                <a:gd name="connsiteY22" fmla="*/ 804267 h 1442994"/>
                <a:gd name="connsiteX23" fmla="*/ 1196657 w 1401614"/>
                <a:gd name="connsiteY23" fmla="*/ 835440 h 1442994"/>
                <a:gd name="connsiteX24" fmla="*/ 1248612 w 1401614"/>
                <a:gd name="connsiteY24" fmla="*/ 897785 h 1442994"/>
                <a:gd name="connsiteX25" fmla="*/ 1269394 w 1401614"/>
                <a:gd name="connsiteY25" fmla="*/ 970522 h 1442994"/>
                <a:gd name="connsiteX26" fmla="*/ 1300566 w 1401614"/>
                <a:gd name="connsiteY26" fmla="*/ 1064040 h 1442994"/>
                <a:gd name="connsiteX27" fmla="*/ 1310957 w 1401614"/>
                <a:gd name="connsiteY27" fmla="*/ 1095212 h 1442994"/>
                <a:gd name="connsiteX28" fmla="*/ 1331739 w 1401614"/>
                <a:gd name="connsiteY28" fmla="*/ 1178340 h 1442994"/>
                <a:gd name="connsiteX29" fmla="*/ 1352521 w 1401614"/>
                <a:gd name="connsiteY29" fmla="*/ 1240685 h 1442994"/>
                <a:gd name="connsiteX30" fmla="*/ 1373303 w 1401614"/>
                <a:gd name="connsiteY30" fmla="*/ 1365376 h 1442994"/>
                <a:gd name="connsiteX31" fmla="*/ 1356418 w 1401614"/>
                <a:gd name="connsiteY31" fmla="*/ 1407590 h 1442994"/>
                <a:gd name="connsiteX32" fmla="*/ 792928 w 1401614"/>
                <a:gd name="connsiteY32" fmla="*/ 1418629 h 1442994"/>
                <a:gd name="connsiteX0" fmla="*/ 792928 w 1397773"/>
                <a:gd name="connsiteY0" fmla="*/ 1418629 h 1442994"/>
                <a:gd name="connsiteX1" fmla="*/ 251085 w 1397773"/>
                <a:gd name="connsiteY1" fmla="*/ 1438112 h 1442994"/>
                <a:gd name="connsiteX2" fmla="*/ 2569 w 1397773"/>
                <a:gd name="connsiteY2" fmla="*/ 1442875 h 1442994"/>
                <a:gd name="connsiteX3" fmla="*/ 22485 w 1397773"/>
                <a:gd name="connsiteY3" fmla="*/ 1292640 h 1442994"/>
                <a:gd name="connsiteX4" fmla="*/ 126394 w 1397773"/>
                <a:gd name="connsiteY4" fmla="*/ 928958 h 1442994"/>
                <a:gd name="connsiteX5" fmla="*/ 344603 w 1397773"/>
                <a:gd name="connsiteY5" fmla="*/ 721140 h 1442994"/>
                <a:gd name="connsiteX6" fmla="*/ 498735 w 1397773"/>
                <a:gd name="connsiteY6" fmla="*/ 666804 h 1442994"/>
                <a:gd name="connsiteX7" fmla="*/ 458903 w 1397773"/>
                <a:gd name="connsiteY7" fmla="*/ 575667 h 1442994"/>
                <a:gd name="connsiteX8" fmla="*/ 458903 w 1397773"/>
                <a:gd name="connsiteY8" fmla="*/ 305503 h 1442994"/>
                <a:gd name="connsiteX9" fmla="*/ 608274 w 1397773"/>
                <a:gd name="connsiteY9" fmla="*/ 39020 h 1442994"/>
                <a:gd name="connsiteX10" fmla="*/ 889260 w 1397773"/>
                <a:gd name="connsiteY10" fmla="*/ 39886 h 1442994"/>
                <a:gd name="connsiteX11" fmla="*/ 936885 w 1397773"/>
                <a:gd name="connsiteY11" fmla="*/ 76903 h 1442994"/>
                <a:gd name="connsiteX12" fmla="*/ 1009621 w 1397773"/>
                <a:gd name="connsiteY12" fmla="*/ 170422 h 1442994"/>
                <a:gd name="connsiteX13" fmla="*/ 1030403 w 1397773"/>
                <a:gd name="connsiteY13" fmla="*/ 253549 h 1442994"/>
                <a:gd name="connsiteX14" fmla="*/ 1040794 w 1397773"/>
                <a:gd name="connsiteY14" fmla="*/ 357458 h 1442994"/>
                <a:gd name="connsiteX15" fmla="*/ 1030403 w 1397773"/>
                <a:gd name="connsiteY15" fmla="*/ 523712 h 1442994"/>
                <a:gd name="connsiteX16" fmla="*/ 999230 w 1397773"/>
                <a:gd name="connsiteY16" fmla="*/ 586058 h 1442994"/>
                <a:gd name="connsiteX17" fmla="*/ 968057 w 1397773"/>
                <a:gd name="connsiteY17" fmla="*/ 648403 h 1442994"/>
                <a:gd name="connsiteX18" fmla="*/ 978448 w 1397773"/>
                <a:gd name="connsiteY18" fmla="*/ 679576 h 1442994"/>
                <a:gd name="connsiteX19" fmla="*/ 1020012 w 1397773"/>
                <a:gd name="connsiteY19" fmla="*/ 689967 h 1442994"/>
                <a:gd name="connsiteX20" fmla="*/ 1051185 w 1397773"/>
                <a:gd name="connsiteY20" fmla="*/ 700358 h 1442994"/>
                <a:gd name="connsiteX21" fmla="*/ 1144703 w 1397773"/>
                <a:gd name="connsiteY21" fmla="*/ 783485 h 1442994"/>
                <a:gd name="connsiteX22" fmla="*/ 1175875 w 1397773"/>
                <a:gd name="connsiteY22" fmla="*/ 804267 h 1442994"/>
                <a:gd name="connsiteX23" fmla="*/ 1196657 w 1397773"/>
                <a:gd name="connsiteY23" fmla="*/ 835440 h 1442994"/>
                <a:gd name="connsiteX24" fmla="*/ 1248612 w 1397773"/>
                <a:gd name="connsiteY24" fmla="*/ 897785 h 1442994"/>
                <a:gd name="connsiteX25" fmla="*/ 1269394 w 1397773"/>
                <a:gd name="connsiteY25" fmla="*/ 970522 h 1442994"/>
                <a:gd name="connsiteX26" fmla="*/ 1300566 w 1397773"/>
                <a:gd name="connsiteY26" fmla="*/ 1064040 h 1442994"/>
                <a:gd name="connsiteX27" fmla="*/ 1310957 w 1397773"/>
                <a:gd name="connsiteY27" fmla="*/ 1095212 h 1442994"/>
                <a:gd name="connsiteX28" fmla="*/ 1331739 w 1397773"/>
                <a:gd name="connsiteY28" fmla="*/ 1178340 h 1442994"/>
                <a:gd name="connsiteX29" fmla="*/ 1352521 w 1397773"/>
                <a:gd name="connsiteY29" fmla="*/ 1240685 h 1442994"/>
                <a:gd name="connsiteX30" fmla="*/ 1356418 w 1397773"/>
                <a:gd name="connsiteY30" fmla="*/ 1407590 h 1442994"/>
                <a:gd name="connsiteX31" fmla="*/ 792928 w 1397773"/>
                <a:gd name="connsiteY31" fmla="*/ 1418629 h 1442994"/>
                <a:gd name="connsiteX0" fmla="*/ 792928 w 1356418"/>
                <a:gd name="connsiteY0" fmla="*/ 1418629 h 1442994"/>
                <a:gd name="connsiteX1" fmla="*/ 251085 w 1356418"/>
                <a:gd name="connsiteY1" fmla="*/ 1438112 h 1442994"/>
                <a:gd name="connsiteX2" fmla="*/ 2569 w 1356418"/>
                <a:gd name="connsiteY2" fmla="*/ 1442875 h 1442994"/>
                <a:gd name="connsiteX3" fmla="*/ 22485 w 1356418"/>
                <a:gd name="connsiteY3" fmla="*/ 1292640 h 1442994"/>
                <a:gd name="connsiteX4" fmla="*/ 126394 w 1356418"/>
                <a:gd name="connsiteY4" fmla="*/ 928958 h 1442994"/>
                <a:gd name="connsiteX5" fmla="*/ 344603 w 1356418"/>
                <a:gd name="connsiteY5" fmla="*/ 721140 h 1442994"/>
                <a:gd name="connsiteX6" fmla="*/ 498735 w 1356418"/>
                <a:gd name="connsiteY6" fmla="*/ 666804 h 1442994"/>
                <a:gd name="connsiteX7" fmla="*/ 458903 w 1356418"/>
                <a:gd name="connsiteY7" fmla="*/ 575667 h 1442994"/>
                <a:gd name="connsiteX8" fmla="*/ 458903 w 1356418"/>
                <a:gd name="connsiteY8" fmla="*/ 305503 h 1442994"/>
                <a:gd name="connsiteX9" fmla="*/ 608274 w 1356418"/>
                <a:gd name="connsiteY9" fmla="*/ 39020 h 1442994"/>
                <a:gd name="connsiteX10" fmla="*/ 889260 w 1356418"/>
                <a:gd name="connsiteY10" fmla="*/ 39886 h 1442994"/>
                <a:gd name="connsiteX11" fmla="*/ 936885 w 1356418"/>
                <a:gd name="connsiteY11" fmla="*/ 76903 h 1442994"/>
                <a:gd name="connsiteX12" fmla="*/ 1009621 w 1356418"/>
                <a:gd name="connsiteY12" fmla="*/ 170422 h 1442994"/>
                <a:gd name="connsiteX13" fmla="*/ 1030403 w 1356418"/>
                <a:gd name="connsiteY13" fmla="*/ 253549 h 1442994"/>
                <a:gd name="connsiteX14" fmla="*/ 1040794 w 1356418"/>
                <a:gd name="connsiteY14" fmla="*/ 357458 h 1442994"/>
                <a:gd name="connsiteX15" fmla="*/ 1030403 w 1356418"/>
                <a:gd name="connsiteY15" fmla="*/ 523712 h 1442994"/>
                <a:gd name="connsiteX16" fmla="*/ 999230 w 1356418"/>
                <a:gd name="connsiteY16" fmla="*/ 586058 h 1442994"/>
                <a:gd name="connsiteX17" fmla="*/ 968057 w 1356418"/>
                <a:gd name="connsiteY17" fmla="*/ 648403 h 1442994"/>
                <a:gd name="connsiteX18" fmla="*/ 978448 w 1356418"/>
                <a:gd name="connsiteY18" fmla="*/ 679576 h 1442994"/>
                <a:gd name="connsiteX19" fmla="*/ 1020012 w 1356418"/>
                <a:gd name="connsiteY19" fmla="*/ 689967 h 1442994"/>
                <a:gd name="connsiteX20" fmla="*/ 1051185 w 1356418"/>
                <a:gd name="connsiteY20" fmla="*/ 700358 h 1442994"/>
                <a:gd name="connsiteX21" fmla="*/ 1144703 w 1356418"/>
                <a:gd name="connsiteY21" fmla="*/ 783485 h 1442994"/>
                <a:gd name="connsiteX22" fmla="*/ 1175875 w 1356418"/>
                <a:gd name="connsiteY22" fmla="*/ 804267 h 1442994"/>
                <a:gd name="connsiteX23" fmla="*/ 1196657 w 1356418"/>
                <a:gd name="connsiteY23" fmla="*/ 835440 h 1442994"/>
                <a:gd name="connsiteX24" fmla="*/ 1248612 w 1356418"/>
                <a:gd name="connsiteY24" fmla="*/ 897785 h 1442994"/>
                <a:gd name="connsiteX25" fmla="*/ 1269394 w 1356418"/>
                <a:gd name="connsiteY25" fmla="*/ 970522 h 1442994"/>
                <a:gd name="connsiteX26" fmla="*/ 1300566 w 1356418"/>
                <a:gd name="connsiteY26" fmla="*/ 1064040 h 1442994"/>
                <a:gd name="connsiteX27" fmla="*/ 1310957 w 1356418"/>
                <a:gd name="connsiteY27" fmla="*/ 1095212 h 1442994"/>
                <a:gd name="connsiteX28" fmla="*/ 1331739 w 1356418"/>
                <a:gd name="connsiteY28" fmla="*/ 1178340 h 1442994"/>
                <a:gd name="connsiteX29" fmla="*/ 1352521 w 1356418"/>
                <a:gd name="connsiteY29" fmla="*/ 1240685 h 1442994"/>
                <a:gd name="connsiteX30" fmla="*/ 1356418 w 1356418"/>
                <a:gd name="connsiteY30" fmla="*/ 1407590 h 1442994"/>
                <a:gd name="connsiteX31" fmla="*/ 792928 w 1356418"/>
                <a:gd name="connsiteY31" fmla="*/ 1418629 h 1442994"/>
                <a:gd name="connsiteX0" fmla="*/ 792928 w 1356418"/>
                <a:gd name="connsiteY0" fmla="*/ 1418629 h 1442875"/>
                <a:gd name="connsiteX1" fmla="*/ 2569 w 1356418"/>
                <a:gd name="connsiteY1" fmla="*/ 1442875 h 1442875"/>
                <a:gd name="connsiteX2" fmla="*/ 22485 w 1356418"/>
                <a:gd name="connsiteY2" fmla="*/ 1292640 h 1442875"/>
                <a:gd name="connsiteX3" fmla="*/ 126394 w 1356418"/>
                <a:gd name="connsiteY3" fmla="*/ 928958 h 1442875"/>
                <a:gd name="connsiteX4" fmla="*/ 344603 w 1356418"/>
                <a:gd name="connsiteY4" fmla="*/ 721140 h 1442875"/>
                <a:gd name="connsiteX5" fmla="*/ 498735 w 1356418"/>
                <a:gd name="connsiteY5" fmla="*/ 666804 h 1442875"/>
                <a:gd name="connsiteX6" fmla="*/ 458903 w 1356418"/>
                <a:gd name="connsiteY6" fmla="*/ 575667 h 1442875"/>
                <a:gd name="connsiteX7" fmla="*/ 458903 w 1356418"/>
                <a:gd name="connsiteY7" fmla="*/ 305503 h 1442875"/>
                <a:gd name="connsiteX8" fmla="*/ 608274 w 1356418"/>
                <a:gd name="connsiteY8" fmla="*/ 39020 h 1442875"/>
                <a:gd name="connsiteX9" fmla="*/ 889260 w 1356418"/>
                <a:gd name="connsiteY9" fmla="*/ 39886 h 1442875"/>
                <a:gd name="connsiteX10" fmla="*/ 936885 w 1356418"/>
                <a:gd name="connsiteY10" fmla="*/ 76903 h 1442875"/>
                <a:gd name="connsiteX11" fmla="*/ 1009621 w 1356418"/>
                <a:gd name="connsiteY11" fmla="*/ 170422 h 1442875"/>
                <a:gd name="connsiteX12" fmla="*/ 1030403 w 1356418"/>
                <a:gd name="connsiteY12" fmla="*/ 253549 h 1442875"/>
                <a:gd name="connsiteX13" fmla="*/ 1040794 w 1356418"/>
                <a:gd name="connsiteY13" fmla="*/ 357458 h 1442875"/>
                <a:gd name="connsiteX14" fmla="*/ 1030403 w 1356418"/>
                <a:gd name="connsiteY14" fmla="*/ 523712 h 1442875"/>
                <a:gd name="connsiteX15" fmla="*/ 999230 w 1356418"/>
                <a:gd name="connsiteY15" fmla="*/ 586058 h 1442875"/>
                <a:gd name="connsiteX16" fmla="*/ 968057 w 1356418"/>
                <a:gd name="connsiteY16" fmla="*/ 648403 h 1442875"/>
                <a:gd name="connsiteX17" fmla="*/ 978448 w 1356418"/>
                <a:gd name="connsiteY17" fmla="*/ 679576 h 1442875"/>
                <a:gd name="connsiteX18" fmla="*/ 1020012 w 1356418"/>
                <a:gd name="connsiteY18" fmla="*/ 689967 h 1442875"/>
                <a:gd name="connsiteX19" fmla="*/ 1051185 w 1356418"/>
                <a:gd name="connsiteY19" fmla="*/ 700358 h 1442875"/>
                <a:gd name="connsiteX20" fmla="*/ 1144703 w 1356418"/>
                <a:gd name="connsiteY20" fmla="*/ 783485 h 1442875"/>
                <a:gd name="connsiteX21" fmla="*/ 1175875 w 1356418"/>
                <a:gd name="connsiteY21" fmla="*/ 804267 h 1442875"/>
                <a:gd name="connsiteX22" fmla="*/ 1196657 w 1356418"/>
                <a:gd name="connsiteY22" fmla="*/ 835440 h 1442875"/>
                <a:gd name="connsiteX23" fmla="*/ 1248612 w 1356418"/>
                <a:gd name="connsiteY23" fmla="*/ 897785 h 1442875"/>
                <a:gd name="connsiteX24" fmla="*/ 1269394 w 1356418"/>
                <a:gd name="connsiteY24" fmla="*/ 970522 h 1442875"/>
                <a:gd name="connsiteX25" fmla="*/ 1300566 w 1356418"/>
                <a:gd name="connsiteY25" fmla="*/ 1064040 h 1442875"/>
                <a:gd name="connsiteX26" fmla="*/ 1310957 w 1356418"/>
                <a:gd name="connsiteY26" fmla="*/ 1095212 h 1442875"/>
                <a:gd name="connsiteX27" fmla="*/ 1331739 w 1356418"/>
                <a:gd name="connsiteY27" fmla="*/ 1178340 h 1442875"/>
                <a:gd name="connsiteX28" fmla="*/ 1352521 w 1356418"/>
                <a:gd name="connsiteY28" fmla="*/ 1240685 h 1442875"/>
                <a:gd name="connsiteX29" fmla="*/ 1356418 w 1356418"/>
                <a:gd name="connsiteY29" fmla="*/ 1407590 h 1442875"/>
                <a:gd name="connsiteX30" fmla="*/ 792928 w 1356418"/>
                <a:gd name="connsiteY30" fmla="*/ 1418629 h 1442875"/>
                <a:gd name="connsiteX0" fmla="*/ 792928 w 1353521"/>
                <a:gd name="connsiteY0" fmla="*/ 1418629 h 1442875"/>
                <a:gd name="connsiteX1" fmla="*/ 2569 w 1353521"/>
                <a:gd name="connsiteY1" fmla="*/ 1442875 h 1442875"/>
                <a:gd name="connsiteX2" fmla="*/ 22485 w 1353521"/>
                <a:gd name="connsiteY2" fmla="*/ 1292640 h 1442875"/>
                <a:gd name="connsiteX3" fmla="*/ 126394 w 1353521"/>
                <a:gd name="connsiteY3" fmla="*/ 928958 h 1442875"/>
                <a:gd name="connsiteX4" fmla="*/ 344603 w 1353521"/>
                <a:gd name="connsiteY4" fmla="*/ 721140 h 1442875"/>
                <a:gd name="connsiteX5" fmla="*/ 498735 w 1353521"/>
                <a:gd name="connsiteY5" fmla="*/ 666804 h 1442875"/>
                <a:gd name="connsiteX6" fmla="*/ 458903 w 1353521"/>
                <a:gd name="connsiteY6" fmla="*/ 575667 h 1442875"/>
                <a:gd name="connsiteX7" fmla="*/ 458903 w 1353521"/>
                <a:gd name="connsiteY7" fmla="*/ 305503 h 1442875"/>
                <a:gd name="connsiteX8" fmla="*/ 608274 w 1353521"/>
                <a:gd name="connsiteY8" fmla="*/ 39020 h 1442875"/>
                <a:gd name="connsiteX9" fmla="*/ 889260 w 1353521"/>
                <a:gd name="connsiteY9" fmla="*/ 39886 h 1442875"/>
                <a:gd name="connsiteX10" fmla="*/ 936885 w 1353521"/>
                <a:gd name="connsiteY10" fmla="*/ 76903 h 1442875"/>
                <a:gd name="connsiteX11" fmla="*/ 1009621 w 1353521"/>
                <a:gd name="connsiteY11" fmla="*/ 170422 h 1442875"/>
                <a:gd name="connsiteX12" fmla="*/ 1030403 w 1353521"/>
                <a:gd name="connsiteY12" fmla="*/ 253549 h 1442875"/>
                <a:gd name="connsiteX13" fmla="*/ 1040794 w 1353521"/>
                <a:gd name="connsiteY13" fmla="*/ 357458 h 1442875"/>
                <a:gd name="connsiteX14" fmla="*/ 1030403 w 1353521"/>
                <a:gd name="connsiteY14" fmla="*/ 523712 h 1442875"/>
                <a:gd name="connsiteX15" fmla="*/ 999230 w 1353521"/>
                <a:gd name="connsiteY15" fmla="*/ 586058 h 1442875"/>
                <a:gd name="connsiteX16" fmla="*/ 968057 w 1353521"/>
                <a:gd name="connsiteY16" fmla="*/ 648403 h 1442875"/>
                <a:gd name="connsiteX17" fmla="*/ 978448 w 1353521"/>
                <a:gd name="connsiteY17" fmla="*/ 679576 h 1442875"/>
                <a:gd name="connsiteX18" fmla="*/ 1020012 w 1353521"/>
                <a:gd name="connsiteY18" fmla="*/ 689967 h 1442875"/>
                <a:gd name="connsiteX19" fmla="*/ 1051185 w 1353521"/>
                <a:gd name="connsiteY19" fmla="*/ 700358 h 1442875"/>
                <a:gd name="connsiteX20" fmla="*/ 1144703 w 1353521"/>
                <a:gd name="connsiteY20" fmla="*/ 783485 h 1442875"/>
                <a:gd name="connsiteX21" fmla="*/ 1175875 w 1353521"/>
                <a:gd name="connsiteY21" fmla="*/ 804267 h 1442875"/>
                <a:gd name="connsiteX22" fmla="*/ 1196657 w 1353521"/>
                <a:gd name="connsiteY22" fmla="*/ 835440 h 1442875"/>
                <a:gd name="connsiteX23" fmla="*/ 1248612 w 1353521"/>
                <a:gd name="connsiteY23" fmla="*/ 897785 h 1442875"/>
                <a:gd name="connsiteX24" fmla="*/ 1269394 w 1353521"/>
                <a:gd name="connsiteY24" fmla="*/ 970522 h 1442875"/>
                <a:gd name="connsiteX25" fmla="*/ 1300566 w 1353521"/>
                <a:gd name="connsiteY25" fmla="*/ 1064040 h 1442875"/>
                <a:gd name="connsiteX26" fmla="*/ 1310957 w 1353521"/>
                <a:gd name="connsiteY26" fmla="*/ 1095212 h 1442875"/>
                <a:gd name="connsiteX27" fmla="*/ 1331739 w 1353521"/>
                <a:gd name="connsiteY27" fmla="*/ 1178340 h 1442875"/>
                <a:gd name="connsiteX28" fmla="*/ 1352521 w 1353521"/>
                <a:gd name="connsiteY28" fmla="*/ 1240685 h 1442875"/>
                <a:gd name="connsiteX29" fmla="*/ 1351655 w 1353521"/>
                <a:gd name="connsiteY29" fmla="*/ 1424259 h 1442875"/>
                <a:gd name="connsiteX30" fmla="*/ 792928 w 1353521"/>
                <a:gd name="connsiteY30" fmla="*/ 1418629 h 1442875"/>
                <a:gd name="connsiteX0" fmla="*/ 710414 w 1394832"/>
                <a:gd name="connsiteY0" fmla="*/ 1442441 h 1454569"/>
                <a:gd name="connsiteX1" fmla="*/ 43880 w 1394832"/>
                <a:gd name="connsiteY1" fmla="*/ 1442875 h 1454569"/>
                <a:gd name="connsiteX2" fmla="*/ 63796 w 1394832"/>
                <a:gd name="connsiteY2" fmla="*/ 1292640 h 1454569"/>
                <a:gd name="connsiteX3" fmla="*/ 167705 w 1394832"/>
                <a:gd name="connsiteY3" fmla="*/ 928958 h 1454569"/>
                <a:gd name="connsiteX4" fmla="*/ 385914 w 1394832"/>
                <a:gd name="connsiteY4" fmla="*/ 721140 h 1454569"/>
                <a:gd name="connsiteX5" fmla="*/ 540046 w 1394832"/>
                <a:gd name="connsiteY5" fmla="*/ 666804 h 1454569"/>
                <a:gd name="connsiteX6" fmla="*/ 500214 w 1394832"/>
                <a:gd name="connsiteY6" fmla="*/ 575667 h 1454569"/>
                <a:gd name="connsiteX7" fmla="*/ 500214 w 1394832"/>
                <a:gd name="connsiteY7" fmla="*/ 305503 h 1454569"/>
                <a:gd name="connsiteX8" fmla="*/ 649585 w 1394832"/>
                <a:gd name="connsiteY8" fmla="*/ 39020 h 1454569"/>
                <a:gd name="connsiteX9" fmla="*/ 930571 w 1394832"/>
                <a:gd name="connsiteY9" fmla="*/ 39886 h 1454569"/>
                <a:gd name="connsiteX10" fmla="*/ 978196 w 1394832"/>
                <a:gd name="connsiteY10" fmla="*/ 76903 h 1454569"/>
                <a:gd name="connsiteX11" fmla="*/ 1050932 w 1394832"/>
                <a:gd name="connsiteY11" fmla="*/ 170422 h 1454569"/>
                <a:gd name="connsiteX12" fmla="*/ 1071714 w 1394832"/>
                <a:gd name="connsiteY12" fmla="*/ 253549 h 1454569"/>
                <a:gd name="connsiteX13" fmla="*/ 1082105 w 1394832"/>
                <a:gd name="connsiteY13" fmla="*/ 357458 h 1454569"/>
                <a:gd name="connsiteX14" fmla="*/ 1071714 w 1394832"/>
                <a:gd name="connsiteY14" fmla="*/ 523712 h 1454569"/>
                <a:gd name="connsiteX15" fmla="*/ 1040541 w 1394832"/>
                <a:gd name="connsiteY15" fmla="*/ 586058 h 1454569"/>
                <a:gd name="connsiteX16" fmla="*/ 1009368 w 1394832"/>
                <a:gd name="connsiteY16" fmla="*/ 648403 h 1454569"/>
                <a:gd name="connsiteX17" fmla="*/ 1019759 w 1394832"/>
                <a:gd name="connsiteY17" fmla="*/ 679576 h 1454569"/>
                <a:gd name="connsiteX18" fmla="*/ 1061323 w 1394832"/>
                <a:gd name="connsiteY18" fmla="*/ 689967 h 1454569"/>
                <a:gd name="connsiteX19" fmla="*/ 1092496 w 1394832"/>
                <a:gd name="connsiteY19" fmla="*/ 700358 h 1454569"/>
                <a:gd name="connsiteX20" fmla="*/ 1186014 w 1394832"/>
                <a:gd name="connsiteY20" fmla="*/ 783485 h 1454569"/>
                <a:gd name="connsiteX21" fmla="*/ 1217186 w 1394832"/>
                <a:gd name="connsiteY21" fmla="*/ 804267 h 1454569"/>
                <a:gd name="connsiteX22" fmla="*/ 1237968 w 1394832"/>
                <a:gd name="connsiteY22" fmla="*/ 835440 h 1454569"/>
                <a:gd name="connsiteX23" fmla="*/ 1289923 w 1394832"/>
                <a:gd name="connsiteY23" fmla="*/ 897785 h 1454569"/>
                <a:gd name="connsiteX24" fmla="*/ 1310705 w 1394832"/>
                <a:gd name="connsiteY24" fmla="*/ 970522 h 1454569"/>
                <a:gd name="connsiteX25" fmla="*/ 1341877 w 1394832"/>
                <a:gd name="connsiteY25" fmla="*/ 1064040 h 1454569"/>
                <a:gd name="connsiteX26" fmla="*/ 1352268 w 1394832"/>
                <a:gd name="connsiteY26" fmla="*/ 1095212 h 1454569"/>
                <a:gd name="connsiteX27" fmla="*/ 1373050 w 1394832"/>
                <a:gd name="connsiteY27" fmla="*/ 1178340 h 1454569"/>
                <a:gd name="connsiteX28" fmla="*/ 1393832 w 1394832"/>
                <a:gd name="connsiteY28" fmla="*/ 1240685 h 1454569"/>
                <a:gd name="connsiteX29" fmla="*/ 1392966 w 1394832"/>
                <a:gd name="connsiteY29" fmla="*/ 1424259 h 1454569"/>
                <a:gd name="connsiteX30" fmla="*/ 710414 w 1394832"/>
                <a:gd name="connsiteY30" fmla="*/ 1442441 h 1454569"/>
                <a:gd name="connsiteX0" fmla="*/ 710414 w 1409635"/>
                <a:gd name="connsiteY0" fmla="*/ 1442441 h 1453931"/>
                <a:gd name="connsiteX1" fmla="*/ 43880 w 1409635"/>
                <a:gd name="connsiteY1" fmla="*/ 1442875 h 1453931"/>
                <a:gd name="connsiteX2" fmla="*/ 63796 w 1409635"/>
                <a:gd name="connsiteY2" fmla="*/ 1292640 h 1453931"/>
                <a:gd name="connsiteX3" fmla="*/ 167705 w 1409635"/>
                <a:gd name="connsiteY3" fmla="*/ 928958 h 1453931"/>
                <a:gd name="connsiteX4" fmla="*/ 385914 w 1409635"/>
                <a:gd name="connsiteY4" fmla="*/ 721140 h 1453931"/>
                <a:gd name="connsiteX5" fmla="*/ 540046 w 1409635"/>
                <a:gd name="connsiteY5" fmla="*/ 666804 h 1453931"/>
                <a:gd name="connsiteX6" fmla="*/ 500214 w 1409635"/>
                <a:gd name="connsiteY6" fmla="*/ 575667 h 1453931"/>
                <a:gd name="connsiteX7" fmla="*/ 500214 w 1409635"/>
                <a:gd name="connsiteY7" fmla="*/ 305503 h 1453931"/>
                <a:gd name="connsiteX8" fmla="*/ 649585 w 1409635"/>
                <a:gd name="connsiteY8" fmla="*/ 39020 h 1453931"/>
                <a:gd name="connsiteX9" fmla="*/ 930571 w 1409635"/>
                <a:gd name="connsiteY9" fmla="*/ 39886 h 1453931"/>
                <a:gd name="connsiteX10" fmla="*/ 978196 w 1409635"/>
                <a:gd name="connsiteY10" fmla="*/ 76903 h 1453931"/>
                <a:gd name="connsiteX11" fmla="*/ 1050932 w 1409635"/>
                <a:gd name="connsiteY11" fmla="*/ 170422 h 1453931"/>
                <a:gd name="connsiteX12" fmla="*/ 1071714 w 1409635"/>
                <a:gd name="connsiteY12" fmla="*/ 253549 h 1453931"/>
                <a:gd name="connsiteX13" fmla="*/ 1082105 w 1409635"/>
                <a:gd name="connsiteY13" fmla="*/ 357458 h 1453931"/>
                <a:gd name="connsiteX14" fmla="*/ 1071714 w 1409635"/>
                <a:gd name="connsiteY14" fmla="*/ 523712 h 1453931"/>
                <a:gd name="connsiteX15" fmla="*/ 1040541 w 1409635"/>
                <a:gd name="connsiteY15" fmla="*/ 586058 h 1453931"/>
                <a:gd name="connsiteX16" fmla="*/ 1009368 w 1409635"/>
                <a:gd name="connsiteY16" fmla="*/ 648403 h 1453931"/>
                <a:gd name="connsiteX17" fmla="*/ 1019759 w 1409635"/>
                <a:gd name="connsiteY17" fmla="*/ 679576 h 1453931"/>
                <a:gd name="connsiteX18" fmla="*/ 1061323 w 1409635"/>
                <a:gd name="connsiteY18" fmla="*/ 689967 h 1453931"/>
                <a:gd name="connsiteX19" fmla="*/ 1092496 w 1409635"/>
                <a:gd name="connsiteY19" fmla="*/ 700358 h 1453931"/>
                <a:gd name="connsiteX20" fmla="*/ 1186014 w 1409635"/>
                <a:gd name="connsiteY20" fmla="*/ 783485 h 1453931"/>
                <a:gd name="connsiteX21" fmla="*/ 1217186 w 1409635"/>
                <a:gd name="connsiteY21" fmla="*/ 804267 h 1453931"/>
                <a:gd name="connsiteX22" fmla="*/ 1237968 w 1409635"/>
                <a:gd name="connsiteY22" fmla="*/ 835440 h 1453931"/>
                <a:gd name="connsiteX23" fmla="*/ 1289923 w 1409635"/>
                <a:gd name="connsiteY23" fmla="*/ 897785 h 1453931"/>
                <a:gd name="connsiteX24" fmla="*/ 1310705 w 1409635"/>
                <a:gd name="connsiteY24" fmla="*/ 970522 h 1453931"/>
                <a:gd name="connsiteX25" fmla="*/ 1341877 w 1409635"/>
                <a:gd name="connsiteY25" fmla="*/ 1064040 h 1453931"/>
                <a:gd name="connsiteX26" fmla="*/ 1352268 w 1409635"/>
                <a:gd name="connsiteY26" fmla="*/ 1095212 h 1453931"/>
                <a:gd name="connsiteX27" fmla="*/ 1373050 w 1409635"/>
                <a:gd name="connsiteY27" fmla="*/ 1178340 h 1453931"/>
                <a:gd name="connsiteX28" fmla="*/ 1393832 w 1409635"/>
                <a:gd name="connsiteY28" fmla="*/ 1240685 h 1453931"/>
                <a:gd name="connsiteX29" fmla="*/ 1409635 w 1409635"/>
                <a:gd name="connsiteY29" fmla="*/ 1440928 h 1453931"/>
                <a:gd name="connsiteX30" fmla="*/ 710414 w 1409635"/>
                <a:gd name="connsiteY30" fmla="*/ 1442441 h 1453931"/>
                <a:gd name="connsiteX0" fmla="*/ 695746 w 1394967"/>
                <a:gd name="connsiteY0" fmla="*/ 1442441 h 1481383"/>
                <a:gd name="connsiteX1" fmla="*/ 29212 w 1394967"/>
                <a:gd name="connsiteY1" fmla="*/ 1442875 h 1481383"/>
                <a:gd name="connsiteX2" fmla="*/ 49128 w 1394967"/>
                <a:gd name="connsiteY2" fmla="*/ 1292640 h 1481383"/>
                <a:gd name="connsiteX3" fmla="*/ 153037 w 1394967"/>
                <a:gd name="connsiteY3" fmla="*/ 928958 h 1481383"/>
                <a:gd name="connsiteX4" fmla="*/ 371246 w 1394967"/>
                <a:gd name="connsiteY4" fmla="*/ 721140 h 1481383"/>
                <a:gd name="connsiteX5" fmla="*/ 525378 w 1394967"/>
                <a:gd name="connsiteY5" fmla="*/ 666804 h 1481383"/>
                <a:gd name="connsiteX6" fmla="*/ 485546 w 1394967"/>
                <a:gd name="connsiteY6" fmla="*/ 575667 h 1481383"/>
                <a:gd name="connsiteX7" fmla="*/ 485546 w 1394967"/>
                <a:gd name="connsiteY7" fmla="*/ 305503 h 1481383"/>
                <a:gd name="connsiteX8" fmla="*/ 634917 w 1394967"/>
                <a:gd name="connsiteY8" fmla="*/ 39020 h 1481383"/>
                <a:gd name="connsiteX9" fmla="*/ 915903 w 1394967"/>
                <a:gd name="connsiteY9" fmla="*/ 39886 h 1481383"/>
                <a:gd name="connsiteX10" fmla="*/ 963528 w 1394967"/>
                <a:gd name="connsiteY10" fmla="*/ 76903 h 1481383"/>
                <a:gd name="connsiteX11" fmla="*/ 1036264 w 1394967"/>
                <a:gd name="connsiteY11" fmla="*/ 170422 h 1481383"/>
                <a:gd name="connsiteX12" fmla="*/ 1057046 w 1394967"/>
                <a:gd name="connsiteY12" fmla="*/ 253549 h 1481383"/>
                <a:gd name="connsiteX13" fmla="*/ 1067437 w 1394967"/>
                <a:gd name="connsiteY13" fmla="*/ 357458 h 1481383"/>
                <a:gd name="connsiteX14" fmla="*/ 1057046 w 1394967"/>
                <a:gd name="connsiteY14" fmla="*/ 523712 h 1481383"/>
                <a:gd name="connsiteX15" fmla="*/ 1025873 w 1394967"/>
                <a:gd name="connsiteY15" fmla="*/ 586058 h 1481383"/>
                <a:gd name="connsiteX16" fmla="*/ 994700 w 1394967"/>
                <a:gd name="connsiteY16" fmla="*/ 648403 h 1481383"/>
                <a:gd name="connsiteX17" fmla="*/ 1005091 w 1394967"/>
                <a:gd name="connsiteY17" fmla="*/ 679576 h 1481383"/>
                <a:gd name="connsiteX18" fmla="*/ 1046655 w 1394967"/>
                <a:gd name="connsiteY18" fmla="*/ 689967 h 1481383"/>
                <a:gd name="connsiteX19" fmla="*/ 1077828 w 1394967"/>
                <a:gd name="connsiteY19" fmla="*/ 700358 h 1481383"/>
                <a:gd name="connsiteX20" fmla="*/ 1171346 w 1394967"/>
                <a:gd name="connsiteY20" fmla="*/ 783485 h 1481383"/>
                <a:gd name="connsiteX21" fmla="*/ 1202518 w 1394967"/>
                <a:gd name="connsiteY21" fmla="*/ 804267 h 1481383"/>
                <a:gd name="connsiteX22" fmla="*/ 1223300 w 1394967"/>
                <a:gd name="connsiteY22" fmla="*/ 835440 h 1481383"/>
                <a:gd name="connsiteX23" fmla="*/ 1275255 w 1394967"/>
                <a:gd name="connsiteY23" fmla="*/ 897785 h 1481383"/>
                <a:gd name="connsiteX24" fmla="*/ 1296037 w 1394967"/>
                <a:gd name="connsiteY24" fmla="*/ 970522 h 1481383"/>
                <a:gd name="connsiteX25" fmla="*/ 1327209 w 1394967"/>
                <a:gd name="connsiteY25" fmla="*/ 1064040 h 1481383"/>
                <a:gd name="connsiteX26" fmla="*/ 1337600 w 1394967"/>
                <a:gd name="connsiteY26" fmla="*/ 1095212 h 1481383"/>
                <a:gd name="connsiteX27" fmla="*/ 1358382 w 1394967"/>
                <a:gd name="connsiteY27" fmla="*/ 1178340 h 1481383"/>
                <a:gd name="connsiteX28" fmla="*/ 1379164 w 1394967"/>
                <a:gd name="connsiteY28" fmla="*/ 1240685 h 1481383"/>
                <a:gd name="connsiteX29" fmla="*/ 1394967 w 1394967"/>
                <a:gd name="connsiteY29" fmla="*/ 1440928 h 1481383"/>
                <a:gd name="connsiteX30" fmla="*/ 695746 w 1394967"/>
                <a:gd name="connsiteY30" fmla="*/ 1442441 h 1481383"/>
                <a:gd name="connsiteX0" fmla="*/ 695746 w 1394967"/>
                <a:gd name="connsiteY0" fmla="*/ 1442441 h 1481383"/>
                <a:gd name="connsiteX1" fmla="*/ 29212 w 1394967"/>
                <a:gd name="connsiteY1" fmla="*/ 1442875 h 1481383"/>
                <a:gd name="connsiteX2" fmla="*/ 49128 w 1394967"/>
                <a:gd name="connsiteY2" fmla="*/ 1292640 h 1481383"/>
                <a:gd name="connsiteX3" fmla="*/ 153037 w 1394967"/>
                <a:gd name="connsiteY3" fmla="*/ 928958 h 1481383"/>
                <a:gd name="connsiteX4" fmla="*/ 371246 w 1394967"/>
                <a:gd name="connsiteY4" fmla="*/ 721140 h 1481383"/>
                <a:gd name="connsiteX5" fmla="*/ 525378 w 1394967"/>
                <a:gd name="connsiteY5" fmla="*/ 666804 h 1481383"/>
                <a:gd name="connsiteX6" fmla="*/ 485546 w 1394967"/>
                <a:gd name="connsiteY6" fmla="*/ 575667 h 1481383"/>
                <a:gd name="connsiteX7" fmla="*/ 485546 w 1394967"/>
                <a:gd name="connsiteY7" fmla="*/ 305503 h 1481383"/>
                <a:gd name="connsiteX8" fmla="*/ 634917 w 1394967"/>
                <a:gd name="connsiteY8" fmla="*/ 39020 h 1481383"/>
                <a:gd name="connsiteX9" fmla="*/ 915903 w 1394967"/>
                <a:gd name="connsiteY9" fmla="*/ 39886 h 1481383"/>
                <a:gd name="connsiteX10" fmla="*/ 963528 w 1394967"/>
                <a:gd name="connsiteY10" fmla="*/ 76903 h 1481383"/>
                <a:gd name="connsiteX11" fmla="*/ 1036264 w 1394967"/>
                <a:gd name="connsiteY11" fmla="*/ 170422 h 1481383"/>
                <a:gd name="connsiteX12" fmla="*/ 1057046 w 1394967"/>
                <a:gd name="connsiteY12" fmla="*/ 253549 h 1481383"/>
                <a:gd name="connsiteX13" fmla="*/ 1067437 w 1394967"/>
                <a:gd name="connsiteY13" fmla="*/ 357458 h 1481383"/>
                <a:gd name="connsiteX14" fmla="*/ 1057046 w 1394967"/>
                <a:gd name="connsiteY14" fmla="*/ 523712 h 1481383"/>
                <a:gd name="connsiteX15" fmla="*/ 1025873 w 1394967"/>
                <a:gd name="connsiteY15" fmla="*/ 586058 h 1481383"/>
                <a:gd name="connsiteX16" fmla="*/ 994700 w 1394967"/>
                <a:gd name="connsiteY16" fmla="*/ 648403 h 1481383"/>
                <a:gd name="connsiteX17" fmla="*/ 1005091 w 1394967"/>
                <a:gd name="connsiteY17" fmla="*/ 679576 h 1481383"/>
                <a:gd name="connsiteX18" fmla="*/ 1046655 w 1394967"/>
                <a:gd name="connsiteY18" fmla="*/ 689967 h 1481383"/>
                <a:gd name="connsiteX19" fmla="*/ 1077828 w 1394967"/>
                <a:gd name="connsiteY19" fmla="*/ 700358 h 1481383"/>
                <a:gd name="connsiteX20" fmla="*/ 1171346 w 1394967"/>
                <a:gd name="connsiteY20" fmla="*/ 783485 h 1481383"/>
                <a:gd name="connsiteX21" fmla="*/ 1202518 w 1394967"/>
                <a:gd name="connsiteY21" fmla="*/ 804267 h 1481383"/>
                <a:gd name="connsiteX22" fmla="*/ 1223300 w 1394967"/>
                <a:gd name="connsiteY22" fmla="*/ 835440 h 1481383"/>
                <a:gd name="connsiteX23" fmla="*/ 1275255 w 1394967"/>
                <a:gd name="connsiteY23" fmla="*/ 897785 h 1481383"/>
                <a:gd name="connsiteX24" fmla="*/ 1296037 w 1394967"/>
                <a:gd name="connsiteY24" fmla="*/ 970522 h 1481383"/>
                <a:gd name="connsiteX25" fmla="*/ 1327209 w 1394967"/>
                <a:gd name="connsiteY25" fmla="*/ 1064040 h 1481383"/>
                <a:gd name="connsiteX26" fmla="*/ 1337600 w 1394967"/>
                <a:gd name="connsiteY26" fmla="*/ 1095212 h 1481383"/>
                <a:gd name="connsiteX27" fmla="*/ 1358382 w 1394967"/>
                <a:gd name="connsiteY27" fmla="*/ 1178340 h 1481383"/>
                <a:gd name="connsiteX28" fmla="*/ 1379164 w 1394967"/>
                <a:gd name="connsiteY28" fmla="*/ 1240685 h 1481383"/>
                <a:gd name="connsiteX29" fmla="*/ 1394967 w 1394967"/>
                <a:gd name="connsiteY29" fmla="*/ 1440928 h 1481383"/>
                <a:gd name="connsiteX30" fmla="*/ 695746 w 1394967"/>
                <a:gd name="connsiteY30" fmla="*/ 1442441 h 1481383"/>
                <a:gd name="connsiteX0" fmla="*/ 695746 w 1394967"/>
                <a:gd name="connsiteY0" fmla="*/ 1442441 h 1445222"/>
                <a:gd name="connsiteX1" fmla="*/ 29212 w 1394967"/>
                <a:gd name="connsiteY1" fmla="*/ 1442875 h 1445222"/>
                <a:gd name="connsiteX2" fmla="*/ 49128 w 1394967"/>
                <a:gd name="connsiteY2" fmla="*/ 1292640 h 1445222"/>
                <a:gd name="connsiteX3" fmla="*/ 153037 w 1394967"/>
                <a:gd name="connsiteY3" fmla="*/ 928958 h 1445222"/>
                <a:gd name="connsiteX4" fmla="*/ 371246 w 1394967"/>
                <a:gd name="connsiteY4" fmla="*/ 721140 h 1445222"/>
                <a:gd name="connsiteX5" fmla="*/ 525378 w 1394967"/>
                <a:gd name="connsiteY5" fmla="*/ 666804 h 1445222"/>
                <a:gd name="connsiteX6" fmla="*/ 485546 w 1394967"/>
                <a:gd name="connsiteY6" fmla="*/ 575667 h 1445222"/>
                <a:gd name="connsiteX7" fmla="*/ 485546 w 1394967"/>
                <a:gd name="connsiteY7" fmla="*/ 305503 h 1445222"/>
                <a:gd name="connsiteX8" fmla="*/ 634917 w 1394967"/>
                <a:gd name="connsiteY8" fmla="*/ 39020 h 1445222"/>
                <a:gd name="connsiteX9" fmla="*/ 915903 w 1394967"/>
                <a:gd name="connsiteY9" fmla="*/ 39886 h 1445222"/>
                <a:gd name="connsiteX10" fmla="*/ 963528 w 1394967"/>
                <a:gd name="connsiteY10" fmla="*/ 76903 h 1445222"/>
                <a:gd name="connsiteX11" fmla="*/ 1036264 w 1394967"/>
                <a:gd name="connsiteY11" fmla="*/ 170422 h 1445222"/>
                <a:gd name="connsiteX12" fmla="*/ 1057046 w 1394967"/>
                <a:gd name="connsiteY12" fmla="*/ 253549 h 1445222"/>
                <a:gd name="connsiteX13" fmla="*/ 1067437 w 1394967"/>
                <a:gd name="connsiteY13" fmla="*/ 357458 h 1445222"/>
                <a:gd name="connsiteX14" fmla="*/ 1057046 w 1394967"/>
                <a:gd name="connsiteY14" fmla="*/ 523712 h 1445222"/>
                <a:gd name="connsiteX15" fmla="*/ 1025873 w 1394967"/>
                <a:gd name="connsiteY15" fmla="*/ 586058 h 1445222"/>
                <a:gd name="connsiteX16" fmla="*/ 994700 w 1394967"/>
                <a:gd name="connsiteY16" fmla="*/ 648403 h 1445222"/>
                <a:gd name="connsiteX17" fmla="*/ 1005091 w 1394967"/>
                <a:gd name="connsiteY17" fmla="*/ 679576 h 1445222"/>
                <a:gd name="connsiteX18" fmla="*/ 1046655 w 1394967"/>
                <a:gd name="connsiteY18" fmla="*/ 689967 h 1445222"/>
                <a:gd name="connsiteX19" fmla="*/ 1077828 w 1394967"/>
                <a:gd name="connsiteY19" fmla="*/ 700358 h 1445222"/>
                <a:gd name="connsiteX20" fmla="*/ 1171346 w 1394967"/>
                <a:gd name="connsiteY20" fmla="*/ 783485 h 1445222"/>
                <a:gd name="connsiteX21" fmla="*/ 1202518 w 1394967"/>
                <a:gd name="connsiteY21" fmla="*/ 804267 h 1445222"/>
                <a:gd name="connsiteX22" fmla="*/ 1223300 w 1394967"/>
                <a:gd name="connsiteY22" fmla="*/ 835440 h 1445222"/>
                <a:gd name="connsiteX23" fmla="*/ 1275255 w 1394967"/>
                <a:gd name="connsiteY23" fmla="*/ 897785 h 1445222"/>
                <a:gd name="connsiteX24" fmla="*/ 1296037 w 1394967"/>
                <a:gd name="connsiteY24" fmla="*/ 970522 h 1445222"/>
                <a:gd name="connsiteX25" fmla="*/ 1327209 w 1394967"/>
                <a:gd name="connsiteY25" fmla="*/ 1064040 h 1445222"/>
                <a:gd name="connsiteX26" fmla="*/ 1337600 w 1394967"/>
                <a:gd name="connsiteY26" fmla="*/ 1095212 h 1445222"/>
                <a:gd name="connsiteX27" fmla="*/ 1358382 w 1394967"/>
                <a:gd name="connsiteY27" fmla="*/ 1178340 h 1445222"/>
                <a:gd name="connsiteX28" fmla="*/ 1379164 w 1394967"/>
                <a:gd name="connsiteY28" fmla="*/ 1240685 h 1445222"/>
                <a:gd name="connsiteX29" fmla="*/ 1394967 w 1394967"/>
                <a:gd name="connsiteY29" fmla="*/ 1440928 h 1445222"/>
                <a:gd name="connsiteX30" fmla="*/ 695746 w 1394967"/>
                <a:gd name="connsiteY30" fmla="*/ 1442441 h 1445222"/>
                <a:gd name="connsiteX0" fmla="*/ 666534 w 1365755"/>
                <a:gd name="connsiteY0" fmla="*/ 1442441 h 1445222"/>
                <a:gd name="connsiteX1" fmla="*/ 0 w 1365755"/>
                <a:gd name="connsiteY1" fmla="*/ 1442875 h 1445222"/>
                <a:gd name="connsiteX2" fmla="*/ 19916 w 1365755"/>
                <a:gd name="connsiteY2" fmla="*/ 1292640 h 1445222"/>
                <a:gd name="connsiteX3" fmla="*/ 123825 w 1365755"/>
                <a:gd name="connsiteY3" fmla="*/ 928958 h 1445222"/>
                <a:gd name="connsiteX4" fmla="*/ 342034 w 1365755"/>
                <a:gd name="connsiteY4" fmla="*/ 721140 h 1445222"/>
                <a:gd name="connsiteX5" fmla="*/ 496166 w 1365755"/>
                <a:gd name="connsiteY5" fmla="*/ 666804 h 1445222"/>
                <a:gd name="connsiteX6" fmla="*/ 456334 w 1365755"/>
                <a:gd name="connsiteY6" fmla="*/ 575667 h 1445222"/>
                <a:gd name="connsiteX7" fmla="*/ 456334 w 1365755"/>
                <a:gd name="connsiteY7" fmla="*/ 305503 h 1445222"/>
                <a:gd name="connsiteX8" fmla="*/ 605705 w 1365755"/>
                <a:gd name="connsiteY8" fmla="*/ 39020 h 1445222"/>
                <a:gd name="connsiteX9" fmla="*/ 886691 w 1365755"/>
                <a:gd name="connsiteY9" fmla="*/ 39886 h 1445222"/>
                <a:gd name="connsiteX10" fmla="*/ 934316 w 1365755"/>
                <a:gd name="connsiteY10" fmla="*/ 76903 h 1445222"/>
                <a:gd name="connsiteX11" fmla="*/ 1007052 w 1365755"/>
                <a:gd name="connsiteY11" fmla="*/ 170422 h 1445222"/>
                <a:gd name="connsiteX12" fmla="*/ 1027834 w 1365755"/>
                <a:gd name="connsiteY12" fmla="*/ 253549 h 1445222"/>
                <a:gd name="connsiteX13" fmla="*/ 1038225 w 1365755"/>
                <a:gd name="connsiteY13" fmla="*/ 357458 h 1445222"/>
                <a:gd name="connsiteX14" fmla="*/ 1027834 w 1365755"/>
                <a:gd name="connsiteY14" fmla="*/ 523712 h 1445222"/>
                <a:gd name="connsiteX15" fmla="*/ 996661 w 1365755"/>
                <a:gd name="connsiteY15" fmla="*/ 586058 h 1445222"/>
                <a:gd name="connsiteX16" fmla="*/ 965488 w 1365755"/>
                <a:gd name="connsiteY16" fmla="*/ 648403 h 1445222"/>
                <a:gd name="connsiteX17" fmla="*/ 975879 w 1365755"/>
                <a:gd name="connsiteY17" fmla="*/ 679576 h 1445222"/>
                <a:gd name="connsiteX18" fmla="*/ 1017443 w 1365755"/>
                <a:gd name="connsiteY18" fmla="*/ 689967 h 1445222"/>
                <a:gd name="connsiteX19" fmla="*/ 1048616 w 1365755"/>
                <a:gd name="connsiteY19" fmla="*/ 700358 h 1445222"/>
                <a:gd name="connsiteX20" fmla="*/ 1142134 w 1365755"/>
                <a:gd name="connsiteY20" fmla="*/ 783485 h 1445222"/>
                <a:gd name="connsiteX21" fmla="*/ 1173306 w 1365755"/>
                <a:gd name="connsiteY21" fmla="*/ 804267 h 1445222"/>
                <a:gd name="connsiteX22" fmla="*/ 1194088 w 1365755"/>
                <a:gd name="connsiteY22" fmla="*/ 835440 h 1445222"/>
                <a:gd name="connsiteX23" fmla="*/ 1246043 w 1365755"/>
                <a:gd name="connsiteY23" fmla="*/ 897785 h 1445222"/>
                <a:gd name="connsiteX24" fmla="*/ 1266825 w 1365755"/>
                <a:gd name="connsiteY24" fmla="*/ 970522 h 1445222"/>
                <a:gd name="connsiteX25" fmla="*/ 1297997 w 1365755"/>
                <a:gd name="connsiteY25" fmla="*/ 1064040 h 1445222"/>
                <a:gd name="connsiteX26" fmla="*/ 1308388 w 1365755"/>
                <a:gd name="connsiteY26" fmla="*/ 1095212 h 1445222"/>
                <a:gd name="connsiteX27" fmla="*/ 1329170 w 1365755"/>
                <a:gd name="connsiteY27" fmla="*/ 1178340 h 1445222"/>
                <a:gd name="connsiteX28" fmla="*/ 1349952 w 1365755"/>
                <a:gd name="connsiteY28" fmla="*/ 1240685 h 1445222"/>
                <a:gd name="connsiteX29" fmla="*/ 1365755 w 1365755"/>
                <a:gd name="connsiteY29" fmla="*/ 1440928 h 1445222"/>
                <a:gd name="connsiteX30" fmla="*/ 666534 w 1365755"/>
                <a:gd name="connsiteY30" fmla="*/ 1442441 h 1445222"/>
                <a:gd name="connsiteX0" fmla="*/ 666534 w 1365755"/>
                <a:gd name="connsiteY0" fmla="*/ 1442441 h 1442875"/>
                <a:gd name="connsiteX1" fmla="*/ 0 w 1365755"/>
                <a:gd name="connsiteY1" fmla="*/ 1442875 h 1442875"/>
                <a:gd name="connsiteX2" fmla="*/ 19916 w 1365755"/>
                <a:gd name="connsiteY2" fmla="*/ 1292640 h 1442875"/>
                <a:gd name="connsiteX3" fmla="*/ 123825 w 1365755"/>
                <a:gd name="connsiteY3" fmla="*/ 928958 h 1442875"/>
                <a:gd name="connsiteX4" fmla="*/ 342034 w 1365755"/>
                <a:gd name="connsiteY4" fmla="*/ 721140 h 1442875"/>
                <a:gd name="connsiteX5" fmla="*/ 496166 w 1365755"/>
                <a:gd name="connsiteY5" fmla="*/ 666804 h 1442875"/>
                <a:gd name="connsiteX6" fmla="*/ 456334 w 1365755"/>
                <a:gd name="connsiteY6" fmla="*/ 575667 h 1442875"/>
                <a:gd name="connsiteX7" fmla="*/ 456334 w 1365755"/>
                <a:gd name="connsiteY7" fmla="*/ 305503 h 1442875"/>
                <a:gd name="connsiteX8" fmla="*/ 605705 w 1365755"/>
                <a:gd name="connsiteY8" fmla="*/ 39020 h 1442875"/>
                <a:gd name="connsiteX9" fmla="*/ 886691 w 1365755"/>
                <a:gd name="connsiteY9" fmla="*/ 39886 h 1442875"/>
                <a:gd name="connsiteX10" fmla="*/ 934316 w 1365755"/>
                <a:gd name="connsiteY10" fmla="*/ 76903 h 1442875"/>
                <a:gd name="connsiteX11" fmla="*/ 1007052 w 1365755"/>
                <a:gd name="connsiteY11" fmla="*/ 170422 h 1442875"/>
                <a:gd name="connsiteX12" fmla="*/ 1027834 w 1365755"/>
                <a:gd name="connsiteY12" fmla="*/ 253549 h 1442875"/>
                <a:gd name="connsiteX13" fmla="*/ 1038225 w 1365755"/>
                <a:gd name="connsiteY13" fmla="*/ 357458 h 1442875"/>
                <a:gd name="connsiteX14" fmla="*/ 1027834 w 1365755"/>
                <a:gd name="connsiteY14" fmla="*/ 523712 h 1442875"/>
                <a:gd name="connsiteX15" fmla="*/ 996661 w 1365755"/>
                <a:gd name="connsiteY15" fmla="*/ 586058 h 1442875"/>
                <a:gd name="connsiteX16" fmla="*/ 965488 w 1365755"/>
                <a:gd name="connsiteY16" fmla="*/ 648403 h 1442875"/>
                <a:gd name="connsiteX17" fmla="*/ 975879 w 1365755"/>
                <a:gd name="connsiteY17" fmla="*/ 679576 h 1442875"/>
                <a:gd name="connsiteX18" fmla="*/ 1017443 w 1365755"/>
                <a:gd name="connsiteY18" fmla="*/ 689967 h 1442875"/>
                <a:gd name="connsiteX19" fmla="*/ 1048616 w 1365755"/>
                <a:gd name="connsiteY19" fmla="*/ 700358 h 1442875"/>
                <a:gd name="connsiteX20" fmla="*/ 1142134 w 1365755"/>
                <a:gd name="connsiteY20" fmla="*/ 783485 h 1442875"/>
                <a:gd name="connsiteX21" fmla="*/ 1173306 w 1365755"/>
                <a:gd name="connsiteY21" fmla="*/ 804267 h 1442875"/>
                <a:gd name="connsiteX22" fmla="*/ 1194088 w 1365755"/>
                <a:gd name="connsiteY22" fmla="*/ 835440 h 1442875"/>
                <a:gd name="connsiteX23" fmla="*/ 1246043 w 1365755"/>
                <a:gd name="connsiteY23" fmla="*/ 897785 h 1442875"/>
                <a:gd name="connsiteX24" fmla="*/ 1266825 w 1365755"/>
                <a:gd name="connsiteY24" fmla="*/ 970522 h 1442875"/>
                <a:gd name="connsiteX25" fmla="*/ 1297997 w 1365755"/>
                <a:gd name="connsiteY25" fmla="*/ 1064040 h 1442875"/>
                <a:gd name="connsiteX26" fmla="*/ 1308388 w 1365755"/>
                <a:gd name="connsiteY26" fmla="*/ 1095212 h 1442875"/>
                <a:gd name="connsiteX27" fmla="*/ 1329170 w 1365755"/>
                <a:gd name="connsiteY27" fmla="*/ 1178340 h 1442875"/>
                <a:gd name="connsiteX28" fmla="*/ 1349952 w 1365755"/>
                <a:gd name="connsiteY28" fmla="*/ 1240685 h 1442875"/>
                <a:gd name="connsiteX29" fmla="*/ 1365755 w 1365755"/>
                <a:gd name="connsiteY29" fmla="*/ 1440928 h 1442875"/>
                <a:gd name="connsiteX30" fmla="*/ 666534 w 1365755"/>
                <a:gd name="connsiteY30" fmla="*/ 1442441 h 1442875"/>
                <a:gd name="connsiteX0" fmla="*/ 668916 w 1365755"/>
                <a:gd name="connsiteY0" fmla="*/ 1442441 h 1442875"/>
                <a:gd name="connsiteX1" fmla="*/ 0 w 1365755"/>
                <a:gd name="connsiteY1" fmla="*/ 1442875 h 1442875"/>
                <a:gd name="connsiteX2" fmla="*/ 19916 w 1365755"/>
                <a:gd name="connsiteY2" fmla="*/ 1292640 h 1442875"/>
                <a:gd name="connsiteX3" fmla="*/ 123825 w 1365755"/>
                <a:gd name="connsiteY3" fmla="*/ 928958 h 1442875"/>
                <a:gd name="connsiteX4" fmla="*/ 342034 w 1365755"/>
                <a:gd name="connsiteY4" fmla="*/ 721140 h 1442875"/>
                <a:gd name="connsiteX5" fmla="*/ 496166 w 1365755"/>
                <a:gd name="connsiteY5" fmla="*/ 666804 h 1442875"/>
                <a:gd name="connsiteX6" fmla="*/ 456334 w 1365755"/>
                <a:gd name="connsiteY6" fmla="*/ 575667 h 1442875"/>
                <a:gd name="connsiteX7" fmla="*/ 456334 w 1365755"/>
                <a:gd name="connsiteY7" fmla="*/ 305503 h 1442875"/>
                <a:gd name="connsiteX8" fmla="*/ 605705 w 1365755"/>
                <a:gd name="connsiteY8" fmla="*/ 39020 h 1442875"/>
                <a:gd name="connsiteX9" fmla="*/ 886691 w 1365755"/>
                <a:gd name="connsiteY9" fmla="*/ 39886 h 1442875"/>
                <a:gd name="connsiteX10" fmla="*/ 934316 w 1365755"/>
                <a:gd name="connsiteY10" fmla="*/ 76903 h 1442875"/>
                <a:gd name="connsiteX11" fmla="*/ 1007052 w 1365755"/>
                <a:gd name="connsiteY11" fmla="*/ 170422 h 1442875"/>
                <a:gd name="connsiteX12" fmla="*/ 1027834 w 1365755"/>
                <a:gd name="connsiteY12" fmla="*/ 253549 h 1442875"/>
                <a:gd name="connsiteX13" fmla="*/ 1038225 w 1365755"/>
                <a:gd name="connsiteY13" fmla="*/ 357458 h 1442875"/>
                <a:gd name="connsiteX14" fmla="*/ 1027834 w 1365755"/>
                <a:gd name="connsiteY14" fmla="*/ 523712 h 1442875"/>
                <a:gd name="connsiteX15" fmla="*/ 996661 w 1365755"/>
                <a:gd name="connsiteY15" fmla="*/ 586058 h 1442875"/>
                <a:gd name="connsiteX16" fmla="*/ 965488 w 1365755"/>
                <a:gd name="connsiteY16" fmla="*/ 648403 h 1442875"/>
                <a:gd name="connsiteX17" fmla="*/ 975879 w 1365755"/>
                <a:gd name="connsiteY17" fmla="*/ 679576 h 1442875"/>
                <a:gd name="connsiteX18" fmla="*/ 1017443 w 1365755"/>
                <a:gd name="connsiteY18" fmla="*/ 689967 h 1442875"/>
                <a:gd name="connsiteX19" fmla="*/ 1048616 w 1365755"/>
                <a:gd name="connsiteY19" fmla="*/ 700358 h 1442875"/>
                <a:gd name="connsiteX20" fmla="*/ 1142134 w 1365755"/>
                <a:gd name="connsiteY20" fmla="*/ 783485 h 1442875"/>
                <a:gd name="connsiteX21" fmla="*/ 1173306 w 1365755"/>
                <a:gd name="connsiteY21" fmla="*/ 804267 h 1442875"/>
                <a:gd name="connsiteX22" fmla="*/ 1194088 w 1365755"/>
                <a:gd name="connsiteY22" fmla="*/ 835440 h 1442875"/>
                <a:gd name="connsiteX23" fmla="*/ 1246043 w 1365755"/>
                <a:gd name="connsiteY23" fmla="*/ 897785 h 1442875"/>
                <a:gd name="connsiteX24" fmla="*/ 1266825 w 1365755"/>
                <a:gd name="connsiteY24" fmla="*/ 970522 h 1442875"/>
                <a:gd name="connsiteX25" fmla="*/ 1297997 w 1365755"/>
                <a:gd name="connsiteY25" fmla="*/ 1064040 h 1442875"/>
                <a:gd name="connsiteX26" fmla="*/ 1308388 w 1365755"/>
                <a:gd name="connsiteY26" fmla="*/ 1095212 h 1442875"/>
                <a:gd name="connsiteX27" fmla="*/ 1329170 w 1365755"/>
                <a:gd name="connsiteY27" fmla="*/ 1178340 h 1442875"/>
                <a:gd name="connsiteX28" fmla="*/ 1349952 w 1365755"/>
                <a:gd name="connsiteY28" fmla="*/ 1240685 h 1442875"/>
                <a:gd name="connsiteX29" fmla="*/ 1365755 w 1365755"/>
                <a:gd name="connsiteY29" fmla="*/ 1440928 h 1442875"/>
                <a:gd name="connsiteX30" fmla="*/ 668916 w 1365755"/>
                <a:gd name="connsiteY30" fmla="*/ 1442441 h 1442875"/>
                <a:gd name="connsiteX0" fmla="*/ 1365755 w 1365755"/>
                <a:gd name="connsiteY0" fmla="*/ 1440928 h 1463847"/>
                <a:gd name="connsiteX1" fmla="*/ 0 w 1365755"/>
                <a:gd name="connsiteY1" fmla="*/ 1442875 h 1463847"/>
                <a:gd name="connsiteX2" fmla="*/ 19916 w 1365755"/>
                <a:gd name="connsiteY2" fmla="*/ 1292640 h 1463847"/>
                <a:gd name="connsiteX3" fmla="*/ 123825 w 1365755"/>
                <a:gd name="connsiteY3" fmla="*/ 928958 h 1463847"/>
                <a:gd name="connsiteX4" fmla="*/ 342034 w 1365755"/>
                <a:gd name="connsiteY4" fmla="*/ 721140 h 1463847"/>
                <a:gd name="connsiteX5" fmla="*/ 496166 w 1365755"/>
                <a:gd name="connsiteY5" fmla="*/ 666804 h 1463847"/>
                <a:gd name="connsiteX6" fmla="*/ 456334 w 1365755"/>
                <a:gd name="connsiteY6" fmla="*/ 575667 h 1463847"/>
                <a:gd name="connsiteX7" fmla="*/ 456334 w 1365755"/>
                <a:gd name="connsiteY7" fmla="*/ 305503 h 1463847"/>
                <a:gd name="connsiteX8" fmla="*/ 605705 w 1365755"/>
                <a:gd name="connsiteY8" fmla="*/ 39020 h 1463847"/>
                <a:gd name="connsiteX9" fmla="*/ 886691 w 1365755"/>
                <a:gd name="connsiteY9" fmla="*/ 39886 h 1463847"/>
                <a:gd name="connsiteX10" fmla="*/ 934316 w 1365755"/>
                <a:gd name="connsiteY10" fmla="*/ 76903 h 1463847"/>
                <a:gd name="connsiteX11" fmla="*/ 1007052 w 1365755"/>
                <a:gd name="connsiteY11" fmla="*/ 170422 h 1463847"/>
                <a:gd name="connsiteX12" fmla="*/ 1027834 w 1365755"/>
                <a:gd name="connsiteY12" fmla="*/ 253549 h 1463847"/>
                <a:gd name="connsiteX13" fmla="*/ 1038225 w 1365755"/>
                <a:gd name="connsiteY13" fmla="*/ 357458 h 1463847"/>
                <a:gd name="connsiteX14" fmla="*/ 1027834 w 1365755"/>
                <a:gd name="connsiteY14" fmla="*/ 523712 h 1463847"/>
                <a:gd name="connsiteX15" fmla="*/ 996661 w 1365755"/>
                <a:gd name="connsiteY15" fmla="*/ 586058 h 1463847"/>
                <a:gd name="connsiteX16" fmla="*/ 965488 w 1365755"/>
                <a:gd name="connsiteY16" fmla="*/ 648403 h 1463847"/>
                <a:gd name="connsiteX17" fmla="*/ 975879 w 1365755"/>
                <a:gd name="connsiteY17" fmla="*/ 679576 h 1463847"/>
                <a:gd name="connsiteX18" fmla="*/ 1017443 w 1365755"/>
                <a:gd name="connsiteY18" fmla="*/ 689967 h 1463847"/>
                <a:gd name="connsiteX19" fmla="*/ 1048616 w 1365755"/>
                <a:gd name="connsiteY19" fmla="*/ 700358 h 1463847"/>
                <a:gd name="connsiteX20" fmla="*/ 1142134 w 1365755"/>
                <a:gd name="connsiteY20" fmla="*/ 783485 h 1463847"/>
                <a:gd name="connsiteX21" fmla="*/ 1173306 w 1365755"/>
                <a:gd name="connsiteY21" fmla="*/ 804267 h 1463847"/>
                <a:gd name="connsiteX22" fmla="*/ 1194088 w 1365755"/>
                <a:gd name="connsiteY22" fmla="*/ 835440 h 1463847"/>
                <a:gd name="connsiteX23" fmla="*/ 1246043 w 1365755"/>
                <a:gd name="connsiteY23" fmla="*/ 897785 h 1463847"/>
                <a:gd name="connsiteX24" fmla="*/ 1266825 w 1365755"/>
                <a:gd name="connsiteY24" fmla="*/ 970522 h 1463847"/>
                <a:gd name="connsiteX25" fmla="*/ 1297997 w 1365755"/>
                <a:gd name="connsiteY25" fmla="*/ 1064040 h 1463847"/>
                <a:gd name="connsiteX26" fmla="*/ 1308388 w 1365755"/>
                <a:gd name="connsiteY26" fmla="*/ 1095212 h 1463847"/>
                <a:gd name="connsiteX27" fmla="*/ 1329170 w 1365755"/>
                <a:gd name="connsiteY27" fmla="*/ 1178340 h 1463847"/>
                <a:gd name="connsiteX28" fmla="*/ 1349952 w 1365755"/>
                <a:gd name="connsiteY28" fmla="*/ 1240685 h 1463847"/>
                <a:gd name="connsiteX29" fmla="*/ 1365755 w 1365755"/>
                <a:gd name="connsiteY29" fmla="*/ 1440928 h 1463847"/>
                <a:gd name="connsiteX0" fmla="*/ 1365755 w 1389185"/>
                <a:gd name="connsiteY0" fmla="*/ 1440928 h 1454514"/>
                <a:gd name="connsiteX1" fmla="*/ 0 w 1389185"/>
                <a:gd name="connsiteY1" fmla="*/ 1442875 h 1454514"/>
                <a:gd name="connsiteX2" fmla="*/ 19916 w 1389185"/>
                <a:gd name="connsiteY2" fmla="*/ 1292640 h 1454514"/>
                <a:gd name="connsiteX3" fmla="*/ 123825 w 1389185"/>
                <a:gd name="connsiteY3" fmla="*/ 928958 h 1454514"/>
                <a:gd name="connsiteX4" fmla="*/ 342034 w 1389185"/>
                <a:gd name="connsiteY4" fmla="*/ 721140 h 1454514"/>
                <a:gd name="connsiteX5" fmla="*/ 496166 w 1389185"/>
                <a:gd name="connsiteY5" fmla="*/ 666804 h 1454514"/>
                <a:gd name="connsiteX6" fmla="*/ 456334 w 1389185"/>
                <a:gd name="connsiteY6" fmla="*/ 575667 h 1454514"/>
                <a:gd name="connsiteX7" fmla="*/ 456334 w 1389185"/>
                <a:gd name="connsiteY7" fmla="*/ 305503 h 1454514"/>
                <a:gd name="connsiteX8" fmla="*/ 605705 w 1389185"/>
                <a:gd name="connsiteY8" fmla="*/ 39020 h 1454514"/>
                <a:gd name="connsiteX9" fmla="*/ 886691 w 1389185"/>
                <a:gd name="connsiteY9" fmla="*/ 39886 h 1454514"/>
                <a:gd name="connsiteX10" fmla="*/ 934316 w 1389185"/>
                <a:gd name="connsiteY10" fmla="*/ 76903 h 1454514"/>
                <a:gd name="connsiteX11" fmla="*/ 1007052 w 1389185"/>
                <a:gd name="connsiteY11" fmla="*/ 170422 h 1454514"/>
                <a:gd name="connsiteX12" fmla="*/ 1027834 w 1389185"/>
                <a:gd name="connsiteY12" fmla="*/ 253549 h 1454514"/>
                <a:gd name="connsiteX13" fmla="*/ 1038225 w 1389185"/>
                <a:gd name="connsiteY13" fmla="*/ 357458 h 1454514"/>
                <a:gd name="connsiteX14" fmla="*/ 1027834 w 1389185"/>
                <a:gd name="connsiteY14" fmla="*/ 523712 h 1454514"/>
                <a:gd name="connsiteX15" fmla="*/ 996661 w 1389185"/>
                <a:gd name="connsiteY15" fmla="*/ 586058 h 1454514"/>
                <a:gd name="connsiteX16" fmla="*/ 965488 w 1389185"/>
                <a:gd name="connsiteY16" fmla="*/ 648403 h 1454514"/>
                <a:gd name="connsiteX17" fmla="*/ 975879 w 1389185"/>
                <a:gd name="connsiteY17" fmla="*/ 679576 h 1454514"/>
                <a:gd name="connsiteX18" fmla="*/ 1017443 w 1389185"/>
                <a:gd name="connsiteY18" fmla="*/ 689967 h 1454514"/>
                <a:gd name="connsiteX19" fmla="*/ 1048616 w 1389185"/>
                <a:gd name="connsiteY19" fmla="*/ 700358 h 1454514"/>
                <a:gd name="connsiteX20" fmla="*/ 1142134 w 1389185"/>
                <a:gd name="connsiteY20" fmla="*/ 783485 h 1454514"/>
                <a:gd name="connsiteX21" fmla="*/ 1173306 w 1389185"/>
                <a:gd name="connsiteY21" fmla="*/ 804267 h 1454514"/>
                <a:gd name="connsiteX22" fmla="*/ 1194088 w 1389185"/>
                <a:gd name="connsiteY22" fmla="*/ 835440 h 1454514"/>
                <a:gd name="connsiteX23" fmla="*/ 1246043 w 1389185"/>
                <a:gd name="connsiteY23" fmla="*/ 897785 h 1454514"/>
                <a:gd name="connsiteX24" fmla="*/ 1266825 w 1389185"/>
                <a:gd name="connsiteY24" fmla="*/ 970522 h 1454514"/>
                <a:gd name="connsiteX25" fmla="*/ 1297997 w 1389185"/>
                <a:gd name="connsiteY25" fmla="*/ 1064040 h 1454514"/>
                <a:gd name="connsiteX26" fmla="*/ 1308388 w 1389185"/>
                <a:gd name="connsiteY26" fmla="*/ 1095212 h 1454514"/>
                <a:gd name="connsiteX27" fmla="*/ 1329170 w 1389185"/>
                <a:gd name="connsiteY27" fmla="*/ 1178340 h 1454514"/>
                <a:gd name="connsiteX28" fmla="*/ 1349952 w 1389185"/>
                <a:gd name="connsiteY28" fmla="*/ 1240685 h 1454514"/>
                <a:gd name="connsiteX29" fmla="*/ 1365755 w 1389185"/>
                <a:gd name="connsiteY29" fmla="*/ 1440928 h 1454514"/>
                <a:gd name="connsiteX0" fmla="*/ 1365755 w 1367052"/>
                <a:gd name="connsiteY0" fmla="*/ 1440928 h 1454514"/>
                <a:gd name="connsiteX1" fmla="*/ 0 w 1367052"/>
                <a:gd name="connsiteY1" fmla="*/ 1442875 h 1454514"/>
                <a:gd name="connsiteX2" fmla="*/ 19916 w 1367052"/>
                <a:gd name="connsiteY2" fmla="*/ 1292640 h 1454514"/>
                <a:gd name="connsiteX3" fmla="*/ 123825 w 1367052"/>
                <a:gd name="connsiteY3" fmla="*/ 928958 h 1454514"/>
                <a:gd name="connsiteX4" fmla="*/ 342034 w 1367052"/>
                <a:gd name="connsiteY4" fmla="*/ 721140 h 1454514"/>
                <a:gd name="connsiteX5" fmla="*/ 496166 w 1367052"/>
                <a:gd name="connsiteY5" fmla="*/ 666804 h 1454514"/>
                <a:gd name="connsiteX6" fmla="*/ 456334 w 1367052"/>
                <a:gd name="connsiteY6" fmla="*/ 575667 h 1454514"/>
                <a:gd name="connsiteX7" fmla="*/ 456334 w 1367052"/>
                <a:gd name="connsiteY7" fmla="*/ 305503 h 1454514"/>
                <a:gd name="connsiteX8" fmla="*/ 605705 w 1367052"/>
                <a:gd name="connsiteY8" fmla="*/ 39020 h 1454514"/>
                <a:gd name="connsiteX9" fmla="*/ 886691 w 1367052"/>
                <a:gd name="connsiteY9" fmla="*/ 39886 h 1454514"/>
                <a:gd name="connsiteX10" fmla="*/ 934316 w 1367052"/>
                <a:gd name="connsiteY10" fmla="*/ 76903 h 1454514"/>
                <a:gd name="connsiteX11" fmla="*/ 1007052 w 1367052"/>
                <a:gd name="connsiteY11" fmla="*/ 170422 h 1454514"/>
                <a:gd name="connsiteX12" fmla="*/ 1027834 w 1367052"/>
                <a:gd name="connsiteY12" fmla="*/ 253549 h 1454514"/>
                <a:gd name="connsiteX13" fmla="*/ 1038225 w 1367052"/>
                <a:gd name="connsiteY13" fmla="*/ 357458 h 1454514"/>
                <a:gd name="connsiteX14" fmla="*/ 1027834 w 1367052"/>
                <a:gd name="connsiteY14" fmla="*/ 523712 h 1454514"/>
                <a:gd name="connsiteX15" fmla="*/ 996661 w 1367052"/>
                <a:gd name="connsiteY15" fmla="*/ 586058 h 1454514"/>
                <a:gd name="connsiteX16" fmla="*/ 965488 w 1367052"/>
                <a:gd name="connsiteY16" fmla="*/ 648403 h 1454514"/>
                <a:gd name="connsiteX17" fmla="*/ 975879 w 1367052"/>
                <a:gd name="connsiteY17" fmla="*/ 679576 h 1454514"/>
                <a:gd name="connsiteX18" fmla="*/ 1017443 w 1367052"/>
                <a:gd name="connsiteY18" fmla="*/ 689967 h 1454514"/>
                <a:gd name="connsiteX19" fmla="*/ 1048616 w 1367052"/>
                <a:gd name="connsiteY19" fmla="*/ 700358 h 1454514"/>
                <a:gd name="connsiteX20" fmla="*/ 1142134 w 1367052"/>
                <a:gd name="connsiteY20" fmla="*/ 783485 h 1454514"/>
                <a:gd name="connsiteX21" fmla="*/ 1173306 w 1367052"/>
                <a:gd name="connsiteY21" fmla="*/ 804267 h 1454514"/>
                <a:gd name="connsiteX22" fmla="*/ 1194088 w 1367052"/>
                <a:gd name="connsiteY22" fmla="*/ 835440 h 1454514"/>
                <a:gd name="connsiteX23" fmla="*/ 1246043 w 1367052"/>
                <a:gd name="connsiteY23" fmla="*/ 897785 h 1454514"/>
                <a:gd name="connsiteX24" fmla="*/ 1266825 w 1367052"/>
                <a:gd name="connsiteY24" fmla="*/ 970522 h 1454514"/>
                <a:gd name="connsiteX25" fmla="*/ 1297997 w 1367052"/>
                <a:gd name="connsiteY25" fmla="*/ 1064040 h 1454514"/>
                <a:gd name="connsiteX26" fmla="*/ 1308388 w 1367052"/>
                <a:gd name="connsiteY26" fmla="*/ 1095212 h 1454514"/>
                <a:gd name="connsiteX27" fmla="*/ 1329170 w 1367052"/>
                <a:gd name="connsiteY27" fmla="*/ 1178340 h 1454514"/>
                <a:gd name="connsiteX28" fmla="*/ 1349952 w 1367052"/>
                <a:gd name="connsiteY28" fmla="*/ 1240685 h 1454514"/>
                <a:gd name="connsiteX29" fmla="*/ 1365755 w 1367052"/>
                <a:gd name="connsiteY29" fmla="*/ 1440928 h 1454514"/>
                <a:gd name="connsiteX0" fmla="*/ 1365755 w 1388365"/>
                <a:gd name="connsiteY0" fmla="*/ 1440928 h 1453450"/>
                <a:gd name="connsiteX1" fmla="*/ 0 w 1388365"/>
                <a:gd name="connsiteY1" fmla="*/ 1442875 h 1453450"/>
                <a:gd name="connsiteX2" fmla="*/ 19916 w 1388365"/>
                <a:gd name="connsiteY2" fmla="*/ 1292640 h 1453450"/>
                <a:gd name="connsiteX3" fmla="*/ 123825 w 1388365"/>
                <a:gd name="connsiteY3" fmla="*/ 928958 h 1453450"/>
                <a:gd name="connsiteX4" fmla="*/ 342034 w 1388365"/>
                <a:gd name="connsiteY4" fmla="*/ 721140 h 1453450"/>
                <a:gd name="connsiteX5" fmla="*/ 496166 w 1388365"/>
                <a:gd name="connsiteY5" fmla="*/ 666804 h 1453450"/>
                <a:gd name="connsiteX6" fmla="*/ 456334 w 1388365"/>
                <a:gd name="connsiteY6" fmla="*/ 575667 h 1453450"/>
                <a:gd name="connsiteX7" fmla="*/ 456334 w 1388365"/>
                <a:gd name="connsiteY7" fmla="*/ 305503 h 1453450"/>
                <a:gd name="connsiteX8" fmla="*/ 605705 w 1388365"/>
                <a:gd name="connsiteY8" fmla="*/ 39020 h 1453450"/>
                <a:gd name="connsiteX9" fmla="*/ 886691 w 1388365"/>
                <a:gd name="connsiteY9" fmla="*/ 39886 h 1453450"/>
                <a:gd name="connsiteX10" fmla="*/ 934316 w 1388365"/>
                <a:gd name="connsiteY10" fmla="*/ 76903 h 1453450"/>
                <a:gd name="connsiteX11" fmla="*/ 1007052 w 1388365"/>
                <a:gd name="connsiteY11" fmla="*/ 170422 h 1453450"/>
                <a:gd name="connsiteX12" fmla="*/ 1027834 w 1388365"/>
                <a:gd name="connsiteY12" fmla="*/ 253549 h 1453450"/>
                <a:gd name="connsiteX13" fmla="*/ 1038225 w 1388365"/>
                <a:gd name="connsiteY13" fmla="*/ 357458 h 1453450"/>
                <a:gd name="connsiteX14" fmla="*/ 1027834 w 1388365"/>
                <a:gd name="connsiteY14" fmla="*/ 523712 h 1453450"/>
                <a:gd name="connsiteX15" fmla="*/ 996661 w 1388365"/>
                <a:gd name="connsiteY15" fmla="*/ 586058 h 1453450"/>
                <a:gd name="connsiteX16" fmla="*/ 965488 w 1388365"/>
                <a:gd name="connsiteY16" fmla="*/ 648403 h 1453450"/>
                <a:gd name="connsiteX17" fmla="*/ 975879 w 1388365"/>
                <a:gd name="connsiteY17" fmla="*/ 679576 h 1453450"/>
                <a:gd name="connsiteX18" fmla="*/ 1017443 w 1388365"/>
                <a:gd name="connsiteY18" fmla="*/ 689967 h 1453450"/>
                <a:gd name="connsiteX19" fmla="*/ 1048616 w 1388365"/>
                <a:gd name="connsiteY19" fmla="*/ 700358 h 1453450"/>
                <a:gd name="connsiteX20" fmla="*/ 1142134 w 1388365"/>
                <a:gd name="connsiteY20" fmla="*/ 783485 h 1453450"/>
                <a:gd name="connsiteX21" fmla="*/ 1173306 w 1388365"/>
                <a:gd name="connsiteY21" fmla="*/ 804267 h 1453450"/>
                <a:gd name="connsiteX22" fmla="*/ 1194088 w 1388365"/>
                <a:gd name="connsiteY22" fmla="*/ 835440 h 1453450"/>
                <a:gd name="connsiteX23" fmla="*/ 1246043 w 1388365"/>
                <a:gd name="connsiteY23" fmla="*/ 897785 h 1453450"/>
                <a:gd name="connsiteX24" fmla="*/ 1266825 w 1388365"/>
                <a:gd name="connsiteY24" fmla="*/ 970522 h 1453450"/>
                <a:gd name="connsiteX25" fmla="*/ 1297997 w 1388365"/>
                <a:gd name="connsiteY25" fmla="*/ 1064040 h 1453450"/>
                <a:gd name="connsiteX26" fmla="*/ 1308388 w 1388365"/>
                <a:gd name="connsiteY26" fmla="*/ 1095212 h 1453450"/>
                <a:gd name="connsiteX27" fmla="*/ 1329170 w 1388365"/>
                <a:gd name="connsiteY27" fmla="*/ 1178340 h 1453450"/>
                <a:gd name="connsiteX28" fmla="*/ 1349952 w 1388365"/>
                <a:gd name="connsiteY28" fmla="*/ 1240685 h 1453450"/>
                <a:gd name="connsiteX29" fmla="*/ 1365755 w 1388365"/>
                <a:gd name="connsiteY29" fmla="*/ 1440928 h 1453450"/>
                <a:gd name="connsiteX0" fmla="*/ 1365755 w 1388358"/>
                <a:gd name="connsiteY0" fmla="*/ 1440928 h 1454514"/>
                <a:gd name="connsiteX1" fmla="*/ 0 w 1388358"/>
                <a:gd name="connsiteY1" fmla="*/ 1442875 h 1454514"/>
                <a:gd name="connsiteX2" fmla="*/ 19916 w 1388358"/>
                <a:gd name="connsiteY2" fmla="*/ 1292640 h 1454514"/>
                <a:gd name="connsiteX3" fmla="*/ 123825 w 1388358"/>
                <a:gd name="connsiteY3" fmla="*/ 928958 h 1454514"/>
                <a:gd name="connsiteX4" fmla="*/ 342034 w 1388358"/>
                <a:gd name="connsiteY4" fmla="*/ 721140 h 1454514"/>
                <a:gd name="connsiteX5" fmla="*/ 496166 w 1388358"/>
                <a:gd name="connsiteY5" fmla="*/ 666804 h 1454514"/>
                <a:gd name="connsiteX6" fmla="*/ 456334 w 1388358"/>
                <a:gd name="connsiteY6" fmla="*/ 575667 h 1454514"/>
                <a:gd name="connsiteX7" fmla="*/ 456334 w 1388358"/>
                <a:gd name="connsiteY7" fmla="*/ 305503 h 1454514"/>
                <a:gd name="connsiteX8" fmla="*/ 605705 w 1388358"/>
                <a:gd name="connsiteY8" fmla="*/ 39020 h 1454514"/>
                <a:gd name="connsiteX9" fmla="*/ 886691 w 1388358"/>
                <a:gd name="connsiteY9" fmla="*/ 39886 h 1454514"/>
                <a:gd name="connsiteX10" fmla="*/ 934316 w 1388358"/>
                <a:gd name="connsiteY10" fmla="*/ 76903 h 1454514"/>
                <a:gd name="connsiteX11" fmla="*/ 1007052 w 1388358"/>
                <a:gd name="connsiteY11" fmla="*/ 170422 h 1454514"/>
                <a:gd name="connsiteX12" fmla="*/ 1027834 w 1388358"/>
                <a:gd name="connsiteY12" fmla="*/ 253549 h 1454514"/>
                <a:gd name="connsiteX13" fmla="*/ 1038225 w 1388358"/>
                <a:gd name="connsiteY13" fmla="*/ 357458 h 1454514"/>
                <a:gd name="connsiteX14" fmla="*/ 1027834 w 1388358"/>
                <a:gd name="connsiteY14" fmla="*/ 523712 h 1454514"/>
                <a:gd name="connsiteX15" fmla="*/ 996661 w 1388358"/>
                <a:gd name="connsiteY15" fmla="*/ 586058 h 1454514"/>
                <a:gd name="connsiteX16" fmla="*/ 965488 w 1388358"/>
                <a:gd name="connsiteY16" fmla="*/ 648403 h 1454514"/>
                <a:gd name="connsiteX17" fmla="*/ 975879 w 1388358"/>
                <a:gd name="connsiteY17" fmla="*/ 679576 h 1454514"/>
                <a:gd name="connsiteX18" fmla="*/ 1017443 w 1388358"/>
                <a:gd name="connsiteY18" fmla="*/ 689967 h 1454514"/>
                <a:gd name="connsiteX19" fmla="*/ 1048616 w 1388358"/>
                <a:gd name="connsiteY19" fmla="*/ 700358 h 1454514"/>
                <a:gd name="connsiteX20" fmla="*/ 1142134 w 1388358"/>
                <a:gd name="connsiteY20" fmla="*/ 783485 h 1454514"/>
                <a:gd name="connsiteX21" fmla="*/ 1173306 w 1388358"/>
                <a:gd name="connsiteY21" fmla="*/ 804267 h 1454514"/>
                <a:gd name="connsiteX22" fmla="*/ 1194088 w 1388358"/>
                <a:gd name="connsiteY22" fmla="*/ 835440 h 1454514"/>
                <a:gd name="connsiteX23" fmla="*/ 1246043 w 1388358"/>
                <a:gd name="connsiteY23" fmla="*/ 897785 h 1454514"/>
                <a:gd name="connsiteX24" fmla="*/ 1266825 w 1388358"/>
                <a:gd name="connsiteY24" fmla="*/ 970522 h 1454514"/>
                <a:gd name="connsiteX25" fmla="*/ 1297997 w 1388358"/>
                <a:gd name="connsiteY25" fmla="*/ 1064040 h 1454514"/>
                <a:gd name="connsiteX26" fmla="*/ 1308388 w 1388358"/>
                <a:gd name="connsiteY26" fmla="*/ 1095212 h 1454514"/>
                <a:gd name="connsiteX27" fmla="*/ 1329170 w 1388358"/>
                <a:gd name="connsiteY27" fmla="*/ 1178340 h 1454514"/>
                <a:gd name="connsiteX28" fmla="*/ 1349952 w 1388358"/>
                <a:gd name="connsiteY28" fmla="*/ 1240685 h 1454514"/>
                <a:gd name="connsiteX29" fmla="*/ 1365755 w 1388358"/>
                <a:gd name="connsiteY29" fmla="*/ 1440928 h 1454514"/>
                <a:gd name="connsiteX0" fmla="*/ 1365755 w 1388363"/>
                <a:gd name="connsiteY0" fmla="*/ 1440928 h 1453963"/>
                <a:gd name="connsiteX1" fmla="*/ 0 w 1388363"/>
                <a:gd name="connsiteY1" fmla="*/ 1442875 h 1453963"/>
                <a:gd name="connsiteX2" fmla="*/ 19916 w 1388363"/>
                <a:gd name="connsiteY2" fmla="*/ 1292640 h 1453963"/>
                <a:gd name="connsiteX3" fmla="*/ 123825 w 1388363"/>
                <a:gd name="connsiteY3" fmla="*/ 928958 h 1453963"/>
                <a:gd name="connsiteX4" fmla="*/ 342034 w 1388363"/>
                <a:gd name="connsiteY4" fmla="*/ 721140 h 1453963"/>
                <a:gd name="connsiteX5" fmla="*/ 496166 w 1388363"/>
                <a:gd name="connsiteY5" fmla="*/ 666804 h 1453963"/>
                <a:gd name="connsiteX6" fmla="*/ 456334 w 1388363"/>
                <a:gd name="connsiteY6" fmla="*/ 575667 h 1453963"/>
                <a:gd name="connsiteX7" fmla="*/ 456334 w 1388363"/>
                <a:gd name="connsiteY7" fmla="*/ 305503 h 1453963"/>
                <a:gd name="connsiteX8" fmla="*/ 605705 w 1388363"/>
                <a:gd name="connsiteY8" fmla="*/ 39020 h 1453963"/>
                <a:gd name="connsiteX9" fmla="*/ 886691 w 1388363"/>
                <a:gd name="connsiteY9" fmla="*/ 39886 h 1453963"/>
                <a:gd name="connsiteX10" fmla="*/ 934316 w 1388363"/>
                <a:gd name="connsiteY10" fmla="*/ 76903 h 1453963"/>
                <a:gd name="connsiteX11" fmla="*/ 1007052 w 1388363"/>
                <a:gd name="connsiteY11" fmla="*/ 170422 h 1453963"/>
                <a:gd name="connsiteX12" fmla="*/ 1027834 w 1388363"/>
                <a:gd name="connsiteY12" fmla="*/ 253549 h 1453963"/>
                <a:gd name="connsiteX13" fmla="*/ 1038225 w 1388363"/>
                <a:gd name="connsiteY13" fmla="*/ 357458 h 1453963"/>
                <a:gd name="connsiteX14" fmla="*/ 1027834 w 1388363"/>
                <a:gd name="connsiteY14" fmla="*/ 523712 h 1453963"/>
                <a:gd name="connsiteX15" fmla="*/ 996661 w 1388363"/>
                <a:gd name="connsiteY15" fmla="*/ 586058 h 1453963"/>
                <a:gd name="connsiteX16" fmla="*/ 965488 w 1388363"/>
                <a:gd name="connsiteY16" fmla="*/ 648403 h 1453963"/>
                <a:gd name="connsiteX17" fmla="*/ 975879 w 1388363"/>
                <a:gd name="connsiteY17" fmla="*/ 679576 h 1453963"/>
                <a:gd name="connsiteX18" fmla="*/ 1017443 w 1388363"/>
                <a:gd name="connsiteY18" fmla="*/ 689967 h 1453963"/>
                <a:gd name="connsiteX19" fmla="*/ 1048616 w 1388363"/>
                <a:gd name="connsiteY19" fmla="*/ 700358 h 1453963"/>
                <a:gd name="connsiteX20" fmla="*/ 1142134 w 1388363"/>
                <a:gd name="connsiteY20" fmla="*/ 783485 h 1453963"/>
                <a:gd name="connsiteX21" fmla="*/ 1173306 w 1388363"/>
                <a:gd name="connsiteY21" fmla="*/ 804267 h 1453963"/>
                <a:gd name="connsiteX22" fmla="*/ 1194088 w 1388363"/>
                <a:gd name="connsiteY22" fmla="*/ 835440 h 1453963"/>
                <a:gd name="connsiteX23" fmla="*/ 1246043 w 1388363"/>
                <a:gd name="connsiteY23" fmla="*/ 897785 h 1453963"/>
                <a:gd name="connsiteX24" fmla="*/ 1266825 w 1388363"/>
                <a:gd name="connsiteY24" fmla="*/ 970522 h 1453963"/>
                <a:gd name="connsiteX25" fmla="*/ 1297997 w 1388363"/>
                <a:gd name="connsiteY25" fmla="*/ 1064040 h 1453963"/>
                <a:gd name="connsiteX26" fmla="*/ 1308388 w 1388363"/>
                <a:gd name="connsiteY26" fmla="*/ 1095212 h 1453963"/>
                <a:gd name="connsiteX27" fmla="*/ 1329170 w 1388363"/>
                <a:gd name="connsiteY27" fmla="*/ 1178340 h 1453963"/>
                <a:gd name="connsiteX28" fmla="*/ 1349952 w 1388363"/>
                <a:gd name="connsiteY28" fmla="*/ 1240685 h 1453963"/>
                <a:gd name="connsiteX29" fmla="*/ 1365755 w 1388363"/>
                <a:gd name="connsiteY29" fmla="*/ 1440928 h 1453963"/>
                <a:gd name="connsiteX0" fmla="*/ 1365755 w 1388363"/>
                <a:gd name="connsiteY0" fmla="*/ 1440928 h 1444439"/>
                <a:gd name="connsiteX1" fmla="*/ 0 w 1388363"/>
                <a:gd name="connsiteY1" fmla="*/ 1442875 h 1444439"/>
                <a:gd name="connsiteX2" fmla="*/ 19916 w 1388363"/>
                <a:gd name="connsiteY2" fmla="*/ 1292640 h 1444439"/>
                <a:gd name="connsiteX3" fmla="*/ 123825 w 1388363"/>
                <a:gd name="connsiteY3" fmla="*/ 928958 h 1444439"/>
                <a:gd name="connsiteX4" fmla="*/ 342034 w 1388363"/>
                <a:gd name="connsiteY4" fmla="*/ 721140 h 1444439"/>
                <a:gd name="connsiteX5" fmla="*/ 496166 w 1388363"/>
                <a:gd name="connsiteY5" fmla="*/ 666804 h 1444439"/>
                <a:gd name="connsiteX6" fmla="*/ 456334 w 1388363"/>
                <a:gd name="connsiteY6" fmla="*/ 575667 h 1444439"/>
                <a:gd name="connsiteX7" fmla="*/ 456334 w 1388363"/>
                <a:gd name="connsiteY7" fmla="*/ 305503 h 1444439"/>
                <a:gd name="connsiteX8" fmla="*/ 605705 w 1388363"/>
                <a:gd name="connsiteY8" fmla="*/ 39020 h 1444439"/>
                <a:gd name="connsiteX9" fmla="*/ 886691 w 1388363"/>
                <a:gd name="connsiteY9" fmla="*/ 39886 h 1444439"/>
                <a:gd name="connsiteX10" fmla="*/ 934316 w 1388363"/>
                <a:gd name="connsiteY10" fmla="*/ 76903 h 1444439"/>
                <a:gd name="connsiteX11" fmla="*/ 1007052 w 1388363"/>
                <a:gd name="connsiteY11" fmla="*/ 170422 h 1444439"/>
                <a:gd name="connsiteX12" fmla="*/ 1027834 w 1388363"/>
                <a:gd name="connsiteY12" fmla="*/ 253549 h 1444439"/>
                <a:gd name="connsiteX13" fmla="*/ 1038225 w 1388363"/>
                <a:gd name="connsiteY13" fmla="*/ 357458 h 1444439"/>
                <a:gd name="connsiteX14" fmla="*/ 1027834 w 1388363"/>
                <a:gd name="connsiteY14" fmla="*/ 523712 h 1444439"/>
                <a:gd name="connsiteX15" fmla="*/ 996661 w 1388363"/>
                <a:gd name="connsiteY15" fmla="*/ 586058 h 1444439"/>
                <a:gd name="connsiteX16" fmla="*/ 965488 w 1388363"/>
                <a:gd name="connsiteY16" fmla="*/ 648403 h 1444439"/>
                <a:gd name="connsiteX17" fmla="*/ 975879 w 1388363"/>
                <a:gd name="connsiteY17" fmla="*/ 679576 h 1444439"/>
                <a:gd name="connsiteX18" fmla="*/ 1017443 w 1388363"/>
                <a:gd name="connsiteY18" fmla="*/ 689967 h 1444439"/>
                <a:gd name="connsiteX19" fmla="*/ 1048616 w 1388363"/>
                <a:gd name="connsiteY19" fmla="*/ 700358 h 1444439"/>
                <a:gd name="connsiteX20" fmla="*/ 1142134 w 1388363"/>
                <a:gd name="connsiteY20" fmla="*/ 783485 h 1444439"/>
                <a:gd name="connsiteX21" fmla="*/ 1173306 w 1388363"/>
                <a:gd name="connsiteY21" fmla="*/ 804267 h 1444439"/>
                <a:gd name="connsiteX22" fmla="*/ 1194088 w 1388363"/>
                <a:gd name="connsiteY22" fmla="*/ 835440 h 1444439"/>
                <a:gd name="connsiteX23" fmla="*/ 1246043 w 1388363"/>
                <a:gd name="connsiteY23" fmla="*/ 897785 h 1444439"/>
                <a:gd name="connsiteX24" fmla="*/ 1266825 w 1388363"/>
                <a:gd name="connsiteY24" fmla="*/ 970522 h 1444439"/>
                <a:gd name="connsiteX25" fmla="*/ 1297997 w 1388363"/>
                <a:gd name="connsiteY25" fmla="*/ 1064040 h 1444439"/>
                <a:gd name="connsiteX26" fmla="*/ 1308388 w 1388363"/>
                <a:gd name="connsiteY26" fmla="*/ 1095212 h 1444439"/>
                <a:gd name="connsiteX27" fmla="*/ 1329170 w 1388363"/>
                <a:gd name="connsiteY27" fmla="*/ 1178340 h 1444439"/>
                <a:gd name="connsiteX28" fmla="*/ 1349952 w 1388363"/>
                <a:gd name="connsiteY28" fmla="*/ 1240685 h 1444439"/>
                <a:gd name="connsiteX29" fmla="*/ 1365755 w 1388363"/>
                <a:gd name="connsiteY29" fmla="*/ 1440928 h 1444439"/>
                <a:gd name="connsiteX0" fmla="*/ 1365755 w 1392472"/>
                <a:gd name="connsiteY0" fmla="*/ 1440928 h 1444439"/>
                <a:gd name="connsiteX1" fmla="*/ 0 w 1392472"/>
                <a:gd name="connsiteY1" fmla="*/ 1442875 h 1444439"/>
                <a:gd name="connsiteX2" fmla="*/ 19916 w 1392472"/>
                <a:gd name="connsiteY2" fmla="*/ 1292640 h 1444439"/>
                <a:gd name="connsiteX3" fmla="*/ 123825 w 1392472"/>
                <a:gd name="connsiteY3" fmla="*/ 928958 h 1444439"/>
                <a:gd name="connsiteX4" fmla="*/ 342034 w 1392472"/>
                <a:gd name="connsiteY4" fmla="*/ 721140 h 1444439"/>
                <a:gd name="connsiteX5" fmla="*/ 496166 w 1392472"/>
                <a:gd name="connsiteY5" fmla="*/ 666804 h 1444439"/>
                <a:gd name="connsiteX6" fmla="*/ 456334 w 1392472"/>
                <a:gd name="connsiteY6" fmla="*/ 575667 h 1444439"/>
                <a:gd name="connsiteX7" fmla="*/ 456334 w 1392472"/>
                <a:gd name="connsiteY7" fmla="*/ 305503 h 1444439"/>
                <a:gd name="connsiteX8" fmla="*/ 605705 w 1392472"/>
                <a:gd name="connsiteY8" fmla="*/ 39020 h 1444439"/>
                <a:gd name="connsiteX9" fmla="*/ 886691 w 1392472"/>
                <a:gd name="connsiteY9" fmla="*/ 39886 h 1444439"/>
                <a:gd name="connsiteX10" fmla="*/ 934316 w 1392472"/>
                <a:gd name="connsiteY10" fmla="*/ 76903 h 1444439"/>
                <a:gd name="connsiteX11" fmla="*/ 1007052 w 1392472"/>
                <a:gd name="connsiteY11" fmla="*/ 170422 h 1444439"/>
                <a:gd name="connsiteX12" fmla="*/ 1027834 w 1392472"/>
                <a:gd name="connsiteY12" fmla="*/ 253549 h 1444439"/>
                <a:gd name="connsiteX13" fmla="*/ 1038225 w 1392472"/>
                <a:gd name="connsiteY13" fmla="*/ 357458 h 1444439"/>
                <a:gd name="connsiteX14" fmla="*/ 1027834 w 1392472"/>
                <a:gd name="connsiteY14" fmla="*/ 523712 h 1444439"/>
                <a:gd name="connsiteX15" fmla="*/ 996661 w 1392472"/>
                <a:gd name="connsiteY15" fmla="*/ 586058 h 1444439"/>
                <a:gd name="connsiteX16" fmla="*/ 965488 w 1392472"/>
                <a:gd name="connsiteY16" fmla="*/ 648403 h 1444439"/>
                <a:gd name="connsiteX17" fmla="*/ 975879 w 1392472"/>
                <a:gd name="connsiteY17" fmla="*/ 679576 h 1444439"/>
                <a:gd name="connsiteX18" fmla="*/ 1017443 w 1392472"/>
                <a:gd name="connsiteY18" fmla="*/ 689967 h 1444439"/>
                <a:gd name="connsiteX19" fmla="*/ 1048616 w 1392472"/>
                <a:gd name="connsiteY19" fmla="*/ 700358 h 1444439"/>
                <a:gd name="connsiteX20" fmla="*/ 1142134 w 1392472"/>
                <a:gd name="connsiteY20" fmla="*/ 783485 h 1444439"/>
                <a:gd name="connsiteX21" fmla="*/ 1173306 w 1392472"/>
                <a:gd name="connsiteY21" fmla="*/ 804267 h 1444439"/>
                <a:gd name="connsiteX22" fmla="*/ 1194088 w 1392472"/>
                <a:gd name="connsiteY22" fmla="*/ 835440 h 1444439"/>
                <a:gd name="connsiteX23" fmla="*/ 1246043 w 1392472"/>
                <a:gd name="connsiteY23" fmla="*/ 897785 h 1444439"/>
                <a:gd name="connsiteX24" fmla="*/ 1266825 w 1392472"/>
                <a:gd name="connsiteY24" fmla="*/ 970522 h 1444439"/>
                <a:gd name="connsiteX25" fmla="*/ 1297997 w 1392472"/>
                <a:gd name="connsiteY25" fmla="*/ 1064040 h 1444439"/>
                <a:gd name="connsiteX26" fmla="*/ 1308388 w 1392472"/>
                <a:gd name="connsiteY26" fmla="*/ 1095212 h 1444439"/>
                <a:gd name="connsiteX27" fmla="*/ 1329170 w 1392472"/>
                <a:gd name="connsiteY27" fmla="*/ 1178340 h 1444439"/>
                <a:gd name="connsiteX28" fmla="*/ 1366621 w 1392472"/>
                <a:gd name="connsiteY28" fmla="*/ 1309741 h 1444439"/>
                <a:gd name="connsiteX29" fmla="*/ 1365755 w 1392472"/>
                <a:gd name="connsiteY29" fmla="*/ 1440928 h 1444439"/>
                <a:gd name="connsiteX0" fmla="*/ 1365755 w 1391159"/>
                <a:gd name="connsiteY0" fmla="*/ 1440928 h 1444439"/>
                <a:gd name="connsiteX1" fmla="*/ 0 w 1391159"/>
                <a:gd name="connsiteY1" fmla="*/ 1442875 h 1444439"/>
                <a:gd name="connsiteX2" fmla="*/ 19916 w 1391159"/>
                <a:gd name="connsiteY2" fmla="*/ 1292640 h 1444439"/>
                <a:gd name="connsiteX3" fmla="*/ 123825 w 1391159"/>
                <a:gd name="connsiteY3" fmla="*/ 928958 h 1444439"/>
                <a:gd name="connsiteX4" fmla="*/ 342034 w 1391159"/>
                <a:gd name="connsiteY4" fmla="*/ 721140 h 1444439"/>
                <a:gd name="connsiteX5" fmla="*/ 496166 w 1391159"/>
                <a:gd name="connsiteY5" fmla="*/ 666804 h 1444439"/>
                <a:gd name="connsiteX6" fmla="*/ 456334 w 1391159"/>
                <a:gd name="connsiteY6" fmla="*/ 575667 h 1444439"/>
                <a:gd name="connsiteX7" fmla="*/ 456334 w 1391159"/>
                <a:gd name="connsiteY7" fmla="*/ 305503 h 1444439"/>
                <a:gd name="connsiteX8" fmla="*/ 605705 w 1391159"/>
                <a:gd name="connsiteY8" fmla="*/ 39020 h 1444439"/>
                <a:gd name="connsiteX9" fmla="*/ 886691 w 1391159"/>
                <a:gd name="connsiteY9" fmla="*/ 39886 h 1444439"/>
                <a:gd name="connsiteX10" fmla="*/ 934316 w 1391159"/>
                <a:gd name="connsiteY10" fmla="*/ 76903 h 1444439"/>
                <a:gd name="connsiteX11" fmla="*/ 1007052 w 1391159"/>
                <a:gd name="connsiteY11" fmla="*/ 170422 h 1444439"/>
                <a:gd name="connsiteX12" fmla="*/ 1027834 w 1391159"/>
                <a:gd name="connsiteY12" fmla="*/ 253549 h 1444439"/>
                <a:gd name="connsiteX13" fmla="*/ 1038225 w 1391159"/>
                <a:gd name="connsiteY13" fmla="*/ 357458 h 1444439"/>
                <a:gd name="connsiteX14" fmla="*/ 1027834 w 1391159"/>
                <a:gd name="connsiteY14" fmla="*/ 523712 h 1444439"/>
                <a:gd name="connsiteX15" fmla="*/ 996661 w 1391159"/>
                <a:gd name="connsiteY15" fmla="*/ 586058 h 1444439"/>
                <a:gd name="connsiteX16" fmla="*/ 965488 w 1391159"/>
                <a:gd name="connsiteY16" fmla="*/ 648403 h 1444439"/>
                <a:gd name="connsiteX17" fmla="*/ 975879 w 1391159"/>
                <a:gd name="connsiteY17" fmla="*/ 679576 h 1444439"/>
                <a:gd name="connsiteX18" fmla="*/ 1017443 w 1391159"/>
                <a:gd name="connsiteY18" fmla="*/ 689967 h 1444439"/>
                <a:gd name="connsiteX19" fmla="*/ 1048616 w 1391159"/>
                <a:gd name="connsiteY19" fmla="*/ 700358 h 1444439"/>
                <a:gd name="connsiteX20" fmla="*/ 1142134 w 1391159"/>
                <a:gd name="connsiteY20" fmla="*/ 783485 h 1444439"/>
                <a:gd name="connsiteX21" fmla="*/ 1173306 w 1391159"/>
                <a:gd name="connsiteY21" fmla="*/ 804267 h 1444439"/>
                <a:gd name="connsiteX22" fmla="*/ 1194088 w 1391159"/>
                <a:gd name="connsiteY22" fmla="*/ 835440 h 1444439"/>
                <a:gd name="connsiteX23" fmla="*/ 1246043 w 1391159"/>
                <a:gd name="connsiteY23" fmla="*/ 897785 h 1444439"/>
                <a:gd name="connsiteX24" fmla="*/ 1266825 w 1391159"/>
                <a:gd name="connsiteY24" fmla="*/ 970522 h 1444439"/>
                <a:gd name="connsiteX25" fmla="*/ 1297997 w 1391159"/>
                <a:gd name="connsiteY25" fmla="*/ 1064040 h 1444439"/>
                <a:gd name="connsiteX26" fmla="*/ 1308388 w 1391159"/>
                <a:gd name="connsiteY26" fmla="*/ 1095212 h 1444439"/>
                <a:gd name="connsiteX27" fmla="*/ 1329170 w 1391159"/>
                <a:gd name="connsiteY27" fmla="*/ 1178340 h 1444439"/>
                <a:gd name="connsiteX28" fmla="*/ 1361858 w 1391159"/>
                <a:gd name="connsiteY28" fmla="*/ 1288310 h 1444439"/>
                <a:gd name="connsiteX29" fmla="*/ 1365755 w 1391159"/>
                <a:gd name="connsiteY29" fmla="*/ 1440928 h 1444439"/>
                <a:gd name="connsiteX0" fmla="*/ 1365755 w 1391800"/>
                <a:gd name="connsiteY0" fmla="*/ 1440928 h 1444439"/>
                <a:gd name="connsiteX1" fmla="*/ 0 w 1391800"/>
                <a:gd name="connsiteY1" fmla="*/ 1442875 h 1444439"/>
                <a:gd name="connsiteX2" fmla="*/ 19916 w 1391800"/>
                <a:gd name="connsiteY2" fmla="*/ 1292640 h 1444439"/>
                <a:gd name="connsiteX3" fmla="*/ 123825 w 1391800"/>
                <a:gd name="connsiteY3" fmla="*/ 928958 h 1444439"/>
                <a:gd name="connsiteX4" fmla="*/ 342034 w 1391800"/>
                <a:gd name="connsiteY4" fmla="*/ 721140 h 1444439"/>
                <a:gd name="connsiteX5" fmla="*/ 496166 w 1391800"/>
                <a:gd name="connsiteY5" fmla="*/ 666804 h 1444439"/>
                <a:gd name="connsiteX6" fmla="*/ 456334 w 1391800"/>
                <a:gd name="connsiteY6" fmla="*/ 575667 h 1444439"/>
                <a:gd name="connsiteX7" fmla="*/ 456334 w 1391800"/>
                <a:gd name="connsiteY7" fmla="*/ 305503 h 1444439"/>
                <a:gd name="connsiteX8" fmla="*/ 605705 w 1391800"/>
                <a:gd name="connsiteY8" fmla="*/ 39020 h 1444439"/>
                <a:gd name="connsiteX9" fmla="*/ 886691 w 1391800"/>
                <a:gd name="connsiteY9" fmla="*/ 39886 h 1444439"/>
                <a:gd name="connsiteX10" fmla="*/ 934316 w 1391800"/>
                <a:gd name="connsiteY10" fmla="*/ 76903 h 1444439"/>
                <a:gd name="connsiteX11" fmla="*/ 1007052 w 1391800"/>
                <a:gd name="connsiteY11" fmla="*/ 170422 h 1444439"/>
                <a:gd name="connsiteX12" fmla="*/ 1027834 w 1391800"/>
                <a:gd name="connsiteY12" fmla="*/ 253549 h 1444439"/>
                <a:gd name="connsiteX13" fmla="*/ 1038225 w 1391800"/>
                <a:gd name="connsiteY13" fmla="*/ 357458 h 1444439"/>
                <a:gd name="connsiteX14" fmla="*/ 1027834 w 1391800"/>
                <a:gd name="connsiteY14" fmla="*/ 523712 h 1444439"/>
                <a:gd name="connsiteX15" fmla="*/ 996661 w 1391800"/>
                <a:gd name="connsiteY15" fmla="*/ 586058 h 1444439"/>
                <a:gd name="connsiteX16" fmla="*/ 965488 w 1391800"/>
                <a:gd name="connsiteY16" fmla="*/ 648403 h 1444439"/>
                <a:gd name="connsiteX17" fmla="*/ 975879 w 1391800"/>
                <a:gd name="connsiteY17" fmla="*/ 679576 h 1444439"/>
                <a:gd name="connsiteX18" fmla="*/ 1017443 w 1391800"/>
                <a:gd name="connsiteY18" fmla="*/ 689967 h 1444439"/>
                <a:gd name="connsiteX19" fmla="*/ 1048616 w 1391800"/>
                <a:gd name="connsiteY19" fmla="*/ 700358 h 1444439"/>
                <a:gd name="connsiteX20" fmla="*/ 1142134 w 1391800"/>
                <a:gd name="connsiteY20" fmla="*/ 783485 h 1444439"/>
                <a:gd name="connsiteX21" fmla="*/ 1173306 w 1391800"/>
                <a:gd name="connsiteY21" fmla="*/ 804267 h 1444439"/>
                <a:gd name="connsiteX22" fmla="*/ 1194088 w 1391800"/>
                <a:gd name="connsiteY22" fmla="*/ 835440 h 1444439"/>
                <a:gd name="connsiteX23" fmla="*/ 1246043 w 1391800"/>
                <a:gd name="connsiteY23" fmla="*/ 897785 h 1444439"/>
                <a:gd name="connsiteX24" fmla="*/ 1266825 w 1391800"/>
                <a:gd name="connsiteY24" fmla="*/ 970522 h 1444439"/>
                <a:gd name="connsiteX25" fmla="*/ 1297997 w 1391800"/>
                <a:gd name="connsiteY25" fmla="*/ 1064040 h 1444439"/>
                <a:gd name="connsiteX26" fmla="*/ 1308388 w 1391800"/>
                <a:gd name="connsiteY26" fmla="*/ 1095212 h 1444439"/>
                <a:gd name="connsiteX27" fmla="*/ 1329170 w 1391800"/>
                <a:gd name="connsiteY27" fmla="*/ 1178340 h 1444439"/>
                <a:gd name="connsiteX28" fmla="*/ 1364240 w 1391800"/>
                <a:gd name="connsiteY28" fmla="*/ 1288310 h 1444439"/>
                <a:gd name="connsiteX29" fmla="*/ 1365755 w 1391800"/>
                <a:gd name="connsiteY29" fmla="*/ 1440928 h 1444439"/>
                <a:gd name="connsiteX0" fmla="*/ 1365755 w 1392472"/>
                <a:gd name="connsiteY0" fmla="*/ 1440928 h 1444439"/>
                <a:gd name="connsiteX1" fmla="*/ 0 w 1392472"/>
                <a:gd name="connsiteY1" fmla="*/ 1442875 h 1444439"/>
                <a:gd name="connsiteX2" fmla="*/ 19916 w 1392472"/>
                <a:gd name="connsiteY2" fmla="*/ 1292640 h 1444439"/>
                <a:gd name="connsiteX3" fmla="*/ 123825 w 1392472"/>
                <a:gd name="connsiteY3" fmla="*/ 928958 h 1444439"/>
                <a:gd name="connsiteX4" fmla="*/ 342034 w 1392472"/>
                <a:gd name="connsiteY4" fmla="*/ 721140 h 1444439"/>
                <a:gd name="connsiteX5" fmla="*/ 496166 w 1392472"/>
                <a:gd name="connsiteY5" fmla="*/ 666804 h 1444439"/>
                <a:gd name="connsiteX6" fmla="*/ 456334 w 1392472"/>
                <a:gd name="connsiteY6" fmla="*/ 575667 h 1444439"/>
                <a:gd name="connsiteX7" fmla="*/ 456334 w 1392472"/>
                <a:gd name="connsiteY7" fmla="*/ 305503 h 1444439"/>
                <a:gd name="connsiteX8" fmla="*/ 605705 w 1392472"/>
                <a:gd name="connsiteY8" fmla="*/ 39020 h 1444439"/>
                <a:gd name="connsiteX9" fmla="*/ 886691 w 1392472"/>
                <a:gd name="connsiteY9" fmla="*/ 39886 h 1444439"/>
                <a:gd name="connsiteX10" fmla="*/ 934316 w 1392472"/>
                <a:gd name="connsiteY10" fmla="*/ 76903 h 1444439"/>
                <a:gd name="connsiteX11" fmla="*/ 1007052 w 1392472"/>
                <a:gd name="connsiteY11" fmla="*/ 170422 h 1444439"/>
                <a:gd name="connsiteX12" fmla="*/ 1027834 w 1392472"/>
                <a:gd name="connsiteY12" fmla="*/ 253549 h 1444439"/>
                <a:gd name="connsiteX13" fmla="*/ 1038225 w 1392472"/>
                <a:gd name="connsiteY13" fmla="*/ 357458 h 1444439"/>
                <a:gd name="connsiteX14" fmla="*/ 1027834 w 1392472"/>
                <a:gd name="connsiteY14" fmla="*/ 523712 h 1444439"/>
                <a:gd name="connsiteX15" fmla="*/ 996661 w 1392472"/>
                <a:gd name="connsiteY15" fmla="*/ 586058 h 1444439"/>
                <a:gd name="connsiteX16" fmla="*/ 965488 w 1392472"/>
                <a:gd name="connsiteY16" fmla="*/ 648403 h 1444439"/>
                <a:gd name="connsiteX17" fmla="*/ 975879 w 1392472"/>
                <a:gd name="connsiteY17" fmla="*/ 679576 h 1444439"/>
                <a:gd name="connsiteX18" fmla="*/ 1017443 w 1392472"/>
                <a:gd name="connsiteY18" fmla="*/ 689967 h 1444439"/>
                <a:gd name="connsiteX19" fmla="*/ 1048616 w 1392472"/>
                <a:gd name="connsiteY19" fmla="*/ 700358 h 1444439"/>
                <a:gd name="connsiteX20" fmla="*/ 1142134 w 1392472"/>
                <a:gd name="connsiteY20" fmla="*/ 783485 h 1444439"/>
                <a:gd name="connsiteX21" fmla="*/ 1173306 w 1392472"/>
                <a:gd name="connsiteY21" fmla="*/ 804267 h 1444439"/>
                <a:gd name="connsiteX22" fmla="*/ 1194088 w 1392472"/>
                <a:gd name="connsiteY22" fmla="*/ 835440 h 1444439"/>
                <a:gd name="connsiteX23" fmla="*/ 1246043 w 1392472"/>
                <a:gd name="connsiteY23" fmla="*/ 897785 h 1444439"/>
                <a:gd name="connsiteX24" fmla="*/ 1266825 w 1392472"/>
                <a:gd name="connsiteY24" fmla="*/ 970522 h 1444439"/>
                <a:gd name="connsiteX25" fmla="*/ 1297997 w 1392472"/>
                <a:gd name="connsiteY25" fmla="*/ 1064040 h 1444439"/>
                <a:gd name="connsiteX26" fmla="*/ 1308388 w 1392472"/>
                <a:gd name="connsiteY26" fmla="*/ 1095212 h 1444439"/>
                <a:gd name="connsiteX27" fmla="*/ 1329170 w 1392472"/>
                <a:gd name="connsiteY27" fmla="*/ 1178340 h 1444439"/>
                <a:gd name="connsiteX28" fmla="*/ 1366622 w 1392472"/>
                <a:gd name="connsiteY28" fmla="*/ 1297835 h 1444439"/>
                <a:gd name="connsiteX29" fmla="*/ 1365755 w 1392472"/>
                <a:gd name="connsiteY29" fmla="*/ 1440928 h 1444439"/>
                <a:gd name="connsiteX0" fmla="*/ 1365755 w 1393672"/>
                <a:gd name="connsiteY0" fmla="*/ 1440928 h 1444439"/>
                <a:gd name="connsiteX1" fmla="*/ 0 w 1393672"/>
                <a:gd name="connsiteY1" fmla="*/ 1442875 h 1444439"/>
                <a:gd name="connsiteX2" fmla="*/ 19916 w 1393672"/>
                <a:gd name="connsiteY2" fmla="*/ 1292640 h 1444439"/>
                <a:gd name="connsiteX3" fmla="*/ 123825 w 1393672"/>
                <a:gd name="connsiteY3" fmla="*/ 928958 h 1444439"/>
                <a:gd name="connsiteX4" fmla="*/ 342034 w 1393672"/>
                <a:gd name="connsiteY4" fmla="*/ 721140 h 1444439"/>
                <a:gd name="connsiteX5" fmla="*/ 496166 w 1393672"/>
                <a:gd name="connsiteY5" fmla="*/ 666804 h 1444439"/>
                <a:gd name="connsiteX6" fmla="*/ 456334 w 1393672"/>
                <a:gd name="connsiteY6" fmla="*/ 575667 h 1444439"/>
                <a:gd name="connsiteX7" fmla="*/ 456334 w 1393672"/>
                <a:gd name="connsiteY7" fmla="*/ 305503 h 1444439"/>
                <a:gd name="connsiteX8" fmla="*/ 605705 w 1393672"/>
                <a:gd name="connsiteY8" fmla="*/ 39020 h 1444439"/>
                <a:gd name="connsiteX9" fmla="*/ 886691 w 1393672"/>
                <a:gd name="connsiteY9" fmla="*/ 39886 h 1444439"/>
                <a:gd name="connsiteX10" fmla="*/ 934316 w 1393672"/>
                <a:gd name="connsiteY10" fmla="*/ 76903 h 1444439"/>
                <a:gd name="connsiteX11" fmla="*/ 1007052 w 1393672"/>
                <a:gd name="connsiteY11" fmla="*/ 170422 h 1444439"/>
                <a:gd name="connsiteX12" fmla="*/ 1027834 w 1393672"/>
                <a:gd name="connsiteY12" fmla="*/ 253549 h 1444439"/>
                <a:gd name="connsiteX13" fmla="*/ 1038225 w 1393672"/>
                <a:gd name="connsiteY13" fmla="*/ 357458 h 1444439"/>
                <a:gd name="connsiteX14" fmla="*/ 1027834 w 1393672"/>
                <a:gd name="connsiteY14" fmla="*/ 523712 h 1444439"/>
                <a:gd name="connsiteX15" fmla="*/ 996661 w 1393672"/>
                <a:gd name="connsiteY15" fmla="*/ 586058 h 1444439"/>
                <a:gd name="connsiteX16" fmla="*/ 965488 w 1393672"/>
                <a:gd name="connsiteY16" fmla="*/ 648403 h 1444439"/>
                <a:gd name="connsiteX17" fmla="*/ 975879 w 1393672"/>
                <a:gd name="connsiteY17" fmla="*/ 679576 h 1444439"/>
                <a:gd name="connsiteX18" fmla="*/ 1017443 w 1393672"/>
                <a:gd name="connsiteY18" fmla="*/ 689967 h 1444439"/>
                <a:gd name="connsiteX19" fmla="*/ 1048616 w 1393672"/>
                <a:gd name="connsiteY19" fmla="*/ 700358 h 1444439"/>
                <a:gd name="connsiteX20" fmla="*/ 1142134 w 1393672"/>
                <a:gd name="connsiteY20" fmla="*/ 783485 h 1444439"/>
                <a:gd name="connsiteX21" fmla="*/ 1173306 w 1393672"/>
                <a:gd name="connsiteY21" fmla="*/ 804267 h 1444439"/>
                <a:gd name="connsiteX22" fmla="*/ 1194088 w 1393672"/>
                <a:gd name="connsiteY22" fmla="*/ 835440 h 1444439"/>
                <a:gd name="connsiteX23" fmla="*/ 1246043 w 1393672"/>
                <a:gd name="connsiteY23" fmla="*/ 897785 h 1444439"/>
                <a:gd name="connsiteX24" fmla="*/ 1266825 w 1393672"/>
                <a:gd name="connsiteY24" fmla="*/ 970522 h 1444439"/>
                <a:gd name="connsiteX25" fmla="*/ 1297997 w 1393672"/>
                <a:gd name="connsiteY25" fmla="*/ 1064040 h 1444439"/>
                <a:gd name="connsiteX26" fmla="*/ 1308388 w 1393672"/>
                <a:gd name="connsiteY26" fmla="*/ 1095212 h 1444439"/>
                <a:gd name="connsiteX27" fmla="*/ 1329170 w 1393672"/>
                <a:gd name="connsiteY27" fmla="*/ 1178340 h 1444439"/>
                <a:gd name="connsiteX28" fmla="*/ 1366622 w 1393672"/>
                <a:gd name="connsiteY28" fmla="*/ 1297835 h 1444439"/>
                <a:gd name="connsiteX29" fmla="*/ 1365755 w 1393672"/>
                <a:gd name="connsiteY29" fmla="*/ 1440928 h 1444439"/>
                <a:gd name="connsiteX0" fmla="*/ 1365755 w 1369718"/>
                <a:gd name="connsiteY0" fmla="*/ 1440928 h 1444439"/>
                <a:gd name="connsiteX1" fmla="*/ 0 w 1369718"/>
                <a:gd name="connsiteY1" fmla="*/ 1442875 h 1444439"/>
                <a:gd name="connsiteX2" fmla="*/ 19916 w 1369718"/>
                <a:gd name="connsiteY2" fmla="*/ 1292640 h 1444439"/>
                <a:gd name="connsiteX3" fmla="*/ 123825 w 1369718"/>
                <a:gd name="connsiteY3" fmla="*/ 928958 h 1444439"/>
                <a:gd name="connsiteX4" fmla="*/ 342034 w 1369718"/>
                <a:gd name="connsiteY4" fmla="*/ 721140 h 1444439"/>
                <a:gd name="connsiteX5" fmla="*/ 496166 w 1369718"/>
                <a:gd name="connsiteY5" fmla="*/ 666804 h 1444439"/>
                <a:gd name="connsiteX6" fmla="*/ 456334 w 1369718"/>
                <a:gd name="connsiteY6" fmla="*/ 575667 h 1444439"/>
                <a:gd name="connsiteX7" fmla="*/ 456334 w 1369718"/>
                <a:gd name="connsiteY7" fmla="*/ 305503 h 1444439"/>
                <a:gd name="connsiteX8" fmla="*/ 605705 w 1369718"/>
                <a:gd name="connsiteY8" fmla="*/ 39020 h 1444439"/>
                <a:gd name="connsiteX9" fmla="*/ 886691 w 1369718"/>
                <a:gd name="connsiteY9" fmla="*/ 39886 h 1444439"/>
                <a:gd name="connsiteX10" fmla="*/ 934316 w 1369718"/>
                <a:gd name="connsiteY10" fmla="*/ 76903 h 1444439"/>
                <a:gd name="connsiteX11" fmla="*/ 1007052 w 1369718"/>
                <a:gd name="connsiteY11" fmla="*/ 170422 h 1444439"/>
                <a:gd name="connsiteX12" fmla="*/ 1027834 w 1369718"/>
                <a:gd name="connsiteY12" fmla="*/ 253549 h 1444439"/>
                <a:gd name="connsiteX13" fmla="*/ 1038225 w 1369718"/>
                <a:gd name="connsiteY13" fmla="*/ 357458 h 1444439"/>
                <a:gd name="connsiteX14" fmla="*/ 1027834 w 1369718"/>
                <a:gd name="connsiteY14" fmla="*/ 523712 h 1444439"/>
                <a:gd name="connsiteX15" fmla="*/ 996661 w 1369718"/>
                <a:gd name="connsiteY15" fmla="*/ 586058 h 1444439"/>
                <a:gd name="connsiteX16" fmla="*/ 965488 w 1369718"/>
                <a:gd name="connsiteY16" fmla="*/ 648403 h 1444439"/>
                <a:gd name="connsiteX17" fmla="*/ 975879 w 1369718"/>
                <a:gd name="connsiteY17" fmla="*/ 679576 h 1444439"/>
                <a:gd name="connsiteX18" fmla="*/ 1017443 w 1369718"/>
                <a:gd name="connsiteY18" fmla="*/ 689967 h 1444439"/>
                <a:gd name="connsiteX19" fmla="*/ 1048616 w 1369718"/>
                <a:gd name="connsiteY19" fmla="*/ 700358 h 1444439"/>
                <a:gd name="connsiteX20" fmla="*/ 1142134 w 1369718"/>
                <a:gd name="connsiteY20" fmla="*/ 783485 h 1444439"/>
                <a:gd name="connsiteX21" fmla="*/ 1173306 w 1369718"/>
                <a:gd name="connsiteY21" fmla="*/ 804267 h 1444439"/>
                <a:gd name="connsiteX22" fmla="*/ 1194088 w 1369718"/>
                <a:gd name="connsiteY22" fmla="*/ 835440 h 1444439"/>
                <a:gd name="connsiteX23" fmla="*/ 1246043 w 1369718"/>
                <a:gd name="connsiteY23" fmla="*/ 897785 h 1444439"/>
                <a:gd name="connsiteX24" fmla="*/ 1266825 w 1369718"/>
                <a:gd name="connsiteY24" fmla="*/ 970522 h 1444439"/>
                <a:gd name="connsiteX25" fmla="*/ 1297997 w 1369718"/>
                <a:gd name="connsiteY25" fmla="*/ 1064040 h 1444439"/>
                <a:gd name="connsiteX26" fmla="*/ 1308388 w 1369718"/>
                <a:gd name="connsiteY26" fmla="*/ 1095212 h 1444439"/>
                <a:gd name="connsiteX27" fmla="*/ 1329170 w 1369718"/>
                <a:gd name="connsiteY27" fmla="*/ 1178340 h 1444439"/>
                <a:gd name="connsiteX28" fmla="*/ 1366622 w 1369718"/>
                <a:gd name="connsiteY28" fmla="*/ 1297835 h 1444439"/>
                <a:gd name="connsiteX29" fmla="*/ 1365755 w 1369718"/>
                <a:gd name="connsiteY29" fmla="*/ 1440928 h 1444439"/>
                <a:gd name="connsiteX0" fmla="*/ 1382424 w 1382424"/>
                <a:gd name="connsiteY0" fmla="*/ 1438547 h 1442875"/>
                <a:gd name="connsiteX1" fmla="*/ 0 w 1382424"/>
                <a:gd name="connsiteY1" fmla="*/ 1442875 h 1442875"/>
                <a:gd name="connsiteX2" fmla="*/ 19916 w 1382424"/>
                <a:gd name="connsiteY2" fmla="*/ 1292640 h 1442875"/>
                <a:gd name="connsiteX3" fmla="*/ 123825 w 1382424"/>
                <a:gd name="connsiteY3" fmla="*/ 928958 h 1442875"/>
                <a:gd name="connsiteX4" fmla="*/ 342034 w 1382424"/>
                <a:gd name="connsiteY4" fmla="*/ 721140 h 1442875"/>
                <a:gd name="connsiteX5" fmla="*/ 496166 w 1382424"/>
                <a:gd name="connsiteY5" fmla="*/ 666804 h 1442875"/>
                <a:gd name="connsiteX6" fmla="*/ 456334 w 1382424"/>
                <a:gd name="connsiteY6" fmla="*/ 575667 h 1442875"/>
                <a:gd name="connsiteX7" fmla="*/ 456334 w 1382424"/>
                <a:gd name="connsiteY7" fmla="*/ 305503 h 1442875"/>
                <a:gd name="connsiteX8" fmla="*/ 605705 w 1382424"/>
                <a:gd name="connsiteY8" fmla="*/ 39020 h 1442875"/>
                <a:gd name="connsiteX9" fmla="*/ 886691 w 1382424"/>
                <a:gd name="connsiteY9" fmla="*/ 39886 h 1442875"/>
                <a:gd name="connsiteX10" fmla="*/ 934316 w 1382424"/>
                <a:gd name="connsiteY10" fmla="*/ 76903 h 1442875"/>
                <a:gd name="connsiteX11" fmla="*/ 1007052 w 1382424"/>
                <a:gd name="connsiteY11" fmla="*/ 170422 h 1442875"/>
                <a:gd name="connsiteX12" fmla="*/ 1027834 w 1382424"/>
                <a:gd name="connsiteY12" fmla="*/ 253549 h 1442875"/>
                <a:gd name="connsiteX13" fmla="*/ 1038225 w 1382424"/>
                <a:gd name="connsiteY13" fmla="*/ 357458 h 1442875"/>
                <a:gd name="connsiteX14" fmla="*/ 1027834 w 1382424"/>
                <a:gd name="connsiteY14" fmla="*/ 523712 h 1442875"/>
                <a:gd name="connsiteX15" fmla="*/ 996661 w 1382424"/>
                <a:gd name="connsiteY15" fmla="*/ 586058 h 1442875"/>
                <a:gd name="connsiteX16" fmla="*/ 965488 w 1382424"/>
                <a:gd name="connsiteY16" fmla="*/ 648403 h 1442875"/>
                <a:gd name="connsiteX17" fmla="*/ 975879 w 1382424"/>
                <a:gd name="connsiteY17" fmla="*/ 679576 h 1442875"/>
                <a:gd name="connsiteX18" fmla="*/ 1017443 w 1382424"/>
                <a:gd name="connsiteY18" fmla="*/ 689967 h 1442875"/>
                <a:gd name="connsiteX19" fmla="*/ 1048616 w 1382424"/>
                <a:gd name="connsiteY19" fmla="*/ 700358 h 1442875"/>
                <a:gd name="connsiteX20" fmla="*/ 1142134 w 1382424"/>
                <a:gd name="connsiteY20" fmla="*/ 783485 h 1442875"/>
                <a:gd name="connsiteX21" fmla="*/ 1173306 w 1382424"/>
                <a:gd name="connsiteY21" fmla="*/ 804267 h 1442875"/>
                <a:gd name="connsiteX22" fmla="*/ 1194088 w 1382424"/>
                <a:gd name="connsiteY22" fmla="*/ 835440 h 1442875"/>
                <a:gd name="connsiteX23" fmla="*/ 1246043 w 1382424"/>
                <a:gd name="connsiteY23" fmla="*/ 897785 h 1442875"/>
                <a:gd name="connsiteX24" fmla="*/ 1266825 w 1382424"/>
                <a:gd name="connsiteY24" fmla="*/ 970522 h 1442875"/>
                <a:gd name="connsiteX25" fmla="*/ 1297997 w 1382424"/>
                <a:gd name="connsiteY25" fmla="*/ 1064040 h 1442875"/>
                <a:gd name="connsiteX26" fmla="*/ 1308388 w 1382424"/>
                <a:gd name="connsiteY26" fmla="*/ 1095212 h 1442875"/>
                <a:gd name="connsiteX27" fmla="*/ 1329170 w 1382424"/>
                <a:gd name="connsiteY27" fmla="*/ 1178340 h 1442875"/>
                <a:gd name="connsiteX28" fmla="*/ 1366622 w 1382424"/>
                <a:gd name="connsiteY28" fmla="*/ 1297835 h 1442875"/>
                <a:gd name="connsiteX29" fmla="*/ 1382424 w 1382424"/>
                <a:gd name="connsiteY29" fmla="*/ 1438547 h 1442875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194088 w 1387187"/>
                <a:gd name="connsiteY22" fmla="*/ 835440 h 1443309"/>
                <a:gd name="connsiteX23" fmla="*/ 1246043 w 1387187"/>
                <a:gd name="connsiteY23" fmla="*/ 897785 h 1443309"/>
                <a:gd name="connsiteX24" fmla="*/ 1266825 w 1387187"/>
                <a:gd name="connsiteY24" fmla="*/ 970522 h 1443309"/>
                <a:gd name="connsiteX25" fmla="*/ 1297997 w 1387187"/>
                <a:gd name="connsiteY25" fmla="*/ 1064040 h 1443309"/>
                <a:gd name="connsiteX26" fmla="*/ 1308388 w 1387187"/>
                <a:gd name="connsiteY26" fmla="*/ 1095212 h 1443309"/>
                <a:gd name="connsiteX27" fmla="*/ 1329170 w 1387187"/>
                <a:gd name="connsiteY27" fmla="*/ 1178340 h 1443309"/>
                <a:gd name="connsiteX28" fmla="*/ 1366622 w 1387187"/>
                <a:gd name="connsiteY28" fmla="*/ 1297835 h 1443309"/>
                <a:gd name="connsiteX29" fmla="*/ 1387187 w 1387187"/>
                <a:gd name="connsiteY29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194088 w 1387187"/>
                <a:gd name="connsiteY22" fmla="*/ 835440 h 1443309"/>
                <a:gd name="connsiteX23" fmla="*/ 1246043 w 1387187"/>
                <a:gd name="connsiteY23" fmla="*/ 897785 h 1443309"/>
                <a:gd name="connsiteX24" fmla="*/ 1266825 w 1387187"/>
                <a:gd name="connsiteY24" fmla="*/ 970522 h 1443309"/>
                <a:gd name="connsiteX25" fmla="*/ 1297997 w 1387187"/>
                <a:gd name="connsiteY25" fmla="*/ 1064040 h 1443309"/>
                <a:gd name="connsiteX26" fmla="*/ 1308388 w 1387187"/>
                <a:gd name="connsiteY26" fmla="*/ 1095212 h 1443309"/>
                <a:gd name="connsiteX27" fmla="*/ 1366622 w 1387187"/>
                <a:gd name="connsiteY27" fmla="*/ 1297835 h 1443309"/>
                <a:gd name="connsiteX28" fmla="*/ 1387187 w 1387187"/>
                <a:gd name="connsiteY28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194088 w 1387187"/>
                <a:gd name="connsiteY22" fmla="*/ 835440 h 1443309"/>
                <a:gd name="connsiteX23" fmla="*/ 1246043 w 1387187"/>
                <a:gd name="connsiteY23" fmla="*/ 897785 h 1443309"/>
                <a:gd name="connsiteX24" fmla="*/ 1266825 w 1387187"/>
                <a:gd name="connsiteY24" fmla="*/ 970522 h 1443309"/>
                <a:gd name="connsiteX25" fmla="*/ 1297997 w 1387187"/>
                <a:gd name="connsiteY25" fmla="*/ 1064040 h 1443309"/>
                <a:gd name="connsiteX26" fmla="*/ 1366622 w 1387187"/>
                <a:gd name="connsiteY26" fmla="*/ 1297835 h 1443309"/>
                <a:gd name="connsiteX27" fmla="*/ 1387187 w 1387187"/>
                <a:gd name="connsiteY27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194088 w 1387187"/>
                <a:gd name="connsiteY22" fmla="*/ 835440 h 1443309"/>
                <a:gd name="connsiteX23" fmla="*/ 1246043 w 1387187"/>
                <a:gd name="connsiteY23" fmla="*/ 897785 h 1443309"/>
                <a:gd name="connsiteX24" fmla="*/ 1266825 w 1387187"/>
                <a:gd name="connsiteY24" fmla="*/ 970522 h 1443309"/>
                <a:gd name="connsiteX25" fmla="*/ 1366622 w 1387187"/>
                <a:gd name="connsiteY25" fmla="*/ 1297835 h 1443309"/>
                <a:gd name="connsiteX26" fmla="*/ 1387187 w 1387187"/>
                <a:gd name="connsiteY26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194088 w 1387187"/>
                <a:gd name="connsiteY22" fmla="*/ 835440 h 1443309"/>
                <a:gd name="connsiteX23" fmla="*/ 1246043 w 1387187"/>
                <a:gd name="connsiteY23" fmla="*/ 897785 h 1443309"/>
                <a:gd name="connsiteX24" fmla="*/ 1366622 w 1387187"/>
                <a:gd name="connsiteY24" fmla="*/ 1297835 h 1443309"/>
                <a:gd name="connsiteX25" fmla="*/ 1387187 w 1387187"/>
                <a:gd name="connsiteY25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246043 w 1387187"/>
                <a:gd name="connsiteY22" fmla="*/ 897785 h 1443309"/>
                <a:gd name="connsiteX23" fmla="*/ 1366622 w 1387187"/>
                <a:gd name="connsiteY23" fmla="*/ 1297835 h 1443309"/>
                <a:gd name="connsiteX24" fmla="*/ 1387187 w 1387187"/>
                <a:gd name="connsiteY24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246043 w 1387187"/>
                <a:gd name="connsiteY21" fmla="*/ 897785 h 1443309"/>
                <a:gd name="connsiteX22" fmla="*/ 1366622 w 1387187"/>
                <a:gd name="connsiteY22" fmla="*/ 1297835 h 1443309"/>
                <a:gd name="connsiteX23" fmla="*/ 1387187 w 1387187"/>
                <a:gd name="connsiteY23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246043 w 1387187"/>
                <a:gd name="connsiteY20" fmla="*/ 897785 h 1443309"/>
                <a:gd name="connsiteX21" fmla="*/ 1366622 w 1387187"/>
                <a:gd name="connsiteY21" fmla="*/ 1297835 h 1443309"/>
                <a:gd name="connsiteX22" fmla="*/ 1387187 w 1387187"/>
                <a:gd name="connsiteY22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48616 w 1387187"/>
                <a:gd name="connsiteY18" fmla="*/ 700358 h 1443309"/>
                <a:gd name="connsiteX19" fmla="*/ 1246043 w 1387187"/>
                <a:gd name="connsiteY19" fmla="*/ 897785 h 1443309"/>
                <a:gd name="connsiteX20" fmla="*/ 1366622 w 1387187"/>
                <a:gd name="connsiteY20" fmla="*/ 1297835 h 1443309"/>
                <a:gd name="connsiteX21" fmla="*/ 1387187 w 1387187"/>
                <a:gd name="connsiteY21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1048616 w 1387187"/>
                <a:gd name="connsiteY17" fmla="*/ 700358 h 1443309"/>
                <a:gd name="connsiteX18" fmla="*/ 1246043 w 1387187"/>
                <a:gd name="connsiteY18" fmla="*/ 897785 h 1443309"/>
                <a:gd name="connsiteX19" fmla="*/ 1366622 w 1387187"/>
                <a:gd name="connsiteY19" fmla="*/ 1297835 h 1443309"/>
                <a:gd name="connsiteX20" fmla="*/ 1387187 w 1387187"/>
                <a:gd name="connsiteY20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1048616 w 1387187"/>
                <a:gd name="connsiteY17" fmla="*/ 700358 h 1443309"/>
                <a:gd name="connsiteX18" fmla="*/ 1265093 w 1387187"/>
                <a:gd name="connsiteY18" fmla="*/ 928741 h 1443309"/>
                <a:gd name="connsiteX19" fmla="*/ 1366622 w 1387187"/>
                <a:gd name="connsiteY19" fmla="*/ 1297835 h 1443309"/>
                <a:gd name="connsiteX20" fmla="*/ 1387187 w 1387187"/>
                <a:gd name="connsiteY20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1070047 w 1387187"/>
                <a:gd name="connsiteY17" fmla="*/ 717027 h 1443309"/>
                <a:gd name="connsiteX18" fmla="*/ 1265093 w 1387187"/>
                <a:gd name="connsiteY18" fmla="*/ 928741 h 1443309"/>
                <a:gd name="connsiteX19" fmla="*/ 1366622 w 1387187"/>
                <a:gd name="connsiteY19" fmla="*/ 1297835 h 1443309"/>
                <a:gd name="connsiteX20" fmla="*/ 1387187 w 1387187"/>
                <a:gd name="connsiteY20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1067665 w 1387187"/>
                <a:gd name="connsiteY17" fmla="*/ 717027 h 1443309"/>
                <a:gd name="connsiteX18" fmla="*/ 1265093 w 1387187"/>
                <a:gd name="connsiteY18" fmla="*/ 928741 h 1443309"/>
                <a:gd name="connsiteX19" fmla="*/ 1366622 w 1387187"/>
                <a:gd name="connsiteY19" fmla="*/ 1297835 h 1443309"/>
                <a:gd name="connsiteX20" fmla="*/ 1387187 w 1387187"/>
                <a:gd name="connsiteY20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996661 w 1387187"/>
                <a:gd name="connsiteY14" fmla="*/ 586058 h 1443309"/>
                <a:gd name="connsiteX15" fmla="*/ 965488 w 1387187"/>
                <a:gd name="connsiteY15" fmla="*/ 648403 h 1443309"/>
                <a:gd name="connsiteX16" fmla="*/ 1067665 w 1387187"/>
                <a:gd name="connsiteY16" fmla="*/ 717027 h 1443309"/>
                <a:gd name="connsiteX17" fmla="*/ 1265093 w 1387187"/>
                <a:gd name="connsiteY17" fmla="*/ 928741 h 1443309"/>
                <a:gd name="connsiteX18" fmla="*/ 1366622 w 1387187"/>
                <a:gd name="connsiteY18" fmla="*/ 1297835 h 1443309"/>
                <a:gd name="connsiteX19" fmla="*/ 1387187 w 1387187"/>
                <a:gd name="connsiteY19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38225 w 1387187"/>
                <a:gd name="connsiteY12" fmla="*/ 357458 h 1443309"/>
                <a:gd name="connsiteX13" fmla="*/ 996661 w 1387187"/>
                <a:gd name="connsiteY13" fmla="*/ 586058 h 1443309"/>
                <a:gd name="connsiteX14" fmla="*/ 965488 w 1387187"/>
                <a:gd name="connsiteY14" fmla="*/ 648403 h 1443309"/>
                <a:gd name="connsiteX15" fmla="*/ 1067665 w 1387187"/>
                <a:gd name="connsiteY15" fmla="*/ 717027 h 1443309"/>
                <a:gd name="connsiteX16" fmla="*/ 1265093 w 1387187"/>
                <a:gd name="connsiteY16" fmla="*/ 928741 h 1443309"/>
                <a:gd name="connsiteX17" fmla="*/ 1366622 w 1387187"/>
                <a:gd name="connsiteY17" fmla="*/ 1297835 h 1443309"/>
                <a:gd name="connsiteX18" fmla="*/ 1387187 w 1387187"/>
                <a:gd name="connsiteY18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38225 w 1387187"/>
                <a:gd name="connsiteY11" fmla="*/ 357458 h 1443309"/>
                <a:gd name="connsiteX12" fmla="*/ 996661 w 1387187"/>
                <a:gd name="connsiteY12" fmla="*/ 586058 h 1443309"/>
                <a:gd name="connsiteX13" fmla="*/ 965488 w 1387187"/>
                <a:gd name="connsiteY13" fmla="*/ 648403 h 1443309"/>
                <a:gd name="connsiteX14" fmla="*/ 1067665 w 1387187"/>
                <a:gd name="connsiteY14" fmla="*/ 717027 h 1443309"/>
                <a:gd name="connsiteX15" fmla="*/ 1265093 w 1387187"/>
                <a:gd name="connsiteY15" fmla="*/ 928741 h 1443309"/>
                <a:gd name="connsiteX16" fmla="*/ 1366622 w 1387187"/>
                <a:gd name="connsiteY16" fmla="*/ 1297835 h 1443309"/>
                <a:gd name="connsiteX17" fmla="*/ 1387187 w 1387187"/>
                <a:gd name="connsiteY17" fmla="*/ 1443309 h 1443309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9213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65488 w 1387187"/>
                <a:gd name="connsiteY12" fmla="*/ 650812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9213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65488 w 1387187"/>
                <a:gd name="connsiteY12" fmla="*/ 650812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9213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05691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05691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22360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22360 w 1387187"/>
                <a:gd name="connsiteY5" fmla="*/ 662069 h 1445718"/>
                <a:gd name="connsiteX6" fmla="*/ 453953 w 1387187"/>
                <a:gd name="connsiteY6" fmla="*/ 551882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22360 w 1387187"/>
                <a:gd name="connsiteY5" fmla="*/ 662069 h 1445718"/>
                <a:gd name="connsiteX6" fmla="*/ 453953 w 1387187"/>
                <a:gd name="connsiteY6" fmla="*/ 551882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22360 w 1387187"/>
                <a:gd name="connsiteY5" fmla="*/ 662069 h 1445718"/>
                <a:gd name="connsiteX6" fmla="*/ 453953 w 1387187"/>
                <a:gd name="connsiteY6" fmla="*/ 551882 h 1445718"/>
                <a:gd name="connsiteX7" fmla="*/ 484909 w 1387187"/>
                <a:gd name="connsiteY7" fmla="*/ 260287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22360 w 1387187"/>
                <a:gd name="connsiteY5" fmla="*/ 662069 h 1445718"/>
                <a:gd name="connsiteX6" fmla="*/ 453953 w 1387187"/>
                <a:gd name="connsiteY6" fmla="*/ 551882 h 1445718"/>
                <a:gd name="connsiteX7" fmla="*/ 473003 w 1387187"/>
                <a:gd name="connsiteY7" fmla="*/ 253143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89022 w 1387187"/>
                <a:gd name="connsiteY5" fmla="*/ 662069 h 1445718"/>
                <a:gd name="connsiteX6" fmla="*/ 453953 w 1387187"/>
                <a:gd name="connsiteY6" fmla="*/ 551882 h 1445718"/>
                <a:gd name="connsiteX7" fmla="*/ 473003 w 1387187"/>
                <a:gd name="connsiteY7" fmla="*/ 253143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89022 w 1387187"/>
                <a:gd name="connsiteY5" fmla="*/ 662069 h 1445718"/>
                <a:gd name="connsiteX6" fmla="*/ 434903 w 1387187"/>
                <a:gd name="connsiteY6" fmla="*/ 549501 h 1445718"/>
                <a:gd name="connsiteX7" fmla="*/ 473003 w 1387187"/>
                <a:gd name="connsiteY7" fmla="*/ 253143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89022 w 1387187"/>
                <a:gd name="connsiteY5" fmla="*/ 662069 h 1445718"/>
                <a:gd name="connsiteX6" fmla="*/ 434903 w 1387187"/>
                <a:gd name="connsiteY6" fmla="*/ 549501 h 1445718"/>
                <a:gd name="connsiteX7" fmla="*/ 449190 w 1387187"/>
                <a:gd name="connsiteY7" fmla="*/ 248381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7125 h 1447125"/>
                <a:gd name="connsiteX1" fmla="*/ 0 w 1387187"/>
                <a:gd name="connsiteY1" fmla="*/ 1446691 h 1447125"/>
                <a:gd name="connsiteX2" fmla="*/ 19916 w 1387187"/>
                <a:gd name="connsiteY2" fmla="*/ 1296456 h 1447125"/>
                <a:gd name="connsiteX3" fmla="*/ 123825 w 1387187"/>
                <a:gd name="connsiteY3" fmla="*/ 932774 h 1447125"/>
                <a:gd name="connsiteX4" fmla="*/ 342034 w 1387187"/>
                <a:gd name="connsiteY4" fmla="*/ 724956 h 1447125"/>
                <a:gd name="connsiteX5" fmla="*/ 489022 w 1387187"/>
                <a:gd name="connsiteY5" fmla="*/ 663476 h 1447125"/>
                <a:gd name="connsiteX6" fmla="*/ 434903 w 1387187"/>
                <a:gd name="connsiteY6" fmla="*/ 550908 h 1447125"/>
                <a:gd name="connsiteX7" fmla="*/ 449190 w 1387187"/>
                <a:gd name="connsiteY7" fmla="*/ 249788 h 1447125"/>
                <a:gd name="connsiteX8" fmla="*/ 567605 w 1387187"/>
                <a:gd name="connsiteY8" fmla="*/ 40455 h 1447125"/>
                <a:gd name="connsiteX9" fmla="*/ 886691 w 1387187"/>
                <a:gd name="connsiteY9" fmla="*/ 43702 h 1447125"/>
                <a:gd name="connsiteX10" fmla="*/ 1038225 w 1387187"/>
                <a:gd name="connsiteY10" fmla="*/ 361274 h 1447125"/>
                <a:gd name="connsiteX11" fmla="*/ 996661 w 1387187"/>
                <a:gd name="connsiteY11" fmla="*/ 589874 h 1447125"/>
                <a:gd name="connsiteX12" fmla="*/ 927388 w 1387187"/>
                <a:gd name="connsiteY12" fmla="*/ 668888 h 1447125"/>
                <a:gd name="connsiteX13" fmla="*/ 1067665 w 1387187"/>
                <a:gd name="connsiteY13" fmla="*/ 720843 h 1447125"/>
                <a:gd name="connsiteX14" fmla="*/ 1265093 w 1387187"/>
                <a:gd name="connsiteY14" fmla="*/ 932557 h 1447125"/>
                <a:gd name="connsiteX15" fmla="*/ 1366622 w 1387187"/>
                <a:gd name="connsiteY15" fmla="*/ 1301651 h 1447125"/>
                <a:gd name="connsiteX16" fmla="*/ 1387187 w 1387187"/>
                <a:gd name="connsiteY16" fmla="*/ 1447125 h 1447125"/>
                <a:gd name="connsiteX0" fmla="*/ 1387187 w 1387187"/>
                <a:gd name="connsiteY0" fmla="*/ 1450594 h 1450594"/>
                <a:gd name="connsiteX1" fmla="*/ 0 w 1387187"/>
                <a:gd name="connsiteY1" fmla="*/ 1450160 h 1450594"/>
                <a:gd name="connsiteX2" fmla="*/ 19916 w 1387187"/>
                <a:gd name="connsiteY2" fmla="*/ 1299925 h 1450594"/>
                <a:gd name="connsiteX3" fmla="*/ 123825 w 1387187"/>
                <a:gd name="connsiteY3" fmla="*/ 936243 h 1450594"/>
                <a:gd name="connsiteX4" fmla="*/ 342034 w 1387187"/>
                <a:gd name="connsiteY4" fmla="*/ 728425 h 1450594"/>
                <a:gd name="connsiteX5" fmla="*/ 489022 w 1387187"/>
                <a:gd name="connsiteY5" fmla="*/ 666945 h 1450594"/>
                <a:gd name="connsiteX6" fmla="*/ 434903 w 1387187"/>
                <a:gd name="connsiteY6" fmla="*/ 554377 h 1450594"/>
                <a:gd name="connsiteX7" fmla="*/ 449190 w 1387187"/>
                <a:gd name="connsiteY7" fmla="*/ 253257 h 1450594"/>
                <a:gd name="connsiteX8" fmla="*/ 567605 w 1387187"/>
                <a:gd name="connsiteY8" fmla="*/ 43924 h 1450594"/>
                <a:gd name="connsiteX9" fmla="*/ 862879 w 1387187"/>
                <a:gd name="connsiteY9" fmla="*/ 40027 h 1450594"/>
                <a:gd name="connsiteX10" fmla="*/ 1038225 w 1387187"/>
                <a:gd name="connsiteY10" fmla="*/ 364743 h 1450594"/>
                <a:gd name="connsiteX11" fmla="*/ 996661 w 1387187"/>
                <a:gd name="connsiteY11" fmla="*/ 593343 h 1450594"/>
                <a:gd name="connsiteX12" fmla="*/ 927388 w 1387187"/>
                <a:gd name="connsiteY12" fmla="*/ 672357 h 1450594"/>
                <a:gd name="connsiteX13" fmla="*/ 1067665 w 1387187"/>
                <a:gd name="connsiteY13" fmla="*/ 724312 h 1450594"/>
                <a:gd name="connsiteX14" fmla="*/ 1265093 w 1387187"/>
                <a:gd name="connsiteY14" fmla="*/ 936026 h 1450594"/>
                <a:gd name="connsiteX15" fmla="*/ 1366622 w 1387187"/>
                <a:gd name="connsiteY15" fmla="*/ 1305120 h 1450594"/>
                <a:gd name="connsiteX16" fmla="*/ 1387187 w 1387187"/>
                <a:gd name="connsiteY16" fmla="*/ 1450594 h 1450594"/>
                <a:gd name="connsiteX0" fmla="*/ 1387187 w 1387187"/>
                <a:gd name="connsiteY0" fmla="*/ 1443705 h 1443705"/>
                <a:gd name="connsiteX1" fmla="*/ 0 w 1387187"/>
                <a:gd name="connsiteY1" fmla="*/ 1443271 h 1443705"/>
                <a:gd name="connsiteX2" fmla="*/ 19916 w 1387187"/>
                <a:gd name="connsiteY2" fmla="*/ 1293036 h 1443705"/>
                <a:gd name="connsiteX3" fmla="*/ 123825 w 1387187"/>
                <a:gd name="connsiteY3" fmla="*/ 929354 h 1443705"/>
                <a:gd name="connsiteX4" fmla="*/ 342034 w 1387187"/>
                <a:gd name="connsiteY4" fmla="*/ 721536 h 1443705"/>
                <a:gd name="connsiteX5" fmla="*/ 489022 w 1387187"/>
                <a:gd name="connsiteY5" fmla="*/ 660056 h 1443705"/>
                <a:gd name="connsiteX6" fmla="*/ 434903 w 1387187"/>
                <a:gd name="connsiteY6" fmla="*/ 547488 h 1443705"/>
                <a:gd name="connsiteX7" fmla="*/ 449190 w 1387187"/>
                <a:gd name="connsiteY7" fmla="*/ 246368 h 1443705"/>
                <a:gd name="connsiteX8" fmla="*/ 567605 w 1387187"/>
                <a:gd name="connsiteY8" fmla="*/ 37035 h 1443705"/>
                <a:gd name="connsiteX9" fmla="*/ 862879 w 1387187"/>
                <a:gd name="connsiteY9" fmla="*/ 33138 h 1443705"/>
                <a:gd name="connsiteX10" fmla="*/ 981075 w 1387187"/>
                <a:gd name="connsiteY10" fmla="*/ 243554 h 1443705"/>
                <a:gd name="connsiteX11" fmla="*/ 996661 w 1387187"/>
                <a:gd name="connsiteY11" fmla="*/ 586454 h 1443705"/>
                <a:gd name="connsiteX12" fmla="*/ 927388 w 1387187"/>
                <a:gd name="connsiteY12" fmla="*/ 665468 h 1443705"/>
                <a:gd name="connsiteX13" fmla="*/ 1067665 w 1387187"/>
                <a:gd name="connsiteY13" fmla="*/ 717423 h 1443705"/>
                <a:gd name="connsiteX14" fmla="*/ 1265093 w 1387187"/>
                <a:gd name="connsiteY14" fmla="*/ 929137 h 1443705"/>
                <a:gd name="connsiteX15" fmla="*/ 1366622 w 1387187"/>
                <a:gd name="connsiteY15" fmla="*/ 1298231 h 1443705"/>
                <a:gd name="connsiteX16" fmla="*/ 1387187 w 1387187"/>
                <a:gd name="connsiteY16" fmla="*/ 1443705 h 1443705"/>
                <a:gd name="connsiteX0" fmla="*/ 1387187 w 1387187"/>
                <a:gd name="connsiteY0" fmla="*/ 1444112 h 1444112"/>
                <a:gd name="connsiteX1" fmla="*/ 0 w 1387187"/>
                <a:gd name="connsiteY1" fmla="*/ 1443678 h 1444112"/>
                <a:gd name="connsiteX2" fmla="*/ 19916 w 1387187"/>
                <a:gd name="connsiteY2" fmla="*/ 1293443 h 1444112"/>
                <a:gd name="connsiteX3" fmla="*/ 123825 w 1387187"/>
                <a:gd name="connsiteY3" fmla="*/ 929761 h 1444112"/>
                <a:gd name="connsiteX4" fmla="*/ 342034 w 1387187"/>
                <a:gd name="connsiteY4" fmla="*/ 721943 h 1444112"/>
                <a:gd name="connsiteX5" fmla="*/ 489022 w 1387187"/>
                <a:gd name="connsiteY5" fmla="*/ 660463 h 1444112"/>
                <a:gd name="connsiteX6" fmla="*/ 434903 w 1387187"/>
                <a:gd name="connsiteY6" fmla="*/ 547895 h 1444112"/>
                <a:gd name="connsiteX7" fmla="*/ 449190 w 1387187"/>
                <a:gd name="connsiteY7" fmla="*/ 246775 h 1444112"/>
                <a:gd name="connsiteX8" fmla="*/ 567605 w 1387187"/>
                <a:gd name="connsiteY8" fmla="*/ 37442 h 1444112"/>
                <a:gd name="connsiteX9" fmla="*/ 862879 w 1387187"/>
                <a:gd name="connsiteY9" fmla="*/ 33545 h 1444112"/>
                <a:gd name="connsiteX10" fmla="*/ 952500 w 1387187"/>
                <a:gd name="connsiteY10" fmla="*/ 251105 h 1444112"/>
                <a:gd name="connsiteX11" fmla="*/ 996661 w 1387187"/>
                <a:gd name="connsiteY11" fmla="*/ 586861 h 1444112"/>
                <a:gd name="connsiteX12" fmla="*/ 927388 w 1387187"/>
                <a:gd name="connsiteY12" fmla="*/ 665875 h 1444112"/>
                <a:gd name="connsiteX13" fmla="*/ 1067665 w 1387187"/>
                <a:gd name="connsiteY13" fmla="*/ 717830 h 1444112"/>
                <a:gd name="connsiteX14" fmla="*/ 1265093 w 1387187"/>
                <a:gd name="connsiteY14" fmla="*/ 929544 h 1444112"/>
                <a:gd name="connsiteX15" fmla="*/ 1366622 w 1387187"/>
                <a:gd name="connsiteY15" fmla="*/ 1298638 h 1444112"/>
                <a:gd name="connsiteX16" fmla="*/ 1387187 w 1387187"/>
                <a:gd name="connsiteY16" fmla="*/ 1444112 h 1444112"/>
                <a:gd name="connsiteX0" fmla="*/ 1387187 w 1387187"/>
                <a:gd name="connsiteY0" fmla="*/ 1444112 h 1444112"/>
                <a:gd name="connsiteX1" fmla="*/ 0 w 1387187"/>
                <a:gd name="connsiteY1" fmla="*/ 1443678 h 1444112"/>
                <a:gd name="connsiteX2" fmla="*/ 19916 w 1387187"/>
                <a:gd name="connsiteY2" fmla="*/ 1293443 h 1444112"/>
                <a:gd name="connsiteX3" fmla="*/ 123825 w 1387187"/>
                <a:gd name="connsiteY3" fmla="*/ 929761 h 1444112"/>
                <a:gd name="connsiteX4" fmla="*/ 342034 w 1387187"/>
                <a:gd name="connsiteY4" fmla="*/ 721943 h 1444112"/>
                <a:gd name="connsiteX5" fmla="*/ 489022 w 1387187"/>
                <a:gd name="connsiteY5" fmla="*/ 660463 h 1444112"/>
                <a:gd name="connsiteX6" fmla="*/ 434903 w 1387187"/>
                <a:gd name="connsiteY6" fmla="*/ 547895 h 1444112"/>
                <a:gd name="connsiteX7" fmla="*/ 449190 w 1387187"/>
                <a:gd name="connsiteY7" fmla="*/ 246775 h 1444112"/>
                <a:gd name="connsiteX8" fmla="*/ 567605 w 1387187"/>
                <a:gd name="connsiteY8" fmla="*/ 37442 h 1444112"/>
                <a:gd name="connsiteX9" fmla="*/ 862879 w 1387187"/>
                <a:gd name="connsiteY9" fmla="*/ 33545 h 1444112"/>
                <a:gd name="connsiteX10" fmla="*/ 952500 w 1387187"/>
                <a:gd name="connsiteY10" fmla="*/ 251105 h 1444112"/>
                <a:gd name="connsiteX11" fmla="*/ 956180 w 1387187"/>
                <a:gd name="connsiteY11" fmla="*/ 548761 h 1444112"/>
                <a:gd name="connsiteX12" fmla="*/ 927388 w 1387187"/>
                <a:gd name="connsiteY12" fmla="*/ 665875 h 1444112"/>
                <a:gd name="connsiteX13" fmla="*/ 1067665 w 1387187"/>
                <a:gd name="connsiteY13" fmla="*/ 717830 h 1444112"/>
                <a:gd name="connsiteX14" fmla="*/ 1265093 w 1387187"/>
                <a:gd name="connsiteY14" fmla="*/ 929544 h 1444112"/>
                <a:gd name="connsiteX15" fmla="*/ 1366622 w 1387187"/>
                <a:gd name="connsiteY15" fmla="*/ 1298638 h 1444112"/>
                <a:gd name="connsiteX16" fmla="*/ 1387187 w 1387187"/>
                <a:gd name="connsiteY16" fmla="*/ 1444112 h 1444112"/>
                <a:gd name="connsiteX0" fmla="*/ 1387187 w 1387187"/>
                <a:gd name="connsiteY0" fmla="*/ 1444112 h 1444112"/>
                <a:gd name="connsiteX1" fmla="*/ 0 w 1387187"/>
                <a:gd name="connsiteY1" fmla="*/ 1443678 h 1444112"/>
                <a:gd name="connsiteX2" fmla="*/ 19916 w 1387187"/>
                <a:gd name="connsiteY2" fmla="*/ 1293443 h 1444112"/>
                <a:gd name="connsiteX3" fmla="*/ 123825 w 1387187"/>
                <a:gd name="connsiteY3" fmla="*/ 929761 h 1444112"/>
                <a:gd name="connsiteX4" fmla="*/ 342034 w 1387187"/>
                <a:gd name="connsiteY4" fmla="*/ 721943 h 1444112"/>
                <a:gd name="connsiteX5" fmla="*/ 489022 w 1387187"/>
                <a:gd name="connsiteY5" fmla="*/ 660463 h 1444112"/>
                <a:gd name="connsiteX6" fmla="*/ 434903 w 1387187"/>
                <a:gd name="connsiteY6" fmla="*/ 547895 h 1444112"/>
                <a:gd name="connsiteX7" fmla="*/ 449190 w 1387187"/>
                <a:gd name="connsiteY7" fmla="*/ 246775 h 1444112"/>
                <a:gd name="connsiteX8" fmla="*/ 567605 w 1387187"/>
                <a:gd name="connsiteY8" fmla="*/ 37442 h 1444112"/>
                <a:gd name="connsiteX9" fmla="*/ 862879 w 1387187"/>
                <a:gd name="connsiteY9" fmla="*/ 33545 h 1444112"/>
                <a:gd name="connsiteX10" fmla="*/ 952500 w 1387187"/>
                <a:gd name="connsiteY10" fmla="*/ 251105 h 1444112"/>
                <a:gd name="connsiteX11" fmla="*/ 956180 w 1387187"/>
                <a:gd name="connsiteY11" fmla="*/ 548761 h 1444112"/>
                <a:gd name="connsiteX12" fmla="*/ 886906 w 1387187"/>
                <a:gd name="connsiteY12" fmla="*/ 665875 h 1444112"/>
                <a:gd name="connsiteX13" fmla="*/ 1067665 w 1387187"/>
                <a:gd name="connsiteY13" fmla="*/ 717830 h 1444112"/>
                <a:gd name="connsiteX14" fmla="*/ 1265093 w 1387187"/>
                <a:gd name="connsiteY14" fmla="*/ 929544 h 1444112"/>
                <a:gd name="connsiteX15" fmla="*/ 1366622 w 1387187"/>
                <a:gd name="connsiteY15" fmla="*/ 1298638 h 1444112"/>
                <a:gd name="connsiteX16" fmla="*/ 1387187 w 1387187"/>
                <a:gd name="connsiteY16" fmla="*/ 1444112 h 1444112"/>
                <a:gd name="connsiteX0" fmla="*/ 1387187 w 1387187"/>
                <a:gd name="connsiteY0" fmla="*/ 1444112 h 1444112"/>
                <a:gd name="connsiteX1" fmla="*/ 0 w 1387187"/>
                <a:gd name="connsiteY1" fmla="*/ 1443678 h 1444112"/>
                <a:gd name="connsiteX2" fmla="*/ 19916 w 1387187"/>
                <a:gd name="connsiteY2" fmla="*/ 1293443 h 1444112"/>
                <a:gd name="connsiteX3" fmla="*/ 123825 w 1387187"/>
                <a:gd name="connsiteY3" fmla="*/ 929761 h 1444112"/>
                <a:gd name="connsiteX4" fmla="*/ 342034 w 1387187"/>
                <a:gd name="connsiteY4" fmla="*/ 721943 h 1444112"/>
                <a:gd name="connsiteX5" fmla="*/ 489022 w 1387187"/>
                <a:gd name="connsiteY5" fmla="*/ 660463 h 1444112"/>
                <a:gd name="connsiteX6" fmla="*/ 434903 w 1387187"/>
                <a:gd name="connsiteY6" fmla="*/ 547895 h 1444112"/>
                <a:gd name="connsiteX7" fmla="*/ 439665 w 1387187"/>
                <a:gd name="connsiteY7" fmla="*/ 320593 h 1444112"/>
                <a:gd name="connsiteX8" fmla="*/ 567605 w 1387187"/>
                <a:gd name="connsiteY8" fmla="*/ 37442 h 1444112"/>
                <a:gd name="connsiteX9" fmla="*/ 862879 w 1387187"/>
                <a:gd name="connsiteY9" fmla="*/ 33545 h 1444112"/>
                <a:gd name="connsiteX10" fmla="*/ 952500 w 1387187"/>
                <a:gd name="connsiteY10" fmla="*/ 251105 h 1444112"/>
                <a:gd name="connsiteX11" fmla="*/ 956180 w 1387187"/>
                <a:gd name="connsiteY11" fmla="*/ 548761 h 1444112"/>
                <a:gd name="connsiteX12" fmla="*/ 886906 w 1387187"/>
                <a:gd name="connsiteY12" fmla="*/ 665875 h 1444112"/>
                <a:gd name="connsiteX13" fmla="*/ 1067665 w 1387187"/>
                <a:gd name="connsiteY13" fmla="*/ 717830 h 1444112"/>
                <a:gd name="connsiteX14" fmla="*/ 1265093 w 1387187"/>
                <a:gd name="connsiteY14" fmla="*/ 929544 h 1444112"/>
                <a:gd name="connsiteX15" fmla="*/ 1366622 w 1387187"/>
                <a:gd name="connsiteY15" fmla="*/ 1298638 h 1444112"/>
                <a:gd name="connsiteX16" fmla="*/ 1387187 w 1387187"/>
                <a:gd name="connsiteY16" fmla="*/ 1444112 h 1444112"/>
                <a:gd name="connsiteX0" fmla="*/ 1387187 w 1387187"/>
                <a:gd name="connsiteY0" fmla="*/ 1414870 h 1414870"/>
                <a:gd name="connsiteX1" fmla="*/ 0 w 1387187"/>
                <a:gd name="connsiteY1" fmla="*/ 1414436 h 1414870"/>
                <a:gd name="connsiteX2" fmla="*/ 19916 w 1387187"/>
                <a:gd name="connsiteY2" fmla="*/ 1264201 h 1414870"/>
                <a:gd name="connsiteX3" fmla="*/ 123825 w 1387187"/>
                <a:gd name="connsiteY3" fmla="*/ 900519 h 1414870"/>
                <a:gd name="connsiteX4" fmla="*/ 342034 w 1387187"/>
                <a:gd name="connsiteY4" fmla="*/ 692701 h 1414870"/>
                <a:gd name="connsiteX5" fmla="*/ 489022 w 1387187"/>
                <a:gd name="connsiteY5" fmla="*/ 631221 h 1414870"/>
                <a:gd name="connsiteX6" fmla="*/ 434903 w 1387187"/>
                <a:gd name="connsiteY6" fmla="*/ 518653 h 1414870"/>
                <a:gd name="connsiteX7" fmla="*/ 439665 w 1387187"/>
                <a:gd name="connsiteY7" fmla="*/ 291351 h 1414870"/>
                <a:gd name="connsiteX8" fmla="*/ 548555 w 1387187"/>
                <a:gd name="connsiteY8" fmla="*/ 98688 h 1414870"/>
                <a:gd name="connsiteX9" fmla="*/ 862879 w 1387187"/>
                <a:gd name="connsiteY9" fmla="*/ 4303 h 1414870"/>
                <a:gd name="connsiteX10" fmla="*/ 952500 w 1387187"/>
                <a:gd name="connsiteY10" fmla="*/ 221863 h 1414870"/>
                <a:gd name="connsiteX11" fmla="*/ 956180 w 1387187"/>
                <a:gd name="connsiteY11" fmla="*/ 519519 h 1414870"/>
                <a:gd name="connsiteX12" fmla="*/ 886906 w 1387187"/>
                <a:gd name="connsiteY12" fmla="*/ 636633 h 1414870"/>
                <a:gd name="connsiteX13" fmla="*/ 1067665 w 1387187"/>
                <a:gd name="connsiteY13" fmla="*/ 688588 h 1414870"/>
                <a:gd name="connsiteX14" fmla="*/ 1265093 w 1387187"/>
                <a:gd name="connsiteY14" fmla="*/ 900302 h 1414870"/>
                <a:gd name="connsiteX15" fmla="*/ 1366622 w 1387187"/>
                <a:gd name="connsiteY15" fmla="*/ 1269396 h 1414870"/>
                <a:gd name="connsiteX16" fmla="*/ 1387187 w 1387187"/>
                <a:gd name="connsiteY16" fmla="*/ 1414870 h 1414870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52500 w 1387187"/>
                <a:gd name="connsiteY10" fmla="*/ 163087 h 1356094"/>
                <a:gd name="connsiteX11" fmla="*/ 956180 w 1387187"/>
                <a:gd name="connsiteY11" fmla="*/ 460743 h 1356094"/>
                <a:gd name="connsiteX12" fmla="*/ 886906 w 1387187"/>
                <a:gd name="connsiteY12" fmla="*/ 577857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56180 w 1387187"/>
                <a:gd name="connsiteY11" fmla="*/ 460743 h 1356094"/>
                <a:gd name="connsiteX12" fmla="*/ 886906 w 1387187"/>
                <a:gd name="connsiteY12" fmla="*/ 577857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86906 w 1387187"/>
                <a:gd name="connsiteY12" fmla="*/ 577857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58331 w 1387187"/>
                <a:gd name="connsiteY12" fmla="*/ 575475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58331 w 1387187"/>
                <a:gd name="connsiteY12" fmla="*/ 575475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58331 w 1387187"/>
                <a:gd name="connsiteY12" fmla="*/ 575475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58331 w 1387187"/>
                <a:gd name="connsiteY12" fmla="*/ 575475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5017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58331 w 1387187"/>
                <a:gd name="connsiteY12" fmla="*/ 575475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61320 h 1361320"/>
                <a:gd name="connsiteX1" fmla="*/ 0 w 1387187"/>
                <a:gd name="connsiteY1" fmla="*/ 1360886 h 1361320"/>
                <a:gd name="connsiteX2" fmla="*/ 19916 w 1387187"/>
                <a:gd name="connsiteY2" fmla="*/ 1210651 h 1361320"/>
                <a:gd name="connsiteX3" fmla="*/ 123825 w 1387187"/>
                <a:gd name="connsiteY3" fmla="*/ 846969 h 1361320"/>
                <a:gd name="connsiteX4" fmla="*/ 342034 w 1387187"/>
                <a:gd name="connsiteY4" fmla="*/ 639151 h 1361320"/>
                <a:gd name="connsiteX5" fmla="*/ 501722 w 1387187"/>
                <a:gd name="connsiteY5" fmla="*/ 577671 h 1361320"/>
                <a:gd name="connsiteX6" fmla="*/ 434903 w 1387187"/>
                <a:gd name="connsiteY6" fmla="*/ 465103 h 1361320"/>
                <a:gd name="connsiteX7" fmla="*/ 439665 w 1387187"/>
                <a:gd name="connsiteY7" fmla="*/ 237801 h 1361320"/>
                <a:gd name="connsiteX8" fmla="*/ 548555 w 1387187"/>
                <a:gd name="connsiteY8" fmla="*/ 45138 h 1361320"/>
                <a:gd name="connsiteX9" fmla="*/ 808111 w 1387187"/>
                <a:gd name="connsiteY9" fmla="*/ 24572 h 1361320"/>
                <a:gd name="connsiteX10" fmla="*/ 920750 w 1387187"/>
                <a:gd name="connsiteY10" fmla="*/ 247688 h 1361320"/>
                <a:gd name="connsiteX11" fmla="*/ 920461 w 1387187"/>
                <a:gd name="connsiteY11" fmla="*/ 461206 h 1361320"/>
                <a:gd name="connsiteX12" fmla="*/ 858331 w 1387187"/>
                <a:gd name="connsiteY12" fmla="*/ 580701 h 1361320"/>
                <a:gd name="connsiteX13" fmla="*/ 1067665 w 1387187"/>
                <a:gd name="connsiteY13" fmla="*/ 635038 h 1361320"/>
                <a:gd name="connsiteX14" fmla="*/ 1265093 w 1387187"/>
                <a:gd name="connsiteY14" fmla="*/ 846752 h 1361320"/>
                <a:gd name="connsiteX15" fmla="*/ 1366622 w 1387187"/>
                <a:gd name="connsiteY15" fmla="*/ 1215846 h 1361320"/>
                <a:gd name="connsiteX16" fmla="*/ 1387187 w 1387187"/>
                <a:gd name="connsiteY16" fmla="*/ 1361320 h 1361320"/>
                <a:gd name="connsiteX0" fmla="*/ 1387187 w 1387187"/>
                <a:gd name="connsiteY0" fmla="*/ 1356287 h 1356287"/>
                <a:gd name="connsiteX1" fmla="*/ 0 w 1387187"/>
                <a:gd name="connsiteY1" fmla="*/ 1355853 h 1356287"/>
                <a:gd name="connsiteX2" fmla="*/ 19916 w 1387187"/>
                <a:gd name="connsiteY2" fmla="*/ 1205618 h 1356287"/>
                <a:gd name="connsiteX3" fmla="*/ 123825 w 1387187"/>
                <a:gd name="connsiteY3" fmla="*/ 841936 h 1356287"/>
                <a:gd name="connsiteX4" fmla="*/ 342034 w 1387187"/>
                <a:gd name="connsiteY4" fmla="*/ 634118 h 1356287"/>
                <a:gd name="connsiteX5" fmla="*/ 501722 w 1387187"/>
                <a:gd name="connsiteY5" fmla="*/ 572638 h 1356287"/>
                <a:gd name="connsiteX6" fmla="*/ 434903 w 1387187"/>
                <a:gd name="connsiteY6" fmla="*/ 460070 h 1356287"/>
                <a:gd name="connsiteX7" fmla="*/ 439665 w 1387187"/>
                <a:gd name="connsiteY7" fmla="*/ 232768 h 1356287"/>
                <a:gd name="connsiteX8" fmla="*/ 548555 w 1387187"/>
                <a:gd name="connsiteY8" fmla="*/ 40105 h 1356287"/>
                <a:gd name="connsiteX9" fmla="*/ 808111 w 1387187"/>
                <a:gd name="connsiteY9" fmla="*/ 29064 h 1356287"/>
                <a:gd name="connsiteX10" fmla="*/ 920750 w 1387187"/>
                <a:gd name="connsiteY10" fmla="*/ 242655 h 1356287"/>
                <a:gd name="connsiteX11" fmla="*/ 920461 w 1387187"/>
                <a:gd name="connsiteY11" fmla="*/ 456173 h 1356287"/>
                <a:gd name="connsiteX12" fmla="*/ 858331 w 1387187"/>
                <a:gd name="connsiteY12" fmla="*/ 575668 h 1356287"/>
                <a:gd name="connsiteX13" fmla="*/ 1067665 w 1387187"/>
                <a:gd name="connsiteY13" fmla="*/ 630005 h 1356287"/>
                <a:gd name="connsiteX14" fmla="*/ 1265093 w 1387187"/>
                <a:gd name="connsiteY14" fmla="*/ 841719 h 1356287"/>
                <a:gd name="connsiteX15" fmla="*/ 1366622 w 1387187"/>
                <a:gd name="connsiteY15" fmla="*/ 1210813 h 1356287"/>
                <a:gd name="connsiteX16" fmla="*/ 1387187 w 1387187"/>
                <a:gd name="connsiteY16" fmla="*/ 1356287 h 135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87187" h="1356287">
                  <a:moveTo>
                    <a:pt x="1387187" y="1356287"/>
                  </a:moveTo>
                  <a:lnTo>
                    <a:pt x="0" y="1355853"/>
                  </a:lnTo>
                  <a:cubicBezTo>
                    <a:pt x="8911" y="1271355"/>
                    <a:pt x="16452" y="1216009"/>
                    <a:pt x="19916" y="1205618"/>
                  </a:cubicBezTo>
                  <a:cubicBezTo>
                    <a:pt x="40553" y="1119965"/>
                    <a:pt x="70139" y="937186"/>
                    <a:pt x="123825" y="841936"/>
                  </a:cubicBezTo>
                  <a:cubicBezTo>
                    <a:pt x="177511" y="746686"/>
                    <a:pt x="279051" y="679001"/>
                    <a:pt x="342034" y="634118"/>
                  </a:cubicBezTo>
                  <a:cubicBezTo>
                    <a:pt x="405017" y="589235"/>
                    <a:pt x="466003" y="589740"/>
                    <a:pt x="501722" y="572638"/>
                  </a:cubicBezTo>
                  <a:cubicBezTo>
                    <a:pt x="480290" y="546012"/>
                    <a:pt x="452427" y="515023"/>
                    <a:pt x="434903" y="460070"/>
                  </a:cubicBezTo>
                  <a:cubicBezTo>
                    <a:pt x="420395" y="329497"/>
                    <a:pt x="420723" y="302762"/>
                    <a:pt x="439665" y="232768"/>
                  </a:cubicBezTo>
                  <a:cubicBezTo>
                    <a:pt x="458607" y="162774"/>
                    <a:pt x="487941" y="90328"/>
                    <a:pt x="548555" y="40105"/>
                  </a:cubicBezTo>
                  <a:cubicBezTo>
                    <a:pt x="605705" y="-18343"/>
                    <a:pt x="746078" y="-4694"/>
                    <a:pt x="808111" y="29064"/>
                  </a:cubicBezTo>
                  <a:cubicBezTo>
                    <a:pt x="870144" y="62822"/>
                    <a:pt x="902422" y="151626"/>
                    <a:pt x="920750" y="242655"/>
                  </a:cubicBezTo>
                  <a:cubicBezTo>
                    <a:pt x="939078" y="333684"/>
                    <a:pt x="930864" y="400671"/>
                    <a:pt x="920461" y="456173"/>
                  </a:cubicBezTo>
                  <a:cubicBezTo>
                    <a:pt x="910058" y="511675"/>
                    <a:pt x="867879" y="550633"/>
                    <a:pt x="858331" y="575668"/>
                  </a:cubicBezTo>
                  <a:cubicBezTo>
                    <a:pt x="866990" y="594718"/>
                    <a:pt x="989950" y="590822"/>
                    <a:pt x="1067665" y="630005"/>
                  </a:cubicBezTo>
                  <a:cubicBezTo>
                    <a:pt x="1136721" y="662260"/>
                    <a:pt x="1215267" y="744918"/>
                    <a:pt x="1265093" y="841719"/>
                  </a:cubicBezTo>
                  <a:cubicBezTo>
                    <a:pt x="1314919" y="938520"/>
                    <a:pt x="1346273" y="1125052"/>
                    <a:pt x="1366622" y="1210813"/>
                  </a:cubicBezTo>
                  <a:cubicBezTo>
                    <a:pt x="1386971" y="1296574"/>
                    <a:pt x="1376893" y="1279400"/>
                    <a:pt x="1387187" y="1356287"/>
                  </a:cubicBezTo>
                  <a:close/>
                </a:path>
              </a:pathLst>
            </a:custGeom>
            <a:solidFill>
              <a:srgbClr val="FFFFFF">
                <a:lumMod val="75000"/>
              </a:srgbClr>
            </a:solidFill>
            <a:ln w="9525">
              <a:noFill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31" name="Content">
            <a:extLst>
              <a:ext uri="{FF2B5EF4-FFF2-40B4-BE49-F238E27FC236}">
                <a16:creationId xmlns:a16="http://schemas.microsoft.com/office/drawing/2014/main" id="{6CCB7BDC-2C17-481E-81FF-B5C74406153D}"/>
              </a:ext>
            </a:extLst>
          </p:cNvPr>
          <p:cNvSpPr txBox="1"/>
          <p:nvPr>
            <p:custDataLst>
              <p:custData r:id="rId22"/>
            </p:custDataLst>
          </p:nvPr>
        </p:nvSpPr>
        <p:spPr>
          <a:xfrm>
            <a:off x="883827" y="958485"/>
            <a:ext cx="2370044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00 : 00 </a:t>
            </a:r>
            <a:r>
              <a: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10</a:t>
            </a:r>
            <a:r>
              <a:rPr lang="ko-KR" alt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월 </a:t>
            </a:r>
            <a:r>
              <a:rPr lang="en-US" altLang="ko-KR" sz="1400" b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08</a:t>
            </a:r>
            <a:r>
              <a:rPr lang="ko-KR" altLang="en-US" sz="1400" b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일 </a:t>
            </a:r>
            <a:r>
              <a:rPr lang="ko-KR" alt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금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9" name="Content">
            <a:extLst>
              <a:ext uri="{FF2B5EF4-FFF2-40B4-BE49-F238E27FC236}">
                <a16:creationId xmlns:a16="http://schemas.microsoft.com/office/drawing/2014/main" id="{2F41E63B-2D72-4BAD-AFA2-5BF25E4D4E24}"/>
              </a:ext>
            </a:extLst>
          </p:cNvPr>
          <p:cNvSpPr/>
          <p:nvPr>
            <p:custDataLst>
              <p:custData r:id="rId23"/>
            </p:custDataLst>
          </p:nvPr>
        </p:nvSpPr>
        <p:spPr>
          <a:xfrm>
            <a:off x="1356108" y="1909468"/>
            <a:ext cx="1596542" cy="4154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전화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0" name="Content">
            <a:extLst>
              <a:ext uri="{FF2B5EF4-FFF2-40B4-BE49-F238E27FC236}">
                <a16:creationId xmlns:a16="http://schemas.microsoft.com/office/drawing/2014/main" id="{1E963BB2-19DA-4D42-AE1E-7A7119DC8B01}"/>
              </a:ext>
            </a:extLst>
          </p:cNvPr>
          <p:cNvSpPr/>
          <p:nvPr>
            <p:custDataLst>
              <p:custData r:id="rId24"/>
            </p:custDataLst>
          </p:nvPr>
        </p:nvSpPr>
        <p:spPr>
          <a:xfrm>
            <a:off x="1369002" y="2398760"/>
            <a:ext cx="1596542" cy="4154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메시지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1" name="Content">
            <a:extLst>
              <a:ext uri="{FF2B5EF4-FFF2-40B4-BE49-F238E27FC236}">
                <a16:creationId xmlns:a16="http://schemas.microsoft.com/office/drawing/2014/main" id="{26FC53AE-6981-4D7F-AA1D-3396A302564E}"/>
              </a:ext>
            </a:extLst>
          </p:cNvPr>
          <p:cNvSpPr/>
          <p:nvPr>
            <p:custDataLst>
              <p:custData r:id="rId25"/>
            </p:custDataLst>
          </p:nvPr>
        </p:nvSpPr>
        <p:spPr>
          <a:xfrm>
            <a:off x="1391055" y="2888053"/>
            <a:ext cx="1574489" cy="4154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카메라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2" name="Content">
            <a:extLst>
              <a:ext uri="{FF2B5EF4-FFF2-40B4-BE49-F238E27FC236}">
                <a16:creationId xmlns:a16="http://schemas.microsoft.com/office/drawing/2014/main" id="{AB61FC44-ECB9-411F-B0DA-B6359943F35A}"/>
              </a:ext>
            </a:extLst>
          </p:cNvPr>
          <p:cNvSpPr/>
          <p:nvPr>
            <p:custDataLst>
              <p:custData r:id="rId26"/>
            </p:custDataLst>
          </p:nvPr>
        </p:nvSpPr>
        <p:spPr>
          <a:xfrm>
            <a:off x="1387115" y="3377346"/>
            <a:ext cx="1574489" cy="4154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알람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3" name="Content">
            <a:extLst>
              <a:ext uri="{FF2B5EF4-FFF2-40B4-BE49-F238E27FC236}">
                <a16:creationId xmlns:a16="http://schemas.microsoft.com/office/drawing/2014/main" id="{D4927CDA-45EB-4886-96FE-8D5451346453}"/>
              </a:ext>
            </a:extLst>
          </p:cNvPr>
          <p:cNvSpPr/>
          <p:nvPr>
            <p:custDataLst>
              <p:custData r:id="rId27"/>
            </p:custDataLst>
          </p:nvPr>
        </p:nvSpPr>
        <p:spPr>
          <a:xfrm>
            <a:off x="1380992" y="3859185"/>
            <a:ext cx="1574489" cy="4154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소리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14" name="WindowsPhone">
            <a:extLst>
              <a:ext uri="{FF2B5EF4-FFF2-40B4-BE49-F238E27FC236}">
                <a16:creationId xmlns:a16="http://schemas.microsoft.com/office/drawing/2014/main" id="{FC07AC5E-14B0-48A4-882E-3E5EC690440A}"/>
              </a:ext>
            </a:extLst>
          </p:cNvPr>
          <p:cNvGrpSpPr/>
          <p:nvPr>
            <p:custDataLst>
              <p:custData r:id="rId28"/>
            </p:custDataLst>
          </p:nvPr>
        </p:nvGrpSpPr>
        <p:grpSpPr>
          <a:xfrm>
            <a:off x="3950936" y="179962"/>
            <a:ext cx="3097612" cy="6498076"/>
            <a:chOff x="2839503" y="1"/>
            <a:chExt cx="3464995" cy="6857998"/>
          </a:xfrm>
        </p:grpSpPr>
        <p:grpSp>
          <p:nvGrpSpPr>
            <p:cNvPr id="122" name="Group 2">
              <a:extLst>
                <a:ext uri="{FF2B5EF4-FFF2-40B4-BE49-F238E27FC236}">
                  <a16:creationId xmlns:a16="http://schemas.microsoft.com/office/drawing/2014/main" id="{D92062F1-1278-412A-B55B-D1F08DAF893B}"/>
                </a:ext>
              </a:extLst>
            </p:cNvPr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129" name="Group 4">
                <a:extLst>
                  <a:ext uri="{FF2B5EF4-FFF2-40B4-BE49-F238E27FC236}">
                    <a16:creationId xmlns:a16="http://schemas.microsoft.com/office/drawing/2014/main" id="{D932F382-1824-43CC-8E4D-1F22A5F8271C}"/>
                  </a:ext>
                </a:extLst>
              </p:cNvPr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133" name="Rounded Rectangle 6">
                  <a:extLst>
                    <a:ext uri="{FF2B5EF4-FFF2-40B4-BE49-F238E27FC236}">
                      <a16:creationId xmlns:a16="http://schemas.microsoft.com/office/drawing/2014/main" id="{C33A6A88-B006-4CCC-BCF1-FD8186FF1E1B}"/>
                    </a:ext>
                  </a:extLst>
                </p:cNvPr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6" name="Rounded Rectangle 7">
                  <a:extLst>
                    <a:ext uri="{FF2B5EF4-FFF2-40B4-BE49-F238E27FC236}">
                      <a16:creationId xmlns:a16="http://schemas.microsoft.com/office/drawing/2014/main" id="{F9420B53-9519-4038-9B46-DA50F354DCC0}"/>
                    </a:ext>
                  </a:extLst>
                </p:cNvPr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138" name="Rectangle 8">
                  <a:extLst>
                    <a:ext uri="{FF2B5EF4-FFF2-40B4-BE49-F238E27FC236}">
                      <a16:creationId xmlns:a16="http://schemas.microsoft.com/office/drawing/2014/main" id="{BA4C51E8-0135-4BBC-9EB1-2DE4B836CBD2}"/>
                    </a:ext>
                  </a:extLst>
                </p:cNvPr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9" name="Left Arrow 9">
                  <a:extLst>
                    <a:ext uri="{FF2B5EF4-FFF2-40B4-BE49-F238E27FC236}">
                      <a16:creationId xmlns:a16="http://schemas.microsoft.com/office/drawing/2014/main" id="{30140FB6-B0FF-4F9A-835D-48EBF4F855C6}"/>
                    </a:ext>
                  </a:extLst>
                </p:cNvPr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40" name="Group 10">
                  <a:extLst>
                    <a:ext uri="{FF2B5EF4-FFF2-40B4-BE49-F238E27FC236}">
                      <a16:creationId xmlns:a16="http://schemas.microsoft.com/office/drawing/2014/main" id="{DC70B7BB-AD5B-4D98-AC66-41B19543DB82}"/>
                    </a:ext>
                  </a:extLst>
                </p:cNvPr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142" name="Flowchart: Stored Data 12">
                    <a:extLst>
                      <a:ext uri="{FF2B5EF4-FFF2-40B4-BE49-F238E27FC236}">
                        <a16:creationId xmlns:a16="http://schemas.microsoft.com/office/drawing/2014/main" id="{1C418C19-22FF-4A32-9050-C9BB507290E7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43" name="Flowchart: Stored Data 13">
                    <a:extLst>
                      <a:ext uri="{FF2B5EF4-FFF2-40B4-BE49-F238E27FC236}">
                        <a16:creationId xmlns:a16="http://schemas.microsoft.com/office/drawing/2014/main" id="{029F634E-46FB-4AE8-A196-7538B8A2EDFF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44" name="Flowchart: Stored Data 14">
                    <a:extLst>
                      <a:ext uri="{FF2B5EF4-FFF2-40B4-BE49-F238E27FC236}">
                        <a16:creationId xmlns:a16="http://schemas.microsoft.com/office/drawing/2014/main" id="{B787C25F-F1CA-431E-8AE2-8B49AECAB5BD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45" name="Flowchart: Stored Data 15">
                    <a:extLst>
                      <a:ext uri="{FF2B5EF4-FFF2-40B4-BE49-F238E27FC236}">
                        <a16:creationId xmlns:a16="http://schemas.microsoft.com/office/drawing/2014/main" id="{CB47179A-1B4A-4AEC-8C6D-1D3CC0283D6C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41" name="Rounded Rectangle 11">
                  <a:extLst>
                    <a:ext uri="{FF2B5EF4-FFF2-40B4-BE49-F238E27FC236}">
                      <a16:creationId xmlns:a16="http://schemas.microsoft.com/office/drawing/2014/main" id="{6ED169E6-2FFE-4710-9C1B-7C6E5878306A}"/>
                    </a:ext>
                  </a:extLst>
                </p:cNvPr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130" name="Rectangle 5">
                <a:extLst>
                  <a:ext uri="{FF2B5EF4-FFF2-40B4-BE49-F238E27FC236}">
                    <a16:creationId xmlns:a16="http://schemas.microsoft.com/office/drawing/2014/main" id="{DB194D03-09D2-40AB-B815-2987BC54939A}"/>
                  </a:ext>
                </a:extLst>
              </p:cNvPr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123" name="Picture 2" descr="C:\Users\t-dantay\Documents\WPIcons\appbar.feature.search.rest.png">
              <a:extLst>
                <a:ext uri="{FF2B5EF4-FFF2-40B4-BE49-F238E27FC236}">
                  <a16:creationId xmlns:a16="http://schemas.microsoft.com/office/drawing/2014/main" id="{F4A16F50-0AA9-4AB3-9AEF-0F431286B2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9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6" name="Content">
            <a:extLst>
              <a:ext uri="{FF2B5EF4-FFF2-40B4-BE49-F238E27FC236}">
                <a16:creationId xmlns:a16="http://schemas.microsoft.com/office/drawing/2014/main" id="{E6BF960F-BF06-49E8-ABAB-B9BF2D05E94F}"/>
              </a:ext>
            </a:extLst>
          </p:cNvPr>
          <p:cNvSpPr/>
          <p:nvPr>
            <p:custDataLst>
              <p:custData r:id="rId29"/>
            </p:custDataLst>
          </p:nvPr>
        </p:nvSpPr>
        <p:spPr>
          <a:xfrm>
            <a:off x="4382884" y="1847411"/>
            <a:ext cx="542165" cy="178697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추가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7" name="Content">
            <a:extLst>
              <a:ext uri="{FF2B5EF4-FFF2-40B4-BE49-F238E27FC236}">
                <a16:creationId xmlns:a16="http://schemas.microsoft.com/office/drawing/2014/main" id="{FD5140BD-16B1-4B42-8F8A-E14D291F5EB0}"/>
              </a:ext>
            </a:extLst>
          </p:cNvPr>
          <p:cNvSpPr/>
          <p:nvPr>
            <p:custDataLst>
              <p:custData r:id="rId30"/>
            </p:custDataLst>
          </p:nvPr>
        </p:nvSpPr>
        <p:spPr>
          <a:xfrm>
            <a:off x="4982800" y="1844684"/>
            <a:ext cx="542165" cy="178697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수정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8" name="Content">
            <a:extLst>
              <a:ext uri="{FF2B5EF4-FFF2-40B4-BE49-F238E27FC236}">
                <a16:creationId xmlns:a16="http://schemas.microsoft.com/office/drawing/2014/main" id="{5B7F6EC1-FB6F-4D4D-99FC-1F415FA9CBDE}"/>
              </a:ext>
            </a:extLst>
          </p:cNvPr>
          <p:cNvSpPr/>
          <p:nvPr>
            <p:custDataLst>
              <p:custData r:id="rId31"/>
            </p:custDataLst>
          </p:nvPr>
        </p:nvSpPr>
        <p:spPr>
          <a:xfrm>
            <a:off x="5594446" y="1844684"/>
            <a:ext cx="542165" cy="178697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삭제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9" name="Content">
            <a:extLst>
              <a:ext uri="{FF2B5EF4-FFF2-40B4-BE49-F238E27FC236}">
                <a16:creationId xmlns:a16="http://schemas.microsoft.com/office/drawing/2014/main" id="{55C2C5D7-9A56-4731-99B0-F153340F2325}"/>
              </a:ext>
            </a:extLst>
          </p:cNvPr>
          <p:cNvSpPr/>
          <p:nvPr>
            <p:custDataLst>
              <p:custData r:id="rId32"/>
            </p:custDataLst>
          </p:nvPr>
        </p:nvSpPr>
        <p:spPr>
          <a:xfrm>
            <a:off x="6226300" y="1844683"/>
            <a:ext cx="542165" cy="178697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종료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50" name="Picture 1">
            <a:extLst>
              <a:ext uri="{FF2B5EF4-FFF2-40B4-BE49-F238E27FC236}">
                <a16:creationId xmlns:a16="http://schemas.microsoft.com/office/drawing/2014/main" id="{ECE775B9-9892-4005-9CEA-F80E7C2FE7FE}"/>
              </a:ext>
            </a:extLst>
          </p:cNvPr>
          <p:cNvPicPr preferRelativeResize="0">
            <a:picLocks/>
          </p:cNvPicPr>
          <p:nvPr>
            <p:custDataLst>
              <p:custData r:id="rId33"/>
            </p:custDataLst>
          </p:nvPr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385" y="1534591"/>
            <a:ext cx="337500" cy="337500"/>
          </a:xfrm>
          <a:prstGeom prst="rect">
            <a:avLst/>
          </a:prstGeom>
        </p:spPr>
      </p:pic>
      <p:pic>
        <p:nvPicPr>
          <p:cNvPr id="152" name="Picture 1">
            <a:extLst>
              <a:ext uri="{FF2B5EF4-FFF2-40B4-BE49-F238E27FC236}">
                <a16:creationId xmlns:a16="http://schemas.microsoft.com/office/drawing/2014/main" id="{F83FF349-7429-4DDB-A16E-5B634E85C658}"/>
              </a:ext>
            </a:extLst>
          </p:cNvPr>
          <p:cNvPicPr preferRelativeResize="0">
            <a:picLocks/>
          </p:cNvPicPr>
          <p:nvPr>
            <p:custDataLst>
              <p:custData r:id="rId34"/>
            </p:custDataLst>
          </p:nvPr>
        </p:nvPicPr>
        <p:blipFill rotWithShape="1"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2" t="17573" r="20424" b="30401"/>
          <a:stretch/>
        </p:blipFill>
        <p:spPr>
          <a:xfrm>
            <a:off x="5165818" y="1576949"/>
            <a:ext cx="181183" cy="202695"/>
          </a:xfrm>
          <a:prstGeom prst="rect">
            <a:avLst/>
          </a:prstGeom>
        </p:spPr>
      </p:pic>
      <p:pic>
        <p:nvPicPr>
          <p:cNvPr id="153" name="Picture 1">
            <a:extLst>
              <a:ext uri="{FF2B5EF4-FFF2-40B4-BE49-F238E27FC236}">
                <a16:creationId xmlns:a16="http://schemas.microsoft.com/office/drawing/2014/main" id="{43FE6270-AB8F-47F3-913C-EE654F003B24}"/>
              </a:ext>
            </a:extLst>
          </p:cNvPr>
          <p:cNvPicPr>
            <a:picLocks noChangeAspect="1"/>
          </p:cNvPicPr>
          <p:nvPr>
            <p:custDataLst>
              <p:custData r:id="rId35"/>
            </p:custDataLst>
          </p:nvPr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690" y="1597752"/>
            <a:ext cx="228600" cy="228600"/>
          </a:xfrm>
          <a:prstGeom prst="rect">
            <a:avLst/>
          </a:prstGeom>
        </p:spPr>
      </p:pic>
      <p:sp>
        <p:nvSpPr>
          <p:cNvPr id="154" name="Content">
            <a:extLst>
              <a:ext uri="{FF2B5EF4-FFF2-40B4-BE49-F238E27FC236}">
                <a16:creationId xmlns:a16="http://schemas.microsoft.com/office/drawing/2014/main" id="{19A9CA76-1D05-4760-BA65-CE29B9A3306B}"/>
              </a:ext>
            </a:extLst>
          </p:cNvPr>
          <p:cNvSpPr/>
          <p:nvPr>
            <p:custDataLst>
              <p:custData r:id="rId36"/>
            </p:custDataLst>
          </p:nvPr>
        </p:nvSpPr>
        <p:spPr>
          <a:xfrm>
            <a:off x="1380992" y="4339149"/>
            <a:ext cx="1574489" cy="4154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손전등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5" name="Content">
            <a:extLst>
              <a:ext uri="{FF2B5EF4-FFF2-40B4-BE49-F238E27FC236}">
                <a16:creationId xmlns:a16="http://schemas.microsoft.com/office/drawing/2014/main" id="{F32A1777-3204-4683-B701-F76019C30D26}"/>
              </a:ext>
            </a:extLst>
          </p:cNvPr>
          <p:cNvSpPr/>
          <p:nvPr>
            <p:custDataLst>
              <p:custData r:id="rId37"/>
            </p:custDataLst>
          </p:nvPr>
        </p:nvSpPr>
        <p:spPr>
          <a:xfrm>
            <a:off x="1374559" y="4836184"/>
            <a:ext cx="1574489" cy="4154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연락처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007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WindowsPhoneIcons.OverflowDots" Revision="1" Stencil="System.Storyboarding.WindowsPhoneIcons" StencilVersion="0.1"/>
</Control>
</file>

<file path=customXml/item10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11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12.xml><?xml version="1.0" encoding="utf-8"?>
<Control xmlns="http://schemas.microsoft.com/VisualStudio/2011/storyboarding/control">
  <Id Name="System.Storyboarding.WindowsPhoneIcons.OverflowDots" Revision="1" Stencil="System.Storyboarding.WindowsPhoneIcons" StencilVersion="0.1"/>
</Control>
</file>

<file path=customXml/item13.xml><?xml version="1.0" encoding="utf-8"?>
<Control xmlns="http://schemas.microsoft.com/VisualStudio/2011/storyboarding/control">
  <Id Name="System.Storyboarding.WindowsPhoneIcons.OverflowDots" Revision="1" Stencil="System.Storyboarding.WindowsPhoneIcons" StencilVersion="0.1"/>
</Control>
</file>

<file path=customXml/item14.xml><?xml version="1.0" encoding="utf-8"?>
<Control xmlns="http://schemas.microsoft.com/VisualStudio/2011/storyboarding/control">
  <Id Name="System.Storyboarding.WindowsAppIcons.Wrench" Revision="1" Stencil="System.Storyboarding.WindowsAppIcons" StencilVersion="0.1"/>
</Control>
</file>

<file path=customXml/item15.xml><?xml version="1.0" encoding="utf-8"?>
<Control xmlns="http://schemas.microsoft.com/VisualStudio/2011/storyboarding/control">
  <Id Name="System.Storyboarding.Backgrounds.StartMenu" Revision="1" Stencil="System.Storyboarding.Backgrounds" StencilVersion="0.1"/>
</Control>
</file>

<file path=customXml/item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Icons.Envelope" Revision="1" Stencil="System.Storyboarding.Icons" StencilVersion="0.1"/>
</Control>
</file>

<file path=customXml/item18.xml><?xml version="1.0" encoding="utf-8"?>
<Control xmlns="http://schemas.microsoft.com/VisualStudio/2011/storyboarding/control">
  <Id Name="System.Storyboarding.Icons.Calendar" Revision="1" Stencil="System.Storyboarding.Icons" StencilVersion="0.1"/>
</Control>
</file>

<file path=customXml/item19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2.xml><?xml version="1.0" encoding="utf-8"?>
<Control xmlns="http://schemas.microsoft.com/VisualStudio/2011/storyboarding/control">
  <Id Name="System.Storyboarding.Media.WebCam" Revision="1" Stencil="System.Storyboarding.Media" StencilVersion="0.1"/>
</Control>
</file>

<file path=customXml/item20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21.xml><?xml version="1.0" encoding="utf-8"?>
<Control xmlns="http://schemas.microsoft.com/VisualStudio/2011/storyboarding/control">
  <Id Name="System.Storyboarding.WindowsPhoneIcons.OverflowDots" Revision="1" Stencil="System.Storyboarding.WindowsPhoneIcons" StencilVersion="0.1"/>
</Control>
</file>

<file path=customXml/item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25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26.xml><?xml version="1.0" encoding="utf-8"?>
<Control xmlns="http://schemas.microsoft.com/VisualStudio/2011/storyboarding/control">
  <Id Name="System.Storyboarding.WindowsPhoneIcons.Add" Revision="1" Stencil="System.Storyboarding.WindowsPhoneIcons" StencilVersion="0.1"/>
</Control>
</file>

<file path=customXml/item27.xml><?xml version="1.0" encoding="utf-8"?>
<Control xmlns="http://schemas.microsoft.com/VisualStudio/2011/storyboarding/control">
  <Id Name="System.Storyboarding.WindowsPhoneIcons.OverflowDots" Revision="1" Stencil="System.Storyboarding.WindowsPhoneIcons" StencilVersion="0.1"/>
</Control>
</file>

<file path=customXml/item28.xml><?xml version="1.0" encoding="utf-8"?>
<Control xmlns="http://schemas.microsoft.com/VisualStudio/2011/storyboarding/control">
  <Id Name="System.Storyboarding.WindowsPhoneIcons.Check" Revision="1" Stencil="System.Storyboarding.WindowsPhoneIcons" StencilVersion="0.1"/>
</Control>
</file>

<file path=customXml/item29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3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Icons.Call" Revision="1" Stencil="System.Storyboarding.Icons" StencilVersion="0.1"/>
</Control>
</file>

<file path=customXml/item33.xml><?xml version="1.0" encoding="utf-8"?>
<Control xmlns="http://schemas.microsoft.com/VisualStudio/2011/storyboarding/control">
  <Id Name="System.Storyboarding.Icons.Edit" Revision="1" Stencil="System.Storyboarding.Icons" StencilVersion="0.1"/>
</Control>
</file>

<file path=customXml/item34.xml><?xml version="1.0" encoding="utf-8"?>
<Control xmlns="http://schemas.microsoft.com/VisualStudio/2011/storyboarding/control">
  <Id Name="System.Storyboarding.Icons.ExpandCollapse" Revision="1" Stencil="System.Storyboarding.Icons" StencilVersion="0.1"/>
</Control>
</file>

<file path=customXml/item35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36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37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38.xml><?xml version="1.0" encoding="utf-8"?>
<Control xmlns="http://schemas.microsoft.com/VisualStudio/2011/storyboarding/control">
  <Id Name="System.Storyboarding.WindowsPhoneIcons.OverflowDots" Revision="1" Stencil="System.Storyboarding.WindowsPhoneIcons" StencilVersion="0.1"/>
</Control>
</file>

<file path=customXml/item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WindowsAppIcons.Web" Revision="1" Stencil="System.Storyboarding.WindowsAppIcons" StencilVersion="0.1"/>
</Control>
</file>

<file path=customXml/item4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Icons.Camera" Revision="1" Stencil="System.Storyboarding.Icons" StencilVersion="0.1"/>
</Control>
</file>

<file path=customXml/item45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46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47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48.xml><?xml version="1.0" encoding="utf-8"?>
<Control xmlns="http://schemas.microsoft.com/VisualStudio/2011/storyboarding/control">
  <Id Name="System.Storyboarding.WindowsPhoneIcons.OverflowDots" Revision="1" Stencil="System.Storyboarding.WindowsPhoneIcons" StencilVersion="0.1"/>
</Control>
</file>

<file path=customXml/item49.xml><?xml version="1.0" encoding="utf-8"?>
<Control xmlns="http://schemas.microsoft.com/VisualStudio/2011/storyboarding/control">
  <Id Name="System.Storyboarding.Icons.Shutdown" Revision="1" Stencil="System.Storyboarding.Icons" StencilVersion="0.1"/>
</Control>
</file>

<file path=customXml/item5.xml><?xml version="1.0" encoding="utf-8"?>
<Control xmlns="http://schemas.microsoft.com/VisualStudio/2011/storyboarding/control">
  <Id Name="System.Storyboarding.Icons.Shutdown" Revision="1" Stencil="System.Storyboarding.Icons" StencilVersion="0.1"/>
</Control>
</file>

<file path=customXml/item50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51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52.xml><?xml version="1.0" encoding="utf-8"?>
<Control xmlns="http://schemas.microsoft.com/VisualStudio/2011/storyboarding/control">
  <Id Name="System.Storyboarding.WindowsPhoneIcons.OverflowDots" Revision="1" Stencil="System.Storyboarding.WindowsPhoneIcons" StencilVersion="0.1"/>
</Control>
</file>

<file path=customXml/item53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58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59.xml><?xml version="1.0" encoding="utf-8"?>
<Control xmlns="http://schemas.microsoft.com/VisualStudio/2011/storyboarding/control">
  <Id Name="System.Storyboarding.Icons.Volume" Revision="1" Stencil="System.Storyboarding.Icons" StencilVersion="0.1"/>
</Control>
</file>

<file path=customXml/item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61.xml><?xml version="1.0" encoding="utf-8"?>
<Control xmlns="http://schemas.microsoft.com/VisualStudio/2011/storyboarding/control">
  <Id Name="System.Storyboarding.WindowsAppIcons.Alarm" Revision="1" Stencil="System.Storyboarding.WindowsAppIcons" StencilVersion="0.1"/>
</Control>
</file>

<file path=customXml/item62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63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7.xml><?xml version="1.0" encoding="utf-8"?>
<Control xmlns="http://schemas.microsoft.com/VisualStudio/2011/storyboarding/control">
  <Id Name="System.Storyboarding.Icons.Envelope" Revision="1" Stencil="System.Storyboarding.Icons" StencilVersion="0.1"/>
</Control>
</file>

<file path=customXml/item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75.xml><?xml version="1.0" encoding="utf-8"?>
<Control xmlns="http://schemas.microsoft.com/VisualStudio/2011/storyboarding/control">
  <Id Name="System.Storyboarding.WindowsAppIcons.Wrench" Revision="1" Stencil="System.Storyboarding.WindowsAppIcons" StencilVersion="0.1"/>
</Control>
</file>

<file path=customXml/item76.xml><?xml version="1.0" encoding="utf-8"?>
<Control xmlns="http://schemas.microsoft.com/VisualStudio/2011/storyboarding/control">
  <Id Name="System.Storyboarding.Icons.Shutdown" Revision="1" Stencil="System.Storyboarding.Icons" StencilVersion="0.1"/>
</Control>
</file>

<file path=customXml/item7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9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Props1.xml><?xml version="1.0" encoding="utf-8"?>
<ds:datastoreItem xmlns:ds="http://schemas.openxmlformats.org/officeDocument/2006/customXml" ds:itemID="{CE84BE8A-F945-4F1A-A9F3-5A753280C60B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0EC81B70-0E85-482E-97FE-0B9709092D9F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63BB9B03-CF25-47D9-998B-18C8FA3F8022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32A64DEE-52B8-4DC0-AD2C-76A2946A2ACF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E05AD482-6CB5-48C9-AE65-B717E0B40645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B44FDA04-A238-4789-BCA0-9792DEAB5093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12AFADFC-BB00-4140-ACD3-7660AEF1B480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D31DE6D4-AD2E-4FD2-9635-8A971279F9E8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0496F0A7-E7C7-443D-935B-39A98D498ABB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442C6F75-31CD-4087-90C9-593D26D090FC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962C7040-127F-4111-BBE7-9F63B5F0AE39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EBDB6059-782C-4AF5-8DCA-CD810F372EB0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3CEA7124-C5EE-4EE3-8612-37DD5840A186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606D1C80-D088-4F1A-8FF8-7057E95D98B2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DA634E83-5035-4F72-ABCB-1848F251EECC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B89A876A-25C6-4142-B019-519C9555A180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936349CA-D31D-4FB7-A594-CE01CE8ABF6A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736C6BCF-9C70-4206-B91A-7C511122A754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DAA9A51A-79F3-4FA6-9EA3-92D23A5D2563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E7D3D75B-2D87-46C5-8A38-E637B568A943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4FFBAFFA-C93C-4723-9252-94D77CE7963C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22BBB2FA-F8D8-485D-82A6-F1C443370B32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754CAA60-F9A4-4F5C-9669-63F1B35BE9AE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302DDC1D-4484-4118-8994-566B171106F3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815D6CEC-7308-4FCB-98DE-A3090AC28C45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8FA4FE91-0764-4C79-9F0E-1176F5EA7FA0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DF4FD418-844A-40D0-929F-7DA08A74F4CA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3CB60CAE-F10A-4F50-9254-34F7F7909897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2F5FC3C5-F6FB-4918-8379-897E82B1DA84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1BC358E3-EFBF-4F09-B5E2-18B108B8076D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4F34E00D-2C0B-44E4-8FBC-3AD3F8AAC5C3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CDE96676-C758-4F89-AC63-AF18897D659F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85BA3EA8-BF21-4E48-8A7C-A3DE478780C4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19E7CD9B-22F6-4A03-9FFB-02CAD979D6D5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E3D11687-31AA-4D84-AE15-6FA3FBA5E3C7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57B5B37A-C6BF-4D77-909B-ABF66445FDBF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B9CCCD84-A1D5-4AFA-A8B8-6A7E0AFEBFB7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DBA93847-17B5-47BA-93CB-59E8974DC483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625115EF-EC36-4E65-98CE-B68C6DD9DFD8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3854819B-55F7-4876-9275-1D49F7A01B49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47F7393A-A6EE-40E3-8E53-48C12BC5BEB4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9055E85B-89D8-444B-982D-06E60BF7D042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F4BFAE22-7FCE-45FB-8C1A-0A8564451CEE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261836CD-FED0-433D-AD9A-D616EBBD5077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026DD370-8DC7-4716-9D61-125D3B95F84A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0692FDFA-3CF8-40CF-81AF-F04C4F85AF86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148D5DCF-151E-4015-B476-A25CC99190CA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90CD6BC3-897F-4F7D-8879-C608C6180117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7DD04F9A-8F7B-4647-810F-5E7969E55DD0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CCB5FC7A-07C3-46CA-AC45-B0E736654358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95735309-801C-4E50-9A0F-84694397F2A9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4E8859B4-36F2-423A-AD45-7F66BA2D550E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B0120C11-4588-46ED-9CAD-ED8577B11F6F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A3A4ED59-86E5-4370-994F-4166D485CD3E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2303E8F3-F3AC-4011-AD7C-AAA15EC752A0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A1BD4C39-5498-44BB-9B2A-661451BE77FE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9DE26630-4771-4284-9719-9D51986844C6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DAEB6AE0-614B-44BE-AD6C-D07CA95FFA22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31DEE814-F0A1-45AB-85FB-C6ED76D60C43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AA78CAF9-F339-41D7-B2E5-6C0E0F8A58B1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4588D158-FA94-47DE-93D9-8330DF169B07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3497D45F-5459-4B92-994E-B028EFC4A3C1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CC368FF7-1739-468E-B31C-C7A3403888E6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7DADA7F5-0F10-455C-B7B7-D4829FF03326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CF9EF9BE-4E36-4D0C-8DA4-904FAC918CE8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DD5D7BFF-1BCA-4B2C-8B32-832552ABD4F6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C3FC6467-253A-4417-9314-8C15A7C164A8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1CA48F8A-CF7B-4F2C-A4EB-8F6E32F43657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03FDAAB9-2C49-4F59-9187-32085AE0C1A5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83694E6A-9865-413B-AB9D-9312D383D9F9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B53702CD-761F-40E3-856E-F6BE5210E23A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B3D67867-456D-44AA-BA3B-B7F3C2B2FB82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3831AFE3-9D63-4CD8-B09A-6A082C41CED3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CECAEFA9-ACCA-4523-87AC-87615C7E0C96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E5E5FE01-00F1-4DE8-BDB4-4E8BED5C3E8D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20DAD9EA-BFE0-4516-BFF4-68E0D0229C5B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C9B96F1A-308A-4D5E-83F3-0116050B21AB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BD88D1A5-A8FE-4834-B1AB-7FD94789B14A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40</Words>
  <Application>Microsoft Office PowerPoint</Application>
  <PresentationFormat>와이드스크린</PresentationFormat>
  <Paragraphs>33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Segoe UI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손우규</dc:creator>
  <cp:lastModifiedBy>우규 손</cp:lastModifiedBy>
  <cp:revision>20</cp:revision>
  <dcterms:created xsi:type="dcterms:W3CDTF">2017-12-28T14:16:03Z</dcterms:created>
  <dcterms:modified xsi:type="dcterms:W3CDTF">2018-01-10T04:28:13Z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