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customXml/itemProps50.xml" ContentType="application/vnd.openxmlformats-officedocument.customXmlProperties+xml"/>
  <Override PartName="/customXml/itemProps51.xml" ContentType="application/vnd.openxmlformats-officedocument.customXmlProperties+xml"/>
  <Override PartName="/customXml/itemProps52.xml" ContentType="application/vnd.openxmlformats-officedocument.customXmlProperties+xml"/>
  <Override PartName="/customXml/itemProps53.xml" ContentType="application/vnd.openxmlformats-officedocument.customXmlProperties+xml"/>
  <Override PartName="/customXml/itemProps54.xml" ContentType="application/vnd.openxmlformats-officedocument.customXmlProperties+xml"/>
  <Override PartName="/customXml/itemProps55.xml" ContentType="application/vnd.openxmlformats-officedocument.customXmlProperties+xml"/>
  <Override PartName="/customXml/itemProps56.xml" ContentType="application/vnd.openxmlformats-officedocument.customXmlProperties+xml"/>
  <Override PartName="/customXml/itemProps57.xml" ContentType="application/vnd.openxmlformats-officedocument.customXmlProperties+xml"/>
  <Override PartName="/customXml/itemProps58.xml" ContentType="application/vnd.openxmlformats-officedocument.customXmlProperties+xml"/>
  <Override PartName="/customXml/itemProps59.xml" ContentType="application/vnd.openxmlformats-officedocument.customXmlProperties+xml"/>
  <Override PartName="/customXml/itemProps60.xml" ContentType="application/vnd.openxmlformats-officedocument.customXmlProperties+xml"/>
  <Override PartName="/customXml/itemProps61.xml" ContentType="application/vnd.openxmlformats-officedocument.customXmlProperties+xml"/>
  <Override PartName="/customXml/itemProps62.xml" ContentType="application/vnd.openxmlformats-officedocument.customXmlProperties+xml"/>
  <Override PartName="/customXml/itemProps63.xml" ContentType="application/vnd.openxmlformats-officedocument.customXmlProperties+xml"/>
  <Override PartName="/customXml/itemProps64.xml" ContentType="application/vnd.openxmlformats-officedocument.customXmlProperties+xml"/>
  <Override PartName="/customXml/itemProps65.xml" ContentType="application/vnd.openxmlformats-officedocument.customXmlProperties+xml"/>
  <Override PartName="/customXml/itemProps66.xml" ContentType="application/vnd.openxmlformats-officedocument.customXmlProperties+xml"/>
  <Override PartName="/customXml/itemProps67.xml" ContentType="application/vnd.openxmlformats-officedocument.customXmlProperties+xml"/>
  <Override PartName="/customXml/itemProps68.xml" ContentType="application/vnd.openxmlformats-officedocument.customXmlProperties+xml"/>
  <Override PartName="/customXml/itemProps69.xml" ContentType="application/vnd.openxmlformats-officedocument.customXmlProperties+xml"/>
  <Override PartName="/customXml/itemProps70.xml" ContentType="application/vnd.openxmlformats-officedocument.customXmlProperties+xml"/>
  <Override PartName="/customXml/itemProps71.xml" ContentType="application/vnd.openxmlformats-officedocument.customXmlProperties+xml"/>
  <Override PartName="/customXml/itemProps72.xml" ContentType="application/vnd.openxmlformats-officedocument.customXmlProperties+xml"/>
  <Override PartName="/customXml/itemProps73.xml" ContentType="application/vnd.openxmlformats-officedocument.customXmlProperties+xml"/>
  <Override PartName="/customXml/itemProps74.xml" ContentType="application/vnd.openxmlformats-officedocument.customXmlProperties+xml"/>
  <Override PartName="/customXml/itemProps75.xml" ContentType="application/vnd.openxmlformats-officedocument.customXmlProperties+xml"/>
  <Override PartName="/customXml/itemProps76.xml" ContentType="application/vnd.openxmlformats-officedocument.customXmlProperties+xml"/>
  <Override PartName="/customXml/itemProps77.xml" ContentType="application/vnd.openxmlformats-officedocument.customXmlProperties+xml"/>
  <Override PartName="/customXml/itemProps78.xml" ContentType="application/vnd.openxmlformats-officedocument.customXmlProperties+xml"/>
  <Override PartName="/customXml/itemProps79.xml" ContentType="application/vnd.openxmlformats-officedocument.customXmlProperties+xml"/>
  <Override PartName="/customXml/itemProps80.xml" ContentType="application/vnd.openxmlformats-officedocument.customXmlProperties+xml"/>
  <Override PartName="/customXml/itemProps81.xml" ContentType="application/vnd.openxmlformats-officedocument.customXmlProperties+xml"/>
  <Override PartName="/customXml/itemProps82.xml" ContentType="application/vnd.openxmlformats-officedocument.customXmlProperties+xml"/>
  <Override PartName="/customXml/itemProps83.xml" ContentType="application/vnd.openxmlformats-officedocument.customXmlProperties+xml"/>
  <Override PartName="/customXml/itemProps84.xml" ContentType="application/vnd.openxmlformats-officedocument.customXmlProperties+xml"/>
  <Override PartName="/customXml/itemProps85.xml" ContentType="application/vnd.openxmlformats-officedocument.customXmlProperties+xml"/>
  <Override PartName="/customXml/itemProps86.xml" ContentType="application/vnd.openxmlformats-officedocument.customXmlProperties+xml"/>
  <Override PartName="/customXml/itemProps87.xml" ContentType="application/vnd.openxmlformats-officedocument.customXmlProperties+xml"/>
  <Override PartName="/customXml/itemProps88.xml" ContentType="application/vnd.openxmlformats-officedocument.customXmlProperties+xml"/>
  <Override PartName="/customXml/itemProps89.xml" ContentType="application/vnd.openxmlformats-officedocument.customXmlProperties+xml"/>
  <Override PartName="/customXml/itemProps90.xml" ContentType="application/vnd.openxmlformats-officedocument.customXmlProperties+xml"/>
  <Override PartName="/customXml/itemProps91.xml" ContentType="application/vnd.openxmlformats-officedocument.customXmlProperties+xml"/>
  <Override PartName="/customXml/itemProps92.xml" ContentType="application/vnd.openxmlformats-officedocument.customXmlProperties+xml"/>
  <Override PartName="/customXml/itemProps93.xml" ContentType="application/vnd.openxmlformats-officedocument.customXmlProperties+xml"/>
  <Override PartName="/customXml/itemProps94.xml" ContentType="application/vnd.openxmlformats-officedocument.customXmlProperties+xml"/>
  <Override PartName="/customXml/itemProps95.xml" ContentType="application/vnd.openxmlformats-officedocument.customXmlProperties+xml"/>
  <Override PartName="/customXml/itemProps96.xml" ContentType="application/vnd.openxmlformats-officedocument.customXmlProperties+xml"/>
  <Override PartName="/customXml/itemProps97.xml" ContentType="application/vnd.openxmlformats-officedocument.customXmlProperties+xml"/>
  <Override PartName="/customXml/itemProps98.xml" ContentType="application/vnd.openxmlformats-officedocument.customXmlProperties+xml"/>
  <Override PartName="/customXml/itemProps99.xml" ContentType="application/vnd.openxmlformats-officedocument.customXmlProperties+xml"/>
  <Override PartName="/customXml/itemProps100.xml" ContentType="application/vnd.openxmlformats-officedocument.customXmlProperties+xml"/>
  <Override PartName="/customXml/itemProps101.xml" ContentType="application/vnd.openxmlformats-officedocument.customXmlProperties+xml"/>
  <Override PartName="/customXml/itemProps102.xml" ContentType="application/vnd.openxmlformats-officedocument.customXmlProperties+xml"/>
  <Override PartName="/customXml/itemProps103.xml" ContentType="application/vnd.openxmlformats-officedocument.customXmlProperties+xml"/>
  <Override PartName="/customXml/itemProps104.xml" ContentType="application/vnd.openxmlformats-officedocument.customXmlProperties+xml"/>
  <Override PartName="/customXml/itemProps105.xml" ContentType="application/vnd.openxmlformats-officedocument.customXmlProperties+xml"/>
  <Override PartName="/customXml/itemProps106.xml" ContentType="application/vnd.openxmlformats-officedocument.customXmlProperties+xml"/>
  <Override PartName="/customXml/itemProps107.xml" ContentType="application/vnd.openxmlformats-officedocument.customXmlProperties+xml"/>
  <Override PartName="/customXml/itemProps108.xml" ContentType="application/vnd.openxmlformats-officedocument.customXmlProperties+xml"/>
  <Override PartName="/customXml/itemProps109.xml" ContentType="application/vnd.openxmlformats-officedocument.customXmlProperties+xml"/>
  <Override PartName="/customXml/itemProps110.xml" ContentType="application/vnd.openxmlformats-officedocument.customXmlProperties+xml"/>
  <Override PartName="/customXml/itemProps111.xml" ContentType="application/vnd.openxmlformats-officedocument.customXmlProperties+xml"/>
  <Override PartName="/customXml/itemProps112.xml" ContentType="application/vnd.openxmlformats-officedocument.customXmlProperties+xml"/>
  <Override PartName="/customXml/itemProps113.xml" ContentType="application/vnd.openxmlformats-officedocument.customXmlProperties+xml"/>
  <Override PartName="/customXml/itemProps114.xml" ContentType="application/vnd.openxmlformats-officedocument.customXmlProperties+xml"/>
  <Override PartName="/customXml/itemProps115.xml" ContentType="application/vnd.openxmlformats-officedocument.customXmlProperties+xml"/>
  <Override PartName="/customXml/itemProps116.xml" ContentType="application/vnd.openxmlformats-officedocument.customXmlProperties+xml"/>
  <Override PartName="/customXml/itemProps117.xml" ContentType="application/vnd.openxmlformats-officedocument.customXmlProperties+xml"/>
  <Override PartName="/customXml/itemProps118.xml" ContentType="application/vnd.openxmlformats-officedocument.customXmlProperties+xml"/>
  <Override PartName="/customXml/itemProps119.xml" ContentType="application/vnd.openxmlformats-officedocument.customXmlProperties+xml"/>
  <Override PartName="/customXml/itemProps120.xml" ContentType="application/vnd.openxmlformats-officedocument.customXmlProperties+xml"/>
  <Override PartName="/customXml/itemProps121.xml" ContentType="application/vnd.openxmlformats-officedocument.customXmlProperties+xml"/>
  <Override PartName="/customXml/itemProps122.xml" ContentType="application/vnd.openxmlformats-officedocument.customXmlProperties+xml"/>
  <Override PartName="/customXml/itemProps123.xml" ContentType="application/vnd.openxmlformats-officedocument.customXmlProperties+xml"/>
  <Override PartName="/customXml/itemProps124.xml" ContentType="application/vnd.openxmlformats-officedocument.customXmlProperties+xml"/>
  <Override PartName="/customXml/itemProps125.xml" ContentType="application/vnd.openxmlformats-officedocument.customXmlProperties+xml"/>
  <Override PartName="/customXml/itemProps126.xml" ContentType="application/vnd.openxmlformats-officedocument.customXmlProperties+xml"/>
  <Override PartName="/customXml/itemProps127.xml" ContentType="application/vnd.openxmlformats-officedocument.customXmlProperties+xml"/>
  <Override PartName="/customXml/itemProps128.xml" ContentType="application/vnd.openxmlformats-officedocument.customXmlProperties+xml"/>
  <Override PartName="/customXml/itemProps129.xml" ContentType="application/vnd.openxmlformats-officedocument.customXmlProperties+xml"/>
  <Override PartName="/customXml/itemProps130.xml" ContentType="application/vnd.openxmlformats-officedocument.customXmlProperties+xml"/>
  <Override PartName="/customXml/itemProps131.xml" ContentType="application/vnd.openxmlformats-officedocument.customXmlProperties+xml"/>
  <Override PartName="/customXml/itemProps132.xml" ContentType="application/vnd.openxmlformats-officedocument.customXmlProperties+xml"/>
  <Override PartName="/customXml/itemProps133.xml" ContentType="application/vnd.openxmlformats-officedocument.customXmlProperties+xml"/>
  <Override PartName="/customXml/itemProps134.xml" ContentType="application/vnd.openxmlformats-officedocument.customXmlProperties+xml"/>
  <Override PartName="/customXml/itemProps135.xml" ContentType="application/vnd.openxmlformats-officedocument.customXmlProperties+xml"/>
  <Override PartName="/customXml/itemProps136.xml" ContentType="application/vnd.openxmlformats-officedocument.customXmlProperties+xml"/>
  <Override PartName="/customXml/itemProps137.xml" ContentType="application/vnd.openxmlformats-officedocument.customXmlProperties+xml"/>
  <Override PartName="/customXml/itemProps138.xml" ContentType="application/vnd.openxmlformats-officedocument.customXmlProperties+xml"/>
  <Override PartName="/customXml/itemProps139.xml" ContentType="application/vnd.openxmlformats-officedocument.customXmlProperties+xml"/>
  <Override PartName="/customXml/itemProps140.xml" ContentType="application/vnd.openxmlformats-officedocument.customXmlProperties+xml"/>
  <Override PartName="/customXml/itemProps141.xml" ContentType="application/vnd.openxmlformats-officedocument.customXmlProperties+xml"/>
  <Override PartName="/customXml/itemProps142.xml" ContentType="application/vnd.openxmlformats-officedocument.customXmlProperties+xml"/>
  <Override PartName="/customXml/itemProps143.xml" ContentType="application/vnd.openxmlformats-officedocument.customXmlProperties+xml"/>
  <Override PartName="/customXml/itemProps144.xml" ContentType="application/vnd.openxmlformats-officedocument.customXmlProperties+xml"/>
  <Override PartName="/customXml/itemProps145.xml" ContentType="application/vnd.openxmlformats-officedocument.customXmlProperties+xml"/>
  <Override PartName="/customXml/itemProps146.xml" ContentType="application/vnd.openxmlformats-officedocument.customXmlProperties+xml"/>
  <Override PartName="/customXml/itemProps147.xml" ContentType="application/vnd.openxmlformats-officedocument.customXmlProperties+xml"/>
  <Override PartName="/customXml/itemProps148.xml" ContentType="application/vnd.openxmlformats-officedocument.customXmlProperties+xml"/>
  <Override PartName="/customXml/itemProps149.xml" ContentType="application/vnd.openxmlformats-officedocument.customXmlProperties+xml"/>
  <Override PartName="/customXml/itemProps150.xml" ContentType="application/vnd.openxmlformats-officedocument.customXmlProperties+xml"/>
  <Override PartName="/customXml/itemProps151.xml" ContentType="application/vnd.openxmlformats-officedocument.customXmlProperties+xml"/>
  <Override PartName="/customXml/itemProps152.xml" ContentType="application/vnd.openxmlformats-officedocument.customXmlProperties+xml"/>
  <Override PartName="/customXml/itemProps153.xml" ContentType="application/vnd.openxmlformats-officedocument.customXmlProperties+xml"/>
  <Override PartName="/customXml/itemProps154.xml" ContentType="application/vnd.openxmlformats-officedocument.customXmlProperties+xml"/>
  <Override PartName="/customXml/itemProps155.xml" ContentType="application/vnd.openxmlformats-officedocument.customXmlProperties+xml"/>
  <Override PartName="/customXml/itemProps156.xml" ContentType="application/vnd.openxmlformats-officedocument.customXmlProperties+xml"/>
  <Override PartName="/customXml/itemProps157.xml" ContentType="application/vnd.openxmlformats-officedocument.customXmlProperties+xml"/>
  <Override PartName="/customXml/itemProps158.xml" ContentType="application/vnd.openxmlformats-officedocument.customXmlProperties+xml"/>
  <Override PartName="/customXml/itemProps159.xml" ContentType="application/vnd.openxmlformats-officedocument.customXmlProperties+xml"/>
  <Override PartName="/customXml/itemProps160.xml" ContentType="application/vnd.openxmlformats-officedocument.customXmlProperties+xml"/>
  <Override PartName="/customXml/itemProps161.xml" ContentType="application/vnd.openxmlformats-officedocument.customXmlProperties+xml"/>
  <Override PartName="/customXml/itemProps162.xml" ContentType="application/vnd.openxmlformats-officedocument.customXmlProperties+xml"/>
  <Override PartName="/customXml/itemProps163.xml" ContentType="application/vnd.openxmlformats-officedocument.customXmlProperties+xml"/>
  <Override PartName="/customXml/itemProps164.xml" ContentType="application/vnd.openxmlformats-officedocument.customXmlProperties+xml"/>
  <Override PartName="/customXml/itemProps165.xml" ContentType="application/vnd.openxmlformats-officedocument.customXmlProperties+xml"/>
  <Override PartName="/customXml/itemProps166.xml" ContentType="application/vnd.openxmlformats-officedocument.customXmlProperties+xml"/>
  <Override PartName="/customXml/itemProps167.xml" ContentType="application/vnd.openxmlformats-officedocument.customXmlProperties+xml"/>
  <Override PartName="/customXml/itemProps168.xml" ContentType="application/vnd.openxmlformats-officedocument.customXmlProperties+xml"/>
  <Override PartName="/customXml/itemProps169.xml" ContentType="application/vnd.openxmlformats-officedocument.customXmlProperties+xml"/>
  <Override PartName="/customXml/itemProps170.xml" ContentType="application/vnd.openxmlformats-officedocument.customXmlProperties+xml"/>
  <Override PartName="/customXml/itemProps171.xml" ContentType="application/vnd.openxmlformats-officedocument.customXmlProperties+xml"/>
  <Override PartName="/customXml/itemProps172.xml" ContentType="application/vnd.openxmlformats-officedocument.customXmlProperties+xml"/>
  <Override PartName="/customXml/itemProps173.xml" ContentType="application/vnd.openxmlformats-officedocument.customXmlProperties+xml"/>
  <Override PartName="/customXml/itemProps174.xml" ContentType="application/vnd.openxmlformats-officedocument.customXmlProperties+xml"/>
  <Override PartName="/customXml/itemProps175.xml" ContentType="application/vnd.openxmlformats-officedocument.customXmlProperties+xml"/>
  <Override PartName="/customXml/itemProps176.xml" ContentType="application/vnd.openxmlformats-officedocument.customXmlProperties+xml"/>
  <Override PartName="/customXml/itemProps177.xml" ContentType="application/vnd.openxmlformats-officedocument.customXmlProperties+xml"/>
  <Override PartName="/customXml/itemProps178.xml" ContentType="application/vnd.openxmlformats-officedocument.customXmlProperties+xml"/>
  <Override PartName="/customXml/itemProps179.xml" ContentType="application/vnd.openxmlformats-officedocument.customXmlProperties+xml"/>
  <Override PartName="/customXml/itemProps180.xml" ContentType="application/vnd.openxmlformats-officedocument.customXmlProperties+xml"/>
  <Override PartName="/customXml/itemProps181.xml" ContentType="application/vnd.openxmlformats-officedocument.customXmlProperties+xml"/>
  <Override PartName="/customXml/itemProps182.xml" ContentType="application/vnd.openxmlformats-officedocument.customXmlProperties+xml"/>
  <Override PartName="/customXml/itemProps183.xml" ContentType="application/vnd.openxmlformats-officedocument.customXmlProperties+xml"/>
  <Override PartName="/customXml/itemProps184.xml" ContentType="application/vnd.openxmlformats-officedocument.customXmlProperties+xml"/>
  <Override PartName="/customXml/itemProps185.xml" ContentType="application/vnd.openxmlformats-officedocument.customXmlProperties+xml"/>
  <Override PartName="/customXml/itemProps186.xml" ContentType="application/vnd.openxmlformats-officedocument.customXmlProperties+xml"/>
  <Override PartName="/customXml/itemProps187.xml" ContentType="application/vnd.openxmlformats-officedocument.customXmlProperties+xml"/>
  <Override PartName="/customXml/itemProps188.xml" ContentType="application/vnd.openxmlformats-officedocument.customXmlProperties+xml"/>
  <Override PartName="/customXml/itemProps189.xml" ContentType="application/vnd.openxmlformats-officedocument.customXmlProperties+xml"/>
  <Override PartName="/customXml/itemProps190.xml" ContentType="application/vnd.openxmlformats-officedocument.customXmlProperties+xml"/>
  <Override PartName="/customXml/itemProps191.xml" ContentType="application/vnd.openxmlformats-officedocument.customXmlProperties+xml"/>
  <Override PartName="/customXml/itemProps192.xml" ContentType="application/vnd.openxmlformats-officedocument.customXmlProperties+xml"/>
  <Override PartName="/customXml/itemProps193.xml" ContentType="application/vnd.openxmlformats-officedocument.customXmlProperties+xml"/>
  <Override PartName="/customXml/itemProps194.xml" ContentType="application/vnd.openxmlformats-officedocument.customXmlProperties+xml"/>
  <Override PartName="/customXml/itemProps195.xml" ContentType="application/vnd.openxmlformats-officedocument.customXmlProperties+xml"/>
  <Override PartName="/customXml/itemProps196.xml" ContentType="application/vnd.openxmlformats-officedocument.customXmlProperties+xml"/>
  <Override PartName="/customXml/itemProps197.xml" ContentType="application/vnd.openxmlformats-officedocument.customXmlProperties+xml"/>
  <Override PartName="/customXml/itemProps198.xml" ContentType="application/vnd.openxmlformats-officedocument.customXmlProperties+xml"/>
  <Override PartName="/customXml/itemProps199.xml" ContentType="application/vnd.openxmlformats-officedocument.customXmlProperties+xml"/>
  <Override PartName="/customXml/itemProps200.xml" ContentType="application/vnd.openxmlformats-officedocument.customXmlProperties+xml"/>
  <Override PartName="/customXml/itemProps201.xml" ContentType="application/vnd.openxmlformats-officedocument.customXmlProperties+xml"/>
  <Override PartName="/customXml/itemProps202.xml" ContentType="application/vnd.openxmlformats-officedocument.customXmlProperties+xml"/>
  <Override PartName="/customXml/itemProps203.xml" ContentType="application/vnd.openxmlformats-officedocument.customXmlProperties+xml"/>
  <Override PartName="/customXml/itemProps204.xml" ContentType="application/vnd.openxmlformats-officedocument.customXmlProperties+xml"/>
  <Override PartName="/customXml/itemProps205.xml" ContentType="application/vnd.openxmlformats-officedocument.customXmlProperties+xml"/>
  <Override PartName="/customXml/itemProps206.xml" ContentType="application/vnd.openxmlformats-officedocument.customXmlProperties+xml"/>
  <Override PartName="/customXml/itemProps207.xml" ContentType="application/vnd.openxmlformats-officedocument.customXmlProperties+xml"/>
  <Override PartName="/customXml/itemProps208.xml" ContentType="application/vnd.openxmlformats-officedocument.customXmlProperties+xml"/>
  <Override PartName="/customXml/itemProps209.xml" ContentType="application/vnd.openxmlformats-officedocument.customXmlProperties+xml"/>
  <Override PartName="/customXml/itemProps210.xml" ContentType="application/vnd.openxmlformats-officedocument.customXmlProperties+xml"/>
  <Override PartName="/customXml/itemProps211.xml" ContentType="application/vnd.openxmlformats-officedocument.customXmlProperties+xml"/>
  <Override PartName="/customXml/itemProps212.xml" ContentType="application/vnd.openxmlformats-officedocument.customXmlProperties+xml"/>
  <Override PartName="/customXml/itemProps213.xml" ContentType="application/vnd.openxmlformats-officedocument.customXmlProperties+xml"/>
  <Override PartName="/customXml/itemProps214.xml" ContentType="application/vnd.openxmlformats-officedocument.customXmlProperties+xml"/>
  <Override PartName="/customXml/itemProps215.xml" ContentType="application/vnd.openxmlformats-officedocument.customXmlProperties+xml"/>
  <Override PartName="/customXml/itemProps216.xml" ContentType="application/vnd.openxmlformats-officedocument.customXmlProperties+xml"/>
  <Override PartName="/customXml/itemProps217.xml" ContentType="application/vnd.openxmlformats-officedocument.customXmlProperties+xml"/>
  <Override PartName="/customXml/itemProps218.xml" ContentType="application/vnd.openxmlformats-officedocument.customXmlProperties+xml"/>
  <Override PartName="/customXml/itemProps219.xml" ContentType="application/vnd.openxmlformats-officedocument.customXmlProperties+xml"/>
  <Override PartName="/customXml/itemProps220.xml" ContentType="application/vnd.openxmlformats-officedocument.customXmlProperties+xml"/>
  <Override PartName="/customXml/itemProps221.xml" ContentType="application/vnd.openxmlformats-officedocument.customXmlProperties+xml"/>
  <Override PartName="/customXml/itemProps222.xml" ContentType="application/vnd.openxmlformats-officedocument.customXmlProperties+xml"/>
  <Override PartName="/customXml/itemProps223.xml" ContentType="application/vnd.openxmlformats-officedocument.customXmlProperties+xml"/>
  <Override PartName="/customXml/itemProps224.xml" ContentType="application/vnd.openxmlformats-officedocument.customXmlProperties+xml"/>
  <Override PartName="/customXml/itemProps225.xml" ContentType="application/vnd.openxmlformats-officedocument.customXmlProperties+xml"/>
  <Override PartName="/customXml/itemProps226.xml" ContentType="application/vnd.openxmlformats-officedocument.customXmlProperties+xml"/>
  <Override PartName="/customXml/itemProps227.xml" ContentType="application/vnd.openxmlformats-officedocument.customXmlProperties+xml"/>
  <Override PartName="/customXml/itemProps228.xml" ContentType="application/vnd.openxmlformats-officedocument.customXmlProperties+xml"/>
  <Override PartName="/customXml/itemProps229.xml" ContentType="application/vnd.openxmlformats-officedocument.customXmlProperties+xml"/>
  <Override PartName="/customXml/itemProps230.xml" ContentType="application/vnd.openxmlformats-officedocument.customXmlProperties+xml"/>
  <Override PartName="/customXml/itemProps231.xml" ContentType="application/vnd.openxmlformats-officedocument.customXmlProperties+xml"/>
  <Override PartName="/customXml/itemProps232.xml" ContentType="application/vnd.openxmlformats-officedocument.customXmlProperties+xml"/>
  <Override PartName="/customXml/itemProps233.xml" ContentType="application/vnd.openxmlformats-officedocument.customXmlProperties+xml"/>
  <Override PartName="/customXml/itemProps234.xml" ContentType="application/vnd.openxmlformats-officedocument.customXmlProperties+xml"/>
  <Override PartName="/customXml/itemProps235.xml" ContentType="application/vnd.openxmlformats-officedocument.customXmlProperties+xml"/>
  <Override PartName="/customXml/itemProps236.xml" ContentType="application/vnd.openxmlformats-officedocument.customXmlProperties+xml"/>
  <Override PartName="/customXml/itemProps237.xml" ContentType="application/vnd.openxmlformats-officedocument.customXmlProperties+xml"/>
  <Override PartName="/customXml/itemProps238.xml" ContentType="application/vnd.openxmlformats-officedocument.customXmlProperties+xml"/>
  <Override PartName="/customXml/itemProps239.xml" ContentType="application/vnd.openxmlformats-officedocument.customXmlProperties+xml"/>
  <Override PartName="/customXml/itemProps240.xml" ContentType="application/vnd.openxmlformats-officedocument.customXmlProperties+xml"/>
  <Override PartName="/customXml/itemProps241.xml" ContentType="application/vnd.openxmlformats-officedocument.customXmlProperties+xml"/>
  <Override PartName="/customXml/itemProps242.xml" ContentType="application/vnd.openxmlformats-officedocument.customXmlProperties+xml"/>
  <Override PartName="/customXml/itemProps243.xml" ContentType="application/vnd.openxmlformats-officedocument.customXmlProperties+xml"/>
  <Override PartName="/customXml/itemProps244.xml" ContentType="application/vnd.openxmlformats-officedocument.customXmlProperties+xml"/>
  <Override PartName="/customXml/itemProps245.xml" ContentType="application/vnd.openxmlformats-officedocument.customXmlProperties+xml"/>
  <Override PartName="/customXml/itemProps246.xml" ContentType="application/vnd.openxmlformats-officedocument.customXmlProperties+xml"/>
  <Override PartName="/customXml/itemProps247.xml" ContentType="application/vnd.openxmlformats-officedocument.customXmlProperties+xml"/>
  <Override PartName="/customXml/itemProps248.xml" ContentType="application/vnd.openxmlformats-officedocument.customXmlProperties+xml"/>
  <Override PartName="/customXml/itemProps249.xml" ContentType="application/vnd.openxmlformats-officedocument.customXmlProperties+xml"/>
  <Override PartName="/customXml/itemProps250.xml" ContentType="application/vnd.openxmlformats-officedocument.customXmlProperties+xml"/>
  <Override PartName="/customXml/itemProps251.xml" ContentType="application/vnd.openxmlformats-officedocument.customXmlProperties+xml"/>
  <Override PartName="/customXml/itemProps252.xml" ContentType="application/vnd.openxmlformats-officedocument.customXmlProperties+xml"/>
  <Override PartName="/customXml/itemProps253.xml" ContentType="application/vnd.openxmlformats-officedocument.customXmlProperties+xml"/>
  <Override PartName="/customXml/itemProps254.xml" ContentType="application/vnd.openxmlformats-officedocument.customXmlProperties+xml"/>
  <Override PartName="/customXml/itemProps255.xml" ContentType="application/vnd.openxmlformats-officedocument.customXmlProperties+xml"/>
  <Override PartName="/customXml/itemProps256.xml" ContentType="application/vnd.openxmlformats-officedocument.customXmlProperties+xml"/>
  <Override PartName="/customXml/itemProps257.xml" ContentType="application/vnd.openxmlformats-officedocument.customXmlProperties+xml"/>
  <Override PartName="/customXml/itemProps258.xml" ContentType="application/vnd.openxmlformats-officedocument.customXmlProperties+xml"/>
  <Override PartName="/customXml/itemProps259.xml" ContentType="application/vnd.openxmlformats-officedocument.customXmlProperties+xml"/>
  <Override PartName="/customXml/itemProps260.xml" ContentType="application/vnd.openxmlformats-officedocument.customXmlProperties+xml"/>
  <Override PartName="/customXml/itemProps261.xml" ContentType="application/vnd.openxmlformats-officedocument.customXmlProperties+xml"/>
  <Override PartName="/customXml/itemProps262.xml" ContentType="application/vnd.openxmlformats-officedocument.customXmlProperties+xml"/>
  <Override PartName="/customXml/itemProps263.xml" ContentType="application/vnd.openxmlformats-officedocument.customXmlProperties+xml"/>
  <Override PartName="/customXml/itemProps264.xml" ContentType="application/vnd.openxmlformats-officedocument.customXmlProperties+xml"/>
  <Override PartName="/customXml/itemProps265.xml" ContentType="application/vnd.openxmlformats-officedocument.customXmlProperties+xml"/>
  <Override PartName="/customXml/itemProps266.xml" ContentType="application/vnd.openxmlformats-officedocument.customXmlProperties+xml"/>
  <Override PartName="/customXml/itemProps267.xml" ContentType="application/vnd.openxmlformats-officedocument.customXmlProperties+xml"/>
  <Override PartName="/customXml/itemProps268.xml" ContentType="application/vnd.openxmlformats-officedocument.customXmlProperties+xml"/>
  <Override PartName="/customXml/itemProps269.xml" ContentType="application/vnd.openxmlformats-officedocument.customXmlProperties+xml"/>
  <Override PartName="/customXml/itemProps270.xml" ContentType="application/vnd.openxmlformats-officedocument.customXmlProperties+xml"/>
  <Override PartName="/customXml/itemProps271.xml" ContentType="application/vnd.openxmlformats-officedocument.customXmlProperties+xml"/>
  <Override PartName="/customXml/itemProps272.xml" ContentType="application/vnd.openxmlformats-officedocument.customXmlProperties+xml"/>
  <Override PartName="/customXml/itemProps273.xml" ContentType="application/vnd.openxmlformats-officedocument.customXmlProperties+xml"/>
  <Override PartName="/customXml/itemProps274.xml" ContentType="application/vnd.openxmlformats-officedocument.customXmlProperties+xml"/>
  <Override PartName="/customXml/itemProps275.xml" ContentType="application/vnd.openxmlformats-officedocument.customXmlProperties+xml"/>
  <Override PartName="/customXml/itemProps276.xml" ContentType="application/vnd.openxmlformats-officedocument.customXmlProperties+xml"/>
  <Override PartName="/customXml/itemProps277.xml" ContentType="application/vnd.openxmlformats-officedocument.customXmlProperties+xml"/>
  <Override PartName="/customXml/itemProps278.xml" ContentType="application/vnd.openxmlformats-officedocument.customXmlProperties+xml"/>
  <Override PartName="/customXml/itemProps279.xml" ContentType="application/vnd.openxmlformats-officedocument.customXmlProperties+xml"/>
  <Override PartName="/customXml/itemProps280.xml" ContentType="application/vnd.openxmlformats-officedocument.customXmlProperties+xml"/>
  <Override PartName="/customXml/itemProps281.xml" ContentType="application/vnd.openxmlformats-officedocument.customXmlProperties+xml"/>
  <Override PartName="/customXml/itemProps282.xml" ContentType="application/vnd.openxmlformats-officedocument.customXmlProperties+xml"/>
  <Override PartName="/customXml/itemProps283.xml" ContentType="application/vnd.openxmlformats-officedocument.customXmlProperties+xml"/>
  <Override PartName="/customXml/itemProps284.xml" ContentType="application/vnd.openxmlformats-officedocument.customXmlProperties+xml"/>
  <Override PartName="/customXml/itemProps285.xml" ContentType="application/vnd.openxmlformats-officedocument.customXmlProperties+xml"/>
  <Override PartName="/customXml/itemProps286.xml" ContentType="application/vnd.openxmlformats-officedocument.customXmlProperties+xml"/>
  <Override PartName="/customXml/itemProps287.xml" ContentType="application/vnd.openxmlformats-officedocument.customXmlProperties+xml"/>
  <Override PartName="/customXml/itemProps288.xml" ContentType="application/vnd.openxmlformats-officedocument.customXmlProperties+xml"/>
  <Override PartName="/customXml/itemProps289.xml" ContentType="application/vnd.openxmlformats-officedocument.customXmlProperties+xml"/>
  <Override PartName="/customXml/itemProps290.xml" ContentType="application/vnd.openxmlformats-officedocument.customXmlProperties+xml"/>
  <Override PartName="/customXml/itemProps291.xml" ContentType="application/vnd.openxmlformats-officedocument.customXmlProperties+xml"/>
  <Override PartName="/customXml/itemProps292.xml" ContentType="application/vnd.openxmlformats-officedocument.customXmlProperties+xml"/>
  <Override PartName="/customXml/itemProps293.xml" ContentType="application/vnd.openxmlformats-officedocument.customXmlProperties+xml"/>
  <Override PartName="/customXml/itemProps294.xml" ContentType="application/vnd.openxmlformats-officedocument.customXmlProperties+xml"/>
  <Override PartName="/customXml/itemProps295.xml" ContentType="application/vnd.openxmlformats-officedocument.customXmlProperties+xml"/>
  <Override PartName="/customXml/itemProps296.xml" ContentType="application/vnd.openxmlformats-officedocument.customXmlProperties+xml"/>
  <Override PartName="/customXml/itemProps297.xml" ContentType="application/vnd.openxmlformats-officedocument.customXmlProperties+xml"/>
  <Override PartName="/customXml/itemProps298.xml" ContentType="application/vnd.openxmlformats-officedocument.customXmlProperties+xml"/>
  <Override PartName="/customXml/itemProps299.xml" ContentType="application/vnd.openxmlformats-officedocument.customXmlProperties+xml"/>
  <Override PartName="/customXml/itemProps300.xml" ContentType="application/vnd.openxmlformats-officedocument.customXmlProperties+xml"/>
  <Override PartName="/customXml/itemProps301.xml" ContentType="application/vnd.openxmlformats-officedocument.customXmlProperties+xml"/>
  <Override PartName="/customXml/itemProps302.xml" ContentType="application/vnd.openxmlformats-officedocument.customXmlProperties+xml"/>
  <Override PartName="/customXml/itemProps303.xml" ContentType="application/vnd.openxmlformats-officedocument.customXmlProperties+xml"/>
  <Override PartName="/customXml/itemProps304.xml" ContentType="application/vnd.openxmlformats-officedocument.customXmlProperties+xml"/>
  <Override PartName="/customXml/itemProps305.xml" ContentType="application/vnd.openxmlformats-officedocument.customXmlProperties+xml"/>
  <Override PartName="/customXml/itemProps306.xml" ContentType="application/vnd.openxmlformats-officedocument.customXmlProperties+xml"/>
  <Override PartName="/customXml/itemProps307.xml" ContentType="application/vnd.openxmlformats-officedocument.customXmlProperties+xml"/>
  <Override PartName="/customXml/itemProps308.xml" ContentType="application/vnd.openxmlformats-officedocument.customXmlProperties+xml"/>
  <Override PartName="/customXml/itemProps309.xml" ContentType="application/vnd.openxmlformats-officedocument.customXmlProperties+xml"/>
  <Override PartName="/customXml/itemProps310.xml" ContentType="application/vnd.openxmlformats-officedocument.customXmlProperties+xml"/>
  <Override PartName="/customXml/itemProps311.xml" ContentType="application/vnd.openxmlformats-officedocument.customXmlProperties+xml"/>
  <Override PartName="/customXml/itemProps312.xml" ContentType="application/vnd.openxmlformats-officedocument.customXmlProperties+xml"/>
  <Override PartName="/customXml/itemProps313.xml" ContentType="application/vnd.openxmlformats-officedocument.customXmlProperties+xml"/>
  <Override PartName="/customXml/itemProps314.xml" ContentType="application/vnd.openxmlformats-officedocument.customXmlProperties+xml"/>
  <Override PartName="/customXml/itemProps315.xml" ContentType="application/vnd.openxmlformats-officedocument.customXmlProperties+xml"/>
  <Override PartName="/customXml/itemProps316.xml" ContentType="application/vnd.openxmlformats-officedocument.customXmlProperties+xml"/>
  <Override PartName="/customXml/itemProps317.xml" ContentType="application/vnd.openxmlformats-officedocument.customXmlProperties+xml"/>
  <Override PartName="/customXml/itemProps318.xml" ContentType="application/vnd.openxmlformats-officedocument.customXmlProperties+xml"/>
  <Override PartName="/customXml/itemProps319.xml" ContentType="application/vnd.openxmlformats-officedocument.customXmlProperties+xml"/>
  <Override PartName="/customXml/itemProps320.xml" ContentType="application/vnd.openxmlformats-officedocument.customXmlProperties+xml"/>
  <Override PartName="/customXml/itemProps321.xml" ContentType="application/vnd.openxmlformats-officedocument.customXmlProperties+xml"/>
  <Override PartName="/customXml/itemProps322.xml" ContentType="application/vnd.openxmlformats-officedocument.customXmlProperties+xml"/>
  <Override PartName="/customXml/itemProps323.xml" ContentType="application/vnd.openxmlformats-officedocument.customXmlProperties+xml"/>
  <Override PartName="/customXml/itemProps324.xml" ContentType="application/vnd.openxmlformats-officedocument.customXmlProperties+xml"/>
  <Override PartName="/customXml/itemProps325.xml" ContentType="application/vnd.openxmlformats-officedocument.customXmlProperties+xml"/>
  <Override PartName="/customXml/itemProps326.xml" ContentType="application/vnd.openxmlformats-officedocument.customXmlProperties+xml"/>
  <Override PartName="/customXml/itemProps327.xml" ContentType="application/vnd.openxmlformats-officedocument.customXmlProperties+xml"/>
  <Override PartName="/customXml/itemProps328.xml" ContentType="application/vnd.openxmlformats-officedocument.customXmlProperties+xml"/>
  <Override PartName="/customXml/itemProps329.xml" ContentType="application/vnd.openxmlformats-officedocument.customXmlProperties+xml"/>
  <Override PartName="/customXml/itemProps330.xml" ContentType="application/vnd.openxmlformats-officedocument.customXmlProperties+xml"/>
  <Override PartName="/customXml/itemProps331.xml" ContentType="application/vnd.openxmlformats-officedocument.customXmlProperties+xml"/>
  <Override PartName="/customXml/itemProps332.xml" ContentType="application/vnd.openxmlformats-officedocument.customXmlProperties+xml"/>
  <Override PartName="/customXml/itemProps333.xml" ContentType="application/vnd.openxmlformats-officedocument.customXmlProperties+xml"/>
  <Override PartName="/customXml/itemProps334.xml" ContentType="application/vnd.openxmlformats-officedocument.customXmlProperties+xml"/>
  <Override PartName="/customXml/itemProps335.xml" ContentType="application/vnd.openxmlformats-officedocument.customXmlProperties+xml"/>
  <Override PartName="/customXml/itemProps336.xml" ContentType="application/vnd.openxmlformats-officedocument.customXmlProperties+xml"/>
  <Override PartName="/customXml/itemProps337.xml" ContentType="application/vnd.openxmlformats-officedocument.customXmlProperties+xml"/>
  <Override PartName="/customXml/itemProps338.xml" ContentType="application/vnd.openxmlformats-officedocument.customXmlProperties+xml"/>
  <Override PartName="/customXml/itemProps339.xml" ContentType="application/vnd.openxmlformats-officedocument.customXmlProperties+xml"/>
  <Override PartName="/customXml/itemProps340.xml" ContentType="application/vnd.openxmlformats-officedocument.customXmlProperties+xml"/>
  <Override PartName="/customXml/itemProps341.xml" ContentType="application/vnd.openxmlformats-officedocument.customXmlProperties+xml"/>
  <Override PartName="/customXml/itemProps342.xml" ContentType="application/vnd.openxmlformats-officedocument.customXmlProperties+xml"/>
  <Override PartName="/customXml/itemProps343.xml" ContentType="application/vnd.openxmlformats-officedocument.customXmlProperties+xml"/>
  <Override PartName="/customXml/itemProps344.xml" ContentType="application/vnd.openxmlformats-officedocument.customXmlProperties+xml"/>
  <Override PartName="/customXml/itemProps345.xml" ContentType="application/vnd.openxmlformats-officedocument.customXmlProperties+xml"/>
  <Override PartName="/customXml/itemProps346.xml" ContentType="application/vnd.openxmlformats-officedocument.customXmlProperties+xml"/>
  <Override PartName="/customXml/itemProps347.xml" ContentType="application/vnd.openxmlformats-officedocument.customXmlProperties+xml"/>
  <Override PartName="/customXml/itemProps348.xml" ContentType="application/vnd.openxmlformats-officedocument.customXmlProperties+xml"/>
  <Override PartName="/customXml/itemProps349.xml" ContentType="application/vnd.openxmlformats-officedocument.customXmlProperties+xml"/>
  <Override PartName="/customXml/itemProps350.xml" ContentType="application/vnd.openxmlformats-officedocument.customXmlProperties+xml"/>
  <Override PartName="/customXml/itemProps351.xml" ContentType="application/vnd.openxmlformats-officedocument.customXmlProperties+xml"/>
  <Override PartName="/customXml/itemProps352.xml" ContentType="application/vnd.openxmlformats-officedocument.customXmlProperties+xml"/>
  <Override PartName="/customXml/itemProps353.xml" ContentType="application/vnd.openxmlformats-officedocument.customXmlProperties+xml"/>
  <Override PartName="/customXml/itemProps354.xml" ContentType="application/vnd.openxmlformats-officedocument.customXmlProperties+xml"/>
  <Override PartName="/customXml/itemProps355.xml" ContentType="application/vnd.openxmlformats-officedocument.customXmlProperties+xml"/>
  <Override PartName="/customXml/itemProps356.xml" ContentType="application/vnd.openxmlformats-officedocument.customXmlProperties+xml"/>
  <Override PartName="/customXml/itemProps357.xml" ContentType="application/vnd.openxmlformats-officedocument.customXmlProperties+xml"/>
  <Override PartName="/customXml/itemProps358.xml" ContentType="application/vnd.openxmlformats-officedocument.customXmlProperties+xml"/>
  <Override PartName="/customXml/itemProps359.xml" ContentType="application/vnd.openxmlformats-officedocument.customXmlProperties+xml"/>
  <Override PartName="/customXml/itemProps360.xml" ContentType="application/vnd.openxmlformats-officedocument.customXmlProperties+xml"/>
  <Override PartName="/customXml/itemProps361.xml" ContentType="application/vnd.openxmlformats-officedocument.customXmlProperties+xml"/>
  <Override PartName="/customXml/itemProps362.xml" ContentType="application/vnd.openxmlformats-officedocument.customXmlProperties+xml"/>
  <Override PartName="/customXml/itemProps363.xml" ContentType="application/vnd.openxmlformats-officedocument.customXmlProperties+xml"/>
  <Override PartName="/customXml/itemProps364.xml" ContentType="application/vnd.openxmlformats-officedocument.customXmlProperties+xml"/>
  <Override PartName="/customXml/itemProps365.xml" ContentType="application/vnd.openxmlformats-officedocument.customXmlProperties+xml"/>
  <Override PartName="/customXml/itemProps366.xml" ContentType="application/vnd.openxmlformats-officedocument.customXmlProperties+xml"/>
  <Override PartName="/customXml/itemProps367.xml" ContentType="application/vnd.openxmlformats-officedocument.customXmlProperties+xml"/>
  <Override PartName="/customXml/itemProps368.xml" ContentType="application/vnd.openxmlformats-officedocument.customXmlProperties+xml"/>
  <Override PartName="/customXml/itemProps369.xml" ContentType="application/vnd.openxmlformats-officedocument.customXmlProperties+xml"/>
  <Override PartName="/customXml/itemProps370.xml" ContentType="application/vnd.openxmlformats-officedocument.customXmlProperties+xml"/>
  <Override PartName="/customXml/itemProps371.xml" ContentType="application/vnd.openxmlformats-officedocument.customXmlProperties+xml"/>
  <Override PartName="/customXml/itemProps372.xml" ContentType="application/vnd.openxmlformats-officedocument.customXmlProperties+xml"/>
  <Override PartName="/customXml/itemProps373.xml" ContentType="application/vnd.openxmlformats-officedocument.customXmlProperties+xml"/>
  <Override PartName="/customXml/itemProps374.xml" ContentType="application/vnd.openxmlformats-officedocument.customXmlProperties+xml"/>
  <Override PartName="/customXml/itemProps375.xml" ContentType="application/vnd.openxmlformats-officedocument.customXmlProperties+xml"/>
  <Override PartName="/customXml/itemProps376.xml" ContentType="application/vnd.openxmlformats-officedocument.customXmlProperties+xml"/>
  <Override PartName="/customXml/itemProps377.xml" ContentType="application/vnd.openxmlformats-officedocument.customXmlProperties+xml"/>
  <Override PartName="/customXml/itemProps378.xml" ContentType="application/vnd.openxmlformats-officedocument.customXmlProperties+xml"/>
  <Override PartName="/customXml/itemProps379.xml" ContentType="application/vnd.openxmlformats-officedocument.customXmlProperties+xml"/>
  <Override PartName="/customXml/itemProps380.xml" ContentType="application/vnd.openxmlformats-officedocument.customXmlProperties+xml"/>
  <Override PartName="/customXml/itemProps381.xml" ContentType="application/vnd.openxmlformats-officedocument.customXmlProperties+xml"/>
  <Override PartName="/customXml/itemProps382.xml" ContentType="application/vnd.openxmlformats-officedocument.customXmlProperties+xml"/>
  <Override PartName="/customXml/itemProps383.xml" ContentType="application/vnd.openxmlformats-officedocument.customXmlProperties+xml"/>
  <Override PartName="/customXml/itemProps384.xml" ContentType="application/vnd.openxmlformats-officedocument.customXmlProperties+xml"/>
  <Override PartName="/customXml/itemProps385.xml" ContentType="application/vnd.openxmlformats-officedocument.customXmlProperties+xml"/>
  <Override PartName="/customXml/itemProps386.xml" ContentType="application/vnd.openxmlformats-officedocument.customXmlProperties+xml"/>
  <Override PartName="/customXml/itemProps387.xml" ContentType="application/vnd.openxmlformats-officedocument.customXmlProperties+xml"/>
  <Override PartName="/customXml/itemProps388.xml" ContentType="application/vnd.openxmlformats-officedocument.customXmlProperties+xml"/>
  <Override PartName="/customXml/itemProps389.xml" ContentType="application/vnd.openxmlformats-officedocument.customXmlProperties+xml"/>
  <Override PartName="/customXml/itemProps390.xml" ContentType="application/vnd.openxmlformats-officedocument.customXmlProperties+xml"/>
  <Override PartName="/customXml/itemProps391.xml" ContentType="application/vnd.openxmlformats-officedocument.customXmlProperties+xml"/>
  <Override PartName="/customXml/itemProps392.xml" ContentType="application/vnd.openxmlformats-officedocument.customXmlProperties+xml"/>
  <Override PartName="/customXml/itemProps393.xml" ContentType="application/vnd.openxmlformats-officedocument.customXmlProperties+xml"/>
  <Override PartName="/customXml/itemProps394.xml" ContentType="application/vnd.openxmlformats-officedocument.customXmlProperties+xml"/>
  <Override PartName="/customXml/itemProps395.xml" ContentType="application/vnd.openxmlformats-officedocument.customXmlProperties+xml"/>
  <Override PartName="/customXml/itemProps396.xml" ContentType="application/vnd.openxmlformats-officedocument.customXmlProperties+xml"/>
  <Override PartName="/customXml/itemProps397.xml" ContentType="application/vnd.openxmlformats-officedocument.customXmlProperties+xml"/>
  <Override PartName="/customXml/itemProps398.xml" ContentType="application/vnd.openxmlformats-officedocument.customXmlProperties+xml"/>
  <Override PartName="/customXml/itemProps399.xml" ContentType="application/vnd.openxmlformats-officedocument.customXmlProperties+xml"/>
  <Override PartName="/customXml/itemProps400.xml" ContentType="application/vnd.openxmlformats-officedocument.customXmlProperties+xml"/>
  <Override PartName="/customXml/itemProps401.xml" ContentType="application/vnd.openxmlformats-officedocument.customXmlProperties+xml"/>
  <Override PartName="/customXml/itemProps402.xml" ContentType="application/vnd.openxmlformats-officedocument.customXmlProperties+xml"/>
  <Override PartName="/customXml/itemProps403.xml" ContentType="application/vnd.openxmlformats-officedocument.customXmlProperties+xml"/>
  <Override PartName="/customXml/itemProps404.xml" ContentType="application/vnd.openxmlformats-officedocument.customXmlProperties+xml"/>
  <Override PartName="/customXml/itemProps405.xml" ContentType="application/vnd.openxmlformats-officedocument.customXmlProperties+xml"/>
  <Override PartName="/customXml/itemProps406.xml" ContentType="application/vnd.openxmlformats-officedocument.customXmlProperties+xml"/>
  <Override PartName="/customXml/itemProps407.xml" ContentType="application/vnd.openxmlformats-officedocument.customXmlProperties+xml"/>
  <Override PartName="/customXml/itemProps408.xml" ContentType="application/vnd.openxmlformats-officedocument.customXmlProperties+xml"/>
  <Override PartName="/customXml/itemProps409.xml" ContentType="application/vnd.openxmlformats-officedocument.customXmlProperties+xml"/>
  <Override PartName="/customXml/itemProps410.xml" ContentType="application/vnd.openxmlformats-officedocument.customXmlProperties+xml"/>
  <Override PartName="/customXml/itemProps411.xml" ContentType="application/vnd.openxmlformats-officedocument.customXmlProperties+xml"/>
  <Override PartName="/customXml/itemProps412.xml" ContentType="application/vnd.openxmlformats-officedocument.customXmlProperties+xml"/>
  <Override PartName="/customXml/itemProps413.xml" ContentType="application/vnd.openxmlformats-officedocument.customXmlProperties+xml"/>
  <Override PartName="/customXml/itemProps414.xml" ContentType="application/vnd.openxmlformats-officedocument.customXmlProperties+xml"/>
  <Override PartName="/customXml/itemProps415.xml" ContentType="application/vnd.openxmlformats-officedocument.customXmlProperties+xml"/>
  <Override PartName="/customXml/itemProps416.xml" ContentType="application/vnd.openxmlformats-officedocument.customXmlProperties+xml"/>
  <Override PartName="/customXml/itemProps417.xml" ContentType="application/vnd.openxmlformats-officedocument.customXmlProperties+xml"/>
  <Override PartName="/customXml/itemProps418.xml" ContentType="application/vnd.openxmlformats-officedocument.customXmlProperties+xml"/>
  <Override PartName="/customXml/itemProps419.xml" ContentType="application/vnd.openxmlformats-officedocument.customXmlProperties+xml"/>
  <Override PartName="/customXml/itemProps420.xml" ContentType="application/vnd.openxmlformats-officedocument.customXmlProperties+xml"/>
  <Override PartName="/customXml/itemProps421.xml" ContentType="application/vnd.openxmlformats-officedocument.customXmlProperties+xml"/>
  <Override PartName="/customXml/itemProps422.xml" ContentType="application/vnd.openxmlformats-officedocument.customXmlProperties+xml"/>
  <Override PartName="/customXml/itemProps423.xml" ContentType="application/vnd.openxmlformats-officedocument.customXmlProperties+xml"/>
  <Override PartName="/customXml/itemProps424.xml" ContentType="application/vnd.openxmlformats-officedocument.customXmlProperties+xml"/>
  <Override PartName="/customXml/itemProps425.xml" ContentType="application/vnd.openxmlformats-officedocument.customXmlProperties+xml"/>
  <Override PartName="/customXml/itemProps426.xml" ContentType="application/vnd.openxmlformats-officedocument.customXmlProperties+xml"/>
  <Override PartName="/customXml/itemProps427.xml" ContentType="application/vnd.openxmlformats-officedocument.customXmlProperties+xml"/>
  <Override PartName="/customXml/itemProps428.xml" ContentType="application/vnd.openxmlformats-officedocument.customXmlProperties+xml"/>
  <Override PartName="/customXml/itemProps429.xml" ContentType="application/vnd.openxmlformats-officedocument.customXmlProperties+xml"/>
  <Override PartName="/customXml/itemProps430.xml" ContentType="application/vnd.openxmlformats-officedocument.customXmlProperties+xml"/>
  <Override PartName="/customXml/itemProps431.xml" ContentType="application/vnd.openxmlformats-officedocument.customXmlProperties+xml"/>
  <Override PartName="/customXml/itemProps432.xml" ContentType="application/vnd.openxmlformats-officedocument.customXmlProperties+xml"/>
  <Override PartName="/customXml/itemProps433.xml" ContentType="application/vnd.openxmlformats-officedocument.customXmlProperties+xml"/>
  <Override PartName="/customXml/itemProps434.xml" ContentType="application/vnd.openxmlformats-officedocument.customXmlProperties+xml"/>
  <Override PartName="/customXml/itemProps435.xml" ContentType="application/vnd.openxmlformats-officedocument.customXmlProperties+xml"/>
  <Override PartName="/customXml/itemProps436.xml" ContentType="application/vnd.openxmlformats-officedocument.customXmlProperties+xml"/>
  <Override PartName="/customXml/itemProps437.xml" ContentType="application/vnd.openxmlformats-officedocument.customXmlProperties+xml"/>
  <Override PartName="/customXml/itemProps438.xml" ContentType="application/vnd.openxmlformats-officedocument.customXmlProperties+xml"/>
  <Override PartName="/customXml/itemProps439.xml" ContentType="application/vnd.openxmlformats-officedocument.customXmlProperties+xml"/>
  <Override PartName="/customXml/itemProps440.xml" ContentType="application/vnd.openxmlformats-officedocument.customXmlProperties+xml"/>
  <Override PartName="/customXml/itemProps441.xml" ContentType="application/vnd.openxmlformats-officedocument.customXmlProperties+xml"/>
  <Override PartName="/customXml/itemProps442.xml" ContentType="application/vnd.openxmlformats-officedocument.customXmlProperties+xml"/>
  <Override PartName="/customXml/itemProps443.xml" ContentType="application/vnd.openxmlformats-officedocument.customXmlProperties+xml"/>
  <Override PartName="/customXml/itemProps444.xml" ContentType="application/vnd.openxmlformats-officedocument.customXmlProperties+xml"/>
  <Override PartName="/customXml/itemProps445.xml" ContentType="application/vnd.openxmlformats-officedocument.customXmlProperties+xml"/>
  <Override PartName="/customXml/itemProps446.xml" ContentType="application/vnd.openxmlformats-officedocument.customXmlProperties+xml"/>
  <Override PartName="/customXml/itemProps447.xml" ContentType="application/vnd.openxmlformats-officedocument.customXmlProperties+xml"/>
  <Override PartName="/customXml/itemProps448.xml" ContentType="application/vnd.openxmlformats-officedocument.customXmlProperties+xml"/>
  <Override PartName="/customXml/itemProps449.xml" ContentType="application/vnd.openxmlformats-officedocument.customXmlProperties+xml"/>
  <Override PartName="/customXml/itemProps450.xml" ContentType="application/vnd.openxmlformats-officedocument.customXmlProperties+xml"/>
  <Override PartName="/customXml/itemProps451.xml" ContentType="application/vnd.openxmlformats-officedocument.customXmlProperties+xml"/>
  <Override PartName="/customXml/itemProps452.xml" ContentType="application/vnd.openxmlformats-officedocument.customXmlProperties+xml"/>
  <Override PartName="/customXml/itemProps453.xml" ContentType="application/vnd.openxmlformats-officedocument.customXmlProperties+xml"/>
  <Override PartName="/customXml/itemProps454.xml" ContentType="application/vnd.openxmlformats-officedocument.customXmlProperties+xml"/>
  <Override PartName="/customXml/itemProps455.xml" ContentType="application/vnd.openxmlformats-officedocument.customXmlProperties+xml"/>
  <Override PartName="/customXml/itemProps456.xml" ContentType="application/vnd.openxmlformats-officedocument.customXmlProperties+xml"/>
  <Override PartName="/customXml/itemProps457.xml" ContentType="application/vnd.openxmlformats-officedocument.customXmlProperties+xml"/>
  <Override PartName="/customXml/itemProps458.xml" ContentType="application/vnd.openxmlformats-officedocument.customXmlProperties+xml"/>
  <Override PartName="/customXml/itemProps459.xml" ContentType="application/vnd.openxmlformats-officedocument.customXmlProperties+xml"/>
  <Override PartName="/customXml/itemProps460.xml" ContentType="application/vnd.openxmlformats-officedocument.customXmlProperties+xml"/>
  <Override PartName="/customXml/itemProps461.xml" ContentType="application/vnd.openxmlformats-officedocument.customXmlProperties+xml"/>
  <Override PartName="/customXml/itemProps462.xml" ContentType="application/vnd.openxmlformats-officedocument.customXmlProperties+xml"/>
  <Override PartName="/customXml/itemProps463.xml" ContentType="application/vnd.openxmlformats-officedocument.customXmlProperties+xml"/>
  <Override PartName="/customXml/itemProps464.xml" ContentType="application/vnd.openxmlformats-officedocument.customXmlProperties+xml"/>
  <Override PartName="/customXml/itemProps465.xml" ContentType="application/vnd.openxmlformats-officedocument.customXmlProperties+xml"/>
  <Override PartName="/customXml/itemProps466.xml" ContentType="application/vnd.openxmlformats-officedocument.customXmlProperties+xml"/>
  <Override PartName="/customXml/itemProps467.xml" ContentType="application/vnd.openxmlformats-officedocument.customXmlProperties+xml"/>
  <Override PartName="/customXml/itemProps468.xml" ContentType="application/vnd.openxmlformats-officedocument.customXmlProperties+xml"/>
  <Override PartName="/customXml/itemProps469.xml" ContentType="application/vnd.openxmlformats-officedocument.customXmlProperties+xml"/>
  <Override PartName="/customXml/itemProps470.xml" ContentType="application/vnd.openxmlformats-officedocument.customXmlProperties+xml"/>
  <Override PartName="/customXml/itemProps471.xml" ContentType="application/vnd.openxmlformats-officedocument.customXmlProperties+xml"/>
  <Override PartName="/customXml/itemProps472.xml" ContentType="application/vnd.openxmlformats-officedocument.customXmlProperties+xml"/>
  <Override PartName="/customXml/itemProps473.xml" ContentType="application/vnd.openxmlformats-officedocument.customXmlProperties+xml"/>
  <Override PartName="/customXml/itemProps474.xml" ContentType="application/vnd.openxmlformats-officedocument.customXmlProperties+xml"/>
  <Override PartName="/customXml/itemProps475.xml" ContentType="application/vnd.openxmlformats-officedocument.customXmlProperties+xml"/>
  <Override PartName="/customXml/itemProps476.xml" ContentType="application/vnd.openxmlformats-officedocument.customXmlProperties+xml"/>
  <Override PartName="/customXml/itemProps477.xml" ContentType="application/vnd.openxmlformats-officedocument.customXmlProperties+xml"/>
  <Override PartName="/customXml/itemProps478.xml" ContentType="application/vnd.openxmlformats-officedocument.customXmlProperties+xml"/>
  <Override PartName="/customXml/itemProps479.xml" ContentType="application/vnd.openxmlformats-officedocument.customXmlProperties+xml"/>
  <Override PartName="/customXml/itemProps480.xml" ContentType="application/vnd.openxmlformats-officedocument.customXmlProperties+xml"/>
  <Override PartName="/customXml/itemProps481.xml" ContentType="application/vnd.openxmlformats-officedocument.customXmlProperties+xml"/>
  <Override PartName="/customXml/itemProps482.xml" ContentType="application/vnd.openxmlformats-officedocument.customXmlProperties+xml"/>
  <Override PartName="/customXml/itemProps483.xml" ContentType="application/vnd.openxmlformats-officedocument.customXmlProperties+xml"/>
  <Override PartName="/customXml/itemProps484.xml" ContentType="application/vnd.openxmlformats-officedocument.customXmlProperties+xml"/>
  <Override PartName="/customXml/itemProps485.xml" ContentType="application/vnd.openxmlformats-officedocument.customXmlProperties+xml"/>
  <Override PartName="/customXml/itemProps486.xml" ContentType="application/vnd.openxmlformats-officedocument.customXmlProperties+xml"/>
  <Override PartName="/customXml/itemProps487.xml" ContentType="application/vnd.openxmlformats-officedocument.customXmlProperties+xml"/>
  <Override PartName="/customXml/itemProps488.xml" ContentType="application/vnd.openxmlformats-officedocument.customXmlProperties+xml"/>
  <Override PartName="/customXml/itemProps489.xml" ContentType="application/vnd.openxmlformats-officedocument.customXmlProperties+xml"/>
  <Override PartName="/customXml/itemProps490.xml" ContentType="application/vnd.openxmlformats-officedocument.customXmlProperties+xml"/>
  <Override PartName="/customXml/itemProps491.xml" ContentType="application/vnd.openxmlformats-officedocument.customXmlProperties+xml"/>
  <Override PartName="/customXml/itemProps492.xml" ContentType="application/vnd.openxmlformats-officedocument.customXmlProperties+xml"/>
  <Override PartName="/customXml/itemProps493.xml" ContentType="application/vnd.openxmlformats-officedocument.customXmlProperties+xml"/>
  <Override PartName="/customXml/itemProps494.xml" ContentType="application/vnd.openxmlformats-officedocument.customXmlProperties+xml"/>
  <Override PartName="/customXml/itemProps495.xml" ContentType="application/vnd.openxmlformats-officedocument.customXmlProperties+xml"/>
  <Override PartName="/customXml/itemProps496.xml" ContentType="application/vnd.openxmlformats-officedocument.customXmlProperties+xml"/>
  <Override PartName="/customXml/itemProps497.xml" ContentType="application/vnd.openxmlformats-officedocument.customXmlProperties+xml"/>
  <Override PartName="/customXml/itemProps498.xml" ContentType="application/vnd.openxmlformats-officedocument.customXmlProperties+xml"/>
  <Override PartName="/customXml/itemProps499.xml" ContentType="application/vnd.openxmlformats-officedocument.customXmlProperties+xml"/>
  <Override PartName="/customXml/itemProps500.xml" ContentType="application/vnd.openxmlformats-officedocument.customXmlProperties+xml"/>
  <Override PartName="/customXml/itemProps501.xml" ContentType="application/vnd.openxmlformats-officedocument.customXmlProperties+xml"/>
  <Override PartName="/customXml/itemProps502.xml" ContentType="application/vnd.openxmlformats-officedocument.customXmlProperties+xml"/>
  <Override PartName="/customXml/itemProps503.xml" ContentType="application/vnd.openxmlformats-officedocument.customXmlProperties+xml"/>
  <Override PartName="/customXml/itemProps504.xml" ContentType="application/vnd.openxmlformats-officedocument.customXmlProperties+xml"/>
  <Override PartName="/customXml/itemProps505.xml" ContentType="application/vnd.openxmlformats-officedocument.customXmlProperties+xml"/>
  <Override PartName="/customXml/itemProps506.xml" ContentType="application/vnd.openxmlformats-officedocument.customXmlProperties+xml"/>
  <Override PartName="/customXml/itemProps507.xml" ContentType="application/vnd.openxmlformats-officedocument.customXmlProperties+xml"/>
  <Override PartName="/customXml/itemProps508.xml" ContentType="application/vnd.openxmlformats-officedocument.customXmlProperties+xml"/>
  <Override PartName="/customXml/itemProps509.xml" ContentType="application/vnd.openxmlformats-officedocument.customXmlProperties+xml"/>
  <Override PartName="/customXml/itemProps510.xml" ContentType="application/vnd.openxmlformats-officedocument.customXmlProperties+xml"/>
  <Override PartName="/customXml/itemProps511.xml" ContentType="application/vnd.openxmlformats-officedocument.customXmlProperties+xml"/>
  <Override PartName="/customXml/itemProps512.xml" ContentType="application/vnd.openxmlformats-officedocument.customXmlProperties+xml"/>
  <Override PartName="/customXml/itemProps513.xml" ContentType="application/vnd.openxmlformats-officedocument.customXmlProperties+xml"/>
  <Override PartName="/customXml/itemProps514.xml" ContentType="application/vnd.openxmlformats-officedocument.customXmlProperties+xml"/>
  <Override PartName="/customXml/itemProps515.xml" ContentType="application/vnd.openxmlformats-officedocument.customXmlProperties+xml"/>
  <Override PartName="/customXml/itemProps516.xml" ContentType="application/vnd.openxmlformats-officedocument.customXmlProperties+xml"/>
  <Override PartName="/customXml/itemProps517.xml" ContentType="application/vnd.openxmlformats-officedocument.customXmlProperties+xml"/>
  <Override PartName="/customXml/itemProps518.xml" ContentType="application/vnd.openxmlformats-officedocument.customXmlProperties+xml"/>
  <Override PartName="/customXml/itemProps519.xml" ContentType="application/vnd.openxmlformats-officedocument.customXmlProperties+xml"/>
  <Override PartName="/customXml/itemProps520.xml" ContentType="application/vnd.openxmlformats-officedocument.customXmlProperties+xml"/>
  <Override PartName="/customXml/itemProps521.xml" ContentType="application/vnd.openxmlformats-officedocument.customXmlProperties+xml"/>
  <Override PartName="/customXml/itemProps522.xml" ContentType="application/vnd.openxmlformats-officedocument.customXmlProperties+xml"/>
  <Override PartName="/customXml/itemProps523.xml" ContentType="application/vnd.openxmlformats-officedocument.customXmlProperties+xml"/>
  <Override PartName="/customXml/itemProps524.xml" ContentType="application/vnd.openxmlformats-officedocument.customXmlProperties+xml"/>
  <Override PartName="/customXml/itemProps525.xml" ContentType="application/vnd.openxmlformats-officedocument.customXmlProperties+xml"/>
  <Override PartName="/customXml/itemProps526.xml" ContentType="application/vnd.openxmlformats-officedocument.customXmlProperties+xml"/>
  <Override PartName="/customXml/itemProps527.xml" ContentType="application/vnd.openxmlformats-officedocument.customXmlProperties+xml"/>
  <Override PartName="/customXml/itemProps528.xml" ContentType="application/vnd.openxmlformats-officedocument.customXmlProperties+xml"/>
  <Override PartName="/customXml/itemProps529.xml" ContentType="application/vnd.openxmlformats-officedocument.customXmlProperties+xml"/>
  <Override PartName="/customXml/itemProps530.xml" ContentType="application/vnd.openxmlformats-officedocument.customXmlProperties+xml"/>
  <Override PartName="/customXml/itemProps531.xml" ContentType="application/vnd.openxmlformats-officedocument.customXmlProperties+xml"/>
  <Override PartName="/customXml/itemProps532.xml" ContentType="application/vnd.openxmlformats-officedocument.customXmlProperties+xml"/>
  <Override PartName="/customXml/itemProps533.xml" ContentType="application/vnd.openxmlformats-officedocument.customXmlProperties+xml"/>
  <Override PartName="/customXml/itemProps534.xml" ContentType="application/vnd.openxmlformats-officedocument.customXmlProperties+xml"/>
  <Override PartName="/customXml/itemProps535.xml" ContentType="application/vnd.openxmlformats-officedocument.customXmlProperties+xml"/>
  <Override PartName="/customXml/itemProps536.xml" ContentType="application/vnd.openxmlformats-officedocument.customXmlProperties+xml"/>
  <Override PartName="/customXml/itemProps537.xml" ContentType="application/vnd.openxmlformats-officedocument.customXmlProperties+xml"/>
  <Override PartName="/customXml/itemProps538.xml" ContentType="application/vnd.openxmlformats-officedocument.customXmlProperties+xml"/>
  <Override PartName="/customXml/itemProps539.xml" ContentType="application/vnd.openxmlformats-officedocument.customXmlProperties+xml"/>
  <Override PartName="/customXml/itemProps540.xml" ContentType="application/vnd.openxmlformats-officedocument.customXmlProperties+xml"/>
  <Override PartName="/customXml/itemProps541.xml" ContentType="application/vnd.openxmlformats-officedocument.customXmlProperties+xml"/>
  <Override PartName="/customXml/itemProps542.xml" ContentType="application/vnd.openxmlformats-officedocument.customXmlProperties+xml"/>
  <Override PartName="/customXml/itemProps543.xml" ContentType="application/vnd.openxmlformats-officedocument.customXmlProperties+xml"/>
  <Override PartName="/customXml/itemProps544.xml" ContentType="application/vnd.openxmlformats-officedocument.customXmlProperties+xml"/>
  <Override PartName="/customXml/itemProps545.xml" ContentType="application/vnd.openxmlformats-officedocument.customXmlProperties+xml"/>
  <Override PartName="/customXml/itemProps546.xml" ContentType="application/vnd.openxmlformats-officedocument.customXmlProperties+xml"/>
  <Override PartName="/customXml/itemProps547.xml" ContentType="application/vnd.openxmlformats-officedocument.customXmlProperties+xml"/>
  <Override PartName="/customXml/itemProps548.xml" ContentType="application/vnd.openxmlformats-officedocument.customXmlProperties+xml"/>
  <Override PartName="/customXml/itemProps549.xml" ContentType="application/vnd.openxmlformats-officedocument.customXmlProperties+xml"/>
  <Override PartName="/customXml/itemProps550.xml" ContentType="application/vnd.openxmlformats-officedocument.customXmlProperties+xml"/>
  <Override PartName="/customXml/itemProps551.xml" ContentType="application/vnd.openxmlformats-officedocument.customXmlProperties+xml"/>
  <Override PartName="/customXml/itemProps552.xml" ContentType="application/vnd.openxmlformats-officedocument.customXmlProperties+xml"/>
  <Override PartName="/customXml/itemProps553.xml" ContentType="application/vnd.openxmlformats-officedocument.customXmlProperties+xml"/>
  <Override PartName="/customXml/itemProps554.xml" ContentType="application/vnd.openxmlformats-officedocument.customXmlProperties+xml"/>
  <Override PartName="/customXml/itemProps555.xml" ContentType="application/vnd.openxmlformats-officedocument.customXmlProperties+xml"/>
  <Override PartName="/customXml/itemProps556.xml" ContentType="application/vnd.openxmlformats-officedocument.customXmlProperties+xml"/>
  <Override PartName="/customXml/itemProps557.xml" ContentType="application/vnd.openxmlformats-officedocument.customXmlProperties+xml"/>
  <Override PartName="/customXml/itemProps558.xml" ContentType="application/vnd.openxmlformats-officedocument.customXmlProperties+xml"/>
  <Override PartName="/customXml/itemProps559.xml" ContentType="application/vnd.openxmlformats-officedocument.customXmlProperties+xml"/>
  <Override PartName="/customXml/itemProps560.xml" ContentType="application/vnd.openxmlformats-officedocument.customXmlProperties+xml"/>
  <Override PartName="/customXml/itemProps561.xml" ContentType="application/vnd.openxmlformats-officedocument.customXmlProperties+xml"/>
  <Override PartName="/customXml/itemProps562.xml" ContentType="application/vnd.openxmlformats-officedocument.customXmlProperties+xml"/>
  <Override PartName="/customXml/itemProps563.xml" ContentType="application/vnd.openxmlformats-officedocument.customXmlProperties+xml"/>
  <Override PartName="/customXml/itemProps564.xml" ContentType="application/vnd.openxmlformats-officedocument.customXmlProperties+xml"/>
  <Override PartName="/customXml/itemProps565.xml" ContentType="application/vnd.openxmlformats-officedocument.customXmlProperties+xml"/>
  <Override PartName="/customXml/itemProps566.xml" ContentType="application/vnd.openxmlformats-officedocument.customXmlProperties+xml"/>
  <Override PartName="/customXml/itemProps567.xml" ContentType="application/vnd.openxmlformats-officedocument.customXmlProperties+xml"/>
  <Override PartName="/customXml/itemProps568.xml" ContentType="application/vnd.openxmlformats-officedocument.customXmlProperties+xml"/>
  <Override PartName="/customXml/itemProps569.xml" ContentType="application/vnd.openxmlformats-officedocument.customXmlProperties+xml"/>
  <Override PartName="/customXml/itemProps570.xml" ContentType="application/vnd.openxmlformats-officedocument.customXmlProperties+xml"/>
  <Override PartName="/customXml/itemProps571.xml" ContentType="application/vnd.openxmlformats-officedocument.customXmlProperties+xml"/>
  <Override PartName="/customXml/itemProps572.xml" ContentType="application/vnd.openxmlformats-officedocument.customXmlProperties+xml"/>
  <Override PartName="/customXml/itemProps573.xml" ContentType="application/vnd.openxmlformats-officedocument.customXmlProperties+xml"/>
  <Override PartName="/customXml/itemProps574.xml" ContentType="application/vnd.openxmlformats-officedocument.customXmlProperties+xml"/>
  <Override PartName="/customXml/itemProps575.xml" ContentType="application/vnd.openxmlformats-officedocument.customXmlProperties+xml"/>
  <Override PartName="/customXml/itemProps576.xml" ContentType="application/vnd.openxmlformats-officedocument.customXmlProperties+xml"/>
  <Override PartName="/customXml/itemProps577.xml" ContentType="application/vnd.openxmlformats-officedocument.customXmlProperties+xml"/>
  <Override PartName="/customXml/itemProps578.xml" ContentType="application/vnd.openxmlformats-officedocument.customXmlProperties+xml"/>
  <Override PartName="/customXml/itemProps579.xml" ContentType="application/vnd.openxmlformats-officedocument.customXmlProperties+xml"/>
  <Override PartName="/customXml/itemProps580.xml" ContentType="application/vnd.openxmlformats-officedocument.customXmlProperties+xml"/>
  <Override PartName="/customXml/itemProps581.xml" ContentType="application/vnd.openxmlformats-officedocument.customXmlProperties+xml"/>
  <Override PartName="/customXml/itemProps582.xml" ContentType="application/vnd.openxmlformats-officedocument.customXmlProperties+xml"/>
  <Override PartName="/customXml/itemProps583.xml" ContentType="application/vnd.openxmlformats-officedocument.customXmlProperties+xml"/>
  <Override PartName="/customXml/itemProps584.xml" ContentType="application/vnd.openxmlformats-officedocument.customXmlProperties+xml"/>
  <Override PartName="/customXml/itemProps585.xml" ContentType="application/vnd.openxmlformats-officedocument.customXmlProperties+xml"/>
  <Override PartName="/customXml/itemProps586.xml" ContentType="application/vnd.openxmlformats-officedocument.customXmlProperties+xml"/>
  <Override PartName="/customXml/itemProps587.xml" ContentType="application/vnd.openxmlformats-officedocument.customXmlProperties+xml"/>
  <Override PartName="/customXml/itemProps588.xml" ContentType="application/vnd.openxmlformats-officedocument.customXmlProperties+xml"/>
  <Override PartName="/customXml/itemProps589.xml" ContentType="application/vnd.openxmlformats-officedocument.customXmlProperties+xml"/>
  <Override PartName="/customXml/itemProps590.xml" ContentType="application/vnd.openxmlformats-officedocument.customXmlProperties+xml"/>
  <Override PartName="/customXml/itemProps591.xml" ContentType="application/vnd.openxmlformats-officedocument.customXmlProperties+xml"/>
  <Override PartName="/customXml/itemProps592.xml" ContentType="application/vnd.openxmlformats-officedocument.customXmlProperties+xml"/>
  <Override PartName="/customXml/itemProps593.xml" ContentType="application/vnd.openxmlformats-officedocument.customXmlProperties+xml"/>
  <Override PartName="/customXml/itemProps594.xml" ContentType="application/vnd.openxmlformats-officedocument.customXmlProperties+xml"/>
  <Override PartName="/customXml/itemProps595.xml" ContentType="application/vnd.openxmlformats-officedocument.customXmlProperties+xml"/>
  <Override PartName="/customXml/itemProps596.xml" ContentType="application/vnd.openxmlformats-officedocument.customXmlProperties+xml"/>
  <Override PartName="/customXml/itemProps597.xml" ContentType="application/vnd.openxmlformats-officedocument.customXmlProperties+xml"/>
  <Override PartName="/customXml/itemProps598.xml" ContentType="application/vnd.openxmlformats-officedocument.customXmlProperties+xml"/>
  <Override PartName="/customXml/itemProps599.xml" ContentType="application/vnd.openxmlformats-officedocument.customXmlProperties+xml"/>
  <Override PartName="/customXml/itemProps600.xml" ContentType="application/vnd.openxmlformats-officedocument.customXmlProperties+xml"/>
  <Override PartName="/customXml/itemProps601.xml" ContentType="application/vnd.openxmlformats-officedocument.customXmlProperties+xml"/>
  <Override PartName="/customXml/itemProps602.xml" ContentType="application/vnd.openxmlformats-officedocument.customXmlProperties+xml"/>
  <Override PartName="/customXml/itemProps603.xml" ContentType="application/vnd.openxmlformats-officedocument.customXmlProperties+xml"/>
  <Override PartName="/customXml/itemProps604.xml" ContentType="application/vnd.openxmlformats-officedocument.customXmlProperties+xml"/>
  <Override PartName="/customXml/itemProps605.xml" ContentType="application/vnd.openxmlformats-officedocument.customXmlProperties+xml"/>
  <Override PartName="/customXml/itemProps606.xml" ContentType="application/vnd.openxmlformats-officedocument.customXmlProperties+xml"/>
  <Override PartName="/customXml/itemProps607.xml" ContentType="application/vnd.openxmlformats-officedocument.customXmlProperties+xml"/>
  <Override PartName="/customXml/itemProps608.xml" ContentType="application/vnd.openxmlformats-officedocument.customXmlProperties+xml"/>
  <Override PartName="/customXml/itemProps609.xml" ContentType="application/vnd.openxmlformats-officedocument.customXmlProperties+xml"/>
  <Override PartName="/customXml/itemProps610.xml" ContentType="application/vnd.openxmlformats-officedocument.customXmlProperties+xml"/>
  <Override PartName="/customXml/itemProps611.xml" ContentType="application/vnd.openxmlformats-officedocument.customXmlProperties+xml"/>
  <Override PartName="/customXml/itemProps612.xml" ContentType="application/vnd.openxmlformats-officedocument.customXmlProperties+xml"/>
  <Override PartName="/customXml/itemProps613.xml" ContentType="application/vnd.openxmlformats-officedocument.customXmlProperties+xml"/>
  <Override PartName="/customXml/itemProps614.xml" ContentType="application/vnd.openxmlformats-officedocument.customXmlProperties+xml"/>
  <Override PartName="/customXml/itemProps615.xml" ContentType="application/vnd.openxmlformats-officedocument.customXmlProperties+xml"/>
  <Override PartName="/customXml/itemProps616.xml" ContentType="application/vnd.openxmlformats-officedocument.customXmlProperties+xml"/>
  <Override PartName="/customXml/itemProps617.xml" ContentType="application/vnd.openxmlformats-officedocument.customXmlProperties+xml"/>
  <Override PartName="/customXml/itemProps618.xml" ContentType="application/vnd.openxmlformats-officedocument.customXmlProperties+xml"/>
  <Override PartName="/customXml/itemProps619.xml" ContentType="application/vnd.openxmlformats-officedocument.customXmlProperties+xml"/>
  <Override PartName="/customXml/itemProps620.xml" ContentType="application/vnd.openxmlformats-officedocument.customXmlProperties+xml"/>
  <Override PartName="/customXml/itemProps621.xml" ContentType="application/vnd.openxmlformats-officedocument.customXmlProperties+xml"/>
  <Override PartName="/customXml/itemProps622.xml" ContentType="application/vnd.openxmlformats-officedocument.customXmlProperties+xml"/>
  <Override PartName="/customXml/itemProps623.xml" ContentType="application/vnd.openxmlformats-officedocument.customXmlProperties+xml"/>
  <Override PartName="/customXml/itemProps624.xml" ContentType="application/vnd.openxmlformats-officedocument.customXmlProperties+xml"/>
  <Override PartName="/customXml/itemProps625.xml" ContentType="application/vnd.openxmlformats-officedocument.customXmlProperties+xml"/>
  <Override PartName="/customXml/itemProps626.xml" ContentType="application/vnd.openxmlformats-officedocument.customXmlProperties+xml"/>
  <Override PartName="/customXml/itemProps627.xml" ContentType="application/vnd.openxmlformats-officedocument.customXmlProperties+xml"/>
  <Override PartName="/customXml/itemProps628.xml" ContentType="application/vnd.openxmlformats-officedocument.customXmlProperties+xml"/>
  <Override PartName="/customXml/itemProps629.xml" ContentType="application/vnd.openxmlformats-officedocument.customXmlProperties+xml"/>
  <Override PartName="/customXml/itemProps630.xml" ContentType="application/vnd.openxmlformats-officedocument.customXmlProperties+xml"/>
  <Override PartName="/customXml/itemProps631.xml" ContentType="application/vnd.openxmlformats-officedocument.customXmlProperties+xml"/>
  <Override PartName="/customXml/itemProps632.xml" ContentType="application/vnd.openxmlformats-officedocument.customXmlProperties+xml"/>
  <Override PartName="/customXml/itemProps633.xml" ContentType="application/vnd.openxmlformats-officedocument.customXmlProperties+xml"/>
  <Override PartName="/customXml/itemProps634.xml" ContentType="application/vnd.openxmlformats-officedocument.customXmlProperties+xml"/>
  <Override PartName="/customXml/itemProps635.xml" ContentType="application/vnd.openxmlformats-officedocument.customXmlProperties+xml"/>
  <Override PartName="/customXml/itemProps636.xml" ContentType="application/vnd.openxmlformats-officedocument.customXmlProperties+xml"/>
  <Override PartName="/customXml/itemProps637.xml" ContentType="application/vnd.openxmlformats-officedocument.customXmlProperties+xml"/>
  <Override PartName="/customXml/itemProps638.xml" ContentType="application/vnd.openxmlformats-officedocument.customXmlProperties+xml"/>
  <Override PartName="/customXml/itemProps639.xml" ContentType="application/vnd.openxmlformats-officedocument.customXmlProperties+xml"/>
  <Override PartName="/customXml/itemProps640.xml" ContentType="application/vnd.openxmlformats-officedocument.customXmlProperties+xml"/>
  <Override PartName="/customXml/itemProps641.xml" ContentType="application/vnd.openxmlformats-officedocument.customXmlProperties+xml"/>
  <Override PartName="/customXml/itemProps642.xml" ContentType="application/vnd.openxmlformats-officedocument.customXmlProperties+xml"/>
  <Override PartName="/customXml/itemProps643.xml" ContentType="application/vnd.openxmlformats-officedocument.customXmlProperties+xml"/>
  <Override PartName="/customXml/itemProps644.xml" ContentType="application/vnd.openxmlformats-officedocument.customXmlProperties+xml"/>
  <Override PartName="/customXml/itemProps645.xml" ContentType="application/vnd.openxmlformats-officedocument.customXmlProperties+xml"/>
  <Override PartName="/customXml/itemProps646.xml" ContentType="application/vnd.openxmlformats-officedocument.customXmlProperties+xml"/>
  <Override PartName="/customXml/itemProps647.xml" ContentType="application/vnd.openxmlformats-officedocument.customXmlProperties+xml"/>
  <Override PartName="/customXml/itemProps648.xml" ContentType="application/vnd.openxmlformats-officedocument.customXmlProperties+xml"/>
  <Override PartName="/customXml/itemProps649.xml" ContentType="application/vnd.openxmlformats-officedocument.customXmlProperties+xml"/>
  <Override PartName="/customXml/itemProps650.xml" ContentType="application/vnd.openxmlformats-officedocument.customXmlProperties+xml"/>
  <Override PartName="/customXml/itemProps651.xml" ContentType="application/vnd.openxmlformats-officedocument.customXmlProperties+xml"/>
  <Override PartName="/customXml/itemProps652.xml" ContentType="application/vnd.openxmlformats-officedocument.customXmlProperties+xml"/>
  <Override PartName="/customXml/itemProps653.xml" ContentType="application/vnd.openxmlformats-officedocument.customXmlProperties+xml"/>
  <Override PartName="/customXml/itemProps654.xml" ContentType="application/vnd.openxmlformats-officedocument.customXmlProperties+xml"/>
  <Override PartName="/customXml/itemProps655.xml" ContentType="application/vnd.openxmlformats-officedocument.customXmlProperties+xml"/>
  <Override PartName="/customXml/itemProps656.xml" ContentType="application/vnd.openxmlformats-officedocument.customXmlProperties+xml"/>
  <Override PartName="/customXml/itemProps657.xml" ContentType="application/vnd.openxmlformats-officedocument.customXmlProperties+xml"/>
  <Override PartName="/customXml/itemProps658.xml" ContentType="application/vnd.openxmlformats-officedocument.customXmlProperties+xml"/>
  <Override PartName="/customXml/itemProps659.xml" ContentType="application/vnd.openxmlformats-officedocument.customXmlProperties+xml"/>
  <Override PartName="/customXml/itemProps660.xml" ContentType="application/vnd.openxmlformats-officedocument.customXmlProperties+xml"/>
  <Override PartName="/customXml/itemProps661.xml" ContentType="application/vnd.openxmlformats-officedocument.customXmlProperties+xml"/>
  <Override PartName="/customXml/itemProps662.xml" ContentType="application/vnd.openxmlformats-officedocument.customXmlProperties+xml"/>
  <Override PartName="/customXml/itemProps663.xml" ContentType="application/vnd.openxmlformats-officedocument.customXmlProperties+xml"/>
  <Override PartName="/customXml/itemProps664.xml" ContentType="application/vnd.openxmlformats-officedocument.customXmlProperties+xml"/>
  <Override PartName="/customXml/itemProps665.xml" ContentType="application/vnd.openxmlformats-officedocument.customXmlProperties+xml"/>
  <Override PartName="/customXml/itemProps666.xml" ContentType="application/vnd.openxmlformats-officedocument.customXmlProperties+xml"/>
  <Override PartName="/customXml/itemProps667.xml" ContentType="application/vnd.openxmlformats-officedocument.customXmlProperties+xml"/>
  <Override PartName="/customXml/itemProps668.xml" ContentType="application/vnd.openxmlformats-officedocument.customXmlProperties+xml"/>
  <Override PartName="/customXml/itemProps669.xml" ContentType="application/vnd.openxmlformats-officedocument.customXmlProperties+xml"/>
  <Override PartName="/customXml/itemProps670.xml" ContentType="application/vnd.openxmlformats-officedocument.customXmlProperties+xml"/>
  <Override PartName="/customXml/itemProps671.xml" ContentType="application/vnd.openxmlformats-officedocument.customXmlProperties+xml"/>
  <Override PartName="/customXml/itemProps672.xml" ContentType="application/vnd.openxmlformats-officedocument.customXmlProperties+xml"/>
  <Override PartName="/customXml/itemProps673.xml" ContentType="application/vnd.openxmlformats-officedocument.customXmlProperties+xml"/>
  <Override PartName="/customXml/itemProps674.xml" ContentType="application/vnd.openxmlformats-officedocument.customXmlProperties+xml"/>
  <Override PartName="/customXml/itemProps675.xml" ContentType="application/vnd.openxmlformats-officedocument.customXmlProperties+xml"/>
  <Override PartName="/customXml/itemProps676.xml" ContentType="application/vnd.openxmlformats-officedocument.customXmlProperties+xml"/>
  <Override PartName="/customXml/itemProps677.xml" ContentType="application/vnd.openxmlformats-officedocument.customXmlProperties+xml"/>
  <Override PartName="/customXml/itemProps678.xml" ContentType="application/vnd.openxmlformats-officedocument.customXmlProperties+xml"/>
  <Override PartName="/customXml/itemProps679.xml" ContentType="application/vnd.openxmlformats-officedocument.customXmlProperties+xml"/>
  <Override PartName="/customXml/itemProps680.xml" ContentType="application/vnd.openxmlformats-officedocument.customXmlProperties+xml"/>
  <Override PartName="/customXml/itemProps681.xml" ContentType="application/vnd.openxmlformats-officedocument.customXmlProperties+xml"/>
  <Override PartName="/customXml/itemProps682.xml" ContentType="application/vnd.openxmlformats-officedocument.customXmlProperties+xml"/>
  <Override PartName="/customXml/itemProps683.xml" ContentType="application/vnd.openxmlformats-officedocument.customXmlProperties+xml"/>
  <Override PartName="/customXml/itemProps684.xml" ContentType="application/vnd.openxmlformats-officedocument.customXmlProperties+xml"/>
  <Override PartName="/customXml/itemProps685.xml" ContentType="application/vnd.openxmlformats-officedocument.customXmlProperties+xml"/>
  <Override PartName="/customXml/itemProps686.xml" ContentType="application/vnd.openxmlformats-officedocument.customXmlProperties+xml"/>
  <Override PartName="/customXml/itemProps687.xml" ContentType="application/vnd.openxmlformats-officedocument.customXmlProperties+xml"/>
  <Override PartName="/customXml/itemProps688.xml" ContentType="application/vnd.openxmlformats-officedocument.customXmlProperties+xml"/>
  <Override PartName="/customXml/itemProps689.xml" ContentType="application/vnd.openxmlformats-officedocument.customXmlProperties+xml"/>
  <Override PartName="/customXml/itemProps690.xml" ContentType="application/vnd.openxmlformats-officedocument.customXmlProperties+xml"/>
  <Override PartName="/customXml/itemProps691.xml" ContentType="application/vnd.openxmlformats-officedocument.customXmlProperties+xml"/>
  <Override PartName="/customXml/itemProps692.xml" ContentType="application/vnd.openxmlformats-officedocument.customXmlProperties+xml"/>
  <Override PartName="/customXml/itemProps693.xml" ContentType="application/vnd.openxmlformats-officedocument.customXmlProperties+xml"/>
  <Override PartName="/customXml/itemProps694.xml" ContentType="application/vnd.openxmlformats-officedocument.customXmlProperties+xml"/>
  <Override PartName="/customXml/itemProps695.xml" ContentType="application/vnd.openxmlformats-officedocument.customXmlProperties+xml"/>
  <Override PartName="/customXml/itemProps696.xml" ContentType="application/vnd.openxmlformats-officedocument.customXmlProperties+xml"/>
  <Override PartName="/customXml/itemProps697.xml" ContentType="application/vnd.openxmlformats-officedocument.customXmlProperties+xml"/>
  <Override PartName="/customXml/itemProps698.xml" ContentType="application/vnd.openxmlformats-officedocument.customXmlProperties+xml"/>
  <Override PartName="/customXml/itemProps699.xml" ContentType="application/vnd.openxmlformats-officedocument.customXmlProperties+xml"/>
  <Override PartName="/customXml/itemProps700.xml" ContentType="application/vnd.openxmlformats-officedocument.customXmlProperties+xml"/>
  <Override PartName="/customXml/itemProps701.xml" ContentType="application/vnd.openxmlformats-officedocument.customXmlProperties+xml"/>
  <Override PartName="/customXml/itemProps702.xml" ContentType="application/vnd.openxmlformats-officedocument.customXmlProperties+xml"/>
  <Override PartName="/customXml/itemProps703.xml" ContentType="application/vnd.openxmlformats-officedocument.customXmlProperties+xml"/>
  <Override PartName="/customXml/itemProps704.xml" ContentType="application/vnd.openxmlformats-officedocument.customXmlProperties+xml"/>
  <Override PartName="/customXml/itemProps705.xml" ContentType="application/vnd.openxmlformats-officedocument.customXmlProperties+xml"/>
  <Override PartName="/customXml/itemProps706.xml" ContentType="application/vnd.openxmlformats-officedocument.customXmlProperties+xml"/>
  <Override PartName="/customXml/itemProps707.xml" ContentType="application/vnd.openxmlformats-officedocument.customXmlProperties+xml"/>
  <Override PartName="/customXml/itemProps708.xml" ContentType="application/vnd.openxmlformats-officedocument.customXmlProperties+xml"/>
  <Override PartName="/customXml/itemProps709.xml" ContentType="application/vnd.openxmlformats-officedocument.customXmlProperties+xml"/>
  <Override PartName="/customXml/itemProps710.xml" ContentType="application/vnd.openxmlformats-officedocument.customXmlProperties+xml"/>
  <Override PartName="/customXml/itemProps711.xml" ContentType="application/vnd.openxmlformats-officedocument.customXmlProperties+xml"/>
  <Override PartName="/customXml/itemProps712.xml" ContentType="application/vnd.openxmlformats-officedocument.customXmlProperties+xml"/>
  <Override PartName="/customXml/itemProps713.xml" ContentType="application/vnd.openxmlformats-officedocument.customXmlProperties+xml"/>
  <Override PartName="/customXml/itemProps714.xml" ContentType="application/vnd.openxmlformats-officedocument.customXmlProperties+xml"/>
  <Override PartName="/customXml/itemProps715.xml" ContentType="application/vnd.openxmlformats-officedocument.customXmlProperties+xml"/>
  <Override PartName="/customXml/itemProps716.xml" ContentType="application/vnd.openxmlformats-officedocument.customXmlProperties+xml"/>
  <Override PartName="/customXml/itemProps717.xml" ContentType="application/vnd.openxmlformats-officedocument.customXmlProperties+xml"/>
  <Override PartName="/customXml/itemProps718.xml" ContentType="application/vnd.openxmlformats-officedocument.customXmlProperties+xml"/>
  <Override PartName="/customXml/itemProps719.xml" ContentType="application/vnd.openxmlformats-officedocument.customXmlProperties+xml"/>
  <Override PartName="/customXml/itemProps720.xml" ContentType="application/vnd.openxmlformats-officedocument.customXmlProperties+xml"/>
  <Override PartName="/customXml/itemProps721.xml" ContentType="application/vnd.openxmlformats-officedocument.customXmlProperties+xml"/>
  <Override PartName="/customXml/itemProps722.xml" ContentType="application/vnd.openxmlformats-officedocument.customXmlProperties+xml"/>
  <Override PartName="/customXml/itemProps723.xml" ContentType="application/vnd.openxmlformats-officedocument.customXmlProperties+xml"/>
  <Override PartName="/customXml/itemProps724.xml" ContentType="application/vnd.openxmlformats-officedocument.customXmlProperties+xml"/>
  <Override PartName="/customXml/itemProps725.xml" ContentType="application/vnd.openxmlformats-officedocument.customXmlProperties+xml"/>
  <Override PartName="/customXml/itemProps726.xml" ContentType="application/vnd.openxmlformats-officedocument.customXmlProperties+xml"/>
  <Override PartName="/customXml/itemProps727.xml" ContentType="application/vnd.openxmlformats-officedocument.customXmlProperties+xml"/>
  <Override PartName="/customXml/itemProps728.xml" ContentType="application/vnd.openxmlformats-officedocument.customXmlProperties+xml"/>
  <Override PartName="/customXml/itemProps729.xml" ContentType="application/vnd.openxmlformats-officedocument.customXmlProperties+xml"/>
  <Override PartName="/customXml/itemProps730.xml" ContentType="application/vnd.openxmlformats-officedocument.customXmlProperties+xml"/>
  <Override PartName="/customXml/itemProps731.xml" ContentType="application/vnd.openxmlformats-officedocument.customXmlProperties+xml"/>
  <Override PartName="/customXml/itemProps732.xml" ContentType="application/vnd.openxmlformats-officedocument.customXmlProperties+xml"/>
  <Override PartName="/customXml/itemProps733.xml" ContentType="application/vnd.openxmlformats-officedocument.customXmlProperties+xml"/>
  <Override PartName="/customXml/itemProps734.xml" ContentType="application/vnd.openxmlformats-officedocument.customXmlProperties+xml"/>
  <Override PartName="/customXml/itemProps735.xml" ContentType="application/vnd.openxmlformats-officedocument.customXmlProperties+xml"/>
  <Override PartName="/customXml/itemProps736.xml" ContentType="application/vnd.openxmlformats-officedocument.customXmlProperties+xml"/>
  <Override PartName="/customXml/itemProps737.xml" ContentType="application/vnd.openxmlformats-officedocument.customXmlProperties+xml"/>
  <Override PartName="/customXml/itemProps738.xml" ContentType="application/vnd.openxmlformats-officedocument.customXmlProperties+xml"/>
  <Override PartName="/customXml/itemProps739.xml" ContentType="application/vnd.openxmlformats-officedocument.customXmlProperties+xml"/>
  <Override PartName="/customXml/itemProps740.xml" ContentType="application/vnd.openxmlformats-officedocument.customXmlProperties+xml"/>
  <Override PartName="/customXml/itemProps741.xml" ContentType="application/vnd.openxmlformats-officedocument.customXmlProperties+xml"/>
  <Override PartName="/customXml/itemProps742.xml" ContentType="application/vnd.openxmlformats-officedocument.customXmlProperties+xml"/>
  <Override PartName="/customXml/itemProps743.xml" ContentType="application/vnd.openxmlformats-officedocument.customXmlProperties+xml"/>
  <Override PartName="/customXml/itemProps744.xml" ContentType="application/vnd.openxmlformats-officedocument.customXmlProperties+xml"/>
  <Override PartName="/customXml/itemProps745.xml" ContentType="application/vnd.openxmlformats-officedocument.customXmlProperties+xml"/>
  <Override PartName="/customXml/itemProps746.xml" ContentType="application/vnd.openxmlformats-officedocument.customXmlProperties+xml"/>
  <Override PartName="/customXml/itemProps747.xml" ContentType="application/vnd.openxmlformats-officedocument.customXmlProperties+xml"/>
  <Override PartName="/customXml/itemProps748.xml" ContentType="application/vnd.openxmlformats-officedocument.customXmlProperties+xml"/>
  <Override PartName="/customXml/itemProps749.xml" ContentType="application/vnd.openxmlformats-officedocument.customXmlProperties+xml"/>
  <Override PartName="/customXml/itemProps750.xml" ContentType="application/vnd.openxmlformats-officedocument.customXmlProperties+xml"/>
  <Override PartName="/customXml/itemProps751.xml" ContentType="application/vnd.openxmlformats-officedocument.customXmlProperties+xml"/>
  <Override PartName="/customXml/itemProps752.xml" ContentType="application/vnd.openxmlformats-officedocument.customXmlProperties+xml"/>
  <Override PartName="/customXml/itemProps753.xml" ContentType="application/vnd.openxmlformats-officedocument.customXmlProperties+xml"/>
  <Override PartName="/customXml/itemProps754.xml" ContentType="application/vnd.openxmlformats-officedocument.customXmlProperties+xml"/>
  <Override PartName="/customXml/itemProps755.xml" ContentType="application/vnd.openxmlformats-officedocument.customXmlProperties+xml"/>
  <Override PartName="/customXml/itemProps756.xml" ContentType="application/vnd.openxmlformats-officedocument.customXmlProperties+xml"/>
  <Override PartName="/customXml/itemProps757.xml" ContentType="application/vnd.openxmlformats-officedocument.customXmlProperties+xml"/>
  <Override PartName="/customXml/itemProps758.xml" ContentType="application/vnd.openxmlformats-officedocument.customXmlProperties+xml"/>
  <Override PartName="/customXml/itemProps759.xml" ContentType="application/vnd.openxmlformats-officedocument.customXmlProperties+xml"/>
  <Override PartName="/customXml/itemProps760.xml" ContentType="application/vnd.openxmlformats-officedocument.customXmlProperties+xml"/>
  <Override PartName="/customXml/itemProps761.xml" ContentType="application/vnd.openxmlformats-officedocument.customXmlProperties+xml"/>
  <Override PartName="/customXml/itemProps762.xml" ContentType="application/vnd.openxmlformats-officedocument.customXmlProperties+xml"/>
  <Override PartName="/customXml/itemProps763.xml" ContentType="application/vnd.openxmlformats-officedocument.customXmlProperties+xml"/>
  <Override PartName="/customXml/itemProps764.xml" ContentType="application/vnd.openxmlformats-officedocument.customXmlProperties+xml"/>
  <Override PartName="/customXml/itemProps765.xml" ContentType="application/vnd.openxmlformats-officedocument.customXmlProperties+xml"/>
  <Override PartName="/customXml/itemProps766.xml" ContentType="application/vnd.openxmlformats-officedocument.customXmlProperties+xml"/>
  <Override PartName="/customXml/itemProps767.xml" ContentType="application/vnd.openxmlformats-officedocument.customXmlProperties+xml"/>
  <Override PartName="/customXml/itemProps768.xml" ContentType="application/vnd.openxmlformats-officedocument.customXmlProperties+xml"/>
  <Override PartName="/customXml/itemProps769.xml" ContentType="application/vnd.openxmlformats-officedocument.customXmlProperties+xml"/>
  <Override PartName="/customXml/itemProps770.xml" ContentType="application/vnd.openxmlformats-officedocument.customXmlProperties+xml"/>
  <Override PartName="/customXml/itemProps771.xml" ContentType="application/vnd.openxmlformats-officedocument.customXmlProperties+xml"/>
  <Override PartName="/customXml/itemProps772.xml" ContentType="application/vnd.openxmlformats-officedocument.customXmlProperties+xml"/>
  <Override PartName="/customXml/itemProps773.xml" ContentType="application/vnd.openxmlformats-officedocument.customXmlProperties+xml"/>
  <Override PartName="/customXml/itemProps774.xml" ContentType="application/vnd.openxmlformats-officedocument.customXmlProperties+xml"/>
  <Override PartName="/customXml/itemProps775.xml" ContentType="application/vnd.openxmlformats-officedocument.customXmlProperties+xml"/>
  <Override PartName="/customXml/itemProps776.xml" ContentType="application/vnd.openxmlformats-officedocument.customXmlProperties+xml"/>
  <Override PartName="/customXml/itemProps777.xml" ContentType="application/vnd.openxmlformats-officedocument.customXmlProperties+xml"/>
  <Override PartName="/customXml/itemProps778.xml" ContentType="application/vnd.openxmlformats-officedocument.customXmlProperties+xml"/>
  <Override PartName="/customXml/itemProps779.xml" ContentType="application/vnd.openxmlformats-officedocument.customXmlProperties+xml"/>
  <Override PartName="/customXml/itemProps780.xml" ContentType="application/vnd.openxmlformats-officedocument.customXmlProperties+xml"/>
  <Override PartName="/customXml/itemProps781.xml" ContentType="application/vnd.openxmlformats-officedocument.customXmlProperties+xml"/>
  <Override PartName="/customXml/itemProps782.xml" ContentType="application/vnd.openxmlformats-officedocument.customXmlProperties+xml"/>
  <Override PartName="/customXml/itemProps783.xml" ContentType="application/vnd.openxmlformats-officedocument.customXmlProperties+xml"/>
  <Override PartName="/customXml/itemProps784.xml" ContentType="application/vnd.openxmlformats-officedocument.customXmlProperties+xml"/>
  <Override PartName="/customXml/itemProps785.xml" ContentType="application/vnd.openxmlformats-officedocument.customXmlProperties+xml"/>
  <Override PartName="/customXml/itemProps786.xml" ContentType="application/vnd.openxmlformats-officedocument.customXmlProperties+xml"/>
  <Override PartName="/customXml/itemProps787.xml" ContentType="application/vnd.openxmlformats-officedocument.customXmlProperties+xml"/>
  <Override PartName="/customXml/itemProps788.xml" ContentType="application/vnd.openxmlformats-officedocument.customXmlProperties+xml"/>
  <Override PartName="/customXml/itemProps789.xml" ContentType="application/vnd.openxmlformats-officedocument.customXmlProperties+xml"/>
  <Override PartName="/customXml/itemProps790.xml" ContentType="application/vnd.openxmlformats-officedocument.customXmlProperties+xml"/>
  <Override PartName="/customXml/itemProps791.xml" ContentType="application/vnd.openxmlformats-officedocument.customXmlProperties+xml"/>
  <Override PartName="/customXml/itemProps792.xml" ContentType="application/vnd.openxmlformats-officedocument.customXmlProperties+xml"/>
  <Override PartName="/customXml/itemProps793.xml" ContentType="application/vnd.openxmlformats-officedocument.customXmlProperties+xml"/>
  <Override PartName="/customXml/itemProps794.xml" ContentType="application/vnd.openxmlformats-officedocument.customXmlProperties+xml"/>
  <Override PartName="/customXml/itemProps795.xml" ContentType="application/vnd.openxmlformats-officedocument.customXmlProperties+xml"/>
  <Override PartName="/customXml/itemProps796.xml" ContentType="application/vnd.openxmlformats-officedocument.customXmlProperties+xml"/>
  <Override PartName="/customXml/itemProps797.xml" ContentType="application/vnd.openxmlformats-officedocument.customXmlProperties+xml"/>
  <Override PartName="/customXml/itemProps798.xml" ContentType="application/vnd.openxmlformats-officedocument.customXmlProperties+xml"/>
  <Override PartName="/customXml/itemProps799.xml" ContentType="application/vnd.openxmlformats-officedocument.customXmlProperties+xml"/>
  <Override PartName="/customXml/itemProps800.xml" ContentType="application/vnd.openxmlformats-officedocument.customXmlProperties+xml"/>
  <Override PartName="/customXml/itemProps801.xml" ContentType="application/vnd.openxmlformats-officedocument.customXmlProperties+xml"/>
  <Override PartName="/customXml/itemProps802.xml" ContentType="application/vnd.openxmlformats-officedocument.customXmlProperties+xml"/>
  <Override PartName="/customXml/itemProps803.xml" ContentType="application/vnd.openxmlformats-officedocument.customXmlProperties+xml"/>
  <Override PartName="/customXml/itemProps804.xml" ContentType="application/vnd.openxmlformats-officedocument.customXmlProperties+xml"/>
  <Override PartName="/customXml/itemProps805.xml" ContentType="application/vnd.openxmlformats-officedocument.customXmlProperties+xml"/>
  <Override PartName="/customXml/itemProps806.xml" ContentType="application/vnd.openxmlformats-officedocument.customXmlProperties+xml"/>
  <Override PartName="/customXml/itemProps807.xml" ContentType="application/vnd.openxmlformats-officedocument.customXmlProperties+xml"/>
  <Override PartName="/customXml/itemProps808.xml" ContentType="application/vnd.openxmlformats-officedocument.customXmlProperties+xml"/>
  <Override PartName="/customXml/itemProps809.xml" ContentType="application/vnd.openxmlformats-officedocument.customXmlProperties+xml"/>
  <Override PartName="/customXml/itemProps810.xml" ContentType="application/vnd.openxmlformats-officedocument.customXmlProperties+xml"/>
  <Override PartName="/customXml/itemProps811.xml" ContentType="application/vnd.openxmlformats-officedocument.customXmlProperties+xml"/>
  <Override PartName="/customXml/itemProps812.xml" ContentType="application/vnd.openxmlformats-officedocument.customXmlProperties+xml"/>
  <Override PartName="/customXml/itemProps813.xml" ContentType="application/vnd.openxmlformats-officedocument.customXmlProperties+xml"/>
  <Override PartName="/customXml/itemProps814.xml" ContentType="application/vnd.openxmlformats-officedocument.customXmlProperties+xml"/>
  <Override PartName="/customXml/itemProps815.xml" ContentType="application/vnd.openxmlformats-officedocument.customXmlProperties+xml"/>
  <Override PartName="/customXml/itemProps816.xml" ContentType="application/vnd.openxmlformats-officedocument.customXmlProperties+xml"/>
  <Override PartName="/customXml/itemProps817.xml" ContentType="application/vnd.openxmlformats-officedocument.customXmlProperties+xml"/>
  <Override PartName="/customXml/itemProps818.xml" ContentType="application/vnd.openxmlformats-officedocument.customXmlProperties+xml"/>
  <Override PartName="/customXml/itemProps819.xml" ContentType="application/vnd.openxmlformats-officedocument.customXmlProperties+xml"/>
  <Override PartName="/customXml/itemProps820.xml" ContentType="application/vnd.openxmlformats-officedocument.customXmlProperties+xml"/>
  <Override PartName="/customXml/itemProps821.xml" ContentType="application/vnd.openxmlformats-officedocument.customXmlProperties+xml"/>
  <Override PartName="/customXml/itemProps822.xml" ContentType="application/vnd.openxmlformats-officedocument.customXmlProperties+xml"/>
  <Override PartName="/customXml/itemProps823.xml" ContentType="application/vnd.openxmlformats-officedocument.customXmlProperties+xml"/>
  <Override PartName="/customXml/itemProps824.xml" ContentType="application/vnd.openxmlformats-officedocument.customXmlProperties+xml"/>
  <Override PartName="/customXml/itemProps825.xml" ContentType="application/vnd.openxmlformats-officedocument.customXmlProperties+xml"/>
  <Override PartName="/customXml/itemProps826.xml" ContentType="application/vnd.openxmlformats-officedocument.customXmlProperties+xml"/>
  <Override PartName="/customXml/itemProps827.xml" ContentType="application/vnd.openxmlformats-officedocument.customXmlProperties+xml"/>
  <Override PartName="/customXml/itemProps828.xml" ContentType="application/vnd.openxmlformats-officedocument.customXmlProperties+xml"/>
  <Override PartName="/customXml/itemProps829.xml" ContentType="application/vnd.openxmlformats-officedocument.customXmlProperties+xml"/>
  <Override PartName="/customXml/itemProps830.xml" ContentType="application/vnd.openxmlformats-officedocument.customXmlProperties+xml"/>
  <Override PartName="/customXml/itemProps831.xml" ContentType="application/vnd.openxmlformats-officedocument.customXmlProperties+xml"/>
  <Override PartName="/customXml/itemProps832.xml" ContentType="application/vnd.openxmlformats-officedocument.customXmlProperties+xml"/>
  <Override PartName="/customXml/itemProps833.xml" ContentType="application/vnd.openxmlformats-officedocument.customXmlProperties+xml"/>
  <Override PartName="/customXml/itemProps834.xml" ContentType="application/vnd.openxmlformats-officedocument.customXmlProperties+xml"/>
  <Override PartName="/customXml/itemProps835.xml" ContentType="application/vnd.openxmlformats-officedocument.customXmlProperties+xml"/>
  <Override PartName="/customXml/itemProps836.xml" ContentType="application/vnd.openxmlformats-officedocument.customXmlProperties+xml"/>
  <Override PartName="/customXml/itemProps837.xml" ContentType="application/vnd.openxmlformats-officedocument.customXmlProperties+xml"/>
  <Override PartName="/customXml/itemProps838.xml" ContentType="application/vnd.openxmlformats-officedocument.customXmlProperties+xml"/>
  <Override PartName="/customXml/itemProps839.xml" ContentType="application/vnd.openxmlformats-officedocument.customXmlProperties+xml"/>
  <Override PartName="/customXml/itemProps840.xml" ContentType="application/vnd.openxmlformats-officedocument.customXmlProperties+xml"/>
  <Override PartName="/customXml/itemProps841.xml" ContentType="application/vnd.openxmlformats-officedocument.customXmlProperties+xml"/>
  <Override PartName="/customXml/itemProps842.xml" ContentType="application/vnd.openxmlformats-officedocument.customXmlProperties+xml"/>
  <Override PartName="/customXml/itemProps843.xml" ContentType="application/vnd.openxmlformats-officedocument.customXmlProperties+xml"/>
  <Override PartName="/customXml/itemProps844.xml" ContentType="application/vnd.openxmlformats-officedocument.customXmlProperties+xml"/>
  <Override PartName="/customXml/itemProps845.xml" ContentType="application/vnd.openxmlformats-officedocument.customXmlProperties+xml"/>
  <Override PartName="/customXml/itemProps846.xml" ContentType="application/vnd.openxmlformats-officedocument.customXmlProperties+xml"/>
  <Override PartName="/customXml/itemProps847.xml" ContentType="application/vnd.openxmlformats-officedocument.customXmlProperties+xml"/>
  <Override PartName="/customXml/itemProps848.xml" ContentType="application/vnd.openxmlformats-officedocument.customXmlProperties+xml"/>
  <Override PartName="/customXml/itemProps849.xml" ContentType="application/vnd.openxmlformats-officedocument.customXmlProperties+xml"/>
  <Override PartName="/customXml/itemProps850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851"/>
  </p:sldMasterIdLst>
  <p:sldIdLst>
    <p:sldId id="261" r:id="rId852"/>
    <p:sldId id="257" r:id="rId853"/>
    <p:sldId id="258" r:id="rId854"/>
    <p:sldId id="260" r:id="rId855"/>
    <p:sldId id="262" r:id="rId856"/>
    <p:sldId id="263" r:id="rId85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96" y="1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customXml" Target="../customXml/item117.xml"/><Relationship Id="rId671" Type="http://schemas.openxmlformats.org/officeDocument/2006/relationships/customXml" Target="../customXml/item671.xml"/><Relationship Id="rId769" Type="http://schemas.openxmlformats.org/officeDocument/2006/relationships/customXml" Target="../customXml/item769.xml"/><Relationship Id="rId21" Type="http://schemas.openxmlformats.org/officeDocument/2006/relationships/customXml" Target="../customXml/item21.xml"/><Relationship Id="rId324" Type="http://schemas.openxmlformats.org/officeDocument/2006/relationships/customXml" Target="../customXml/item324.xml"/><Relationship Id="rId531" Type="http://schemas.openxmlformats.org/officeDocument/2006/relationships/customXml" Target="../customXml/item531.xml"/><Relationship Id="rId629" Type="http://schemas.openxmlformats.org/officeDocument/2006/relationships/customXml" Target="../customXml/item629.xml"/><Relationship Id="rId170" Type="http://schemas.openxmlformats.org/officeDocument/2006/relationships/customXml" Target="../customXml/item170.xml"/><Relationship Id="rId836" Type="http://schemas.openxmlformats.org/officeDocument/2006/relationships/customXml" Target="../customXml/item836.xml"/><Relationship Id="rId268" Type="http://schemas.openxmlformats.org/officeDocument/2006/relationships/customXml" Target="../customXml/item268.xml"/><Relationship Id="rId475" Type="http://schemas.openxmlformats.org/officeDocument/2006/relationships/customXml" Target="../customXml/item475.xml"/><Relationship Id="rId682" Type="http://schemas.openxmlformats.org/officeDocument/2006/relationships/customXml" Target="../customXml/item682.xml"/><Relationship Id="rId32" Type="http://schemas.openxmlformats.org/officeDocument/2006/relationships/customXml" Target="../customXml/item32.xml"/><Relationship Id="rId128" Type="http://schemas.openxmlformats.org/officeDocument/2006/relationships/customXml" Target="../customXml/item128.xml"/><Relationship Id="rId335" Type="http://schemas.openxmlformats.org/officeDocument/2006/relationships/customXml" Target="../customXml/item335.xml"/><Relationship Id="rId542" Type="http://schemas.openxmlformats.org/officeDocument/2006/relationships/customXml" Target="../customXml/item542.xml"/><Relationship Id="rId181" Type="http://schemas.openxmlformats.org/officeDocument/2006/relationships/customXml" Target="../customXml/item181.xml"/><Relationship Id="rId402" Type="http://schemas.openxmlformats.org/officeDocument/2006/relationships/customXml" Target="../customXml/item402.xml"/><Relationship Id="rId847" Type="http://schemas.openxmlformats.org/officeDocument/2006/relationships/customXml" Target="../customXml/item847.xml"/><Relationship Id="rId279" Type="http://schemas.openxmlformats.org/officeDocument/2006/relationships/customXml" Target="../customXml/item279.xml"/><Relationship Id="rId486" Type="http://schemas.openxmlformats.org/officeDocument/2006/relationships/customXml" Target="../customXml/item486.xml"/><Relationship Id="rId693" Type="http://schemas.openxmlformats.org/officeDocument/2006/relationships/customXml" Target="../customXml/item693.xml"/><Relationship Id="rId707" Type="http://schemas.openxmlformats.org/officeDocument/2006/relationships/customXml" Target="../customXml/item707.xml"/><Relationship Id="rId43" Type="http://schemas.openxmlformats.org/officeDocument/2006/relationships/customXml" Target="../customXml/item43.xml"/><Relationship Id="rId139" Type="http://schemas.openxmlformats.org/officeDocument/2006/relationships/customXml" Target="../customXml/item139.xml"/><Relationship Id="rId346" Type="http://schemas.openxmlformats.org/officeDocument/2006/relationships/customXml" Target="../customXml/item346.xml"/><Relationship Id="rId553" Type="http://schemas.openxmlformats.org/officeDocument/2006/relationships/customXml" Target="../customXml/item553.xml"/><Relationship Id="rId760" Type="http://schemas.openxmlformats.org/officeDocument/2006/relationships/customXml" Target="../customXml/item760.xml"/><Relationship Id="rId192" Type="http://schemas.openxmlformats.org/officeDocument/2006/relationships/customXml" Target="../customXml/item192.xml"/><Relationship Id="rId206" Type="http://schemas.openxmlformats.org/officeDocument/2006/relationships/customXml" Target="../customXml/item206.xml"/><Relationship Id="rId413" Type="http://schemas.openxmlformats.org/officeDocument/2006/relationships/customXml" Target="../customXml/item413.xml"/><Relationship Id="rId858" Type="http://schemas.openxmlformats.org/officeDocument/2006/relationships/presProps" Target="presProps.xml"/><Relationship Id="rId497" Type="http://schemas.openxmlformats.org/officeDocument/2006/relationships/customXml" Target="../customXml/item497.xml"/><Relationship Id="rId620" Type="http://schemas.openxmlformats.org/officeDocument/2006/relationships/customXml" Target="../customXml/item620.xml"/><Relationship Id="rId718" Type="http://schemas.openxmlformats.org/officeDocument/2006/relationships/customXml" Target="../customXml/item718.xml"/><Relationship Id="rId357" Type="http://schemas.openxmlformats.org/officeDocument/2006/relationships/customXml" Target="../customXml/item357.xml"/><Relationship Id="rId54" Type="http://schemas.openxmlformats.org/officeDocument/2006/relationships/customXml" Target="../customXml/item54.xml"/><Relationship Id="rId217" Type="http://schemas.openxmlformats.org/officeDocument/2006/relationships/customXml" Target="../customXml/item217.xml"/><Relationship Id="rId564" Type="http://schemas.openxmlformats.org/officeDocument/2006/relationships/customXml" Target="../customXml/item564.xml"/><Relationship Id="rId771" Type="http://schemas.openxmlformats.org/officeDocument/2006/relationships/customXml" Target="../customXml/item771.xml"/><Relationship Id="rId424" Type="http://schemas.openxmlformats.org/officeDocument/2006/relationships/customXml" Target="../customXml/item424.xml"/><Relationship Id="rId631" Type="http://schemas.openxmlformats.org/officeDocument/2006/relationships/customXml" Target="../customXml/item631.xml"/><Relationship Id="rId729" Type="http://schemas.openxmlformats.org/officeDocument/2006/relationships/customXml" Target="../customXml/item729.xml"/><Relationship Id="rId270" Type="http://schemas.openxmlformats.org/officeDocument/2006/relationships/customXml" Target="../customXml/item270.xml"/><Relationship Id="rId65" Type="http://schemas.openxmlformats.org/officeDocument/2006/relationships/customXml" Target="../customXml/item65.xml"/><Relationship Id="rId130" Type="http://schemas.openxmlformats.org/officeDocument/2006/relationships/customXml" Target="../customXml/item130.xml"/><Relationship Id="rId368" Type="http://schemas.openxmlformats.org/officeDocument/2006/relationships/customXml" Target="../customXml/item368.xml"/><Relationship Id="rId575" Type="http://schemas.openxmlformats.org/officeDocument/2006/relationships/customXml" Target="../customXml/item575.xml"/><Relationship Id="rId782" Type="http://schemas.openxmlformats.org/officeDocument/2006/relationships/customXml" Target="../customXml/item782.xml"/><Relationship Id="rId228" Type="http://schemas.openxmlformats.org/officeDocument/2006/relationships/customXml" Target="../customXml/item228.xml"/><Relationship Id="rId435" Type="http://schemas.openxmlformats.org/officeDocument/2006/relationships/customXml" Target="../customXml/item435.xml"/><Relationship Id="rId642" Type="http://schemas.openxmlformats.org/officeDocument/2006/relationships/customXml" Target="../customXml/item642.xml"/><Relationship Id="rId281" Type="http://schemas.openxmlformats.org/officeDocument/2006/relationships/customXml" Target="../customXml/item281.xml"/><Relationship Id="rId337" Type="http://schemas.openxmlformats.org/officeDocument/2006/relationships/customXml" Target="../customXml/item337.xml"/><Relationship Id="rId502" Type="http://schemas.openxmlformats.org/officeDocument/2006/relationships/customXml" Target="../customXml/item502.xml"/><Relationship Id="rId34" Type="http://schemas.openxmlformats.org/officeDocument/2006/relationships/customXml" Target="../customXml/item34.xml"/><Relationship Id="rId76" Type="http://schemas.openxmlformats.org/officeDocument/2006/relationships/customXml" Target="../customXml/item76.xml"/><Relationship Id="rId141" Type="http://schemas.openxmlformats.org/officeDocument/2006/relationships/customXml" Target="../customXml/item141.xml"/><Relationship Id="rId379" Type="http://schemas.openxmlformats.org/officeDocument/2006/relationships/customXml" Target="../customXml/item379.xml"/><Relationship Id="rId544" Type="http://schemas.openxmlformats.org/officeDocument/2006/relationships/customXml" Target="../customXml/item544.xml"/><Relationship Id="rId586" Type="http://schemas.openxmlformats.org/officeDocument/2006/relationships/customXml" Target="../customXml/item586.xml"/><Relationship Id="rId751" Type="http://schemas.openxmlformats.org/officeDocument/2006/relationships/customXml" Target="../customXml/item751.xml"/><Relationship Id="rId793" Type="http://schemas.openxmlformats.org/officeDocument/2006/relationships/customXml" Target="../customXml/item793.xml"/><Relationship Id="rId807" Type="http://schemas.openxmlformats.org/officeDocument/2006/relationships/customXml" Target="../customXml/item807.xml"/><Relationship Id="rId849" Type="http://schemas.openxmlformats.org/officeDocument/2006/relationships/customXml" Target="../customXml/item849.xml"/><Relationship Id="rId7" Type="http://schemas.openxmlformats.org/officeDocument/2006/relationships/customXml" Target="../customXml/item7.xml"/><Relationship Id="rId183" Type="http://schemas.openxmlformats.org/officeDocument/2006/relationships/customXml" Target="../customXml/item183.xml"/><Relationship Id="rId239" Type="http://schemas.openxmlformats.org/officeDocument/2006/relationships/customXml" Target="../customXml/item239.xml"/><Relationship Id="rId390" Type="http://schemas.openxmlformats.org/officeDocument/2006/relationships/customXml" Target="../customXml/item390.xml"/><Relationship Id="rId404" Type="http://schemas.openxmlformats.org/officeDocument/2006/relationships/customXml" Target="../customXml/item404.xml"/><Relationship Id="rId446" Type="http://schemas.openxmlformats.org/officeDocument/2006/relationships/customXml" Target="../customXml/item446.xml"/><Relationship Id="rId611" Type="http://schemas.openxmlformats.org/officeDocument/2006/relationships/customXml" Target="../customXml/item611.xml"/><Relationship Id="rId653" Type="http://schemas.openxmlformats.org/officeDocument/2006/relationships/customXml" Target="../customXml/item653.xml"/><Relationship Id="rId250" Type="http://schemas.openxmlformats.org/officeDocument/2006/relationships/customXml" Target="../customXml/item250.xml"/><Relationship Id="rId292" Type="http://schemas.openxmlformats.org/officeDocument/2006/relationships/customXml" Target="../customXml/item292.xml"/><Relationship Id="rId306" Type="http://schemas.openxmlformats.org/officeDocument/2006/relationships/customXml" Target="../customXml/item306.xml"/><Relationship Id="rId488" Type="http://schemas.openxmlformats.org/officeDocument/2006/relationships/customXml" Target="../customXml/item488.xml"/><Relationship Id="rId695" Type="http://schemas.openxmlformats.org/officeDocument/2006/relationships/customXml" Target="../customXml/item695.xml"/><Relationship Id="rId709" Type="http://schemas.openxmlformats.org/officeDocument/2006/relationships/customXml" Target="../customXml/item709.xml"/><Relationship Id="rId860" Type="http://schemas.openxmlformats.org/officeDocument/2006/relationships/theme" Target="theme/theme1.xml"/><Relationship Id="rId45" Type="http://schemas.openxmlformats.org/officeDocument/2006/relationships/customXml" Target="../customXml/item45.xml"/><Relationship Id="rId87" Type="http://schemas.openxmlformats.org/officeDocument/2006/relationships/customXml" Target="../customXml/item87.xml"/><Relationship Id="rId110" Type="http://schemas.openxmlformats.org/officeDocument/2006/relationships/customXml" Target="../customXml/item110.xml"/><Relationship Id="rId348" Type="http://schemas.openxmlformats.org/officeDocument/2006/relationships/customXml" Target="../customXml/item348.xml"/><Relationship Id="rId513" Type="http://schemas.openxmlformats.org/officeDocument/2006/relationships/customXml" Target="../customXml/item513.xml"/><Relationship Id="rId555" Type="http://schemas.openxmlformats.org/officeDocument/2006/relationships/customXml" Target="../customXml/item555.xml"/><Relationship Id="rId597" Type="http://schemas.openxmlformats.org/officeDocument/2006/relationships/customXml" Target="../customXml/item597.xml"/><Relationship Id="rId720" Type="http://schemas.openxmlformats.org/officeDocument/2006/relationships/customXml" Target="../customXml/item720.xml"/><Relationship Id="rId762" Type="http://schemas.openxmlformats.org/officeDocument/2006/relationships/customXml" Target="../customXml/item762.xml"/><Relationship Id="rId818" Type="http://schemas.openxmlformats.org/officeDocument/2006/relationships/customXml" Target="../customXml/item818.xml"/><Relationship Id="rId152" Type="http://schemas.openxmlformats.org/officeDocument/2006/relationships/customXml" Target="../customXml/item152.xml"/><Relationship Id="rId194" Type="http://schemas.openxmlformats.org/officeDocument/2006/relationships/customXml" Target="../customXml/item194.xml"/><Relationship Id="rId208" Type="http://schemas.openxmlformats.org/officeDocument/2006/relationships/customXml" Target="../customXml/item208.xml"/><Relationship Id="rId415" Type="http://schemas.openxmlformats.org/officeDocument/2006/relationships/customXml" Target="../customXml/item415.xml"/><Relationship Id="rId457" Type="http://schemas.openxmlformats.org/officeDocument/2006/relationships/customXml" Target="../customXml/item457.xml"/><Relationship Id="rId622" Type="http://schemas.openxmlformats.org/officeDocument/2006/relationships/customXml" Target="../customXml/item622.xml"/><Relationship Id="rId261" Type="http://schemas.openxmlformats.org/officeDocument/2006/relationships/customXml" Target="../customXml/item261.xml"/><Relationship Id="rId499" Type="http://schemas.openxmlformats.org/officeDocument/2006/relationships/customXml" Target="../customXml/item499.xml"/><Relationship Id="rId664" Type="http://schemas.openxmlformats.org/officeDocument/2006/relationships/customXml" Target="../customXml/item664.xml"/><Relationship Id="rId14" Type="http://schemas.openxmlformats.org/officeDocument/2006/relationships/customXml" Target="../customXml/item14.xml"/><Relationship Id="rId56" Type="http://schemas.openxmlformats.org/officeDocument/2006/relationships/customXml" Target="../customXml/item56.xml"/><Relationship Id="rId317" Type="http://schemas.openxmlformats.org/officeDocument/2006/relationships/customXml" Target="../customXml/item317.xml"/><Relationship Id="rId359" Type="http://schemas.openxmlformats.org/officeDocument/2006/relationships/customXml" Target="../customXml/item359.xml"/><Relationship Id="rId524" Type="http://schemas.openxmlformats.org/officeDocument/2006/relationships/customXml" Target="../customXml/item524.xml"/><Relationship Id="rId566" Type="http://schemas.openxmlformats.org/officeDocument/2006/relationships/customXml" Target="../customXml/item566.xml"/><Relationship Id="rId731" Type="http://schemas.openxmlformats.org/officeDocument/2006/relationships/customXml" Target="../customXml/item731.xml"/><Relationship Id="rId773" Type="http://schemas.openxmlformats.org/officeDocument/2006/relationships/customXml" Target="../customXml/item773.xml"/><Relationship Id="rId98" Type="http://schemas.openxmlformats.org/officeDocument/2006/relationships/customXml" Target="../customXml/item98.xml"/><Relationship Id="rId121" Type="http://schemas.openxmlformats.org/officeDocument/2006/relationships/customXml" Target="../customXml/item121.xml"/><Relationship Id="rId163" Type="http://schemas.openxmlformats.org/officeDocument/2006/relationships/customXml" Target="../customXml/item163.xml"/><Relationship Id="rId219" Type="http://schemas.openxmlformats.org/officeDocument/2006/relationships/customXml" Target="../customXml/item219.xml"/><Relationship Id="rId370" Type="http://schemas.openxmlformats.org/officeDocument/2006/relationships/customXml" Target="../customXml/item370.xml"/><Relationship Id="rId426" Type="http://schemas.openxmlformats.org/officeDocument/2006/relationships/customXml" Target="../customXml/item426.xml"/><Relationship Id="rId633" Type="http://schemas.openxmlformats.org/officeDocument/2006/relationships/customXml" Target="../customXml/item633.xml"/><Relationship Id="rId829" Type="http://schemas.openxmlformats.org/officeDocument/2006/relationships/customXml" Target="../customXml/item829.xml"/><Relationship Id="rId230" Type="http://schemas.openxmlformats.org/officeDocument/2006/relationships/customXml" Target="../customXml/item230.xml"/><Relationship Id="rId468" Type="http://schemas.openxmlformats.org/officeDocument/2006/relationships/customXml" Target="../customXml/item468.xml"/><Relationship Id="rId675" Type="http://schemas.openxmlformats.org/officeDocument/2006/relationships/customXml" Target="../customXml/item675.xml"/><Relationship Id="rId840" Type="http://schemas.openxmlformats.org/officeDocument/2006/relationships/customXml" Target="../customXml/item840.xml"/><Relationship Id="rId25" Type="http://schemas.openxmlformats.org/officeDocument/2006/relationships/customXml" Target="../customXml/item25.xml"/><Relationship Id="rId67" Type="http://schemas.openxmlformats.org/officeDocument/2006/relationships/customXml" Target="../customXml/item67.xml"/><Relationship Id="rId272" Type="http://schemas.openxmlformats.org/officeDocument/2006/relationships/customXml" Target="../customXml/item272.xml"/><Relationship Id="rId328" Type="http://schemas.openxmlformats.org/officeDocument/2006/relationships/customXml" Target="../customXml/item328.xml"/><Relationship Id="rId535" Type="http://schemas.openxmlformats.org/officeDocument/2006/relationships/customXml" Target="../customXml/item535.xml"/><Relationship Id="rId577" Type="http://schemas.openxmlformats.org/officeDocument/2006/relationships/customXml" Target="../customXml/item577.xml"/><Relationship Id="rId700" Type="http://schemas.openxmlformats.org/officeDocument/2006/relationships/customXml" Target="../customXml/item700.xml"/><Relationship Id="rId742" Type="http://schemas.openxmlformats.org/officeDocument/2006/relationships/customXml" Target="../customXml/item742.xml"/><Relationship Id="rId132" Type="http://schemas.openxmlformats.org/officeDocument/2006/relationships/customXml" Target="../customXml/item132.xml"/><Relationship Id="rId174" Type="http://schemas.openxmlformats.org/officeDocument/2006/relationships/customXml" Target="../customXml/item174.xml"/><Relationship Id="rId381" Type="http://schemas.openxmlformats.org/officeDocument/2006/relationships/customXml" Target="../customXml/item381.xml"/><Relationship Id="rId602" Type="http://schemas.openxmlformats.org/officeDocument/2006/relationships/customXml" Target="../customXml/item602.xml"/><Relationship Id="rId784" Type="http://schemas.openxmlformats.org/officeDocument/2006/relationships/customXml" Target="../customXml/item784.xml"/><Relationship Id="rId241" Type="http://schemas.openxmlformats.org/officeDocument/2006/relationships/customXml" Target="../customXml/item241.xml"/><Relationship Id="rId437" Type="http://schemas.openxmlformats.org/officeDocument/2006/relationships/customXml" Target="../customXml/item437.xml"/><Relationship Id="rId479" Type="http://schemas.openxmlformats.org/officeDocument/2006/relationships/customXml" Target="../customXml/item479.xml"/><Relationship Id="rId644" Type="http://schemas.openxmlformats.org/officeDocument/2006/relationships/customXml" Target="../customXml/item644.xml"/><Relationship Id="rId686" Type="http://schemas.openxmlformats.org/officeDocument/2006/relationships/customXml" Target="../customXml/item686.xml"/><Relationship Id="rId851" Type="http://schemas.openxmlformats.org/officeDocument/2006/relationships/slideMaster" Target="slideMasters/slideMaster1.xml"/><Relationship Id="rId36" Type="http://schemas.openxmlformats.org/officeDocument/2006/relationships/customXml" Target="../customXml/item36.xml"/><Relationship Id="rId283" Type="http://schemas.openxmlformats.org/officeDocument/2006/relationships/customXml" Target="../customXml/item283.xml"/><Relationship Id="rId339" Type="http://schemas.openxmlformats.org/officeDocument/2006/relationships/customXml" Target="../customXml/item339.xml"/><Relationship Id="rId490" Type="http://schemas.openxmlformats.org/officeDocument/2006/relationships/customXml" Target="../customXml/item490.xml"/><Relationship Id="rId504" Type="http://schemas.openxmlformats.org/officeDocument/2006/relationships/customXml" Target="../customXml/item504.xml"/><Relationship Id="rId546" Type="http://schemas.openxmlformats.org/officeDocument/2006/relationships/customXml" Target="../customXml/item546.xml"/><Relationship Id="rId711" Type="http://schemas.openxmlformats.org/officeDocument/2006/relationships/customXml" Target="../customXml/item711.xml"/><Relationship Id="rId753" Type="http://schemas.openxmlformats.org/officeDocument/2006/relationships/customXml" Target="../customXml/item753.xml"/><Relationship Id="rId78" Type="http://schemas.openxmlformats.org/officeDocument/2006/relationships/customXml" Target="../customXml/item78.xml"/><Relationship Id="rId101" Type="http://schemas.openxmlformats.org/officeDocument/2006/relationships/customXml" Target="../customXml/item101.xml"/><Relationship Id="rId143" Type="http://schemas.openxmlformats.org/officeDocument/2006/relationships/customXml" Target="../customXml/item143.xml"/><Relationship Id="rId185" Type="http://schemas.openxmlformats.org/officeDocument/2006/relationships/customXml" Target="../customXml/item185.xml"/><Relationship Id="rId350" Type="http://schemas.openxmlformats.org/officeDocument/2006/relationships/customXml" Target="../customXml/item350.xml"/><Relationship Id="rId406" Type="http://schemas.openxmlformats.org/officeDocument/2006/relationships/customXml" Target="../customXml/item406.xml"/><Relationship Id="rId588" Type="http://schemas.openxmlformats.org/officeDocument/2006/relationships/customXml" Target="../customXml/item588.xml"/><Relationship Id="rId795" Type="http://schemas.openxmlformats.org/officeDocument/2006/relationships/customXml" Target="../customXml/item795.xml"/><Relationship Id="rId809" Type="http://schemas.openxmlformats.org/officeDocument/2006/relationships/customXml" Target="../customXml/item809.xml"/><Relationship Id="rId9" Type="http://schemas.openxmlformats.org/officeDocument/2006/relationships/customXml" Target="../customXml/item9.xml"/><Relationship Id="rId210" Type="http://schemas.openxmlformats.org/officeDocument/2006/relationships/customXml" Target="../customXml/item210.xml"/><Relationship Id="rId392" Type="http://schemas.openxmlformats.org/officeDocument/2006/relationships/customXml" Target="../customXml/item392.xml"/><Relationship Id="rId448" Type="http://schemas.openxmlformats.org/officeDocument/2006/relationships/customXml" Target="../customXml/item448.xml"/><Relationship Id="rId613" Type="http://schemas.openxmlformats.org/officeDocument/2006/relationships/customXml" Target="../customXml/item613.xml"/><Relationship Id="rId655" Type="http://schemas.openxmlformats.org/officeDocument/2006/relationships/customXml" Target="../customXml/item655.xml"/><Relationship Id="rId697" Type="http://schemas.openxmlformats.org/officeDocument/2006/relationships/customXml" Target="../customXml/item697.xml"/><Relationship Id="rId820" Type="http://schemas.openxmlformats.org/officeDocument/2006/relationships/customXml" Target="../customXml/item820.xml"/><Relationship Id="rId862" Type="http://schemas.microsoft.com/office/2015/10/relationships/revisionInfo" Target="revisionInfo.xml"/><Relationship Id="rId252" Type="http://schemas.openxmlformats.org/officeDocument/2006/relationships/customXml" Target="../customXml/item252.xml"/><Relationship Id="rId294" Type="http://schemas.openxmlformats.org/officeDocument/2006/relationships/customXml" Target="../customXml/item294.xml"/><Relationship Id="rId308" Type="http://schemas.openxmlformats.org/officeDocument/2006/relationships/customXml" Target="../customXml/item308.xml"/><Relationship Id="rId515" Type="http://schemas.openxmlformats.org/officeDocument/2006/relationships/customXml" Target="../customXml/item515.xml"/><Relationship Id="rId722" Type="http://schemas.openxmlformats.org/officeDocument/2006/relationships/customXml" Target="../customXml/item722.xml"/><Relationship Id="rId47" Type="http://schemas.openxmlformats.org/officeDocument/2006/relationships/customXml" Target="../customXml/item47.xml"/><Relationship Id="rId89" Type="http://schemas.openxmlformats.org/officeDocument/2006/relationships/customXml" Target="../customXml/item89.xml"/><Relationship Id="rId112" Type="http://schemas.openxmlformats.org/officeDocument/2006/relationships/customXml" Target="../customXml/item112.xml"/><Relationship Id="rId154" Type="http://schemas.openxmlformats.org/officeDocument/2006/relationships/customXml" Target="../customXml/item154.xml"/><Relationship Id="rId361" Type="http://schemas.openxmlformats.org/officeDocument/2006/relationships/customXml" Target="../customXml/item361.xml"/><Relationship Id="rId557" Type="http://schemas.openxmlformats.org/officeDocument/2006/relationships/customXml" Target="../customXml/item557.xml"/><Relationship Id="rId599" Type="http://schemas.openxmlformats.org/officeDocument/2006/relationships/customXml" Target="../customXml/item599.xml"/><Relationship Id="rId764" Type="http://schemas.openxmlformats.org/officeDocument/2006/relationships/customXml" Target="../customXml/item764.xml"/><Relationship Id="rId196" Type="http://schemas.openxmlformats.org/officeDocument/2006/relationships/customXml" Target="../customXml/item196.xml"/><Relationship Id="rId417" Type="http://schemas.openxmlformats.org/officeDocument/2006/relationships/customXml" Target="../customXml/item417.xml"/><Relationship Id="rId459" Type="http://schemas.openxmlformats.org/officeDocument/2006/relationships/customXml" Target="../customXml/item459.xml"/><Relationship Id="rId624" Type="http://schemas.openxmlformats.org/officeDocument/2006/relationships/customXml" Target="../customXml/item624.xml"/><Relationship Id="rId666" Type="http://schemas.openxmlformats.org/officeDocument/2006/relationships/customXml" Target="../customXml/item666.xml"/><Relationship Id="rId831" Type="http://schemas.openxmlformats.org/officeDocument/2006/relationships/customXml" Target="../customXml/item831.xml"/><Relationship Id="rId16" Type="http://schemas.openxmlformats.org/officeDocument/2006/relationships/customXml" Target="../customXml/item16.xml"/><Relationship Id="rId221" Type="http://schemas.openxmlformats.org/officeDocument/2006/relationships/customXml" Target="../customXml/item221.xml"/><Relationship Id="rId263" Type="http://schemas.openxmlformats.org/officeDocument/2006/relationships/customXml" Target="../customXml/item263.xml"/><Relationship Id="rId319" Type="http://schemas.openxmlformats.org/officeDocument/2006/relationships/customXml" Target="../customXml/item319.xml"/><Relationship Id="rId470" Type="http://schemas.openxmlformats.org/officeDocument/2006/relationships/customXml" Target="../customXml/item470.xml"/><Relationship Id="rId526" Type="http://schemas.openxmlformats.org/officeDocument/2006/relationships/customXml" Target="../customXml/item526.xml"/><Relationship Id="rId58" Type="http://schemas.openxmlformats.org/officeDocument/2006/relationships/customXml" Target="../customXml/item58.xml"/><Relationship Id="rId123" Type="http://schemas.openxmlformats.org/officeDocument/2006/relationships/customXml" Target="../customXml/item123.xml"/><Relationship Id="rId330" Type="http://schemas.openxmlformats.org/officeDocument/2006/relationships/customXml" Target="../customXml/item330.xml"/><Relationship Id="rId568" Type="http://schemas.openxmlformats.org/officeDocument/2006/relationships/customXml" Target="../customXml/item568.xml"/><Relationship Id="rId733" Type="http://schemas.openxmlformats.org/officeDocument/2006/relationships/customXml" Target="../customXml/item733.xml"/><Relationship Id="rId775" Type="http://schemas.openxmlformats.org/officeDocument/2006/relationships/customXml" Target="../customXml/item775.xml"/><Relationship Id="rId165" Type="http://schemas.openxmlformats.org/officeDocument/2006/relationships/customXml" Target="../customXml/item165.xml"/><Relationship Id="rId372" Type="http://schemas.openxmlformats.org/officeDocument/2006/relationships/customXml" Target="../customXml/item372.xml"/><Relationship Id="rId428" Type="http://schemas.openxmlformats.org/officeDocument/2006/relationships/customXml" Target="../customXml/item428.xml"/><Relationship Id="rId635" Type="http://schemas.openxmlformats.org/officeDocument/2006/relationships/customXml" Target="../customXml/item635.xml"/><Relationship Id="rId677" Type="http://schemas.openxmlformats.org/officeDocument/2006/relationships/customXml" Target="../customXml/item677.xml"/><Relationship Id="rId800" Type="http://schemas.openxmlformats.org/officeDocument/2006/relationships/customXml" Target="../customXml/item800.xml"/><Relationship Id="rId842" Type="http://schemas.openxmlformats.org/officeDocument/2006/relationships/customXml" Target="../customXml/item842.xml"/><Relationship Id="rId232" Type="http://schemas.openxmlformats.org/officeDocument/2006/relationships/customXml" Target="../customXml/item232.xml"/><Relationship Id="rId274" Type="http://schemas.openxmlformats.org/officeDocument/2006/relationships/customXml" Target="../customXml/item274.xml"/><Relationship Id="rId481" Type="http://schemas.openxmlformats.org/officeDocument/2006/relationships/customXml" Target="../customXml/item481.xml"/><Relationship Id="rId702" Type="http://schemas.openxmlformats.org/officeDocument/2006/relationships/customXml" Target="../customXml/item702.xml"/><Relationship Id="rId27" Type="http://schemas.openxmlformats.org/officeDocument/2006/relationships/customXml" Target="../customXml/item27.xml"/><Relationship Id="rId69" Type="http://schemas.openxmlformats.org/officeDocument/2006/relationships/customXml" Target="../customXml/item69.xml"/><Relationship Id="rId134" Type="http://schemas.openxmlformats.org/officeDocument/2006/relationships/customXml" Target="../customXml/item134.xml"/><Relationship Id="rId537" Type="http://schemas.openxmlformats.org/officeDocument/2006/relationships/customXml" Target="../customXml/item537.xml"/><Relationship Id="rId579" Type="http://schemas.openxmlformats.org/officeDocument/2006/relationships/customXml" Target="../customXml/item579.xml"/><Relationship Id="rId744" Type="http://schemas.openxmlformats.org/officeDocument/2006/relationships/customXml" Target="../customXml/item744.xml"/><Relationship Id="rId786" Type="http://schemas.openxmlformats.org/officeDocument/2006/relationships/customXml" Target="../customXml/item786.xml"/><Relationship Id="rId80" Type="http://schemas.openxmlformats.org/officeDocument/2006/relationships/customXml" Target="../customXml/item80.xml"/><Relationship Id="rId176" Type="http://schemas.openxmlformats.org/officeDocument/2006/relationships/customXml" Target="../customXml/item176.xml"/><Relationship Id="rId341" Type="http://schemas.openxmlformats.org/officeDocument/2006/relationships/customXml" Target="../customXml/item341.xml"/><Relationship Id="rId383" Type="http://schemas.openxmlformats.org/officeDocument/2006/relationships/customXml" Target="../customXml/item383.xml"/><Relationship Id="rId439" Type="http://schemas.openxmlformats.org/officeDocument/2006/relationships/customXml" Target="../customXml/item439.xml"/><Relationship Id="rId590" Type="http://schemas.openxmlformats.org/officeDocument/2006/relationships/customXml" Target="../customXml/item590.xml"/><Relationship Id="rId604" Type="http://schemas.openxmlformats.org/officeDocument/2006/relationships/customXml" Target="../customXml/item604.xml"/><Relationship Id="rId646" Type="http://schemas.openxmlformats.org/officeDocument/2006/relationships/customXml" Target="../customXml/item646.xml"/><Relationship Id="rId811" Type="http://schemas.openxmlformats.org/officeDocument/2006/relationships/customXml" Target="../customXml/item811.xml"/><Relationship Id="rId201" Type="http://schemas.openxmlformats.org/officeDocument/2006/relationships/customXml" Target="../customXml/item201.xml"/><Relationship Id="rId243" Type="http://schemas.openxmlformats.org/officeDocument/2006/relationships/customXml" Target="../customXml/item243.xml"/><Relationship Id="rId285" Type="http://schemas.openxmlformats.org/officeDocument/2006/relationships/customXml" Target="../customXml/item285.xml"/><Relationship Id="rId450" Type="http://schemas.openxmlformats.org/officeDocument/2006/relationships/customXml" Target="../customXml/item450.xml"/><Relationship Id="rId506" Type="http://schemas.openxmlformats.org/officeDocument/2006/relationships/customXml" Target="../customXml/item506.xml"/><Relationship Id="rId688" Type="http://schemas.openxmlformats.org/officeDocument/2006/relationships/customXml" Target="../customXml/item688.xml"/><Relationship Id="rId853" Type="http://schemas.openxmlformats.org/officeDocument/2006/relationships/slide" Target="slides/slide2.xml"/><Relationship Id="rId38" Type="http://schemas.openxmlformats.org/officeDocument/2006/relationships/customXml" Target="../customXml/item38.xml"/><Relationship Id="rId103" Type="http://schemas.openxmlformats.org/officeDocument/2006/relationships/customXml" Target="../customXml/item103.xml"/><Relationship Id="rId310" Type="http://schemas.openxmlformats.org/officeDocument/2006/relationships/customXml" Target="../customXml/item310.xml"/><Relationship Id="rId492" Type="http://schemas.openxmlformats.org/officeDocument/2006/relationships/customXml" Target="../customXml/item492.xml"/><Relationship Id="rId548" Type="http://schemas.openxmlformats.org/officeDocument/2006/relationships/customXml" Target="../customXml/item548.xml"/><Relationship Id="rId713" Type="http://schemas.openxmlformats.org/officeDocument/2006/relationships/customXml" Target="../customXml/item713.xml"/><Relationship Id="rId755" Type="http://schemas.openxmlformats.org/officeDocument/2006/relationships/customXml" Target="../customXml/item755.xml"/><Relationship Id="rId797" Type="http://schemas.openxmlformats.org/officeDocument/2006/relationships/customXml" Target="../customXml/item797.xml"/><Relationship Id="rId91" Type="http://schemas.openxmlformats.org/officeDocument/2006/relationships/customXml" Target="../customXml/item91.xml"/><Relationship Id="rId145" Type="http://schemas.openxmlformats.org/officeDocument/2006/relationships/customXml" Target="../customXml/item145.xml"/><Relationship Id="rId187" Type="http://schemas.openxmlformats.org/officeDocument/2006/relationships/customXml" Target="../customXml/item187.xml"/><Relationship Id="rId352" Type="http://schemas.openxmlformats.org/officeDocument/2006/relationships/customXml" Target="../customXml/item352.xml"/><Relationship Id="rId394" Type="http://schemas.openxmlformats.org/officeDocument/2006/relationships/customXml" Target="../customXml/item394.xml"/><Relationship Id="rId408" Type="http://schemas.openxmlformats.org/officeDocument/2006/relationships/customXml" Target="../customXml/item408.xml"/><Relationship Id="rId615" Type="http://schemas.openxmlformats.org/officeDocument/2006/relationships/customXml" Target="../customXml/item615.xml"/><Relationship Id="rId822" Type="http://schemas.openxmlformats.org/officeDocument/2006/relationships/customXml" Target="../customXml/item822.xml"/><Relationship Id="rId212" Type="http://schemas.openxmlformats.org/officeDocument/2006/relationships/customXml" Target="../customXml/item212.xml"/><Relationship Id="rId254" Type="http://schemas.openxmlformats.org/officeDocument/2006/relationships/customXml" Target="../customXml/item254.xml"/><Relationship Id="rId657" Type="http://schemas.openxmlformats.org/officeDocument/2006/relationships/customXml" Target="../customXml/item657.xml"/><Relationship Id="rId699" Type="http://schemas.openxmlformats.org/officeDocument/2006/relationships/customXml" Target="../customXml/item699.xml"/><Relationship Id="rId49" Type="http://schemas.openxmlformats.org/officeDocument/2006/relationships/customXml" Target="../customXml/item49.xml"/><Relationship Id="rId114" Type="http://schemas.openxmlformats.org/officeDocument/2006/relationships/customXml" Target="../customXml/item114.xml"/><Relationship Id="rId296" Type="http://schemas.openxmlformats.org/officeDocument/2006/relationships/customXml" Target="../customXml/item296.xml"/><Relationship Id="rId461" Type="http://schemas.openxmlformats.org/officeDocument/2006/relationships/customXml" Target="../customXml/item461.xml"/><Relationship Id="rId517" Type="http://schemas.openxmlformats.org/officeDocument/2006/relationships/customXml" Target="../customXml/item517.xml"/><Relationship Id="rId559" Type="http://schemas.openxmlformats.org/officeDocument/2006/relationships/customXml" Target="../customXml/item559.xml"/><Relationship Id="rId724" Type="http://schemas.openxmlformats.org/officeDocument/2006/relationships/customXml" Target="../customXml/item724.xml"/><Relationship Id="rId766" Type="http://schemas.openxmlformats.org/officeDocument/2006/relationships/customXml" Target="../customXml/item766.xml"/><Relationship Id="rId60" Type="http://schemas.openxmlformats.org/officeDocument/2006/relationships/customXml" Target="../customXml/item60.xml"/><Relationship Id="rId156" Type="http://schemas.openxmlformats.org/officeDocument/2006/relationships/customXml" Target="../customXml/item156.xml"/><Relationship Id="rId198" Type="http://schemas.openxmlformats.org/officeDocument/2006/relationships/customXml" Target="../customXml/item198.xml"/><Relationship Id="rId321" Type="http://schemas.openxmlformats.org/officeDocument/2006/relationships/customXml" Target="../customXml/item321.xml"/><Relationship Id="rId363" Type="http://schemas.openxmlformats.org/officeDocument/2006/relationships/customXml" Target="../customXml/item363.xml"/><Relationship Id="rId419" Type="http://schemas.openxmlformats.org/officeDocument/2006/relationships/customXml" Target="../customXml/item419.xml"/><Relationship Id="rId570" Type="http://schemas.openxmlformats.org/officeDocument/2006/relationships/customXml" Target="../customXml/item570.xml"/><Relationship Id="rId626" Type="http://schemas.openxmlformats.org/officeDocument/2006/relationships/customXml" Target="../customXml/item626.xml"/><Relationship Id="rId223" Type="http://schemas.openxmlformats.org/officeDocument/2006/relationships/customXml" Target="../customXml/item223.xml"/><Relationship Id="rId430" Type="http://schemas.openxmlformats.org/officeDocument/2006/relationships/customXml" Target="../customXml/item430.xml"/><Relationship Id="rId668" Type="http://schemas.openxmlformats.org/officeDocument/2006/relationships/customXml" Target="../customXml/item668.xml"/><Relationship Id="rId833" Type="http://schemas.openxmlformats.org/officeDocument/2006/relationships/customXml" Target="../customXml/item833.xml"/><Relationship Id="rId18" Type="http://schemas.openxmlformats.org/officeDocument/2006/relationships/customXml" Target="../customXml/item18.xml"/><Relationship Id="rId265" Type="http://schemas.openxmlformats.org/officeDocument/2006/relationships/customXml" Target="../customXml/item265.xml"/><Relationship Id="rId472" Type="http://schemas.openxmlformats.org/officeDocument/2006/relationships/customXml" Target="../customXml/item472.xml"/><Relationship Id="rId528" Type="http://schemas.openxmlformats.org/officeDocument/2006/relationships/customXml" Target="../customXml/item528.xml"/><Relationship Id="rId735" Type="http://schemas.openxmlformats.org/officeDocument/2006/relationships/customXml" Target="../customXml/item735.xml"/><Relationship Id="rId125" Type="http://schemas.openxmlformats.org/officeDocument/2006/relationships/customXml" Target="../customXml/item125.xml"/><Relationship Id="rId167" Type="http://schemas.openxmlformats.org/officeDocument/2006/relationships/customXml" Target="../customXml/item167.xml"/><Relationship Id="rId332" Type="http://schemas.openxmlformats.org/officeDocument/2006/relationships/customXml" Target="../customXml/item332.xml"/><Relationship Id="rId374" Type="http://schemas.openxmlformats.org/officeDocument/2006/relationships/customXml" Target="../customXml/item374.xml"/><Relationship Id="rId581" Type="http://schemas.openxmlformats.org/officeDocument/2006/relationships/customXml" Target="../customXml/item581.xml"/><Relationship Id="rId777" Type="http://schemas.openxmlformats.org/officeDocument/2006/relationships/customXml" Target="../customXml/item777.xml"/><Relationship Id="rId71" Type="http://schemas.openxmlformats.org/officeDocument/2006/relationships/customXml" Target="../customXml/item71.xml"/><Relationship Id="rId234" Type="http://schemas.openxmlformats.org/officeDocument/2006/relationships/customXml" Target="../customXml/item234.xml"/><Relationship Id="rId637" Type="http://schemas.openxmlformats.org/officeDocument/2006/relationships/customXml" Target="../customXml/item637.xml"/><Relationship Id="rId679" Type="http://schemas.openxmlformats.org/officeDocument/2006/relationships/customXml" Target="../customXml/item679.xml"/><Relationship Id="rId802" Type="http://schemas.openxmlformats.org/officeDocument/2006/relationships/customXml" Target="../customXml/item802.xml"/><Relationship Id="rId844" Type="http://schemas.openxmlformats.org/officeDocument/2006/relationships/customXml" Target="../customXml/item844.xml"/><Relationship Id="rId2" Type="http://schemas.openxmlformats.org/officeDocument/2006/relationships/customXml" Target="../customXml/item2.xml"/><Relationship Id="rId29" Type="http://schemas.openxmlformats.org/officeDocument/2006/relationships/customXml" Target="../customXml/item29.xml"/><Relationship Id="rId276" Type="http://schemas.openxmlformats.org/officeDocument/2006/relationships/customXml" Target="../customXml/item276.xml"/><Relationship Id="rId441" Type="http://schemas.openxmlformats.org/officeDocument/2006/relationships/customXml" Target="../customXml/item441.xml"/><Relationship Id="rId483" Type="http://schemas.openxmlformats.org/officeDocument/2006/relationships/customXml" Target="../customXml/item483.xml"/><Relationship Id="rId539" Type="http://schemas.openxmlformats.org/officeDocument/2006/relationships/customXml" Target="../customXml/item539.xml"/><Relationship Id="rId690" Type="http://schemas.openxmlformats.org/officeDocument/2006/relationships/customXml" Target="../customXml/item690.xml"/><Relationship Id="rId704" Type="http://schemas.openxmlformats.org/officeDocument/2006/relationships/customXml" Target="../customXml/item704.xml"/><Relationship Id="rId746" Type="http://schemas.openxmlformats.org/officeDocument/2006/relationships/customXml" Target="../customXml/item746.xml"/><Relationship Id="rId40" Type="http://schemas.openxmlformats.org/officeDocument/2006/relationships/customXml" Target="../customXml/item40.xml"/><Relationship Id="rId136" Type="http://schemas.openxmlformats.org/officeDocument/2006/relationships/customXml" Target="../customXml/item136.xml"/><Relationship Id="rId178" Type="http://schemas.openxmlformats.org/officeDocument/2006/relationships/customXml" Target="../customXml/item178.xml"/><Relationship Id="rId301" Type="http://schemas.openxmlformats.org/officeDocument/2006/relationships/customXml" Target="../customXml/item301.xml"/><Relationship Id="rId343" Type="http://schemas.openxmlformats.org/officeDocument/2006/relationships/customXml" Target="../customXml/item343.xml"/><Relationship Id="rId550" Type="http://schemas.openxmlformats.org/officeDocument/2006/relationships/customXml" Target="../customXml/item550.xml"/><Relationship Id="rId788" Type="http://schemas.openxmlformats.org/officeDocument/2006/relationships/customXml" Target="../customXml/item788.xml"/><Relationship Id="rId82" Type="http://schemas.openxmlformats.org/officeDocument/2006/relationships/customXml" Target="../customXml/item82.xml"/><Relationship Id="rId203" Type="http://schemas.openxmlformats.org/officeDocument/2006/relationships/customXml" Target="../customXml/item203.xml"/><Relationship Id="rId385" Type="http://schemas.openxmlformats.org/officeDocument/2006/relationships/customXml" Target="../customXml/item385.xml"/><Relationship Id="rId592" Type="http://schemas.openxmlformats.org/officeDocument/2006/relationships/customXml" Target="../customXml/item592.xml"/><Relationship Id="rId606" Type="http://schemas.openxmlformats.org/officeDocument/2006/relationships/customXml" Target="../customXml/item606.xml"/><Relationship Id="rId648" Type="http://schemas.openxmlformats.org/officeDocument/2006/relationships/customXml" Target="../customXml/item648.xml"/><Relationship Id="rId813" Type="http://schemas.openxmlformats.org/officeDocument/2006/relationships/customXml" Target="../customXml/item813.xml"/><Relationship Id="rId855" Type="http://schemas.openxmlformats.org/officeDocument/2006/relationships/slide" Target="slides/slide4.xml"/><Relationship Id="rId245" Type="http://schemas.openxmlformats.org/officeDocument/2006/relationships/customXml" Target="../customXml/item245.xml"/><Relationship Id="rId287" Type="http://schemas.openxmlformats.org/officeDocument/2006/relationships/customXml" Target="../customXml/item287.xml"/><Relationship Id="rId410" Type="http://schemas.openxmlformats.org/officeDocument/2006/relationships/customXml" Target="../customXml/item410.xml"/><Relationship Id="rId452" Type="http://schemas.openxmlformats.org/officeDocument/2006/relationships/customXml" Target="../customXml/item452.xml"/><Relationship Id="rId494" Type="http://schemas.openxmlformats.org/officeDocument/2006/relationships/customXml" Target="../customXml/item494.xml"/><Relationship Id="rId508" Type="http://schemas.openxmlformats.org/officeDocument/2006/relationships/customXml" Target="../customXml/item508.xml"/><Relationship Id="rId715" Type="http://schemas.openxmlformats.org/officeDocument/2006/relationships/customXml" Target="../customXml/item715.xml"/><Relationship Id="rId105" Type="http://schemas.openxmlformats.org/officeDocument/2006/relationships/customXml" Target="../customXml/item105.xml"/><Relationship Id="rId147" Type="http://schemas.openxmlformats.org/officeDocument/2006/relationships/customXml" Target="../customXml/item147.xml"/><Relationship Id="rId312" Type="http://schemas.openxmlformats.org/officeDocument/2006/relationships/customXml" Target="../customXml/item312.xml"/><Relationship Id="rId354" Type="http://schemas.openxmlformats.org/officeDocument/2006/relationships/customXml" Target="../customXml/item354.xml"/><Relationship Id="rId757" Type="http://schemas.openxmlformats.org/officeDocument/2006/relationships/customXml" Target="../customXml/item757.xml"/><Relationship Id="rId799" Type="http://schemas.openxmlformats.org/officeDocument/2006/relationships/customXml" Target="../customXml/item799.xml"/><Relationship Id="rId51" Type="http://schemas.openxmlformats.org/officeDocument/2006/relationships/customXml" Target="../customXml/item51.xml"/><Relationship Id="rId93" Type="http://schemas.openxmlformats.org/officeDocument/2006/relationships/customXml" Target="../customXml/item93.xml"/><Relationship Id="rId189" Type="http://schemas.openxmlformats.org/officeDocument/2006/relationships/customXml" Target="../customXml/item189.xml"/><Relationship Id="rId396" Type="http://schemas.openxmlformats.org/officeDocument/2006/relationships/customXml" Target="../customXml/item396.xml"/><Relationship Id="rId561" Type="http://schemas.openxmlformats.org/officeDocument/2006/relationships/customXml" Target="../customXml/item561.xml"/><Relationship Id="rId617" Type="http://schemas.openxmlformats.org/officeDocument/2006/relationships/customXml" Target="../customXml/item617.xml"/><Relationship Id="rId659" Type="http://schemas.openxmlformats.org/officeDocument/2006/relationships/customXml" Target="../customXml/item659.xml"/><Relationship Id="rId824" Type="http://schemas.openxmlformats.org/officeDocument/2006/relationships/customXml" Target="../customXml/item824.xml"/><Relationship Id="rId214" Type="http://schemas.openxmlformats.org/officeDocument/2006/relationships/customXml" Target="../customXml/item214.xml"/><Relationship Id="rId256" Type="http://schemas.openxmlformats.org/officeDocument/2006/relationships/customXml" Target="../customXml/item256.xml"/><Relationship Id="rId298" Type="http://schemas.openxmlformats.org/officeDocument/2006/relationships/customXml" Target="../customXml/item298.xml"/><Relationship Id="rId421" Type="http://schemas.openxmlformats.org/officeDocument/2006/relationships/customXml" Target="../customXml/item421.xml"/><Relationship Id="rId463" Type="http://schemas.openxmlformats.org/officeDocument/2006/relationships/customXml" Target="../customXml/item463.xml"/><Relationship Id="rId519" Type="http://schemas.openxmlformats.org/officeDocument/2006/relationships/customXml" Target="../customXml/item519.xml"/><Relationship Id="rId670" Type="http://schemas.openxmlformats.org/officeDocument/2006/relationships/customXml" Target="../customXml/item670.xml"/><Relationship Id="rId116" Type="http://schemas.openxmlformats.org/officeDocument/2006/relationships/customXml" Target="../customXml/item116.xml"/><Relationship Id="rId158" Type="http://schemas.openxmlformats.org/officeDocument/2006/relationships/customXml" Target="../customXml/item158.xml"/><Relationship Id="rId323" Type="http://schemas.openxmlformats.org/officeDocument/2006/relationships/customXml" Target="../customXml/item323.xml"/><Relationship Id="rId530" Type="http://schemas.openxmlformats.org/officeDocument/2006/relationships/customXml" Target="../customXml/item530.xml"/><Relationship Id="rId726" Type="http://schemas.openxmlformats.org/officeDocument/2006/relationships/customXml" Target="../customXml/item726.xml"/><Relationship Id="rId768" Type="http://schemas.openxmlformats.org/officeDocument/2006/relationships/customXml" Target="../customXml/item768.xml"/><Relationship Id="rId20" Type="http://schemas.openxmlformats.org/officeDocument/2006/relationships/customXml" Target="../customXml/item20.xml"/><Relationship Id="rId62" Type="http://schemas.openxmlformats.org/officeDocument/2006/relationships/customXml" Target="../customXml/item62.xml"/><Relationship Id="rId365" Type="http://schemas.openxmlformats.org/officeDocument/2006/relationships/customXml" Target="../customXml/item365.xml"/><Relationship Id="rId572" Type="http://schemas.openxmlformats.org/officeDocument/2006/relationships/customXml" Target="../customXml/item572.xml"/><Relationship Id="rId628" Type="http://schemas.openxmlformats.org/officeDocument/2006/relationships/customXml" Target="../customXml/item628.xml"/><Relationship Id="rId835" Type="http://schemas.openxmlformats.org/officeDocument/2006/relationships/customXml" Target="../customXml/item835.xml"/><Relationship Id="rId225" Type="http://schemas.openxmlformats.org/officeDocument/2006/relationships/customXml" Target="../customXml/item225.xml"/><Relationship Id="rId267" Type="http://schemas.openxmlformats.org/officeDocument/2006/relationships/customXml" Target="../customXml/item267.xml"/><Relationship Id="rId432" Type="http://schemas.openxmlformats.org/officeDocument/2006/relationships/customXml" Target="../customXml/item432.xml"/><Relationship Id="rId474" Type="http://schemas.openxmlformats.org/officeDocument/2006/relationships/customXml" Target="../customXml/item474.xml"/><Relationship Id="rId127" Type="http://schemas.openxmlformats.org/officeDocument/2006/relationships/customXml" Target="../customXml/item127.xml"/><Relationship Id="rId681" Type="http://schemas.openxmlformats.org/officeDocument/2006/relationships/customXml" Target="../customXml/item681.xml"/><Relationship Id="rId737" Type="http://schemas.openxmlformats.org/officeDocument/2006/relationships/customXml" Target="../customXml/item737.xml"/><Relationship Id="rId779" Type="http://schemas.openxmlformats.org/officeDocument/2006/relationships/customXml" Target="../customXml/item779.xml"/><Relationship Id="rId31" Type="http://schemas.openxmlformats.org/officeDocument/2006/relationships/customXml" Target="../customXml/item31.xml"/><Relationship Id="rId73" Type="http://schemas.openxmlformats.org/officeDocument/2006/relationships/customXml" Target="../customXml/item73.xml"/><Relationship Id="rId169" Type="http://schemas.openxmlformats.org/officeDocument/2006/relationships/customXml" Target="../customXml/item169.xml"/><Relationship Id="rId334" Type="http://schemas.openxmlformats.org/officeDocument/2006/relationships/customXml" Target="../customXml/item334.xml"/><Relationship Id="rId376" Type="http://schemas.openxmlformats.org/officeDocument/2006/relationships/customXml" Target="../customXml/item376.xml"/><Relationship Id="rId541" Type="http://schemas.openxmlformats.org/officeDocument/2006/relationships/customXml" Target="../customXml/item541.xml"/><Relationship Id="rId583" Type="http://schemas.openxmlformats.org/officeDocument/2006/relationships/customXml" Target="../customXml/item583.xml"/><Relationship Id="rId639" Type="http://schemas.openxmlformats.org/officeDocument/2006/relationships/customXml" Target="../customXml/item639.xml"/><Relationship Id="rId790" Type="http://schemas.openxmlformats.org/officeDocument/2006/relationships/customXml" Target="../customXml/item790.xml"/><Relationship Id="rId804" Type="http://schemas.openxmlformats.org/officeDocument/2006/relationships/customXml" Target="../customXml/item804.xml"/><Relationship Id="rId4" Type="http://schemas.openxmlformats.org/officeDocument/2006/relationships/customXml" Target="../customXml/item4.xml"/><Relationship Id="rId180" Type="http://schemas.openxmlformats.org/officeDocument/2006/relationships/customXml" Target="../customXml/item180.xml"/><Relationship Id="rId236" Type="http://schemas.openxmlformats.org/officeDocument/2006/relationships/customXml" Target="../customXml/item236.xml"/><Relationship Id="rId278" Type="http://schemas.openxmlformats.org/officeDocument/2006/relationships/customXml" Target="../customXml/item278.xml"/><Relationship Id="rId401" Type="http://schemas.openxmlformats.org/officeDocument/2006/relationships/customXml" Target="../customXml/item401.xml"/><Relationship Id="rId443" Type="http://schemas.openxmlformats.org/officeDocument/2006/relationships/customXml" Target="../customXml/item443.xml"/><Relationship Id="rId650" Type="http://schemas.openxmlformats.org/officeDocument/2006/relationships/customXml" Target="../customXml/item650.xml"/><Relationship Id="rId846" Type="http://schemas.openxmlformats.org/officeDocument/2006/relationships/customXml" Target="../customXml/item846.xml"/><Relationship Id="rId303" Type="http://schemas.openxmlformats.org/officeDocument/2006/relationships/customXml" Target="../customXml/item303.xml"/><Relationship Id="rId485" Type="http://schemas.openxmlformats.org/officeDocument/2006/relationships/customXml" Target="../customXml/item485.xml"/><Relationship Id="rId692" Type="http://schemas.openxmlformats.org/officeDocument/2006/relationships/customXml" Target="../customXml/item692.xml"/><Relationship Id="rId706" Type="http://schemas.openxmlformats.org/officeDocument/2006/relationships/customXml" Target="../customXml/item706.xml"/><Relationship Id="rId748" Type="http://schemas.openxmlformats.org/officeDocument/2006/relationships/customXml" Target="../customXml/item748.xml"/><Relationship Id="rId42" Type="http://schemas.openxmlformats.org/officeDocument/2006/relationships/customXml" Target="../customXml/item42.xml"/><Relationship Id="rId84" Type="http://schemas.openxmlformats.org/officeDocument/2006/relationships/customXml" Target="../customXml/item84.xml"/><Relationship Id="rId138" Type="http://schemas.openxmlformats.org/officeDocument/2006/relationships/customXml" Target="../customXml/item138.xml"/><Relationship Id="rId345" Type="http://schemas.openxmlformats.org/officeDocument/2006/relationships/customXml" Target="../customXml/item345.xml"/><Relationship Id="rId387" Type="http://schemas.openxmlformats.org/officeDocument/2006/relationships/customXml" Target="../customXml/item387.xml"/><Relationship Id="rId510" Type="http://schemas.openxmlformats.org/officeDocument/2006/relationships/customXml" Target="../customXml/item510.xml"/><Relationship Id="rId552" Type="http://schemas.openxmlformats.org/officeDocument/2006/relationships/customXml" Target="../customXml/item552.xml"/><Relationship Id="rId594" Type="http://schemas.openxmlformats.org/officeDocument/2006/relationships/customXml" Target="../customXml/item594.xml"/><Relationship Id="rId608" Type="http://schemas.openxmlformats.org/officeDocument/2006/relationships/customXml" Target="../customXml/item608.xml"/><Relationship Id="rId815" Type="http://schemas.openxmlformats.org/officeDocument/2006/relationships/customXml" Target="../customXml/item815.xml"/><Relationship Id="rId191" Type="http://schemas.openxmlformats.org/officeDocument/2006/relationships/customXml" Target="../customXml/item191.xml"/><Relationship Id="rId205" Type="http://schemas.openxmlformats.org/officeDocument/2006/relationships/customXml" Target="../customXml/item205.xml"/><Relationship Id="rId247" Type="http://schemas.openxmlformats.org/officeDocument/2006/relationships/customXml" Target="../customXml/item247.xml"/><Relationship Id="rId412" Type="http://schemas.openxmlformats.org/officeDocument/2006/relationships/customXml" Target="../customXml/item412.xml"/><Relationship Id="rId857" Type="http://schemas.openxmlformats.org/officeDocument/2006/relationships/slide" Target="slides/slide6.xml"/><Relationship Id="rId107" Type="http://schemas.openxmlformats.org/officeDocument/2006/relationships/customXml" Target="../customXml/item107.xml"/><Relationship Id="rId289" Type="http://schemas.openxmlformats.org/officeDocument/2006/relationships/customXml" Target="../customXml/item289.xml"/><Relationship Id="rId454" Type="http://schemas.openxmlformats.org/officeDocument/2006/relationships/customXml" Target="../customXml/item454.xml"/><Relationship Id="rId496" Type="http://schemas.openxmlformats.org/officeDocument/2006/relationships/customXml" Target="../customXml/item496.xml"/><Relationship Id="rId661" Type="http://schemas.openxmlformats.org/officeDocument/2006/relationships/customXml" Target="../customXml/item661.xml"/><Relationship Id="rId717" Type="http://schemas.openxmlformats.org/officeDocument/2006/relationships/customXml" Target="../customXml/item717.xml"/><Relationship Id="rId759" Type="http://schemas.openxmlformats.org/officeDocument/2006/relationships/customXml" Target="../customXml/item759.xml"/><Relationship Id="rId11" Type="http://schemas.openxmlformats.org/officeDocument/2006/relationships/customXml" Target="../customXml/item11.xml"/><Relationship Id="rId53" Type="http://schemas.openxmlformats.org/officeDocument/2006/relationships/customXml" Target="../customXml/item53.xml"/><Relationship Id="rId149" Type="http://schemas.openxmlformats.org/officeDocument/2006/relationships/customXml" Target="../customXml/item149.xml"/><Relationship Id="rId314" Type="http://schemas.openxmlformats.org/officeDocument/2006/relationships/customXml" Target="../customXml/item314.xml"/><Relationship Id="rId356" Type="http://schemas.openxmlformats.org/officeDocument/2006/relationships/customXml" Target="../customXml/item356.xml"/><Relationship Id="rId398" Type="http://schemas.openxmlformats.org/officeDocument/2006/relationships/customXml" Target="../customXml/item398.xml"/><Relationship Id="rId521" Type="http://schemas.openxmlformats.org/officeDocument/2006/relationships/customXml" Target="../customXml/item521.xml"/><Relationship Id="rId563" Type="http://schemas.openxmlformats.org/officeDocument/2006/relationships/customXml" Target="../customXml/item563.xml"/><Relationship Id="rId619" Type="http://schemas.openxmlformats.org/officeDocument/2006/relationships/customXml" Target="../customXml/item619.xml"/><Relationship Id="rId770" Type="http://schemas.openxmlformats.org/officeDocument/2006/relationships/customXml" Target="../customXml/item770.xml"/><Relationship Id="rId95" Type="http://schemas.openxmlformats.org/officeDocument/2006/relationships/customXml" Target="../customXml/item95.xml"/><Relationship Id="rId160" Type="http://schemas.openxmlformats.org/officeDocument/2006/relationships/customXml" Target="../customXml/item160.xml"/><Relationship Id="rId216" Type="http://schemas.openxmlformats.org/officeDocument/2006/relationships/customXml" Target="../customXml/item216.xml"/><Relationship Id="rId423" Type="http://schemas.openxmlformats.org/officeDocument/2006/relationships/customXml" Target="../customXml/item423.xml"/><Relationship Id="rId826" Type="http://schemas.openxmlformats.org/officeDocument/2006/relationships/customXml" Target="../customXml/item826.xml"/><Relationship Id="rId258" Type="http://schemas.openxmlformats.org/officeDocument/2006/relationships/customXml" Target="../customXml/item258.xml"/><Relationship Id="rId465" Type="http://schemas.openxmlformats.org/officeDocument/2006/relationships/customXml" Target="../customXml/item465.xml"/><Relationship Id="rId630" Type="http://schemas.openxmlformats.org/officeDocument/2006/relationships/customXml" Target="../customXml/item630.xml"/><Relationship Id="rId672" Type="http://schemas.openxmlformats.org/officeDocument/2006/relationships/customXml" Target="../customXml/item672.xml"/><Relationship Id="rId728" Type="http://schemas.openxmlformats.org/officeDocument/2006/relationships/customXml" Target="../customXml/item728.xml"/><Relationship Id="rId22" Type="http://schemas.openxmlformats.org/officeDocument/2006/relationships/customXml" Target="../customXml/item22.xml"/><Relationship Id="rId64" Type="http://schemas.openxmlformats.org/officeDocument/2006/relationships/customXml" Target="../customXml/item64.xml"/><Relationship Id="rId118" Type="http://schemas.openxmlformats.org/officeDocument/2006/relationships/customXml" Target="../customXml/item118.xml"/><Relationship Id="rId325" Type="http://schemas.openxmlformats.org/officeDocument/2006/relationships/customXml" Target="../customXml/item325.xml"/><Relationship Id="rId367" Type="http://schemas.openxmlformats.org/officeDocument/2006/relationships/customXml" Target="../customXml/item367.xml"/><Relationship Id="rId532" Type="http://schemas.openxmlformats.org/officeDocument/2006/relationships/customXml" Target="../customXml/item532.xml"/><Relationship Id="rId574" Type="http://schemas.openxmlformats.org/officeDocument/2006/relationships/customXml" Target="../customXml/item574.xml"/><Relationship Id="rId171" Type="http://schemas.openxmlformats.org/officeDocument/2006/relationships/customXml" Target="../customXml/item171.xml"/><Relationship Id="rId227" Type="http://schemas.openxmlformats.org/officeDocument/2006/relationships/customXml" Target="../customXml/item227.xml"/><Relationship Id="rId781" Type="http://schemas.openxmlformats.org/officeDocument/2006/relationships/customXml" Target="../customXml/item781.xml"/><Relationship Id="rId837" Type="http://schemas.openxmlformats.org/officeDocument/2006/relationships/customXml" Target="../customXml/item837.xml"/><Relationship Id="rId269" Type="http://schemas.openxmlformats.org/officeDocument/2006/relationships/customXml" Target="../customXml/item269.xml"/><Relationship Id="rId434" Type="http://schemas.openxmlformats.org/officeDocument/2006/relationships/customXml" Target="../customXml/item434.xml"/><Relationship Id="rId476" Type="http://schemas.openxmlformats.org/officeDocument/2006/relationships/customXml" Target="../customXml/item476.xml"/><Relationship Id="rId641" Type="http://schemas.openxmlformats.org/officeDocument/2006/relationships/customXml" Target="../customXml/item641.xml"/><Relationship Id="rId683" Type="http://schemas.openxmlformats.org/officeDocument/2006/relationships/customXml" Target="../customXml/item683.xml"/><Relationship Id="rId739" Type="http://schemas.openxmlformats.org/officeDocument/2006/relationships/customXml" Target="../customXml/item739.xml"/><Relationship Id="rId33" Type="http://schemas.openxmlformats.org/officeDocument/2006/relationships/customXml" Target="../customXml/item33.xml"/><Relationship Id="rId129" Type="http://schemas.openxmlformats.org/officeDocument/2006/relationships/customXml" Target="../customXml/item129.xml"/><Relationship Id="rId280" Type="http://schemas.openxmlformats.org/officeDocument/2006/relationships/customXml" Target="../customXml/item280.xml"/><Relationship Id="rId336" Type="http://schemas.openxmlformats.org/officeDocument/2006/relationships/customXml" Target="../customXml/item336.xml"/><Relationship Id="rId501" Type="http://schemas.openxmlformats.org/officeDocument/2006/relationships/customXml" Target="../customXml/item501.xml"/><Relationship Id="rId543" Type="http://schemas.openxmlformats.org/officeDocument/2006/relationships/customXml" Target="../customXml/item543.xml"/><Relationship Id="rId75" Type="http://schemas.openxmlformats.org/officeDocument/2006/relationships/customXml" Target="../customXml/item75.xml"/><Relationship Id="rId140" Type="http://schemas.openxmlformats.org/officeDocument/2006/relationships/customXml" Target="../customXml/item140.xml"/><Relationship Id="rId182" Type="http://schemas.openxmlformats.org/officeDocument/2006/relationships/customXml" Target="../customXml/item182.xml"/><Relationship Id="rId378" Type="http://schemas.openxmlformats.org/officeDocument/2006/relationships/customXml" Target="../customXml/item378.xml"/><Relationship Id="rId403" Type="http://schemas.openxmlformats.org/officeDocument/2006/relationships/customXml" Target="../customXml/item403.xml"/><Relationship Id="rId585" Type="http://schemas.openxmlformats.org/officeDocument/2006/relationships/customXml" Target="../customXml/item585.xml"/><Relationship Id="rId750" Type="http://schemas.openxmlformats.org/officeDocument/2006/relationships/customXml" Target="../customXml/item750.xml"/><Relationship Id="rId792" Type="http://schemas.openxmlformats.org/officeDocument/2006/relationships/customXml" Target="../customXml/item792.xml"/><Relationship Id="rId806" Type="http://schemas.openxmlformats.org/officeDocument/2006/relationships/customXml" Target="../customXml/item806.xml"/><Relationship Id="rId848" Type="http://schemas.openxmlformats.org/officeDocument/2006/relationships/customXml" Target="../customXml/item848.xml"/><Relationship Id="rId6" Type="http://schemas.openxmlformats.org/officeDocument/2006/relationships/customXml" Target="../customXml/item6.xml"/><Relationship Id="rId238" Type="http://schemas.openxmlformats.org/officeDocument/2006/relationships/customXml" Target="../customXml/item238.xml"/><Relationship Id="rId445" Type="http://schemas.openxmlformats.org/officeDocument/2006/relationships/customXml" Target="../customXml/item445.xml"/><Relationship Id="rId487" Type="http://schemas.openxmlformats.org/officeDocument/2006/relationships/customXml" Target="../customXml/item487.xml"/><Relationship Id="rId610" Type="http://schemas.openxmlformats.org/officeDocument/2006/relationships/customXml" Target="../customXml/item610.xml"/><Relationship Id="rId652" Type="http://schemas.openxmlformats.org/officeDocument/2006/relationships/customXml" Target="../customXml/item652.xml"/><Relationship Id="rId694" Type="http://schemas.openxmlformats.org/officeDocument/2006/relationships/customXml" Target="../customXml/item694.xml"/><Relationship Id="rId708" Type="http://schemas.openxmlformats.org/officeDocument/2006/relationships/customXml" Target="../customXml/item708.xml"/><Relationship Id="rId291" Type="http://schemas.openxmlformats.org/officeDocument/2006/relationships/customXml" Target="../customXml/item291.xml"/><Relationship Id="rId305" Type="http://schemas.openxmlformats.org/officeDocument/2006/relationships/customXml" Target="../customXml/item305.xml"/><Relationship Id="rId347" Type="http://schemas.openxmlformats.org/officeDocument/2006/relationships/customXml" Target="../customXml/item347.xml"/><Relationship Id="rId512" Type="http://schemas.openxmlformats.org/officeDocument/2006/relationships/customXml" Target="../customXml/item512.xml"/><Relationship Id="rId44" Type="http://schemas.openxmlformats.org/officeDocument/2006/relationships/customXml" Target="../customXml/item44.xml"/><Relationship Id="rId86" Type="http://schemas.openxmlformats.org/officeDocument/2006/relationships/customXml" Target="../customXml/item86.xml"/><Relationship Id="rId151" Type="http://schemas.openxmlformats.org/officeDocument/2006/relationships/customXml" Target="../customXml/item151.xml"/><Relationship Id="rId389" Type="http://schemas.openxmlformats.org/officeDocument/2006/relationships/customXml" Target="../customXml/item389.xml"/><Relationship Id="rId554" Type="http://schemas.openxmlformats.org/officeDocument/2006/relationships/customXml" Target="../customXml/item554.xml"/><Relationship Id="rId596" Type="http://schemas.openxmlformats.org/officeDocument/2006/relationships/customXml" Target="../customXml/item596.xml"/><Relationship Id="rId761" Type="http://schemas.openxmlformats.org/officeDocument/2006/relationships/customXml" Target="../customXml/item761.xml"/><Relationship Id="rId817" Type="http://schemas.openxmlformats.org/officeDocument/2006/relationships/customXml" Target="../customXml/item817.xml"/><Relationship Id="rId859" Type="http://schemas.openxmlformats.org/officeDocument/2006/relationships/viewProps" Target="viewProps.xml"/><Relationship Id="rId193" Type="http://schemas.openxmlformats.org/officeDocument/2006/relationships/customXml" Target="../customXml/item193.xml"/><Relationship Id="rId207" Type="http://schemas.openxmlformats.org/officeDocument/2006/relationships/customXml" Target="../customXml/item207.xml"/><Relationship Id="rId249" Type="http://schemas.openxmlformats.org/officeDocument/2006/relationships/customXml" Target="../customXml/item249.xml"/><Relationship Id="rId414" Type="http://schemas.openxmlformats.org/officeDocument/2006/relationships/customXml" Target="../customXml/item414.xml"/><Relationship Id="rId456" Type="http://schemas.openxmlformats.org/officeDocument/2006/relationships/customXml" Target="../customXml/item456.xml"/><Relationship Id="rId498" Type="http://schemas.openxmlformats.org/officeDocument/2006/relationships/customXml" Target="../customXml/item498.xml"/><Relationship Id="rId621" Type="http://schemas.openxmlformats.org/officeDocument/2006/relationships/customXml" Target="../customXml/item621.xml"/><Relationship Id="rId663" Type="http://schemas.openxmlformats.org/officeDocument/2006/relationships/customXml" Target="../customXml/item663.xml"/><Relationship Id="rId13" Type="http://schemas.openxmlformats.org/officeDocument/2006/relationships/customXml" Target="../customXml/item13.xml"/><Relationship Id="rId109" Type="http://schemas.openxmlformats.org/officeDocument/2006/relationships/customXml" Target="../customXml/item109.xml"/><Relationship Id="rId260" Type="http://schemas.openxmlformats.org/officeDocument/2006/relationships/customXml" Target="../customXml/item260.xml"/><Relationship Id="rId316" Type="http://schemas.openxmlformats.org/officeDocument/2006/relationships/customXml" Target="../customXml/item316.xml"/><Relationship Id="rId523" Type="http://schemas.openxmlformats.org/officeDocument/2006/relationships/customXml" Target="../customXml/item523.xml"/><Relationship Id="rId719" Type="http://schemas.openxmlformats.org/officeDocument/2006/relationships/customXml" Target="../customXml/item719.xml"/><Relationship Id="rId55" Type="http://schemas.openxmlformats.org/officeDocument/2006/relationships/customXml" Target="../customXml/item55.xml"/><Relationship Id="rId97" Type="http://schemas.openxmlformats.org/officeDocument/2006/relationships/customXml" Target="../customXml/item97.xml"/><Relationship Id="rId120" Type="http://schemas.openxmlformats.org/officeDocument/2006/relationships/customXml" Target="../customXml/item120.xml"/><Relationship Id="rId358" Type="http://schemas.openxmlformats.org/officeDocument/2006/relationships/customXml" Target="../customXml/item358.xml"/><Relationship Id="rId565" Type="http://schemas.openxmlformats.org/officeDocument/2006/relationships/customXml" Target="../customXml/item565.xml"/><Relationship Id="rId730" Type="http://schemas.openxmlformats.org/officeDocument/2006/relationships/customXml" Target="../customXml/item730.xml"/><Relationship Id="rId772" Type="http://schemas.openxmlformats.org/officeDocument/2006/relationships/customXml" Target="../customXml/item772.xml"/><Relationship Id="rId828" Type="http://schemas.openxmlformats.org/officeDocument/2006/relationships/customXml" Target="../customXml/item828.xml"/><Relationship Id="rId162" Type="http://schemas.openxmlformats.org/officeDocument/2006/relationships/customXml" Target="../customXml/item162.xml"/><Relationship Id="rId218" Type="http://schemas.openxmlformats.org/officeDocument/2006/relationships/customXml" Target="../customXml/item218.xml"/><Relationship Id="rId425" Type="http://schemas.openxmlformats.org/officeDocument/2006/relationships/customXml" Target="../customXml/item425.xml"/><Relationship Id="rId467" Type="http://schemas.openxmlformats.org/officeDocument/2006/relationships/customXml" Target="../customXml/item467.xml"/><Relationship Id="rId632" Type="http://schemas.openxmlformats.org/officeDocument/2006/relationships/customXml" Target="../customXml/item632.xml"/><Relationship Id="rId271" Type="http://schemas.openxmlformats.org/officeDocument/2006/relationships/customXml" Target="../customXml/item271.xml"/><Relationship Id="rId674" Type="http://schemas.openxmlformats.org/officeDocument/2006/relationships/customXml" Target="../customXml/item674.xml"/><Relationship Id="rId24" Type="http://schemas.openxmlformats.org/officeDocument/2006/relationships/customXml" Target="../customXml/item24.xml"/><Relationship Id="rId66" Type="http://schemas.openxmlformats.org/officeDocument/2006/relationships/customXml" Target="../customXml/item66.xml"/><Relationship Id="rId131" Type="http://schemas.openxmlformats.org/officeDocument/2006/relationships/customXml" Target="../customXml/item131.xml"/><Relationship Id="rId327" Type="http://schemas.openxmlformats.org/officeDocument/2006/relationships/customXml" Target="../customXml/item327.xml"/><Relationship Id="rId369" Type="http://schemas.openxmlformats.org/officeDocument/2006/relationships/customXml" Target="../customXml/item369.xml"/><Relationship Id="rId534" Type="http://schemas.openxmlformats.org/officeDocument/2006/relationships/customXml" Target="../customXml/item534.xml"/><Relationship Id="rId576" Type="http://schemas.openxmlformats.org/officeDocument/2006/relationships/customXml" Target="../customXml/item576.xml"/><Relationship Id="rId741" Type="http://schemas.openxmlformats.org/officeDocument/2006/relationships/customXml" Target="../customXml/item741.xml"/><Relationship Id="rId783" Type="http://schemas.openxmlformats.org/officeDocument/2006/relationships/customXml" Target="../customXml/item783.xml"/><Relationship Id="rId839" Type="http://schemas.openxmlformats.org/officeDocument/2006/relationships/customXml" Target="../customXml/item839.xml"/><Relationship Id="rId173" Type="http://schemas.openxmlformats.org/officeDocument/2006/relationships/customXml" Target="../customXml/item173.xml"/><Relationship Id="rId229" Type="http://schemas.openxmlformats.org/officeDocument/2006/relationships/customXml" Target="../customXml/item229.xml"/><Relationship Id="rId380" Type="http://schemas.openxmlformats.org/officeDocument/2006/relationships/customXml" Target="../customXml/item380.xml"/><Relationship Id="rId436" Type="http://schemas.openxmlformats.org/officeDocument/2006/relationships/customXml" Target="../customXml/item436.xml"/><Relationship Id="rId601" Type="http://schemas.openxmlformats.org/officeDocument/2006/relationships/customXml" Target="../customXml/item601.xml"/><Relationship Id="rId643" Type="http://schemas.openxmlformats.org/officeDocument/2006/relationships/customXml" Target="../customXml/item643.xml"/><Relationship Id="rId240" Type="http://schemas.openxmlformats.org/officeDocument/2006/relationships/customXml" Target="../customXml/item240.xml"/><Relationship Id="rId478" Type="http://schemas.openxmlformats.org/officeDocument/2006/relationships/customXml" Target="../customXml/item478.xml"/><Relationship Id="rId685" Type="http://schemas.openxmlformats.org/officeDocument/2006/relationships/customXml" Target="../customXml/item685.xml"/><Relationship Id="rId850" Type="http://schemas.openxmlformats.org/officeDocument/2006/relationships/customXml" Target="../customXml/item850.xml"/><Relationship Id="rId35" Type="http://schemas.openxmlformats.org/officeDocument/2006/relationships/customXml" Target="../customXml/item35.xml"/><Relationship Id="rId77" Type="http://schemas.openxmlformats.org/officeDocument/2006/relationships/customXml" Target="../customXml/item77.xml"/><Relationship Id="rId100" Type="http://schemas.openxmlformats.org/officeDocument/2006/relationships/customXml" Target="../customXml/item100.xml"/><Relationship Id="rId282" Type="http://schemas.openxmlformats.org/officeDocument/2006/relationships/customXml" Target="../customXml/item282.xml"/><Relationship Id="rId338" Type="http://schemas.openxmlformats.org/officeDocument/2006/relationships/customXml" Target="../customXml/item338.xml"/><Relationship Id="rId503" Type="http://schemas.openxmlformats.org/officeDocument/2006/relationships/customXml" Target="../customXml/item503.xml"/><Relationship Id="rId545" Type="http://schemas.openxmlformats.org/officeDocument/2006/relationships/customXml" Target="../customXml/item545.xml"/><Relationship Id="rId587" Type="http://schemas.openxmlformats.org/officeDocument/2006/relationships/customXml" Target="../customXml/item587.xml"/><Relationship Id="rId710" Type="http://schemas.openxmlformats.org/officeDocument/2006/relationships/customXml" Target="../customXml/item710.xml"/><Relationship Id="rId752" Type="http://schemas.openxmlformats.org/officeDocument/2006/relationships/customXml" Target="../customXml/item752.xml"/><Relationship Id="rId808" Type="http://schemas.openxmlformats.org/officeDocument/2006/relationships/customXml" Target="../customXml/item808.xml"/><Relationship Id="rId8" Type="http://schemas.openxmlformats.org/officeDocument/2006/relationships/customXml" Target="../customXml/item8.xml"/><Relationship Id="rId142" Type="http://schemas.openxmlformats.org/officeDocument/2006/relationships/customXml" Target="../customXml/item142.xml"/><Relationship Id="rId184" Type="http://schemas.openxmlformats.org/officeDocument/2006/relationships/customXml" Target="../customXml/item184.xml"/><Relationship Id="rId391" Type="http://schemas.openxmlformats.org/officeDocument/2006/relationships/customXml" Target="../customXml/item391.xml"/><Relationship Id="rId405" Type="http://schemas.openxmlformats.org/officeDocument/2006/relationships/customXml" Target="../customXml/item405.xml"/><Relationship Id="rId447" Type="http://schemas.openxmlformats.org/officeDocument/2006/relationships/customXml" Target="../customXml/item447.xml"/><Relationship Id="rId612" Type="http://schemas.openxmlformats.org/officeDocument/2006/relationships/customXml" Target="../customXml/item612.xml"/><Relationship Id="rId794" Type="http://schemas.openxmlformats.org/officeDocument/2006/relationships/customXml" Target="../customXml/item794.xml"/><Relationship Id="rId251" Type="http://schemas.openxmlformats.org/officeDocument/2006/relationships/customXml" Target="../customXml/item251.xml"/><Relationship Id="rId489" Type="http://schemas.openxmlformats.org/officeDocument/2006/relationships/customXml" Target="../customXml/item489.xml"/><Relationship Id="rId654" Type="http://schemas.openxmlformats.org/officeDocument/2006/relationships/customXml" Target="../customXml/item654.xml"/><Relationship Id="rId696" Type="http://schemas.openxmlformats.org/officeDocument/2006/relationships/customXml" Target="../customXml/item696.xml"/><Relationship Id="rId861" Type="http://schemas.openxmlformats.org/officeDocument/2006/relationships/tableStyles" Target="tableStyles.xml"/><Relationship Id="rId46" Type="http://schemas.openxmlformats.org/officeDocument/2006/relationships/customXml" Target="../customXml/item46.xml"/><Relationship Id="rId293" Type="http://schemas.openxmlformats.org/officeDocument/2006/relationships/customXml" Target="../customXml/item293.xml"/><Relationship Id="rId307" Type="http://schemas.openxmlformats.org/officeDocument/2006/relationships/customXml" Target="../customXml/item307.xml"/><Relationship Id="rId349" Type="http://schemas.openxmlformats.org/officeDocument/2006/relationships/customXml" Target="../customXml/item349.xml"/><Relationship Id="rId514" Type="http://schemas.openxmlformats.org/officeDocument/2006/relationships/customXml" Target="../customXml/item514.xml"/><Relationship Id="rId556" Type="http://schemas.openxmlformats.org/officeDocument/2006/relationships/customXml" Target="../customXml/item556.xml"/><Relationship Id="rId721" Type="http://schemas.openxmlformats.org/officeDocument/2006/relationships/customXml" Target="../customXml/item721.xml"/><Relationship Id="rId763" Type="http://schemas.openxmlformats.org/officeDocument/2006/relationships/customXml" Target="../customXml/item763.xml"/><Relationship Id="rId88" Type="http://schemas.openxmlformats.org/officeDocument/2006/relationships/customXml" Target="../customXml/item88.xml"/><Relationship Id="rId111" Type="http://schemas.openxmlformats.org/officeDocument/2006/relationships/customXml" Target="../customXml/item111.xml"/><Relationship Id="rId153" Type="http://schemas.openxmlformats.org/officeDocument/2006/relationships/customXml" Target="../customXml/item153.xml"/><Relationship Id="rId195" Type="http://schemas.openxmlformats.org/officeDocument/2006/relationships/customXml" Target="../customXml/item195.xml"/><Relationship Id="rId209" Type="http://schemas.openxmlformats.org/officeDocument/2006/relationships/customXml" Target="../customXml/item209.xml"/><Relationship Id="rId360" Type="http://schemas.openxmlformats.org/officeDocument/2006/relationships/customXml" Target="../customXml/item360.xml"/><Relationship Id="rId416" Type="http://schemas.openxmlformats.org/officeDocument/2006/relationships/customXml" Target="../customXml/item416.xml"/><Relationship Id="rId598" Type="http://schemas.openxmlformats.org/officeDocument/2006/relationships/customXml" Target="../customXml/item598.xml"/><Relationship Id="rId819" Type="http://schemas.openxmlformats.org/officeDocument/2006/relationships/customXml" Target="../customXml/item819.xml"/><Relationship Id="rId220" Type="http://schemas.openxmlformats.org/officeDocument/2006/relationships/customXml" Target="../customXml/item220.xml"/><Relationship Id="rId458" Type="http://schemas.openxmlformats.org/officeDocument/2006/relationships/customXml" Target="../customXml/item458.xml"/><Relationship Id="rId623" Type="http://schemas.openxmlformats.org/officeDocument/2006/relationships/customXml" Target="../customXml/item623.xml"/><Relationship Id="rId665" Type="http://schemas.openxmlformats.org/officeDocument/2006/relationships/customXml" Target="../customXml/item665.xml"/><Relationship Id="rId830" Type="http://schemas.openxmlformats.org/officeDocument/2006/relationships/customXml" Target="../customXml/item830.xml"/><Relationship Id="rId15" Type="http://schemas.openxmlformats.org/officeDocument/2006/relationships/customXml" Target="../customXml/item15.xml"/><Relationship Id="rId57" Type="http://schemas.openxmlformats.org/officeDocument/2006/relationships/customXml" Target="../customXml/item57.xml"/><Relationship Id="rId262" Type="http://schemas.openxmlformats.org/officeDocument/2006/relationships/customXml" Target="../customXml/item262.xml"/><Relationship Id="rId318" Type="http://schemas.openxmlformats.org/officeDocument/2006/relationships/customXml" Target="../customXml/item318.xml"/><Relationship Id="rId525" Type="http://schemas.openxmlformats.org/officeDocument/2006/relationships/customXml" Target="../customXml/item525.xml"/><Relationship Id="rId567" Type="http://schemas.openxmlformats.org/officeDocument/2006/relationships/customXml" Target="../customXml/item567.xml"/><Relationship Id="rId732" Type="http://schemas.openxmlformats.org/officeDocument/2006/relationships/customXml" Target="../customXml/item732.xml"/><Relationship Id="rId99" Type="http://schemas.openxmlformats.org/officeDocument/2006/relationships/customXml" Target="../customXml/item99.xml"/><Relationship Id="rId122" Type="http://schemas.openxmlformats.org/officeDocument/2006/relationships/customXml" Target="../customXml/item122.xml"/><Relationship Id="rId164" Type="http://schemas.openxmlformats.org/officeDocument/2006/relationships/customXml" Target="../customXml/item164.xml"/><Relationship Id="rId371" Type="http://schemas.openxmlformats.org/officeDocument/2006/relationships/customXml" Target="../customXml/item371.xml"/><Relationship Id="rId774" Type="http://schemas.openxmlformats.org/officeDocument/2006/relationships/customXml" Target="../customXml/item774.xml"/><Relationship Id="rId427" Type="http://schemas.openxmlformats.org/officeDocument/2006/relationships/customXml" Target="../customXml/item427.xml"/><Relationship Id="rId469" Type="http://schemas.openxmlformats.org/officeDocument/2006/relationships/customXml" Target="../customXml/item469.xml"/><Relationship Id="rId634" Type="http://schemas.openxmlformats.org/officeDocument/2006/relationships/customXml" Target="../customXml/item634.xml"/><Relationship Id="rId676" Type="http://schemas.openxmlformats.org/officeDocument/2006/relationships/customXml" Target="../customXml/item676.xml"/><Relationship Id="rId841" Type="http://schemas.openxmlformats.org/officeDocument/2006/relationships/customXml" Target="../customXml/item841.xml"/><Relationship Id="rId26" Type="http://schemas.openxmlformats.org/officeDocument/2006/relationships/customXml" Target="../customXml/item26.xml"/><Relationship Id="rId231" Type="http://schemas.openxmlformats.org/officeDocument/2006/relationships/customXml" Target="../customXml/item231.xml"/><Relationship Id="rId273" Type="http://schemas.openxmlformats.org/officeDocument/2006/relationships/customXml" Target="../customXml/item273.xml"/><Relationship Id="rId329" Type="http://schemas.openxmlformats.org/officeDocument/2006/relationships/customXml" Target="../customXml/item329.xml"/><Relationship Id="rId480" Type="http://schemas.openxmlformats.org/officeDocument/2006/relationships/customXml" Target="../customXml/item480.xml"/><Relationship Id="rId536" Type="http://schemas.openxmlformats.org/officeDocument/2006/relationships/customXml" Target="../customXml/item536.xml"/><Relationship Id="rId701" Type="http://schemas.openxmlformats.org/officeDocument/2006/relationships/customXml" Target="../customXml/item701.xml"/><Relationship Id="rId68" Type="http://schemas.openxmlformats.org/officeDocument/2006/relationships/customXml" Target="../customXml/item68.xml"/><Relationship Id="rId133" Type="http://schemas.openxmlformats.org/officeDocument/2006/relationships/customXml" Target="../customXml/item133.xml"/><Relationship Id="rId175" Type="http://schemas.openxmlformats.org/officeDocument/2006/relationships/customXml" Target="../customXml/item175.xml"/><Relationship Id="rId340" Type="http://schemas.openxmlformats.org/officeDocument/2006/relationships/customXml" Target="../customXml/item340.xml"/><Relationship Id="rId578" Type="http://schemas.openxmlformats.org/officeDocument/2006/relationships/customXml" Target="../customXml/item578.xml"/><Relationship Id="rId743" Type="http://schemas.openxmlformats.org/officeDocument/2006/relationships/customXml" Target="../customXml/item743.xml"/><Relationship Id="rId785" Type="http://schemas.openxmlformats.org/officeDocument/2006/relationships/customXml" Target="../customXml/item785.xml"/><Relationship Id="rId200" Type="http://schemas.openxmlformats.org/officeDocument/2006/relationships/customXml" Target="../customXml/item200.xml"/><Relationship Id="rId382" Type="http://schemas.openxmlformats.org/officeDocument/2006/relationships/customXml" Target="../customXml/item382.xml"/><Relationship Id="rId438" Type="http://schemas.openxmlformats.org/officeDocument/2006/relationships/customXml" Target="../customXml/item438.xml"/><Relationship Id="rId603" Type="http://schemas.openxmlformats.org/officeDocument/2006/relationships/customXml" Target="../customXml/item603.xml"/><Relationship Id="rId645" Type="http://schemas.openxmlformats.org/officeDocument/2006/relationships/customXml" Target="../customXml/item645.xml"/><Relationship Id="rId687" Type="http://schemas.openxmlformats.org/officeDocument/2006/relationships/customXml" Target="../customXml/item687.xml"/><Relationship Id="rId810" Type="http://schemas.openxmlformats.org/officeDocument/2006/relationships/customXml" Target="../customXml/item810.xml"/><Relationship Id="rId852" Type="http://schemas.openxmlformats.org/officeDocument/2006/relationships/slide" Target="slides/slide1.xml"/><Relationship Id="rId242" Type="http://schemas.openxmlformats.org/officeDocument/2006/relationships/customXml" Target="../customXml/item242.xml"/><Relationship Id="rId284" Type="http://schemas.openxmlformats.org/officeDocument/2006/relationships/customXml" Target="../customXml/item284.xml"/><Relationship Id="rId491" Type="http://schemas.openxmlformats.org/officeDocument/2006/relationships/customXml" Target="../customXml/item491.xml"/><Relationship Id="rId505" Type="http://schemas.openxmlformats.org/officeDocument/2006/relationships/customXml" Target="../customXml/item505.xml"/><Relationship Id="rId712" Type="http://schemas.openxmlformats.org/officeDocument/2006/relationships/customXml" Target="../customXml/item712.xml"/><Relationship Id="rId37" Type="http://schemas.openxmlformats.org/officeDocument/2006/relationships/customXml" Target="../customXml/item37.xml"/><Relationship Id="rId79" Type="http://schemas.openxmlformats.org/officeDocument/2006/relationships/customXml" Target="../customXml/item79.xml"/><Relationship Id="rId102" Type="http://schemas.openxmlformats.org/officeDocument/2006/relationships/customXml" Target="../customXml/item102.xml"/><Relationship Id="rId144" Type="http://schemas.openxmlformats.org/officeDocument/2006/relationships/customXml" Target="../customXml/item144.xml"/><Relationship Id="rId547" Type="http://schemas.openxmlformats.org/officeDocument/2006/relationships/customXml" Target="../customXml/item547.xml"/><Relationship Id="rId589" Type="http://schemas.openxmlformats.org/officeDocument/2006/relationships/customXml" Target="../customXml/item589.xml"/><Relationship Id="rId754" Type="http://schemas.openxmlformats.org/officeDocument/2006/relationships/customXml" Target="../customXml/item754.xml"/><Relationship Id="rId796" Type="http://schemas.openxmlformats.org/officeDocument/2006/relationships/customXml" Target="../customXml/item796.xml"/><Relationship Id="rId90" Type="http://schemas.openxmlformats.org/officeDocument/2006/relationships/customXml" Target="../customXml/item90.xml"/><Relationship Id="rId186" Type="http://schemas.openxmlformats.org/officeDocument/2006/relationships/customXml" Target="../customXml/item186.xml"/><Relationship Id="rId351" Type="http://schemas.openxmlformats.org/officeDocument/2006/relationships/customXml" Target="../customXml/item351.xml"/><Relationship Id="rId393" Type="http://schemas.openxmlformats.org/officeDocument/2006/relationships/customXml" Target="../customXml/item393.xml"/><Relationship Id="rId407" Type="http://schemas.openxmlformats.org/officeDocument/2006/relationships/customXml" Target="../customXml/item407.xml"/><Relationship Id="rId449" Type="http://schemas.openxmlformats.org/officeDocument/2006/relationships/customXml" Target="../customXml/item449.xml"/><Relationship Id="rId614" Type="http://schemas.openxmlformats.org/officeDocument/2006/relationships/customXml" Target="../customXml/item614.xml"/><Relationship Id="rId656" Type="http://schemas.openxmlformats.org/officeDocument/2006/relationships/customXml" Target="../customXml/item656.xml"/><Relationship Id="rId821" Type="http://schemas.openxmlformats.org/officeDocument/2006/relationships/customXml" Target="../customXml/item821.xml"/><Relationship Id="rId211" Type="http://schemas.openxmlformats.org/officeDocument/2006/relationships/customXml" Target="../customXml/item211.xml"/><Relationship Id="rId253" Type="http://schemas.openxmlformats.org/officeDocument/2006/relationships/customXml" Target="../customXml/item253.xml"/><Relationship Id="rId295" Type="http://schemas.openxmlformats.org/officeDocument/2006/relationships/customXml" Target="../customXml/item295.xml"/><Relationship Id="rId309" Type="http://schemas.openxmlformats.org/officeDocument/2006/relationships/customXml" Target="../customXml/item309.xml"/><Relationship Id="rId460" Type="http://schemas.openxmlformats.org/officeDocument/2006/relationships/customXml" Target="../customXml/item460.xml"/><Relationship Id="rId516" Type="http://schemas.openxmlformats.org/officeDocument/2006/relationships/customXml" Target="../customXml/item516.xml"/><Relationship Id="rId698" Type="http://schemas.openxmlformats.org/officeDocument/2006/relationships/customXml" Target="../customXml/item698.xml"/><Relationship Id="rId48" Type="http://schemas.openxmlformats.org/officeDocument/2006/relationships/customXml" Target="../customXml/item48.xml"/><Relationship Id="rId113" Type="http://schemas.openxmlformats.org/officeDocument/2006/relationships/customXml" Target="../customXml/item113.xml"/><Relationship Id="rId320" Type="http://schemas.openxmlformats.org/officeDocument/2006/relationships/customXml" Target="../customXml/item320.xml"/><Relationship Id="rId558" Type="http://schemas.openxmlformats.org/officeDocument/2006/relationships/customXml" Target="../customXml/item558.xml"/><Relationship Id="rId723" Type="http://schemas.openxmlformats.org/officeDocument/2006/relationships/customXml" Target="../customXml/item723.xml"/><Relationship Id="rId765" Type="http://schemas.openxmlformats.org/officeDocument/2006/relationships/customXml" Target="../customXml/item765.xml"/><Relationship Id="rId155" Type="http://schemas.openxmlformats.org/officeDocument/2006/relationships/customXml" Target="../customXml/item155.xml"/><Relationship Id="rId197" Type="http://schemas.openxmlformats.org/officeDocument/2006/relationships/customXml" Target="../customXml/item197.xml"/><Relationship Id="rId362" Type="http://schemas.openxmlformats.org/officeDocument/2006/relationships/customXml" Target="../customXml/item362.xml"/><Relationship Id="rId418" Type="http://schemas.openxmlformats.org/officeDocument/2006/relationships/customXml" Target="../customXml/item418.xml"/><Relationship Id="rId625" Type="http://schemas.openxmlformats.org/officeDocument/2006/relationships/customXml" Target="../customXml/item625.xml"/><Relationship Id="rId832" Type="http://schemas.openxmlformats.org/officeDocument/2006/relationships/customXml" Target="../customXml/item832.xml"/><Relationship Id="rId222" Type="http://schemas.openxmlformats.org/officeDocument/2006/relationships/customXml" Target="../customXml/item222.xml"/><Relationship Id="rId264" Type="http://schemas.openxmlformats.org/officeDocument/2006/relationships/customXml" Target="../customXml/item264.xml"/><Relationship Id="rId471" Type="http://schemas.openxmlformats.org/officeDocument/2006/relationships/customXml" Target="../customXml/item471.xml"/><Relationship Id="rId667" Type="http://schemas.openxmlformats.org/officeDocument/2006/relationships/customXml" Target="../customXml/item667.xml"/><Relationship Id="rId17" Type="http://schemas.openxmlformats.org/officeDocument/2006/relationships/customXml" Target="../customXml/item17.xml"/><Relationship Id="rId59" Type="http://schemas.openxmlformats.org/officeDocument/2006/relationships/customXml" Target="../customXml/item59.xml"/><Relationship Id="rId124" Type="http://schemas.openxmlformats.org/officeDocument/2006/relationships/customXml" Target="../customXml/item124.xml"/><Relationship Id="rId527" Type="http://schemas.openxmlformats.org/officeDocument/2006/relationships/customXml" Target="../customXml/item527.xml"/><Relationship Id="rId569" Type="http://schemas.openxmlformats.org/officeDocument/2006/relationships/customXml" Target="../customXml/item569.xml"/><Relationship Id="rId734" Type="http://schemas.openxmlformats.org/officeDocument/2006/relationships/customXml" Target="../customXml/item734.xml"/><Relationship Id="rId776" Type="http://schemas.openxmlformats.org/officeDocument/2006/relationships/customXml" Target="../customXml/item776.xml"/><Relationship Id="rId70" Type="http://schemas.openxmlformats.org/officeDocument/2006/relationships/customXml" Target="../customXml/item70.xml"/><Relationship Id="rId166" Type="http://schemas.openxmlformats.org/officeDocument/2006/relationships/customXml" Target="../customXml/item166.xml"/><Relationship Id="rId331" Type="http://schemas.openxmlformats.org/officeDocument/2006/relationships/customXml" Target="../customXml/item331.xml"/><Relationship Id="rId373" Type="http://schemas.openxmlformats.org/officeDocument/2006/relationships/customXml" Target="../customXml/item373.xml"/><Relationship Id="rId429" Type="http://schemas.openxmlformats.org/officeDocument/2006/relationships/customXml" Target="../customXml/item429.xml"/><Relationship Id="rId580" Type="http://schemas.openxmlformats.org/officeDocument/2006/relationships/customXml" Target="../customXml/item580.xml"/><Relationship Id="rId636" Type="http://schemas.openxmlformats.org/officeDocument/2006/relationships/customXml" Target="../customXml/item636.xml"/><Relationship Id="rId801" Type="http://schemas.openxmlformats.org/officeDocument/2006/relationships/customXml" Target="../customXml/item801.xml"/><Relationship Id="rId1" Type="http://schemas.openxmlformats.org/officeDocument/2006/relationships/customXml" Target="../customXml/item1.xml"/><Relationship Id="rId233" Type="http://schemas.openxmlformats.org/officeDocument/2006/relationships/customXml" Target="../customXml/item233.xml"/><Relationship Id="rId440" Type="http://schemas.openxmlformats.org/officeDocument/2006/relationships/customXml" Target="../customXml/item440.xml"/><Relationship Id="rId678" Type="http://schemas.openxmlformats.org/officeDocument/2006/relationships/customXml" Target="../customXml/item678.xml"/><Relationship Id="rId843" Type="http://schemas.openxmlformats.org/officeDocument/2006/relationships/customXml" Target="../customXml/item843.xml"/><Relationship Id="rId28" Type="http://schemas.openxmlformats.org/officeDocument/2006/relationships/customXml" Target="../customXml/item28.xml"/><Relationship Id="rId275" Type="http://schemas.openxmlformats.org/officeDocument/2006/relationships/customXml" Target="../customXml/item275.xml"/><Relationship Id="rId300" Type="http://schemas.openxmlformats.org/officeDocument/2006/relationships/customXml" Target="../customXml/item300.xml"/><Relationship Id="rId482" Type="http://schemas.openxmlformats.org/officeDocument/2006/relationships/customXml" Target="../customXml/item482.xml"/><Relationship Id="rId538" Type="http://schemas.openxmlformats.org/officeDocument/2006/relationships/customXml" Target="../customXml/item538.xml"/><Relationship Id="rId703" Type="http://schemas.openxmlformats.org/officeDocument/2006/relationships/customXml" Target="../customXml/item703.xml"/><Relationship Id="rId745" Type="http://schemas.openxmlformats.org/officeDocument/2006/relationships/customXml" Target="../customXml/item745.xml"/><Relationship Id="rId81" Type="http://schemas.openxmlformats.org/officeDocument/2006/relationships/customXml" Target="../customXml/item81.xml"/><Relationship Id="rId135" Type="http://schemas.openxmlformats.org/officeDocument/2006/relationships/customXml" Target="../customXml/item135.xml"/><Relationship Id="rId177" Type="http://schemas.openxmlformats.org/officeDocument/2006/relationships/customXml" Target="../customXml/item177.xml"/><Relationship Id="rId342" Type="http://schemas.openxmlformats.org/officeDocument/2006/relationships/customXml" Target="../customXml/item342.xml"/><Relationship Id="rId384" Type="http://schemas.openxmlformats.org/officeDocument/2006/relationships/customXml" Target="../customXml/item384.xml"/><Relationship Id="rId591" Type="http://schemas.openxmlformats.org/officeDocument/2006/relationships/customXml" Target="../customXml/item591.xml"/><Relationship Id="rId605" Type="http://schemas.openxmlformats.org/officeDocument/2006/relationships/customXml" Target="../customXml/item605.xml"/><Relationship Id="rId787" Type="http://schemas.openxmlformats.org/officeDocument/2006/relationships/customXml" Target="../customXml/item787.xml"/><Relationship Id="rId812" Type="http://schemas.openxmlformats.org/officeDocument/2006/relationships/customXml" Target="../customXml/item812.xml"/><Relationship Id="rId202" Type="http://schemas.openxmlformats.org/officeDocument/2006/relationships/customXml" Target="../customXml/item202.xml"/><Relationship Id="rId244" Type="http://schemas.openxmlformats.org/officeDocument/2006/relationships/customXml" Target="../customXml/item244.xml"/><Relationship Id="rId647" Type="http://schemas.openxmlformats.org/officeDocument/2006/relationships/customXml" Target="../customXml/item647.xml"/><Relationship Id="rId689" Type="http://schemas.openxmlformats.org/officeDocument/2006/relationships/customXml" Target="../customXml/item689.xml"/><Relationship Id="rId854" Type="http://schemas.openxmlformats.org/officeDocument/2006/relationships/slide" Target="slides/slide3.xml"/><Relationship Id="rId39" Type="http://schemas.openxmlformats.org/officeDocument/2006/relationships/customXml" Target="../customXml/item39.xml"/><Relationship Id="rId286" Type="http://schemas.openxmlformats.org/officeDocument/2006/relationships/customXml" Target="../customXml/item286.xml"/><Relationship Id="rId451" Type="http://schemas.openxmlformats.org/officeDocument/2006/relationships/customXml" Target="../customXml/item451.xml"/><Relationship Id="rId493" Type="http://schemas.openxmlformats.org/officeDocument/2006/relationships/customXml" Target="../customXml/item493.xml"/><Relationship Id="rId507" Type="http://schemas.openxmlformats.org/officeDocument/2006/relationships/customXml" Target="../customXml/item507.xml"/><Relationship Id="rId549" Type="http://schemas.openxmlformats.org/officeDocument/2006/relationships/customXml" Target="../customXml/item549.xml"/><Relationship Id="rId714" Type="http://schemas.openxmlformats.org/officeDocument/2006/relationships/customXml" Target="../customXml/item714.xml"/><Relationship Id="rId756" Type="http://schemas.openxmlformats.org/officeDocument/2006/relationships/customXml" Target="../customXml/item756.xml"/><Relationship Id="rId50" Type="http://schemas.openxmlformats.org/officeDocument/2006/relationships/customXml" Target="../customXml/item50.xml"/><Relationship Id="rId104" Type="http://schemas.openxmlformats.org/officeDocument/2006/relationships/customXml" Target="../customXml/item104.xml"/><Relationship Id="rId146" Type="http://schemas.openxmlformats.org/officeDocument/2006/relationships/customXml" Target="../customXml/item146.xml"/><Relationship Id="rId188" Type="http://schemas.openxmlformats.org/officeDocument/2006/relationships/customXml" Target="../customXml/item188.xml"/><Relationship Id="rId311" Type="http://schemas.openxmlformats.org/officeDocument/2006/relationships/customXml" Target="../customXml/item311.xml"/><Relationship Id="rId353" Type="http://schemas.openxmlformats.org/officeDocument/2006/relationships/customXml" Target="../customXml/item353.xml"/><Relationship Id="rId395" Type="http://schemas.openxmlformats.org/officeDocument/2006/relationships/customXml" Target="../customXml/item395.xml"/><Relationship Id="rId409" Type="http://schemas.openxmlformats.org/officeDocument/2006/relationships/customXml" Target="../customXml/item409.xml"/><Relationship Id="rId560" Type="http://schemas.openxmlformats.org/officeDocument/2006/relationships/customXml" Target="../customXml/item560.xml"/><Relationship Id="rId798" Type="http://schemas.openxmlformats.org/officeDocument/2006/relationships/customXml" Target="../customXml/item798.xml"/><Relationship Id="rId92" Type="http://schemas.openxmlformats.org/officeDocument/2006/relationships/customXml" Target="../customXml/item92.xml"/><Relationship Id="rId213" Type="http://schemas.openxmlformats.org/officeDocument/2006/relationships/customXml" Target="../customXml/item213.xml"/><Relationship Id="rId420" Type="http://schemas.openxmlformats.org/officeDocument/2006/relationships/customXml" Target="../customXml/item420.xml"/><Relationship Id="rId616" Type="http://schemas.openxmlformats.org/officeDocument/2006/relationships/customXml" Target="../customXml/item616.xml"/><Relationship Id="rId658" Type="http://schemas.openxmlformats.org/officeDocument/2006/relationships/customXml" Target="../customXml/item658.xml"/><Relationship Id="rId823" Type="http://schemas.openxmlformats.org/officeDocument/2006/relationships/customXml" Target="../customXml/item823.xml"/><Relationship Id="rId255" Type="http://schemas.openxmlformats.org/officeDocument/2006/relationships/customXml" Target="../customXml/item255.xml"/><Relationship Id="rId297" Type="http://schemas.openxmlformats.org/officeDocument/2006/relationships/customXml" Target="../customXml/item297.xml"/><Relationship Id="rId462" Type="http://schemas.openxmlformats.org/officeDocument/2006/relationships/customXml" Target="../customXml/item462.xml"/><Relationship Id="rId518" Type="http://schemas.openxmlformats.org/officeDocument/2006/relationships/customXml" Target="../customXml/item518.xml"/><Relationship Id="rId725" Type="http://schemas.openxmlformats.org/officeDocument/2006/relationships/customXml" Target="../customXml/item725.xml"/><Relationship Id="rId115" Type="http://schemas.openxmlformats.org/officeDocument/2006/relationships/customXml" Target="../customXml/item115.xml"/><Relationship Id="rId157" Type="http://schemas.openxmlformats.org/officeDocument/2006/relationships/customXml" Target="../customXml/item157.xml"/><Relationship Id="rId322" Type="http://schemas.openxmlformats.org/officeDocument/2006/relationships/customXml" Target="../customXml/item322.xml"/><Relationship Id="rId364" Type="http://schemas.openxmlformats.org/officeDocument/2006/relationships/customXml" Target="../customXml/item364.xml"/><Relationship Id="rId767" Type="http://schemas.openxmlformats.org/officeDocument/2006/relationships/customXml" Target="../customXml/item767.xml"/><Relationship Id="rId61" Type="http://schemas.openxmlformats.org/officeDocument/2006/relationships/customXml" Target="../customXml/item61.xml"/><Relationship Id="rId199" Type="http://schemas.openxmlformats.org/officeDocument/2006/relationships/customXml" Target="../customXml/item199.xml"/><Relationship Id="rId571" Type="http://schemas.openxmlformats.org/officeDocument/2006/relationships/customXml" Target="../customXml/item571.xml"/><Relationship Id="rId627" Type="http://schemas.openxmlformats.org/officeDocument/2006/relationships/customXml" Target="../customXml/item627.xml"/><Relationship Id="rId669" Type="http://schemas.openxmlformats.org/officeDocument/2006/relationships/customXml" Target="../customXml/item669.xml"/><Relationship Id="rId834" Type="http://schemas.openxmlformats.org/officeDocument/2006/relationships/customXml" Target="../customXml/item834.xml"/><Relationship Id="rId19" Type="http://schemas.openxmlformats.org/officeDocument/2006/relationships/customXml" Target="../customXml/item19.xml"/><Relationship Id="rId224" Type="http://schemas.openxmlformats.org/officeDocument/2006/relationships/customXml" Target="../customXml/item224.xml"/><Relationship Id="rId266" Type="http://schemas.openxmlformats.org/officeDocument/2006/relationships/customXml" Target="../customXml/item266.xml"/><Relationship Id="rId431" Type="http://schemas.openxmlformats.org/officeDocument/2006/relationships/customXml" Target="../customXml/item431.xml"/><Relationship Id="rId473" Type="http://schemas.openxmlformats.org/officeDocument/2006/relationships/customXml" Target="../customXml/item473.xml"/><Relationship Id="rId529" Type="http://schemas.openxmlformats.org/officeDocument/2006/relationships/customXml" Target="../customXml/item529.xml"/><Relationship Id="rId680" Type="http://schemas.openxmlformats.org/officeDocument/2006/relationships/customXml" Target="../customXml/item680.xml"/><Relationship Id="rId736" Type="http://schemas.openxmlformats.org/officeDocument/2006/relationships/customXml" Target="../customXml/item736.xml"/><Relationship Id="rId30" Type="http://schemas.openxmlformats.org/officeDocument/2006/relationships/customXml" Target="../customXml/item30.xml"/><Relationship Id="rId126" Type="http://schemas.openxmlformats.org/officeDocument/2006/relationships/customXml" Target="../customXml/item126.xml"/><Relationship Id="rId168" Type="http://schemas.openxmlformats.org/officeDocument/2006/relationships/customXml" Target="../customXml/item168.xml"/><Relationship Id="rId333" Type="http://schemas.openxmlformats.org/officeDocument/2006/relationships/customXml" Target="../customXml/item333.xml"/><Relationship Id="rId540" Type="http://schemas.openxmlformats.org/officeDocument/2006/relationships/customXml" Target="../customXml/item540.xml"/><Relationship Id="rId778" Type="http://schemas.openxmlformats.org/officeDocument/2006/relationships/customXml" Target="../customXml/item778.xml"/><Relationship Id="rId72" Type="http://schemas.openxmlformats.org/officeDocument/2006/relationships/customXml" Target="../customXml/item72.xml"/><Relationship Id="rId375" Type="http://schemas.openxmlformats.org/officeDocument/2006/relationships/customXml" Target="../customXml/item375.xml"/><Relationship Id="rId582" Type="http://schemas.openxmlformats.org/officeDocument/2006/relationships/customXml" Target="../customXml/item582.xml"/><Relationship Id="rId638" Type="http://schemas.openxmlformats.org/officeDocument/2006/relationships/customXml" Target="../customXml/item638.xml"/><Relationship Id="rId803" Type="http://schemas.openxmlformats.org/officeDocument/2006/relationships/customXml" Target="../customXml/item803.xml"/><Relationship Id="rId845" Type="http://schemas.openxmlformats.org/officeDocument/2006/relationships/customXml" Target="../customXml/item845.xml"/><Relationship Id="rId3" Type="http://schemas.openxmlformats.org/officeDocument/2006/relationships/customXml" Target="../customXml/item3.xml"/><Relationship Id="rId235" Type="http://schemas.openxmlformats.org/officeDocument/2006/relationships/customXml" Target="../customXml/item235.xml"/><Relationship Id="rId277" Type="http://schemas.openxmlformats.org/officeDocument/2006/relationships/customXml" Target="../customXml/item277.xml"/><Relationship Id="rId400" Type="http://schemas.openxmlformats.org/officeDocument/2006/relationships/customXml" Target="../customXml/item400.xml"/><Relationship Id="rId442" Type="http://schemas.openxmlformats.org/officeDocument/2006/relationships/customXml" Target="../customXml/item442.xml"/><Relationship Id="rId484" Type="http://schemas.openxmlformats.org/officeDocument/2006/relationships/customXml" Target="../customXml/item484.xml"/><Relationship Id="rId705" Type="http://schemas.openxmlformats.org/officeDocument/2006/relationships/customXml" Target="../customXml/item705.xml"/><Relationship Id="rId137" Type="http://schemas.openxmlformats.org/officeDocument/2006/relationships/customXml" Target="../customXml/item137.xml"/><Relationship Id="rId302" Type="http://schemas.openxmlformats.org/officeDocument/2006/relationships/customXml" Target="../customXml/item302.xml"/><Relationship Id="rId344" Type="http://schemas.openxmlformats.org/officeDocument/2006/relationships/customXml" Target="../customXml/item344.xml"/><Relationship Id="rId691" Type="http://schemas.openxmlformats.org/officeDocument/2006/relationships/customXml" Target="../customXml/item691.xml"/><Relationship Id="rId747" Type="http://schemas.openxmlformats.org/officeDocument/2006/relationships/customXml" Target="../customXml/item747.xml"/><Relationship Id="rId789" Type="http://schemas.openxmlformats.org/officeDocument/2006/relationships/customXml" Target="../customXml/item789.xml"/><Relationship Id="rId41" Type="http://schemas.openxmlformats.org/officeDocument/2006/relationships/customXml" Target="../customXml/item41.xml"/><Relationship Id="rId83" Type="http://schemas.openxmlformats.org/officeDocument/2006/relationships/customXml" Target="../customXml/item83.xml"/><Relationship Id="rId179" Type="http://schemas.openxmlformats.org/officeDocument/2006/relationships/customXml" Target="../customXml/item179.xml"/><Relationship Id="rId386" Type="http://schemas.openxmlformats.org/officeDocument/2006/relationships/customXml" Target="../customXml/item386.xml"/><Relationship Id="rId551" Type="http://schemas.openxmlformats.org/officeDocument/2006/relationships/customXml" Target="../customXml/item551.xml"/><Relationship Id="rId593" Type="http://schemas.openxmlformats.org/officeDocument/2006/relationships/customXml" Target="../customXml/item593.xml"/><Relationship Id="rId607" Type="http://schemas.openxmlformats.org/officeDocument/2006/relationships/customXml" Target="../customXml/item607.xml"/><Relationship Id="rId649" Type="http://schemas.openxmlformats.org/officeDocument/2006/relationships/customXml" Target="../customXml/item649.xml"/><Relationship Id="rId814" Type="http://schemas.openxmlformats.org/officeDocument/2006/relationships/customXml" Target="../customXml/item814.xml"/><Relationship Id="rId856" Type="http://schemas.openxmlformats.org/officeDocument/2006/relationships/slide" Target="slides/slide5.xml"/><Relationship Id="rId190" Type="http://schemas.openxmlformats.org/officeDocument/2006/relationships/customXml" Target="../customXml/item190.xml"/><Relationship Id="rId204" Type="http://schemas.openxmlformats.org/officeDocument/2006/relationships/customXml" Target="../customXml/item204.xml"/><Relationship Id="rId246" Type="http://schemas.openxmlformats.org/officeDocument/2006/relationships/customXml" Target="../customXml/item246.xml"/><Relationship Id="rId288" Type="http://schemas.openxmlformats.org/officeDocument/2006/relationships/customXml" Target="../customXml/item288.xml"/><Relationship Id="rId411" Type="http://schemas.openxmlformats.org/officeDocument/2006/relationships/customXml" Target="../customXml/item411.xml"/><Relationship Id="rId453" Type="http://schemas.openxmlformats.org/officeDocument/2006/relationships/customXml" Target="../customXml/item453.xml"/><Relationship Id="rId509" Type="http://schemas.openxmlformats.org/officeDocument/2006/relationships/customXml" Target="../customXml/item509.xml"/><Relationship Id="rId660" Type="http://schemas.openxmlformats.org/officeDocument/2006/relationships/customXml" Target="../customXml/item660.xml"/><Relationship Id="rId106" Type="http://schemas.openxmlformats.org/officeDocument/2006/relationships/customXml" Target="../customXml/item106.xml"/><Relationship Id="rId313" Type="http://schemas.openxmlformats.org/officeDocument/2006/relationships/customXml" Target="../customXml/item313.xml"/><Relationship Id="rId495" Type="http://schemas.openxmlformats.org/officeDocument/2006/relationships/customXml" Target="../customXml/item495.xml"/><Relationship Id="rId716" Type="http://schemas.openxmlformats.org/officeDocument/2006/relationships/customXml" Target="../customXml/item716.xml"/><Relationship Id="rId758" Type="http://schemas.openxmlformats.org/officeDocument/2006/relationships/customXml" Target="../customXml/item758.xml"/><Relationship Id="rId10" Type="http://schemas.openxmlformats.org/officeDocument/2006/relationships/customXml" Target="../customXml/item10.xml"/><Relationship Id="rId52" Type="http://schemas.openxmlformats.org/officeDocument/2006/relationships/customXml" Target="../customXml/item52.xml"/><Relationship Id="rId94" Type="http://schemas.openxmlformats.org/officeDocument/2006/relationships/customXml" Target="../customXml/item94.xml"/><Relationship Id="rId148" Type="http://schemas.openxmlformats.org/officeDocument/2006/relationships/customXml" Target="../customXml/item148.xml"/><Relationship Id="rId355" Type="http://schemas.openxmlformats.org/officeDocument/2006/relationships/customXml" Target="../customXml/item355.xml"/><Relationship Id="rId397" Type="http://schemas.openxmlformats.org/officeDocument/2006/relationships/customXml" Target="../customXml/item397.xml"/><Relationship Id="rId520" Type="http://schemas.openxmlformats.org/officeDocument/2006/relationships/customXml" Target="../customXml/item520.xml"/><Relationship Id="rId562" Type="http://schemas.openxmlformats.org/officeDocument/2006/relationships/customXml" Target="../customXml/item562.xml"/><Relationship Id="rId618" Type="http://schemas.openxmlformats.org/officeDocument/2006/relationships/customXml" Target="../customXml/item618.xml"/><Relationship Id="rId825" Type="http://schemas.openxmlformats.org/officeDocument/2006/relationships/customXml" Target="../customXml/item825.xml"/><Relationship Id="rId215" Type="http://schemas.openxmlformats.org/officeDocument/2006/relationships/customXml" Target="../customXml/item215.xml"/><Relationship Id="rId257" Type="http://schemas.openxmlformats.org/officeDocument/2006/relationships/customXml" Target="../customXml/item257.xml"/><Relationship Id="rId422" Type="http://schemas.openxmlformats.org/officeDocument/2006/relationships/customXml" Target="../customXml/item422.xml"/><Relationship Id="rId464" Type="http://schemas.openxmlformats.org/officeDocument/2006/relationships/customXml" Target="../customXml/item464.xml"/><Relationship Id="rId299" Type="http://schemas.openxmlformats.org/officeDocument/2006/relationships/customXml" Target="../customXml/item299.xml"/><Relationship Id="rId727" Type="http://schemas.openxmlformats.org/officeDocument/2006/relationships/customXml" Target="../customXml/item727.xml"/><Relationship Id="rId63" Type="http://schemas.openxmlformats.org/officeDocument/2006/relationships/customXml" Target="../customXml/item63.xml"/><Relationship Id="rId159" Type="http://schemas.openxmlformats.org/officeDocument/2006/relationships/customXml" Target="../customXml/item159.xml"/><Relationship Id="rId366" Type="http://schemas.openxmlformats.org/officeDocument/2006/relationships/customXml" Target="../customXml/item366.xml"/><Relationship Id="rId573" Type="http://schemas.openxmlformats.org/officeDocument/2006/relationships/customXml" Target="../customXml/item573.xml"/><Relationship Id="rId780" Type="http://schemas.openxmlformats.org/officeDocument/2006/relationships/customXml" Target="../customXml/item780.xml"/><Relationship Id="rId226" Type="http://schemas.openxmlformats.org/officeDocument/2006/relationships/customXml" Target="../customXml/item226.xml"/><Relationship Id="rId433" Type="http://schemas.openxmlformats.org/officeDocument/2006/relationships/customXml" Target="../customXml/item433.xml"/><Relationship Id="rId640" Type="http://schemas.openxmlformats.org/officeDocument/2006/relationships/customXml" Target="../customXml/item640.xml"/><Relationship Id="rId738" Type="http://schemas.openxmlformats.org/officeDocument/2006/relationships/customXml" Target="../customXml/item738.xml"/><Relationship Id="rId74" Type="http://schemas.openxmlformats.org/officeDocument/2006/relationships/customXml" Target="../customXml/item74.xml"/><Relationship Id="rId377" Type="http://schemas.openxmlformats.org/officeDocument/2006/relationships/customXml" Target="../customXml/item377.xml"/><Relationship Id="rId500" Type="http://schemas.openxmlformats.org/officeDocument/2006/relationships/customXml" Target="../customXml/item500.xml"/><Relationship Id="rId584" Type="http://schemas.openxmlformats.org/officeDocument/2006/relationships/customXml" Target="../customXml/item584.xml"/><Relationship Id="rId805" Type="http://schemas.openxmlformats.org/officeDocument/2006/relationships/customXml" Target="../customXml/item805.xml"/><Relationship Id="rId5" Type="http://schemas.openxmlformats.org/officeDocument/2006/relationships/customXml" Target="../customXml/item5.xml"/><Relationship Id="rId237" Type="http://schemas.openxmlformats.org/officeDocument/2006/relationships/customXml" Target="../customXml/item237.xml"/><Relationship Id="rId791" Type="http://schemas.openxmlformats.org/officeDocument/2006/relationships/customXml" Target="../customXml/item791.xml"/><Relationship Id="rId444" Type="http://schemas.openxmlformats.org/officeDocument/2006/relationships/customXml" Target="../customXml/item444.xml"/><Relationship Id="rId651" Type="http://schemas.openxmlformats.org/officeDocument/2006/relationships/customXml" Target="../customXml/item651.xml"/><Relationship Id="rId749" Type="http://schemas.openxmlformats.org/officeDocument/2006/relationships/customXml" Target="../customXml/item749.xml"/><Relationship Id="rId290" Type="http://schemas.openxmlformats.org/officeDocument/2006/relationships/customXml" Target="../customXml/item290.xml"/><Relationship Id="rId304" Type="http://schemas.openxmlformats.org/officeDocument/2006/relationships/customXml" Target="../customXml/item304.xml"/><Relationship Id="rId388" Type="http://schemas.openxmlformats.org/officeDocument/2006/relationships/customXml" Target="../customXml/item388.xml"/><Relationship Id="rId511" Type="http://schemas.openxmlformats.org/officeDocument/2006/relationships/customXml" Target="../customXml/item511.xml"/><Relationship Id="rId609" Type="http://schemas.openxmlformats.org/officeDocument/2006/relationships/customXml" Target="../customXml/item609.xml"/><Relationship Id="rId85" Type="http://schemas.openxmlformats.org/officeDocument/2006/relationships/customXml" Target="../customXml/item85.xml"/><Relationship Id="rId150" Type="http://schemas.openxmlformats.org/officeDocument/2006/relationships/customXml" Target="../customXml/item150.xml"/><Relationship Id="rId595" Type="http://schemas.openxmlformats.org/officeDocument/2006/relationships/customXml" Target="../customXml/item595.xml"/><Relationship Id="rId816" Type="http://schemas.openxmlformats.org/officeDocument/2006/relationships/customXml" Target="../customXml/item816.xml"/><Relationship Id="rId248" Type="http://schemas.openxmlformats.org/officeDocument/2006/relationships/customXml" Target="../customXml/item248.xml"/><Relationship Id="rId455" Type="http://schemas.openxmlformats.org/officeDocument/2006/relationships/customXml" Target="../customXml/item455.xml"/><Relationship Id="rId662" Type="http://schemas.openxmlformats.org/officeDocument/2006/relationships/customXml" Target="../customXml/item662.xml"/><Relationship Id="rId12" Type="http://schemas.openxmlformats.org/officeDocument/2006/relationships/customXml" Target="../customXml/item12.xml"/><Relationship Id="rId108" Type="http://schemas.openxmlformats.org/officeDocument/2006/relationships/customXml" Target="../customXml/item108.xml"/><Relationship Id="rId315" Type="http://schemas.openxmlformats.org/officeDocument/2006/relationships/customXml" Target="../customXml/item315.xml"/><Relationship Id="rId522" Type="http://schemas.openxmlformats.org/officeDocument/2006/relationships/customXml" Target="../customXml/item522.xml"/><Relationship Id="rId96" Type="http://schemas.openxmlformats.org/officeDocument/2006/relationships/customXml" Target="../customXml/item96.xml"/><Relationship Id="rId161" Type="http://schemas.openxmlformats.org/officeDocument/2006/relationships/customXml" Target="../customXml/item161.xml"/><Relationship Id="rId399" Type="http://schemas.openxmlformats.org/officeDocument/2006/relationships/customXml" Target="../customXml/item399.xml"/><Relationship Id="rId827" Type="http://schemas.openxmlformats.org/officeDocument/2006/relationships/customXml" Target="../customXml/item827.xml"/><Relationship Id="rId259" Type="http://schemas.openxmlformats.org/officeDocument/2006/relationships/customXml" Target="../customXml/item259.xml"/><Relationship Id="rId466" Type="http://schemas.openxmlformats.org/officeDocument/2006/relationships/customXml" Target="../customXml/item466.xml"/><Relationship Id="rId673" Type="http://schemas.openxmlformats.org/officeDocument/2006/relationships/customXml" Target="../customXml/item673.xml"/><Relationship Id="rId23" Type="http://schemas.openxmlformats.org/officeDocument/2006/relationships/customXml" Target="../customXml/item23.xml"/><Relationship Id="rId119" Type="http://schemas.openxmlformats.org/officeDocument/2006/relationships/customXml" Target="../customXml/item119.xml"/><Relationship Id="rId326" Type="http://schemas.openxmlformats.org/officeDocument/2006/relationships/customXml" Target="../customXml/item326.xml"/><Relationship Id="rId533" Type="http://schemas.openxmlformats.org/officeDocument/2006/relationships/customXml" Target="../customXml/item533.xml"/><Relationship Id="rId740" Type="http://schemas.openxmlformats.org/officeDocument/2006/relationships/customXml" Target="../customXml/item740.xml"/><Relationship Id="rId838" Type="http://schemas.openxmlformats.org/officeDocument/2006/relationships/customXml" Target="../customXml/item838.xml"/><Relationship Id="rId172" Type="http://schemas.openxmlformats.org/officeDocument/2006/relationships/customXml" Target="../customXml/item172.xml"/><Relationship Id="rId477" Type="http://schemas.openxmlformats.org/officeDocument/2006/relationships/customXml" Target="../customXml/item477.xml"/><Relationship Id="rId600" Type="http://schemas.openxmlformats.org/officeDocument/2006/relationships/customXml" Target="../customXml/item600.xml"/><Relationship Id="rId684" Type="http://schemas.openxmlformats.org/officeDocument/2006/relationships/customXml" Target="../customXml/item68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C39B3D-2BA9-4D74-B29C-D0429ACEF8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3F96923-4168-423A-8E3C-93FD615F06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D112FC-60DD-45A0-A0F5-8C881306C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6AA4D-FA23-41F5-BDAB-8ACFDD8F15E8}" type="datetimeFigureOut">
              <a:rPr lang="ko-KR" altLang="en-US" smtClean="0"/>
              <a:t>2018-01-25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D59040-28F2-4703-AC2D-E8F10D4FD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5974A7-981E-41A1-A728-7FF79155C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6700F-3E37-4CD0-A903-3CA1816DB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1360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F5F585-1531-4A00-993E-AA3524C71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8B6B064-3B06-41D7-AA2D-AF9D18D253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58D975-10EE-4823-AA26-5A952717A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6AA4D-FA23-41F5-BDAB-8ACFDD8F15E8}" type="datetimeFigureOut">
              <a:rPr lang="ko-KR" altLang="en-US" smtClean="0"/>
              <a:t>2018-01-25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3D037B-7E5F-4591-BABF-94F250DFB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78ADDB-2588-4247-BA95-17585A45A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6700F-3E37-4CD0-A903-3CA1816DB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2359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A0E18C0-AAEB-4301-A5A5-6ECE7DCEC2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2369A79-C6E2-4F59-9B20-5F274455EC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6ACBCA-CB60-43A1-B60F-1049A299C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6AA4D-FA23-41F5-BDAB-8ACFDD8F15E8}" type="datetimeFigureOut">
              <a:rPr lang="ko-KR" altLang="en-US" smtClean="0"/>
              <a:t>2018-01-25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E86703-99BF-4AE3-879E-AC70E8B52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6B6AA4-4C77-424F-B731-E7AC6ED4C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6700F-3E37-4CD0-A903-3CA1816DB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2912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599807-6FC6-4352-912D-38664AA1E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062EE5-8676-4D80-88D3-7D2BC88895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3E05CE-B524-4F7F-9D42-2783615CD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6AA4D-FA23-41F5-BDAB-8ACFDD8F15E8}" type="datetimeFigureOut">
              <a:rPr lang="ko-KR" altLang="en-US" smtClean="0"/>
              <a:t>2018-01-25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B252C0-FF6E-4EA7-8C81-6D8A81A94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1C7C0B-0BE6-47B0-905D-A5F6B058A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6700F-3E37-4CD0-A903-3CA1816DB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221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D73C54-E1A4-436D-BBC8-9DD161DC8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9587842-7692-4731-B2DC-5E15731757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C0B7C7-9D88-433F-BD05-80938FFE1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6AA4D-FA23-41F5-BDAB-8ACFDD8F15E8}" type="datetimeFigureOut">
              <a:rPr lang="ko-KR" altLang="en-US" smtClean="0"/>
              <a:t>2018-01-25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2E12C8-C1AB-486C-B248-5DACDF90B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74EA7D-5993-4E2F-B079-FA0EC8EE3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6700F-3E37-4CD0-A903-3CA1816DB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5591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621AC3-4C76-4CE7-BD20-73CD45B3D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E5794A-0A7A-4AC3-AFA6-3A5C7AB003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3AEA961-9982-4734-97F8-D7771F22B6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F0D0606-4274-44EB-B9DA-31B96C98D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6AA4D-FA23-41F5-BDAB-8ACFDD8F15E8}" type="datetimeFigureOut">
              <a:rPr lang="ko-KR" altLang="en-US" smtClean="0"/>
              <a:t>2018-01-25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380E7D-BCD6-4B59-B203-691837C47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E82A2F-C022-4645-8D0B-720B06630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6700F-3E37-4CD0-A903-3CA1816DB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1639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EB68ED-D113-46D5-9C38-4261FA4C4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C414A0-2B03-4082-A920-E5A3F0287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56E8365-5482-4A1B-918A-79F20D0D6B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DADA1B9-66E3-4EC4-8748-216D747C39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ADA4B75-8D1F-42A0-B5A7-B7E9448436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E733CE5-88B9-4B1E-8977-00845D940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6AA4D-FA23-41F5-BDAB-8ACFDD8F15E8}" type="datetimeFigureOut">
              <a:rPr lang="ko-KR" altLang="en-US" smtClean="0"/>
              <a:t>2018-01-25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BEC1E2D-8D2F-4710-9D94-987152AD5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5C5C92C-DED3-4B59-9560-FA1D42C45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6700F-3E37-4CD0-A903-3CA1816DB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6672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F1C1E0-1114-41ED-9A8E-4B06B51AC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318D261-3669-4F98-B684-17FF70997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6AA4D-FA23-41F5-BDAB-8ACFDD8F15E8}" type="datetimeFigureOut">
              <a:rPr lang="ko-KR" altLang="en-US" smtClean="0"/>
              <a:t>2018-01-25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89D2DF0-FB2F-458F-9A2C-6AEF4D109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DED87B7-7069-4FC1-960C-6CF5E38EE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6700F-3E37-4CD0-A903-3CA1816DB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6155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5DF7EED-3CDB-4629-8ACD-70E32AF08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6AA4D-FA23-41F5-BDAB-8ACFDD8F15E8}" type="datetimeFigureOut">
              <a:rPr lang="ko-KR" altLang="en-US" smtClean="0"/>
              <a:t>2018-01-25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7EA0262-7B65-46ED-AC3D-77E4546BB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ECDA19D-F574-49C0-B054-BE54FAF30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6700F-3E37-4CD0-A903-3CA1816DB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8640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90220A-992C-475D-BCC6-5FC682CBA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5FFD28-4794-44E8-A36C-93E65580C1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C71AF03-81E2-4DC2-AFF3-EC6B984B78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5DAAD0E-4A44-4CED-B60B-D594A681F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6AA4D-FA23-41F5-BDAB-8ACFDD8F15E8}" type="datetimeFigureOut">
              <a:rPr lang="ko-KR" altLang="en-US" smtClean="0"/>
              <a:t>2018-01-25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AA40E5F-542A-4A43-A805-D8693410C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FAD1933-AE4A-4C2A-A7AB-9BA395BE1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6700F-3E37-4CD0-A903-3CA1816DB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452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A0566B-662D-408F-AC29-F29187ADA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A3E00F6-3DA0-46D4-AD00-2FA72A84C6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06A17AD-FF78-41A8-8E07-C66D1DC1F2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79679D7-3096-4253-B9DB-7D36EBE23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6AA4D-FA23-41F5-BDAB-8ACFDD8F15E8}" type="datetimeFigureOut">
              <a:rPr lang="ko-KR" altLang="en-US" smtClean="0"/>
              <a:t>2018-01-25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4E050BC-96AC-483D-8D2E-F78810A79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6068785-6C24-4877-8F1A-A5B74293E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6700F-3E37-4CD0-A903-3CA1816DB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4004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9EF68BB-61F8-43DB-A19F-CD7767165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C7F9265-6FAB-406E-BBEE-9B4C826132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3DADD7-E79D-4310-8503-A4E98085C4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96AA4D-FA23-41F5-BDAB-8ACFDD8F15E8}" type="datetimeFigureOut">
              <a:rPr lang="ko-KR" altLang="en-US" smtClean="0"/>
              <a:t>2018-01-25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74436E-C024-4CA2-AF0E-A0D8B37856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23751E-B0F6-43AD-BF05-32DE66D34E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E6700F-3E37-4CD0-A903-3CA1816DB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1729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customXml" Target="../../customXml/item668.xml"/><Relationship Id="rId21" Type="http://schemas.openxmlformats.org/officeDocument/2006/relationships/customXml" Target="../../customXml/item663.xml"/><Relationship Id="rId42" Type="http://schemas.openxmlformats.org/officeDocument/2006/relationships/customXml" Target="../../customXml/item684.xml"/><Relationship Id="rId47" Type="http://schemas.openxmlformats.org/officeDocument/2006/relationships/customXml" Target="../../customXml/item689.xml"/><Relationship Id="rId63" Type="http://schemas.openxmlformats.org/officeDocument/2006/relationships/customXml" Target="../../customXml/item705.xml"/><Relationship Id="rId68" Type="http://schemas.openxmlformats.org/officeDocument/2006/relationships/customXml" Target="../../customXml/item709.xml"/><Relationship Id="rId84" Type="http://schemas.openxmlformats.org/officeDocument/2006/relationships/customXml" Target="../../customXml/item726.xml"/><Relationship Id="rId89" Type="http://schemas.openxmlformats.org/officeDocument/2006/relationships/customXml" Target="../../customXml/item731.xml"/><Relationship Id="rId7" Type="http://schemas.openxmlformats.org/officeDocument/2006/relationships/customXml" Target="../../customXml/item649.xml"/><Relationship Id="rId71" Type="http://schemas.openxmlformats.org/officeDocument/2006/relationships/customXml" Target="../../customXml/item713.xml"/><Relationship Id="rId92" Type="http://schemas.openxmlformats.org/officeDocument/2006/relationships/customXml" Target="../../customXml/item734.xml"/><Relationship Id="rId2" Type="http://schemas.openxmlformats.org/officeDocument/2006/relationships/customXml" Target="../../customXml/item644.xml"/><Relationship Id="rId16" Type="http://schemas.openxmlformats.org/officeDocument/2006/relationships/customXml" Target="../../customXml/item658.xml"/><Relationship Id="rId29" Type="http://schemas.openxmlformats.org/officeDocument/2006/relationships/customXml" Target="../../customXml/item671.xml"/><Relationship Id="rId107" Type="http://schemas.openxmlformats.org/officeDocument/2006/relationships/image" Target="../media/image13.png"/><Relationship Id="rId11" Type="http://schemas.openxmlformats.org/officeDocument/2006/relationships/customXml" Target="../../customXml/item653.xml"/><Relationship Id="rId24" Type="http://schemas.openxmlformats.org/officeDocument/2006/relationships/customXml" Target="../../customXml/item666.xml"/><Relationship Id="rId32" Type="http://schemas.openxmlformats.org/officeDocument/2006/relationships/customXml" Target="../../customXml/item674.xml"/><Relationship Id="rId37" Type="http://schemas.openxmlformats.org/officeDocument/2006/relationships/customXml" Target="../../customXml/item679.xml"/><Relationship Id="rId40" Type="http://schemas.openxmlformats.org/officeDocument/2006/relationships/customXml" Target="../../customXml/item682.xml"/><Relationship Id="rId45" Type="http://schemas.openxmlformats.org/officeDocument/2006/relationships/customXml" Target="../../customXml/item687.xml"/><Relationship Id="rId53" Type="http://schemas.openxmlformats.org/officeDocument/2006/relationships/customXml" Target="../../customXml/item695.xml"/><Relationship Id="rId58" Type="http://schemas.openxmlformats.org/officeDocument/2006/relationships/customXml" Target="../../customXml/item700.xml"/><Relationship Id="rId66" Type="http://schemas.openxmlformats.org/officeDocument/2006/relationships/customXml" Target="../../customXml/item708.xml"/><Relationship Id="rId74" Type="http://schemas.openxmlformats.org/officeDocument/2006/relationships/customXml" Target="../../customXml/item716.xml"/><Relationship Id="rId79" Type="http://schemas.openxmlformats.org/officeDocument/2006/relationships/customXml" Target="../../customXml/item721.xml"/><Relationship Id="rId87" Type="http://schemas.openxmlformats.org/officeDocument/2006/relationships/customXml" Target="../../customXml/item729.xml"/><Relationship Id="rId102" Type="http://schemas.openxmlformats.org/officeDocument/2006/relationships/image" Target="../media/image8.png"/><Relationship Id="rId5" Type="http://schemas.openxmlformats.org/officeDocument/2006/relationships/customXml" Target="../../customXml/item647.xml"/><Relationship Id="rId61" Type="http://schemas.openxmlformats.org/officeDocument/2006/relationships/customXml" Target="../../customXml/item703.xml"/><Relationship Id="rId82" Type="http://schemas.openxmlformats.org/officeDocument/2006/relationships/customXml" Target="../../customXml/item724.xml"/><Relationship Id="rId90" Type="http://schemas.openxmlformats.org/officeDocument/2006/relationships/customXml" Target="../../customXml/item732.xml"/><Relationship Id="rId95" Type="http://schemas.openxmlformats.org/officeDocument/2006/relationships/image" Target="../media/image1.png"/><Relationship Id="rId19" Type="http://schemas.openxmlformats.org/officeDocument/2006/relationships/customXml" Target="../../customXml/item661.xml"/><Relationship Id="rId14" Type="http://schemas.openxmlformats.org/officeDocument/2006/relationships/customXml" Target="../../customXml/item656.xml"/><Relationship Id="rId22" Type="http://schemas.openxmlformats.org/officeDocument/2006/relationships/customXml" Target="../../customXml/item664.xml"/><Relationship Id="rId27" Type="http://schemas.openxmlformats.org/officeDocument/2006/relationships/customXml" Target="../../customXml/item669.xml"/><Relationship Id="rId30" Type="http://schemas.openxmlformats.org/officeDocument/2006/relationships/customXml" Target="../../customXml/item672.xml"/><Relationship Id="rId35" Type="http://schemas.openxmlformats.org/officeDocument/2006/relationships/customXml" Target="../../customXml/item678.xml"/><Relationship Id="rId43" Type="http://schemas.openxmlformats.org/officeDocument/2006/relationships/customXml" Target="../../customXml/item685.xml"/><Relationship Id="rId48" Type="http://schemas.openxmlformats.org/officeDocument/2006/relationships/customXml" Target="../../customXml/item690.xml"/><Relationship Id="rId56" Type="http://schemas.openxmlformats.org/officeDocument/2006/relationships/customXml" Target="../../customXml/item698.xml"/><Relationship Id="rId64" Type="http://schemas.openxmlformats.org/officeDocument/2006/relationships/customXml" Target="../../customXml/item706.xml"/><Relationship Id="rId69" Type="http://schemas.openxmlformats.org/officeDocument/2006/relationships/customXml" Target="../../customXml/item711.xml"/><Relationship Id="rId77" Type="http://schemas.openxmlformats.org/officeDocument/2006/relationships/customXml" Target="../../customXml/item719.xml"/><Relationship Id="rId100" Type="http://schemas.openxmlformats.org/officeDocument/2006/relationships/image" Target="../media/image6.png"/><Relationship Id="rId105" Type="http://schemas.openxmlformats.org/officeDocument/2006/relationships/image" Target="../media/image11.emf"/><Relationship Id="rId8" Type="http://schemas.openxmlformats.org/officeDocument/2006/relationships/customXml" Target="../../customXml/item650.xml"/><Relationship Id="rId51" Type="http://schemas.openxmlformats.org/officeDocument/2006/relationships/customXml" Target="../../customXml/item693.xml"/><Relationship Id="rId72" Type="http://schemas.openxmlformats.org/officeDocument/2006/relationships/customXml" Target="../../customXml/item714.xml"/><Relationship Id="rId80" Type="http://schemas.openxmlformats.org/officeDocument/2006/relationships/customXml" Target="../../customXml/item722.xml"/><Relationship Id="rId85" Type="http://schemas.openxmlformats.org/officeDocument/2006/relationships/customXml" Target="../../customXml/item727.xml"/><Relationship Id="rId93" Type="http://schemas.openxmlformats.org/officeDocument/2006/relationships/customXml" Target="../../customXml/item735.xml"/><Relationship Id="rId98" Type="http://schemas.openxmlformats.org/officeDocument/2006/relationships/image" Target="../media/image4.png"/><Relationship Id="rId3" Type="http://schemas.openxmlformats.org/officeDocument/2006/relationships/customXml" Target="../../customXml/item645.xml"/><Relationship Id="rId12" Type="http://schemas.openxmlformats.org/officeDocument/2006/relationships/customXml" Target="../../customXml/item654.xml"/><Relationship Id="rId17" Type="http://schemas.openxmlformats.org/officeDocument/2006/relationships/customXml" Target="../../customXml/item659.xml"/><Relationship Id="rId25" Type="http://schemas.openxmlformats.org/officeDocument/2006/relationships/customXml" Target="../../customXml/item667.xml"/><Relationship Id="rId33" Type="http://schemas.openxmlformats.org/officeDocument/2006/relationships/customXml" Target="../../customXml/item675.xml"/><Relationship Id="rId38" Type="http://schemas.openxmlformats.org/officeDocument/2006/relationships/customXml" Target="../../customXml/item680.xml"/><Relationship Id="rId46" Type="http://schemas.openxmlformats.org/officeDocument/2006/relationships/customXml" Target="../../customXml/item688.xml"/><Relationship Id="rId59" Type="http://schemas.openxmlformats.org/officeDocument/2006/relationships/customXml" Target="../../customXml/item701.xml"/><Relationship Id="rId67" Type="http://schemas.openxmlformats.org/officeDocument/2006/relationships/customXml" Target="../../customXml/item710.xml"/><Relationship Id="rId103" Type="http://schemas.openxmlformats.org/officeDocument/2006/relationships/image" Target="../media/image9.emf"/><Relationship Id="rId20" Type="http://schemas.openxmlformats.org/officeDocument/2006/relationships/customXml" Target="../../customXml/item662.xml"/><Relationship Id="rId41" Type="http://schemas.openxmlformats.org/officeDocument/2006/relationships/customXml" Target="../../customXml/item683.xml"/><Relationship Id="rId54" Type="http://schemas.openxmlformats.org/officeDocument/2006/relationships/customXml" Target="../../customXml/item696.xml"/><Relationship Id="rId62" Type="http://schemas.openxmlformats.org/officeDocument/2006/relationships/customXml" Target="../../customXml/item704.xml"/><Relationship Id="rId70" Type="http://schemas.openxmlformats.org/officeDocument/2006/relationships/customXml" Target="../../customXml/item712.xml"/><Relationship Id="rId75" Type="http://schemas.openxmlformats.org/officeDocument/2006/relationships/customXml" Target="../../customXml/item717.xml"/><Relationship Id="rId83" Type="http://schemas.openxmlformats.org/officeDocument/2006/relationships/customXml" Target="../../customXml/item725.xml"/><Relationship Id="rId88" Type="http://schemas.openxmlformats.org/officeDocument/2006/relationships/customXml" Target="../../customXml/item730.xml"/><Relationship Id="rId91" Type="http://schemas.openxmlformats.org/officeDocument/2006/relationships/customXml" Target="../../customXml/item733.xml"/><Relationship Id="rId96" Type="http://schemas.openxmlformats.org/officeDocument/2006/relationships/image" Target="../media/image2.png"/><Relationship Id="rId1" Type="http://schemas.openxmlformats.org/officeDocument/2006/relationships/customXml" Target="../../customXml/item643.xml"/><Relationship Id="rId6" Type="http://schemas.openxmlformats.org/officeDocument/2006/relationships/customXml" Target="../../customXml/item648.xml"/><Relationship Id="rId15" Type="http://schemas.openxmlformats.org/officeDocument/2006/relationships/customXml" Target="../../customXml/item657.xml"/><Relationship Id="rId23" Type="http://schemas.openxmlformats.org/officeDocument/2006/relationships/customXml" Target="../../customXml/item665.xml"/><Relationship Id="rId28" Type="http://schemas.openxmlformats.org/officeDocument/2006/relationships/customXml" Target="../../customXml/item670.xml"/><Relationship Id="rId36" Type="http://schemas.openxmlformats.org/officeDocument/2006/relationships/customXml" Target="../../customXml/item677.xml"/><Relationship Id="rId49" Type="http://schemas.openxmlformats.org/officeDocument/2006/relationships/customXml" Target="../../customXml/item691.xml"/><Relationship Id="rId57" Type="http://schemas.openxmlformats.org/officeDocument/2006/relationships/customXml" Target="../../customXml/item699.xml"/><Relationship Id="rId106" Type="http://schemas.openxmlformats.org/officeDocument/2006/relationships/image" Target="../media/image12.emf"/><Relationship Id="rId10" Type="http://schemas.openxmlformats.org/officeDocument/2006/relationships/customXml" Target="../../customXml/item652.xml"/><Relationship Id="rId31" Type="http://schemas.openxmlformats.org/officeDocument/2006/relationships/customXml" Target="../../customXml/item673.xml"/><Relationship Id="rId44" Type="http://schemas.openxmlformats.org/officeDocument/2006/relationships/customXml" Target="../../customXml/item686.xml"/><Relationship Id="rId52" Type="http://schemas.openxmlformats.org/officeDocument/2006/relationships/customXml" Target="../../customXml/item694.xml"/><Relationship Id="rId60" Type="http://schemas.openxmlformats.org/officeDocument/2006/relationships/customXml" Target="../../customXml/item702.xml"/><Relationship Id="rId65" Type="http://schemas.openxmlformats.org/officeDocument/2006/relationships/customXml" Target="../../customXml/item707.xml"/><Relationship Id="rId73" Type="http://schemas.openxmlformats.org/officeDocument/2006/relationships/customXml" Target="../../customXml/item715.xml"/><Relationship Id="rId78" Type="http://schemas.openxmlformats.org/officeDocument/2006/relationships/customXml" Target="../../customXml/item720.xml"/><Relationship Id="rId81" Type="http://schemas.openxmlformats.org/officeDocument/2006/relationships/customXml" Target="../../customXml/item723.xml"/><Relationship Id="rId86" Type="http://schemas.openxmlformats.org/officeDocument/2006/relationships/customXml" Target="../../customXml/item728.xml"/><Relationship Id="rId94" Type="http://schemas.openxmlformats.org/officeDocument/2006/relationships/slideLayout" Target="../slideLayouts/slideLayout2.xml"/><Relationship Id="rId99" Type="http://schemas.openxmlformats.org/officeDocument/2006/relationships/image" Target="../media/image5.png"/><Relationship Id="rId101" Type="http://schemas.openxmlformats.org/officeDocument/2006/relationships/image" Target="../media/image7.emf"/><Relationship Id="rId4" Type="http://schemas.openxmlformats.org/officeDocument/2006/relationships/customXml" Target="../../customXml/item646.xml"/><Relationship Id="rId9" Type="http://schemas.openxmlformats.org/officeDocument/2006/relationships/customXml" Target="../../customXml/item651.xml"/><Relationship Id="rId13" Type="http://schemas.openxmlformats.org/officeDocument/2006/relationships/customXml" Target="../../customXml/item655.xml"/><Relationship Id="rId18" Type="http://schemas.openxmlformats.org/officeDocument/2006/relationships/customXml" Target="../../customXml/item660.xml"/><Relationship Id="rId39" Type="http://schemas.openxmlformats.org/officeDocument/2006/relationships/customXml" Target="../../customXml/item681.xml"/><Relationship Id="rId34" Type="http://schemas.openxmlformats.org/officeDocument/2006/relationships/customXml" Target="../../customXml/item676.xml"/><Relationship Id="rId50" Type="http://schemas.openxmlformats.org/officeDocument/2006/relationships/customXml" Target="../../customXml/item692.xml"/><Relationship Id="rId55" Type="http://schemas.openxmlformats.org/officeDocument/2006/relationships/customXml" Target="../../customXml/item697.xml"/><Relationship Id="rId76" Type="http://schemas.openxmlformats.org/officeDocument/2006/relationships/customXml" Target="../../customXml/item718.xml"/><Relationship Id="rId97" Type="http://schemas.openxmlformats.org/officeDocument/2006/relationships/image" Target="../media/image3.png"/><Relationship Id="rId10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customXml" Target="../../customXml/item503.xml"/><Relationship Id="rId117" Type="http://schemas.openxmlformats.org/officeDocument/2006/relationships/customXml" Target="../../customXml/item301.xml"/><Relationship Id="rId21" Type="http://schemas.openxmlformats.org/officeDocument/2006/relationships/customXml" Target="../../customXml/item429.xml"/><Relationship Id="rId42" Type="http://schemas.openxmlformats.org/officeDocument/2006/relationships/customXml" Target="../../customXml/item148.xml"/><Relationship Id="rId47" Type="http://schemas.openxmlformats.org/officeDocument/2006/relationships/customXml" Target="../../customXml/item492.xml"/><Relationship Id="rId63" Type="http://schemas.openxmlformats.org/officeDocument/2006/relationships/customXml" Target="../../customXml/item350.xml"/><Relationship Id="rId68" Type="http://schemas.openxmlformats.org/officeDocument/2006/relationships/customXml" Target="../../customXml/item295.xml"/><Relationship Id="rId84" Type="http://schemas.openxmlformats.org/officeDocument/2006/relationships/customXml" Target="../../customXml/item495.xml"/><Relationship Id="rId89" Type="http://schemas.openxmlformats.org/officeDocument/2006/relationships/customXml" Target="../../customXml/item347.xml"/><Relationship Id="rId112" Type="http://schemas.openxmlformats.org/officeDocument/2006/relationships/customXml" Target="../../customXml/item168.xml"/><Relationship Id="rId16" Type="http://schemas.openxmlformats.org/officeDocument/2006/relationships/customXml" Target="../../customXml/item183.xml"/><Relationship Id="rId107" Type="http://schemas.openxmlformats.org/officeDocument/2006/relationships/customXml" Target="../../customXml/item446.xml"/><Relationship Id="rId11" Type="http://schemas.openxmlformats.org/officeDocument/2006/relationships/customXml" Target="../../customXml/item29.xml"/><Relationship Id="rId32" Type="http://schemas.openxmlformats.org/officeDocument/2006/relationships/customXml" Target="../../customXml/item38.xml"/><Relationship Id="rId37" Type="http://schemas.openxmlformats.org/officeDocument/2006/relationships/customXml" Target="../../customXml/item256.xml"/><Relationship Id="rId53" Type="http://schemas.openxmlformats.org/officeDocument/2006/relationships/customXml" Target="../../customXml/item220.xml"/><Relationship Id="rId58" Type="http://schemas.openxmlformats.org/officeDocument/2006/relationships/customXml" Target="../../customXml/item472.xml"/><Relationship Id="rId74" Type="http://schemas.openxmlformats.org/officeDocument/2006/relationships/customXml" Target="../../customXml/item150.xml"/><Relationship Id="rId79" Type="http://schemas.openxmlformats.org/officeDocument/2006/relationships/customXml" Target="../../customXml/item5.xml"/><Relationship Id="rId102" Type="http://schemas.openxmlformats.org/officeDocument/2006/relationships/customXml" Target="../../customXml/item86.xml"/><Relationship Id="rId123" Type="http://schemas.openxmlformats.org/officeDocument/2006/relationships/image" Target="../media/image5.png"/><Relationship Id="rId128" Type="http://schemas.openxmlformats.org/officeDocument/2006/relationships/image" Target="../media/image8.png"/><Relationship Id="rId5" Type="http://schemas.openxmlformats.org/officeDocument/2006/relationships/customXml" Target="../../customXml/item502.xml"/><Relationship Id="rId90" Type="http://schemas.openxmlformats.org/officeDocument/2006/relationships/customXml" Target="../../customXml/item15.xml"/><Relationship Id="rId95" Type="http://schemas.openxmlformats.org/officeDocument/2006/relationships/customXml" Target="../../customXml/item506.xml"/><Relationship Id="rId19" Type="http://schemas.openxmlformats.org/officeDocument/2006/relationships/customXml" Target="../../customXml/item378.xml"/><Relationship Id="rId14" Type="http://schemas.openxmlformats.org/officeDocument/2006/relationships/customXml" Target="../../customXml/item134.xml"/><Relationship Id="rId22" Type="http://schemas.openxmlformats.org/officeDocument/2006/relationships/customXml" Target="../../customXml/item98.xml"/><Relationship Id="rId27" Type="http://schemas.openxmlformats.org/officeDocument/2006/relationships/customXml" Target="../../customXml/item176.xml"/><Relationship Id="rId30" Type="http://schemas.openxmlformats.org/officeDocument/2006/relationships/customXml" Target="../../customXml/item330.xml"/><Relationship Id="rId35" Type="http://schemas.openxmlformats.org/officeDocument/2006/relationships/customXml" Target="../../customXml/item519.xml"/><Relationship Id="rId43" Type="http://schemas.openxmlformats.org/officeDocument/2006/relationships/customXml" Target="../../customXml/item177.xml"/><Relationship Id="rId48" Type="http://schemas.openxmlformats.org/officeDocument/2006/relationships/customXml" Target="../../customXml/item156.xml"/><Relationship Id="rId56" Type="http://schemas.openxmlformats.org/officeDocument/2006/relationships/customXml" Target="../../customXml/item419.xml"/><Relationship Id="rId64" Type="http://schemas.openxmlformats.org/officeDocument/2006/relationships/customXml" Target="../../customXml/item337.xml"/><Relationship Id="rId69" Type="http://schemas.openxmlformats.org/officeDocument/2006/relationships/customXml" Target="../../customXml/item377.xml"/><Relationship Id="rId77" Type="http://schemas.openxmlformats.org/officeDocument/2006/relationships/customXml" Target="../../customXml/item270.xml"/><Relationship Id="rId100" Type="http://schemas.openxmlformats.org/officeDocument/2006/relationships/customXml" Target="../../customXml/item362.xml"/><Relationship Id="rId105" Type="http://schemas.openxmlformats.org/officeDocument/2006/relationships/customXml" Target="../../customXml/item139.xml"/><Relationship Id="rId113" Type="http://schemas.openxmlformats.org/officeDocument/2006/relationships/customXml" Target="../../customXml/item219.xml"/><Relationship Id="rId118" Type="http://schemas.openxmlformats.org/officeDocument/2006/relationships/slideLayout" Target="../slideLayouts/slideLayout2.xml"/><Relationship Id="rId126" Type="http://schemas.openxmlformats.org/officeDocument/2006/relationships/image" Target="../media/image14.png"/><Relationship Id="rId8" Type="http://schemas.openxmlformats.org/officeDocument/2006/relationships/customXml" Target="../../customXml/item266.xml"/><Relationship Id="rId51" Type="http://schemas.openxmlformats.org/officeDocument/2006/relationships/customXml" Target="../../customXml/item22.xml"/><Relationship Id="rId72" Type="http://schemas.openxmlformats.org/officeDocument/2006/relationships/customXml" Target="../../customXml/item97.xml"/><Relationship Id="rId80" Type="http://schemas.openxmlformats.org/officeDocument/2006/relationships/customXml" Target="../../customXml/item390.xml"/><Relationship Id="rId85" Type="http://schemas.openxmlformats.org/officeDocument/2006/relationships/customXml" Target="../../customXml/item158.xml"/><Relationship Id="rId93" Type="http://schemas.openxmlformats.org/officeDocument/2006/relationships/customXml" Target="../../customXml/item454.xml"/><Relationship Id="rId98" Type="http://schemas.openxmlformats.org/officeDocument/2006/relationships/customXml" Target="../../customXml/item271.xml"/><Relationship Id="rId121" Type="http://schemas.openxmlformats.org/officeDocument/2006/relationships/image" Target="../media/image3.png"/><Relationship Id="rId3" Type="http://schemas.openxmlformats.org/officeDocument/2006/relationships/customXml" Target="../../customXml/item450.xml"/><Relationship Id="rId12" Type="http://schemas.openxmlformats.org/officeDocument/2006/relationships/customXml" Target="../../customXml/item82.xml"/><Relationship Id="rId17" Type="http://schemas.openxmlformats.org/officeDocument/2006/relationships/customXml" Target="../../customXml/item244.xml"/><Relationship Id="rId25" Type="http://schemas.openxmlformats.org/officeDocument/2006/relationships/customXml" Target="../../customXml/item120.xml"/><Relationship Id="rId33" Type="http://schemas.openxmlformats.org/officeDocument/2006/relationships/customXml" Target="../../customXml/item424.xml"/><Relationship Id="rId38" Type="http://schemas.openxmlformats.org/officeDocument/2006/relationships/customXml" Target="../../customXml/item305.xml"/><Relationship Id="rId46" Type="http://schemas.openxmlformats.org/officeDocument/2006/relationships/customXml" Target="../../customXml/item109.xml"/><Relationship Id="rId59" Type="http://schemas.openxmlformats.org/officeDocument/2006/relationships/customXml" Target="../../customXml/item513.xml"/><Relationship Id="rId67" Type="http://schemas.openxmlformats.org/officeDocument/2006/relationships/customXml" Target="../../customXml/item253.xml"/><Relationship Id="rId103" Type="http://schemas.openxmlformats.org/officeDocument/2006/relationships/customXml" Target="../../customXml/item417.xml"/><Relationship Id="rId108" Type="http://schemas.openxmlformats.org/officeDocument/2006/relationships/customXml" Target="../../customXml/item112.xml"/><Relationship Id="rId116" Type="http://schemas.openxmlformats.org/officeDocument/2006/relationships/customXml" Target="../../customXml/item363.xml"/><Relationship Id="rId124" Type="http://schemas.openxmlformats.org/officeDocument/2006/relationships/image" Target="../media/image6.png"/><Relationship Id="rId129" Type="http://schemas.openxmlformats.org/officeDocument/2006/relationships/image" Target="../media/image9.emf"/><Relationship Id="rId20" Type="http://schemas.openxmlformats.org/officeDocument/2006/relationships/customXml" Target="../../customXml/item43.xml"/><Relationship Id="rId41" Type="http://schemas.openxmlformats.org/officeDocument/2006/relationships/customXml" Target="../../customXml/item483.xml"/><Relationship Id="rId54" Type="http://schemas.openxmlformats.org/officeDocument/2006/relationships/customXml" Target="../../customXml/item365.xml"/><Relationship Id="rId62" Type="http://schemas.openxmlformats.org/officeDocument/2006/relationships/customXml" Target="../../customXml/item298.xml"/><Relationship Id="rId70" Type="http://schemas.openxmlformats.org/officeDocument/2006/relationships/customXml" Target="../../customXml/item47.xml"/><Relationship Id="rId75" Type="http://schemas.openxmlformats.org/officeDocument/2006/relationships/customXml" Target="../../customXml/item181.xml"/><Relationship Id="rId83" Type="http://schemas.openxmlformats.org/officeDocument/2006/relationships/customXml" Target="../../customXml/item108.xml"/><Relationship Id="rId88" Type="http://schemas.openxmlformats.org/officeDocument/2006/relationships/customXml" Target="../../customXml/item296.xml"/><Relationship Id="rId91" Type="http://schemas.openxmlformats.org/officeDocument/2006/relationships/customXml" Target="../../customXml/item404.xml"/><Relationship Id="rId96" Type="http://schemas.openxmlformats.org/officeDocument/2006/relationships/customXml" Target="../../customXml/item167.xml"/><Relationship Id="rId111" Type="http://schemas.openxmlformats.org/officeDocument/2006/relationships/customXml" Target="../../customXml/item499.xml"/><Relationship Id="rId1" Type="http://schemas.openxmlformats.org/officeDocument/2006/relationships/customXml" Target="../../customXml/item399.xml"/><Relationship Id="rId6" Type="http://schemas.openxmlformats.org/officeDocument/2006/relationships/customXml" Target="../../customXml/item159.xml"/><Relationship Id="rId15" Type="http://schemas.openxmlformats.org/officeDocument/2006/relationships/customXml" Target="../../customXml/item507.xml"/><Relationship Id="rId23" Type="http://schemas.openxmlformats.org/officeDocument/2006/relationships/customXml" Target="../../customXml/item482.xml"/><Relationship Id="rId28" Type="http://schemas.openxmlformats.org/officeDocument/2006/relationships/customXml" Target="../../customXml/item230.xml"/><Relationship Id="rId36" Type="http://schemas.openxmlformats.org/officeDocument/2006/relationships/customXml" Target="../../customXml/item199.xml"/><Relationship Id="rId49" Type="http://schemas.openxmlformats.org/officeDocument/2006/relationships/customXml" Target="../../customXml/item208.xml"/><Relationship Id="rId57" Type="http://schemas.openxmlformats.org/officeDocument/2006/relationships/customXml" Target="../../customXml/item32.xml"/><Relationship Id="rId106" Type="http://schemas.openxmlformats.org/officeDocument/2006/relationships/customXml" Target="../../customXml/item62.xml"/><Relationship Id="rId114" Type="http://schemas.openxmlformats.org/officeDocument/2006/relationships/customXml" Target="../../customXml/item272.xml"/><Relationship Id="rId119" Type="http://schemas.openxmlformats.org/officeDocument/2006/relationships/image" Target="../media/image1.png"/><Relationship Id="rId127" Type="http://schemas.openxmlformats.org/officeDocument/2006/relationships/image" Target="../media/image15.png"/><Relationship Id="rId10" Type="http://schemas.openxmlformats.org/officeDocument/2006/relationships/customXml" Target="../../customXml/item357.xml"/><Relationship Id="rId31" Type="http://schemas.openxmlformats.org/officeDocument/2006/relationships/customXml" Target="../../customXml/item368.xml"/><Relationship Id="rId44" Type="http://schemas.openxmlformats.org/officeDocument/2006/relationships/customXml" Target="../../customXml/item56.xml"/><Relationship Id="rId52" Type="http://schemas.openxmlformats.org/officeDocument/2006/relationships/customXml" Target="../../customXml/item268.xml"/><Relationship Id="rId60" Type="http://schemas.openxmlformats.org/officeDocument/2006/relationships/customXml" Target="../../customXml/item195.xml"/><Relationship Id="rId65" Type="http://schemas.openxmlformats.org/officeDocument/2006/relationships/customXml" Target="../../customXml/item380.xml"/><Relationship Id="rId73" Type="http://schemas.openxmlformats.org/officeDocument/2006/relationships/customXml" Target="../../customXml/item481.xml"/><Relationship Id="rId78" Type="http://schemas.openxmlformats.org/officeDocument/2006/relationships/customXml" Target="../../customXml/item320.xml"/><Relationship Id="rId81" Type="http://schemas.openxmlformats.org/officeDocument/2006/relationships/customXml" Target="../../customXml/item58.xml"/><Relationship Id="rId86" Type="http://schemas.openxmlformats.org/officeDocument/2006/relationships/customXml" Target="../../customXml/item193.xml"/><Relationship Id="rId94" Type="http://schemas.openxmlformats.org/officeDocument/2006/relationships/customXml" Target="../../customXml/item125.xml"/><Relationship Id="rId99" Type="http://schemas.openxmlformats.org/officeDocument/2006/relationships/customXml" Target="../../customXml/item321.xml"/><Relationship Id="rId101" Type="http://schemas.openxmlformats.org/officeDocument/2006/relationships/customXml" Target="../../customXml/item34.xml"/><Relationship Id="rId122" Type="http://schemas.openxmlformats.org/officeDocument/2006/relationships/image" Target="../media/image4.png"/><Relationship Id="rId130" Type="http://schemas.openxmlformats.org/officeDocument/2006/relationships/image" Target="../media/image16.png"/><Relationship Id="rId4" Type="http://schemas.openxmlformats.org/officeDocument/2006/relationships/customXml" Target="../../customXml/item119.xml"/><Relationship Id="rId9" Type="http://schemas.openxmlformats.org/officeDocument/2006/relationships/customXml" Target="../../customXml/item315.xml"/><Relationship Id="rId13" Type="http://schemas.openxmlformats.org/officeDocument/2006/relationships/customXml" Target="../../customXml/item468.xml"/><Relationship Id="rId18" Type="http://schemas.openxmlformats.org/officeDocument/2006/relationships/customXml" Target="../../customXml/item291.xml"/><Relationship Id="rId39" Type="http://schemas.openxmlformats.org/officeDocument/2006/relationships/customXml" Target="../../customXml/item430.xml"/><Relationship Id="rId109" Type="http://schemas.openxmlformats.org/officeDocument/2006/relationships/customXml" Target="../../customXml/item28.xml"/><Relationship Id="rId34" Type="http://schemas.openxmlformats.org/officeDocument/2006/relationships/customXml" Target="../../customXml/item83.xml"/><Relationship Id="rId50" Type="http://schemas.openxmlformats.org/officeDocument/2006/relationships/customXml" Target="../../customXml/item257.xml"/><Relationship Id="rId55" Type="http://schemas.openxmlformats.org/officeDocument/2006/relationships/customXml" Target="../../customXml/item324.xml"/><Relationship Id="rId76" Type="http://schemas.openxmlformats.org/officeDocument/2006/relationships/customXml" Target="../../customXml/item217.xml"/><Relationship Id="rId97" Type="http://schemas.openxmlformats.org/officeDocument/2006/relationships/customXml" Target="../../customXml/item218.xml"/><Relationship Id="rId104" Type="http://schemas.openxmlformats.org/officeDocument/2006/relationships/customXml" Target="../../customXml/item475.xml"/><Relationship Id="rId120" Type="http://schemas.openxmlformats.org/officeDocument/2006/relationships/image" Target="../media/image2.png"/><Relationship Id="rId125" Type="http://schemas.openxmlformats.org/officeDocument/2006/relationships/image" Target="../media/image7.emf"/><Relationship Id="rId7" Type="http://schemas.openxmlformats.org/officeDocument/2006/relationships/customXml" Target="../../customXml/item207.xml"/><Relationship Id="rId71" Type="http://schemas.openxmlformats.org/officeDocument/2006/relationships/customXml" Target="../../customXml/item432.xml"/><Relationship Id="rId92" Type="http://schemas.openxmlformats.org/officeDocument/2006/relationships/customXml" Target="../../customXml/item70.xml"/><Relationship Id="rId2" Type="http://schemas.openxmlformats.org/officeDocument/2006/relationships/customXml" Target="../../customXml/item66.xml"/><Relationship Id="rId29" Type="http://schemas.openxmlformats.org/officeDocument/2006/relationships/customXml" Target="../../customXml/item281.xml"/><Relationship Id="rId24" Type="http://schemas.openxmlformats.org/officeDocument/2006/relationships/customXml" Target="../../customXml/item451.xml"/><Relationship Id="rId40" Type="http://schemas.openxmlformats.org/officeDocument/2006/relationships/customXml" Target="../../customXml/item99.xml"/><Relationship Id="rId45" Type="http://schemas.openxmlformats.org/officeDocument/2006/relationships/customXml" Target="../../customXml/item438.xml"/><Relationship Id="rId66" Type="http://schemas.openxmlformats.org/officeDocument/2006/relationships/customXml" Target="../../customXml/item45.xml"/><Relationship Id="rId87" Type="http://schemas.openxmlformats.org/officeDocument/2006/relationships/customXml" Target="../../customXml/item242.xml"/><Relationship Id="rId110" Type="http://schemas.openxmlformats.org/officeDocument/2006/relationships/customXml" Target="../../customXml/item408.xml"/><Relationship Id="rId115" Type="http://schemas.openxmlformats.org/officeDocument/2006/relationships/customXml" Target="../../customXml/item322.xml"/><Relationship Id="rId131" Type="http://schemas.microsoft.com/office/2007/relationships/hdphoto" Target="../media/hdphoto1.wdp"/><Relationship Id="rId61" Type="http://schemas.openxmlformats.org/officeDocument/2006/relationships/customXml" Target="../../customXml/item245.xml"/><Relationship Id="rId82" Type="http://schemas.openxmlformats.org/officeDocument/2006/relationships/customXml" Target="../../customXml/item44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372.xml"/><Relationship Id="rId13" Type="http://schemas.openxmlformats.org/officeDocument/2006/relationships/customXml" Target="../../customXml/item160.xml"/><Relationship Id="rId18" Type="http://schemas.openxmlformats.org/officeDocument/2006/relationships/customXml" Target="../../customXml/item353.xml"/><Relationship Id="rId26" Type="http://schemas.openxmlformats.org/officeDocument/2006/relationships/image" Target="../media/image5.png"/><Relationship Id="rId3" Type="http://schemas.openxmlformats.org/officeDocument/2006/relationships/customXml" Target="../../customXml/item121.xml"/><Relationship Id="rId21" Type="http://schemas.openxmlformats.org/officeDocument/2006/relationships/customXml" Target="../../customXml/item77.xml"/><Relationship Id="rId7" Type="http://schemas.openxmlformats.org/officeDocument/2006/relationships/customXml" Target="../../customXml/item283.xml"/><Relationship Id="rId12" Type="http://schemas.openxmlformats.org/officeDocument/2006/relationships/customXml" Target="../../customXml/item136.xml"/><Relationship Id="rId17" Type="http://schemas.openxmlformats.org/officeDocument/2006/relationships/customXml" Target="../../customXml/item19.xml"/><Relationship Id="rId25" Type="http://schemas.openxmlformats.org/officeDocument/2006/relationships/image" Target="../media/image4.png"/><Relationship Id="rId2" Type="http://schemas.openxmlformats.org/officeDocument/2006/relationships/customXml" Target="../../customXml/item67.xml"/><Relationship Id="rId16" Type="http://schemas.openxmlformats.org/officeDocument/2006/relationships/customXml" Target="../../customXml/item351.xml"/><Relationship Id="rId20" Type="http://schemas.openxmlformats.org/officeDocument/2006/relationships/customXml" Target="../../customXml/item461.xml"/><Relationship Id="rId29" Type="http://schemas.openxmlformats.org/officeDocument/2006/relationships/image" Target="../media/image8.png"/><Relationship Id="rId1" Type="http://schemas.openxmlformats.org/officeDocument/2006/relationships/customXml" Target="../../customXml/item400.xml"/><Relationship Id="rId6" Type="http://schemas.openxmlformats.org/officeDocument/2006/relationships/customXml" Target="../../customXml/item338.xml"/><Relationship Id="rId11" Type="http://schemas.openxmlformats.org/officeDocument/2006/relationships/customXml" Target="../../customXml/item470.xml"/><Relationship Id="rId24" Type="http://schemas.openxmlformats.org/officeDocument/2006/relationships/image" Target="../media/image3.png"/><Relationship Id="rId5" Type="http://schemas.openxmlformats.org/officeDocument/2006/relationships/customXml" Target="../../customXml/item184.xml"/><Relationship Id="rId15" Type="http://schemas.openxmlformats.org/officeDocument/2006/relationships/customXml" Target="../../customXml/item1.xml"/><Relationship Id="rId23" Type="http://schemas.openxmlformats.org/officeDocument/2006/relationships/image" Target="../media/image1.png"/><Relationship Id="rId28" Type="http://schemas.openxmlformats.org/officeDocument/2006/relationships/image" Target="../media/image17.png"/><Relationship Id="rId10" Type="http://schemas.openxmlformats.org/officeDocument/2006/relationships/customXml" Target="../../customXml/item87.xml"/><Relationship Id="rId19" Type="http://schemas.openxmlformats.org/officeDocument/2006/relationships/customXml" Target="../../customXml/item20.xml"/><Relationship Id="rId4" Type="http://schemas.openxmlformats.org/officeDocument/2006/relationships/customXml" Target="../../customXml/item504.xml"/><Relationship Id="rId9" Type="http://schemas.openxmlformats.org/officeDocument/2006/relationships/customXml" Target="../../customXml/item414.xml"/><Relationship Id="rId14" Type="http://schemas.openxmlformats.org/officeDocument/2006/relationships/customXml" Target="../../customXml/item209.xml"/><Relationship Id="rId22" Type="http://schemas.openxmlformats.org/officeDocument/2006/relationships/slideLayout" Target="../slideLayouts/slideLayout2.xml"/><Relationship Id="rId27" Type="http://schemas.openxmlformats.org/officeDocument/2006/relationships/image" Target="../media/image7.emf"/><Relationship Id="rId30" Type="http://schemas.openxmlformats.org/officeDocument/2006/relationships/image" Target="../media/image9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534.xml"/><Relationship Id="rId13" Type="http://schemas.openxmlformats.org/officeDocument/2006/relationships/customXml" Target="../../customXml/item539.xml"/><Relationship Id="rId18" Type="http://schemas.openxmlformats.org/officeDocument/2006/relationships/customXml" Target="../../customXml/item544.xml"/><Relationship Id="rId26" Type="http://schemas.openxmlformats.org/officeDocument/2006/relationships/customXml" Target="../../customXml/item737.xml"/><Relationship Id="rId39" Type="http://schemas.openxmlformats.org/officeDocument/2006/relationships/image" Target="../media/image11.emf"/><Relationship Id="rId3" Type="http://schemas.openxmlformats.org/officeDocument/2006/relationships/customXml" Target="../../customXml/item528.xml"/><Relationship Id="rId21" Type="http://schemas.openxmlformats.org/officeDocument/2006/relationships/customXml" Target="../../customXml/item613.xml"/><Relationship Id="rId34" Type="http://schemas.openxmlformats.org/officeDocument/2006/relationships/image" Target="../media/image6.png"/><Relationship Id="rId42" Type="http://schemas.openxmlformats.org/officeDocument/2006/relationships/image" Target="../media/image18.jpg"/><Relationship Id="rId7" Type="http://schemas.openxmlformats.org/officeDocument/2006/relationships/customXml" Target="../../customXml/item532.xml"/><Relationship Id="rId12" Type="http://schemas.openxmlformats.org/officeDocument/2006/relationships/customXml" Target="../../customXml/item538.xml"/><Relationship Id="rId17" Type="http://schemas.openxmlformats.org/officeDocument/2006/relationships/customXml" Target="../../customXml/item543.xml"/><Relationship Id="rId25" Type="http://schemas.openxmlformats.org/officeDocument/2006/relationships/customXml" Target="../../customXml/item736.xml"/><Relationship Id="rId33" Type="http://schemas.openxmlformats.org/officeDocument/2006/relationships/image" Target="../media/image5.png"/><Relationship Id="rId38" Type="http://schemas.openxmlformats.org/officeDocument/2006/relationships/image" Target="../media/image10.png"/><Relationship Id="rId2" Type="http://schemas.openxmlformats.org/officeDocument/2006/relationships/customXml" Target="../../customXml/item527.xml"/><Relationship Id="rId16" Type="http://schemas.openxmlformats.org/officeDocument/2006/relationships/customXml" Target="../../customXml/item542.xml"/><Relationship Id="rId20" Type="http://schemas.openxmlformats.org/officeDocument/2006/relationships/customXml" Target="../../customXml/item573.xml"/><Relationship Id="rId29" Type="http://schemas.openxmlformats.org/officeDocument/2006/relationships/image" Target="../media/image1.png"/><Relationship Id="rId41" Type="http://schemas.openxmlformats.org/officeDocument/2006/relationships/image" Target="../media/image13.png"/><Relationship Id="rId1" Type="http://schemas.openxmlformats.org/officeDocument/2006/relationships/customXml" Target="../../customXml/item526.xml"/><Relationship Id="rId6" Type="http://schemas.openxmlformats.org/officeDocument/2006/relationships/customXml" Target="../../customXml/item531.xml"/><Relationship Id="rId11" Type="http://schemas.openxmlformats.org/officeDocument/2006/relationships/customXml" Target="../../customXml/item536.xml"/><Relationship Id="rId24" Type="http://schemas.openxmlformats.org/officeDocument/2006/relationships/customXml" Target="../../customXml/item616.xml"/><Relationship Id="rId32" Type="http://schemas.openxmlformats.org/officeDocument/2006/relationships/image" Target="../media/image4.png"/><Relationship Id="rId37" Type="http://schemas.openxmlformats.org/officeDocument/2006/relationships/image" Target="../media/image9.emf"/><Relationship Id="rId40" Type="http://schemas.openxmlformats.org/officeDocument/2006/relationships/image" Target="../media/image12.emf"/><Relationship Id="rId5" Type="http://schemas.openxmlformats.org/officeDocument/2006/relationships/customXml" Target="../../customXml/item530.xml"/><Relationship Id="rId15" Type="http://schemas.openxmlformats.org/officeDocument/2006/relationships/customXml" Target="../../customXml/item541.xml"/><Relationship Id="rId23" Type="http://schemas.openxmlformats.org/officeDocument/2006/relationships/customXml" Target="../../customXml/item615.xml"/><Relationship Id="rId28" Type="http://schemas.openxmlformats.org/officeDocument/2006/relationships/slideLayout" Target="../slideLayouts/slideLayout2.xml"/><Relationship Id="rId36" Type="http://schemas.openxmlformats.org/officeDocument/2006/relationships/image" Target="../media/image8.png"/><Relationship Id="rId10" Type="http://schemas.openxmlformats.org/officeDocument/2006/relationships/customXml" Target="../../customXml/item535.xml"/><Relationship Id="rId19" Type="http://schemas.openxmlformats.org/officeDocument/2006/relationships/customXml" Target="../../customXml/item545.xml"/><Relationship Id="rId31" Type="http://schemas.openxmlformats.org/officeDocument/2006/relationships/image" Target="../media/image3.png"/><Relationship Id="rId4" Type="http://schemas.openxmlformats.org/officeDocument/2006/relationships/customXml" Target="../../customXml/item529.xml"/><Relationship Id="rId9" Type="http://schemas.openxmlformats.org/officeDocument/2006/relationships/customXml" Target="../../customXml/item533.xml"/><Relationship Id="rId14" Type="http://schemas.openxmlformats.org/officeDocument/2006/relationships/customXml" Target="../../customXml/item540.xml"/><Relationship Id="rId22" Type="http://schemas.openxmlformats.org/officeDocument/2006/relationships/customXml" Target="../../customXml/item614.xml"/><Relationship Id="rId27" Type="http://schemas.openxmlformats.org/officeDocument/2006/relationships/customXml" Target="../../customXml/item738.xml"/><Relationship Id="rId30" Type="http://schemas.openxmlformats.org/officeDocument/2006/relationships/image" Target="../media/image2.png"/><Relationship Id="rId35" Type="http://schemas.openxmlformats.org/officeDocument/2006/relationships/image" Target="../media/image7.emf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751.xml"/><Relationship Id="rId18" Type="http://schemas.openxmlformats.org/officeDocument/2006/relationships/customXml" Target="../../customXml/item756.xml"/><Relationship Id="rId26" Type="http://schemas.openxmlformats.org/officeDocument/2006/relationships/customXml" Target="../../customXml/item767.xml"/><Relationship Id="rId39" Type="http://schemas.openxmlformats.org/officeDocument/2006/relationships/customXml" Target="../../customXml/item776.xml"/><Relationship Id="rId21" Type="http://schemas.openxmlformats.org/officeDocument/2006/relationships/customXml" Target="../../customXml/item759.xml"/><Relationship Id="rId34" Type="http://schemas.openxmlformats.org/officeDocument/2006/relationships/customXml" Target="../../customXml/item633.xml"/><Relationship Id="rId42" Type="http://schemas.openxmlformats.org/officeDocument/2006/relationships/customXml" Target="../../customXml/item779.xml"/><Relationship Id="rId47" Type="http://schemas.openxmlformats.org/officeDocument/2006/relationships/customXml" Target="../../customXml/item784.xml"/><Relationship Id="rId50" Type="http://schemas.openxmlformats.org/officeDocument/2006/relationships/customXml" Target="../../customXml/item787.xml"/><Relationship Id="rId55" Type="http://schemas.openxmlformats.org/officeDocument/2006/relationships/customXml" Target="../../customXml/item620.xml"/><Relationship Id="rId63" Type="http://schemas.openxmlformats.org/officeDocument/2006/relationships/image" Target="../media/image4.png"/><Relationship Id="rId68" Type="http://schemas.openxmlformats.org/officeDocument/2006/relationships/image" Target="../media/image9.emf"/><Relationship Id="rId7" Type="http://schemas.openxmlformats.org/officeDocument/2006/relationships/customXml" Target="../../customXml/item745.xml"/><Relationship Id="rId71" Type="http://schemas.openxmlformats.org/officeDocument/2006/relationships/image" Target="../media/image12.emf"/><Relationship Id="rId2" Type="http://schemas.openxmlformats.org/officeDocument/2006/relationships/customXml" Target="../../customXml/item740.xml"/><Relationship Id="rId16" Type="http://schemas.openxmlformats.org/officeDocument/2006/relationships/customXml" Target="../../customXml/item754.xml"/><Relationship Id="rId29" Type="http://schemas.openxmlformats.org/officeDocument/2006/relationships/customXml" Target="../../customXml/item632.xml"/><Relationship Id="rId11" Type="http://schemas.openxmlformats.org/officeDocument/2006/relationships/customXml" Target="../../customXml/item749.xml"/><Relationship Id="rId24" Type="http://schemas.openxmlformats.org/officeDocument/2006/relationships/customXml" Target="../../customXml/item762.xml"/><Relationship Id="rId32" Type="http://schemas.openxmlformats.org/officeDocument/2006/relationships/customXml" Target="../../customXml/item770.xml"/><Relationship Id="rId37" Type="http://schemas.openxmlformats.org/officeDocument/2006/relationships/customXml" Target="../../customXml/item774.xml"/><Relationship Id="rId40" Type="http://schemas.openxmlformats.org/officeDocument/2006/relationships/customXml" Target="../../customXml/item777.xml"/><Relationship Id="rId45" Type="http://schemas.openxmlformats.org/officeDocument/2006/relationships/customXml" Target="../../customXml/item782.xml"/><Relationship Id="rId53" Type="http://schemas.openxmlformats.org/officeDocument/2006/relationships/customXml" Target="../../customXml/item790.xml"/><Relationship Id="rId58" Type="http://schemas.openxmlformats.org/officeDocument/2006/relationships/customXml" Target="../../customXml/item627.xml"/><Relationship Id="rId66" Type="http://schemas.openxmlformats.org/officeDocument/2006/relationships/image" Target="../media/image7.emf"/><Relationship Id="rId5" Type="http://schemas.openxmlformats.org/officeDocument/2006/relationships/customXml" Target="../../customXml/item743.xml"/><Relationship Id="rId15" Type="http://schemas.openxmlformats.org/officeDocument/2006/relationships/customXml" Target="../../customXml/item753.xml"/><Relationship Id="rId23" Type="http://schemas.openxmlformats.org/officeDocument/2006/relationships/customXml" Target="../../customXml/item761.xml"/><Relationship Id="rId28" Type="http://schemas.openxmlformats.org/officeDocument/2006/relationships/customXml" Target="../../customXml/item631.xml"/><Relationship Id="rId36" Type="http://schemas.openxmlformats.org/officeDocument/2006/relationships/customXml" Target="../../customXml/item773.xml"/><Relationship Id="rId49" Type="http://schemas.openxmlformats.org/officeDocument/2006/relationships/customXml" Target="../../customXml/item786.xml"/><Relationship Id="rId57" Type="http://schemas.openxmlformats.org/officeDocument/2006/relationships/customXml" Target="../../customXml/item626.xml"/><Relationship Id="rId61" Type="http://schemas.openxmlformats.org/officeDocument/2006/relationships/image" Target="../media/image2.png"/><Relationship Id="rId10" Type="http://schemas.openxmlformats.org/officeDocument/2006/relationships/customXml" Target="../../customXml/item748.xml"/><Relationship Id="rId19" Type="http://schemas.openxmlformats.org/officeDocument/2006/relationships/customXml" Target="../../customXml/item757.xml"/><Relationship Id="rId31" Type="http://schemas.openxmlformats.org/officeDocument/2006/relationships/customXml" Target="../../customXml/item629.xml"/><Relationship Id="rId44" Type="http://schemas.openxmlformats.org/officeDocument/2006/relationships/customXml" Target="../../customXml/item781.xml"/><Relationship Id="rId52" Type="http://schemas.openxmlformats.org/officeDocument/2006/relationships/customXml" Target="../../customXml/item789.xml"/><Relationship Id="rId60" Type="http://schemas.openxmlformats.org/officeDocument/2006/relationships/image" Target="../media/image1.png"/><Relationship Id="rId65" Type="http://schemas.openxmlformats.org/officeDocument/2006/relationships/image" Target="../media/image6.png"/><Relationship Id="rId73" Type="http://schemas.openxmlformats.org/officeDocument/2006/relationships/image" Target="../media/image19.jpg"/><Relationship Id="rId4" Type="http://schemas.openxmlformats.org/officeDocument/2006/relationships/customXml" Target="../../customXml/item742.xml"/><Relationship Id="rId9" Type="http://schemas.openxmlformats.org/officeDocument/2006/relationships/customXml" Target="../../customXml/item747.xml"/><Relationship Id="rId14" Type="http://schemas.openxmlformats.org/officeDocument/2006/relationships/customXml" Target="../../customXml/item752.xml"/><Relationship Id="rId22" Type="http://schemas.openxmlformats.org/officeDocument/2006/relationships/customXml" Target="../../customXml/item760.xml"/><Relationship Id="rId27" Type="http://schemas.openxmlformats.org/officeDocument/2006/relationships/customXml" Target="../../customXml/item768.xml"/><Relationship Id="rId30" Type="http://schemas.openxmlformats.org/officeDocument/2006/relationships/customXml" Target="../../customXml/item769.xml"/><Relationship Id="rId35" Type="http://schemas.openxmlformats.org/officeDocument/2006/relationships/customXml" Target="../../customXml/item772.xml"/><Relationship Id="rId43" Type="http://schemas.openxmlformats.org/officeDocument/2006/relationships/customXml" Target="../../customXml/item780.xml"/><Relationship Id="rId48" Type="http://schemas.openxmlformats.org/officeDocument/2006/relationships/customXml" Target="../../customXml/item785.xml"/><Relationship Id="rId56" Type="http://schemas.openxmlformats.org/officeDocument/2006/relationships/customXml" Target="../../customXml/item625.xml"/><Relationship Id="rId64" Type="http://schemas.openxmlformats.org/officeDocument/2006/relationships/image" Target="../media/image5.png"/><Relationship Id="rId69" Type="http://schemas.openxmlformats.org/officeDocument/2006/relationships/image" Target="../media/image10.png"/><Relationship Id="rId8" Type="http://schemas.openxmlformats.org/officeDocument/2006/relationships/customXml" Target="../../customXml/item746.xml"/><Relationship Id="rId51" Type="http://schemas.openxmlformats.org/officeDocument/2006/relationships/customXml" Target="../../customXml/item788.xml"/><Relationship Id="rId72" Type="http://schemas.openxmlformats.org/officeDocument/2006/relationships/image" Target="../media/image13.png"/><Relationship Id="rId3" Type="http://schemas.openxmlformats.org/officeDocument/2006/relationships/customXml" Target="../../customXml/item741.xml"/><Relationship Id="rId12" Type="http://schemas.openxmlformats.org/officeDocument/2006/relationships/customXml" Target="../../customXml/item750.xml"/><Relationship Id="rId17" Type="http://schemas.openxmlformats.org/officeDocument/2006/relationships/customXml" Target="../../customXml/item755.xml"/><Relationship Id="rId25" Type="http://schemas.openxmlformats.org/officeDocument/2006/relationships/customXml" Target="../../customXml/item766.xml"/><Relationship Id="rId33" Type="http://schemas.openxmlformats.org/officeDocument/2006/relationships/customXml" Target="../../customXml/item771.xml"/><Relationship Id="rId38" Type="http://schemas.openxmlformats.org/officeDocument/2006/relationships/customXml" Target="../../customXml/item775.xml"/><Relationship Id="rId46" Type="http://schemas.openxmlformats.org/officeDocument/2006/relationships/customXml" Target="../../customXml/item783.xml"/><Relationship Id="rId59" Type="http://schemas.openxmlformats.org/officeDocument/2006/relationships/slideLayout" Target="../slideLayouts/slideLayout2.xml"/><Relationship Id="rId67" Type="http://schemas.openxmlformats.org/officeDocument/2006/relationships/image" Target="../media/image8.png"/><Relationship Id="rId20" Type="http://schemas.openxmlformats.org/officeDocument/2006/relationships/customXml" Target="../../customXml/item758.xml"/><Relationship Id="rId41" Type="http://schemas.openxmlformats.org/officeDocument/2006/relationships/customXml" Target="../../customXml/item778.xml"/><Relationship Id="rId54" Type="http://schemas.openxmlformats.org/officeDocument/2006/relationships/customXml" Target="../../customXml/item617.xml"/><Relationship Id="rId62" Type="http://schemas.openxmlformats.org/officeDocument/2006/relationships/image" Target="../media/image3.png"/><Relationship Id="rId70" Type="http://schemas.openxmlformats.org/officeDocument/2006/relationships/image" Target="../media/image11.emf"/><Relationship Id="rId1" Type="http://schemas.openxmlformats.org/officeDocument/2006/relationships/customXml" Target="../../customXml/item739.xml"/><Relationship Id="rId6" Type="http://schemas.openxmlformats.org/officeDocument/2006/relationships/customXml" Target="../../customXml/item74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798.xml"/><Relationship Id="rId13" Type="http://schemas.openxmlformats.org/officeDocument/2006/relationships/customXml" Target="../../customXml/item803.xml"/><Relationship Id="rId18" Type="http://schemas.openxmlformats.org/officeDocument/2006/relationships/customXml" Target="../../customXml/item808.xml"/><Relationship Id="rId26" Type="http://schemas.openxmlformats.org/officeDocument/2006/relationships/customXml" Target="../../customXml/item850.xml"/><Relationship Id="rId39" Type="http://schemas.openxmlformats.org/officeDocument/2006/relationships/image" Target="../media/image12.emf"/><Relationship Id="rId3" Type="http://schemas.openxmlformats.org/officeDocument/2006/relationships/customXml" Target="../../customXml/item793.xml"/><Relationship Id="rId21" Type="http://schemas.openxmlformats.org/officeDocument/2006/relationships/customXml" Target="../../customXml/item811.xml"/><Relationship Id="rId34" Type="http://schemas.openxmlformats.org/officeDocument/2006/relationships/image" Target="../media/image7.emf"/><Relationship Id="rId7" Type="http://schemas.openxmlformats.org/officeDocument/2006/relationships/customXml" Target="../../customXml/item797.xml"/><Relationship Id="rId12" Type="http://schemas.openxmlformats.org/officeDocument/2006/relationships/customXml" Target="../../customXml/item802.xml"/><Relationship Id="rId17" Type="http://schemas.openxmlformats.org/officeDocument/2006/relationships/customXml" Target="../../customXml/item807.xml"/><Relationship Id="rId25" Type="http://schemas.openxmlformats.org/officeDocument/2006/relationships/customXml" Target="../../customXml/item849.xml"/><Relationship Id="rId33" Type="http://schemas.openxmlformats.org/officeDocument/2006/relationships/image" Target="../media/image6.png"/><Relationship Id="rId38" Type="http://schemas.openxmlformats.org/officeDocument/2006/relationships/image" Target="../media/image11.emf"/><Relationship Id="rId2" Type="http://schemas.openxmlformats.org/officeDocument/2006/relationships/customXml" Target="../../customXml/item792.xml"/><Relationship Id="rId16" Type="http://schemas.openxmlformats.org/officeDocument/2006/relationships/customXml" Target="../../customXml/item806.xml"/><Relationship Id="rId20" Type="http://schemas.openxmlformats.org/officeDocument/2006/relationships/customXml" Target="../../customXml/item810.xml"/><Relationship Id="rId29" Type="http://schemas.openxmlformats.org/officeDocument/2006/relationships/image" Target="../media/image2.png"/><Relationship Id="rId41" Type="http://schemas.openxmlformats.org/officeDocument/2006/relationships/image" Target="../media/image20.png"/><Relationship Id="rId1" Type="http://schemas.openxmlformats.org/officeDocument/2006/relationships/customXml" Target="../../customXml/item791.xml"/><Relationship Id="rId6" Type="http://schemas.openxmlformats.org/officeDocument/2006/relationships/customXml" Target="../../customXml/item796.xml"/><Relationship Id="rId11" Type="http://schemas.openxmlformats.org/officeDocument/2006/relationships/customXml" Target="../../customXml/item801.xml"/><Relationship Id="rId24" Type="http://schemas.openxmlformats.org/officeDocument/2006/relationships/customXml" Target="../../customXml/item814.xml"/><Relationship Id="rId32" Type="http://schemas.openxmlformats.org/officeDocument/2006/relationships/image" Target="../media/image5.png"/><Relationship Id="rId37" Type="http://schemas.openxmlformats.org/officeDocument/2006/relationships/image" Target="../media/image10.png"/><Relationship Id="rId40" Type="http://schemas.openxmlformats.org/officeDocument/2006/relationships/image" Target="../media/image13.png"/><Relationship Id="rId5" Type="http://schemas.openxmlformats.org/officeDocument/2006/relationships/customXml" Target="../../customXml/item795.xml"/><Relationship Id="rId15" Type="http://schemas.openxmlformats.org/officeDocument/2006/relationships/customXml" Target="../../customXml/item805.xml"/><Relationship Id="rId23" Type="http://schemas.openxmlformats.org/officeDocument/2006/relationships/customXml" Target="../../customXml/item813.xml"/><Relationship Id="rId28" Type="http://schemas.openxmlformats.org/officeDocument/2006/relationships/image" Target="../media/image1.png"/><Relationship Id="rId36" Type="http://schemas.openxmlformats.org/officeDocument/2006/relationships/image" Target="../media/image9.emf"/><Relationship Id="rId10" Type="http://schemas.openxmlformats.org/officeDocument/2006/relationships/customXml" Target="../../customXml/item800.xml"/><Relationship Id="rId19" Type="http://schemas.openxmlformats.org/officeDocument/2006/relationships/customXml" Target="../../customXml/item809.xml"/><Relationship Id="rId31" Type="http://schemas.openxmlformats.org/officeDocument/2006/relationships/image" Target="../media/image4.png"/><Relationship Id="rId4" Type="http://schemas.openxmlformats.org/officeDocument/2006/relationships/customXml" Target="../../customXml/item794.xml"/><Relationship Id="rId9" Type="http://schemas.openxmlformats.org/officeDocument/2006/relationships/customXml" Target="../../customXml/item799.xml"/><Relationship Id="rId14" Type="http://schemas.openxmlformats.org/officeDocument/2006/relationships/customXml" Target="../../customXml/item804.xml"/><Relationship Id="rId22" Type="http://schemas.openxmlformats.org/officeDocument/2006/relationships/customXml" Target="../../customXml/item812.xml"/><Relationship Id="rId27" Type="http://schemas.openxmlformats.org/officeDocument/2006/relationships/slideLayout" Target="../slideLayouts/slideLayout2.xml"/><Relationship Id="rId30" Type="http://schemas.openxmlformats.org/officeDocument/2006/relationships/image" Target="../media/image3.png"/><Relationship Id="rId35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indowsPhone">
            <a:extLst>
              <a:ext uri="{FF2B5EF4-FFF2-40B4-BE49-F238E27FC236}">
                <a16:creationId xmlns:a16="http://schemas.microsoft.com/office/drawing/2014/main" id="{B5B43DBB-6927-407F-AE95-C39A7E8F4363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248704" y="179962"/>
            <a:ext cx="3097612" cy="6498076"/>
            <a:chOff x="2839503" y="1"/>
            <a:chExt cx="3464995" cy="6857998"/>
          </a:xfrm>
        </p:grpSpPr>
        <p:grpSp>
          <p:nvGrpSpPr>
            <p:cNvPr id="5" name="Group 2">
              <a:extLst>
                <a:ext uri="{FF2B5EF4-FFF2-40B4-BE49-F238E27FC236}">
                  <a16:creationId xmlns:a16="http://schemas.microsoft.com/office/drawing/2014/main" id="{1098EC69-12BF-443C-A9B7-AD2FC1DFF682}"/>
                </a:ext>
              </a:extLst>
            </p:cNvPr>
            <p:cNvGrpSpPr/>
            <p:nvPr/>
          </p:nvGrpSpPr>
          <p:grpSpPr>
            <a:xfrm>
              <a:off x="2839503" y="1"/>
              <a:ext cx="3464995" cy="6857998"/>
              <a:chOff x="2839503" y="1"/>
              <a:chExt cx="3464995" cy="6857998"/>
            </a:xfrm>
          </p:grpSpPr>
          <p:grpSp>
            <p:nvGrpSpPr>
              <p:cNvPr id="7" name="Group 4">
                <a:extLst>
                  <a:ext uri="{FF2B5EF4-FFF2-40B4-BE49-F238E27FC236}">
                    <a16:creationId xmlns:a16="http://schemas.microsoft.com/office/drawing/2014/main" id="{1982B486-A76C-4527-A16F-4C668B8F7CF3}"/>
                  </a:ext>
                </a:extLst>
              </p:cNvPr>
              <p:cNvGrpSpPr/>
              <p:nvPr/>
            </p:nvGrpSpPr>
            <p:grpSpPr>
              <a:xfrm>
                <a:off x="2839503" y="1"/>
                <a:ext cx="3464995" cy="6857998"/>
                <a:chOff x="2834639" y="1"/>
                <a:chExt cx="3464995" cy="6857998"/>
              </a:xfrm>
            </p:grpSpPr>
            <p:sp>
              <p:nvSpPr>
                <p:cNvPr id="9" name="Rounded Rectangle 6">
                  <a:extLst>
                    <a:ext uri="{FF2B5EF4-FFF2-40B4-BE49-F238E27FC236}">
                      <a16:creationId xmlns:a16="http://schemas.microsoft.com/office/drawing/2014/main" id="{7E479A78-5EAC-4572-B030-1F2DCA38BE15}"/>
                    </a:ext>
                  </a:extLst>
                </p:cNvPr>
                <p:cNvSpPr/>
                <p:nvPr userDrawn="1"/>
              </p:nvSpPr>
              <p:spPr>
                <a:xfrm>
                  <a:off x="2834639" y="1"/>
                  <a:ext cx="3464995" cy="6857998"/>
                </a:xfrm>
                <a:prstGeom prst="roundRect">
                  <a:avLst>
                    <a:gd name="adj" fmla="val 5515"/>
                  </a:avLst>
                </a:prstGeom>
                <a:solidFill>
                  <a:srgbClr val="FFFFFF"/>
                </a:solidFill>
                <a:ln w="3175">
                  <a:solidFill>
                    <a:srgbClr val="000000">
                      <a:lumMod val="95000"/>
                      <a:lumOff val="5000"/>
                    </a:srgbClr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" name="Rounded Rectangle 7">
                  <a:extLst>
                    <a:ext uri="{FF2B5EF4-FFF2-40B4-BE49-F238E27FC236}">
                      <a16:creationId xmlns:a16="http://schemas.microsoft.com/office/drawing/2014/main" id="{8BEB60B3-09CB-4A87-947C-99C3F7A3E79C}"/>
                    </a:ext>
                  </a:extLst>
                </p:cNvPr>
                <p:cNvSpPr/>
                <p:nvPr/>
              </p:nvSpPr>
              <p:spPr>
                <a:xfrm>
                  <a:off x="2928205" y="91440"/>
                  <a:ext cx="3276600" cy="6659880"/>
                </a:xfrm>
                <a:prstGeom prst="roundRect">
                  <a:avLst>
                    <a:gd name="adj" fmla="val 2819"/>
                  </a:avLst>
                </a:prstGeom>
                <a:solidFill>
                  <a:srgbClr val="FFFFFF">
                    <a:lumMod val="65000"/>
                  </a:srgbClr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8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  <p:sp>
              <p:nvSpPr>
                <p:cNvPr id="11" name="Rectangle 8">
                  <a:extLst>
                    <a:ext uri="{FF2B5EF4-FFF2-40B4-BE49-F238E27FC236}">
                      <a16:creationId xmlns:a16="http://schemas.microsoft.com/office/drawing/2014/main" id="{269DF5E6-6EF7-4375-96D4-4DA11235B791}"/>
                    </a:ext>
                  </a:extLst>
                </p:cNvPr>
                <p:cNvSpPr/>
                <p:nvPr userDrawn="1"/>
              </p:nvSpPr>
              <p:spPr>
                <a:xfrm>
                  <a:off x="3050294" y="482053"/>
                  <a:ext cx="3038085" cy="5074920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000000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2" name="Left Arrow 9">
                  <a:extLst>
                    <a:ext uri="{FF2B5EF4-FFF2-40B4-BE49-F238E27FC236}">
                      <a16:creationId xmlns:a16="http://schemas.microsoft.com/office/drawing/2014/main" id="{1C1B586C-C1F3-4A61-9957-FAC56205C7A2}"/>
                    </a:ext>
                  </a:extLst>
                </p:cNvPr>
                <p:cNvSpPr/>
                <p:nvPr userDrawn="1"/>
              </p:nvSpPr>
              <p:spPr>
                <a:xfrm>
                  <a:off x="3300730" y="6215335"/>
                  <a:ext cx="270769" cy="117324"/>
                </a:xfrm>
                <a:prstGeom prst="leftArrow">
                  <a:avLst>
                    <a:gd name="adj1" fmla="val 0"/>
                    <a:gd name="adj2" fmla="val 91165"/>
                  </a:avLst>
                </a:prstGeom>
                <a:noFill/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13" name="Group 10">
                  <a:extLst>
                    <a:ext uri="{FF2B5EF4-FFF2-40B4-BE49-F238E27FC236}">
                      <a16:creationId xmlns:a16="http://schemas.microsoft.com/office/drawing/2014/main" id="{1F0EE8D9-BC77-4822-BE06-EC6791FAA40F}"/>
                    </a:ext>
                  </a:extLst>
                </p:cNvPr>
                <p:cNvGrpSpPr/>
                <p:nvPr/>
              </p:nvGrpSpPr>
              <p:grpSpPr>
                <a:xfrm rot="21384124">
                  <a:off x="4457215" y="6161552"/>
                  <a:ext cx="212326" cy="227346"/>
                  <a:chOff x="4194362" y="5874647"/>
                  <a:chExt cx="252148" cy="269985"/>
                </a:xfrm>
                <a:solidFill>
                  <a:srgbClr val="FFFFFF"/>
                </a:solidFill>
              </p:grpSpPr>
              <p:sp>
                <p:nvSpPr>
                  <p:cNvPr id="15" name="Flowchart: Stored Data 12">
                    <a:extLst>
                      <a:ext uri="{FF2B5EF4-FFF2-40B4-BE49-F238E27FC236}">
                        <a16:creationId xmlns:a16="http://schemas.microsoft.com/office/drawing/2014/main" id="{66D7751B-8EC7-4B4C-8290-0EBBFE3ADBB3}"/>
                      </a:ext>
                    </a:extLst>
                  </p:cNvPr>
                  <p:cNvSpPr/>
                  <p:nvPr/>
                </p:nvSpPr>
                <p:spPr>
                  <a:xfrm rot="6230930">
                    <a:off x="4218638" y="5878261"/>
                    <a:ext cx="115927" cy="108699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6" name="Flowchart: Stored Data 13">
                    <a:extLst>
                      <a:ext uri="{FF2B5EF4-FFF2-40B4-BE49-F238E27FC236}">
                        <a16:creationId xmlns:a16="http://schemas.microsoft.com/office/drawing/2014/main" id="{9FDBC490-1DFC-468E-B95E-6DDB123AF48A}"/>
                      </a:ext>
                    </a:extLst>
                  </p:cNvPr>
                  <p:cNvSpPr/>
                  <p:nvPr/>
                </p:nvSpPr>
                <p:spPr>
                  <a:xfrm rot="6230930">
                    <a:off x="4190748" y="5989157"/>
                    <a:ext cx="115927" cy="108699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7" name="Flowchart: Stored Data 14">
                    <a:extLst>
                      <a:ext uri="{FF2B5EF4-FFF2-40B4-BE49-F238E27FC236}">
                        <a16:creationId xmlns:a16="http://schemas.microsoft.com/office/drawing/2014/main" id="{1C1BD451-CF8B-4E6C-8358-635194E4DE9F}"/>
                      </a:ext>
                    </a:extLst>
                  </p:cNvPr>
                  <p:cNvSpPr/>
                  <p:nvPr/>
                </p:nvSpPr>
                <p:spPr>
                  <a:xfrm rot="16979296">
                    <a:off x="4335573" y="5922200"/>
                    <a:ext cx="114310" cy="107565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8" name="Flowchart: Stored Data 15">
                    <a:extLst>
                      <a:ext uri="{FF2B5EF4-FFF2-40B4-BE49-F238E27FC236}">
                        <a16:creationId xmlns:a16="http://schemas.microsoft.com/office/drawing/2014/main" id="{07C5ED15-F037-4B2B-9C44-9F13623F58D5}"/>
                      </a:ext>
                    </a:extLst>
                  </p:cNvPr>
                  <p:cNvSpPr/>
                  <p:nvPr/>
                </p:nvSpPr>
                <p:spPr>
                  <a:xfrm rot="16979296">
                    <a:off x="4307999" y="6032886"/>
                    <a:ext cx="115927" cy="107565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</p:grpSp>
            <p:sp>
              <p:nvSpPr>
                <p:cNvPr id="14" name="Rounded Rectangle 11">
                  <a:extLst>
                    <a:ext uri="{FF2B5EF4-FFF2-40B4-BE49-F238E27FC236}">
                      <a16:creationId xmlns:a16="http://schemas.microsoft.com/office/drawing/2014/main" id="{49A77FCD-646F-448C-B0EF-F3E0C0E24177}"/>
                    </a:ext>
                  </a:extLst>
                </p:cNvPr>
                <p:cNvSpPr/>
                <p:nvPr/>
              </p:nvSpPr>
              <p:spPr>
                <a:xfrm>
                  <a:off x="4138146" y="266078"/>
                  <a:ext cx="860720" cy="52045"/>
                </a:xfrm>
                <a:prstGeom prst="roundRect">
                  <a:avLst/>
                </a:prstGeom>
                <a:solidFill>
                  <a:srgbClr val="FFFFFF">
                    <a:lumMod val="95000"/>
                  </a:srgbClr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8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</p:grpSp>
          <p:sp>
            <p:nvSpPr>
              <p:cNvPr id="8" name="Rectangle 5">
                <a:extLst>
                  <a:ext uri="{FF2B5EF4-FFF2-40B4-BE49-F238E27FC236}">
                    <a16:creationId xmlns:a16="http://schemas.microsoft.com/office/drawing/2014/main" id="{64DFD283-570D-48F5-9886-E2CB3D9DECDD}"/>
                  </a:ext>
                </a:extLst>
              </p:cNvPr>
              <p:cNvSpPr/>
              <p:nvPr/>
            </p:nvSpPr>
            <p:spPr>
              <a:xfrm>
                <a:off x="3054545" y="482052"/>
                <a:ext cx="3038698" cy="188595"/>
              </a:xfrm>
              <a:prstGeom prst="rect">
                <a:avLst/>
              </a:prstGeom>
              <a:solidFill>
                <a:srgbClr val="000000">
                  <a:alpha val="35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12:38</a:t>
                </a:r>
              </a:p>
            </p:txBody>
          </p:sp>
        </p:grpSp>
        <p:pic>
          <p:nvPicPr>
            <p:cNvPr id="6" name="Picture 2" descr="C:\Users\t-dantay\Documents\WPIcons\appbar.feature.search.rest.png">
              <a:extLst>
                <a:ext uri="{FF2B5EF4-FFF2-40B4-BE49-F238E27FC236}">
                  <a16:creationId xmlns:a16="http://schemas.microsoft.com/office/drawing/2014/main" id="{4C0989E5-84C6-4F2F-9CAE-7DC71CDA1D2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5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19769" y="6091117"/>
              <a:ext cx="365760" cy="365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5" name="Content">
            <a:extLst>
              <a:ext uri="{FF2B5EF4-FFF2-40B4-BE49-F238E27FC236}">
                <a16:creationId xmlns:a16="http://schemas.microsoft.com/office/drawing/2014/main" id="{364DC8FD-1F4D-4C36-AEB6-8DFE1B6E08D7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1077249" y="902051"/>
            <a:ext cx="1897763" cy="41549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ko-KR" alt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뉴스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131" name="Picture 2" descr="C:\Users\t-dantay\Documents\Placeholders\volume.png">
            <a:extLst>
              <a:ext uri="{FF2B5EF4-FFF2-40B4-BE49-F238E27FC236}">
                <a16:creationId xmlns:a16="http://schemas.microsoft.com/office/drawing/2014/main" id="{A74DB011-AF67-4427-AAD5-64B769FA956B}"/>
              </a:ext>
            </a:extLst>
          </p:cNvPr>
          <p:cNvPicPr>
            <a:picLocks noChangeAspect="1" noChangeArrowheads="1"/>
          </p:cNvPicPr>
          <p:nvPr>
            <p:custDataLst>
              <p:custData r:id="rId3"/>
            </p:custDataLst>
          </p:nvPr>
        </p:nvPicPr>
        <p:blipFill>
          <a:blip r:embed="rId9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452" y="3371606"/>
            <a:ext cx="399890" cy="340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2" name="Picture 2" descr="C:\Users\t-dantay\Documents\Placeholders\phone.png">
            <a:extLst>
              <a:ext uri="{FF2B5EF4-FFF2-40B4-BE49-F238E27FC236}">
                <a16:creationId xmlns:a16="http://schemas.microsoft.com/office/drawing/2014/main" id="{6B84D2A5-765C-4338-BE7A-4DC63CE3FE4E}"/>
              </a:ext>
            </a:extLst>
          </p:cNvPr>
          <p:cNvPicPr>
            <a:picLocks noChangeAspect="1" noChangeArrowheads="1"/>
          </p:cNvPicPr>
          <p:nvPr>
            <p:custDataLst>
              <p:custData r:id="rId4"/>
            </p:custDataLst>
          </p:nvPr>
        </p:nvPicPr>
        <p:blipFill>
          <a:blip r:embed="rId9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969" y="1413449"/>
            <a:ext cx="356076" cy="353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4" name="Picture 2" descr="C:\Users\t-dantay\Documents\First24\envelope1.png">
            <a:extLst>
              <a:ext uri="{FF2B5EF4-FFF2-40B4-BE49-F238E27FC236}">
                <a16:creationId xmlns:a16="http://schemas.microsoft.com/office/drawing/2014/main" id="{A7A0860F-DA9D-43B0-9A0D-CD9EF17EEA92}"/>
              </a:ext>
            </a:extLst>
          </p:cNvPr>
          <p:cNvPicPr>
            <a:picLocks noChangeAspect="1" noChangeArrowheads="1"/>
          </p:cNvPicPr>
          <p:nvPr>
            <p:custDataLst>
              <p:custData r:id="rId5"/>
            </p:custDataLst>
          </p:nvPr>
        </p:nvPicPr>
        <p:blipFill>
          <a:blip r:embed="rId9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969" y="1963904"/>
            <a:ext cx="350942" cy="246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5" name="Picture 2" descr="C:\Users\t-dantay\Documents\First24\camera1.png">
            <a:extLst>
              <a:ext uri="{FF2B5EF4-FFF2-40B4-BE49-F238E27FC236}">
                <a16:creationId xmlns:a16="http://schemas.microsoft.com/office/drawing/2014/main" id="{1556C6A6-1C1E-4F1C-A951-2FFF569C4D67}"/>
              </a:ext>
            </a:extLst>
          </p:cNvPr>
          <p:cNvPicPr>
            <a:picLocks noChangeAspect="1" noChangeArrowheads="1"/>
          </p:cNvPicPr>
          <p:nvPr>
            <p:custDataLst>
              <p:custData r:id="rId6"/>
            </p:custDataLst>
          </p:nvPr>
        </p:nvPicPr>
        <p:blipFill>
          <a:blip r:embed="rId9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243" y="2463855"/>
            <a:ext cx="345668" cy="205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7" name="Picture 2" descr="C:\Users\t-dantay\Documents\Placeholders\Edit.png">
            <a:extLst>
              <a:ext uri="{FF2B5EF4-FFF2-40B4-BE49-F238E27FC236}">
                <a16:creationId xmlns:a16="http://schemas.microsoft.com/office/drawing/2014/main" id="{D647C0CE-6870-439B-BFA0-EEA5DDCA88BC}"/>
              </a:ext>
            </a:extLst>
          </p:cNvPr>
          <p:cNvPicPr>
            <a:picLocks noChangeAspect="1" noChangeArrowheads="1"/>
          </p:cNvPicPr>
          <p:nvPr>
            <p:custDataLst>
              <p:custData r:id="rId7"/>
            </p:custDataLst>
          </p:nvPr>
        </p:nvPicPr>
        <p:blipFill>
          <a:blip r:embed="rId10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739" y="3857575"/>
            <a:ext cx="348259" cy="353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1" name="Freeform 108">
            <a:extLst>
              <a:ext uri="{FF2B5EF4-FFF2-40B4-BE49-F238E27FC236}">
                <a16:creationId xmlns:a16="http://schemas.microsoft.com/office/drawing/2014/main" id="{88042BD1-3C3B-4AE3-845E-859A0A2F4FA5}"/>
              </a:ext>
            </a:extLst>
          </p:cNvPr>
          <p:cNvSpPr>
            <a:spLocks noEditPoints="1"/>
          </p:cNvSpPr>
          <p:nvPr>
            <p:custDataLst>
              <p:custData r:id="rId8"/>
              <p:custData r:id="rId9"/>
            </p:custDataLst>
          </p:nvPr>
        </p:nvSpPr>
        <p:spPr bwMode="black">
          <a:xfrm>
            <a:off x="604791" y="2904886"/>
            <a:ext cx="342207" cy="340531"/>
          </a:xfrm>
          <a:custGeom>
            <a:avLst/>
            <a:gdLst>
              <a:gd name="T0" fmla="*/ 29 w 70"/>
              <a:gd name="T1" fmla="*/ 9 h 78"/>
              <a:gd name="T2" fmla="*/ 9 w 70"/>
              <a:gd name="T3" fmla="*/ 6 h 78"/>
              <a:gd name="T4" fmla="*/ 5 w 70"/>
              <a:gd name="T5" fmla="*/ 26 h 78"/>
              <a:gd name="T6" fmla="*/ 29 w 70"/>
              <a:gd name="T7" fmla="*/ 9 h 78"/>
              <a:gd name="T8" fmla="*/ 50 w 70"/>
              <a:gd name="T9" fmla="*/ 49 h 78"/>
              <a:gd name="T10" fmla="*/ 54 w 70"/>
              <a:gd name="T11" fmla="*/ 46 h 78"/>
              <a:gd name="T12" fmla="*/ 50 w 70"/>
              <a:gd name="T13" fmla="*/ 42 h 78"/>
              <a:gd name="T14" fmla="*/ 40 w 70"/>
              <a:gd name="T15" fmla="*/ 42 h 78"/>
              <a:gd name="T16" fmla="*/ 40 w 70"/>
              <a:gd name="T17" fmla="*/ 29 h 78"/>
              <a:gd name="T18" fmla="*/ 36 w 70"/>
              <a:gd name="T19" fmla="*/ 25 h 78"/>
              <a:gd name="T20" fmla="*/ 33 w 70"/>
              <a:gd name="T21" fmla="*/ 29 h 78"/>
              <a:gd name="T22" fmla="*/ 33 w 70"/>
              <a:gd name="T23" fmla="*/ 46 h 78"/>
              <a:gd name="T24" fmla="*/ 36 w 70"/>
              <a:gd name="T25" fmla="*/ 49 h 78"/>
              <a:gd name="T26" fmla="*/ 50 w 70"/>
              <a:gd name="T27" fmla="*/ 49 h 78"/>
              <a:gd name="T28" fmla="*/ 36 w 70"/>
              <a:gd name="T29" fmla="*/ 20 h 78"/>
              <a:gd name="T30" fmla="*/ 62 w 70"/>
              <a:gd name="T31" fmla="*/ 46 h 78"/>
              <a:gd name="T32" fmla="*/ 36 w 70"/>
              <a:gd name="T33" fmla="*/ 71 h 78"/>
              <a:gd name="T34" fmla="*/ 11 w 70"/>
              <a:gd name="T35" fmla="*/ 46 h 78"/>
              <a:gd name="T36" fmla="*/ 36 w 70"/>
              <a:gd name="T37" fmla="*/ 20 h 78"/>
              <a:gd name="T38" fmla="*/ 36 w 70"/>
              <a:gd name="T39" fmla="*/ 78 h 78"/>
              <a:gd name="T40" fmla="*/ 69 w 70"/>
              <a:gd name="T41" fmla="*/ 46 h 78"/>
              <a:gd name="T42" fmla="*/ 36 w 70"/>
              <a:gd name="T43" fmla="*/ 13 h 78"/>
              <a:gd name="T44" fmla="*/ 4 w 70"/>
              <a:gd name="T45" fmla="*/ 46 h 78"/>
              <a:gd name="T46" fmla="*/ 36 w 70"/>
              <a:gd name="T47" fmla="*/ 78 h 78"/>
              <a:gd name="T48" fmla="*/ 42 w 70"/>
              <a:gd name="T49" fmla="*/ 9 h 78"/>
              <a:gd name="T50" fmla="*/ 62 w 70"/>
              <a:gd name="T51" fmla="*/ 6 h 78"/>
              <a:gd name="T52" fmla="*/ 67 w 70"/>
              <a:gd name="T53" fmla="*/ 24 h 78"/>
              <a:gd name="T54" fmla="*/ 42 w 70"/>
              <a:gd name="T55" fmla="*/ 9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70" h="78">
                <a:moveTo>
                  <a:pt x="29" y="9"/>
                </a:moveTo>
                <a:cubicBezTo>
                  <a:pt x="24" y="3"/>
                  <a:pt x="17" y="0"/>
                  <a:pt x="9" y="6"/>
                </a:cubicBezTo>
                <a:cubicBezTo>
                  <a:pt x="0" y="11"/>
                  <a:pt x="0" y="19"/>
                  <a:pt x="5" y="26"/>
                </a:cubicBezTo>
                <a:cubicBezTo>
                  <a:pt x="10" y="17"/>
                  <a:pt x="19" y="11"/>
                  <a:pt x="29" y="9"/>
                </a:cubicBezTo>
                <a:moveTo>
                  <a:pt x="50" y="49"/>
                </a:moveTo>
                <a:cubicBezTo>
                  <a:pt x="52" y="49"/>
                  <a:pt x="54" y="48"/>
                  <a:pt x="54" y="46"/>
                </a:cubicBezTo>
                <a:cubicBezTo>
                  <a:pt x="54" y="44"/>
                  <a:pt x="52" y="42"/>
                  <a:pt x="50" y="42"/>
                </a:cubicBezTo>
                <a:cubicBezTo>
                  <a:pt x="40" y="42"/>
                  <a:pt x="40" y="42"/>
                  <a:pt x="40" y="42"/>
                </a:cubicBezTo>
                <a:cubicBezTo>
                  <a:pt x="40" y="29"/>
                  <a:pt x="40" y="29"/>
                  <a:pt x="40" y="29"/>
                </a:cubicBezTo>
                <a:cubicBezTo>
                  <a:pt x="40" y="27"/>
                  <a:pt x="38" y="25"/>
                  <a:pt x="36" y="25"/>
                </a:cubicBezTo>
                <a:cubicBezTo>
                  <a:pt x="34" y="25"/>
                  <a:pt x="33" y="27"/>
                  <a:pt x="33" y="29"/>
                </a:cubicBezTo>
                <a:cubicBezTo>
                  <a:pt x="33" y="46"/>
                  <a:pt x="33" y="46"/>
                  <a:pt x="33" y="46"/>
                </a:cubicBezTo>
                <a:cubicBezTo>
                  <a:pt x="33" y="48"/>
                  <a:pt x="34" y="49"/>
                  <a:pt x="36" y="49"/>
                </a:cubicBezTo>
                <a:lnTo>
                  <a:pt x="50" y="49"/>
                </a:lnTo>
                <a:close/>
                <a:moveTo>
                  <a:pt x="36" y="20"/>
                </a:moveTo>
                <a:cubicBezTo>
                  <a:pt x="50" y="20"/>
                  <a:pt x="62" y="32"/>
                  <a:pt x="62" y="46"/>
                </a:cubicBezTo>
                <a:cubicBezTo>
                  <a:pt x="62" y="60"/>
                  <a:pt x="50" y="71"/>
                  <a:pt x="36" y="71"/>
                </a:cubicBezTo>
                <a:cubicBezTo>
                  <a:pt x="22" y="71"/>
                  <a:pt x="11" y="60"/>
                  <a:pt x="11" y="46"/>
                </a:cubicBezTo>
                <a:cubicBezTo>
                  <a:pt x="11" y="32"/>
                  <a:pt x="22" y="20"/>
                  <a:pt x="36" y="20"/>
                </a:cubicBezTo>
                <a:moveTo>
                  <a:pt x="36" y="78"/>
                </a:moveTo>
                <a:cubicBezTo>
                  <a:pt x="54" y="78"/>
                  <a:pt x="69" y="64"/>
                  <a:pt x="69" y="46"/>
                </a:cubicBezTo>
                <a:cubicBezTo>
                  <a:pt x="69" y="28"/>
                  <a:pt x="54" y="13"/>
                  <a:pt x="36" y="13"/>
                </a:cubicBezTo>
                <a:cubicBezTo>
                  <a:pt x="18" y="13"/>
                  <a:pt x="4" y="28"/>
                  <a:pt x="4" y="46"/>
                </a:cubicBezTo>
                <a:cubicBezTo>
                  <a:pt x="4" y="64"/>
                  <a:pt x="18" y="78"/>
                  <a:pt x="36" y="78"/>
                </a:cubicBezTo>
                <a:moveTo>
                  <a:pt x="42" y="9"/>
                </a:moveTo>
                <a:cubicBezTo>
                  <a:pt x="47" y="3"/>
                  <a:pt x="54" y="0"/>
                  <a:pt x="62" y="6"/>
                </a:cubicBezTo>
                <a:cubicBezTo>
                  <a:pt x="70" y="11"/>
                  <a:pt x="70" y="18"/>
                  <a:pt x="67" y="24"/>
                </a:cubicBezTo>
                <a:cubicBezTo>
                  <a:pt x="61" y="16"/>
                  <a:pt x="52" y="10"/>
                  <a:pt x="42" y="9"/>
                </a:cubicBezTo>
              </a:path>
            </a:pathLst>
          </a:custGeom>
          <a:solidFill>
            <a:srgbClr val="000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60" name="Picture 1">
            <a:extLst>
              <a:ext uri="{FF2B5EF4-FFF2-40B4-BE49-F238E27FC236}">
                <a16:creationId xmlns:a16="http://schemas.microsoft.com/office/drawing/2014/main" id="{18BD3097-DC11-4A36-964E-EC9C142093FD}"/>
              </a:ext>
            </a:extLst>
          </p:cNvPr>
          <p:cNvPicPr preferRelativeResize="0">
            <a:picLocks/>
          </p:cNvPicPr>
          <p:nvPr>
            <p:custDataLst>
              <p:custData r:id="rId10"/>
            </p:custDataLst>
          </p:nvPr>
        </p:nvPicPr>
        <p:blipFill rotWithShape="1">
          <a:blip r:embed="rId10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87" t="14587" r="18380" b="17747"/>
          <a:stretch/>
        </p:blipFill>
        <p:spPr>
          <a:xfrm>
            <a:off x="570032" y="892635"/>
            <a:ext cx="398073" cy="415498"/>
          </a:xfrm>
          <a:prstGeom prst="rect">
            <a:avLst/>
          </a:prstGeom>
        </p:spPr>
      </p:pic>
      <p:grpSp>
        <p:nvGrpSpPr>
          <p:cNvPr id="228" name="WebCam">
            <a:extLst>
              <a:ext uri="{FF2B5EF4-FFF2-40B4-BE49-F238E27FC236}">
                <a16:creationId xmlns:a16="http://schemas.microsoft.com/office/drawing/2014/main" id="{0D3E84ED-5830-4361-B8E2-F83A2A4388E5}"/>
              </a:ext>
            </a:extLst>
          </p:cNvPr>
          <p:cNvGrpSpPr/>
          <p:nvPr>
            <p:custDataLst>
              <p:custData r:id="rId11"/>
            </p:custDataLst>
          </p:nvPr>
        </p:nvGrpSpPr>
        <p:grpSpPr>
          <a:xfrm>
            <a:off x="579209" y="4383560"/>
            <a:ext cx="388896" cy="340530"/>
            <a:chOff x="3324654" y="2587698"/>
            <a:chExt cx="2258568" cy="1702519"/>
          </a:xfrm>
        </p:grpSpPr>
        <p:sp>
          <p:nvSpPr>
            <p:cNvPr id="229" name="PlayArea">
              <a:extLst>
                <a:ext uri="{FF2B5EF4-FFF2-40B4-BE49-F238E27FC236}">
                  <a16:creationId xmlns:a16="http://schemas.microsoft.com/office/drawing/2014/main" id="{CF2C758B-8FCA-47D0-B51C-B9B712C96D6F}"/>
                </a:ext>
              </a:extLst>
            </p:cNvPr>
            <p:cNvSpPr/>
            <p:nvPr/>
          </p:nvSpPr>
          <p:spPr>
            <a:xfrm>
              <a:off x="3324654" y="2587698"/>
              <a:ext cx="2258568" cy="1702028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30" name="Freeform 3">
              <a:extLst>
                <a:ext uri="{FF2B5EF4-FFF2-40B4-BE49-F238E27FC236}">
                  <a16:creationId xmlns:a16="http://schemas.microsoft.com/office/drawing/2014/main" id="{2A5E565A-5CF7-4311-A0A8-CD811BC701D4}"/>
                </a:ext>
              </a:extLst>
            </p:cNvPr>
            <p:cNvSpPr/>
            <p:nvPr/>
          </p:nvSpPr>
          <p:spPr>
            <a:xfrm>
              <a:off x="3760345" y="3057229"/>
              <a:ext cx="1387187" cy="1232988"/>
            </a:xfrm>
            <a:custGeom>
              <a:avLst/>
              <a:gdLst>
                <a:gd name="connsiteX0" fmla="*/ 572531 w 1372631"/>
                <a:gd name="connsiteY0" fmla="*/ 1413164 h 1453542"/>
                <a:gd name="connsiteX1" fmla="*/ 510185 w 1372631"/>
                <a:gd name="connsiteY1" fmla="*/ 1423555 h 1453542"/>
                <a:gd name="connsiteX2" fmla="*/ 250413 w 1372631"/>
                <a:gd name="connsiteY2" fmla="*/ 1444336 h 1453542"/>
                <a:gd name="connsiteX3" fmla="*/ 11422 w 1372631"/>
                <a:gd name="connsiteY3" fmla="*/ 1330036 h 1453542"/>
                <a:gd name="connsiteX4" fmla="*/ 21813 w 1372631"/>
                <a:gd name="connsiteY4" fmla="*/ 1298864 h 1453542"/>
                <a:gd name="connsiteX5" fmla="*/ 42594 w 1372631"/>
                <a:gd name="connsiteY5" fmla="*/ 1174173 h 1453542"/>
                <a:gd name="connsiteX6" fmla="*/ 52985 w 1372631"/>
                <a:gd name="connsiteY6" fmla="*/ 1122218 h 1453542"/>
                <a:gd name="connsiteX7" fmla="*/ 94549 w 1372631"/>
                <a:gd name="connsiteY7" fmla="*/ 1028700 h 1453542"/>
                <a:gd name="connsiteX8" fmla="*/ 115331 w 1372631"/>
                <a:gd name="connsiteY8" fmla="*/ 966355 h 1453542"/>
                <a:gd name="connsiteX9" fmla="*/ 125722 w 1372631"/>
                <a:gd name="connsiteY9" fmla="*/ 935182 h 1453542"/>
                <a:gd name="connsiteX10" fmla="*/ 188067 w 1372631"/>
                <a:gd name="connsiteY10" fmla="*/ 872836 h 1453542"/>
                <a:gd name="connsiteX11" fmla="*/ 229631 w 1372631"/>
                <a:gd name="connsiteY11" fmla="*/ 820882 h 1453542"/>
                <a:gd name="connsiteX12" fmla="*/ 250413 w 1372631"/>
                <a:gd name="connsiteY12" fmla="*/ 789709 h 1453542"/>
                <a:gd name="connsiteX13" fmla="*/ 312758 w 1372631"/>
                <a:gd name="connsiteY13" fmla="*/ 748146 h 1453542"/>
                <a:gd name="connsiteX14" fmla="*/ 343931 w 1372631"/>
                <a:gd name="connsiteY14" fmla="*/ 727364 h 1453542"/>
                <a:gd name="connsiteX15" fmla="*/ 447840 w 1372631"/>
                <a:gd name="connsiteY15" fmla="*/ 696191 h 1453542"/>
                <a:gd name="connsiteX16" fmla="*/ 479013 w 1372631"/>
                <a:gd name="connsiteY16" fmla="*/ 675409 h 1453542"/>
                <a:gd name="connsiteX17" fmla="*/ 458231 w 1372631"/>
                <a:gd name="connsiteY17" fmla="*/ 581891 h 1453542"/>
                <a:gd name="connsiteX18" fmla="*/ 458231 w 1372631"/>
                <a:gd name="connsiteY18" fmla="*/ 311727 h 1453542"/>
                <a:gd name="connsiteX19" fmla="*/ 468622 w 1372631"/>
                <a:gd name="connsiteY19" fmla="*/ 280555 h 1453542"/>
                <a:gd name="connsiteX20" fmla="*/ 499794 w 1372631"/>
                <a:gd name="connsiteY20" fmla="*/ 238991 h 1453542"/>
                <a:gd name="connsiteX21" fmla="*/ 510185 w 1372631"/>
                <a:gd name="connsiteY21" fmla="*/ 207818 h 1453542"/>
                <a:gd name="connsiteX22" fmla="*/ 551749 w 1372631"/>
                <a:gd name="connsiteY22" fmla="*/ 145473 h 1453542"/>
                <a:gd name="connsiteX23" fmla="*/ 572531 w 1372631"/>
                <a:gd name="connsiteY23" fmla="*/ 114300 h 1453542"/>
                <a:gd name="connsiteX24" fmla="*/ 603703 w 1372631"/>
                <a:gd name="connsiteY24" fmla="*/ 51955 h 1453542"/>
                <a:gd name="connsiteX25" fmla="*/ 645267 w 1372631"/>
                <a:gd name="connsiteY25" fmla="*/ 31173 h 1453542"/>
                <a:gd name="connsiteX26" fmla="*/ 707613 w 1372631"/>
                <a:gd name="connsiteY26" fmla="*/ 0 h 1453542"/>
                <a:gd name="connsiteX27" fmla="*/ 821913 w 1372631"/>
                <a:gd name="connsiteY27" fmla="*/ 10391 h 1453542"/>
                <a:gd name="connsiteX28" fmla="*/ 873867 w 1372631"/>
                <a:gd name="connsiteY28" fmla="*/ 20782 h 1453542"/>
                <a:gd name="connsiteX29" fmla="*/ 936213 w 1372631"/>
                <a:gd name="connsiteY29" fmla="*/ 83127 h 1453542"/>
                <a:gd name="connsiteX30" fmla="*/ 1008949 w 1372631"/>
                <a:gd name="connsiteY30" fmla="*/ 176646 h 1453542"/>
                <a:gd name="connsiteX31" fmla="*/ 1029731 w 1372631"/>
                <a:gd name="connsiteY31" fmla="*/ 259773 h 1453542"/>
                <a:gd name="connsiteX32" fmla="*/ 1040122 w 1372631"/>
                <a:gd name="connsiteY32" fmla="*/ 363682 h 1453542"/>
                <a:gd name="connsiteX33" fmla="*/ 1029731 w 1372631"/>
                <a:gd name="connsiteY33" fmla="*/ 529936 h 1453542"/>
                <a:gd name="connsiteX34" fmla="*/ 998558 w 1372631"/>
                <a:gd name="connsiteY34" fmla="*/ 592282 h 1453542"/>
                <a:gd name="connsiteX35" fmla="*/ 967385 w 1372631"/>
                <a:gd name="connsiteY35" fmla="*/ 654627 h 1453542"/>
                <a:gd name="connsiteX36" fmla="*/ 977776 w 1372631"/>
                <a:gd name="connsiteY36" fmla="*/ 685800 h 1453542"/>
                <a:gd name="connsiteX37" fmla="*/ 1019340 w 1372631"/>
                <a:gd name="connsiteY37" fmla="*/ 696191 h 1453542"/>
                <a:gd name="connsiteX38" fmla="*/ 1050513 w 1372631"/>
                <a:gd name="connsiteY38" fmla="*/ 706582 h 1453542"/>
                <a:gd name="connsiteX39" fmla="*/ 1144031 w 1372631"/>
                <a:gd name="connsiteY39" fmla="*/ 789709 h 1453542"/>
                <a:gd name="connsiteX40" fmla="*/ 1175203 w 1372631"/>
                <a:gd name="connsiteY40" fmla="*/ 810491 h 1453542"/>
                <a:gd name="connsiteX41" fmla="*/ 1195985 w 1372631"/>
                <a:gd name="connsiteY41" fmla="*/ 841664 h 1453542"/>
                <a:gd name="connsiteX42" fmla="*/ 1247940 w 1372631"/>
                <a:gd name="connsiteY42" fmla="*/ 904009 h 1453542"/>
                <a:gd name="connsiteX43" fmla="*/ 1268722 w 1372631"/>
                <a:gd name="connsiteY43" fmla="*/ 976746 h 1453542"/>
                <a:gd name="connsiteX44" fmla="*/ 1299894 w 1372631"/>
                <a:gd name="connsiteY44" fmla="*/ 1070264 h 1453542"/>
                <a:gd name="connsiteX45" fmla="*/ 1310285 w 1372631"/>
                <a:gd name="connsiteY45" fmla="*/ 1101436 h 1453542"/>
                <a:gd name="connsiteX46" fmla="*/ 1331067 w 1372631"/>
                <a:gd name="connsiteY46" fmla="*/ 1184564 h 1453542"/>
                <a:gd name="connsiteX47" fmla="*/ 1351849 w 1372631"/>
                <a:gd name="connsiteY47" fmla="*/ 1246909 h 1453542"/>
                <a:gd name="connsiteX48" fmla="*/ 1372631 w 1372631"/>
                <a:gd name="connsiteY48" fmla="*/ 1371600 h 1453542"/>
                <a:gd name="connsiteX49" fmla="*/ 1341458 w 1372631"/>
                <a:gd name="connsiteY49" fmla="*/ 1392382 h 1453542"/>
                <a:gd name="connsiteX50" fmla="*/ 1237549 w 1372631"/>
                <a:gd name="connsiteY50" fmla="*/ 1381991 h 1453542"/>
                <a:gd name="connsiteX51" fmla="*/ 1050513 w 1372631"/>
                <a:gd name="connsiteY51" fmla="*/ 1371600 h 1453542"/>
                <a:gd name="connsiteX52" fmla="*/ 780349 w 1372631"/>
                <a:gd name="connsiteY52" fmla="*/ 1381991 h 1453542"/>
                <a:gd name="connsiteX53" fmla="*/ 718003 w 1372631"/>
                <a:gd name="connsiteY53" fmla="*/ 1392382 h 1453542"/>
                <a:gd name="connsiteX54" fmla="*/ 666049 w 1372631"/>
                <a:gd name="connsiteY54" fmla="*/ 1402773 h 1453542"/>
                <a:gd name="connsiteX55" fmla="*/ 572531 w 1372631"/>
                <a:gd name="connsiteY55" fmla="*/ 1413164 h 1453542"/>
                <a:gd name="connsiteX0" fmla="*/ 572531 w 1372631"/>
                <a:gd name="connsiteY0" fmla="*/ 1413164 h 1453542"/>
                <a:gd name="connsiteX1" fmla="*/ 510185 w 1372631"/>
                <a:gd name="connsiteY1" fmla="*/ 1423555 h 1453542"/>
                <a:gd name="connsiteX2" fmla="*/ 250413 w 1372631"/>
                <a:gd name="connsiteY2" fmla="*/ 1444336 h 1453542"/>
                <a:gd name="connsiteX3" fmla="*/ 11422 w 1372631"/>
                <a:gd name="connsiteY3" fmla="*/ 1330036 h 1453542"/>
                <a:gd name="connsiteX4" fmla="*/ 21813 w 1372631"/>
                <a:gd name="connsiteY4" fmla="*/ 1298864 h 1453542"/>
                <a:gd name="connsiteX5" fmla="*/ 42594 w 1372631"/>
                <a:gd name="connsiteY5" fmla="*/ 1174173 h 1453542"/>
                <a:gd name="connsiteX6" fmla="*/ 52985 w 1372631"/>
                <a:gd name="connsiteY6" fmla="*/ 1122218 h 1453542"/>
                <a:gd name="connsiteX7" fmla="*/ 94549 w 1372631"/>
                <a:gd name="connsiteY7" fmla="*/ 1028700 h 1453542"/>
                <a:gd name="connsiteX8" fmla="*/ 125722 w 1372631"/>
                <a:gd name="connsiteY8" fmla="*/ 935182 h 1453542"/>
                <a:gd name="connsiteX9" fmla="*/ 188067 w 1372631"/>
                <a:gd name="connsiteY9" fmla="*/ 872836 h 1453542"/>
                <a:gd name="connsiteX10" fmla="*/ 229631 w 1372631"/>
                <a:gd name="connsiteY10" fmla="*/ 820882 h 1453542"/>
                <a:gd name="connsiteX11" fmla="*/ 250413 w 1372631"/>
                <a:gd name="connsiteY11" fmla="*/ 789709 h 1453542"/>
                <a:gd name="connsiteX12" fmla="*/ 312758 w 1372631"/>
                <a:gd name="connsiteY12" fmla="*/ 748146 h 1453542"/>
                <a:gd name="connsiteX13" fmla="*/ 343931 w 1372631"/>
                <a:gd name="connsiteY13" fmla="*/ 727364 h 1453542"/>
                <a:gd name="connsiteX14" fmla="*/ 447840 w 1372631"/>
                <a:gd name="connsiteY14" fmla="*/ 696191 h 1453542"/>
                <a:gd name="connsiteX15" fmla="*/ 479013 w 1372631"/>
                <a:gd name="connsiteY15" fmla="*/ 675409 h 1453542"/>
                <a:gd name="connsiteX16" fmla="*/ 458231 w 1372631"/>
                <a:gd name="connsiteY16" fmla="*/ 581891 h 1453542"/>
                <a:gd name="connsiteX17" fmla="*/ 458231 w 1372631"/>
                <a:gd name="connsiteY17" fmla="*/ 311727 h 1453542"/>
                <a:gd name="connsiteX18" fmla="*/ 468622 w 1372631"/>
                <a:gd name="connsiteY18" fmla="*/ 280555 h 1453542"/>
                <a:gd name="connsiteX19" fmla="*/ 499794 w 1372631"/>
                <a:gd name="connsiteY19" fmla="*/ 238991 h 1453542"/>
                <a:gd name="connsiteX20" fmla="*/ 510185 w 1372631"/>
                <a:gd name="connsiteY20" fmla="*/ 207818 h 1453542"/>
                <a:gd name="connsiteX21" fmla="*/ 551749 w 1372631"/>
                <a:gd name="connsiteY21" fmla="*/ 145473 h 1453542"/>
                <a:gd name="connsiteX22" fmla="*/ 572531 w 1372631"/>
                <a:gd name="connsiteY22" fmla="*/ 114300 h 1453542"/>
                <a:gd name="connsiteX23" fmla="*/ 603703 w 1372631"/>
                <a:gd name="connsiteY23" fmla="*/ 51955 h 1453542"/>
                <a:gd name="connsiteX24" fmla="*/ 645267 w 1372631"/>
                <a:gd name="connsiteY24" fmla="*/ 31173 h 1453542"/>
                <a:gd name="connsiteX25" fmla="*/ 707613 w 1372631"/>
                <a:gd name="connsiteY25" fmla="*/ 0 h 1453542"/>
                <a:gd name="connsiteX26" fmla="*/ 821913 w 1372631"/>
                <a:gd name="connsiteY26" fmla="*/ 10391 h 1453542"/>
                <a:gd name="connsiteX27" fmla="*/ 873867 w 1372631"/>
                <a:gd name="connsiteY27" fmla="*/ 20782 h 1453542"/>
                <a:gd name="connsiteX28" fmla="*/ 936213 w 1372631"/>
                <a:gd name="connsiteY28" fmla="*/ 83127 h 1453542"/>
                <a:gd name="connsiteX29" fmla="*/ 1008949 w 1372631"/>
                <a:gd name="connsiteY29" fmla="*/ 176646 h 1453542"/>
                <a:gd name="connsiteX30" fmla="*/ 1029731 w 1372631"/>
                <a:gd name="connsiteY30" fmla="*/ 259773 h 1453542"/>
                <a:gd name="connsiteX31" fmla="*/ 1040122 w 1372631"/>
                <a:gd name="connsiteY31" fmla="*/ 363682 h 1453542"/>
                <a:gd name="connsiteX32" fmla="*/ 1029731 w 1372631"/>
                <a:gd name="connsiteY32" fmla="*/ 529936 h 1453542"/>
                <a:gd name="connsiteX33" fmla="*/ 998558 w 1372631"/>
                <a:gd name="connsiteY33" fmla="*/ 592282 h 1453542"/>
                <a:gd name="connsiteX34" fmla="*/ 967385 w 1372631"/>
                <a:gd name="connsiteY34" fmla="*/ 654627 h 1453542"/>
                <a:gd name="connsiteX35" fmla="*/ 977776 w 1372631"/>
                <a:gd name="connsiteY35" fmla="*/ 685800 h 1453542"/>
                <a:gd name="connsiteX36" fmla="*/ 1019340 w 1372631"/>
                <a:gd name="connsiteY36" fmla="*/ 696191 h 1453542"/>
                <a:gd name="connsiteX37" fmla="*/ 1050513 w 1372631"/>
                <a:gd name="connsiteY37" fmla="*/ 706582 h 1453542"/>
                <a:gd name="connsiteX38" fmla="*/ 1144031 w 1372631"/>
                <a:gd name="connsiteY38" fmla="*/ 789709 h 1453542"/>
                <a:gd name="connsiteX39" fmla="*/ 1175203 w 1372631"/>
                <a:gd name="connsiteY39" fmla="*/ 810491 h 1453542"/>
                <a:gd name="connsiteX40" fmla="*/ 1195985 w 1372631"/>
                <a:gd name="connsiteY40" fmla="*/ 841664 h 1453542"/>
                <a:gd name="connsiteX41" fmla="*/ 1247940 w 1372631"/>
                <a:gd name="connsiteY41" fmla="*/ 904009 h 1453542"/>
                <a:gd name="connsiteX42" fmla="*/ 1268722 w 1372631"/>
                <a:gd name="connsiteY42" fmla="*/ 976746 h 1453542"/>
                <a:gd name="connsiteX43" fmla="*/ 1299894 w 1372631"/>
                <a:gd name="connsiteY43" fmla="*/ 1070264 h 1453542"/>
                <a:gd name="connsiteX44" fmla="*/ 1310285 w 1372631"/>
                <a:gd name="connsiteY44" fmla="*/ 1101436 h 1453542"/>
                <a:gd name="connsiteX45" fmla="*/ 1331067 w 1372631"/>
                <a:gd name="connsiteY45" fmla="*/ 1184564 h 1453542"/>
                <a:gd name="connsiteX46" fmla="*/ 1351849 w 1372631"/>
                <a:gd name="connsiteY46" fmla="*/ 1246909 h 1453542"/>
                <a:gd name="connsiteX47" fmla="*/ 1372631 w 1372631"/>
                <a:gd name="connsiteY47" fmla="*/ 1371600 h 1453542"/>
                <a:gd name="connsiteX48" fmla="*/ 1341458 w 1372631"/>
                <a:gd name="connsiteY48" fmla="*/ 1392382 h 1453542"/>
                <a:gd name="connsiteX49" fmla="*/ 1237549 w 1372631"/>
                <a:gd name="connsiteY49" fmla="*/ 1381991 h 1453542"/>
                <a:gd name="connsiteX50" fmla="*/ 1050513 w 1372631"/>
                <a:gd name="connsiteY50" fmla="*/ 1371600 h 1453542"/>
                <a:gd name="connsiteX51" fmla="*/ 780349 w 1372631"/>
                <a:gd name="connsiteY51" fmla="*/ 1381991 h 1453542"/>
                <a:gd name="connsiteX52" fmla="*/ 718003 w 1372631"/>
                <a:gd name="connsiteY52" fmla="*/ 1392382 h 1453542"/>
                <a:gd name="connsiteX53" fmla="*/ 666049 w 1372631"/>
                <a:gd name="connsiteY53" fmla="*/ 1402773 h 1453542"/>
                <a:gd name="connsiteX54" fmla="*/ 572531 w 1372631"/>
                <a:gd name="connsiteY54" fmla="*/ 1413164 h 1453542"/>
                <a:gd name="connsiteX0" fmla="*/ 572531 w 1372631"/>
                <a:gd name="connsiteY0" fmla="*/ 1413164 h 1453542"/>
                <a:gd name="connsiteX1" fmla="*/ 510185 w 1372631"/>
                <a:gd name="connsiteY1" fmla="*/ 1423555 h 1453542"/>
                <a:gd name="connsiteX2" fmla="*/ 250413 w 1372631"/>
                <a:gd name="connsiteY2" fmla="*/ 1444336 h 1453542"/>
                <a:gd name="connsiteX3" fmla="*/ 11422 w 1372631"/>
                <a:gd name="connsiteY3" fmla="*/ 1330036 h 1453542"/>
                <a:gd name="connsiteX4" fmla="*/ 21813 w 1372631"/>
                <a:gd name="connsiteY4" fmla="*/ 1298864 h 1453542"/>
                <a:gd name="connsiteX5" fmla="*/ 42594 w 1372631"/>
                <a:gd name="connsiteY5" fmla="*/ 1174173 h 1453542"/>
                <a:gd name="connsiteX6" fmla="*/ 52985 w 1372631"/>
                <a:gd name="connsiteY6" fmla="*/ 1122218 h 1453542"/>
                <a:gd name="connsiteX7" fmla="*/ 125722 w 1372631"/>
                <a:gd name="connsiteY7" fmla="*/ 935182 h 1453542"/>
                <a:gd name="connsiteX8" fmla="*/ 188067 w 1372631"/>
                <a:gd name="connsiteY8" fmla="*/ 872836 h 1453542"/>
                <a:gd name="connsiteX9" fmla="*/ 229631 w 1372631"/>
                <a:gd name="connsiteY9" fmla="*/ 820882 h 1453542"/>
                <a:gd name="connsiteX10" fmla="*/ 250413 w 1372631"/>
                <a:gd name="connsiteY10" fmla="*/ 789709 h 1453542"/>
                <a:gd name="connsiteX11" fmla="*/ 312758 w 1372631"/>
                <a:gd name="connsiteY11" fmla="*/ 748146 h 1453542"/>
                <a:gd name="connsiteX12" fmla="*/ 343931 w 1372631"/>
                <a:gd name="connsiteY12" fmla="*/ 727364 h 1453542"/>
                <a:gd name="connsiteX13" fmla="*/ 447840 w 1372631"/>
                <a:gd name="connsiteY13" fmla="*/ 696191 h 1453542"/>
                <a:gd name="connsiteX14" fmla="*/ 479013 w 1372631"/>
                <a:gd name="connsiteY14" fmla="*/ 675409 h 1453542"/>
                <a:gd name="connsiteX15" fmla="*/ 458231 w 1372631"/>
                <a:gd name="connsiteY15" fmla="*/ 581891 h 1453542"/>
                <a:gd name="connsiteX16" fmla="*/ 458231 w 1372631"/>
                <a:gd name="connsiteY16" fmla="*/ 311727 h 1453542"/>
                <a:gd name="connsiteX17" fmla="*/ 468622 w 1372631"/>
                <a:gd name="connsiteY17" fmla="*/ 280555 h 1453542"/>
                <a:gd name="connsiteX18" fmla="*/ 499794 w 1372631"/>
                <a:gd name="connsiteY18" fmla="*/ 238991 h 1453542"/>
                <a:gd name="connsiteX19" fmla="*/ 510185 w 1372631"/>
                <a:gd name="connsiteY19" fmla="*/ 207818 h 1453542"/>
                <a:gd name="connsiteX20" fmla="*/ 551749 w 1372631"/>
                <a:gd name="connsiteY20" fmla="*/ 145473 h 1453542"/>
                <a:gd name="connsiteX21" fmla="*/ 572531 w 1372631"/>
                <a:gd name="connsiteY21" fmla="*/ 114300 h 1453542"/>
                <a:gd name="connsiteX22" fmla="*/ 603703 w 1372631"/>
                <a:gd name="connsiteY22" fmla="*/ 51955 h 1453542"/>
                <a:gd name="connsiteX23" fmla="*/ 645267 w 1372631"/>
                <a:gd name="connsiteY23" fmla="*/ 31173 h 1453542"/>
                <a:gd name="connsiteX24" fmla="*/ 707613 w 1372631"/>
                <a:gd name="connsiteY24" fmla="*/ 0 h 1453542"/>
                <a:gd name="connsiteX25" fmla="*/ 821913 w 1372631"/>
                <a:gd name="connsiteY25" fmla="*/ 10391 h 1453542"/>
                <a:gd name="connsiteX26" fmla="*/ 873867 w 1372631"/>
                <a:gd name="connsiteY26" fmla="*/ 20782 h 1453542"/>
                <a:gd name="connsiteX27" fmla="*/ 936213 w 1372631"/>
                <a:gd name="connsiteY27" fmla="*/ 83127 h 1453542"/>
                <a:gd name="connsiteX28" fmla="*/ 1008949 w 1372631"/>
                <a:gd name="connsiteY28" fmla="*/ 176646 h 1453542"/>
                <a:gd name="connsiteX29" fmla="*/ 1029731 w 1372631"/>
                <a:gd name="connsiteY29" fmla="*/ 259773 h 1453542"/>
                <a:gd name="connsiteX30" fmla="*/ 1040122 w 1372631"/>
                <a:gd name="connsiteY30" fmla="*/ 363682 h 1453542"/>
                <a:gd name="connsiteX31" fmla="*/ 1029731 w 1372631"/>
                <a:gd name="connsiteY31" fmla="*/ 529936 h 1453542"/>
                <a:gd name="connsiteX32" fmla="*/ 998558 w 1372631"/>
                <a:gd name="connsiteY32" fmla="*/ 592282 h 1453542"/>
                <a:gd name="connsiteX33" fmla="*/ 967385 w 1372631"/>
                <a:gd name="connsiteY33" fmla="*/ 654627 h 1453542"/>
                <a:gd name="connsiteX34" fmla="*/ 977776 w 1372631"/>
                <a:gd name="connsiteY34" fmla="*/ 685800 h 1453542"/>
                <a:gd name="connsiteX35" fmla="*/ 1019340 w 1372631"/>
                <a:gd name="connsiteY35" fmla="*/ 696191 h 1453542"/>
                <a:gd name="connsiteX36" fmla="*/ 1050513 w 1372631"/>
                <a:gd name="connsiteY36" fmla="*/ 706582 h 1453542"/>
                <a:gd name="connsiteX37" fmla="*/ 1144031 w 1372631"/>
                <a:gd name="connsiteY37" fmla="*/ 789709 h 1453542"/>
                <a:gd name="connsiteX38" fmla="*/ 1175203 w 1372631"/>
                <a:gd name="connsiteY38" fmla="*/ 810491 h 1453542"/>
                <a:gd name="connsiteX39" fmla="*/ 1195985 w 1372631"/>
                <a:gd name="connsiteY39" fmla="*/ 841664 h 1453542"/>
                <a:gd name="connsiteX40" fmla="*/ 1247940 w 1372631"/>
                <a:gd name="connsiteY40" fmla="*/ 904009 h 1453542"/>
                <a:gd name="connsiteX41" fmla="*/ 1268722 w 1372631"/>
                <a:gd name="connsiteY41" fmla="*/ 976746 h 1453542"/>
                <a:gd name="connsiteX42" fmla="*/ 1299894 w 1372631"/>
                <a:gd name="connsiteY42" fmla="*/ 1070264 h 1453542"/>
                <a:gd name="connsiteX43" fmla="*/ 1310285 w 1372631"/>
                <a:gd name="connsiteY43" fmla="*/ 1101436 h 1453542"/>
                <a:gd name="connsiteX44" fmla="*/ 1331067 w 1372631"/>
                <a:gd name="connsiteY44" fmla="*/ 1184564 h 1453542"/>
                <a:gd name="connsiteX45" fmla="*/ 1351849 w 1372631"/>
                <a:gd name="connsiteY45" fmla="*/ 1246909 h 1453542"/>
                <a:gd name="connsiteX46" fmla="*/ 1372631 w 1372631"/>
                <a:gd name="connsiteY46" fmla="*/ 1371600 h 1453542"/>
                <a:gd name="connsiteX47" fmla="*/ 1341458 w 1372631"/>
                <a:gd name="connsiteY47" fmla="*/ 1392382 h 1453542"/>
                <a:gd name="connsiteX48" fmla="*/ 1237549 w 1372631"/>
                <a:gd name="connsiteY48" fmla="*/ 1381991 h 1453542"/>
                <a:gd name="connsiteX49" fmla="*/ 1050513 w 1372631"/>
                <a:gd name="connsiteY49" fmla="*/ 1371600 h 1453542"/>
                <a:gd name="connsiteX50" fmla="*/ 780349 w 1372631"/>
                <a:gd name="connsiteY50" fmla="*/ 1381991 h 1453542"/>
                <a:gd name="connsiteX51" fmla="*/ 718003 w 1372631"/>
                <a:gd name="connsiteY51" fmla="*/ 1392382 h 1453542"/>
                <a:gd name="connsiteX52" fmla="*/ 666049 w 1372631"/>
                <a:gd name="connsiteY52" fmla="*/ 1402773 h 1453542"/>
                <a:gd name="connsiteX53" fmla="*/ 572531 w 1372631"/>
                <a:gd name="connsiteY53" fmla="*/ 1413164 h 1453542"/>
                <a:gd name="connsiteX0" fmla="*/ 572531 w 1372631"/>
                <a:gd name="connsiteY0" fmla="*/ 1413164 h 1453542"/>
                <a:gd name="connsiteX1" fmla="*/ 510185 w 1372631"/>
                <a:gd name="connsiteY1" fmla="*/ 1423555 h 1453542"/>
                <a:gd name="connsiteX2" fmla="*/ 250413 w 1372631"/>
                <a:gd name="connsiteY2" fmla="*/ 1444336 h 1453542"/>
                <a:gd name="connsiteX3" fmla="*/ 11422 w 1372631"/>
                <a:gd name="connsiteY3" fmla="*/ 1330036 h 1453542"/>
                <a:gd name="connsiteX4" fmla="*/ 21813 w 1372631"/>
                <a:gd name="connsiteY4" fmla="*/ 1298864 h 1453542"/>
                <a:gd name="connsiteX5" fmla="*/ 52985 w 1372631"/>
                <a:gd name="connsiteY5" fmla="*/ 1122218 h 1453542"/>
                <a:gd name="connsiteX6" fmla="*/ 125722 w 1372631"/>
                <a:gd name="connsiteY6" fmla="*/ 935182 h 1453542"/>
                <a:gd name="connsiteX7" fmla="*/ 188067 w 1372631"/>
                <a:gd name="connsiteY7" fmla="*/ 872836 h 1453542"/>
                <a:gd name="connsiteX8" fmla="*/ 229631 w 1372631"/>
                <a:gd name="connsiteY8" fmla="*/ 820882 h 1453542"/>
                <a:gd name="connsiteX9" fmla="*/ 250413 w 1372631"/>
                <a:gd name="connsiteY9" fmla="*/ 789709 h 1453542"/>
                <a:gd name="connsiteX10" fmla="*/ 312758 w 1372631"/>
                <a:gd name="connsiteY10" fmla="*/ 748146 h 1453542"/>
                <a:gd name="connsiteX11" fmla="*/ 343931 w 1372631"/>
                <a:gd name="connsiteY11" fmla="*/ 727364 h 1453542"/>
                <a:gd name="connsiteX12" fmla="*/ 447840 w 1372631"/>
                <a:gd name="connsiteY12" fmla="*/ 696191 h 1453542"/>
                <a:gd name="connsiteX13" fmla="*/ 479013 w 1372631"/>
                <a:gd name="connsiteY13" fmla="*/ 675409 h 1453542"/>
                <a:gd name="connsiteX14" fmla="*/ 458231 w 1372631"/>
                <a:gd name="connsiteY14" fmla="*/ 581891 h 1453542"/>
                <a:gd name="connsiteX15" fmla="*/ 458231 w 1372631"/>
                <a:gd name="connsiteY15" fmla="*/ 311727 h 1453542"/>
                <a:gd name="connsiteX16" fmla="*/ 468622 w 1372631"/>
                <a:gd name="connsiteY16" fmla="*/ 280555 h 1453542"/>
                <a:gd name="connsiteX17" fmla="*/ 499794 w 1372631"/>
                <a:gd name="connsiteY17" fmla="*/ 238991 h 1453542"/>
                <a:gd name="connsiteX18" fmla="*/ 510185 w 1372631"/>
                <a:gd name="connsiteY18" fmla="*/ 207818 h 1453542"/>
                <a:gd name="connsiteX19" fmla="*/ 551749 w 1372631"/>
                <a:gd name="connsiteY19" fmla="*/ 145473 h 1453542"/>
                <a:gd name="connsiteX20" fmla="*/ 572531 w 1372631"/>
                <a:gd name="connsiteY20" fmla="*/ 114300 h 1453542"/>
                <a:gd name="connsiteX21" fmla="*/ 603703 w 1372631"/>
                <a:gd name="connsiteY21" fmla="*/ 51955 h 1453542"/>
                <a:gd name="connsiteX22" fmla="*/ 645267 w 1372631"/>
                <a:gd name="connsiteY22" fmla="*/ 31173 h 1453542"/>
                <a:gd name="connsiteX23" fmla="*/ 707613 w 1372631"/>
                <a:gd name="connsiteY23" fmla="*/ 0 h 1453542"/>
                <a:gd name="connsiteX24" fmla="*/ 821913 w 1372631"/>
                <a:gd name="connsiteY24" fmla="*/ 10391 h 1453542"/>
                <a:gd name="connsiteX25" fmla="*/ 873867 w 1372631"/>
                <a:gd name="connsiteY25" fmla="*/ 20782 h 1453542"/>
                <a:gd name="connsiteX26" fmla="*/ 936213 w 1372631"/>
                <a:gd name="connsiteY26" fmla="*/ 83127 h 1453542"/>
                <a:gd name="connsiteX27" fmla="*/ 1008949 w 1372631"/>
                <a:gd name="connsiteY27" fmla="*/ 176646 h 1453542"/>
                <a:gd name="connsiteX28" fmla="*/ 1029731 w 1372631"/>
                <a:gd name="connsiteY28" fmla="*/ 259773 h 1453542"/>
                <a:gd name="connsiteX29" fmla="*/ 1040122 w 1372631"/>
                <a:gd name="connsiteY29" fmla="*/ 363682 h 1453542"/>
                <a:gd name="connsiteX30" fmla="*/ 1029731 w 1372631"/>
                <a:gd name="connsiteY30" fmla="*/ 529936 h 1453542"/>
                <a:gd name="connsiteX31" fmla="*/ 998558 w 1372631"/>
                <a:gd name="connsiteY31" fmla="*/ 592282 h 1453542"/>
                <a:gd name="connsiteX32" fmla="*/ 967385 w 1372631"/>
                <a:gd name="connsiteY32" fmla="*/ 654627 h 1453542"/>
                <a:gd name="connsiteX33" fmla="*/ 977776 w 1372631"/>
                <a:gd name="connsiteY33" fmla="*/ 685800 h 1453542"/>
                <a:gd name="connsiteX34" fmla="*/ 1019340 w 1372631"/>
                <a:gd name="connsiteY34" fmla="*/ 696191 h 1453542"/>
                <a:gd name="connsiteX35" fmla="*/ 1050513 w 1372631"/>
                <a:gd name="connsiteY35" fmla="*/ 706582 h 1453542"/>
                <a:gd name="connsiteX36" fmla="*/ 1144031 w 1372631"/>
                <a:gd name="connsiteY36" fmla="*/ 789709 h 1453542"/>
                <a:gd name="connsiteX37" fmla="*/ 1175203 w 1372631"/>
                <a:gd name="connsiteY37" fmla="*/ 810491 h 1453542"/>
                <a:gd name="connsiteX38" fmla="*/ 1195985 w 1372631"/>
                <a:gd name="connsiteY38" fmla="*/ 841664 h 1453542"/>
                <a:gd name="connsiteX39" fmla="*/ 1247940 w 1372631"/>
                <a:gd name="connsiteY39" fmla="*/ 904009 h 1453542"/>
                <a:gd name="connsiteX40" fmla="*/ 1268722 w 1372631"/>
                <a:gd name="connsiteY40" fmla="*/ 976746 h 1453542"/>
                <a:gd name="connsiteX41" fmla="*/ 1299894 w 1372631"/>
                <a:gd name="connsiteY41" fmla="*/ 1070264 h 1453542"/>
                <a:gd name="connsiteX42" fmla="*/ 1310285 w 1372631"/>
                <a:gd name="connsiteY42" fmla="*/ 1101436 h 1453542"/>
                <a:gd name="connsiteX43" fmla="*/ 1331067 w 1372631"/>
                <a:gd name="connsiteY43" fmla="*/ 1184564 h 1453542"/>
                <a:gd name="connsiteX44" fmla="*/ 1351849 w 1372631"/>
                <a:gd name="connsiteY44" fmla="*/ 1246909 h 1453542"/>
                <a:gd name="connsiteX45" fmla="*/ 1372631 w 1372631"/>
                <a:gd name="connsiteY45" fmla="*/ 1371600 h 1453542"/>
                <a:gd name="connsiteX46" fmla="*/ 1341458 w 1372631"/>
                <a:gd name="connsiteY46" fmla="*/ 1392382 h 1453542"/>
                <a:gd name="connsiteX47" fmla="*/ 1237549 w 1372631"/>
                <a:gd name="connsiteY47" fmla="*/ 1381991 h 1453542"/>
                <a:gd name="connsiteX48" fmla="*/ 1050513 w 1372631"/>
                <a:gd name="connsiteY48" fmla="*/ 1371600 h 1453542"/>
                <a:gd name="connsiteX49" fmla="*/ 780349 w 1372631"/>
                <a:gd name="connsiteY49" fmla="*/ 1381991 h 1453542"/>
                <a:gd name="connsiteX50" fmla="*/ 718003 w 1372631"/>
                <a:gd name="connsiteY50" fmla="*/ 1392382 h 1453542"/>
                <a:gd name="connsiteX51" fmla="*/ 666049 w 1372631"/>
                <a:gd name="connsiteY51" fmla="*/ 1402773 h 1453542"/>
                <a:gd name="connsiteX52" fmla="*/ 572531 w 1372631"/>
                <a:gd name="connsiteY52" fmla="*/ 1413164 h 1453542"/>
                <a:gd name="connsiteX0" fmla="*/ 575871 w 1375971"/>
                <a:gd name="connsiteY0" fmla="*/ 1413164 h 1476587"/>
                <a:gd name="connsiteX1" fmla="*/ 513525 w 1375971"/>
                <a:gd name="connsiteY1" fmla="*/ 1423555 h 1476587"/>
                <a:gd name="connsiteX2" fmla="*/ 253753 w 1375971"/>
                <a:gd name="connsiteY2" fmla="*/ 1444336 h 1476587"/>
                <a:gd name="connsiteX3" fmla="*/ 2856 w 1375971"/>
                <a:gd name="connsiteY3" fmla="*/ 1372899 h 1476587"/>
                <a:gd name="connsiteX4" fmla="*/ 25153 w 1375971"/>
                <a:gd name="connsiteY4" fmla="*/ 1298864 h 1476587"/>
                <a:gd name="connsiteX5" fmla="*/ 56325 w 1375971"/>
                <a:gd name="connsiteY5" fmla="*/ 1122218 h 1476587"/>
                <a:gd name="connsiteX6" fmla="*/ 129062 w 1375971"/>
                <a:gd name="connsiteY6" fmla="*/ 935182 h 1476587"/>
                <a:gd name="connsiteX7" fmla="*/ 191407 w 1375971"/>
                <a:gd name="connsiteY7" fmla="*/ 872836 h 1476587"/>
                <a:gd name="connsiteX8" fmla="*/ 232971 w 1375971"/>
                <a:gd name="connsiteY8" fmla="*/ 820882 h 1476587"/>
                <a:gd name="connsiteX9" fmla="*/ 253753 w 1375971"/>
                <a:gd name="connsiteY9" fmla="*/ 789709 h 1476587"/>
                <a:gd name="connsiteX10" fmla="*/ 316098 w 1375971"/>
                <a:gd name="connsiteY10" fmla="*/ 748146 h 1476587"/>
                <a:gd name="connsiteX11" fmla="*/ 347271 w 1375971"/>
                <a:gd name="connsiteY11" fmla="*/ 727364 h 1476587"/>
                <a:gd name="connsiteX12" fmla="*/ 451180 w 1375971"/>
                <a:gd name="connsiteY12" fmla="*/ 696191 h 1476587"/>
                <a:gd name="connsiteX13" fmla="*/ 482353 w 1375971"/>
                <a:gd name="connsiteY13" fmla="*/ 675409 h 1476587"/>
                <a:gd name="connsiteX14" fmla="*/ 461571 w 1375971"/>
                <a:gd name="connsiteY14" fmla="*/ 581891 h 1476587"/>
                <a:gd name="connsiteX15" fmla="*/ 461571 w 1375971"/>
                <a:gd name="connsiteY15" fmla="*/ 311727 h 1476587"/>
                <a:gd name="connsiteX16" fmla="*/ 471962 w 1375971"/>
                <a:gd name="connsiteY16" fmla="*/ 280555 h 1476587"/>
                <a:gd name="connsiteX17" fmla="*/ 503134 w 1375971"/>
                <a:gd name="connsiteY17" fmla="*/ 238991 h 1476587"/>
                <a:gd name="connsiteX18" fmla="*/ 513525 w 1375971"/>
                <a:gd name="connsiteY18" fmla="*/ 207818 h 1476587"/>
                <a:gd name="connsiteX19" fmla="*/ 555089 w 1375971"/>
                <a:gd name="connsiteY19" fmla="*/ 145473 h 1476587"/>
                <a:gd name="connsiteX20" fmla="*/ 575871 w 1375971"/>
                <a:gd name="connsiteY20" fmla="*/ 114300 h 1476587"/>
                <a:gd name="connsiteX21" fmla="*/ 607043 w 1375971"/>
                <a:gd name="connsiteY21" fmla="*/ 51955 h 1476587"/>
                <a:gd name="connsiteX22" fmla="*/ 648607 w 1375971"/>
                <a:gd name="connsiteY22" fmla="*/ 31173 h 1476587"/>
                <a:gd name="connsiteX23" fmla="*/ 710953 w 1375971"/>
                <a:gd name="connsiteY23" fmla="*/ 0 h 1476587"/>
                <a:gd name="connsiteX24" fmla="*/ 825253 w 1375971"/>
                <a:gd name="connsiteY24" fmla="*/ 10391 h 1476587"/>
                <a:gd name="connsiteX25" fmla="*/ 877207 w 1375971"/>
                <a:gd name="connsiteY25" fmla="*/ 20782 h 1476587"/>
                <a:gd name="connsiteX26" fmla="*/ 939553 w 1375971"/>
                <a:gd name="connsiteY26" fmla="*/ 83127 h 1476587"/>
                <a:gd name="connsiteX27" fmla="*/ 1012289 w 1375971"/>
                <a:gd name="connsiteY27" fmla="*/ 176646 h 1476587"/>
                <a:gd name="connsiteX28" fmla="*/ 1033071 w 1375971"/>
                <a:gd name="connsiteY28" fmla="*/ 259773 h 1476587"/>
                <a:gd name="connsiteX29" fmla="*/ 1043462 w 1375971"/>
                <a:gd name="connsiteY29" fmla="*/ 363682 h 1476587"/>
                <a:gd name="connsiteX30" fmla="*/ 1033071 w 1375971"/>
                <a:gd name="connsiteY30" fmla="*/ 529936 h 1476587"/>
                <a:gd name="connsiteX31" fmla="*/ 1001898 w 1375971"/>
                <a:gd name="connsiteY31" fmla="*/ 592282 h 1476587"/>
                <a:gd name="connsiteX32" fmla="*/ 970725 w 1375971"/>
                <a:gd name="connsiteY32" fmla="*/ 654627 h 1476587"/>
                <a:gd name="connsiteX33" fmla="*/ 981116 w 1375971"/>
                <a:gd name="connsiteY33" fmla="*/ 685800 h 1476587"/>
                <a:gd name="connsiteX34" fmla="*/ 1022680 w 1375971"/>
                <a:gd name="connsiteY34" fmla="*/ 696191 h 1476587"/>
                <a:gd name="connsiteX35" fmla="*/ 1053853 w 1375971"/>
                <a:gd name="connsiteY35" fmla="*/ 706582 h 1476587"/>
                <a:gd name="connsiteX36" fmla="*/ 1147371 w 1375971"/>
                <a:gd name="connsiteY36" fmla="*/ 789709 h 1476587"/>
                <a:gd name="connsiteX37" fmla="*/ 1178543 w 1375971"/>
                <a:gd name="connsiteY37" fmla="*/ 810491 h 1476587"/>
                <a:gd name="connsiteX38" fmla="*/ 1199325 w 1375971"/>
                <a:gd name="connsiteY38" fmla="*/ 841664 h 1476587"/>
                <a:gd name="connsiteX39" fmla="*/ 1251280 w 1375971"/>
                <a:gd name="connsiteY39" fmla="*/ 904009 h 1476587"/>
                <a:gd name="connsiteX40" fmla="*/ 1272062 w 1375971"/>
                <a:gd name="connsiteY40" fmla="*/ 976746 h 1476587"/>
                <a:gd name="connsiteX41" fmla="*/ 1303234 w 1375971"/>
                <a:gd name="connsiteY41" fmla="*/ 1070264 h 1476587"/>
                <a:gd name="connsiteX42" fmla="*/ 1313625 w 1375971"/>
                <a:gd name="connsiteY42" fmla="*/ 1101436 h 1476587"/>
                <a:gd name="connsiteX43" fmla="*/ 1334407 w 1375971"/>
                <a:gd name="connsiteY43" fmla="*/ 1184564 h 1476587"/>
                <a:gd name="connsiteX44" fmla="*/ 1355189 w 1375971"/>
                <a:gd name="connsiteY44" fmla="*/ 1246909 h 1476587"/>
                <a:gd name="connsiteX45" fmla="*/ 1375971 w 1375971"/>
                <a:gd name="connsiteY45" fmla="*/ 1371600 h 1476587"/>
                <a:gd name="connsiteX46" fmla="*/ 1344798 w 1375971"/>
                <a:gd name="connsiteY46" fmla="*/ 1392382 h 1476587"/>
                <a:gd name="connsiteX47" fmla="*/ 1240889 w 1375971"/>
                <a:gd name="connsiteY47" fmla="*/ 1381991 h 1476587"/>
                <a:gd name="connsiteX48" fmla="*/ 1053853 w 1375971"/>
                <a:gd name="connsiteY48" fmla="*/ 1371600 h 1476587"/>
                <a:gd name="connsiteX49" fmla="*/ 783689 w 1375971"/>
                <a:gd name="connsiteY49" fmla="*/ 1381991 h 1476587"/>
                <a:gd name="connsiteX50" fmla="*/ 721343 w 1375971"/>
                <a:gd name="connsiteY50" fmla="*/ 1392382 h 1476587"/>
                <a:gd name="connsiteX51" fmla="*/ 669389 w 1375971"/>
                <a:gd name="connsiteY51" fmla="*/ 1402773 h 1476587"/>
                <a:gd name="connsiteX52" fmla="*/ 575871 w 1375971"/>
                <a:gd name="connsiteY52" fmla="*/ 1413164 h 1476587"/>
                <a:gd name="connsiteX0" fmla="*/ 575422 w 1375522"/>
                <a:gd name="connsiteY0" fmla="*/ 1413164 h 1447630"/>
                <a:gd name="connsiteX1" fmla="*/ 513076 w 1375522"/>
                <a:gd name="connsiteY1" fmla="*/ 1423555 h 1447630"/>
                <a:gd name="connsiteX2" fmla="*/ 253304 w 1375522"/>
                <a:gd name="connsiteY2" fmla="*/ 1444336 h 1447630"/>
                <a:gd name="connsiteX3" fmla="*/ 2407 w 1375522"/>
                <a:gd name="connsiteY3" fmla="*/ 1372899 h 1447630"/>
                <a:gd name="connsiteX4" fmla="*/ 24704 w 1375522"/>
                <a:gd name="connsiteY4" fmla="*/ 1298864 h 1447630"/>
                <a:gd name="connsiteX5" fmla="*/ 55876 w 1375522"/>
                <a:gd name="connsiteY5" fmla="*/ 1122218 h 1447630"/>
                <a:gd name="connsiteX6" fmla="*/ 128613 w 1375522"/>
                <a:gd name="connsiteY6" fmla="*/ 935182 h 1447630"/>
                <a:gd name="connsiteX7" fmla="*/ 190958 w 1375522"/>
                <a:gd name="connsiteY7" fmla="*/ 872836 h 1447630"/>
                <a:gd name="connsiteX8" fmla="*/ 232522 w 1375522"/>
                <a:gd name="connsiteY8" fmla="*/ 820882 h 1447630"/>
                <a:gd name="connsiteX9" fmla="*/ 253304 w 1375522"/>
                <a:gd name="connsiteY9" fmla="*/ 789709 h 1447630"/>
                <a:gd name="connsiteX10" fmla="*/ 315649 w 1375522"/>
                <a:gd name="connsiteY10" fmla="*/ 748146 h 1447630"/>
                <a:gd name="connsiteX11" fmla="*/ 346822 w 1375522"/>
                <a:gd name="connsiteY11" fmla="*/ 727364 h 1447630"/>
                <a:gd name="connsiteX12" fmla="*/ 450731 w 1375522"/>
                <a:gd name="connsiteY12" fmla="*/ 696191 h 1447630"/>
                <a:gd name="connsiteX13" fmla="*/ 481904 w 1375522"/>
                <a:gd name="connsiteY13" fmla="*/ 675409 h 1447630"/>
                <a:gd name="connsiteX14" fmla="*/ 461122 w 1375522"/>
                <a:gd name="connsiteY14" fmla="*/ 581891 h 1447630"/>
                <a:gd name="connsiteX15" fmla="*/ 461122 w 1375522"/>
                <a:gd name="connsiteY15" fmla="*/ 311727 h 1447630"/>
                <a:gd name="connsiteX16" fmla="*/ 471513 w 1375522"/>
                <a:gd name="connsiteY16" fmla="*/ 280555 h 1447630"/>
                <a:gd name="connsiteX17" fmla="*/ 502685 w 1375522"/>
                <a:gd name="connsiteY17" fmla="*/ 238991 h 1447630"/>
                <a:gd name="connsiteX18" fmla="*/ 513076 w 1375522"/>
                <a:gd name="connsiteY18" fmla="*/ 207818 h 1447630"/>
                <a:gd name="connsiteX19" fmla="*/ 554640 w 1375522"/>
                <a:gd name="connsiteY19" fmla="*/ 145473 h 1447630"/>
                <a:gd name="connsiteX20" fmla="*/ 575422 w 1375522"/>
                <a:gd name="connsiteY20" fmla="*/ 114300 h 1447630"/>
                <a:gd name="connsiteX21" fmla="*/ 606594 w 1375522"/>
                <a:gd name="connsiteY21" fmla="*/ 51955 h 1447630"/>
                <a:gd name="connsiteX22" fmla="*/ 648158 w 1375522"/>
                <a:gd name="connsiteY22" fmla="*/ 31173 h 1447630"/>
                <a:gd name="connsiteX23" fmla="*/ 710504 w 1375522"/>
                <a:gd name="connsiteY23" fmla="*/ 0 h 1447630"/>
                <a:gd name="connsiteX24" fmla="*/ 824804 w 1375522"/>
                <a:gd name="connsiteY24" fmla="*/ 10391 h 1447630"/>
                <a:gd name="connsiteX25" fmla="*/ 876758 w 1375522"/>
                <a:gd name="connsiteY25" fmla="*/ 20782 h 1447630"/>
                <a:gd name="connsiteX26" fmla="*/ 939104 w 1375522"/>
                <a:gd name="connsiteY26" fmla="*/ 83127 h 1447630"/>
                <a:gd name="connsiteX27" fmla="*/ 1011840 w 1375522"/>
                <a:gd name="connsiteY27" fmla="*/ 176646 h 1447630"/>
                <a:gd name="connsiteX28" fmla="*/ 1032622 w 1375522"/>
                <a:gd name="connsiteY28" fmla="*/ 259773 h 1447630"/>
                <a:gd name="connsiteX29" fmla="*/ 1043013 w 1375522"/>
                <a:gd name="connsiteY29" fmla="*/ 363682 h 1447630"/>
                <a:gd name="connsiteX30" fmla="*/ 1032622 w 1375522"/>
                <a:gd name="connsiteY30" fmla="*/ 529936 h 1447630"/>
                <a:gd name="connsiteX31" fmla="*/ 1001449 w 1375522"/>
                <a:gd name="connsiteY31" fmla="*/ 592282 h 1447630"/>
                <a:gd name="connsiteX32" fmla="*/ 970276 w 1375522"/>
                <a:gd name="connsiteY32" fmla="*/ 654627 h 1447630"/>
                <a:gd name="connsiteX33" fmla="*/ 980667 w 1375522"/>
                <a:gd name="connsiteY33" fmla="*/ 685800 h 1447630"/>
                <a:gd name="connsiteX34" fmla="*/ 1022231 w 1375522"/>
                <a:gd name="connsiteY34" fmla="*/ 696191 h 1447630"/>
                <a:gd name="connsiteX35" fmla="*/ 1053404 w 1375522"/>
                <a:gd name="connsiteY35" fmla="*/ 706582 h 1447630"/>
                <a:gd name="connsiteX36" fmla="*/ 1146922 w 1375522"/>
                <a:gd name="connsiteY36" fmla="*/ 789709 h 1447630"/>
                <a:gd name="connsiteX37" fmla="*/ 1178094 w 1375522"/>
                <a:gd name="connsiteY37" fmla="*/ 810491 h 1447630"/>
                <a:gd name="connsiteX38" fmla="*/ 1198876 w 1375522"/>
                <a:gd name="connsiteY38" fmla="*/ 841664 h 1447630"/>
                <a:gd name="connsiteX39" fmla="*/ 1250831 w 1375522"/>
                <a:gd name="connsiteY39" fmla="*/ 904009 h 1447630"/>
                <a:gd name="connsiteX40" fmla="*/ 1271613 w 1375522"/>
                <a:gd name="connsiteY40" fmla="*/ 976746 h 1447630"/>
                <a:gd name="connsiteX41" fmla="*/ 1302785 w 1375522"/>
                <a:gd name="connsiteY41" fmla="*/ 1070264 h 1447630"/>
                <a:gd name="connsiteX42" fmla="*/ 1313176 w 1375522"/>
                <a:gd name="connsiteY42" fmla="*/ 1101436 h 1447630"/>
                <a:gd name="connsiteX43" fmla="*/ 1333958 w 1375522"/>
                <a:gd name="connsiteY43" fmla="*/ 1184564 h 1447630"/>
                <a:gd name="connsiteX44" fmla="*/ 1354740 w 1375522"/>
                <a:gd name="connsiteY44" fmla="*/ 1246909 h 1447630"/>
                <a:gd name="connsiteX45" fmla="*/ 1375522 w 1375522"/>
                <a:gd name="connsiteY45" fmla="*/ 1371600 h 1447630"/>
                <a:gd name="connsiteX46" fmla="*/ 1344349 w 1375522"/>
                <a:gd name="connsiteY46" fmla="*/ 1392382 h 1447630"/>
                <a:gd name="connsiteX47" fmla="*/ 1240440 w 1375522"/>
                <a:gd name="connsiteY47" fmla="*/ 1381991 h 1447630"/>
                <a:gd name="connsiteX48" fmla="*/ 1053404 w 1375522"/>
                <a:gd name="connsiteY48" fmla="*/ 1371600 h 1447630"/>
                <a:gd name="connsiteX49" fmla="*/ 783240 w 1375522"/>
                <a:gd name="connsiteY49" fmla="*/ 1381991 h 1447630"/>
                <a:gd name="connsiteX50" fmla="*/ 720894 w 1375522"/>
                <a:gd name="connsiteY50" fmla="*/ 1392382 h 1447630"/>
                <a:gd name="connsiteX51" fmla="*/ 668940 w 1375522"/>
                <a:gd name="connsiteY51" fmla="*/ 1402773 h 1447630"/>
                <a:gd name="connsiteX52" fmla="*/ 575422 w 1375522"/>
                <a:gd name="connsiteY52" fmla="*/ 1413164 h 1447630"/>
                <a:gd name="connsiteX0" fmla="*/ 584460 w 1384560"/>
                <a:gd name="connsiteY0" fmla="*/ 1413164 h 1449230"/>
                <a:gd name="connsiteX1" fmla="*/ 522114 w 1384560"/>
                <a:gd name="connsiteY1" fmla="*/ 1423555 h 1449230"/>
                <a:gd name="connsiteX2" fmla="*/ 262342 w 1384560"/>
                <a:gd name="connsiteY2" fmla="*/ 1444336 h 1449230"/>
                <a:gd name="connsiteX3" fmla="*/ 1920 w 1384560"/>
                <a:gd name="connsiteY3" fmla="*/ 1449099 h 1449230"/>
                <a:gd name="connsiteX4" fmla="*/ 33742 w 1384560"/>
                <a:gd name="connsiteY4" fmla="*/ 1298864 h 1449230"/>
                <a:gd name="connsiteX5" fmla="*/ 64914 w 1384560"/>
                <a:gd name="connsiteY5" fmla="*/ 1122218 h 1449230"/>
                <a:gd name="connsiteX6" fmla="*/ 137651 w 1384560"/>
                <a:gd name="connsiteY6" fmla="*/ 935182 h 1449230"/>
                <a:gd name="connsiteX7" fmla="*/ 199996 w 1384560"/>
                <a:gd name="connsiteY7" fmla="*/ 872836 h 1449230"/>
                <a:gd name="connsiteX8" fmla="*/ 241560 w 1384560"/>
                <a:gd name="connsiteY8" fmla="*/ 820882 h 1449230"/>
                <a:gd name="connsiteX9" fmla="*/ 262342 w 1384560"/>
                <a:gd name="connsiteY9" fmla="*/ 789709 h 1449230"/>
                <a:gd name="connsiteX10" fmla="*/ 324687 w 1384560"/>
                <a:gd name="connsiteY10" fmla="*/ 748146 h 1449230"/>
                <a:gd name="connsiteX11" fmla="*/ 355860 w 1384560"/>
                <a:gd name="connsiteY11" fmla="*/ 727364 h 1449230"/>
                <a:gd name="connsiteX12" fmla="*/ 459769 w 1384560"/>
                <a:gd name="connsiteY12" fmla="*/ 696191 h 1449230"/>
                <a:gd name="connsiteX13" fmla="*/ 490942 w 1384560"/>
                <a:gd name="connsiteY13" fmla="*/ 675409 h 1449230"/>
                <a:gd name="connsiteX14" fmla="*/ 470160 w 1384560"/>
                <a:gd name="connsiteY14" fmla="*/ 581891 h 1449230"/>
                <a:gd name="connsiteX15" fmla="*/ 470160 w 1384560"/>
                <a:gd name="connsiteY15" fmla="*/ 311727 h 1449230"/>
                <a:gd name="connsiteX16" fmla="*/ 480551 w 1384560"/>
                <a:gd name="connsiteY16" fmla="*/ 280555 h 1449230"/>
                <a:gd name="connsiteX17" fmla="*/ 511723 w 1384560"/>
                <a:gd name="connsiteY17" fmla="*/ 238991 h 1449230"/>
                <a:gd name="connsiteX18" fmla="*/ 522114 w 1384560"/>
                <a:gd name="connsiteY18" fmla="*/ 207818 h 1449230"/>
                <a:gd name="connsiteX19" fmla="*/ 563678 w 1384560"/>
                <a:gd name="connsiteY19" fmla="*/ 145473 h 1449230"/>
                <a:gd name="connsiteX20" fmla="*/ 584460 w 1384560"/>
                <a:gd name="connsiteY20" fmla="*/ 114300 h 1449230"/>
                <a:gd name="connsiteX21" fmla="*/ 615632 w 1384560"/>
                <a:gd name="connsiteY21" fmla="*/ 51955 h 1449230"/>
                <a:gd name="connsiteX22" fmla="*/ 657196 w 1384560"/>
                <a:gd name="connsiteY22" fmla="*/ 31173 h 1449230"/>
                <a:gd name="connsiteX23" fmla="*/ 719542 w 1384560"/>
                <a:gd name="connsiteY23" fmla="*/ 0 h 1449230"/>
                <a:gd name="connsiteX24" fmla="*/ 833842 w 1384560"/>
                <a:gd name="connsiteY24" fmla="*/ 10391 h 1449230"/>
                <a:gd name="connsiteX25" fmla="*/ 885796 w 1384560"/>
                <a:gd name="connsiteY25" fmla="*/ 20782 h 1449230"/>
                <a:gd name="connsiteX26" fmla="*/ 948142 w 1384560"/>
                <a:gd name="connsiteY26" fmla="*/ 83127 h 1449230"/>
                <a:gd name="connsiteX27" fmla="*/ 1020878 w 1384560"/>
                <a:gd name="connsiteY27" fmla="*/ 176646 h 1449230"/>
                <a:gd name="connsiteX28" fmla="*/ 1041660 w 1384560"/>
                <a:gd name="connsiteY28" fmla="*/ 259773 h 1449230"/>
                <a:gd name="connsiteX29" fmla="*/ 1052051 w 1384560"/>
                <a:gd name="connsiteY29" fmla="*/ 363682 h 1449230"/>
                <a:gd name="connsiteX30" fmla="*/ 1041660 w 1384560"/>
                <a:gd name="connsiteY30" fmla="*/ 529936 h 1449230"/>
                <a:gd name="connsiteX31" fmla="*/ 1010487 w 1384560"/>
                <a:gd name="connsiteY31" fmla="*/ 592282 h 1449230"/>
                <a:gd name="connsiteX32" fmla="*/ 979314 w 1384560"/>
                <a:gd name="connsiteY32" fmla="*/ 654627 h 1449230"/>
                <a:gd name="connsiteX33" fmla="*/ 989705 w 1384560"/>
                <a:gd name="connsiteY33" fmla="*/ 685800 h 1449230"/>
                <a:gd name="connsiteX34" fmla="*/ 1031269 w 1384560"/>
                <a:gd name="connsiteY34" fmla="*/ 696191 h 1449230"/>
                <a:gd name="connsiteX35" fmla="*/ 1062442 w 1384560"/>
                <a:gd name="connsiteY35" fmla="*/ 706582 h 1449230"/>
                <a:gd name="connsiteX36" fmla="*/ 1155960 w 1384560"/>
                <a:gd name="connsiteY36" fmla="*/ 789709 h 1449230"/>
                <a:gd name="connsiteX37" fmla="*/ 1187132 w 1384560"/>
                <a:gd name="connsiteY37" fmla="*/ 810491 h 1449230"/>
                <a:gd name="connsiteX38" fmla="*/ 1207914 w 1384560"/>
                <a:gd name="connsiteY38" fmla="*/ 841664 h 1449230"/>
                <a:gd name="connsiteX39" fmla="*/ 1259869 w 1384560"/>
                <a:gd name="connsiteY39" fmla="*/ 904009 h 1449230"/>
                <a:gd name="connsiteX40" fmla="*/ 1280651 w 1384560"/>
                <a:gd name="connsiteY40" fmla="*/ 976746 h 1449230"/>
                <a:gd name="connsiteX41" fmla="*/ 1311823 w 1384560"/>
                <a:gd name="connsiteY41" fmla="*/ 1070264 h 1449230"/>
                <a:gd name="connsiteX42" fmla="*/ 1322214 w 1384560"/>
                <a:gd name="connsiteY42" fmla="*/ 1101436 h 1449230"/>
                <a:gd name="connsiteX43" fmla="*/ 1342996 w 1384560"/>
                <a:gd name="connsiteY43" fmla="*/ 1184564 h 1449230"/>
                <a:gd name="connsiteX44" fmla="*/ 1363778 w 1384560"/>
                <a:gd name="connsiteY44" fmla="*/ 1246909 h 1449230"/>
                <a:gd name="connsiteX45" fmla="*/ 1384560 w 1384560"/>
                <a:gd name="connsiteY45" fmla="*/ 1371600 h 1449230"/>
                <a:gd name="connsiteX46" fmla="*/ 1353387 w 1384560"/>
                <a:gd name="connsiteY46" fmla="*/ 1392382 h 1449230"/>
                <a:gd name="connsiteX47" fmla="*/ 1249478 w 1384560"/>
                <a:gd name="connsiteY47" fmla="*/ 1381991 h 1449230"/>
                <a:gd name="connsiteX48" fmla="*/ 1062442 w 1384560"/>
                <a:gd name="connsiteY48" fmla="*/ 1371600 h 1449230"/>
                <a:gd name="connsiteX49" fmla="*/ 792278 w 1384560"/>
                <a:gd name="connsiteY49" fmla="*/ 1381991 h 1449230"/>
                <a:gd name="connsiteX50" fmla="*/ 729932 w 1384560"/>
                <a:gd name="connsiteY50" fmla="*/ 1392382 h 1449230"/>
                <a:gd name="connsiteX51" fmla="*/ 677978 w 1384560"/>
                <a:gd name="connsiteY51" fmla="*/ 1402773 h 1449230"/>
                <a:gd name="connsiteX52" fmla="*/ 584460 w 1384560"/>
                <a:gd name="connsiteY52" fmla="*/ 1413164 h 1449230"/>
                <a:gd name="connsiteX0" fmla="*/ 573203 w 1373303"/>
                <a:gd name="connsiteY0" fmla="*/ 1413164 h 1449230"/>
                <a:gd name="connsiteX1" fmla="*/ 510857 w 1373303"/>
                <a:gd name="connsiteY1" fmla="*/ 1423555 h 1449230"/>
                <a:gd name="connsiteX2" fmla="*/ 251085 w 1373303"/>
                <a:gd name="connsiteY2" fmla="*/ 1444336 h 1449230"/>
                <a:gd name="connsiteX3" fmla="*/ 2569 w 1373303"/>
                <a:gd name="connsiteY3" fmla="*/ 1449099 h 1449230"/>
                <a:gd name="connsiteX4" fmla="*/ 22485 w 1373303"/>
                <a:gd name="connsiteY4" fmla="*/ 1298864 h 1449230"/>
                <a:gd name="connsiteX5" fmla="*/ 53657 w 1373303"/>
                <a:gd name="connsiteY5" fmla="*/ 1122218 h 1449230"/>
                <a:gd name="connsiteX6" fmla="*/ 126394 w 1373303"/>
                <a:gd name="connsiteY6" fmla="*/ 935182 h 1449230"/>
                <a:gd name="connsiteX7" fmla="*/ 188739 w 1373303"/>
                <a:gd name="connsiteY7" fmla="*/ 872836 h 1449230"/>
                <a:gd name="connsiteX8" fmla="*/ 230303 w 1373303"/>
                <a:gd name="connsiteY8" fmla="*/ 820882 h 1449230"/>
                <a:gd name="connsiteX9" fmla="*/ 251085 w 1373303"/>
                <a:gd name="connsiteY9" fmla="*/ 789709 h 1449230"/>
                <a:gd name="connsiteX10" fmla="*/ 313430 w 1373303"/>
                <a:gd name="connsiteY10" fmla="*/ 748146 h 1449230"/>
                <a:gd name="connsiteX11" fmla="*/ 344603 w 1373303"/>
                <a:gd name="connsiteY11" fmla="*/ 727364 h 1449230"/>
                <a:gd name="connsiteX12" fmla="*/ 448512 w 1373303"/>
                <a:gd name="connsiteY12" fmla="*/ 696191 h 1449230"/>
                <a:gd name="connsiteX13" fmla="*/ 479685 w 1373303"/>
                <a:gd name="connsiteY13" fmla="*/ 675409 h 1449230"/>
                <a:gd name="connsiteX14" fmla="*/ 458903 w 1373303"/>
                <a:gd name="connsiteY14" fmla="*/ 581891 h 1449230"/>
                <a:gd name="connsiteX15" fmla="*/ 458903 w 1373303"/>
                <a:gd name="connsiteY15" fmla="*/ 311727 h 1449230"/>
                <a:gd name="connsiteX16" fmla="*/ 469294 w 1373303"/>
                <a:gd name="connsiteY16" fmla="*/ 280555 h 1449230"/>
                <a:gd name="connsiteX17" fmla="*/ 500466 w 1373303"/>
                <a:gd name="connsiteY17" fmla="*/ 238991 h 1449230"/>
                <a:gd name="connsiteX18" fmla="*/ 510857 w 1373303"/>
                <a:gd name="connsiteY18" fmla="*/ 207818 h 1449230"/>
                <a:gd name="connsiteX19" fmla="*/ 552421 w 1373303"/>
                <a:gd name="connsiteY19" fmla="*/ 145473 h 1449230"/>
                <a:gd name="connsiteX20" fmla="*/ 573203 w 1373303"/>
                <a:gd name="connsiteY20" fmla="*/ 114300 h 1449230"/>
                <a:gd name="connsiteX21" fmla="*/ 604375 w 1373303"/>
                <a:gd name="connsiteY21" fmla="*/ 51955 h 1449230"/>
                <a:gd name="connsiteX22" fmla="*/ 645939 w 1373303"/>
                <a:gd name="connsiteY22" fmla="*/ 31173 h 1449230"/>
                <a:gd name="connsiteX23" fmla="*/ 708285 w 1373303"/>
                <a:gd name="connsiteY23" fmla="*/ 0 h 1449230"/>
                <a:gd name="connsiteX24" fmla="*/ 822585 w 1373303"/>
                <a:gd name="connsiteY24" fmla="*/ 10391 h 1449230"/>
                <a:gd name="connsiteX25" fmla="*/ 874539 w 1373303"/>
                <a:gd name="connsiteY25" fmla="*/ 20782 h 1449230"/>
                <a:gd name="connsiteX26" fmla="*/ 936885 w 1373303"/>
                <a:gd name="connsiteY26" fmla="*/ 83127 h 1449230"/>
                <a:gd name="connsiteX27" fmla="*/ 1009621 w 1373303"/>
                <a:gd name="connsiteY27" fmla="*/ 176646 h 1449230"/>
                <a:gd name="connsiteX28" fmla="*/ 1030403 w 1373303"/>
                <a:gd name="connsiteY28" fmla="*/ 259773 h 1449230"/>
                <a:gd name="connsiteX29" fmla="*/ 1040794 w 1373303"/>
                <a:gd name="connsiteY29" fmla="*/ 363682 h 1449230"/>
                <a:gd name="connsiteX30" fmla="*/ 1030403 w 1373303"/>
                <a:gd name="connsiteY30" fmla="*/ 529936 h 1449230"/>
                <a:gd name="connsiteX31" fmla="*/ 999230 w 1373303"/>
                <a:gd name="connsiteY31" fmla="*/ 592282 h 1449230"/>
                <a:gd name="connsiteX32" fmla="*/ 968057 w 1373303"/>
                <a:gd name="connsiteY32" fmla="*/ 654627 h 1449230"/>
                <a:gd name="connsiteX33" fmla="*/ 978448 w 1373303"/>
                <a:gd name="connsiteY33" fmla="*/ 685800 h 1449230"/>
                <a:gd name="connsiteX34" fmla="*/ 1020012 w 1373303"/>
                <a:gd name="connsiteY34" fmla="*/ 696191 h 1449230"/>
                <a:gd name="connsiteX35" fmla="*/ 1051185 w 1373303"/>
                <a:gd name="connsiteY35" fmla="*/ 706582 h 1449230"/>
                <a:gd name="connsiteX36" fmla="*/ 1144703 w 1373303"/>
                <a:gd name="connsiteY36" fmla="*/ 789709 h 1449230"/>
                <a:gd name="connsiteX37" fmla="*/ 1175875 w 1373303"/>
                <a:gd name="connsiteY37" fmla="*/ 810491 h 1449230"/>
                <a:gd name="connsiteX38" fmla="*/ 1196657 w 1373303"/>
                <a:gd name="connsiteY38" fmla="*/ 841664 h 1449230"/>
                <a:gd name="connsiteX39" fmla="*/ 1248612 w 1373303"/>
                <a:gd name="connsiteY39" fmla="*/ 904009 h 1449230"/>
                <a:gd name="connsiteX40" fmla="*/ 1269394 w 1373303"/>
                <a:gd name="connsiteY40" fmla="*/ 976746 h 1449230"/>
                <a:gd name="connsiteX41" fmla="*/ 1300566 w 1373303"/>
                <a:gd name="connsiteY41" fmla="*/ 1070264 h 1449230"/>
                <a:gd name="connsiteX42" fmla="*/ 1310957 w 1373303"/>
                <a:gd name="connsiteY42" fmla="*/ 1101436 h 1449230"/>
                <a:gd name="connsiteX43" fmla="*/ 1331739 w 1373303"/>
                <a:gd name="connsiteY43" fmla="*/ 1184564 h 1449230"/>
                <a:gd name="connsiteX44" fmla="*/ 1352521 w 1373303"/>
                <a:gd name="connsiteY44" fmla="*/ 1246909 h 1449230"/>
                <a:gd name="connsiteX45" fmla="*/ 1373303 w 1373303"/>
                <a:gd name="connsiteY45" fmla="*/ 1371600 h 1449230"/>
                <a:gd name="connsiteX46" fmla="*/ 1342130 w 1373303"/>
                <a:gd name="connsiteY46" fmla="*/ 1392382 h 1449230"/>
                <a:gd name="connsiteX47" fmla="*/ 1238221 w 1373303"/>
                <a:gd name="connsiteY47" fmla="*/ 1381991 h 1449230"/>
                <a:gd name="connsiteX48" fmla="*/ 1051185 w 1373303"/>
                <a:gd name="connsiteY48" fmla="*/ 1371600 h 1449230"/>
                <a:gd name="connsiteX49" fmla="*/ 781021 w 1373303"/>
                <a:gd name="connsiteY49" fmla="*/ 1381991 h 1449230"/>
                <a:gd name="connsiteX50" fmla="*/ 718675 w 1373303"/>
                <a:gd name="connsiteY50" fmla="*/ 1392382 h 1449230"/>
                <a:gd name="connsiteX51" fmla="*/ 666721 w 1373303"/>
                <a:gd name="connsiteY51" fmla="*/ 1402773 h 1449230"/>
                <a:gd name="connsiteX52" fmla="*/ 573203 w 1373303"/>
                <a:gd name="connsiteY52" fmla="*/ 1413164 h 1449230"/>
                <a:gd name="connsiteX0" fmla="*/ 573203 w 1373303"/>
                <a:gd name="connsiteY0" fmla="*/ 1413164 h 1449230"/>
                <a:gd name="connsiteX1" fmla="*/ 510857 w 1373303"/>
                <a:gd name="connsiteY1" fmla="*/ 1423555 h 1449230"/>
                <a:gd name="connsiteX2" fmla="*/ 251085 w 1373303"/>
                <a:gd name="connsiteY2" fmla="*/ 1444336 h 1449230"/>
                <a:gd name="connsiteX3" fmla="*/ 2569 w 1373303"/>
                <a:gd name="connsiteY3" fmla="*/ 1449099 h 1449230"/>
                <a:gd name="connsiteX4" fmla="*/ 22485 w 1373303"/>
                <a:gd name="connsiteY4" fmla="*/ 1298864 h 1449230"/>
                <a:gd name="connsiteX5" fmla="*/ 53657 w 1373303"/>
                <a:gd name="connsiteY5" fmla="*/ 1122218 h 1449230"/>
                <a:gd name="connsiteX6" fmla="*/ 126394 w 1373303"/>
                <a:gd name="connsiteY6" fmla="*/ 935182 h 1449230"/>
                <a:gd name="connsiteX7" fmla="*/ 230303 w 1373303"/>
                <a:gd name="connsiteY7" fmla="*/ 820882 h 1449230"/>
                <a:gd name="connsiteX8" fmla="*/ 251085 w 1373303"/>
                <a:gd name="connsiteY8" fmla="*/ 789709 h 1449230"/>
                <a:gd name="connsiteX9" fmla="*/ 313430 w 1373303"/>
                <a:gd name="connsiteY9" fmla="*/ 748146 h 1449230"/>
                <a:gd name="connsiteX10" fmla="*/ 344603 w 1373303"/>
                <a:gd name="connsiteY10" fmla="*/ 727364 h 1449230"/>
                <a:gd name="connsiteX11" fmla="*/ 448512 w 1373303"/>
                <a:gd name="connsiteY11" fmla="*/ 696191 h 1449230"/>
                <a:gd name="connsiteX12" fmla="*/ 479685 w 1373303"/>
                <a:gd name="connsiteY12" fmla="*/ 675409 h 1449230"/>
                <a:gd name="connsiteX13" fmla="*/ 458903 w 1373303"/>
                <a:gd name="connsiteY13" fmla="*/ 581891 h 1449230"/>
                <a:gd name="connsiteX14" fmla="*/ 458903 w 1373303"/>
                <a:gd name="connsiteY14" fmla="*/ 311727 h 1449230"/>
                <a:gd name="connsiteX15" fmla="*/ 469294 w 1373303"/>
                <a:gd name="connsiteY15" fmla="*/ 280555 h 1449230"/>
                <a:gd name="connsiteX16" fmla="*/ 500466 w 1373303"/>
                <a:gd name="connsiteY16" fmla="*/ 238991 h 1449230"/>
                <a:gd name="connsiteX17" fmla="*/ 510857 w 1373303"/>
                <a:gd name="connsiteY17" fmla="*/ 207818 h 1449230"/>
                <a:gd name="connsiteX18" fmla="*/ 552421 w 1373303"/>
                <a:gd name="connsiteY18" fmla="*/ 145473 h 1449230"/>
                <a:gd name="connsiteX19" fmla="*/ 573203 w 1373303"/>
                <a:gd name="connsiteY19" fmla="*/ 114300 h 1449230"/>
                <a:gd name="connsiteX20" fmla="*/ 604375 w 1373303"/>
                <a:gd name="connsiteY20" fmla="*/ 51955 h 1449230"/>
                <a:gd name="connsiteX21" fmla="*/ 645939 w 1373303"/>
                <a:gd name="connsiteY21" fmla="*/ 31173 h 1449230"/>
                <a:gd name="connsiteX22" fmla="*/ 708285 w 1373303"/>
                <a:gd name="connsiteY22" fmla="*/ 0 h 1449230"/>
                <a:gd name="connsiteX23" fmla="*/ 822585 w 1373303"/>
                <a:gd name="connsiteY23" fmla="*/ 10391 h 1449230"/>
                <a:gd name="connsiteX24" fmla="*/ 874539 w 1373303"/>
                <a:gd name="connsiteY24" fmla="*/ 20782 h 1449230"/>
                <a:gd name="connsiteX25" fmla="*/ 936885 w 1373303"/>
                <a:gd name="connsiteY25" fmla="*/ 83127 h 1449230"/>
                <a:gd name="connsiteX26" fmla="*/ 1009621 w 1373303"/>
                <a:gd name="connsiteY26" fmla="*/ 176646 h 1449230"/>
                <a:gd name="connsiteX27" fmla="*/ 1030403 w 1373303"/>
                <a:gd name="connsiteY27" fmla="*/ 259773 h 1449230"/>
                <a:gd name="connsiteX28" fmla="*/ 1040794 w 1373303"/>
                <a:gd name="connsiteY28" fmla="*/ 363682 h 1449230"/>
                <a:gd name="connsiteX29" fmla="*/ 1030403 w 1373303"/>
                <a:gd name="connsiteY29" fmla="*/ 529936 h 1449230"/>
                <a:gd name="connsiteX30" fmla="*/ 999230 w 1373303"/>
                <a:gd name="connsiteY30" fmla="*/ 592282 h 1449230"/>
                <a:gd name="connsiteX31" fmla="*/ 968057 w 1373303"/>
                <a:gd name="connsiteY31" fmla="*/ 654627 h 1449230"/>
                <a:gd name="connsiteX32" fmla="*/ 978448 w 1373303"/>
                <a:gd name="connsiteY32" fmla="*/ 685800 h 1449230"/>
                <a:gd name="connsiteX33" fmla="*/ 1020012 w 1373303"/>
                <a:gd name="connsiteY33" fmla="*/ 696191 h 1449230"/>
                <a:gd name="connsiteX34" fmla="*/ 1051185 w 1373303"/>
                <a:gd name="connsiteY34" fmla="*/ 706582 h 1449230"/>
                <a:gd name="connsiteX35" fmla="*/ 1144703 w 1373303"/>
                <a:gd name="connsiteY35" fmla="*/ 789709 h 1449230"/>
                <a:gd name="connsiteX36" fmla="*/ 1175875 w 1373303"/>
                <a:gd name="connsiteY36" fmla="*/ 810491 h 1449230"/>
                <a:gd name="connsiteX37" fmla="*/ 1196657 w 1373303"/>
                <a:gd name="connsiteY37" fmla="*/ 841664 h 1449230"/>
                <a:gd name="connsiteX38" fmla="*/ 1248612 w 1373303"/>
                <a:gd name="connsiteY38" fmla="*/ 904009 h 1449230"/>
                <a:gd name="connsiteX39" fmla="*/ 1269394 w 1373303"/>
                <a:gd name="connsiteY39" fmla="*/ 976746 h 1449230"/>
                <a:gd name="connsiteX40" fmla="*/ 1300566 w 1373303"/>
                <a:gd name="connsiteY40" fmla="*/ 1070264 h 1449230"/>
                <a:gd name="connsiteX41" fmla="*/ 1310957 w 1373303"/>
                <a:gd name="connsiteY41" fmla="*/ 1101436 h 1449230"/>
                <a:gd name="connsiteX42" fmla="*/ 1331739 w 1373303"/>
                <a:gd name="connsiteY42" fmla="*/ 1184564 h 1449230"/>
                <a:gd name="connsiteX43" fmla="*/ 1352521 w 1373303"/>
                <a:gd name="connsiteY43" fmla="*/ 1246909 h 1449230"/>
                <a:gd name="connsiteX44" fmla="*/ 1373303 w 1373303"/>
                <a:gd name="connsiteY44" fmla="*/ 1371600 h 1449230"/>
                <a:gd name="connsiteX45" fmla="*/ 1342130 w 1373303"/>
                <a:gd name="connsiteY45" fmla="*/ 1392382 h 1449230"/>
                <a:gd name="connsiteX46" fmla="*/ 1238221 w 1373303"/>
                <a:gd name="connsiteY46" fmla="*/ 1381991 h 1449230"/>
                <a:gd name="connsiteX47" fmla="*/ 1051185 w 1373303"/>
                <a:gd name="connsiteY47" fmla="*/ 1371600 h 1449230"/>
                <a:gd name="connsiteX48" fmla="*/ 781021 w 1373303"/>
                <a:gd name="connsiteY48" fmla="*/ 1381991 h 1449230"/>
                <a:gd name="connsiteX49" fmla="*/ 718675 w 1373303"/>
                <a:gd name="connsiteY49" fmla="*/ 1392382 h 1449230"/>
                <a:gd name="connsiteX50" fmla="*/ 666721 w 1373303"/>
                <a:gd name="connsiteY50" fmla="*/ 1402773 h 1449230"/>
                <a:gd name="connsiteX51" fmla="*/ 573203 w 1373303"/>
                <a:gd name="connsiteY51" fmla="*/ 1413164 h 1449230"/>
                <a:gd name="connsiteX0" fmla="*/ 573203 w 1373303"/>
                <a:gd name="connsiteY0" fmla="*/ 1413164 h 1449230"/>
                <a:gd name="connsiteX1" fmla="*/ 510857 w 1373303"/>
                <a:gd name="connsiteY1" fmla="*/ 1423555 h 1449230"/>
                <a:gd name="connsiteX2" fmla="*/ 251085 w 1373303"/>
                <a:gd name="connsiteY2" fmla="*/ 1444336 h 1449230"/>
                <a:gd name="connsiteX3" fmla="*/ 2569 w 1373303"/>
                <a:gd name="connsiteY3" fmla="*/ 1449099 h 1449230"/>
                <a:gd name="connsiteX4" fmla="*/ 22485 w 1373303"/>
                <a:gd name="connsiteY4" fmla="*/ 1298864 h 1449230"/>
                <a:gd name="connsiteX5" fmla="*/ 126394 w 1373303"/>
                <a:gd name="connsiteY5" fmla="*/ 935182 h 1449230"/>
                <a:gd name="connsiteX6" fmla="*/ 230303 w 1373303"/>
                <a:gd name="connsiteY6" fmla="*/ 820882 h 1449230"/>
                <a:gd name="connsiteX7" fmla="*/ 251085 w 1373303"/>
                <a:gd name="connsiteY7" fmla="*/ 789709 h 1449230"/>
                <a:gd name="connsiteX8" fmla="*/ 313430 w 1373303"/>
                <a:gd name="connsiteY8" fmla="*/ 748146 h 1449230"/>
                <a:gd name="connsiteX9" fmla="*/ 344603 w 1373303"/>
                <a:gd name="connsiteY9" fmla="*/ 727364 h 1449230"/>
                <a:gd name="connsiteX10" fmla="*/ 448512 w 1373303"/>
                <a:gd name="connsiteY10" fmla="*/ 696191 h 1449230"/>
                <a:gd name="connsiteX11" fmla="*/ 479685 w 1373303"/>
                <a:gd name="connsiteY11" fmla="*/ 675409 h 1449230"/>
                <a:gd name="connsiteX12" fmla="*/ 458903 w 1373303"/>
                <a:gd name="connsiteY12" fmla="*/ 581891 h 1449230"/>
                <a:gd name="connsiteX13" fmla="*/ 458903 w 1373303"/>
                <a:gd name="connsiteY13" fmla="*/ 311727 h 1449230"/>
                <a:gd name="connsiteX14" fmla="*/ 469294 w 1373303"/>
                <a:gd name="connsiteY14" fmla="*/ 280555 h 1449230"/>
                <a:gd name="connsiteX15" fmla="*/ 500466 w 1373303"/>
                <a:gd name="connsiteY15" fmla="*/ 238991 h 1449230"/>
                <a:gd name="connsiteX16" fmla="*/ 510857 w 1373303"/>
                <a:gd name="connsiteY16" fmla="*/ 207818 h 1449230"/>
                <a:gd name="connsiteX17" fmla="*/ 552421 w 1373303"/>
                <a:gd name="connsiteY17" fmla="*/ 145473 h 1449230"/>
                <a:gd name="connsiteX18" fmla="*/ 573203 w 1373303"/>
                <a:gd name="connsiteY18" fmla="*/ 114300 h 1449230"/>
                <a:gd name="connsiteX19" fmla="*/ 604375 w 1373303"/>
                <a:gd name="connsiteY19" fmla="*/ 51955 h 1449230"/>
                <a:gd name="connsiteX20" fmla="*/ 645939 w 1373303"/>
                <a:gd name="connsiteY20" fmla="*/ 31173 h 1449230"/>
                <a:gd name="connsiteX21" fmla="*/ 708285 w 1373303"/>
                <a:gd name="connsiteY21" fmla="*/ 0 h 1449230"/>
                <a:gd name="connsiteX22" fmla="*/ 822585 w 1373303"/>
                <a:gd name="connsiteY22" fmla="*/ 10391 h 1449230"/>
                <a:gd name="connsiteX23" fmla="*/ 874539 w 1373303"/>
                <a:gd name="connsiteY23" fmla="*/ 20782 h 1449230"/>
                <a:gd name="connsiteX24" fmla="*/ 936885 w 1373303"/>
                <a:gd name="connsiteY24" fmla="*/ 83127 h 1449230"/>
                <a:gd name="connsiteX25" fmla="*/ 1009621 w 1373303"/>
                <a:gd name="connsiteY25" fmla="*/ 176646 h 1449230"/>
                <a:gd name="connsiteX26" fmla="*/ 1030403 w 1373303"/>
                <a:gd name="connsiteY26" fmla="*/ 259773 h 1449230"/>
                <a:gd name="connsiteX27" fmla="*/ 1040794 w 1373303"/>
                <a:gd name="connsiteY27" fmla="*/ 363682 h 1449230"/>
                <a:gd name="connsiteX28" fmla="*/ 1030403 w 1373303"/>
                <a:gd name="connsiteY28" fmla="*/ 529936 h 1449230"/>
                <a:gd name="connsiteX29" fmla="*/ 999230 w 1373303"/>
                <a:gd name="connsiteY29" fmla="*/ 592282 h 1449230"/>
                <a:gd name="connsiteX30" fmla="*/ 968057 w 1373303"/>
                <a:gd name="connsiteY30" fmla="*/ 654627 h 1449230"/>
                <a:gd name="connsiteX31" fmla="*/ 978448 w 1373303"/>
                <a:gd name="connsiteY31" fmla="*/ 685800 h 1449230"/>
                <a:gd name="connsiteX32" fmla="*/ 1020012 w 1373303"/>
                <a:gd name="connsiteY32" fmla="*/ 696191 h 1449230"/>
                <a:gd name="connsiteX33" fmla="*/ 1051185 w 1373303"/>
                <a:gd name="connsiteY33" fmla="*/ 706582 h 1449230"/>
                <a:gd name="connsiteX34" fmla="*/ 1144703 w 1373303"/>
                <a:gd name="connsiteY34" fmla="*/ 789709 h 1449230"/>
                <a:gd name="connsiteX35" fmla="*/ 1175875 w 1373303"/>
                <a:gd name="connsiteY35" fmla="*/ 810491 h 1449230"/>
                <a:gd name="connsiteX36" fmla="*/ 1196657 w 1373303"/>
                <a:gd name="connsiteY36" fmla="*/ 841664 h 1449230"/>
                <a:gd name="connsiteX37" fmla="*/ 1248612 w 1373303"/>
                <a:gd name="connsiteY37" fmla="*/ 904009 h 1449230"/>
                <a:gd name="connsiteX38" fmla="*/ 1269394 w 1373303"/>
                <a:gd name="connsiteY38" fmla="*/ 976746 h 1449230"/>
                <a:gd name="connsiteX39" fmla="*/ 1300566 w 1373303"/>
                <a:gd name="connsiteY39" fmla="*/ 1070264 h 1449230"/>
                <a:gd name="connsiteX40" fmla="*/ 1310957 w 1373303"/>
                <a:gd name="connsiteY40" fmla="*/ 1101436 h 1449230"/>
                <a:gd name="connsiteX41" fmla="*/ 1331739 w 1373303"/>
                <a:gd name="connsiteY41" fmla="*/ 1184564 h 1449230"/>
                <a:gd name="connsiteX42" fmla="*/ 1352521 w 1373303"/>
                <a:gd name="connsiteY42" fmla="*/ 1246909 h 1449230"/>
                <a:gd name="connsiteX43" fmla="*/ 1373303 w 1373303"/>
                <a:gd name="connsiteY43" fmla="*/ 1371600 h 1449230"/>
                <a:gd name="connsiteX44" fmla="*/ 1342130 w 1373303"/>
                <a:gd name="connsiteY44" fmla="*/ 1392382 h 1449230"/>
                <a:gd name="connsiteX45" fmla="*/ 1238221 w 1373303"/>
                <a:gd name="connsiteY45" fmla="*/ 1381991 h 1449230"/>
                <a:gd name="connsiteX46" fmla="*/ 1051185 w 1373303"/>
                <a:gd name="connsiteY46" fmla="*/ 1371600 h 1449230"/>
                <a:gd name="connsiteX47" fmla="*/ 781021 w 1373303"/>
                <a:gd name="connsiteY47" fmla="*/ 1381991 h 1449230"/>
                <a:gd name="connsiteX48" fmla="*/ 718675 w 1373303"/>
                <a:gd name="connsiteY48" fmla="*/ 1392382 h 1449230"/>
                <a:gd name="connsiteX49" fmla="*/ 666721 w 1373303"/>
                <a:gd name="connsiteY49" fmla="*/ 1402773 h 1449230"/>
                <a:gd name="connsiteX50" fmla="*/ 573203 w 1373303"/>
                <a:gd name="connsiteY50" fmla="*/ 1413164 h 1449230"/>
                <a:gd name="connsiteX0" fmla="*/ 573203 w 1373303"/>
                <a:gd name="connsiteY0" fmla="*/ 1413164 h 1449230"/>
                <a:gd name="connsiteX1" fmla="*/ 510857 w 1373303"/>
                <a:gd name="connsiteY1" fmla="*/ 1423555 h 1449230"/>
                <a:gd name="connsiteX2" fmla="*/ 251085 w 1373303"/>
                <a:gd name="connsiteY2" fmla="*/ 1444336 h 1449230"/>
                <a:gd name="connsiteX3" fmla="*/ 2569 w 1373303"/>
                <a:gd name="connsiteY3" fmla="*/ 1449099 h 1449230"/>
                <a:gd name="connsiteX4" fmla="*/ 22485 w 1373303"/>
                <a:gd name="connsiteY4" fmla="*/ 1298864 h 1449230"/>
                <a:gd name="connsiteX5" fmla="*/ 126394 w 1373303"/>
                <a:gd name="connsiteY5" fmla="*/ 935182 h 1449230"/>
                <a:gd name="connsiteX6" fmla="*/ 251085 w 1373303"/>
                <a:gd name="connsiteY6" fmla="*/ 789709 h 1449230"/>
                <a:gd name="connsiteX7" fmla="*/ 313430 w 1373303"/>
                <a:gd name="connsiteY7" fmla="*/ 748146 h 1449230"/>
                <a:gd name="connsiteX8" fmla="*/ 344603 w 1373303"/>
                <a:gd name="connsiteY8" fmla="*/ 727364 h 1449230"/>
                <a:gd name="connsiteX9" fmla="*/ 448512 w 1373303"/>
                <a:gd name="connsiteY9" fmla="*/ 696191 h 1449230"/>
                <a:gd name="connsiteX10" fmla="*/ 479685 w 1373303"/>
                <a:gd name="connsiteY10" fmla="*/ 675409 h 1449230"/>
                <a:gd name="connsiteX11" fmla="*/ 458903 w 1373303"/>
                <a:gd name="connsiteY11" fmla="*/ 581891 h 1449230"/>
                <a:gd name="connsiteX12" fmla="*/ 458903 w 1373303"/>
                <a:gd name="connsiteY12" fmla="*/ 311727 h 1449230"/>
                <a:gd name="connsiteX13" fmla="*/ 469294 w 1373303"/>
                <a:gd name="connsiteY13" fmla="*/ 280555 h 1449230"/>
                <a:gd name="connsiteX14" fmla="*/ 500466 w 1373303"/>
                <a:gd name="connsiteY14" fmla="*/ 238991 h 1449230"/>
                <a:gd name="connsiteX15" fmla="*/ 510857 w 1373303"/>
                <a:gd name="connsiteY15" fmla="*/ 207818 h 1449230"/>
                <a:gd name="connsiteX16" fmla="*/ 552421 w 1373303"/>
                <a:gd name="connsiteY16" fmla="*/ 145473 h 1449230"/>
                <a:gd name="connsiteX17" fmla="*/ 573203 w 1373303"/>
                <a:gd name="connsiteY17" fmla="*/ 114300 h 1449230"/>
                <a:gd name="connsiteX18" fmla="*/ 604375 w 1373303"/>
                <a:gd name="connsiteY18" fmla="*/ 51955 h 1449230"/>
                <a:gd name="connsiteX19" fmla="*/ 645939 w 1373303"/>
                <a:gd name="connsiteY19" fmla="*/ 31173 h 1449230"/>
                <a:gd name="connsiteX20" fmla="*/ 708285 w 1373303"/>
                <a:gd name="connsiteY20" fmla="*/ 0 h 1449230"/>
                <a:gd name="connsiteX21" fmla="*/ 822585 w 1373303"/>
                <a:gd name="connsiteY21" fmla="*/ 10391 h 1449230"/>
                <a:gd name="connsiteX22" fmla="*/ 874539 w 1373303"/>
                <a:gd name="connsiteY22" fmla="*/ 20782 h 1449230"/>
                <a:gd name="connsiteX23" fmla="*/ 936885 w 1373303"/>
                <a:gd name="connsiteY23" fmla="*/ 83127 h 1449230"/>
                <a:gd name="connsiteX24" fmla="*/ 1009621 w 1373303"/>
                <a:gd name="connsiteY24" fmla="*/ 176646 h 1449230"/>
                <a:gd name="connsiteX25" fmla="*/ 1030403 w 1373303"/>
                <a:gd name="connsiteY25" fmla="*/ 259773 h 1449230"/>
                <a:gd name="connsiteX26" fmla="*/ 1040794 w 1373303"/>
                <a:gd name="connsiteY26" fmla="*/ 363682 h 1449230"/>
                <a:gd name="connsiteX27" fmla="*/ 1030403 w 1373303"/>
                <a:gd name="connsiteY27" fmla="*/ 529936 h 1449230"/>
                <a:gd name="connsiteX28" fmla="*/ 999230 w 1373303"/>
                <a:gd name="connsiteY28" fmla="*/ 592282 h 1449230"/>
                <a:gd name="connsiteX29" fmla="*/ 968057 w 1373303"/>
                <a:gd name="connsiteY29" fmla="*/ 654627 h 1449230"/>
                <a:gd name="connsiteX30" fmla="*/ 978448 w 1373303"/>
                <a:gd name="connsiteY30" fmla="*/ 685800 h 1449230"/>
                <a:gd name="connsiteX31" fmla="*/ 1020012 w 1373303"/>
                <a:gd name="connsiteY31" fmla="*/ 696191 h 1449230"/>
                <a:gd name="connsiteX32" fmla="*/ 1051185 w 1373303"/>
                <a:gd name="connsiteY32" fmla="*/ 706582 h 1449230"/>
                <a:gd name="connsiteX33" fmla="*/ 1144703 w 1373303"/>
                <a:gd name="connsiteY33" fmla="*/ 789709 h 1449230"/>
                <a:gd name="connsiteX34" fmla="*/ 1175875 w 1373303"/>
                <a:gd name="connsiteY34" fmla="*/ 810491 h 1449230"/>
                <a:gd name="connsiteX35" fmla="*/ 1196657 w 1373303"/>
                <a:gd name="connsiteY35" fmla="*/ 841664 h 1449230"/>
                <a:gd name="connsiteX36" fmla="*/ 1248612 w 1373303"/>
                <a:gd name="connsiteY36" fmla="*/ 904009 h 1449230"/>
                <a:gd name="connsiteX37" fmla="*/ 1269394 w 1373303"/>
                <a:gd name="connsiteY37" fmla="*/ 976746 h 1449230"/>
                <a:gd name="connsiteX38" fmla="*/ 1300566 w 1373303"/>
                <a:gd name="connsiteY38" fmla="*/ 1070264 h 1449230"/>
                <a:gd name="connsiteX39" fmla="*/ 1310957 w 1373303"/>
                <a:gd name="connsiteY39" fmla="*/ 1101436 h 1449230"/>
                <a:gd name="connsiteX40" fmla="*/ 1331739 w 1373303"/>
                <a:gd name="connsiteY40" fmla="*/ 1184564 h 1449230"/>
                <a:gd name="connsiteX41" fmla="*/ 1352521 w 1373303"/>
                <a:gd name="connsiteY41" fmla="*/ 1246909 h 1449230"/>
                <a:gd name="connsiteX42" fmla="*/ 1373303 w 1373303"/>
                <a:gd name="connsiteY42" fmla="*/ 1371600 h 1449230"/>
                <a:gd name="connsiteX43" fmla="*/ 1342130 w 1373303"/>
                <a:gd name="connsiteY43" fmla="*/ 1392382 h 1449230"/>
                <a:gd name="connsiteX44" fmla="*/ 1238221 w 1373303"/>
                <a:gd name="connsiteY44" fmla="*/ 1381991 h 1449230"/>
                <a:gd name="connsiteX45" fmla="*/ 1051185 w 1373303"/>
                <a:gd name="connsiteY45" fmla="*/ 1371600 h 1449230"/>
                <a:gd name="connsiteX46" fmla="*/ 781021 w 1373303"/>
                <a:gd name="connsiteY46" fmla="*/ 1381991 h 1449230"/>
                <a:gd name="connsiteX47" fmla="*/ 718675 w 1373303"/>
                <a:gd name="connsiteY47" fmla="*/ 1392382 h 1449230"/>
                <a:gd name="connsiteX48" fmla="*/ 666721 w 1373303"/>
                <a:gd name="connsiteY48" fmla="*/ 1402773 h 1449230"/>
                <a:gd name="connsiteX49" fmla="*/ 573203 w 1373303"/>
                <a:gd name="connsiteY49" fmla="*/ 1413164 h 1449230"/>
                <a:gd name="connsiteX0" fmla="*/ 573203 w 1373303"/>
                <a:gd name="connsiteY0" fmla="*/ 1413164 h 1449230"/>
                <a:gd name="connsiteX1" fmla="*/ 510857 w 1373303"/>
                <a:gd name="connsiteY1" fmla="*/ 1423555 h 1449230"/>
                <a:gd name="connsiteX2" fmla="*/ 251085 w 1373303"/>
                <a:gd name="connsiteY2" fmla="*/ 1444336 h 1449230"/>
                <a:gd name="connsiteX3" fmla="*/ 2569 w 1373303"/>
                <a:gd name="connsiteY3" fmla="*/ 1449099 h 1449230"/>
                <a:gd name="connsiteX4" fmla="*/ 22485 w 1373303"/>
                <a:gd name="connsiteY4" fmla="*/ 1298864 h 1449230"/>
                <a:gd name="connsiteX5" fmla="*/ 126394 w 1373303"/>
                <a:gd name="connsiteY5" fmla="*/ 935182 h 1449230"/>
                <a:gd name="connsiteX6" fmla="*/ 313430 w 1373303"/>
                <a:gd name="connsiteY6" fmla="*/ 748146 h 1449230"/>
                <a:gd name="connsiteX7" fmla="*/ 344603 w 1373303"/>
                <a:gd name="connsiteY7" fmla="*/ 727364 h 1449230"/>
                <a:gd name="connsiteX8" fmla="*/ 448512 w 1373303"/>
                <a:gd name="connsiteY8" fmla="*/ 696191 h 1449230"/>
                <a:gd name="connsiteX9" fmla="*/ 479685 w 1373303"/>
                <a:gd name="connsiteY9" fmla="*/ 675409 h 1449230"/>
                <a:gd name="connsiteX10" fmla="*/ 458903 w 1373303"/>
                <a:gd name="connsiteY10" fmla="*/ 581891 h 1449230"/>
                <a:gd name="connsiteX11" fmla="*/ 458903 w 1373303"/>
                <a:gd name="connsiteY11" fmla="*/ 311727 h 1449230"/>
                <a:gd name="connsiteX12" fmla="*/ 469294 w 1373303"/>
                <a:gd name="connsiteY12" fmla="*/ 280555 h 1449230"/>
                <a:gd name="connsiteX13" fmla="*/ 500466 w 1373303"/>
                <a:gd name="connsiteY13" fmla="*/ 238991 h 1449230"/>
                <a:gd name="connsiteX14" fmla="*/ 510857 w 1373303"/>
                <a:gd name="connsiteY14" fmla="*/ 207818 h 1449230"/>
                <a:gd name="connsiteX15" fmla="*/ 552421 w 1373303"/>
                <a:gd name="connsiteY15" fmla="*/ 145473 h 1449230"/>
                <a:gd name="connsiteX16" fmla="*/ 573203 w 1373303"/>
                <a:gd name="connsiteY16" fmla="*/ 114300 h 1449230"/>
                <a:gd name="connsiteX17" fmla="*/ 604375 w 1373303"/>
                <a:gd name="connsiteY17" fmla="*/ 51955 h 1449230"/>
                <a:gd name="connsiteX18" fmla="*/ 645939 w 1373303"/>
                <a:gd name="connsiteY18" fmla="*/ 31173 h 1449230"/>
                <a:gd name="connsiteX19" fmla="*/ 708285 w 1373303"/>
                <a:gd name="connsiteY19" fmla="*/ 0 h 1449230"/>
                <a:gd name="connsiteX20" fmla="*/ 822585 w 1373303"/>
                <a:gd name="connsiteY20" fmla="*/ 10391 h 1449230"/>
                <a:gd name="connsiteX21" fmla="*/ 874539 w 1373303"/>
                <a:gd name="connsiteY21" fmla="*/ 20782 h 1449230"/>
                <a:gd name="connsiteX22" fmla="*/ 936885 w 1373303"/>
                <a:gd name="connsiteY22" fmla="*/ 83127 h 1449230"/>
                <a:gd name="connsiteX23" fmla="*/ 1009621 w 1373303"/>
                <a:gd name="connsiteY23" fmla="*/ 176646 h 1449230"/>
                <a:gd name="connsiteX24" fmla="*/ 1030403 w 1373303"/>
                <a:gd name="connsiteY24" fmla="*/ 259773 h 1449230"/>
                <a:gd name="connsiteX25" fmla="*/ 1040794 w 1373303"/>
                <a:gd name="connsiteY25" fmla="*/ 363682 h 1449230"/>
                <a:gd name="connsiteX26" fmla="*/ 1030403 w 1373303"/>
                <a:gd name="connsiteY26" fmla="*/ 529936 h 1449230"/>
                <a:gd name="connsiteX27" fmla="*/ 999230 w 1373303"/>
                <a:gd name="connsiteY27" fmla="*/ 592282 h 1449230"/>
                <a:gd name="connsiteX28" fmla="*/ 968057 w 1373303"/>
                <a:gd name="connsiteY28" fmla="*/ 654627 h 1449230"/>
                <a:gd name="connsiteX29" fmla="*/ 978448 w 1373303"/>
                <a:gd name="connsiteY29" fmla="*/ 685800 h 1449230"/>
                <a:gd name="connsiteX30" fmla="*/ 1020012 w 1373303"/>
                <a:gd name="connsiteY30" fmla="*/ 696191 h 1449230"/>
                <a:gd name="connsiteX31" fmla="*/ 1051185 w 1373303"/>
                <a:gd name="connsiteY31" fmla="*/ 706582 h 1449230"/>
                <a:gd name="connsiteX32" fmla="*/ 1144703 w 1373303"/>
                <a:gd name="connsiteY32" fmla="*/ 789709 h 1449230"/>
                <a:gd name="connsiteX33" fmla="*/ 1175875 w 1373303"/>
                <a:gd name="connsiteY33" fmla="*/ 810491 h 1449230"/>
                <a:gd name="connsiteX34" fmla="*/ 1196657 w 1373303"/>
                <a:gd name="connsiteY34" fmla="*/ 841664 h 1449230"/>
                <a:gd name="connsiteX35" fmla="*/ 1248612 w 1373303"/>
                <a:gd name="connsiteY35" fmla="*/ 904009 h 1449230"/>
                <a:gd name="connsiteX36" fmla="*/ 1269394 w 1373303"/>
                <a:gd name="connsiteY36" fmla="*/ 976746 h 1449230"/>
                <a:gd name="connsiteX37" fmla="*/ 1300566 w 1373303"/>
                <a:gd name="connsiteY37" fmla="*/ 1070264 h 1449230"/>
                <a:gd name="connsiteX38" fmla="*/ 1310957 w 1373303"/>
                <a:gd name="connsiteY38" fmla="*/ 1101436 h 1449230"/>
                <a:gd name="connsiteX39" fmla="*/ 1331739 w 1373303"/>
                <a:gd name="connsiteY39" fmla="*/ 1184564 h 1449230"/>
                <a:gd name="connsiteX40" fmla="*/ 1352521 w 1373303"/>
                <a:gd name="connsiteY40" fmla="*/ 1246909 h 1449230"/>
                <a:gd name="connsiteX41" fmla="*/ 1373303 w 1373303"/>
                <a:gd name="connsiteY41" fmla="*/ 1371600 h 1449230"/>
                <a:gd name="connsiteX42" fmla="*/ 1342130 w 1373303"/>
                <a:gd name="connsiteY42" fmla="*/ 1392382 h 1449230"/>
                <a:gd name="connsiteX43" fmla="*/ 1238221 w 1373303"/>
                <a:gd name="connsiteY43" fmla="*/ 1381991 h 1449230"/>
                <a:gd name="connsiteX44" fmla="*/ 1051185 w 1373303"/>
                <a:gd name="connsiteY44" fmla="*/ 1371600 h 1449230"/>
                <a:gd name="connsiteX45" fmla="*/ 781021 w 1373303"/>
                <a:gd name="connsiteY45" fmla="*/ 1381991 h 1449230"/>
                <a:gd name="connsiteX46" fmla="*/ 718675 w 1373303"/>
                <a:gd name="connsiteY46" fmla="*/ 1392382 h 1449230"/>
                <a:gd name="connsiteX47" fmla="*/ 666721 w 1373303"/>
                <a:gd name="connsiteY47" fmla="*/ 1402773 h 1449230"/>
                <a:gd name="connsiteX48" fmla="*/ 573203 w 1373303"/>
                <a:gd name="connsiteY48" fmla="*/ 1413164 h 1449230"/>
                <a:gd name="connsiteX0" fmla="*/ 573203 w 1373303"/>
                <a:gd name="connsiteY0" fmla="*/ 1413164 h 1449230"/>
                <a:gd name="connsiteX1" fmla="*/ 510857 w 1373303"/>
                <a:gd name="connsiteY1" fmla="*/ 1423555 h 1449230"/>
                <a:gd name="connsiteX2" fmla="*/ 251085 w 1373303"/>
                <a:gd name="connsiteY2" fmla="*/ 1444336 h 1449230"/>
                <a:gd name="connsiteX3" fmla="*/ 2569 w 1373303"/>
                <a:gd name="connsiteY3" fmla="*/ 1449099 h 1449230"/>
                <a:gd name="connsiteX4" fmla="*/ 22485 w 1373303"/>
                <a:gd name="connsiteY4" fmla="*/ 1298864 h 1449230"/>
                <a:gd name="connsiteX5" fmla="*/ 126394 w 1373303"/>
                <a:gd name="connsiteY5" fmla="*/ 935182 h 1449230"/>
                <a:gd name="connsiteX6" fmla="*/ 344603 w 1373303"/>
                <a:gd name="connsiteY6" fmla="*/ 727364 h 1449230"/>
                <a:gd name="connsiteX7" fmla="*/ 448512 w 1373303"/>
                <a:gd name="connsiteY7" fmla="*/ 696191 h 1449230"/>
                <a:gd name="connsiteX8" fmla="*/ 479685 w 1373303"/>
                <a:gd name="connsiteY8" fmla="*/ 675409 h 1449230"/>
                <a:gd name="connsiteX9" fmla="*/ 458903 w 1373303"/>
                <a:gd name="connsiteY9" fmla="*/ 581891 h 1449230"/>
                <a:gd name="connsiteX10" fmla="*/ 458903 w 1373303"/>
                <a:gd name="connsiteY10" fmla="*/ 311727 h 1449230"/>
                <a:gd name="connsiteX11" fmla="*/ 469294 w 1373303"/>
                <a:gd name="connsiteY11" fmla="*/ 280555 h 1449230"/>
                <a:gd name="connsiteX12" fmla="*/ 500466 w 1373303"/>
                <a:gd name="connsiteY12" fmla="*/ 238991 h 1449230"/>
                <a:gd name="connsiteX13" fmla="*/ 510857 w 1373303"/>
                <a:gd name="connsiteY13" fmla="*/ 207818 h 1449230"/>
                <a:gd name="connsiteX14" fmla="*/ 552421 w 1373303"/>
                <a:gd name="connsiteY14" fmla="*/ 145473 h 1449230"/>
                <a:gd name="connsiteX15" fmla="*/ 573203 w 1373303"/>
                <a:gd name="connsiteY15" fmla="*/ 114300 h 1449230"/>
                <a:gd name="connsiteX16" fmla="*/ 604375 w 1373303"/>
                <a:gd name="connsiteY16" fmla="*/ 51955 h 1449230"/>
                <a:gd name="connsiteX17" fmla="*/ 645939 w 1373303"/>
                <a:gd name="connsiteY17" fmla="*/ 31173 h 1449230"/>
                <a:gd name="connsiteX18" fmla="*/ 708285 w 1373303"/>
                <a:gd name="connsiteY18" fmla="*/ 0 h 1449230"/>
                <a:gd name="connsiteX19" fmla="*/ 822585 w 1373303"/>
                <a:gd name="connsiteY19" fmla="*/ 10391 h 1449230"/>
                <a:gd name="connsiteX20" fmla="*/ 874539 w 1373303"/>
                <a:gd name="connsiteY20" fmla="*/ 20782 h 1449230"/>
                <a:gd name="connsiteX21" fmla="*/ 936885 w 1373303"/>
                <a:gd name="connsiteY21" fmla="*/ 83127 h 1449230"/>
                <a:gd name="connsiteX22" fmla="*/ 1009621 w 1373303"/>
                <a:gd name="connsiteY22" fmla="*/ 176646 h 1449230"/>
                <a:gd name="connsiteX23" fmla="*/ 1030403 w 1373303"/>
                <a:gd name="connsiteY23" fmla="*/ 259773 h 1449230"/>
                <a:gd name="connsiteX24" fmla="*/ 1040794 w 1373303"/>
                <a:gd name="connsiteY24" fmla="*/ 363682 h 1449230"/>
                <a:gd name="connsiteX25" fmla="*/ 1030403 w 1373303"/>
                <a:gd name="connsiteY25" fmla="*/ 529936 h 1449230"/>
                <a:gd name="connsiteX26" fmla="*/ 999230 w 1373303"/>
                <a:gd name="connsiteY26" fmla="*/ 592282 h 1449230"/>
                <a:gd name="connsiteX27" fmla="*/ 968057 w 1373303"/>
                <a:gd name="connsiteY27" fmla="*/ 654627 h 1449230"/>
                <a:gd name="connsiteX28" fmla="*/ 978448 w 1373303"/>
                <a:gd name="connsiteY28" fmla="*/ 685800 h 1449230"/>
                <a:gd name="connsiteX29" fmla="*/ 1020012 w 1373303"/>
                <a:gd name="connsiteY29" fmla="*/ 696191 h 1449230"/>
                <a:gd name="connsiteX30" fmla="*/ 1051185 w 1373303"/>
                <a:gd name="connsiteY30" fmla="*/ 706582 h 1449230"/>
                <a:gd name="connsiteX31" fmla="*/ 1144703 w 1373303"/>
                <a:gd name="connsiteY31" fmla="*/ 789709 h 1449230"/>
                <a:gd name="connsiteX32" fmla="*/ 1175875 w 1373303"/>
                <a:gd name="connsiteY32" fmla="*/ 810491 h 1449230"/>
                <a:gd name="connsiteX33" fmla="*/ 1196657 w 1373303"/>
                <a:gd name="connsiteY33" fmla="*/ 841664 h 1449230"/>
                <a:gd name="connsiteX34" fmla="*/ 1248612 w 1373303"/>
                <a:gd name="connsiteY34" fmla="*/ 904009 h 1449230"/>
                <a:gd name="connsiteX35" fmla="*/ 1269394 w 1373303"/>
                <a:gd name="connsiteY35" fmla="*/ 976746 h 1449230"/>
                <a:gd name="connsiteX36" fmla="*/ 1300566 w 1373303"/>
                <a:gd name="connsiteY36" fmla="*/ 1070264 h 1449230"/>
                <a:gd name="connsiteX37" fmla="*/ 1310957 w 1373303"/>
                <a:gd name="connsiteY37" fmla="*/ 1101436 h 1449230"/>
                <a:gd name="connsiteX38" fmla="*/ 1331739 w 1373303"/>
                <a:gd name="connsiteY38" fmla="*/ 1184564 h 1449230"/>
                <a:gd name="connsiteX39" fmla="*/ 1352521 w 1373303"/>
                <a:gd name="connsiteY39" fmla="*/ 1246909 h 1449230"/>
                <a:gd name="connsiteX40" fmla="*/ 1373303 w 1373303"/>
                <a:gd name="connsiteY40" fmla="*/ 1371600 h 1449230"/>
                <a:gd name="connsiteX41" fmla="*/ 1342130 w 1373303"/>
                <a:gd name="connsiteY41" fmla="*/ 1392382 h 1449230"/>
                <a:gd name="connsiteX42" fmla="*/ 1238221 w 1373303"/>
                <a:gd name="connsiteY42" fmla="*/ 1381991 h 1449230"/>
                <a:gd name="connsiteX43" fmla="*/ 1051185 w 1373303"/>
                <a:gd name="connsiteY43" fmla="*/ 1371600 h 1449230"/>
                <a:gd name="connsiteX44" fmla="*/ 781021 w 1373303"/>
                <a:gd name="connsiteY44" fmla="*/ 1381991 h 1449230"/>
                <a:gd name="connsiteX45" fmla="*/ 718675 w 1373303"/>
                <a:gd name="connsiteY45" fmla="*/ 1392382 h 1449230"/>
                <a:gd name="connsiteX46" fmla="*/ 666721 w 1373303"/>
                <a:gd name="connsiteY46" fmla="*/ 1402773 h 1449230"/>
                <a:gd name="connsiteX47" fmla="*/ 573203 w 1373303"/>
                <a:gd name="connsiteY47" fmla="*/ 1413164 h 1449230"/>
                <a:gd name="connsiteX0" fmla="*/ 573203 w 1373303"/>
                <a:gd name="connsiteY0" fmla="*/ 1413164 h 1449230"/>
                <a:gd name="connsiteX1" fmla="*/ 510857 w 1373303"/>
                <a:gd name="connsiteY1" fmla="*/ 1423555 h 1449230"/>
                <a:gd name="connsiteX2" fmla="*/ 251085 w 1373303"/>
                <a:gd name="connsiteY2" fmla="*/ 1444336 h 1449230"/>
                <a:gd name="connsiteX3" fmla="*/ 2569 w 1373303"/>
                <a:gd name="connsiteY3" fmla="*/ 1449099 h 1449230"/>
                <a:gd name="connsiteX4" fmla="*/ 22485 w 1373303"/>
                <a:gd name="connsiteY4" fmla="*/ 1298864 h 1449230"/>
                <a:gd name="connsiteX5" fmla="*/ 126394 w 1373303"/>
                <a:gd name="connsiteY5" fmla="*/ 935182 h 1449230"/>
                <a:gd name="connsiteX6" fmla="*/ 344603 w 1373303"/>
                <a:gd name="connsiteY6" fmla="*/ 727364 h 1449230"/>
                <a:gd name="connsiteX7" fmla="*/ 479685 w 1373303"/>
                <a:gd name="connsiteY7" fmla="*/ 675409 h 1449230"/>
                <a:gd name="connsiteX8" fmla="*/ 458903 w 1373303"/>
                <a:gd name="connsiteY8" fmla="*/ 581891 h 1449230"/>
                <a:gd name="connsiteX9" fmla="*/ 458903 w 1373303"/>
                <a:gd name="connsiteY9" fmla="*/ 311727 h 1449230"/>
                <a:gd name="connsiteX10" fmla="*/ 469294 w 1373303"/>
                <a:gd name="connsiteY10" fmla="*/ 280555 h 1449230"/>
                <a:gd name="connsiteX11" fmla="*/ 500466 w 1373303"/>
                <a:gd name="connsiteY11" fmla="*/ 238991 h 1449230"/>
                <a:gd name="connsiteX12" fmla="*/ 510857 w 1373303"/>
                <a:gd name="connsiteY12" fmla="*/ 207818 h 1449230"/>
                <a:gd name="connsiteX13" fmla="*/ 552421 w 1373303"/>
                <a:gd name="connsiteY13" fmla="*/ 145473 h 1449230"/>
                <a:gd name="connsiteX14" fmla="*/ 573203 w 1373303"/>
                <a:gd name="connsiteY14" fmla="*/ 114300 h 1449230"/>
                <a:gd name="connsiteX15" fmla="*/ 604375 w 1373303"/>
                <a:gd name="connsiteY15" fmla="*/ 51955 h 1449230"/>
                <a:gd name="connsiteX16" fmla="*/ 645939 w 1373303"/>
                <a:gd name="connsiteY16" fmla="*/ 31173 h 1449230"/>
                <a:gd name="connsiteX17" fmla="*/ 708285 w 1373303"/>
                <a:gd name="connsiteY17" fmla="*/ 0 h 1449230"/>
                <a:gd name="connsiteX18" fmla="*/ 822585 w 1373303"/>
                <a:gd name="connsiteY18" fmla="*/ 10391 h 1449230"/>
                <a:gd name="connsiteX19" fmla="*/ 874539 w 1373303"/>
                <a:gd name="connsiteY19" fmla="*/ 20782 h 1449230"/>
                <a:gd name="connsiteX20" fmla="*/ 936885 w 1373303"/>
                <a:gd name="connsiteY20" fmla="*/ 83127 h 1449230"/>
                <a:gd name="connsiteX21" fmla="*/ 1009621 w 1373303"/>
                <a:gd name="connsiteY21" fmla="*/ 176646 h 1449230"/>
                <a:gd name="connsiteX22" fmla="*/ 1030403 w 1373303"/>
                <a:gd name="connsiteY22" fmla="*/ 259773 h 1449230"/>
                <a:gd name="connsiteX23" fmla="*/ 1040794 w 1373303"/>
                <a:gd name="connsiteY23" fmla="*/ 363682 h 1449230"/>
                <a:gd name="connsiteX24" fmla="*/ 1030403 w 1373303"/>
                <a:gd name="connsiteY24" fmla="*/ 529936 h 1449230"/>
                <a:gd name="connsiteX25" fmla="*/ 999230 w 1373303"/>
                <a:gd name="connsiteY25" fmla="*/ 592282 h 1449230"/>
                <a:gd name="connsiteX26" fmla="*/ 968057 w 1373303"/>
                <a:gd name="connsiteY26" fmla="*/ 654627 h 1449230"/>
                <a:gd name="connsiteX27" fmla="*/ 978448 w 1373303"/>
                <a:gd name="connsiteY27" fmla="*/ 685800 h 1449230"/>
                <a:gd name="connsiteX28" fmla="*/ 1020012 w 1373303"/>
                <a:gd name="connsiteY28" fmla="*/ 696191 h 1449230"/>
                <a:gd name="connsiteX29" fmla="*/ 1051185 w 1373303"/>
                <a:gd name="connsiteY29" fmla="*/ 706582 h 1449230"/>
                <a:gd name="connsiteX30" fmla="*/ 1144703 w 1373303"/>
                <a:gd name="connsiteY30" fmla="*/ 789709 h 1449230"/>
                <a:gd name="connsiteX31" fmla="*/ 1175875 w 1373303"/>
                <a:gd name="connsiteY31" fmla="*/ 810491 h 1449230"/>
                <a:gd name="connsiteX32" fmla="*/ 1196657 w 1373303"/>
                <a:gd name="connsiteY32" fmla="*/ 841664 h 1449230"/>
                <a:gd name="connsiteX33" fmla="*/ 1248612 w 1373303"/>
                <a:gd name="connsiteY33" fmla="*/ 904009 h 1449230"/>
                <a:gd name="connsiteX34" fmla="*/ 1269394 w 1373303"/>
                <a:gd name="connsiteY34" fmla="*/ 976746 h 1449230"/>
                <a:gd name="connsiteX35" fmla="*/ 1300566 w 1373303"/>
                <a:gd name="connsiteY35" fmla="*/ 1070264 h 1449230"/>
                <a:gd name="connsiteX36" fmla="*/ 1310957 w 1373303"/>
                <a:gd name="connsiteY36" fmla="*/ 1101436 h 1449230"/>
                <a:gd name="connsiteX37" fmla="*/ 1331739 w 1373303"/>
                <a:gd name="connsiteY37" fmla="*/ 1184564 h 1449230"/>
                <a:gd name="connsiteX38" fmla="*/ 1352521 w 1373303"/>
                <a:gd name="connsiteY38" fmla="*/ 1246909 h 1449230"/>
                <a:gd name="connsiteX39" fmla="*/ 1373303 w 1373303"/>
                <a:gd name="connsiteY39" fmla="*/ 1371600 h 1449230"/>
                <a:gd name="connsiteX40" fmla="*/ 1342130 w 1373303"/>
                <a:gd name="connsiteY40" fmla="*/ 1392382 h 1449230"/>
                <a:gd name="connsiteX41" fmla="*/ 1238221 w 1373303"/>
                <a:gd name="connsiteY41" fmla="*/ 1381991 h 1449230"/>
                <a:gd name="connsiteX42" fmla="*/ 1051185 w 1373303"/>
                <a:gd name="connsiteY42" fmla="*/ 1371600 h 1449230"/>
                <a:gd name="connsiteX43" fmla="*/ 781021 w 1373303"/>
                <a:gd name="connsiteY43" fmla="*/ 1381991 h 1449230"/>
                <a:gd name="connsiteX44" fmla="*/ 718675 w 1373303"/>
                <a:gd name="connsiteY44" fmla="*/ 1392382 h 1449230"/>
                <a:gd name="connsiteX45" fmla="*/ 666721 w 1373303"/>
                <a:gd name="connsiteY45" fmla="*/ 1402773 h 1449230"/>
                <a:gd name="connsiteX46" fmla="*/ 573203 w 1373303"/>
                <a:gd name="connsiteY46" fmla="*/ 1413164 h 1449230"/>
                <a:gd name="connsiteX0" fmla="*/ 573203 w 1373303"/>
                <a:gd name="connsiteY0" fmla="*/ 1413164 h 1449230"/>
                <a:gd name="connsiteX1" fmla="*/ 510857 w 1373303"/>
                <a:gd name="connsiteY1" fmla="*/ 1423555 h 1449230"/>
                <a:gd name="connsiteX2" fmla="*/ 251085 w 1373303"/>
                <a:gd name="connsiteY2" fmla="*/ 1444336 h 1449230"/>
                <a:gd name="connsiteX3" fmla="*/ 2569 w 1373303"/>
                <a:gd name="connsiteY3" fmla="*/ 1449099 h 1449230"/>
                <a:gd name="connsiteX4" fmla="*/ 22485 w 1373303"/>
                <a:gd name="connsiteY4" fmla="*/ 1298864 h 1449230"/>
                <a:gd name="connsiteX5" fmla="*/ 126394 w 1373303"/>
                <a:gd name="connsiteY5" fmla="*/ 935182 h 1449230"/>
                <a:gd name="connsiteX6" fmla="*/ 344603 w 1373303"/>
                <a:gd name="connsiteY6" fmla="*/ 727364 h 1449230"/>
                <a:gd name="connsiteX7" fmla="*/ 498735 w 1373303"/>
                <a:gd name="connsiteY7" fmla="*/ 673028 h 1449230"/>
                <a:gd name="connsiteX8" fmla="*/ 458903 w 1373303"/>
                <a:gd name="connsiteY8" fmla="*/ 581891 h 1449230"/>
                <a:gd name="connsiteX9" fmla="*/ 458903 w 1373303"/>
                <a:gd name="connsiteY9" fmla="*/ 311727 h 1449230"/>
                <a:gd name="connsiteX10" fmla="*/ 469294 w 1373303"/>
                <a:gd name="connsiteY10" fmla="*/ 280555 h 1449230"/>
                <a:gd name="connsiteX11" fmla="*/ 500466 w 1373303"/>
                <a:gd name="connsiteY11" fmla="*/ 238991 h 1449230"/>
                <a:gd name="connsiteX12" fmla="*/ 510857 w 1373303"/>
                <a:gd name="connsiteY12" fmla="*/ 207818 h 1449230"/>
                <a:gd name="connsiteX13" fmla="*/ 552421 w 1373303"/>
                <a:gd name="connsiteY13" fmla="*/ 145473 h 1449230"/>
                <a:gd name="connsiteX14" fmla="*/ 573203 w 1373303"/>
                <a:gd name="connsiteY14" fmla="*/ 114300 h 1449230"/>
                <a:gd name="connsiteX15" fmla="*/ 604375 w 1373303"/>
                <a:gd name="connsiteY15" fmla="*/ 51955 h 1449230"/>
                <a:gd name="connsiteX16" fmla="*/ 645939 w 1373303"/>
                <a:gd name="connsiteY16" fmla="*/ 31173 h 1449230"/>
                <a:gd name="connsiteX17" fmla="*/ 708285 w 1373303"/>
                <a:gd name="connsiteY17" fmla="*/ 0 h 1449230"/>
                <a:gd name="connsiteX18" fmla="*/ 822585 w 1373303"/>
                <a:gd name="connsiteY18" fmla="*/ 10391 h 1449230"/>
                <a:gd name="connsiteX19" fmla="*/ 874539 w 1373303"/>
                <a:gd name="connsiteY19" fmla="*/ 20782 h 1449230"/>
                <a:gd name="connsiteX20" fmla="*/ 936885 w 1373303"/>
                <a:gd name="connsiteY20" fmla="*/ 83127 h 1449230"/>
                <a:gd name="connsiteX21" fmla="*/ 1009621 w 1373303"/>
                <a:gd name="connsiteY21" fmla="*/ 176646 h 1449230"/>
                <a:gd name="connsiteX22" fmla="*/ 1030403 w 1373303"/>
                <a:gd name="connsiteY22" fmla="*/ 259773 h 1449230"/>
                <a:gd name="connsiteX23" fmla="*/ 1040794 w 1373303"/>
                <a:gd name="connsiteY23" fmla="*/ 363682 h 1449230"/>
                <a:gd name="connsiteX24" fmla="*/ 1030403 w 1373303"/>
                <a:gd name="connsiteY24" fmla="*/ 529936 h 1449230"/>
                <a:gd name="connsiteX25" fmla="*/ 999230 w 1373303"/>
                <a:gd name="connsiteY25" fmla="*/ 592282 h 1449230"/>
                <a:gd name="connsiteX26" fmla="*/ 968057 w 1373303"/>
                <a:gd name="connsiteY26" fmla="*/ 654627 h 1449230"/>
                <a:gd name="connsiteX27" fmla="*/ 978448 w 1373303"/>
                <a:gd name="connsiteY27" fmla="*/ 685800 h 1449230"/>
                <a:gd name="connsiteX28" fmla="*/ 1020012 w 1373303"/>
                <a:gd name="connsiteY28" fmla="*/ 696191 h 1449230"/>
                <a:gd name="connsiteX29" fmla="*/ 1051185 w 1373303"/>
                <a:gd name="connsiteY29" fmla="*/ 706582 h 1449230"/>
                <a:gd name="connsiteX30" fmla="*/ 1144703 w 1373303"/>
                <a:gd name="connsiteY30" fmla="*/ 789709 h 1449230"/>
                <a:gd name="connsiteX31" fmla="*/ 1175875 w 1373303"/>
                <a:gd name="connsiteY31" fmla="*/ 810491 h 1449230"/>
                <a:gd name="connsiteX32" fmla="*/ 1196657 w 1373303"/>
                <a:gd name="connsiteY32" fmla="*/ 841664 h 1449230"/>
                <a:gd name="connsiteX33" fmla="*/ 1248612 w 1373303"/>
                <a:gd name="connsiteY33" fmla="*/ 904009 h 1449230"/>
                <a:gd name="connsiteX34" fmla="*/ 1269394 w 1373303"/>
                <a:gd name="connsiteY34" fmla="*/ 976746 h 1449230"/>
                <a:gd name="connsiteX35" fmla="*/ 1300566 w 1373303"/>
                <a:gd name="connsiteY35" fmla="*/ 1070264 h 1449230"/>
                <a:gd name="connsiteX36" fmla="*/ 1310957 w 1373303"/>
                <a:gd name="connsiteY36" fmla="*/ 1101436 h 1449230"/>
                <a:gd name="connsiteX37" fmla="*/ 1331739 w 1373303"/>
                <a:gd name="connsiteY37" fmla="*/ 1184564 h 1449230"/>
                <a:gd name="connsiteX38" fmla="*/ 1352521 w 1373303"/>
                <a:gd name="connsiteY38" fmla="*/ 1246909 h 1449230"/>
                <a:gd name="connsiteX39" fmla="*/ 1373303 w 1373303"/>
                <a:gd name="connsiteY39" fmla="*/ 1371600 h 1449230"/>
                <a:gd name="connsiteX40" fmla="*/ 1342130 w 1373303"/>
                <a:gd name="connsiteY40" fmla="*/ 1392382 h 1449230"/>
                <a:gd name="connsiteX41" fmla="*/ 1238221 w 1373303"/>
                <a:gd name="connsiteY41" fmla="*/ 1381991 h 1449230"/>
                <a:gd name="connsiteX42" fmla="*/ 1051185 w 1373303"/>
                <a:gd name="connsiteY42" fmla="*/ 1371600 h 1449230"/>
                <a:gd name="connsiteX43" fmla="*/ 781021 w 1373303"/>
                <a:gd name="connsiteY43" fmla="*/ 1381991 h 1449230"/>
                <a:gd name="connsiteX44" fmla="*/ 718675 w 1373303"/>
                <a:gd name="connsiteY44" fmla="*/ 1392382 h 1449230"/>
                <a:gd name="connsiteX45" fmla="*/ 666721 w 1373303"/>
                <a:gd name="connsiteY45" fmla="*/ 1402773 h 1449230"/>
                <a:gd name="connsiteX46" fmla="*/ 573203 w 1373303"/>
                <a:gd name="connsiteY46" fmla="*/ 1413164 h 1449230"/>
                <a:gd name="connsiteX0" fmla="*/ 573203 w 1373303"/>
                <a:gd name="connsiteY0" fmla="*/ 1413164 h 1449230"/>
                <a:gd name="connsiteX1" fmla="*/ 510857 w 1373303"/>
                <a:gd name="connsiteY1" fmla="*/ 1423555 h 1449230"/>
                <a:gd name="connsiteX2" fmla="*/ 251085 w 1373303"/>
                <a:gd name="connsiteY2" fmla="*/ 1444336 h 1449230"/>
                <a:gd name="connsiteX3" fmla="*/ 2569 w 1373303"/>
                <a:gd name="connsiteY3" fmla="*/ 1449099 h 1449230"/>
                <a:gd name="connsiteX4" fmla="*/ 22485 w 1373303"/>
                <a:gd name="connsiteY4" fmla="*/ 1298864 h 1449230"/>
                <a:gd name="connsiteX5" fmla="*/ 126394 w 1373303"/>
                <a:gd name="connsiteY5" fmla="*/ 935182 h 1449230"/>
                <a:gd name="connsiteX6" fmla="*/ 344603 w 1373303"/>
                <a:gd name="connsiteY6" fmla="*/ 727364 h 1449230"/>
                <a:gd name="connsiteX7" fmla="*/ 498735 w 1373303"/>
                <a:gd name="connsiteY7" fmla="*/ 673028 h 1449230"/>
                <a:gd name="connsiteX8" fmla="*/ 458903 w 1373303"/>
                <a:gd name="connsiteY8" fmla="*/ 581891 h 1449230"/>
                <a:gd name="connsiteX9" fmla="*/ 458903 w 1373303"/>
                <a:gd name="connsiteY9" fmla="*/ 311727 h 1449230"/>
                <a:gd name="connsiteX10" fmla="*/ 500466 w 1373303"/>
                <a:gd name="connsiteY10" fmla="*/ 238991 h 1449230"/>
                <a:gd name="connsiteX11" fmla="*/ 510857 w 1373303"/>
                <a:gd name="connsiteY11" fmla="*/ 207818 h 1449230"/>
                <a:gd name="connsiteX12" fmla="*/ 552421 w 1373303"/>
                <a:gd name="connsiteY12" fmla="*/ 145473 h 1449230"/>
                <a:gd name="connsiteX13" fmla="*/ 573203 w 1373303"/>
                <a:gd name="connsiteY13" fmla="*/ 114300 h 1449230"/>
                <a:gd name="connsiteX14" fmla="*/ 604375 w 1373303"/>
                <a:gd name="connsiteY14" fmla="*/ 51955 h 1449230"/>
                <a:gd name="connsiteX15" fmla="*/ 645939 w 1373303"/>
                <a:gd name="connsiteY15" fmla="*/ 31173 h 1449230"/>
                <a:gd name="connsiteX16" fmla="*/ 708285 w 1373303"/>
                <a:gd name="connsiteY16" fmla="*/ 0 h 1449230"/>
                <a:gd name="connsiteX17" fmla="*/ 822585 w 1373303"/>
                <a:gd name="connsiteY17" fmla="*/ 10391 h 1449230"/>
                <a:gd name="connsiteX18" fmla="*/ 874539 w 1373303"/>
                <a:gd name="connsiteY18" fmla="*/ 20782 h 1449230"/>
                <a:gd name="connsiteX19" fmla="*/ 936885 w 1373303"/>
                <a:gd name="connsiteY19" fmla="*/ 83127 h 1449230"/>
                <a:gd name="connsiteX20" fmla="*/ 1009621 w 1373303"/>
                <a:gd name="connsiteY20" fmla="*/ 176646 h 1449230"/>
                <a:gd name="connsiteX21" fmla="*/ 1030403 w 1373303"/>
                <a:gd name="connsiteY21" fmla="*/ 259773 h 1449230"/>
                <a:gd name="connsiteX22" fmla="*/ 1040794 w 1373303"/>
                <a:gd name="connsiteY22" fmla="*/ 363682 h 1449230"/>
                <a:gd name="connsiteX23" fmla="*/ 1030403 w 1373303"/>
                <a:gd name="connsiteY23" fmla="*/ 529936 h 1449230"/>
                <a:gd name="connsiteX24" fmla="*/ 999230 w 1373303"/>
                <a:gd name="connsiteY24" fmla="*/ 592282 h 1449230"/>
                <a:gd name="connsiteX25" fmla="*/ 968057 w 1373303"/>
                <a:gd name="connsiteY25" fmla="*/ 654627 h 1449230"/>
                <a:gd name="connsiteX26" fmla="*/ 978448 w 1373303"/>
                <a:gd name="connsiteY26" fmla="*/ 685800 h 1449230"/>
                <a:gd name="connsiteX27" fmla="*/ 1020012 w 1373303"/>
                <a:gd name="connsiteY27" fmla="*/ 696191 h 1449230"/>
                <a:gd name="connsiteX28" fmla="*/ 1051185 w 1373303"/>
                <a:gd name="connsiteY28" fmla="*/ 706582 h 1449230"/>
                <a:gd name="connsiteX29" fmla="*/ 1144703 w 1373303"/>
                <a:gd name="connsiteY29" fmla="*/ 789709 h 1449230"/>
                <a:gd name="connsiteX30" fmla="*/ 1175875 w 1373303"/>
                <a:gd name="connsiteY30" fmla="*/ 810491 h 1449230"/>
                <a:gd name="connsiteX31" fmla="*/ 1196657 w 1373303"/>
                <a:gd name="connsiteY31" fmla="*/ 841664 h 1449230"/>
                <a:gd name="connsiteX32" fmla="*/ 1248612 w 1373303"/>
                <a:gd name="connsiteY32" fmla="*/ 904009 h 1449230"/>
                <a:gd name="connsiteX33" fmla="*/ 1269394 w 1373303"/>
                <a:gd name="connsiteY33" fmla="*/ 976746 h 1449230"/>
                <a:gd name="connsiteX34" fmla="*/ 1300566 w 1373303"/>
                <a:gd name="connsiteY34" fmla="*/ 1070264 h 1449230"/>
                <a:gd name="connsiteX35" fmla="*/ 1310957 w 1373303"/>
                <a:gd name="connsiteY35" fmla="*/ 1101436 h 1449230"/>
                <a:gd name="connsiteX36" fmla="*/ 1331739 w 1373303"/>
                <a:gd name="connsiteY36" fmla="*/ 1184564 h 1449230"/>
                <a:gd name="connsiteX37" fmla="*/ 1352521 w 1373303"/>
                <a:gd name="connsiteY37" fmla="*/ 1246909 h 1449230"/>
                <a:gd name="connsiteX38" fmla="*/ 1373303 w 1373303"/>
                <a:gd name="connsiteY38" fmla="*/ 1371600 h 1449230"/>
                <a:gd name="connsiteX39" fmla="*/ 1342130 w 1373303"/>
                <a:gd name="connsiteY39" fmla="*/ 1392382 h 1449230"/>
                <a:gd name="connsiteX40" fmla="*/ 1238221 w 1373303"/>
                <a:gd name="connsiteY40" fmla="*/ 1381991 h 1449230"/>
                <a:gd name="connsiteX41" fmla="*/ 1051185 w 1373303"/>
                <a:gd name="connsiteY41" fmla="*/ 1371600 h 1449230"/>
                <a:gd name="connsiteX42" fmla="*/ 781021 w 1373303"/>
                <a:gd name="connsiteY42" fmla="*/ 1381991 h 1449230"/>
                <a:gd name="connsiteX43" fmla="*/ 718675 w 1373303"/>
                <a:gd name="connsiteY43" fmla="*/ 1392382 h 1449230"/>
                <a:gd name="connsiteX44" fmla="*/ 666721 w 1373303"/>
                <a:gd name="connsiteY44" fmla="*/ 1402773 h 1449230"/>
                <a:gd name="connsiteX45" fmla="*/ 573203 w 1373303"/>
                <a:gd name="connsiteY45" fmla="*/ 1413164 h 1449230"/>
                <a:gd name="connsiteX0" fmla="*/ 573203 w 1373303"/>
                <a:gd name="connsiteY0" fmla="*/ 1413164 h 1449230"/>
                <a:gd name="connsiteX1" fmla="*/ 510857 w 1373303"/>
                <a:gd name="connsiteY1" fmla="*/ 1423555 h 1449230"/>
                <a:gd name="connsiteX2" fmla="*/ 251085 w 1373303"/>
                <a:gd name="connsiteY2" fmla="*/ 1444336 h 1449230"/>
                <a:gd name="connsiteX3" fmla="*/ 2569 w 1373303"/>
                <a:gd name="connsiteY3" fmla="*/ 1449099 h 1449230"/>
                <a:gd name="connsiteX4" fmla="*/ 22485 w 1373303"/>
                <a:gd name="connsiteY4" fmla="*/ 1298864 h 1449230"/>
                <a:gd name="connsiteX5" fmla="*/ 126394 w 1373303"/>
                <a:gd name="connsiteY5" fmla="*/ 935182 h 1449230"/>
                <a:gd name="connsiteX6" fmla="*/ 344603 w 1373303"/>
                <a:gd name="connsiteY6" fmla="*/ 727364 h 1449230"/>
                <a:gd name="connsiteX7" fmla="*/ 498735 w 1373303"/>
                <a:gd name="connsiteY7" fmla="*/ 673028 h 1449230"/>
                <a:gd name="connsiteX8" fmla="*/ 458903 w 1373303"/>
                <a:gd name="connsiteY8" fmla="*/ 581891 h 1449230"/>
                <a:gd name="connsiteX9" fmla="*/ 458903 w 1373303"/>
                <a:gd name="connsiteY9" fmla="*/ 311727 h 1449230"/>
                <a:gd name="connsiteX10" fmla="*/ 510857 w 1373303"/>
                <a:gd name="connsiteY10" fmla="*/ 207818 h 1449230"/>
                <a:gd name="connsiteX11" fmla="*/ 552421 w 1373303"/>
                <a:gd name="connsiteY11" fmla="*/ 145473 h 1449230"/>
                <a:gd name="connsiteX12" fmla="*/ 573203 w 1373303"/>
                <a:gd name="connsiteY12" fmla="*/ 114300 h 1449230"/>
                <a:gd name="connsiteX13" fmla="*/ 604375 w 1373303"/>
                <a:gd name="connsiteY13" fmla="*/ 51955 h 1449230"/>
                <a:gd name="connsiteX14" fmla="*/ 645939 w 1373303"/>
                <a:gd name="connsiteY14" fmla="*/ 31173 h 1449230"/>
                <a:gd name="connsiteX15" fmla="*/ 708285 w 1373303"/>
                <a:gd name="connsiteY15" fmla="*/ 0 h 1449230"/>
                <a:gd name="connsiteX16" fmla="*/ 822585 w 1373303"/>
                <a:gd name="connsiteY16" fmla="*/ 10391 h 1449230"/>
                <a:gd name="connsiteX17" fmla="*/ 874539 w 1373303"/>
                <a:gd name="connsiteY17" fmla="*/ 20782 h 1449230"/>
                <a:gd name="connsiteX18" fmla="*/ 936885 w 1373303"/>
                <a:gd name="connsiteY18" fmla="*/ 83127 h 1449230"/>
                <a:gd name="connsiteX19" fmla="*/ 1009621 w 1373303"/>
                <a:gd name="connsiteY19" fmla="*/ 176646 h 1449230"/>
                <a:gd name="connsiteX20" fmla="*/ 1030403 w 1373303"/>
                <a:gd name="connsiteY20" fmla="*/ 259773 h 1449230"/>
                <a:gd name="connsiteX21" fmla="*/ 1040794 w 1373303"/>
                <a:gd name="connsiteY21" fmla="*/ 363682 h 1449230"/>
                <a:gd name="connsiteX22" fmla="*/ 1030403 w 1373303"/>
                <a:gd name="connsiteY22" fmla="*/ 529936 h 1449230"/>
                <a:gd name="connsiteX23" fmla="*/ 999230 w 1373303"/>
                <a:gd name="connsiteY23" fmla="*/ 592282 h 1449230"/>
                <a:gd name="connsiteX24" fmla="*/ 968057 w 1373303"/>
                <a:gd name="connsiteY24" fmla="*/ 654627 h 1449230"/>
                <a:gd name="connsiteX25" fmla="*/ 978448 w 1373303"/>
                <a:gd name="connsiteY25" fmla="*/ 685800 h 1449230"/>
                <a:gd name="connsiteX26" fmla="*/ 1020012 w 1373303"/>
                <a:gd name="connsiteY26" fmla="*/ 696191 h 1449230"/>
                <a:gd name="connsiteX27" fmla="*/ 1051185 w 1373303"/>
                <a:gd name="connsiteY27" fmla="*/ 706582 h 1449230"/>
                <a:gd name="connsiteX28" fmla="*/ 1144703 w 1373303"/>
                <a:gd name="connsiteY28" fmla="*/ 789709 h 1449230"/>
                <a:gd name="connsiteX29" fmla="*/ 1175875 w 1373303"/>
                <a:gd name="connsiteY29" fmla="*/ 810491 h 1449230"/>
                <a:gd name="connsiteX30" fmla="*/ 1196657 w 1373303"/>
                <a:gd name="connsiteY30" fmla="*/ 841664 h 1449230"/>
                <a:gd name="connsiteX31" fmla="*/ 1248612 w 1373303"/>
                <a:gd name="connsiteY31" fmla="*/ 904009 h 1449230"/>
                <a:gd name="connsiteX32" fmla="*/ 1269394 w 1373303"/>
                <a:gd name="connsiteY32" fmla="*/ 976746 h 1449230"/>
                <a:gd name="connsiteX33" fmla="*/ 1300566 w 1373303"/>
                <a:gd name="connsiteY33" fmla="*/ 1070264 h 1449230"/>
                <a:gd name="connsiteX34" fmla="*/ 1310957 w 1373303"/>
                <a:gd name="connsiteY34" fmla="*/ 1101436 h 1449230"/>
                <a:gd name="connsiteX35" fmla="*/ 1331739 w 1373303"/>
                <a:gd name="connsiteY35" fmla="*/ 1184564 h 1449230"/>
                <a:gd name="connsiteX36" fmla="*/ 1352521 w 1373303"/>
                <a:gd name="connsiteY36" fmla="*/ 1246909 h 1449230"/>
                <a:gd name="connsiteX37" fmla="*/ 1373303 w 1373303"/>
                <a:gd name="connsiteY37" fmla="*/ 1371600 h 1449230"/>
                <a:gd name="connsiteX38" fmla="*/ 1342130 w 1373303"/>
                <a:gd name="connsiteY38" fmla="*/ 1392382 h 1449230"/>
                <a:gd name="connsiteX39" fmla="*/ 1238221 w 1373303"/>
                <a:gd name="connsiteY39" fmla="*/ 1381991 h 1449230"/>
                <a:gd name="connsiteX40" fmla="*/ 1051185 w 1373303"/>
                <a:gd name="connsiteY40" fmla="*/ 1371600 h 1449230"/>
                <a:gd name="connsiteX41" fmla="*/ 781021 w 1373303"/>
                <a:gd name="connsiteY41" fmla="*/ 1381991 h 1449230"/>
                <a:gd name="connsiteX42" fmla="*/ 718675 w 1373303"/>
                <a:gd name="connsiteY42" fmla="*/ 1392382 h 1449230"/>
                <a:gd name="connsiteX43" fmla="*/ 666721 w 1373303"/>
                <a:gd name="connsiteY43" fmla="*/ 1402773 h 1449230"/>
                <a:gd name="connsiteX44" fmla="*/ 573203 w 1373303"/>
                <a:gd name="connsiteY44" fmla="*/ 1413164 h 1449230"/>
                <a:gd name="connsiteX0" fmla="*/ 573203 w 1373303"/>
                <a:gd name="connsiteY0" fmla="*/ 1413164 h 1449230"/>
                <a:gd name="connsiteX1" fmla="*/ 510857 w 1373303"/>
                <a:gd name="connsiteY1" fmla="*/ 1423555 h 1449230"/>
                <a:gd name="connsiteX2" fmla="*/ 251085 w 1373303"/>
                <a:gd name="connsiteY2" fmla="*/ 1444336 h 1449230"/>
                <a:gd name="connsiteX3" fmla="*/ 2569 w 1373303"/>
                <a:gd name="connsiteY3" fmla="*/ 1449099 h 1449230"/>
                <a:gd name="connsiteX4" fmla="*/ 22485 w 1373303"/>
                <a:gd name="connsiteY4" fmla="*/ 1298864 h 1449230"/>
                <a:gd name="connsiteX5" fmla="*/ 126394 w 1373303"/>
                <a:gd name="connsiteY5" fmla="*/ 935182 h 1449230"/>
                <a:gd name="connsiteX6" fmla="*/ 344603 w 1373303"/>
                <a:gd name="connsiteY6" fmla="*/ 727364 h 1449230"/>
                <a:gd name="connsiteX7" fmla="*/ 498735 w 1373303"/>
                <a:gd name="connsiteY7" fmla="*/ 673028 h 1449230"/>
                <a:gd name="connsiteX8" fmla="*/ 458903 w 1373303"/>
                <a:gd name="connsiteY8" fmla="*/ 581891 h 1449230"/>
                <a:gd name="connsiteX9" fmla="*/ 458903 w 1373303"/>
                <a:gd name="connsiteY9" fmla="*/ 311727 h 1449230"/>
                <a:gd name="connsiteX10" fmla="*/ 552421 w 1373303"/>
                <a:gd name="connsiteY10" fmla="*/ 145473 h 1449230"/>
                <a:gd name="connsiteX11" fmla="*/ 573203 w 1373303"/>
                <a:gd name="connsiteY11" fmla="*/ 114300 h 1449230"/>
                <a:gd name="connsiteX12" fmla="*/ 604375 w 1373303"/>
                <a:gd name="connsiteY12" fmla="*/ 51955 h 1449230"/>
                <a:gd name="connsiteX13" fmla="*/ 645939 w 1373303"/>
                <a:gd name="connsiteY13" fmla="*/ 31173 h 1449230"/>
                <a:gd name="connsiteX14" fmla="*/ 708285 w 1373303"/>
                <a:gd name="connsiteY14" fmla="*/ 0 h 1449230"/>
                <a:gd name="connsiteX15" fmla="*/ 822585 w 1373303"/>
                <a:gd name="connsiteY15" fmla="*/ 10391 h 1449230"/>
                <a:gd name="connsiteX16" fmla="*/ 874539 w 1373303"/>
                <a:gd name="connsiteY16" fmla="*/ 20782 h 1449230"/>
                <a:gd name="connsiteX17" fmla="*/ 936885 w 1373303"/>
                <a:gd name="connsiteY17" fmla="*/ 83127 h 1449230"/>
                <a:gd name="connsiteX18" fmla="*/ 1009621 w 1373303"/>
                <a:gd name="connsiteY18" fmla="*/ 176646 h 1449230"/>
                <a:gd name="connsiteX19" fmla="*/ 1030403 w 1373303"/>
                <a:gd name="connsiteY19" fmla="*/ 259773 h 1449230"/>
                <a:gd name="connsiteX20" fmla="*/ 1040794 w 1373303"/>
                <a:gd name="connsiteY20" fmla="*/ 363682 h 1449230"/>
                <a:gd name="connsiteX21" fmla="*/ 1030403 w 1373303"/>
                <a:gd name="connsiteY21" fmla="*/ 529936 h 1449230"/>
                <a:gd name="connsiteX22" fmla="*/ 999230 w 1373303"/>
                <a:gd name="connsiteY22" fmla="*/ 592282 h 1449230"/>
                <a:gd name="connsiteX23" fmla="*/ 968057 w 1373303"/>
                <a:gd name="connsiteY23" fmla="*/ 654627 h 1449230"/>
                <a:gd name="connsiteX24" fmla="*/ 978448 w 1373303"/>
                <a:gd name="connsiteY24" fmla="*/ 685800 h 1449230"/>
                <a:gd name="connsiteX25" fmla="*/ 1020012 w 1373303"/>
                <a:gd name="connsiteY25" fmla="*/ 696191 h 1449230"/>
                <a:gd name="connsiteX26" fmla="*/ 1051185 w 1373303"/>
                <a:gd name="connsiteY26" fmla="*/ 706582 h 1449230"/>
                <a:gd name="connsiteX27" fmla="*/ 1144703 w 1373303"/>
                <a:gd name="connsiteY27" fmla="*/ 789709 h 1449230"/>
                <a:gd name="connsiteX28" fmla="*/ 1175875 w 1373303"/>
                <a:gd name="connsiteY28" fmla="*/ 810491 h 1449230"/>
                <a:gd name="connsiteX29" fmla="*/ 1196657 w 1373303"/>
                <a:gd name="connsiteY29" fmla="*/ 841664 h 1449230"/>
                <a:gd name="connsiteX30" fmla="*/ 1248612 w 1373303"/>
                <a:gd name="connsiteY30" fmla="*/ 904009 h 1449230"/>
                <a:gd name="connsiteX31" fmla="*/ 1269394 w 1373303"/>
                <a:gd name="connsiteY31" fmla="*/ 976746 h 1449230"/>
                <a:gd name="connsiteX32" fmla="*/ 1300566 w 1373303"/>
                <a:gd name="connsiteY32" fmla="*/ 1070264 h 1449230"/>
                <a:gd name="connsiteX33" fmla="*/ 1310957 w 1373303"/>
                <a:gd name="connsiteY33" fmla="*/ 1101436 h 1449230"/>
                <a:gd name="connsiteX34" fmla="*/ 1331739 w 1373303"/>
                <a:gd name="connsiteY34" fmla="*/ 1184564 h 1449230"/>
                <a:gd name="connsiteX35" fmla="*/ 1352521 w 1373303"/>
                <a:gd name="connsiteY35" fmla="*/ 1246909 h 1449230"/>
                <a:gd name="connsiteX36" fmla="*/ 1373303 w 1373303"/>
                <a:gd name="connsiteY36" fmla="*/ 1371600 h 1449230"/>
                <a:gd name="connsiteX37" fmla="*/ 1342130 w 1373303"/>
                <a:gd name="connsiteY37" fmla="*/ 1392382 h 1449230"/>
                <a:gd name="connsiteX38" fmla="*/ 1238221 w 1373303"/>
                <a:gd name="connsiteY38" fmla="*/ 1381991 h 1449230"/>
                <a:gd name="connsiteX39" fmla="*/ 1051185 w 1373303"/>
                <a:gd name="connsiteY39" fmla="*/ 1371600 h 1449230"/>
                <a:gd name="connsiteX40" fmla="*/ 781021 w 1373303"/>
                <a:gd name="connsiteY40" fmla="*/ 1381991 h 1449230"/>
                <a:gd name="connsiteX41" fmla="*/ 718675 w 1373303"/>
                <a:gd name="connsiteY41" fmla="*/ 1392382 h 1449230"/>
                <a:gd name="connsiteX42" fmla="*/ 666721 w 1373303"/>
                <a:gd name="connsiteY42" fmla="*/ 1402773 h 1449230"/>
                <a:gd name="connsiteX43" fmla="*/ 573203 w 1373303"/>
                <a:gd name="connsiteY43" fmla="*/ 1413164 h 1449230"/>
                <a:gd name="connsiteX0" fmla="*/ 573203 w 1373303"/>
                <a:gd name="connsiteY0" fmla="*/ 1413164 h 1449230"/>
                <a:gd name="connsiteX1" fmla="*/ 510857 w 1373303"/>
                <a:gd name="connsiteY1" fmla="*/ 1423555 h 1449230"/>
                <a:gd name="connsiteX2" fmla="*/ 251085 w 1373303"/>
                <a:gd name="connsiteY2" fmla="*/ 1444336 h 1449230"/>
                <a:gd name="connsiteX3" fmla="*/ 2569 w 1373303"/>
                <a:gd name="connsiteY3" fmla="*/ 1449099 h 1449230"/>
                <a:gd name="connsiteX4" fmla="*/ 22485 w 1373303"/>
                <a:gd name="connsiteY4" fmla="*/ 1298864 h 1449230"/>
                <a:gd name="connsiteX5" fmla="*/ 126394 w 1373303"/>
                <a:gd name="connsiteY5" fmla="*/ 935182 h 1449230"/>
                <a:gd name="connsiteX6" fmla="*/ 344603 w 1373303"/>
                <a:gd name="connsiteY6" fmla="*/ 727364 h 1449230"/>
                <a:gd name="connsiteX7" fmla="*/ 498735 w 1373303"/>
                <a:gd name="connsiteY7" fmla="*/ 673028 h 1449230"/>
                <a:gd name="connsiteX8" fmla="*/ 458903 w 1373303"/>
                <a:gd name="connsiteY8" fmla="*/ 581891 h 1449230"/>
                <a:gd name="connsiteX9" fmla="*/ 458903 w 1373303"/>
                <a:gd name="connsiteY9" fmla="*/ 311727 h 1449230"/>
                <a:gd name="connsiteX10" fmla="*/ 573203 w 1373303"/>
                <a:gd name="connsiteY10" fmla="*/ 114300 h 1449230"/>
                <a:gd name="connsiteX11" fmla="*/ 604375 w 1373303"/>
                <a:gd name="connsiteY11" fmla="*/ 51955 h 1449230"/>
                <a:gd name="connsiteX12" fmla="*/ 645939 w 1373303"/>
                <a:gd name="connsiteY12" fmla="*/ 31173 h 1449230"/>
                <a:gd name="connsiteX13" fmla="*/ 708285 w 1373303"/>
                <a:gd name="connsiteY13" fmla="*/ 0 h 1449230"/>
                <a:gd name="connsiteX14" fmla="*/ 822585 w 1373303"/>
                <a:gd name="connsiteY14" fmla="*/ 10391 h 1449230"/>
                <a:gd name="connsiteX15" fmla="*/ 874539 w 1373303"/>
                <a:gd name="connsiteY15" fmla="*/ 20782 h 1449230"/>
                <a:gd name="connsiteX16" fmla="*/ 936885 w 1373303"/>
                <a:gd name="connsiteY16" fmla="*/ 83127 h 1449230"/>
                <a:gd name="connsiteX17" fmla="*/ 1009621 w 1373303"/>
                <a:gd name="connsiteY17" fmla="*/ 176646 h 1449230"/>
                <a:gd name="connsiteX18" fmla="*/ 1030403 w 1373303"/>
                <a:gd name="connsiteY18" fmla="*/ 259773 h 1449230"/>
                <a:gd name="connsiteX19" fmla="*/ 1040794 w 1373303"/>
                <a:gd name="connsiteY19" fmla="*/ 363682 h 1449230"/>
                <a:gd name="connsiteX20" fmla="*/ 1030403 w 1373303"/>
                <a:gd name="connsiteY20" fmla="*/ 529936 h 1449230"/>
                <a:gd name="connsiteX21" fmla="*/ 999230 w 1373303"/>
                <a:gd name="connsiteY21" fmla="*/ 592282 h 1449230"/>
                <a:gd name="connsiteX22" fmla="*/ 968057 w 1373303"/>
                <a:gd name="connsiteY22" fmla="*/ 654627 h 1449230"/>
                <a:gd name="connsiteX23" fmla="*/ 978448 w 1373303"/>
                <a:gd name="connsiteY23" fmla="*/ 685800 h 1449230"/>
                <a:gd name="connsiteX24" fmla="*/ 1020012 w 1373303"/>
                <a:gd name="connsiteY24" fmla="*/ 696191 h 1449230"/>
                <a:gd name="connsiteX25" fmla="*/ 1051185 w 1373303"/>
                <a:gd name="connsiteY25" fmla="*/ 706582 h 1449230"/>
                <a:gd name="connsiteX26" fmla="*/ 1144703 w 1373303"/>
                <a:gd name="connsiteY26" fmla="*/ 789709 h 1449230"/>
                <a:gd name="connsiteX27" fmla="*/ 1175875 w 1373303"/>
                <a:gd name="connsiteY27" fmla="*/ 810491 h 1449230"/>
                <a:gd name="connsiteX28" fmla="*/ 1196657 w 1373303"/>
                <a:gd name="connsiteY28" fmla="*/ 841664 h 1449230"/>
                <a:gd name="connsiteX29" fmla="*/ 1248612 w 1373303"/>
                <a:gd name="connsiteY29" fmla="*/ 904009 h 1449230"/>
                <a:gd name="connsiteX30" fmla="*/ 1269394 w 1373303"/>
                <a:gd name="connsiteY30" fmla="*/ 976746 h 1449230"/>
                <a:gd name="connsiteX31" fmla="*/ 1300566 w 1373303"/>
                <a:gd name="connsiteY31" fmla="*/ 1070264 h 1449230"/>
                <a:gd name="connsiteX32" fmla="*/ 1310957 w 1373303"/>
                <a:gd name="connsiteY32" fmla="*/ 1101436 h 1449230"/>
                <a:gd name="connsiteX33" fmla="*/ 1331739 w 1373303"/>
                <a:gd name="connsiteY33" fmla="*/ 1184564 h 1449230"/>
                <a:gd name="connsiteX34" fmla="*/ 1352521 w 1373303"/>
                <a:gd name="connsiteY34" fmla="*/ 1246909 h 1449230"/>
                <a:gd name="connsiteX35" fmla="*/ 1373303 w 1373303"/>
                <a:gd name="connsiteY35" fmla="*/ 1371600 h 1449230"/>
                <a:gd name="connsiteX36" fmla="*/ 1342130 w 1373303"/>
                <a:gd name="connsiteY36" fmla="*/ 1392382 h 1449230"/>
                <a:gd name="connsiteX37" fmla="*/ 1238221 w 1373303"/>
                <a:gd name="connsiteY37" fmla="*/ 1381991 h 1449230"/>
                <a:gd name="connsiteX38" fmla="*/ 1051185 w 1373303"/>
                <a:gd name="connsiteY38" fmla="*/ 1371600 h 1449230"/>
                <a:gd name="connsiteX39" fmla="*/ 781021 w 1373303"/>
                <a:gd name="connsiteY39" fmla="*/ 1381991 h 1449230"/>
                <a:gd name="connsiteX40" fmla="*/ 718675 w 1373303"/>
                <a:gd name="connsiteY40" fmla="*/ 1392382 h 1449230"/>
                <a:gd name="connsiteX41" fmla="*/ 666721 w 1373303"/>
                <a:gd name="connsiteY41" fmla="*/ 1402773 h 1449230"/>
                <a:gd name="connsiteX42" fmla="*/ 573203 w 1373303"/>
                <a:gd name="connsiteY42" fmla="*/ 1413164 h 1449230"/>
                <a:gd name="connsiteX0" fmla="*/ 573203 w 1373303"/>
                <a:gd name="connsiteY0" fmla="*/ 1413164 h 1449230"/>
                <a:gd name="connsiteX1" fmla="*/ 510857 w 1373303"/>
                <a:gd name="connsiteY1" fmla="*/ 1423555 h 1449230"/>
                <a:gd name="connsiteX2" fmla="*/ 251085 w 1373303"/>
                <a:gd name="connsiteY2" fmla="*/ 1444336 h 1449230"/>
                <a:gd name="connsiteX3" fmla="*/ 2569 w 1373303"/>
                <a:gd name="connsiteY3" fmla="*/ 1449099 h 1449230"/>
                <a:gd name="connsiteX4" fmla="*/ 22485 w 1373303"/>
                <a:gd name="connsiteY4" fmla="*/ 1298864 h 1449230"/>
                <a:gd name="connsiteX5" fmla="*/ 126394 w 1373303"/>
                <a:gd name="connsiteY5" fmla="*/ 935182 h 1449230"/>
                <a:gd name="connsiteX6" fmla="*/ 344603 w 1373303"/>
                <a:gd name="connsiteY6" fmla="*/ 727364 h 1449230"/>
                <a:gd name="connsiteX7" fmla="*/ 498735 w 1373303"/>
                <a:gd name="connsiteY7" fmla="*/ 673028 h 1449230"/>
                <a:gd name="connsiteX8" fmla="*/ 458903 w 1373303"/>
                <a:gd name="connsiteY8" fmla="*/ 581891 h 1449230"/>
                <a:gd name="connsiteX9" fmla="*/ 458903 w 1373303"/>
                <a:gd name="connsiteY9" fmla="*/ 311727 h 1449230"/>
                <a:gd name="connsiteX10" fmla="*/ 604375 w 1373303"/>
                <a:gd name="connsiteY10" fmla="*/ 51955 h 1449230"/>
                <a:gd name="connsiteX11" fmla="*/ 645939 w 1373303"/>
                <a:gd name="connsiteY11" fmla="*/ 31173 h 1449230"/>
                <a:gd name="connsiteX12" fmla="*/ 708285 w 1373303"/>
                <a:gd name="connsiteY12" fmla="*/ 0 h 1449230"/>
                <a:gd name="connsiteX13" fmla="*/ 822585 w 1373303"/>
                <a:gd name="connsiteY13" fmla="*/ 10391 h 1449230"/>
                <a:gd name="connsiteX14" fmla="*/ 874539 w 1373303"/>
                <a:gd name="connsiteY14" fmla="*/ 20782 h 1449230"/>
                <a:gd name="connsiteX15" fmla="*/ 936885 w 1373303"/>
                <a:gd name="connsiteY15" fmla="*/ 83127 h 1449230"/>
                <a:gd name="connsiteX16" fmla="*/ 1009621 w 1373303"/>
                <a:gd name="connsiteY16" fmla="*/ 176646 h 1449230"/>
                <a:gd name="connsiteX17" fmla="*/ 1030403 w 1373303"/>
                <a:gd name="connsiteY17" fmla="*/ 259773 h 1449230"/>
                <a:gd name="connsiteX18" fmla="*/ 1040794 w 1373303"/>
                <a:gd name="connsiteY18" fmla="*/ 363682 h 1449230"/>
                <a:gd name="connsiteX19" fmla="*/ 1030403 w 1373303"/>
                <a:gd name="connsiteY19" fmla="*/ 529936 h 1449230"/>
                <a:gd name="connsiteX20" fmla="*/ 999230 w 1373303"/>
                <a:gd name="connsiteY20" fmla="*/ 592282 h 1449230"/>
                <a:gd name="connsiteX21" fmla="*/ 968057 w 1373303"/>
                <a:gd name="connsiteY21" fmla="*/ 654627 h 1449230"/>
                <a:gd name="connsiteX22" fmla="*/ 978448 w 1373303"/>
                <a:gd name="connsiteY22" fmla="*/ 685800 h 1449230"/>
                <a:gd name="connsiteX23" fmla="*/ 1020012 w 1373303"/>
                <a:gd name="connsiteY23" fmla="*/ 696191 h 1449230"/>
                <a:gd name="connsiteX24" fmla="*/ 1051185 w 1373303"/>
                <a:gd name="connsiteY24" fmla="*/ 706582 h 1449230"/>
                <a:gd name="connsiteX25" fmla="*/ 1144703 w 1373303"/>
                <a:gd name="connsiteY25" fmla="*/ 789709 h 1449230"/>
                <a:gd name="connsiteX26" fmla="*/ 1175875 w 1373303"/>
                <a:gd name="connsiteY26" fmla="*/ 810491 h 1449230"/>
                <a:gd name="connsiteX27" fmla="*/ 1196657 w 1373303"/>
                <a:gd name="connsiteY27" fmla="*/ 841664 h 1449230"/>
                <a:gd name="connsiteX28" fmla="*/ 1248612 w 1373303"/>
                <a:gd name="connsiteY28" fmla="*/ 904009 h 1449230"/>
                <a:gd name="connsiteX29" fmla="*/ 1269394 w 1373303"/>
                <a:gd name="connsiteY29" fmla="*/ 976746 h 1449230"/>
                <a:gd name="connsiteX30" fmla="*/ 1300566 w 1373303"/>
                <a:gd name="connsiteY30" fmla="*/ 1070264 h 1449230"/>
                <a:gd name="connsiteX31" fmla="*/ 1310957 w 1373303"/>
                <a:gd name="connsiteY31" fmla="*/ 1101436 h 1449230"/>
                <a:gd name="connsiteX32" fmla="*/ 1331739 w 1373303"/>
                <a:gd name="connsiteY32" fmla="*/ 1184564 h 1449230"/>
                <a:gd name="connsiteX33" fmla="*/ 1352521 w 1373303"/>
                <a:gd name="connsiteY33" fmla="*/ 1246909 h 1449230"/>
                <a:gd name="connsiteX34" fmla="*/ 1373303 w 1373303"/>
                <a:gd name="connsiteY34" fmla="*/ 1371600 h 1449230"/>
                <a:gd name="connsiteX35" fmla="*/ 1342130 w 1373303"/>
                <a:gd name="connsiteY35" fmla="*/ 1392382 h 1449230"/>
                <a:gd name="connsiteX36" fmla="*/ 1238221 w 1373303"/>
                <a:gd name="connsiteY36" fmla="*/ 1381991 h 1449230"/>
                <a:gd name="connsiteX37" fmla="*/ 1051185 w 1373303"/>
                <a:gd name="connsiteY37" fmla="*/ 1371600 h 1449230"/>
                <a:gd name="connsiteX38" fmla="*/ 781021 w 1373303"/>
                <a:gd name="connsiteY38" fmla="*/ 1381991 h 1449230"/>
                <a:gd name="connsiteX39" fmla="*/ 718675 w 1373303"/>
                <a:gd name="connsiteY39" fmla="*/ 1392382 h 1449230"/>
                <a:gd name="connsiteX40" fmla="*/ 666721 w 1373303"/>
                <a:gd name="connsiteY40" fmla="*/ 1402773 h 1449230"/>
                <a:gd name="connsiteX41" fmla="*/ 573203 w 1373303"/>
                <a:gd name="connsiteY41" fmla="*/ 1413164 h 1449230"/>
                <a:gd name="connsiteX0" fmla="*/ 573203 w 1373303"/>
                <a:gd name="connsiteY0" fmla="*/ 1413164 h 1449230"/>
                <a:gd name="connsiteX1" fmla="*/ 510857 w 1373303"/>
                <a:gd name="connsiteY1" fmla="*/ 1423555 h 1449230"/>
                <a:gd name="connsiteX2" fmla="*/ 251085 w 1373303"/>
                <a:gd name="connsiteY2" fmla="*/ 1444336 h 1449230"/>
                <a:gd name="connsiteX3" fmla="*/ 2569 w 1373303"/>
                <a:gd name="connsiteY3" fmla="*/ 1449099 h 1449230"/>
                <a:gd name="connsiteX4" fmla="*/ 22485 w 1373303"/>
                <a:gd name="connsiteY4" fmla="*/ 1298864 h 1449230"/>
                <a:gd name="connsiteX5" fmla="*/ 126394 w 1373303"/>
                <a:gd name="connsiteY5" fmla="*/ 935182 h 1449230"/>
                <a:gd name="connsiteX6" fmla="*/ 344603 w 1373303"/>
                <a:gd name="connsiteY6" fmla="*/ 727364 h 1449230"/>
                <a:gd name="connsiteX7" fmla="*/ 498735 w 1373303"/>
                <a:gd name="connsiteY7" fmla="*/ 673028 h 1449230"/>
                <a:gd name="connsiteX8" fmla="*/ 458903 w 1373303"/>
                <a:gd name="connsiteY8" fmla="*/ 581891 h 1449230"/>
                <a:gd name="connsiteX9" fmla="*/ 458903 w 1373303"/>
                <a:gd name="connsiteY9" fmla="*/ 311727 h 1449230"/>
                <a:gd name="connsiteX10" fmla="*/ 645939 w 1373303"/>
                <a:gd name="connsiteY10" fmla="*/ 31173 h 1449230"/>
                <a:gd name="connsiteX11" fmla="*/ 708285 w 1373303"/>
                <a:gd name="connsiteY11" fmla="*/ 0 h 1449230"/>
                <a:gd name="connsiteX12" fmla="*/ 822585 w 1373303"/>
                <a:gd name="connsiteY12" fmla="*/ 10391 h 1449230"/>
                <a:gd name="connsiteX13" fmla="*/ 874539 w 1373303"/>
                <a:gd name="connsiteY13" fmla="*/ 20782 h 1449230"/>
                <a:gd name="connsiteX14" fmla="*/ 936885 w 1373303"/>
                <a:gd name="connsiteY14" fmla="*/ 83127 h 1449230"/>
                <a:gd name="connsiteX15" fmla="*/ 1009621 w 1373303"/>
                <a:gd name="connsiteY15" fmla="*/ 176646 h 1449230"/>
                <a:gd name="connsiteX16" fmla="*/ 1030403 w 1373303"/>
                <a:gd name="connsiteY16" fmla="*/ 259773 h 1449230"/>
                <a:gd name="connsiteX17" fmla="*/ 1040794 w 1373303"/>
                <a:gd name="connsiteY17" fmla="*/ 363682 h 1449230"/>
                <a:gd name="connsiteX18" fmla="*/ 1030403 w 1373303"/>
                <a:gd name="connsiteY18" fmla="*/ 529936 h 1449230"/>
                <a:gd name="connsiteX19" fmla="*/ 999230 w 1373303"/>
                <a:gd name="connsiteY19" fmla="*/ 592282 h 1449230"/>
                <a:gd name="connsiteX20" fmla="*/ 968057 w 1373303"/>
                <a:gd name="connsiteY20" fmla="*/ 654627 h 1449230"/>
                <a:gd name="connsiteX21" fmla="*/ 978448 w 1373303"/>
                <a:gd name="connsiteY21" fmla="*/ 685800 h 1449230"/>
                <a:gd name="connsiteX22" fmla="*/ 1020012 w 1373303"/>
                <a:gd name="connsiteY22" fmla="*/ 696191 h 1449230"/>
                <a:gd name="connsiteX23" fmla="*/ 1051185 w 1373303"/>
                <a:gd name="connsiteY23" fmla="*/ 706582 h 1449230"/>
                <a:gd name="connsiteX24" fmla="*/ 1144703 w 1373303"/>
                <a:gd name="connsiteY24" fmla="*/ 789709 h 1449230"/>
                <a:gd name="connsiteX25" fmla="*/ 1175875 w 1373303"/>
                <a:gd name="connsiteY25" fmla="*/ 810491 h 1449230"/>
                <a:gd name="connsiteX26" fmla="*/ 1196657 w 1373303"/>
                <a:gd name="connsiteY26" fmla="*/ 841664 h 1449230"/>
                <a:gd name="connsiteX27" fmla="*/ 1248612 w 1373303"/>
                <a:gd name="connsiteY27" fmla="*/ 904009 h 1449230"/>
                <a:gd name="connsiteX28" fmla="*/ 1269394 w 1373303"/>
                <a:gd name="connsiteY28" fmla="*/ 976746 h 1449230"/>
                <a:gd name="connsiteX29" fmla="*/ 1300566 w 1373303"/>
                <a:gd name="connsiteY29" fmla="*/ 1070264 h 1449230"/>
                <a:gd name="connsiteX30" fmla="*/ 1310957 w 1373303"/>
                <a:gd name="connsiteY30" fmla="*/ 1101436 h 1449230"/>
                <a:gd name="connsiteX31" fmla="*/ 1331739 w 1373303"/>
                <a:gd name="connsiteY31" fmla="*/ 1184564 h 1449230"/>
                <a:gd name="connsiteX32" fmla="*/ 1352521 w 1373303"/>
                <a:gd name="connsiteY32" fmla="*/ 1246909 h 1449230"/>
                <a:gd name="connsiteX33" fmla="*/ 1373303 w 1373303"/>
                <a:gd name="connsiteY33" fmla="*/ 1371600 h 1449230"/>
                <a:gd name="connsiteX34" fmla="*/ 1342130 w 1373303"/>
                <a:gd name="connsiteY34" fmla="*/ 1392382 h 1449230"/>
                <a:gd name="connsiteX35" fmla="*/ 1238221 w 1373303"/>
                <a:gd name="connsiteY35" fmla="*/ 1381991 h 1449230"/>
                <a:gd name="connsiteX36" fmla="*/ 1051185 w 1373303"/>
                <a:gd name="connsiteY36" fmla="*/ 1371600 h 1449230"/>
                <a:gd name="connsiteX37" fmla="*/ 781021 w 1373303"/>
                <a:gd name="connsiteY37" fmla="*/ 1381991 h 1449230"/>
                <a:gd name="connsiteX38" fmla="*/ 718675 w 1373303"/>
                <a:gd name="connsiteY38" fmla="*/ 1392382 h 1449230"/>
                <a:gd name="connsiteX39" fmla="*/ 666721 w 1373303"/>
                <a:gd name="connsiteY39" fmla="*/ 1402773 h 1449230"/>
                <a:gd name="connsiteX40" fmla="*/ 573203 w 1373303"/>
                <a:gd name="connsiteY40" fmla="*/ 1413164 h 1449230"/>
                <a:gd name="connsiteX0" fmla="*/ 573203 w 1373303"/>
                <a:gd name="connsiteY0" fmla="*/ 1413164 h 1449230"/>
                <a:gd name="connsiteX1" fmla="*/ 510857 w 1373303"/>
                <a:gd name="connsiteY1" fmla="*/ 1423555 h 1449230"/>
                <a:gd name="connsiteX2" fmla="*/ 251085 w 1373303"/>
                <a:gd name="connsiteY2" fmla="*/ 1444336 h 1449230"/>
                <a:gd name="connsiteX3" fmla="*/ 2569 w 1373303"/>
                <a:gd name="connsiteY3" fmla="*/ 1449099 h 1449230"/>
                <a:gd name="connsiteX4" fmla="*/ 22485 w 1373303"/>
                <a:gd name="connsiteY4" fmla="*/ 1298864 h 1449230"/>
                <a:gd name="connsiteX5" fmla="*/ 126394 w 1373303"/>
                <a:gd name="connsiteY5" fmla="*/ 935182 h 1449230"/>
                <a:gd name="connsiteX6" fmla="*/ 344603 w 1373303"/>
                <a:gd name="connsiteY6" fmla="*/ 727364 h 1449230"/>
                <a:gd name="connsiteX7" fmla="*/ 498735 w 1373303"/>
                <a:gd name="connsiteY7" fmla="*/ 673028 h 1449230"/>
                <a:gd name="connsiteX8" fmla="*/ 458903 w 1373303"/>
                <a:gd name="connsiteY8" fmla="*/ 581891 h 1449230"/>
                <a:gd name="connsiteX9" fmla="*/ 458903 w 1373303"/>
                <a:gd name="connsiteY9" fmla="*/ 311727 h 1449230"/>
                <a:gd name="connsiteX10" fmla="*/ 708285 w 1373303"/>
                <a:gd name="connsiteY10" fmla="*/ 0 h 1449230"/>
                <a:gd name="connsiteX11" fmla="*/ 822585 w 1373303"/>
                <a:gd name="connsiteY11" fmla="*/ 10391 h 1449230"/>
                <a:gd name="connsiteX12" fmla="*/ 874539 w 1373303"/>
                <a:gd name="connsiteY12" fmla="*/ 20782 h 1449230"/>
                <a:gd name="connsiteX13" fmla="*/ 936885 w 1373303"/>
                <a:gd name="connsiteY13" fmla="*/ 83127 h 1449230"/>
                <a:gd name="connsiteX14" fmla="*/ 1009621 w 1373303"/>
                <a:gd name="connsiteY14" fmla="*/ 176646 h 1449230"/>
                <a:gd name="connsiteX15" fmla="*/ 1030403 w 1373303"/>
                <a:gd name="connsiteY15" fmla="*/ 259773 h 1449230"/>
                <a:gd name="connsiteX16" fmla="*/ 1040794 w 1373303"/>
                <a:gd name="connsiteY16" fmla="*/ 363682 h 1449230"/>
                <a:gd name="connsiteX17" fmla="*/ 1030403 w 1373303"/>
                <a:gd name="connsiteY17" fmla="*/ 529936 h 1449230"/>
                <a:gd name="connsiteX18" fmla="*/ 999230 w 1373303"/>
                <a:gd name="connsiteY18" fmla="*/ 592282 h 1449230"/>
                <a:gd name="connsiteX19" fmla="*/ 968057 w 1373303"/>
                <a:gd name="connsiteY19" fmla="*/ 654627 h 1449230"/>
                <a:gd name="connsiteX20" fmla="*/ 978448 w 1373303"/>
                <a:gd name="connsiteY20" fmla="*/ 685800 h 1449230"/>
                <a:gd name="connsiteX21" fmla="*/ 1020012 w 1373303"/>
                <a:gd name="connsiteY21" fmla="*/ 696191 h 1449230"/>
                <a:gd name="connsiteX22" fmla="*/ 1051185 w 1373303"/>
                <a:gd name="connsiteY22" fmla="*/ 706582 h 1449230"/>
                <a:gd name="connsiteX23" fmla="*/ 1144703 w 1373303"/>
                <a:gd name="connsiteY23" fmla="*/ 789709 h 1449230"/>
                <a:gd name="connsiteX24" fmla="*/ 1175875 w 1373303"/>
                <a:gd name="connsiteY24" fmla="*/ 810491 h 1449230"/>
                <a:gd name="connsiteX25" fmla="*/ 1196657 w 1373303"/>
                <a:gd name="connsiteY25" fmla="*/ 841664 h 1449230"/>
                <a:gd name="connsiteX26" fmla="*/ 1248612 w 1373303"/>
                <a:gd name="connsiteY26" fmla="*/ 904009 h 1449230"/>
                <a:gd name="connsiteX27" fmla="*/ 1269394 w 1373303"/>
                <a:gd name="connsiteY27" fmla="*/ 976746 h 1449230"/>
                <a:gd name="connsiteX28" fmla="*/ 1300566 w 1373303"/>
                <a:gd name="connsiteY28" fmla="*/ 1070264 h 1449230"/>
                <a:gd name="connsiteX29" fmla="*/ 1310957 w 1373303"/>
                <a:gd name="connsiteY29" fmla="*/ 1101436 h 1449230"/>
                <a:gd name="connsiteX30" fmla="*/ 1331739 w 1373303"/>
                <a:gd name="connsiteY30" fmla="*/ 1184564 h 1449230"/>
                <a:gd name="connsiteX31" fmla="*/ 1352521 w 1373303"/>
                <a:gd name="connsiteY31" fmla="*/ 1246909 h 1449230"/>
                <a:gd name="connsiteX32" fmla="*/ 1373303 w 1373303"/>
                <a:gd name="connsiteY32" fmla="*/ 1371600 h 1449230"/>
                <a:gd name="connsiteX33" fmla="*/ 1342130 w 1373303"/>
                <a:gd name="connsiteY33" fmla="*/ 1392382 h 1449230"/>
                <a:gd name="connsiteX34" fmla="*/ 1238221 w 1373303"/>
                <a:gd name="connsiteY34" fmla="*/ 1381991 h 1449230"/>
                <a:gd name="connsiteX35" fmla="*/ 1051185 w 1373303"/>
                <a:gd name="connsiteY35" fmla="*/ 1371600 h 1449230"/>
                <a:gd name="connsiteX36" fmla="*/ 781021 w 1373303"/>
                <a:gd name="connsiteY36" fmla="*/ 1381991 h 1449230"/>
                <a:gd name="connsiteX37" fmla="*/ 718675 w 1373303"/>
                <a:gd name="connsiteY37" fmla="*/ 1392382 h 1449230"/>
                <a:gd name="connsiteX38" fmla="*/ 666721 w 1373303"/>
                <a:gd name="connsiteY38" fmla="*/ 1402773 h 1449230"/>
                <a:gd name="connsiteX39" fmla="*/ 573203 w 1373303"/>
                <a:gd name="connsiteY39" fmla="*/ 1413164 h 1449230"/>
                <a:gd name="connsiteX0" fmla="*/ 573203 w 1373303"/>
                <a:gd name="connsiteY0" fmla="*/ 1405383 h 1441449"/>
                <a:gd name="connsiteX1" fmla="*/ 510857 w 1373303"/>
                <a:gd name="connsiteY1" fmla="*/ 1415774 h 1441449"/>
                <a:gd name="connsiteX2" fmla="*/ 251085 w 1373303"/>
                <a:gd name="connsiteY2" fmla="*/ 1436555 h 1441449"/>
                <a:gd name="connsiteX3" fmla="*/ 2569 w 1373303"/>
                <a:gd name="connsiteY3" fmla="*/ 1441318 h 1441449"/>
                <a:gd name="connsiteX4" fmla="*/ 22485 w 1373303"/>
                <a:gd name="connsiteY4" fmla="*/ 1291083 h 1441449"/>
                <a:gd name="connsiteX5" fmla="*/ 126394 w 1373303"/>
                <a:gd name="connsiteY5" fmla="*/ 927401 h 1441449"/>
                <a:gd name="connsiteX6" fmla="*/ 344603 w 1373303"/>
                <a:gd name="connsiteY6" fmla="*/ 719583 h 1441449"/>
                <a:gd name="connsiteX7" fmla="*/ 498735 w 1373303"/>
                <a:gd name="connsiteY7" fmla="*/ 665247 h 1441449"/>
                <a:gd name="connsiteX8" fmla="*/ 458903 w 1373303"/>
                <a:gd name="connsiteY8" fmla="*/ 574110 h 1441449"/>
                <a:gd name="connsiteX9" fmla="*/ 458903 w 1373303"/>
                <a:gd name="connsiteY9" fmla="*/ 303946 h 1441449"/>
                <a:gd name="connsiteX10" fmla="*/ 605892 w 1373303"/>
                <a:gd name="connsiteY10" fmla="*/ 54132 h 1441449"/>
                <a:gd name="connsiteX11" fmla="*/ 822585 w 1373303"/>
                <a:gd name="connsiteY11" fmla="*/ 2610 h 1441449"/>
                <a:gd name="connsiteX12" fmla="*/ 874539 w 1373303"/>
                <a:gd name="connsiteY12" fmla="*/ 13001 h 1441449"/>
                <a:gd name="connsiteX13" fmla="*/ 936885 w 1373303"/>
                <a:gd name="connsiteY13" fmla="*/ 75346 h 1441449"/>
                <a:gd name="connsiteX14" fmla="*/ 1009621 w 1373303"/>
                <a:gd name="connsiteY14" fmla="*/ 168865 h 1441449"/>
                <a:gd name="connsiteX15" fmla="*/ 1030403 w 1373303"/>
                <a:gd name="connsiteY15" fmla="*/ 251992 h 1441449"/>
                <a:gd name="connsiteX16" fmla="*/ 1040794 w 1373303"/>
                <a:gd name="connsiteY16" fmla="*/ 355901 h 1441449"/>
                <a:gd name="connsiteX17" fmla="*/ 1030403 w 1373303"/>
                <a:gd name="connsiteY17" fmla="*/ 522155 h 1441449"/>
                <a:gd name="connsiteX18" fmla="*/ 999230 w 1373303"/>
                <a:gd name="connsiteY18" fmla="*/ 584501 h 1441449"/>
                <a:gd name="connsiteX19" fmla="*/ 968057 w 1373303"/>
                <a:gd name="connsiteY19" fmla="*/ 646846 h 1441449"/>
                <a:gd name="connsiteX20" fmla="*/ 978448 w 1373303"/>
                <a:gd name="connsiteY20" fmla="*/ 678019 h 1441449"/>
                <a:gd name="connsiteX21" fmla="*/ 1020012 w 1373303"/>
                <a:gd name="connsiteY21" fmla="*/ 688410 h 1441449"/>
                <a:gd name="connsiteX22" fmla="*/ 1051185 w 1373303"/>
                <a:gd name="connsiteY22" fmla="*/ 698801 h 1441449"/>
                <a:gd name="connsiteX23" fmla="*/ 1144703 w 1373303"/>
                <a:gd name="connsiteY23" fmla="*/ 781928 h 1441449"/>
                <a:gd name="connsiteX24" fmla="*/ 1175875 w 1373303"/>
                <a:gd name="connsiteY24" fmla="*/ 802710 h 1441449"/>
                <a:gd name="connsiteX25" fmla="*/ 1196657 w 1373303"/>
                <a:gd name="connsiteY25" fmla="*/ 833883 h 1441449"/>
                <a:gd name="connsiteX26" fmla="*/ 1248612 w 1373303"/>
                <a:gd name="connsiteY26" fmla="*/ 896228 h 1441449"/>
                <a:gd name="connsiteX27" fmla="*/ 1269394 w 1373303"/>
                <a:gd name="connsiteY27" fmla="*/ 968965 h 1441449"/>
                <a:gd name="connsiteX28" fmla="*/ 1300566 w 1373303"/>
                <a:gd name="connsiteY28" fmla="*/ 1062483 h 1441449"/>
                <a:gd name="connsiteX29" fmla="*/ 1310957 w 1373303"/>
                <a:gd name="connsiteY29" fmla="*/ 1093655 h 1441449"/>
                <a:gd name="connsiteX30" fmla="*/ 1331739 w 1373303"/>
                <a:gd name="connsiteY30" fmla="*/ 1176783 h 1441449"/>
                <a:gd name="connsiteX31" fmla="*/ 1352521 w 1373303"/>
                <a:gd name="connsiteY31" fmla="*/ 1239128 h 1441449"/>
                <a:gd name="connsiteX32" fmla="*/ 1373303 w 1373303"/>
                <a:gd name="connsiteY32" fmla="*/ 1363819 h 1441449"/>
                <a:gd name="connsiteX33" fmla="*/ 1342130 w 1373303"/>
                <a:gd name="connsiteY33" fmla="*/ 1384601 h 1441449"/>
                <a:gd name="connsiteX34" fmla="*/ 1238221 w 1373303"/>
                <a:gd name="connsiteY34" fmla="*/ 1374210 h 1441449"/>
                <a:gd name="connsiteX35" fmla="*/ 1051185 w 1373303"/>
                <a:gd name="connsiteY35" fmla="*/ 1363819 h 1441449"/>
                <a:gd name="connsiteX36" fmla="*/ 781021 w 1373303"/>
                <a:gd name="connsiteY36" fmla="*/ 1374210 h 1441449"/>
                <a:gd name="connsiteX37" fmla="*/ 718675 w 1373303"/>
                <a:gd name="connsiteY37" fmla="*/ 1384601 h 1441449"/>
                <a:gd name="connsiteX38" fmla="*/ 666721 w 1373303"/>
                <a:gd name="connsiteY38" fmla="*/ 1394992 h 1441449"/>
                <a:gd name="connsiteX39" fmla="*/ 573203 w 1373303"/>
                <a:gd name="connsiteY39" fmla="*/ 1405383 h 1441449"/>
                <a:gd name="connsiteX0" fmla="*/ 573203 w 1373303"/>
                <a:gd name="connsiteY0" fmla="*/ 1404206 h 1440272"/>
                <a:gd name="connsiteX1" fmla="*/ 510857 w 1373303"/>
                <a:gd name="connsiteY1" fmla="*/ 1414597 h 1440272"/>
                <a:gd name="connsiteX2" fmla="*/ 251085 w 1373303"/>
                <a:gd name="connsiteY2" fmla="*/ 1435378 h 1440272"/>
                <a:gd name="connsiteX3" fmla="*/ 2569 w 1373303"/>
                <a:gd name="connsiteY3" fmla="*/ 1440141 h 1440272"/>
                <a:gd name="connsiteX4" fmla="*/ 22485 w 1373303"/>
                <a:gd name="connsiteY4" fmla="*/ 1289906 h 1440272"/>
                <a:gd name="connsiteX5" fmla="*/ 126394 w 1373303"/>
                <a:gd name="connsiteY5" fmla="*/ 926224 h 1440272"/>
                <a:gd name="connsiteX6" fmla="*/ 344603 w 1373303"/>
                <a:gd name="connsiteY6" fmla="*/ 718406 h 1440272"/>
                <a:gd name="connsiteX7" fmla="*/ 498735 w 1373303"/>
                <a:gd name="connsiteY7" fmla="*/ 664070 h 1440272"/>
                <a:gd name="connsiteX8" fmla="*/ 458903 w 1373303"/>
                <a:gd name="connsiteY8" fmla="*/ 572933 h 1440272"/>
                <a:gd name="connsiteX9" fmla="*/ 458903 w 1373303"/>
                <a:gd name="connsiteY9" fmla="*/ 302769 h 1440272"/>
                <a:gd name="connsiteX10" fmla="*/ 608274 w 1373303"/>
                <a:gd name="connsiteY10" fmla="*/ 36286 h 1440272"/>
                <a:gd name="connsiteX11" fmla="*/ 822585 w 1373303"/>
                <a:gd name="connsiteY11" fmla="*/ 1433 h 1440272"/>
                <a:gd name="connsiteX12" fmla="*/ 874539 w 1373303"/>
                <a:gd name="connsiteY12" fmla="*/ 11824 h 1440272"/>
                <a:gd name="connsiteX13" fmla="*/ 936885 w 1373303"/>
                <a:gd name="connsiteY13" fmla="*/ 74169 h 1440272"/>
                <a:gd name="connsiteX14" fmla="*/ 1009621 w 1373303"/>
                <a:gd name="connsiteY14" fmla="*/ 167688 h 1440272"/>
                <a:gd name="connsiteX15" fmla="*/ 1030403 w 1373303"/>
                <a:gd name="connsiteY15" fmla="*/ 250815 h 1440272"/>
                <a:gd name="connsiteX16" fmla="*/ 1040794 w 1373303"/>
                <a:gd name="connsiteY16" fmla="*/ 354724 h 1440272"/>
                <a:gd name="connsiteX17" fmla="*/ 1030403 w 1373303"/>
                <a:gd name="connsiteY17" fmla="*/ 520978 h 1440272"/>
                <a:gd name="connsiteX18" fmla="*/ 999230 w 1373303"/>
                <a:gd name="connsiteY18" fmla="*/ 583324 h 1440272"/>
                <a:gd name="connsiteX19" fmla="*/ 968057 w 1373303"/>
                <a:gd name="connsiteY19" fmla="*/ 645669 h 1440272"/>
                <a:gd name="connsiteX20" fmla="*/ 978448 w 1373303"/>
                <a:gd name="connsiteY20" fmla="*/ 676842 h 1440272"/>
                <a:gd name="connsiteX21" fmla="*/ 1020012 w 1373303"/>
                <a:gd name="connsiteY21" fmla="*/ 687233 h 1440272"/>
                <a:gd name="connsiteX22" fmla="*/ 1051185 w 1373303"/>
                <a:gd name="connsiteY22" fmla="*/ 697624 h 1440272"/>
                <a:gd name="connsiteX23" fmla="*/ 1144703 w 1373303"/>
                <a:gd name="connsiteY23" fmla="*/ 780751 h 1440272"/>
                <a:gd name="connsiteX24" fmla="*/ 1175875 w 1373303"/>
                <a:gd name="connsiteY24" fmla="*/ 801533 h 1440272"/>
                <a:gd name="connsiteX25" fmla="*/ 1196657 w 1373303"/>
                <a:gd name="connsiteY25" fmla="*/ 832706 h 1440272"/>
                <a:gd name="connsiteX26" fmla="*/ 1248612 w 1373303"/>
                <a:gd name="connsiteY26" fmla="*/ 895051 h 1440272"/>
                <a:gd name="connsiteX27" fmla="*/ 1269394 w 1373303"/>
                <a:gd name="connsiteY27" fmla="*/ 967788 h 1440272"/>
                <a:gd name="connsiteX28" fmla="*/ 1300566 w 1373303"/>
                <a:gd name="connsiteY28" fmla="*/ 1061306 h 1440272"/>
                <a:gd name="connsiteX29" fmla="*/ 1310957 w 1373303"/>
                <a:gd name="connsiteY29" fmla="*/ 1092478 h 1440272"/>
                <a:gd name="connsiteX30" fmla="*/ 1331739 w 1373303"/>
                <a:gd name="connsiteY30" fmla="*/ 1175606 h 1440272"/>
                <a:gd name="connsiteX31" fmla="*/ 1352521 w 1373303"/>
                <a:gd name="connsiteY31" fmla="*/ 1237951 h 1440272"/>
                <a:gd name="connsiteX32" fmla="*/ 1373303 w 1373303"/>
                <a:gd name="connsiteY32" fmla="*/ 1362642 h 1440272"/>
                <a:gd name="connsiteX33" fmla="*/ 1342130 w 1373303"/>
                <a:gd name="connsiteY33" fmla="*/ 1383424 h 1440272"/>
                <a:gd name="connsiteX34" fmla="*/ 1238221 w 1373303"/>
                <a:gd name="connsiteY34" fmla="*/ 1373033 h 1440272"/>
                <a:gd name="connsiteX35" fmla="*/ 1051185 w 1373303"/>
                <a:gd name="connsiteY35" fmla="*/ 1362642 h 1440272"/>
                <a:gd name="connsiteX36" fmla="*/ 781021 w 1373303"/>
                <a:gd name="connsiteY36" fmla="*/ 1373033 h 1440272"/>
                <a:gd name="connsiteX37" fmla="*/ 718675 w 1373303"/>
                <a:gd name="connsiteY37" fmla="*/ 1383424 h 1440272"/>
                <a:gd name="connsiteX38" fmla="*/ 666721 w 1373303"/>
                <a:gd name="connsiteY38" fmla="*/ 1393815 h 1440272"/>
                <a:gd name="connsiteX39" fmla="*/ 573203 w 1373303"/>
                <a:gd name="connsiteY39" fmla="*/ 1404206 h 1440272"/>
                <a:gd name="connsiteX0" fmla="*/ 573203 w 1373303"/>
                <a:gd name="connsiteY0" fmla="*/ 1394189 h 1430255"/>
                <a:gd name="connsiteX1" fmla="*/ 510857 w 1373303"/>
                <a:gd name="connsiteY1" fmla="*/ 1404580 h 1430255"/>
                <a:gd name="connsiteX2" fmla="*/ 251085 w 1373303"/>
                <a:gd name="connsiteY2" fmla="*/ 1425361 h 1430255"/>
                <a:gd name="connsiteX3" fmla="*/ 2569 w 1373303"/>
                <a:gd name="connsiteY3" fmla="*/ 1430124 h 1430255"/>
                <a:gd name="connsiteX4" fmla="*/ 22485 w 1373303"/>
                <a:gd name="connsiteY4" fmla="*/ 1279889 h 1430255"/>
                <a:gd name="connsiteX5" fmla="*/ 126394 w 1373303"/>
                <a:gd name="connsiteY5" fmla="*/ 916207 h 1430255"/>
                <a:gd name="connsiteX6" fmla="*/ 344603 w 1373303"/>
                <a:gd name="connsiteY6" fmla="*/ 708389 h 1430255"/>
                <a:gd name="connsiteX7" fmla="*/ 498735 w 1373303"/>
                <a:gd name="connsiteY7" fmla="*/ 654053 h 1430255"/>
                <a:gd name="connsiteX8" fmla="*/ 458903 w 1373303"/>
                <a:gd name="connsiteY8" fmla="*/ 562916 h 1430255"/>
                <a:gd name="connsiteX9" fmla="*/ 458903 w 1373303"/>
                <a:gd name="connsiteY9" fmla="*/ 292752 h 1430255"/>
                <a:gd name="connsiteX10" fmla="*/ 608274 w 1373303"/>
                <a:gd name="connsiteY10" fmla="*/ 26269 h 1430255"/>
                <a:gd name="connsiteX11" fmla="*/ 860685 w 1373303"/>
                <a:gd name="connsiteY11" fmla="*/ 17610 h 1430255"/>
                <a:gd name="connsiteX12" fmla="*/ 874539 w 1373303"/>
                <a:gd name="connsiteY12" fmla="*/ 1807 h 1430255"/>
                <a:gd name="connsiteX13" fmla="*/ 936885 w 1373303"/>
                <a:gd name="connsiteY13" fmla="*/ 64152 h 1430255"/>
                <a:gd name="connsiteX14" fmla="*/ 1009621 w 1373303"/>
                <a:gd name="connsiteY14" fmla="*/ 157671 h 1430255"/>
                <a:gd name="connsiteX15" fmla="*/ 1030403 w 1373303"/>
                <a:gd name="connsiteY15" fmla="*/ 240798 h 1430255"/>
                <a:gd name="connsiteX16" fmla="*/ 1040794 w 1373303"/>
                <a:gd name="connsiteY16" fmla="*/ 344707 h 1430255"/>
                <a:gd name="connsiteX17" fmla="*/ 1030403 w 1373303"/>
                <a:gd name="connsiteY17" fmla="*/ 510961 h 1430255"/>
                <a:gd name="connsiteX18" fmla="*/ 999230 w 1373303"/>
                <a:gd name="connsiteY18" fmla="*/ 573307 h 1430255"/>
                <a:gd name="connsiteX19" fmla="*/ 968057 w 1373303"/>
                <a:gd name="connsiteY19" fmla="*/ 635652 h 1430255"/>
                <a:gd name="connsiteX20" fmla="*/ 978448 w 1373303"/>
                <a:gd name="connsiteY20" fmla="*/ 666825 h 1430255"/>
                <a:gd name="connsiteX21" fmla="*/ 1020012 w 1373303"/>
                <a:gd name="connsiteY21" fmla="*/ 677216 h 1430255"/>
                <a:gd name="connsiteX22" fmla="*/ 1051185 w 1373303"/>
                <a:gd name="connsiteY22" fmla="*/ 687607 h 1430255"/>
                <a:gd name="connsiteX23" fmla="*/ 1144703 w 1373303"/>
                <a:gd name="connsiteY23" fmla="*/ 770734 h 1430255"/>
                <a:gd name="connsiteX24" fmla="*/ 1175875 w 1373303"/>
                <a:gd name="connsiteY24" fmla="*/ 791516 h 1430255"/>
                <a:gd name="connsiteX25" fmla="*/ 1196657 w 1373303"/>
                <a:gd name="connsiteY25" fmla="*/ 822689 h 1430255"/>
                <a:gd name="connsiteX26" fmla="*/ 1248612 w 1373303"/>
                <a:gd name="connsiteY26" fmla="*/ 885034 h 1430255"/>
                <a:gd name="connsiteX27" fmla="*/ 1269394 w 1373303"/>
                <a:gd name="connsiteY27" fmla="*/ 957771 h 1430255"/>
                <a:gd name="connsiteX28" fmla="*/ 1300566 w 1373303"/>
                <a:gd name="connsiteY28" fmla="*/ 1051289 h 1430255"/>
                <a:gd name="connsiteX29" fmla="*/ 1310957 w 1373303"/>
                <a:gd name="connsiteY29" fmla="*/ 1082461 h 1430255"/>
                <a:gd name="connsiteX30" fmla="*/ 1331739 w 1373303"/>
                <a:gd name="connsiteY30" fmla="*/ 1165589 h 1430255"/>
                <a:gd name="connsiteX31" fmla="*/ 1352521 w 1373303"/>
                <a:gd name="connsiteY31" fmla="*/ 1227934 h 1430255"/>
                <a:gd name="connsiteX32" fmla="*/ 1373303 w 1373303"/>
                <a:gd name="connsiteY32" fmla="*/ 1352625 h 1430255"/>
                <a:gd name="connsiteX33" fmla="*/ 1342130 w 1373303"/>
                <a:gd name="connsiteY33" fmla="*/ 1373407 h 1430255"/>
                <a:gd name="connsiteX34" fmla="*/ 1238221 w 1373303"/>
                <a:gd name="connsiteY34" fmla="*/ 1363016 h 1430255"/>
                <a:gd name="connsiteX35" fmla="*/ 1051185 w 1373303"/>
                <a:gd name="connsiteY35" fmla="*/ 1352625 h 1430255"/>
                <a:gd name="connsiteX36" fmla="*/ 781021 w 1373303"/>
                <a:gd name="connsiteY36" fmla="*/ 1363016 h 1430255"/>
                <a:gd name="connsiteX37" fmla="*/ 718675 w 1373303"/>
                <a:gd name="connsiteY37" fmla="*/ 1373407 h 1430255"/>
                <a:gd name="connsiteX38" fmla="*/ 666721 w 1373303"/>
                <a:gd name="connsiteY38" fmla="*/ 1383798 h 1430255"/>
                <a:gd name="connsiteX39" fmla="*/ 573203 w 1373303"/>
                <a:gd name="connsiteY39" fmla="*/ 1394189 h 1430255"/>
                <a:gd name="connsiteX0" fmla="*/ 573203 w 1373303"/>
                <a:gd name="connsiteY0" fmla="*/ 1377908 h 1413974"/>
                <a:gd name="connsiteX1" fmla="*/ 510857 w 1373303"/>
                <a:gd name="connsiteY1" fmla="*/ 1388299 h 1413974"/>
                <a:gd name="connsiteX2" fmla="*/ 251085 w 1373303"/>
                <a:gd name="connsiteY2" fmla="*/ 1409080 h 1413974"/>
                <a:gd name="connsiteX3" fmla="*/ 2569 w 1373303"/>
                <a:gd name="connsiteY3" fmla="*/ 1413843 h 1413974"/>
                <a:gd name="connsiteX4" fmla="*/ 22485 w 1373303"/>
                <a:gd name="connsiteY4" fmla="*/ 1263608 h 1413974"/>
                <a:gd name="connsiteX5" fmla="*/ 126394 w 1373303"/>
                <a:gd name="connsiteY5" fmla="*/ 899926 h 1413974"/>
                <a:gd name="connsiteX6" fmla="*/ 344603 w 1373303"/>
                <a:gd name="connsiteY6" fmla="*/ 692108 h 1413974"/>
                <a:gd name="connsiteX7" fmla="*/ 498735 w 1373303"/>
                <a:gd name="connsiteY7" fmla="*/ 637772 h 1413974"/>
                <a:gd name="connsiteX8" fmla="*/ 458903 w 1373303"/>
                <a:gd name="connsiteY8" fmla="*/ 546635 h 1413974"/>
                <a:gd name="connsiteX9" fmla="*/ 458903 w 1373303"/>
                <a:gd name="connsiteY9" fmla="*/ 276471 h 1413974"/>
                <a:gd name="connsiteX10" fmla="*/ 608274 w 1373303"/>
                <a:gd name="connsiteY10" fmla="*/ 9988 h 1413974"/>
                <a:gd name="connsiteX11" fmla="*/ 860685 w 1373303"/>
                <a:gd name="connsiteY11" fmla="*/ 1329 h 1413974"/>
                <a:gd name="connsiteX12" fmla="*/ 936885 w 1373303"/>
                <a:gd name="connsiteY12" fmla="*/ 47871 h 1413974"/>
                <a:gd name="connsiteX13" fmla="*/ 1009621 w 1373303"/>
                <a:gd name="connsiteY13" fmla="*/ 141390 h 1413974"/>
                <a:gd name="connsiteX14" fmla="*/ 1030403 w 1373303"/>
                <a:gd name="connsiteY14" fmla="*/ 224517 h 1413974"/>
                <a:gd name="connsiteX15" fmla="*/ 1040794 w 1373303"/>
                <a:gd name="connsiteY15" fmla="*/ 328426 h 1413974"/>
                <a:gd name="connsiteX16" fmla="*/ 1030403 w 1373303"/>
                <a:gd name="connsiteY16" fmla="*/ 494680 h 1413974"/>
                <a:gd name="connsiteX17" fmla="*/ 999230 w 1373303"/>
                <a:gd name="connsiteY17" fmla="*/ 557026 h 1413974"/>
                <a:gd name="connsiteX18" fmla="*/ 968057 w 1373303"/>
                <a:gd name="connsiteY18" fmla="*/ 619371 h 1413974"/>
                <a:gd name="connsiteX19" fmla="*/ 978448 w 1373303"/>
                <a:gd name="connsiteY19" fmla="*/ 650544 h 1413974"/>
                <a:gd name="connsiteX20" fmla="*/ 1020012 w 1373303"/>
                <a:gd name="connsiteY20" fmla="*/ 660935 h 1413974"/>
                <a:gd name="connsiteX21" fmla="*/ 1051185 w 1373303"/>
                <a:gd name="connsiteY21" fmla="*/ 671326 h 1413974"/>
                <a:gd name="connsiteX22" fmla="*/ 1144703 w 1373303"/>
                <a:gd name="connsiteY22" fmla="*/ 754453 h 1413974"/>
                <a:gd name="connsiteX23" fmla="*/ 1175875 w 1373303"/>
                <a:gd name="connsiteY23" fmla="*/ 775235 h 1413974"/>
                <a:gd name="connsiteX24" fmla="*/ 1196657 w 1373303"/>
                <a:gd name="connsiteY24" fmla="*/ 806408 h 1413974"/>
                <a:gd name="connsiteX25" fmla="*/ 1248612 w 1373303"/>
                <a:gd name="connsiteY25" fmla="*/ 868753 h 1413974"/>
                <a:gd name="connsiteX26" fmla="*/ 1269394 w 1373303"/>
                <a:gd name="connsiteY26" fmla="*/ 941490 h 1413974"/>
                <a:gd name="connsiteX27" fmla="*/ 1300566 w 1373303"/>
                <a:gd name="connsiteY27" fmla="*/ 1035008 h 1413974"/>
                <a:gd name="connsiteX28" fmla="*/ 1310957 w 1373303"/>
                <a:gd name="connsiteY28" fmla="*/ 1066180 h 1413974"/>
                <a:gd name="connsiteX29" fmla="*/ 1331739 w 1373303"/>
                <a:gd name="connsiteY29" fmla="*/ 1149308 h 1413974"/>
                <a:gd name="connsiteX30" fmla="*/ 1352521 w 1373303"/>
                <a:gd name="connsiteY30" fmla="*/ 1211653 h 1413974"/>
                <a:gd name="connsiteX31" fmla="*/ 1373303 w 1373303"/>
                <a:gd name="connsiteY31" fmla="*/ 1336344 h 1413974"/>
                <a:gd name="connsiteX32" fmla="*/ 1342130 w 1373303"/>
                <a:gd name="connsiteY32" fmla="*/ 1357126 h 1413974"/>
                <a:gd name="connsiteX33" fmla="*/ 1238221 w 1373303"/>
                <a:gd name="connsiteY33" fmla="*/ 1346735 h 1413974"/>
                <a:gd name="connsiteX34" fmla="*/ 1051185 w 1373303"/>
                <a:gd name="connsiteY34" fmla="*/ 1336344 h 1413974"/>
                <a:gd name="connsiteX35" fmla="*/ 781021 w 1373303"/>
                <a:gd name="connsiteY35" fmla="*/ 1346735 h 1413974"/>
                <a:gd name="connsiteX36" fmla="*/ 718675 w 1373303"/>
                <a:gd name="connsiteY36" fmla="*/ 1357126 h 1413974"/>
                <a:gd name="connsiteX37" fmla="*/ 666721 w 1373303"/>
                <a:gd name="connsiteY37" fmla="*/ 1367517 h 1413974"/>
                <a:gd name="connsiteX38" fmla="*/ 573203 w 1373303"/>
                <a:gd name="connsiteY38" fmla="*/ 1377908 h 1413974"/>
                <a:gd name="connsiteX0" fmla="*/ 573203 w 1373303"/>
                <a:gd name="connsiteY0" fmla="*/ 1369383 h 1405449"/>
                <a:gd name="connsiteX1" fmla="*/ 510857 w 1373303"/>
                <a:gd name="connsiteY1" fmla="*/ 1379774 h 1405449"/>
                <a:gd name="connsiteX2" fmla="*/ 251085 w 1373303"/>
                <a:gd name="connsiteY2" fmla="*/ 1400555 h 1405449"/>
                <a:gd name="connsiteX3" fmla="*/ 2569 w 1373303"/>
                <a:gd name="connsiteY3" fmla="*/ 1405318 h 1405449"/>
                <a:gd name="connsiteX4" fmla="*/ 22485 w 1373303"/>
                <a:gd name="connsiteY4" fmla="*/ 1255083 h 1405449"/>
                <a:gd name="connsiteX5" fmla="*/ 126394 w 1373303"/>
                <a:gd name="connsiteY5" fmla="*/ 891401 h 1405449"/>
                <a:gd name="connsiteX6" fmla="*/ 344603 w 1373303"/>
                <a:gd name="connsiteY6" fmla="*/ 683583 h 1405449"/>
                <a:gd name="connsiteX7" fmla="*/ 498735 w 1373303"/>
                <a:gd name="connsiteY7" fmla="*/ 629247 h 1405449"/>
                <a:gd name="connsiteX8" fmla="*/ 458903 w 1373303"/>
                <a:gd name="connsiteY8" fmla="*/ 538110 h 1405449"/>
                <a:gd name="connsiteX9" fmla="*/ 458903 w 1373303"/>
                <a:gd name="connsiteY9" fmla="*/ 267946 h 1405449"/>
                <a:gd name="connsiteX10" fmla="*/ 608274 w 1373303"/>
                <a:gd name="connsiteY10" fmla="*/ 1463 h 1405449"/>
                <a:gd name="connsiteX11" fmla="*/ 889260 w 1373303"/>
                <a:gd name="connsiteY11" fmla="*/ 2329 h 1405449"/>
                <a:gd name="connsiteX12" fmla="*/ 936885 w 1373303"/>
                <a:gd name="connsiteY12" fmla="*/ 39346 h 1405449"/>
                <a:gd name="connsiteX13" fmla="*/ 1009621 w 1373303"/>
                <a:gd name="connsiteY13" fmla="*/ 132865 h 1405449"/>
                <a:gd name="connsiteX14" fmla="*/ 1030403 w 1373303"/>
                <a:gd name="connsiteY14" fmla="*/ 215992 h 1405449"/>
                <a:gd name="connsiteX15" fmla="*/ 1040794 w 1373303"/>
                <a:gd name="connsiteY15" fmla="*/ 319901 h 1405449"/>
                <a:gd name="connsiteX16" fmla="*/ 1030403 w 1373303"/>
                <a:gd name="connsiteY16" fmla="*/ 486155 h 1405449"/>
                <a:gd name="connsiteX17" fmla="*/ 999230 w 1373303"/>
                <a:gd name="connsiteY17" fmla="*/ 548501 h 1405449"/>
                <a:gd name="connsiteX18" fmla="*/ 968057 w 1373303"/>
                <a:gd name="connsiteY18" fmla="*/ 610846 h 1405449"/>
                <a:gd name="connsiteX19" fmla="*/ 978448 w 1373303"/>
                <a:gd name="connsiteY19" fmla="*/ 642019 h 1405449"/>
                <a:gd name="connsiteX20" fmla="*/ 1020012 w 1373303"/>
                <a:gd name="connsiteY20" fmla="*/ 652410 h 1405449"/>
                <a:gd name="connsiteX21" fmla="*/ 1051185 w 1373303"/>
                <a:gd name="connsiteY21" fmla="*/ 662801 h 1405449"/>
                <a:gd name="connsiteX22" fmla="*/ 1144703 w 1373303"/>
                <a:gd name="connsiteY22" fmla="*/ 745928 h 1405449"/>
                <a:gd name="connsiteX23" fmla="*/ 1175875 w 1373303"/>
                <a:gd name="connsiteY23" fmla="*/ 766710 h 1405449"/>
                <a:gd name="connsiteX24" fmla="*/ 1196657 w 1373303"/>
                <a:gd name="connsiteY24" fmla="*/ 797883 h 1405449"/>
                <a:gd name="connsiteX25" fmla="*/ 1248612 w 1373303"/>
                <a:gd name="connsiteY25" fmla="*/ 860228 h 1405449"/>
                <a:gd name="connsiteX26" fmla="*/ 1269394 w 1373303"/>
                <a:gd name="connsiteY26" fmla="*/ 932965 h 1405449"/>
                <a:gd name="connsiteX27" fmla="*/ 1300566 w 1373303"/>
                <a:gd name="connsiteY27" fmla="*/ 1026483 h 1405449"/>
                <a:gd name="connsiteX28" fmla="*/ 1310957 w 1373303"/>
                <a:gd name="connsiteY28" fmla="*/ 1057655 h 1405449"/>
                <a:gd name="connsiteX29" fmla="*/ 1331739 w 1373303"/>
                <a:gd name="connsiteY29" fmla="*/ 1140783 h 1405449"/>
                <a:gd name="connsiteX30" fmla="*/ 1352521 w 1373303"/>
                <a:gd name="connsiteY30" fmla="*/ 1203128 h 1405449"/>
                <a:gd name="connsiteX31" fmla="*/ 1373303 w 1373303"/>
                <a:gd name="connsiteY31" fmla="*/ 1327819 h 1405449"/>
                <a:gd name="connsiteX32" fmla="*/ 1342130 w 1373303"/>
                <a:gd name="connsiteY32" fmla="*/ 1348601 h 1405449"/>
                <a:gd name="connsiteX33" fmla="*/ 1238221 w 1373303"/>
                <a:gd name="connsiteY33" fmla="*/ 1338210 h 1405449"/>
                <a:gd name="connsiteX34" fmla="*/ 1051185 w 1373303"/>
                <a:gd name="connsiteY34" fmla="*/ 1327819 h 1405449"/>
                <a:gd name="connsiteX35" fmla="*/ 781021 w 1373303"/>
                <a:gd name="connsiteY35" fmla="*/ 1338210 h 1405449"/>
                <a:gd name="connsiteX36" fmla="*/ 718675 w 1373303"/>
                <a:gd name="connsiteY36" fmla="*/ 1348601 h 1405449"/>
                <a:gd name="connsiteX37" fmla="*/ 666721 w 1373303"/>
                <a:gd name="connsiteY37" fmla="*/ 1358992 h 1405449"/>
                <a:gd name="connsiteX38" fmla="*/ 573203 w 1373303"/>
                <a:gd name="connsiteY38" fmla="*/ 1369383 h 1405449"/>
                <a:gd name="connsiteX0" fmla="*/ 573203 w 1373303"/>
                <a:gd name="connsiteY0" fmla="*/ 1381002 h 1417068"/>
                <a:gd name="connsiteX1" fmla="*/ 510857 w 1373303"/>
                <a:gd name="connsiteY1" fmla="*/ 1391393 h 1417068"/>
                <a:gd name="connsiteX2" fmla="*/ 251085 w 1373303"/>
                <a:gd name="connsiteY2" fmla="*/ 1412174 h 1417068"/>
                <a:gd name="connsiteX3" fmla="*/ 2569 w 1373303"/>
                <a:gd name="connsiteY3" fmla="*/ 1416937 h 1417068"/>
                <a:gd name="connsiteX4" fmla="*/ 22485 w 1373303"/>
                <a:gd name="connsiteY4" fmla="*/ 1266702 h 1417068"/>
                <a:gd name="connsiteX5" fmla="*/ 126394 w 1373303"/>
                <a:gd name="connsiteY5" fmla="*/ 903020 h 1417068"/>
                <a:gd name="connsiteX6" fmla="*/ 344603 w 1373303"/>
                <a:gd name="connsiteY6" fmla="*/ 695202 h 1417068"/>
                <a:gd name="connsiteX7" fmla="*/ 498735 w 1373303"/>
                <a:gd name="connsiteY7" fmla="*/ 640866 h 1417068"/>
                <a:gd name="connsiteX8" fmla="*/ 458903 w 1373303"/>
                <a:gd name="connsiteY8" fmla="*/ 549729 h 1417068"/>
                <a:gd name="connsiteX9" fmla="*/ 458903 w 1373303"/>
                <a:gd name="connsiteY9" fmla="*/ 279565 h 1417068"/>
                <a:gd name="connsiteX10" fmla="*/ 608274 w 1373303"/>
                <a:gd name="connsiteY10" fmla="*/ 13082 h 1417068"/>
                <a:gd name="connsiteX11" fmla="*/ 889260 w 1373303"/>
                <a:gd name="connsiteY11" fmla="*/ 13948 h 1417068"/>
                <a:gd name="connsiteX12" fmla="*/ 936885 w 1373303"/>
                <a:gd name="connsiteY12" fmla="*/ 50965 h 1417068"/>
                <a:gd name="connsiteX13" fmla="*/ 1009621 w 1373303"/>
                <a:gd name="connsiteY13" fmla="*/ 144484 h 1417068"/>
                <a:gd name="connsiteX14" fmla="*/ 1030403 w 1373303"/>
                <a:gd name="connsiteY14" fmla="*/ 227611 h 1417068"/>
                <a:gd name="connsiteX15" fmla="*/ 1040794 w 1373303"/>
                <a:gd name="connsiteY15" fmla="*/ 331520 h 1417068"/>
                <a:gd name="connsiteX16" fmla="*/ 1030403 w 1373303"/>
                <a:gd name="connsiteY16" fmla="*/ 497774 h 1417068"/>
                <a:gd name="connsiteX17" fmla="*/ 999230 w 1373303"/>
                <a:gd name="connsiteY17" fmla="*/ 560120 h 1417068"/>
                <a:gd name="connsiteX18" fmla="*/ 968057 w 1373303"/>
                <a:gd name="connsiteY18" fmla="*/ 622465 h 1417068"/>
                <a:gd name="connsiteX19" fmla="*/ 978448 w 1373303"/>
                <a:gd name="connsiteY19" fmla="*/ 653638 h 1417068"/>
                <a:gd name="connsiteX20" fmla="*/ 1020012 w 1373303"/>
                <a:gd name="connsiteY20" fmla="*/ 664029 h 1417068"/>
                <a:gd name="connsiteX21" fmla="*/ 1051185 w 1373303"/>
                <a:gd name="connsiteY21" fmla="*/ 674420 h 1417068"/>
                <a:gd name="connsiteX22" fmla="*/ 1144703 w 1373303"/>
                <a:gd name="connsiteY22" fmla="*/ 757547 h 1417068"/>
                <a:gd name="connsiteX23" fmla="*/ 1175875 w 1373303"/>
                <a:gd name="connsiteY23" fmla="*/ 778329 h 1417068"/>
                <a:gd name="connsiteX24" fmla="*/ 1196657 w 1373303"/>
                <a:gd name="connsiteY24" fmla="*/ 809502 h 1417068"/>
                <a:gd name="connsiteX25" fmla="*/ 1248612 w 1373303"/>
                <a:gd name="connsiteY25" fmla="*/ 871847 h 1417068"/>
                <a:gd name="connsiteX26" fmla="*/ 1269394 w 1373303"/>
                <a:gd name="connsiteY26" fmla="*/ 944584 h 1417068"/>
                <a:gd name="connsiteX27" fmla="*/ 1300566 w 1373303"/>
                <a:gd name="connsiteY27" fmla="*/ 1038102 h 1417068"/>
                <a:gd name="connsiteX28" fmla="*/ 1310957 w 1373303"/>
                <a:gd name="connsiteY28" fmla="*/ 1069274 h 1417068"/>
                <a:gd name="connsiteX29" fmla="*/ 1331739 w 1373303"/>
                <a:gd name="connsiteY29" fmla="*/ 1152402 h 1417068"/>
                <a:gd name="connsiteX30" fmla="*/ 1352521 w 1373303"/>
                <a:gd name="connsiteY30" fmla="*/ 1214747 h 1417068"/>
                <a:gd name="connsiteX31" fmla="*/ 1373303 w 1373303"/>
                <a:gd name="connsiteY31" fmla="*/ 1339438 h 1417068"/>
                <a:gd name="connsiteX32" fmla="*/ 1342130 w 1373303"/>
                <a:gd name="connsiteY32" fmla="*/ 1360220 h 1417068"/>
                <a:gd name="connsiteX33" fmla="*/ 1238221 w 1373303"/>
                <a:gd name="connsiteY33" fmla="*/ 1349829 h 1417068"/>
                <a:gd name="connsiteX34" fmla="*/ 1051185 w 1373303"/>
                <a:gd name="connsiteY34" fmla="*/ 1339438 h 1417068"/>
                <a:gd name="connsiteX35" fmla="*/ 781021 w 1373303"/>
                <a:gd name="connsiteY35" fmla="*/ 1349829 h 1417068"/>
                <a:gd name="connsiteX36" fmla="*/ 718675 w 1373303"/>
                <a:gd name="connsiteY36" fmla="*/ 1360220 h 1417068"/>
                <a:gd name="connsiteX37" fmla="*/ 666721 w 1373303"/>
                <a:gd name="connsiteY37" fmla="*/ 1370611 h 1417068"/>
                <a:gd name="connsiteX38" fmla="*/ 573203 w 1373303"/>
                <a:gd name="connsiteY38" fmla="*/ 1381002 h 1417068"/>
                <a:gd name="connsiteX0" fmla="*/ 573203 w 1373303"/>
                <a:gd name="connsiteY0" fmla="*/ 1395812 h 1431878"/>
                <a:gd name="connsiteX1" fmla="*/ 510857 w 1373303"/>
                <a:gd name="connsiteY1" fmla="*/ 1406203 h 1431878"/>
                <a:gd name="connsiteX2" fmla="*/ 251085 w 1373303"/>
                <a:gd name="connsiteY2" fmla="*/ 1426984 h 1431878"/>
                <a:gd name="connsiteX3" fmla="*/ 2569 w 1373303"/>
                <a:gd name="connsiteY3" fmla="*/ 1431747 h 1431878"/>
                <a:gd name="connsiteX4" fmla="*/ 22485 w 1373303"/>
                <a:gd name="connsiteY4" fmla="*/ 1281512 h 1431878"/>
                <a:gd name="connsiteX5" fmla="*/ 126394 w 1373303"/>
                <a:gd name="connsiteY5" fmla="*/ 917830 h 1431878"/>
                <a:gd name="connsiteX6" fmla="*/ 344603 w 1373303"/>
                <a:gd name="connsiteY6" fmla="*/ 710012 h 1431878"/>
                <a:gd name="connsiteX7" fmla="*/ 498735 w 1373303"/>
                <a:gd name="connsiteY7" fmla="*/ 655676 h 1431878"/>
                <a:gd name="connsiteX8" fmla="*/ 458903 w 1373303"/>
                <a:gd name="connsiteY8" fmla="*/ 564539 h 1431878"/>
                <a:gd name="connsiteX9" fmla="*/ 458903 w 1373303"/>
                <a:gd name="connsiteY9" fmla="*/ 294375 h 1431878"/>
                <a:gd name="connsiteX10" fmla="*/ 608274 w 1373303"/>
                <a:gd name="connsiteY10" fmla="*/ 27892 h 1431878"/>
                <a:gd name="connsiteX11" fmla="*/ 889260 w 1373303"/>
                <a:gd name="connsiteY11" fmla="*/ 28758 h 1431878"/>
                <a:gd name="connsiteX12" fmla="*/ 936885 w 1373303"/>
                <a:gd name="connsiteY12" fmla="*/ 65775 h 1431878"/>
                <a:gd name="connsiteX13" fmla="*/ 1009621 w 1373303"/>
                <a:gd name="connsiteY13" fmla="*/ 159294 h 1431878"/>
                <a:gd name="connsiteX14" fmla="*/ 1030403 w 1373303"/>
                <a:gd name="connsiteY14" fmla="*/ 242421 h 1431878"/>
                <a:gd name="connsiteX15" fmla="*/ 1040794 w 1373303"/>
                <a:gd name="connsiteY15" fmla="*/ 346330 h 1431878"/>
                <a:gd name="connsiteX16" fmla="*/ 1030403 w 1373303"/>
                <a:gd name="connsiteY16" fmla="*/ 512584 h 1431878"/>
                <a:gd name="connsiteX17" fmla="*/ 999230 w 1373303"/>
                <a:gd name="connsiteY17" fmla="*/ 574930 h 1431878"/>
                <a:gd name="connsiteX18" fmla="*/ 968057 w 1373303"/>
                <a:gd name="connsiteY18" fmla="*/ 637275 h 1431878"/>
                <a:gd name="connsiteX19" fmla="*/ 978448 w 1373303"/>
                <a:gd name="connsiteY19" fmla="*/ 668448 h 1431878"/>
                <a:gd name="connsiteX20" fmla="*/ 1020012 w 1373303"/>
                <a:gd name="connsiteY20" fmla="*/ 678839 h 1431878"/>
                <a:gd name="connsiteX21" fmla="*/ 1051185 w 1373303"/>
                <a:gd name="connsiteY21" fmla="*/ 689230 h 1431878"/>
                <a:gd name="connsiteX22" fmla="*/ 1144703 w 1373303"/>
                <a:gd name="connsiteY22" fmla="*/ 772357 h 1431878"/>
                <a:gd name="connsiteX23" fmla="*/ 1175875 w 1373303"/>
                <a:gd name="connsiteY23" fmla="*/ 793139 h 1431878"/>
                <a:gd name="connsiteX24" fmla="*/ 1196657 w 1373303"/>
                <a:gd name="connsiteY24" fmla="*/ 824312 h 1431878"/>
                <a:gd name="connsiteX25" fmla="*/ 1248612 w 1373303"/>
                <a:gd name="connsiteY25" fmla="*/ 886657 h 1431878"/>
                <a:gd name="connsiteX26" fmla="*/ 1269394 w 1373303"/>
                <a:gd name="connsiteY26" fmla="*/ 959394 h 1431878"/>
                <a:gd name="connsiteX27" fmla="*/ 1300566 w 1373303"/>
                <a:gd name="connsiteY27" fmla="*/ 1052912 h 1431878"/>
                <a:gd name="connsiteX28" fmla="*/ 1310957 w 1373303"/>
                <a:gd name="connsiteY28" fmla="*/ 1084084 h 1431878"/>
                <a:gd name="connsiteX29" fmla="*/ 1331739 w 1373303"/>
                <a:gd name="connsiteY29" fmla="*/ 1167212 h 1431878"/>
                <a:gd name="connsiteX30" fmla="*/ 1352521 w 1373303"/>
                <a:gd name="connsiteY30" fmla="*/ 1229557 h 1431878"/>
                <a:gd name="connsiteX31" fmla="*/ 1373303 w 1373303"/>
                <a:gd name="connsiteY31" fmla="*/ 1354248 h 1431878"/>
                <a:gd name="connsiteX32" fmla="*/ 1342130 w 1373303"/>
                <a:gd name="connsiteY32" fmla="*/ 1375030 h 1431878"/>
                <a:gd name="connsiteX33" fmla="*/ 1238221 w 1373303"/>
                <a:gd name="connsiteY33" fmla="*/ 1364639 h 1431878"/>
                <a:gd name="connsiteX34" fmla="*/ 1051185 w 1373303"/>
                <a:gd name="connsiteY34" fmla="*/ 1354248 h 1431878"/>
                <a:gd name="connsiteX35" fmla="*/ 781021 w 1373303"/>
                <a:gd name="connsiteY35" fmla="*/ 1364639 h 1431878"/>
                <a:gd name="connsiteX36" fmla="*/ 718675 w 1373303"/>
                <a:gd name="connsiteY36" fmla="*/ 1375030 h 1431878"/>
                <a:gd name="connsiteX37" fmla="*/ 666721 w 1373303"/>
                <a:gd name="connsiteY37" fmla="*/ 1385421 h 1431878"/>
                <a:gd name="connsiteX38" fmla="*/ 573203 w 1373303"/>
                <a:gd name="connsiteY38" fmla="*/ 1395812 h 1431878"/>
                <a:gd name="connsiteX0" fmla="*/ 573203 w 1373303"/>
                <a:gd name="connsiteY0" fmla="*/ 1409102 h 1445168"/>
                <a:gd name="connsiteX1" fmla="*/ 510857 w 1373303"/>
                <a:gd name="connsiteY1" fmla="*/ 1419493 h 1445168"/>
                <a:gd name="connsiteX2" fmla="*/ 251085 w 1373303"/>
                <a:gd name="connsiteY2" fmla="*/ 1440274 h 1445168"/>
                <a:gd name="connsiteX3" fmla="*/ 2569 w 1373303"/>
                <a:gd name="connsiteY3" fmla="*/ 1445037 h 1445168"/>
                <a:gd name="connsiteX4" fmla="*/ 22485 w 1373303"/>
                <a:gd name="connsiteY4" fmla="*/ 1294802 h 1445168"/>
                <a:gd name="connsiteX5" fmla="*/ 126394 w 1373303"/>
                <a:gd name="connsiteY5" fmla="*/ 931120 h 1445168"/>
                <a:gd name="connsiteX6" fmla="*/ 344603 w 1373303"/>
                <a:gd name="connsiteY6" fmla="*/ 723302 h 1445168"/>
                <a:gd name="connsiteX7" fmla="*/ 498735 w 1373303"/>
                <a:gd name="connsiteY7" fmla="*/ 668966 h 1445168"/>
                <a:gd name="connsiteX8" fmla="*/ 458903 w 1373303"/>
                <a:gd name="connsiteY8" fmla="*/ 577829 h 1445168"/>
                <a:gd name="connsiteX9" fmla="*/ 458903 w 1373303"/>
                <a:gd name="connsiteY9" fmla="*/ 307665 h 1445168"/>
                <a:gd name="connsiteX10" fmla="*/ 608274 w 1373303"/>
                <a:gd name="connsiteY10" fmla="*/ 41182 h 1445168"/>
                <a:gd name="connsiteX11" fmla="*/ 889260 w 1373303"/>
                <a:gd name="connsiteY11" fmla="*/ 42048 h 1445168"/>
                <a:gd name="connsiteX12" fmla="*/ 936885 w 1373303"/>
                <a:gd name="connsiteY12" fmla="*/ 79065 h 1445168"/>
                <a:gd name="connsiteX13" fmla="*/ 1009621 w 1373303"/>
                <a:gd name="connsiteY13" fmla="*/ 172584 h 1445168"/>
                <a:gd name="connsiteX14" fmla="*/ 1030403 w 1373303"/>
                <a:gd name="connsiteY14" fmla="*/ 255711 h 1445168"/>
                <a:gd name="connsiteX15" fmla="*/ 1040794 w 1373303"/>
                <a:gd name="connsiteY15" fmla="*/ 359620 h 1445168"/>
                <a:gd name="connsiteX16" fmla="*/ 1030403 w 1373303"/>
                <a:gd name="connsiteY16" fmla="*/ 525874 h 1445168"/>
                <a:gd name="connsiteX17" fmla="*/ 999230 w 1373303"/>
                <a:gd name="connsiteY17" fmla="*/ 588220 h 1445168"/>
                <a:gd name="connsiteX18" fmla="*/ 968057 w 1373303"/>
                <a:gd name="connsiteY18" fmla="*/ 650565 h 1445168"/>
                <a:gd name="connsiteX19" fmla="*/ 978448 w 1373303"/>
                <a:gd name="connsiteY19" fmla="*/ 681738 h 1445168"/>
                <a:gd name="connsiteX20" fmla="*/ 1020012 w 1373303"/>
                <a:gd name="connsiteY20" fmla="*/ 692129 h 1445168"/>
                <a:gd name="connsiteX21" fmla="*/ 1051185 w 1373303"/>
                <a:gd name="connsiteY21" fmla="*/ 702520 h 1445168"/>
                <a:gd name="connsiteX22" fmla="*/ 1144703 w 1373303"/>
                <a:gd name="connsiteY22" fmla="*/ 785647 h 1445168"/>
                <a:gd name="connsiteX23" fmla="*/ 1175875 w 1373303"/>
                <a:gd name="connsiteY23" fmla="*/ 806429 h 1445168"/>
                <a:gd name="connsiteX24" fmla="*/ 1196657 w 1373303"/>
                <a:gd name="connsiteY24" fmla="*/ 837602 h 1445168"/>
                <a:gd name="connsiteX25" fmla="*/ 1248612 w 1373303"/>
                <a:gd name="connsiteY25" fmla="*/ 899947 h 1445168"/>
                <a:gd name="connsiteX26" fmla="*/ 1269394 w 1373303"/>
                <a:gd name="connsiteY26" fmla="*/ 972684 h 1445168"/>
                <a:gd name="connsiteX27" fmla="*/ 1300566 w 1373303"/>
                <a:gd name="connsiteY27" fmla="*/ 1066202 h 1445168"/>
                <a:gd name="connsiteX28" fmla="*/ 1310957 w 1373303"/>
                <a:gd name="connsiteY28" fmla="*/ 1097374 h 1445168"/>
                <a:gd name="connsiteX29" fmla="*/ 1331739 w 1373303"/>
                <a:gd name="connsiteY29" fmla="*/ 1180502 h 1445168"/>
                <a:gd name="connsiteX30" fmla="*/ 1352521 w 1373303"/>
                <a:gd name="connsiteY30" fmla="*/ 1242847 h 1445168"/>
                <a:gd name="connsiteX31" fmla="*/ 1373303 w 1373303"/>
                <a:gd name="connsiteY31" fmla="*/ 1367538 h 1445168"/>
                <a:gd name="connsiteX32" fmla="*/ 1342130 w 1373303"/>
                <a:gd name="connsiteY32" fmla="*/ 1388320 h 1445168"/>
                <a:gd name="connsiteX33" fmla="*/ 1238221 w 1373303"/>
                <a:gd name="connsiteY33" fmla="*/ 1377929 h 1445168"/>
                <a:gd name="connsiteX34" fmla="*/ 1051185 w 1373303"/>
                <a:gd name="connsiteY34" fmla="*/ 1367538 h 1445168"/>
                <a:gd name="connsiteX35" fmla="*/ 781021 w 1373303"/>
                <a:gd name="connsiteY35" fmla="*/ 1377929 h 1445168"/>
                <a:gd name="connsiteX36" fmla="*/ 718675 w 1373303"/>
                <a:gd name="connsiteY36" fmla="*/ 1388320 h 1445168"/>
                <a:gd name="connsiteX37" fmla="*/ 666721 w 1373303"/>
                <a:gd name="connsiteY37" fmla="*/ 1398711 h 1445168"/>
                <a:gd name="connsiteX38" fmla="*/ 573203 w 1373303"/>
                <a:gd name="connsiteY38" fmla="*/ 1409102 h 1445168"/>
                <a:gd name="connsiteX0" fmla="*/ 573203 w 1373303"/>
                <a:gd name="connsiteY0" fmla="*/ 1400733 h 1436799"/>
                <a:gd name="connsiteX1" fmla="*/ 510857 w 1373303"/>
                <a:gd name="connsiteY1" fmla="*/ 1411124 h 1436799"/>
                <a:gd name="connsiteX2" fmla="*/ 251085 w 1373303"/>
                <a:gd name="connsiteY2" fmla="*/ 1431905 h 1436799"/>
                <a:gd name="connsiteX3" fmla="*/ 2569 w 1373303"/>
                <a:gd name="connsiteY3" fmla="*/ 1436668 h 1436799"/>
                <a:gd name="connsiteX4" fmla="*/ 22485 w 1373303"/>
                <a:gd name="connsiteY4" fmla="*/ 1286433 h 1436799"/>
                <a:gd name="connsiteX5" fmla="*/ 126394 w 1373303"/>
                <a:gd name="connsiteY5" fmla="*/ 922751 h 1436799"/>
                <a:gd name="connsiteX6" fmla="*/ 344603 w 1373303"/>
                <a:gd name="connsiteY6" fmla="*/ 714933 h 1436799"/>
                <a:gd name="connsiteX7" fmla="*/ 498735 w 1373303"/>
                <a:gd name="connsiteY7" fmla="*/ 660597 h 1436799"/>
                <a:gd name="connsiteX8" fmla="*/ 458903 w 1373303"/>
                <a:gd name="connsiteY8" fmla="*/ 569460 h 1436799"/>
                <a:gd name="connsiteX9" fmla="*/ 458903 w 1373303"/>
                <a:gd name="connsiteY9" fmla="*/ 299296 h 1436799"/>
                <a:gd name="connsiteX10" fmla="*/ 608274 w 1373303"/>
                <a:gd name="connsiteY10" fmla="*/ 32813 h 1436799"/>
                <a:gd name="connsiteX11" fmla="*/ 889260 w 1373303"/>
                <a:gd name="connsiteY11" fmla="*/ 33679 h 1436799"/>
                <a:gd name="connsiteX12" fmla="*/ 936885 w 1373303"/>
                <a:gd name="connsiteY12" fmla="*/ 70696 h 1436799"/>
                <a:gd name="connsiteX13" fmla="*/ 1009621 w 1373303"/>
                <a:gd name="connsiteY13" fmla="*/ 164215 h 1436799"/>
                <a:gd name="connsiteX14" fmla="*/ 1030403 w 1373303"/>
                <a:gd name="connsiteY14" fmla="*/ 247342 h 1436799"/>
                <a:gd name="connsiteX15" fmla="*/ 1040794 w 1373303"/>
                <a:gd name="connsiteY15" fmla="*/ 351251 h 1436799"/>
                <a:gd name="connsiteX16" fmla="*/ 1030403 w 1373303"/>
                <a:gd name="connsiteY16" fmla="*/ 517505 h 1436799"/>
                <a:gd name="connsiteX17" fmla="*/ 999230 w 1373303"/>
                <a:gd name="connsiteY17" fmla="*/ 579851 h 1436799"/>
                <a:gd name="connsiteX18" fmla="*/ 968057 w 1373303"/>
                <a:gd name="connsiteY18" fmla="*/ 642196 h 1436799"/>
                <a:gd name="connsiteX19" fmla="*/ 978448 w 1373303"/>
                <a:gd name="connsiteY19" fmla="*/ 673369 h 1436799"/>
                <a:gd name="connsiteX20" fmla="*/ 1020012 w 1373303"/>
                <a:gd name="connsiteY20" fmla="*/ 683760 h 1436799"/>
                <a:gd name="connsiteX21" fmla="*/ 1051185 w 1373303"/>
                <a:gd name="connsiteY21" fmla="*/ 694151 h 1436799"/>
                <a:gd name="connsiteX22" fmla="*/ 1144703 w 1373303"/>
                <a:gd name="connsiteY22" fmla="*/ 777278 h 1436799"/>
                <a:gd name="connsiteX23" fmla="*/ 1175875 w 1373303"/>
                <a:gd name="connsiteY23" fmla="*/ 798060 h 1436799"/>
                <a:gd name="connsiteX24" fmla="*/ 1196657 w 1373303"/>
                <a:gd name="connsiteY24" fmla="*/ 829233 h 1436799"/>
                <a:gd name="connsiteX25" fmla="*/ 1248612 w 1373303"/>
                <a:gd name="connsiteY25" fmla="*/ 891578 h 1436799"/>
                <a:gd name="connsiteX26" fmla="*/ 1269394 w 1373303"/>
                <a:gd name="connsiteY26" fmla="*/ 964315 h 1436799"/>
                <a:gd name="connsiteX27" fmla="*/ 1300566 w 1373303"/>
                <a:gd name="connsiteY27" fmla="*/ 1057833 h 1436799"/>
                <a:gd name="connsiteX28" fmla="*/ 1310957 w 1373303"/>
                <a:gd name="connsiteY28" fmla="*/ 1089005 h 1436799"/>
                <a:gd name="connsiteX29" fmla="*/ 1331739 w 1373303"/>
                <a:gd name="connsiteY29" fmla="*/ 1172133 h 1436799"/>
                <a:gd name="connsiteX30" fmla="*/ 1352521 w 1373303"/>
                <a:gd name="connsiteY30" fmla="*/ 1234478 h 1436799"/>
                <a:gd name="connsiteX31" fmla="*/ 1373303 w 1373303"/>
                <a:gd name="connsiteY31" fmla="*/ 1359169 h 1436799"/>
                <a:gd name="connsiteX32" fmla="*/ 1342130 w 1373303"/>
                <a:gd name="connsiteY32" fmla="*/ 1379951 h 1436799"/>
                <a:gd name="connsiteX33" fmla="*/ 1238221 w 1373303"/>
                <a:gd name="connsiteY33" fmla="*/ 1369560 h 1436799"/>
                <a:gd name="connsiteX34" fmla="*/ 1051185 w 1373303"/>
                <a:gd name="connsiteY34" fmla="*/ 1359169 h 1436799"/>
                <a:gd name="connsiteX35" fmla="*/ 781021 w 1373303"/>
                <a:gd name="connsiteY35" fmla="*/ 1369560 h 1436799"/>
                <a:gd name="connsiteX36" fmla="*/ 718675 w 1373303"/>
                <a:gd name="connsiteY36" fmla="*/ 1379951 h 1436799"/>
                <a:gd name="connsiteX37" fmla="*/ 666721 w 1373303"/>
                <a:gd name="connsiteY37" fmla="*/ 1390342 h 1436799"/>
                <a:gd name="connsiteX38" fmla="*/ 573203 w 1373303"/>
                <a:gd name="connsiteY38" fmla="*/ 1400733 h 1436799"/>
                <a:gd name="connsiteX0" fmla="*/ 573203 w 1373303"/>
                <a:gd name="connsiteY0" fmla="*/ 1406309 h 1442375"/>
                <a:gd name="connsiteX1" fmla="*/ 510857 w 1373303"/>
                <a:gd name="connsiteY1" fmla="*/ 1416700 h 1442375"/>
                <a:gd name="connsiteX2" fmla="*/ 251085 w 1373303"/>
                <a:gd name="connsiteY2" fmla="*/ 1437481 h 1442375"/>
                <a:gd name="connsiteX3" fmla="*/ 2569 w 1373303"/>
                <a:gd name="connsiteY3" fmla="*/ 1442244 h 1442375"/>
                <a:gd name="connsiteX4" fmla="*/ 22485 w 1373303"/>
                <a:gd name="connsiteY4" fmla="*/ 1292009 h 1442375"/>
                <a:gd name="connsiteX5" fmla="*/ 126394 w 1373303"/>
                <a:gd name="connsiteY5" fmla="*/ 928327 h 1442375"/>
                <a:gd name="connsiteX6" fmla="*/ 344603 w 1373303"/>
                <a:gd name="connsiteY6" fmla="*/ 720509 h 1442375"/>
                <a:gd name="connsiteX7" fmla="*/ 498735 w 1373303"/>
                <a:gd name="connsiteY7" fmla="*/ 666173 h 1442375"/>
                <a:gd name="connsiteX8" fmla="*/ 458903 w 1373303"/>
                <a:gd name="connsiteY8" fmla="*/ 575036 h 1442375"/>
                <a:gd name="connsiteX9" fmla="*/ 458903 w 1373303"/>
                <a:gd name="connsiteY9" fmla="*/ 304872 h 1442375"/>
                <a:gd name="connsiteX10" fmla="*/ 608274 w 1373303"/>
                <a:gd name="connsiteY10" fmla="*/ 38389 h 1442375"/>
                <a:gd name="connsiteX11" fmla="*/ 889260 w 1373303"/>
                <a:gd name="connsiteY11" fmla="*/ 39255 h 1442375"/>
                <a:gd name="connsiteX12" fmla="*/ 936885 w 1373303"/>
                <a:gd name="connsiteY12" fmla="*/ 76272 h 1442375"/>
                <a:gd name="connsiteX13" fmla="*/ 1009621 w 1373303"/>
                <a:gd name="connsiteY13" fmla="*/ 169791 h 1442375"/>
                <a:gd name="connsiteX14" fmla="*/ 1030403 w 1373303"/>
                <a:gd name="connsiteY14" fmla="*/ 252918 h 1442375"/>
                <a:gd name="connsiteX15" fmla="*/ 1040794 w 1373303"/>
                <a:gd name="connsiteY15" fmla="*/ 356827 h 1442375"/>
                <a:gd name="connsiteX16" fmla="*/ 1030403 w 1373303"/>
                <a:gd name="connsiteY16" fmla="*/ 523081 h 1442375"/>
                <a:gd name="connsiteX17" fmla="*/ 999230 w 1373303"/>
                <a:gd name="connsiteY17" fmla="*/ 585427 h 1442375"/>
                <a:gd name="connsiteX18" fmla="*/ 968057 w 1373303"/>
                <a:gd name="connsiteY18" fmla="*/ 647772 h 1442375"/>
                <a:gd name="connsiteX19" fmla="*/ 978448 w 1373303"/>
                <a:gd name="connsiteY19" fmla="*/ 678945 h 1442375"/>
                <a:gd name="connsiteX20" fmla="*/ 1020012 w 1373303"/>
                <a:gd name="connsiteY20" fmla="*/ 689336 h 1442375"/>
                <a:gd name="connsiteX21" fmla="*/ 1051185 w 1373303"/>
                <a:gd name="connsiteY21" fmla="*/ 699727 h 1442375"/>
                <a:gd name="connsiteX22" fmla="*/ 1144703 w 1373303"/>
                <a:gd name="connsiteY22" fmla="*/ 782854 h 1442375"/>
                <a:gd name="connsiteX23" fmla="*/ 1175875 w 1373303"/>
                <a:gd name="connsiteY23" fmla="*/ 803636 h 1442375"/>
                <a:gd name="connsiteX24" fmla="*/ 1196657 w 1373303"/>
                <a:gd name="connsiteY24" fmla="*/ 834809 h 1442375"/>
                <a:gd name="connsiteX25" fmla="*/ 1248612 w 1373303"/>
                <a:gd name="connsiteY25" fmla="*/ 897154 h 1442375"/>
                <a:gd name="connsiteX26" fmla="*/ 1269394 w 1373303"/>
                <a:gd name="connsiteY26" fmla="*/ 969891 h 1442375"/>
                <a:gd name="connsiteX27" fmla="*/ 1300566 w 1373303"/>
                <a:gd name="connsiteY27" fmla="*/ 1063409 h 1442375"/>
                <a:gd name="connsiteX28" fmla="*/ 1310957 w 1373303"/>
                <a:gd name="connsiteY28" fmla="*/ 1094581 h 1442375"/>
                <a:gd name="connsiteX29" fmla="*/ 1331739 w 1373303"/>
                <a:gd name="connsiteY29" fmla="*/ 1177709 h 1442375"/>
                <a:gd name="connsiteX30" fmla="*/ 1352521 w 1373303"/>
                <a:gd name="connsiteY30" fmla="*/ 1240054 h 1442375"/>
                <a:gd name="connsiteX31" fmla="*/ 1373303 w 1373303"/>
                <a:gd name="connsiteY31" fmla="*/ 1364745 h 1442375"/>
                <a:gd name="connsiteX32" fmla="*/ 1342130 w 1373303"/>
                <a:gd name="connsiteY32" fmla="*/ 1385527 h 1442375"/>
                <a:gd name="connsiteX33" fmla="*/ 1238221 w 1373303"/>
                <a:gd name="connsiteY33" fmla="*/ 1375136 h 1442375"/>
                <a:gd name="connsiteX34" fmla="*/ 1051185 w 1373303"/>
                <a:gd name="connsiteY34" fmla="*/ 1364745 h 1442375"/>
                <a:gd name="connsiteX35" fmla="*/ 781021 w 1373303"/>
                <a:gd name="connsiteY35" fmla="*/ 1375136 h 1442375"/>
                <a:gd name="connsiteX36" fmla="*/ 718675 w 1373303"/>
                <a:gd name="connsiteY36" fmla="*/ 1385527 h 1442375"/>
                <a:gd name="connsiteX37" fmla="*/ 666721 w 1373303"/>
                <a:gd name="connsiteY37" fmla="*/ 1395918 h 1442375"/>
                <a:gd name="connsiteX38" fmla="*/ 573203 w 1373303"/>
                <a:gd name="connsiteY38" fmla="*/ 1406309 h 1442375"/>
                <a:gd name="connsiteX0" fmla="*/ 573203 w 1373303"/>
                <a:gd name="connsiteY0" fmla="*/ 1410564 h 1446630"/>
                <a:gd name="connsiteX1" fmla="*/ 510857 w 1373303"/>
                <a:gd name="connsiteY1" fmla="*/ 1420955 h 1446630"/>
                <a:gd name="connsiteX2" fmla="*/ 251085 w 1373303"/>
                <a:gd name="connsiteY2" fmla="*/ 1441736 h 1446630"/>
                <a:gd name="connsiteX3" fmla="*/ 2569 w 1373303"/>
                <a:gd name="connsiteY3" fmla="*/ 1446499 h 1446630"/>
                <a:gd name="connsiteX4" fmla="*/ 22485 w 1373303"/>
                <a:gd name="connsiteY4" fmla="*/ 1296264 h 1446630"/>
                <a:gd name="connsiteX5" fmla="*/ 126394 w 1373303"/>
                <a:gd name="connsiteY5" fmla="*/ 932582 h 1446630"/>
                <a:gd name="connsiteX6" fmla="*/ 344603 w 1373303"/>
                <a:gd name="connsiteY6" fmla="*/ 724764 h 1446630"/>
                <a:gd name="connsiteX7" fmla="*/ 498735 w 1373303"/>
                <a:gd name="connsiteY7" fmla="*/ 670428 h 1446630"/>
                <a:gd name="connsiteX8" fmla="*/ 458903 w 1373303"/>
                <a:gd name="connsiteY8" fmla="*/ 579291 h 1446630"/>
                <a:gd name="connsiteX9" fmla="*/ 458903 w 1373303"/>
                <a:gd name="connsiteY9" fmla="*/ 309127 h 1446630"/>
                <a:gd name="connsiteX10" fmla="*/ 608274 w 1373303"/>
                <a:gd name="connsiteY10" fmla="*/ 42644 h 1446630"/>
                <a:gd name="connsiteX11" fmla="*/ 889260 w 1373303"/>
                <a:gd name="connsiteY11" fmla="*/ 43510 h 1446630"/>
                <a:gd name="connsiteX12" fmla="*/ 936885 w 1373303"/>
                <a:gd name="connsiteY12" fmla="*/ 80527 h 1446630"/>
                <a:gd name="connsiteX13" fmla="*/ 1009621 w 1373303"/>
                <a:gd name="connsiteY13" fmla="*/ 174046 h 1446630"/>
                <a:gd name="connsiteX14" fmla="*/ 1030403 w 1373303"/>
                <a:gd name="connsiteY14" fmla="*/ 257173 h 1446630"/>
                <a:gd name="connsiteX15" fmla="*/ 1040794 w 1373303"/>
                <a:gd name="connsiteY15" fmla="*/ 361082 h 1446630"/>
                <a:gd name="connsiteX16" fmla="*/ 1030403 w 1373303"/>
                <a:gd name="connsiteY16" fmla="*/ 527336 h 1446630"/>
                <a:gd name="connsiteX17" fmla="*/ 999230 w 1373303"/>
                <a:gd name="connsiteY17" fmla="*/ 589682 h 1446630"/>
                <a:gd name="connsiteX18" fmla="*/ 968057 w 1373303"/>
                <a:gd name="connsiteY18" fmla="*/ 652027 h 1446630"/>
                <a:gd name="connsiteX19" fmla="*/ 978448 w 1373303"/>
                <a:gd name="connsiteY19" fmla="*/ 683200 h 1446630"/>
                <a:gd name="connsiteX20" fmla="*/ 1020012 w 1373303"/>
                <a:gd name="connsiteY20" fmla="*/ 693591 h 1446630"/>
                <a:gd name="connsiteX21" fmla="*/ 1051185 w 1373303"/>
                <a:gd name="connsiteY21" fmla="*/ 703982 h 1446630"/>
                <a:gd name="connsiteX22" fmla="*/ 1144703 w 1373303"/>
                <a:gd name="connsiteY22" fmla="*/ 787109 h 1446630"/>
                <a:gd name="connsiteX23" fmla="*/ 1175875 w 1373303"/>
                <a:gd name="connsiteY23" fmla="*/ 807891 h 1446630"/>
                <a:gd name="connsiteX24" fmla="*/ 1196657 w 1373303"/>
                <a:gd name="connsiteY24" fmla="*/ 839064 h 1446630"/>
                <a:gd name="connsiteX25" fmla="*/ 1248612 w 1373303"/>
                <a:gd name="connsiteY25" fmla="*/ 901409 h 1446630"/>
                <a:gd name="connsiteX26" fmla="*/ 1269394 w 1373303"/>
                <a:gd name="connsiteY26" fmla="*/ 974146 h 1446630"/>
                <a:gd name="connsiteX27" fmla="*/ 1300566 w 1373303"/>
                <a:gd name="connsiteY27" fmla="*/ 1067664 h 1446630"/>
                <a:gd name="connsiteX28" fmla="*/ 1310957 w 1373303"/>
                <a:gd name="connsiteY28" fmla="*/ 1098836 h 1446630"/>
                <a:gd name="connsiteX29" fmla="*/ 1331739 w 1373303"/>
                <a:gd name="connsiteY29" fmla="*/ 1181964 h 1446630"/>
                <a:gd name="connsiteX30" fmla="*/ 1352521 w 1373303"/>
                <a:gd name="connsiteY30" fmla="*/ 1244309 h 1446630"/>
                <a:gd name="connsiteX31" fmla="*/ 1373303 w 1373303"/>
                <a:gd name="connsiteY31" fmla="*/ 1369000 h 1446630"/>
                <a:gd name="connsiteX32" fmla="*/ 1342130 w 1373303"/>
                <a:gd name="connsiteY32" fmla="*/ 1389782 h 1446630"/>
                <a:gd name="connsiteX33" fmla="*/ 1238221 w 1373303"/>
                <a:gd name="connsiteY33" fmla="*/ 1379391 h 1446630"/>
                <a:gd name="connsiteX34" fmla="*/ 1051185 w 1373303"/>
                <a:gd name="connsiteY34" fmla="*/ 1369000 h 1446630"/>
                <a:gd name="connsiteX35" fmla="*/ 781021 w 1373303"/>
                <a:gd name="connsiteY35" fmla="*/ 1379391 h 1446630"/>
                <a:gd name="connsiteX36" fmla="*/ 718675 w 1373303"/>
                <a:gd name="connsiteY36" fmla="*/ 1389782 h 1446630"/>
                <a:gd name="connsiteX37" fmla="*/ 666721 w 1373303"/>
                <a:gd name="connsiteY37" fmla="*/ 1400173 h 1446630"/>
                <a:gd name="connsiteX38" fmla="*/ 573203 w 1373303"/>
                <a:gd name="connsiteY38" fmla="*/ 1410564 h 1446630"/>
                <a:gd name="connsiteX0" fmla="*/ 573203 w 1373303"/>
                <a:gd name="connsiteY0" fmla="*/ 1406940 h 1443006"/>
                <a:gd name="connsiteX1" fmla="*/ 510857 w 1373303"/>
                <a:gd name="connsiteY1" fmla="*/ 1417331 h 1443006"/>
                <a:gd name="connsiteX2" fmla="*/ 251085 w 1373303"/>
                <a:gd name="connsiteY2" fmla="*/ 1438112 h 1443006"/>
                <a:gd name="connsiteX3" fmla="*/ 2569 w 1373303"/>
                <a:gd name="connsiteY3" fmla="*/ 1442875 h 1443006"/>
                <a:gd name="connsiteX4" fmla="*/ 22485 w 1373303"/>
                <a:gd name="connsiteY4" fmla="*/ 1292640 h 1443006"/>
                <a:gd name="connsiteX5" fmla="*/ 126394 w 1373303"/>
                <a:gd name="connsiteY5" fmla="*/ 928958 h 1443006"/>
                <a:gd name="connsiteX6" fmla="*/ 344603 w 1373303"/>
                <a:gd name="connsiteY6" fmla="*/ 721140 h 1443006"/>
                <a:gd name="connsiteX7" fmla="*/ 498735 w 1373303"/>
                <a:gd name="connsiteY7" fmla="*/ 666804 h 1443006"/>
                <a:gd name="connsiteX8" fmla="*/ 458903 w 1373303"/>
                <a:gd name="connsiteY8" fmla="*/ 575667 h 1443006"/>
                <a:gd name="connsiteX9" fmla="*/ 458903 w 1373303"/>
                <a:gd name="connsiteY9" fmla="*/ 305503 h 1443006"/>
                <a:gd name="connsiteX10" fmla="*/ 608274 w 1373303"/>
                <a:gd name="connsiteY10" fmla="*/ 39020 h 1443006"/>
                <a:gd name="connsiteX11" fmla="*/ 889260 w 1373303"/>
                <a:gd name="connsiteY11" fmla="*/ 39886 h 1443006"/>
                <a:gd name="connsiteX12" fmla="*/ 936885 w 1373303"/>
                <a:gd name="connsiteY12" fmla="*/ 76903 h 1443006"/>
                <a:gd name="connsiteX13" fmla="*/ 1009621 w 1373303"/>
                <a:gd name="connsiteY13" fmla="*/ 170422 h 1443006"/>
                <a:gd name="connsiteX14" fmla="*/ 1030403 w 1373303"/>
                <a:gd name="connsiteY14" fmla="*/ 253549 h 1443006"/>
                <a:gd name="connsiteX15" fmla="*/ 1040794 w 1373303"/>
                <a:gd name="connsiteY15" fmla="*/ 357458 h 1443006"/>
                <a:gd name="connsiteX16" fmla="*/ 1030403 w 1373303"/>
                <a:gd name="connsiteY16" fmla="*/ 523712 h 1443006"/>
                <a:gd name="connsiteX17" fmla="*/ 999230 w 1373303"/>
                <a:gd name="connsiteY17" fmla="*/ 586058 h 1443006"/>
                <a:gd name="connsiteX18" fmla="*/ 968057 w 1373303"/>
                <a:gd name="connsiteY18" fmla="*/ 648403 h 1443006"/>
                <a:gd name="connsiteX19" fmla="*/ 978448 w 1373303"/>
                <a:gd name="connsiteY19" fmla="*/ 679576 h 1443006"/>
                <a:gd name="connsiteX20" fmla="*/ 1020012 w 1373303"/>
                <a:gd name="connsiteY20" fmla="*/ 689967 h 1443006"/>
                <a:gd name="connsiteX21" fmla="*/ 1051185 w 1373303"/>
                <a:gd name="connsiteY21" fmla="*/ 700358 h 1443006"/>
                <a:gd name="connsiteX22" fmla="*/ 1144703 w 1373303"/>
                <a:gd name="connsiteY22" fmla="*/ 783485 h 1443006"/>
                <a:gd name="connsiteX23" fmla="*/ 1175875 w 1373303"/>
                <a:gd name="connsiteY23" fmla="*/ 804267 h 1443006"/>
                <a:gd name="connsiteX24" fmla="*/ 1196657 w 1373303"/>
                <a:gd name="connsiteY24" fmla="*/ 835440 h 1443006"/>
                <a:gd name="connsiteX25" fmla="*/ 1248612 w 1373303"/>
                <a:gd name="connsiteY25" fmla="*/ 897785 h 1443006"/>
                <a:gd name="connsiteX26" fmla="*/ 1269394 w 1373303"/>
                <a:gd name="connsiteY26" fmla="*/ 970522 h 1443006"/>
                <a:gd name="connsiteX27" fmla="*/ 1300566 w 1373303"/>
                <a:gd name="connsiteY27" fmla="*/ 1064040 h 1443006"/>
                <a:gd name="connsiteX28" fmla="*/ 1310957 w 1373303"/>
                <a:gd name="connsiteY28" fmla="*/ 1095212 h 1443006"/>
                <a:gd name="connsiteX29" fmla="*/ 1331739 w 1373303"/>
                <a:gd name="connsiteY29" fmla="*/ 1178340 h 1443006"/>
                <a:gd name="connsiteX30" fmla="*/ 1352521 w 1373303"/>
                <a:gd name="connsiteY30" fmla="*/ 1240685 h 1443006"/>
                <a:gd name="connsiteX31" fmla="*/ 1373303 w 1373303"/>
                <a:gd name="connsiteY31" fmla="*/ 1365376 h 1443006"/>
                <a:gd name="connsiteX32" fmla="*/ 1342130 w 1373303"/>
                <a:gd name="connsiteY32" fmla="*/ 1386158 h 1443006"/>
                <a:gd name="connsiteX33" fmla="*/ 1238221 w 1373303"/>
                <a:gd name="connsiteY33" fmla="*/ 1375767 h 1443006"/>
                <a:gd name="connsiteX34" fmla="*/ 1051185 w 1373303"/>
                <a:gd name="connsiteY34" fmla="*/ 1365376 h 1443006"/>
                <a:gd name="connsiteX35" fmla="*/ 781021 w 1373303"/>
                <a:gd name="connsiteY35" fmla="*/ 1375767 h 1443006"/>
                <a:gd name="connsiteX36" fmla="*/ 718675 w 1373303"/>
                <a:gd name="connsiteY36" fmla="*/ 1386158 h 1443006"/>
                <a:gd name="connsiteX37" fmla="*/ 666721 w 1373303"/>
                <a:gd name="connsiteY37" fmla="*/ 1396549 h 1443006"/>
                <a:gd name="connsiteX38" fmla="*/ 573203 w 1373303"/>
                <a:gd name="connsiteY38" fmla="*/ 1406940 h 1443006"/>
                <a:gd name="connsiteX0" fmla="*/ 573203 w 1373303"/>
                <a:gd name="connsiteY0" fmla="*/ 1406940 h 1443006"/>
                <a:gd name="connsiteX1" fmla="*/ 510857 w 1373303"/>
                <a:gd name="connsiteY1" fmla="*/ 1417331 h 1443006"/>
                <a:gd name="connsiteX2" fmla="*/ 251085 w 1373303"/>
                <a:gd name="connsiteY2" fmla="*/ 1438112 h 1443006"/>
                <a:gd name="connsiteX3" fmla="*/ 2569 w 1373303"/>
                <a:gd name="connsiteY3" fmla="*/ 1442875 h 1443006"/>
                <a:gd name="connsiteX4" fmla="*/ 22485 w 1373303"/>
                <a:gd name="connsiteY4" fmla="*/ 1292640 h 1443006"/>
                <a:gd name="connsiteX5" fmla="*/ 126394 w 1373303"/>
                <a:gd name="connsiteY5" fmla="*/ 928958 h 1443006"/>
                <a:gd name="connsiteX6" fmla="*/ 344603 w 1373303"/>
                <a:gd name="connsiteY6" fmla="*/ 721140 h 1443006"/>
                <a:gd name="connsiteX7" fmla="*/ 498735 w 1373303"/>
                <a:gd name="connsiteY7" fmla="*/ 666804 h 1443006"/>
                <a:gd name="connsiteX8" fmla="*/ 458903 w 1373303"/>
                <a:gd name="connsiteY8" fmla="*/ 575667 h 1443006"/>
                <a:gd name="connsiteX9" fmla="*/ 458903 w 1373303"/>
                <a:gd name="connsiteY9" fmla="*/ 305503 h 1443006"/>
                <a:gd name="connsiteX10" fmla="*/ 608274 w 1373303"/>
                <a:gd name="connsiteY10" fmla="*/ 39020 h 1443006"/>
                <a:gd name="connsiteX11" fmla="*/ 889260 w 1373303"/>
                <a:gd name="connsiteY11" fmla="*/ 39886 h 1443006"/>
                <a:gd name="connsiteX12" fmla="*/ 936885 w 1373303"/>
                <a:gd name="connsiteY12" fmla="*/ 76903 h 1443006"/>
                <a:gd name="connsiteX13" fmla="*/ 1009621 w 1373303"/>
                <a:gd name="connsiteY13" fmla="*/ 170422 h 1443006"/>
                <a:gd name="connsiteX14" fmla="*/ 1030403 w 1373303"/>
                <a:gd name="connsiteY14" fmla="*/ 253549 h 1443006"/>
                <a:gd name="connsiteX15" fmla="*/ 1040794 w 1373303"/>
                <a:gd name="connsiteY15" fmla="*/ 357458 h 1443006"/>
                <a:gd name="connsiteX16" fmla="*/ 1030403 w 1373303"/>
                <a:gd name="connsiteY16" fmla="*/ 523712 h 1443006"/>
                <a:gd name="connsiteX17" fmla="*/ 999230 w 1373303"/>
                <a:gd name="connsiteY17" fmla="*/ 586058 h 1443006"/>
                <a:gd name="connsiteX18" fmla="*/ 968057 w 1373303"/>
                <a:gd name="connsiteY18" fmla="*/ 648403 h 1443006"/>
                <a:gd name="connsiteX19" fmla="*/ 978448 w 1373303"/>
                <a:gd name="connsiteY19" fmla="*/ 679576 h 1443006"/>
                <a:gd name="connsiteX20" fmla="*/ 1020012 w 1373303"/>
                <a:gd name="connsiteY20" fmla="*/ 689967 h 1443006"/>
                <a:gd name="connsiteX21" fmla="*/ 1051185 w 1373303"/>
                <a:gd name="connsiteY21" fmla="*/ 700358 h 1443006"/>
                <a:gd name="connsiteX22" fmla="*/ 1144703 w 1373303"/>
                <a:gd name="connsiteY22" fmla="*/ 783485 h 1443006"/>
                <a:gd name="connsiteX23" fmla="*/ 1175875 w 1373303"/>
                <a:gd name="connsiteY23" fmla="*/ 804267 h 1443006"/>
                <a:gd name="connsiteX24" fmla="*/ 1196657 w 1373303"/>
                <a:gd name="connsiteY24" fmla="*/ 835440 h 1443006"/>
                <a:gd name="connsiteX25" fmla="*/ 1248612 w 1373303"/>
                <a:gd name="connsiteY25" fmla="*/ 897785 h 1443006"/>
                <a:gd name="connsiteX26" fmla="*/ 1269394 w 1373303"/>
                <a:gd name="connsiteY26" fmla="*/ 970522 h 1443006"/>
                <a:gd name="connsiteX27" fmla="*/ 1300566 w 1373303"/>
                <a:gd name="connsiteY27" fmla="*/ 1064040 h 1443006"/>
                <a:gd name="connsiteX28" fmla="*/ 1310957 w 1373303"/>
                <a:gd name="connsiteY28" fmla="*/ 1095212 h 1443006"/>
                <a:gd name="connsiteX29" fmla="*/ 1331739 w 1373303"/>
                <a:gd name="connsiteY29" fmla="*/ 1178340 h 1443006"/>
                <a:gd name="connsiteX30" fmla="*/ 1352521 w 1373303"/>
                <a:gd name="connsiteY30" fmla="*/ 1240685 h 1443006"/>
                <a:gd name="connsiteX31" fmla="*/ 1373303 w 1373303"/>
                <a:gd name="connsiteY31" fmla="*/ 1365376 h 1443006"/>
                <a:gd name="connsiteX32" fmla="*/ 1342130 w 1373303"/>
                <a:gd name="connsiteY32" fmla="*/ 1386158 h 1443006"/>
                <a:gd name="connsiteX33" fmla="*/ 1238221 w 1373303"/>
                <a:gd name="connsiteY33" fmla="*/ 1375767 h 1443006"/>
                <a:gd name="connsiteX34" fmla="*/ 1051185 w 1373303"/>
                <a:gd name="connsiteY34" fmla="*/ 1365376 h 1443006"/>
                <a:gd name="connsiteX35" fmla="*/ 781021 w 1373303"/>
                <a:gd name="connsiteY35" fmla="*/ 1375767 h 1443006"/>
                <a:gd name="connsiteX36" fmla="*/ 718675 w 1373303"/>
                <a:gd name="connsiteY36" fmla="*/ 1386158 h 1443006"/>
                <a:gd name="connsiteX37" fmla="*/ 666721 w 1373303"/>
                <a:gd name="connsiteY37" fmla="*/ 1396549 h 1443006"/>
                <a:gd name="connsiteX38" fmla="*/ 573203 w 1373303"/>
                <a:gd name="connsiteY38" fmla="*/ 1406940 h 1443006"/>
                <a:gd name="connsiteX0" fmla="*/ 573203 w 1373303"/>
                <a:gd name="connsiteY0" fmla="*/ 1406940 h 1443006"/>
                <a:gd name="connsiteX1" fmla="*/ 510857 w 1373303"/>
                <a:gd name="connsiteY1" fmla="*/ 1417331 h 1443006"/>
                <a:gd name="connsiteX2" fmla="*/ 251085 w 1373303"/>
                <a:gd name="connsiteY2" fmla="*/ 1438112 h 1443006"/>
                <a:gd name="connsiteX3" fmla="*/ 2569 w 1373303"/>
                <a:gd name="connsiteY3" fmla="*/ 1442875 h 1443006"/>
                <a:gd name="connsiteX4" fmla="*/ 22485 w 1373303"/>
                <a:gd name="connsiteY4" fmla="*/ 1292640 h 1443006"/>
                <a:gd name="connsiteX5" fmla="*/ 126394 w 1373303"/>
                <a:gd name="connsiteY5" fmla="*/ 928958 h 1443006"/>
                <a:gd name="connsiteX6" fmla="*/ 344603 w 1373303"/>
                <a:gd name="connsiteY6" fmla="*/ 721140 h 1443006"/>
                <a:gd name="connsiteX7" fmla="*/ 498735 w 1373303"/>
                <a:gd name="connsiteY7" fmla="*/ 666804 h 1443006"/>
                <a:gd name="connsiteX8" fmla="*/ 458903 w 1373303"/>
                <a:gd name="connsiteY8" fmla="*/ 575667 h 1443006"/>
                <a:gd name="connsiteX9" fmla="*/ 458903 w 1373303"/>
                <a:gd name="connsiteY9" fmla="*/ 305503 h 1443006"/>
                <a:gd name="connsiteX10" fmla="*/ 608274 w 1373303"/>
                <a:gd name="connsiteY10" fmla="*/ 39020 h 1443006"/>
                <a:gd name="connsiteX11" fmla="*/ 889260 w 1373303"/>
                <a:gd name="connsiteY11" fmla="*/ 39886 h 1443006"/>
                <a:gd name="connsiteX12" fmla="*/ 936885 w 1373303"/>
                <a:gd name="connsiteY12" fmla="*/ 76903 h 1443006"/>
                <a:gd name="connsiteX13" fmla="*/ 1009621 w 1373303"/>
                <a:gd name="connsiteY13" fmla="*/ 170422 h 1443006"/>
                <a:gd name="connsiteX14" fmla="*/ 1030403 w 1373303"/>
                <a:gd name="connsiteY14" fmla="*/ 253549 h 1443006"/>
                <a:gd name="connsiteX15" fmla="*/ 1040794 w 1373303"/>
                <a:gd name="connsiteY15" fmla="*/ 357458 h 1443006"/>
                <a:gd name="connsiteX16" fmla="*/ 1030403 w 1373303"/>
                <a:gd name="connsiteY16" fmla="*/ 523712 h 1443006"/>
                <a:gd name="connsiteX17" fmla="*/ 999230 w 1373303"/>
                <a:gd name="connsiteY17" fmla="*/ 586058 h 1443006"/>
                <a:gd name="connsiteX18" fmla="*/ 968057 w 1373303"/>
                <a:gd name="connsiteY18" fmla="*/ 648403 h 1443006"/>
                <a:gd name="connsiteX19" fmla="*/ 978448 w 1373303"/>
                <a:gd name="connsiteY19" fmla="*/ 679576 h 1443006"/>
                <a:gd name="connsiteX20" fmla="*/ 1020012 w 1373303"/>
                <a:gd name="connsiteY20" fmla="*/ 689967 h 1443006"/>
                <a:gd name="connsiteX21" fmla="*/ 1051185 w 1373303"/>
                <a:gd name="connsiteY21" fmla="*/ 700358 h 1443006"/>
                <a:gd name="connsiteX22" fmla="*/ 1144703 w 1373303"/>
                <a:gd name="connsiteY22" fmla="*/ 783485 h 1443006"/>
                <a:gd name="connsiteX23" fmla="*/ 1175875 w 1373303"/>
                <a:gd name="connsiteY23" fmla="*/ 804267 h 1443006"/>
                <a:gd name="connsiteX24" fmla="*/ 1196657 w 1373303"/>
                <a:gd name="connsiteY24" fmla="*/ 835440 h 1443006"/>
                <a:gd name="connsiteX25" fmla="*/ 1248612 w 1373303"/>
                <a:gd name="connsiteY25" fmla="*/ 897785 h 1443006"/>
                <a:gd name="connsiteX26" fmla="*/ 1269394 w 1373303"/>
                <a:gd name="connsiteY26" fmla="*/ 970522 h 1443006"/>
                <a:gd name="connsiteX27" fmla="*/ 1300566 w 1373303"/>
                <a:gd name="connsiteY27" fmla="*/ 1064040 h 1443006"/>
                <a:gd name="connsiteX28" fmla="*/ 1310957 w 1373303"/>
                <a:gd name="connsiteY28" fmla="*/ 1095212 h 1443006"/>
                <a:gd name="connsiteX29" fmla="*/ 1331739 w 1373303"/>
                <a:gd name="connsiteY29" fmla="*/ 1178340 h 1443006"/>
                <a:gd name="connsiteX30" fmla="*/ 1352521 w 1373303"/>
                <a:gd name="connsiteY30" fmla="*/ 1240685 h 1443006"/>
                <a:gd name="connsiteX31" fmla="*/ 1373303 w 1373303"/>
                <a:gd name="connsiteY31" fmla="*/ 1365376 h 1443006"/>
                <a:gd name="connsiteX32" fmla="*/ 1342130 w 1373303"/>
                <a:gd name="connsiteY32" fmla="*/ 1386158 h 1443006"/>
                <a:gd name="connsiteX33" fmla="*/ 1238221 w 1373303"/>
                <a:gd name="connsiteY33" fmla="*/ 1375767 h 1443006"/>
                <a:gd name="connsiteX34" fmla="*/ 1051185 w 1373303"/>
                <a:gd name="connsiteY34" fmla="*/ 1365376 h 1443006"/>
                <a:gd name="connsiteX35" fmla="*/ 781021 w 1373303"/>
                <a:gd name="connsiteY35" fmla="*/ 1375767 h 1443006"/>
                <a:gd name="connsiteX36" fmla="*/ 718675 w 1373303"/>
                <a:gd name="connsiteY36" fmla="*/ 1386158 h 1443006"/>
                <a:gd name="connsiteX37" fmla="*/ 666721 w 1373303"/>
                <a:gd name="connsiteY37" fmla="*/ 1396549 h 1443006"/>
                <a:gd name="connsiteX38" fmla="*/ 573203 w 1373303"/>
                <a:gd name="connsiteY38" fmla="*/ 1406940 h 1443006"/>
                <a:gd name="connsiteX0" fmla="*/ 573203 w 1373303"/>
                <a:gd name="connsiteY0" fmla="*/ 1406940 h 1443217"/>
                <a:gd name="connsiteX1" fmla="*/ 251085 w 1373303"/>
                <a:gd name="connsiteY1" fmla="*/ 1438112 h 1443217"/>
                <a:gd name="connsiteX2" fmla="*/ 2569 w 1373303"/>
                <a:gd name="connsiteY2" fmla="*/ 1442875 h 1443217"/>
                <a:gd name="connsiteX3" fmla="*/ 22485 w 1373303"/>
                <a:gd name="connsiteY3" fmla="*/ 1292640 h 1443217"/>
                <a:gd name="connsiteX4" fmla="*/ 126394 w 1373303"/>
                <a:gd name="connsiteY4" fmla="*/ 928958 h 1443217"/>
                <a:gd name="connsiteX5" fmla="*/ 344603 w 1373303"/>
                <a:gd name="connsiteY5" fmla="*/ 721140 h 1443217"/>
                <a:gd name="connsiteX6" fmla="*/ 498735 w 1373303"/>
                <a:gd name="connsiteY6" fmla="*/ 666804 h 1443217"/>
                <a:gd name="connsiteX7" fmla="*/ 458903 w 1373303"/>
                <a:gd name="connsiteY7" fmla="*/ 575667 h 1443217"/>
                <a:gd name="connsiteX8" fmla="*/ 458903 w 1373303"/>
                <a:gd name="connsiteY8" fmla="*/ 305503 h 1443217"/>
                <a:gd name="connsiteX9" fmla="*/ 608274 w 1373303"/>
                <a:gd name="connsiteY9" fmla="*/ 39020 h 1443217"/>
                <a:gd name="connsiteX10" fmla="*/ 889260 w 1373303"/>
                <a:gd name="connsiteY10" fmla="*/ 39886 h 1443217"/>
                <a:gd name="connsiteX11" fmla="*/ 936885 w 1373303"/>
                <a:gd name="connsiteY11" fmla="*/ 76903 h 1443217"/>
                <a:gd name="connsiteX12" fmla="*/ 1009621 w 1373303"/>
                <a:gd name="connsiteY12" fmla="*/ 170422 h 1443217"/>
                <a:gd name="connsiteX13" fmla="*/ 1030403 w 1373303"/>
                <a:gd name="connsiteY13" fmla="*/ 253549 h 1443217"/>
                <a:gd name="connsiteX14" fmla="*/ 1040794 w 1373303"/>
                <a:gd name="connsiteY14" fmla="*/ 357458 h 1443217"/>
                <a:gd name="connsiteX15" fmla="*/ 1030403 w 1373303"/>
                <a:gd name="connsiteY15" fmla="*/ 523712 h 1443217"/>
                <a:gd name="connsiteX16" fmla="*/ 999230 w 1373303"/>
                <a:gd name="connsiteY16" fmla="*/ 586058 h 1443217"/>
                <a:gd name="connsiteX17" fmla="*/ 968057 w 1373303"/>
                <a:gd name="connsiteY17" fmla="*/ 648403 h 1443217"/>
                <a:gd name="connsiteX18" fmla="*/ 978448 w 1373303"/>
                <a:gd name="connsiteY18" fmla="*/ 679576 h 1443217"/>
                <a:gd name="connsiteX19" fmla="*/ 1020012 w 1373303"/>
                <a:gd name="connsiteY19" fmla="*/ 689967 h 1443217"/>
                <a:gd name="connsiteX20" fmla="*/ 1051185 w 1373303"/>
                <a:gd name="connsiteY20" fmla="*/ 700358 h 1443217"/>
                <a:gd name="connsiteX21" fmla="*/ 1144703 w 1373303"/>
                <a:gd name="connsiteY21" fmla="*/ 783485 h 1443217"/>
                <a:gd name="connsiteX22" fmla="*/ 1175875 w 1373303"/>
                <a:gd name="connsiteY22" fmla="*/ 804267 h 1443217"/>
                <a:gd name="connsiteX23" fmla="*/ 1196657 w 1373303"/>
                <a:gd name="connsiteY23" fmla="*/ 835440 h 1443217"/>
                <a:gd name="connsiteX24" fmla="*/ 1248612 w 1373303"/>
                <a:gd name="connsiteY24" fmla="*/ 897785 h 1443217"/>
                <a:gd name="connsiteX25" fmla="*/ 1269394 w 1373303"/>
                <a:gd name="connsiteY25" fmla="*/ 970522 h 1443217"/>
                <a:gd name="connsiteX26" fmla="*/ 1300566 w 1373303"/>
                <a:gd name="connsiteY26" fmla="*/ 1064040 h 1443217"/>
                <a:gd name="connsiteX27" fmla="*/ 1310957 w 1373303"/>
                <a:gd name="connsiteY27" fmla="*/ 1095212 h 1443217"/>
                <a:gd name="connsiteX28" fmla="*/ 1331739 w 1373303"/>
                <a:gd name="connsiteY28" fmla="*/ 1178340 h 1443217"/>
                <a:gd name="connsiteX29" fmla="*/ 1352521 w 1373303"/>
                <a:gd name="connsiteY29" fmla="*/ 1240685 h 1443217"/>
                <a:gd name="connsiteX30" fmla="*/ 1373303 w 1373303"/>
                <a:gd name="connsiteY30" fmla="*/ 1365376 h 1443217"/>
                <a:gd name="connsiteX31" fmla="*/ 1342130 w 1373303"/>
                <a:gd name="connsiteY31" fmla="*/ 1386158 h 1443217"/>
                <a:gd name="connsiteX32" fmla="*/ 1238221 w 1373303"/>
                <a:gd name="connsiteY32" fmla="*/ 1375767 h 1443217"/>
                <a:gd name="connsiteX33" fmla="*/ 1051185 w 1373303"/>
                <a:gd name="connsiteY33" fmla="*/ 1365376 h 1443217"/>
                <a:gd name="connsiteX34" fmla="*/ 781021 w 1373303"/>
                <a:gd name="connsiteY34" fmla="*/ 1375767 h 1443217"/>
                <a:gd name="connsiteX35" fmla="*/ 718675 w 1373303"/>
                <a:gd name="connsiteY35" fmla="*/ 1386158 h 1443217"/>
                <a:gd name="connsiteX36" fmla="*/ 666721 w 1373303"/>
                <a:gd name="connsiteY36" fmla="*/ 1396549 h 1443217"/>
                <a:gd name="connsiteX37" fmla="*/ 573203 w 1373303"/>
                <a:gd name="connsiteY37" fmla="*/ 1406940 h 1443217"/>
                <a:gd name="connsiteX0" fmla="*/ 666721 w 1373303"/>
                <a:gd name="connsiteY0" fmla="*/ 1396549 h 1443660"/>
                <a:gd name="connsiteX1" fmla="*/ 251085 w 1373303"/>
                <a:gd name="connsiteY1" fmla="*/ 1438112 h 1443660"/>
                <a:gd name="connsiteX2" fmla="*/ 2569 w 1373303"/>
                <a:gd name="connsiteY2" fmla="*/ 1442875 h 1443660"/>
                <a:gd name="connsiteX3" fmla="*/ 22485 w 1373303"/>
                <a:gd name="connsiteY3" fmla="*/ 1292640 h 1443660"/>
                <a:gd name="connsiteX4" fmla="*/ 126394 w 1373303"/>
                <a:gd name="connsiteY4" fmla="*/ 928958 h 1443660"/>
                <a:gd name="connsiteX5" fmla="*/ 344603 w 1373303"/>
                <a:gd name="connsiteY5" fmla="*/ 721140 h 1443660"/>
                <a:gd name="connsiteX6" fmla="*/ 498735 w 1373303"/>
                <a:gd name="connsiteY6" fmla="*/ 666804 h 1443660"/>
                <a:gd name="connsiteX7" fmla="*/ 458903 w 1373303"/>
                <a:gd name="connsiteY7" fmla="*/ 575667 h 1443660"/>
                <a:gd name="connsiteX8" fmla="*/ 458903 w 1373303"/>
                <a:gd name="connsiteY8" fmla="*/ 305503 h 1443660"/>
                <a:gd name="connsiteX9" fmla="*/ 608274 w 1373303"/>
                <a:gd name="connsiteY9" fmla="*/ 39020 h 1443660"/>
                <a:gd name="connsiteX10" fmla="*/ 889260 w 1373303"/>
                <a:gd name="connsiteY10" fmla="*/ 39886 h 1443660"/>
                <a:gd name="connsiteX11" fmla="*/ 936885 w 1373303"/>
                <a:gd name="connsiteY11" fmla="*/ 76903 h 1443660"/>
                <a:gd name="connsiteX12" fmla="*/ 1009621 w 1373303"/>
                <a:gd name="connsiteY12" fmla="*/ 170422 h 1443660"/>
                <a:gd name="connsiteX13" fmla="*/ 1030403 w 1373303"/>
                <a:gd name="connsiteY13" fmla="*/ 253549 h 1443660"/>
                <a:gd name="connsiteX14" fmla="*/ 1040794 w 1373303"/>
                <a:gd name="connsiteY14" fmla="*/ 357458 h 1443660"/>
                <a:gd name="connsiteX15" fmla="*/ 1030403 w 1373303"/>
                <a:gd name="connsiteY15" fmla="*/ 523712 h 1443660"/>
                <a:gd name="connsiteX16" fmla="*/ 999230 w 1373303"/>
                <a:gd name="connsiteY16" fmla="*/ 586058 h 1443660"/>
                <a:gd name="connsiteX17" fmla="*/ 968057 w 1373303"/>
                <a:gd name="connsiteY17" fmla="*/ 648403 h 1443660"/>
                <a:gd name="connsiteX18" fmla="*/ 978448 w 1373303"/>
                <a:gd name="connsiteY18" fmla="*/ 679576 h 1443660"/>
                <a:gd name="connsiteX19" fmla="*/ 1020012 w 1373303"/>
                <a:gd name="connsiteY19" fmla="*/ 689967 h 1443660"/>
                <a:gd name="connsiteX20" fmla="*/ 1051185 w 1373303"/>
                <a:gd name="connsiteY20" fmla="*/ 700358 h 1443660"/>
                <a:gd name="connsiteX21" fmla="*/ 1144703 w 1373303"/>
                <a:gd name="connsiteY21" fmla="*/ 783485 h 1443660"/>
                <a:gd name="connsiteX22" fmla="*/ 1175875 w 1373303"/>
                <a:gd name="connsiteY22" fmla="*/ 804267 h 1443660"/>
                <a:gd name="connsiteX23" fmla="*/ 1196657 w 1373303"/>
                <a:gd name="connsiteY23" fmla="*/ 835440 h 1443660"/>
                <a:gd name="connsiteX24" fmla="*/ 1248612 w 1373303"/>
                <a:gd name="connsiteY24" fmla="*/ 897785 h 1443660"/>
                <a:gd name="connsiteX25" fmla="*/ 1269394 w 1373303"/>
                <a:gd name="connsiteY25" fmla="*/ 970522 h 1443660"/>
                <a:gd name="connsiteX26" fmla="*/ 1300566 w 1373303"/>
                <a:gd name="connsiteY26" fmla="*/ 1064040 h 1443660"/>
                <a:gd name="connsiteX27" fmla="*/ 1310957 w 1373303"/>
                <a:gd name="connsiteY27" fmla="*/ 1095212 h 1443660"/>
                <a:gd name="connsiteX28" fmla="*/ 1331739 w 1373303"/>
                <a:gd name="connsiteY28" fmla="*/ 1178340 h 1443660"/>
                <a:gd name="connsiteX29" fmla="*/ 1352521 w 1373303"/>
                <a:gd name="connsiteY29" fmla="*/ 1240685 h 1443660"/>
                <a:gd name="connsiteX30" fmla="*/ 1373303 w 1373303"/>
                <a:gd name="connsiteY30" fmla="*/ 1365376 h 1443660"/>
                <a:gd name="connsiteX31" fmla="*/ 1342130 w 1373303"/>
                <a:gd name="connsiteY31" fmla="*/ 1386158 h 1443660"/>
                <a:gd name="connsiteX32" fmla="*/ 1238221 w 1373303"/>
                <a:gd name="connsiteY32" fmla="*/ 1375767 h 1443660"/>
                <a:gd name="connsiteX33" fmla="*/ 1051185 w 1373303"/>
                <a:gd name="connsiteY33" fmla="*/ 1365376 h 1443660"/>
                <a:gd name="connsiteX34" fmla="*/ 781021 w 1373303"/>
                <a:gd name="connsiteY34" fmla="*/ 1375767 h 1443660"/>
                <a:gd name="connsiteX35" fmla="*/ 718675 w 1373303"/>
                <a:gd name="connsiteY35" fmla="*/ 1386158 h 1443660"/>
                <a:gd name="connsiteX36" fmla="*/ 666721 w 1373303"/>
                <a:gd name="connsiteY36" fmla="*/ 1396549 h 1443660"/>
                <a:gd name="connsiteX0" fmla="*/ 718675 w 1373303"/>
                <a:gd name="connsiteY0" fmla="*/ 1386158 h 1444245"/>
                <a:gd name="connsiteX1" fmla="*/ 251085 w 1373303"/>
                <a:gd name="connsiteY1" fmla="*/ 1438112 h 1444245"/>
                <a:gd name="connsiteX2" fmla="*/ 2569 w 1373303"/>
                <a:gd name="connsiteY2" fmla="*/ 1442875 h 1444245"/>
                <a:gd name="connsiteX3" fmla="*/ 22485 w 1373303"/>
                <a:gd name="connsiteY3" fmla="*/ 1292640 h 1444245"/>
                <a:gd name="connsiteX4" fmla="*/ 126394 w 1373303"/>
                <a:gd name="connsiteY4" fmla="*/ 928958 h 1444245"/>
                <a:gd name="connsiteX5" fmla="*/ 344603 w 1373303"/>
                <a:gd name="connsiteY5" fmla="*/ 721140 h 1444245"/>
                <a:gd name="connsiteX6" fmla="*/ 498735 w 1373303"/>
                <a:gd name="connsiteY6" fmla="*/ 666804 h 1444245"/>
                <a:gd name="connsiteX7" fmla="*/ 458903 w 1373303"/>
                <a:gd name="connsiteY7" fmla="*/ 575667 h 1444245"/>
                <a:gd name="connsiteX8" fmla="*/ 458903 w 1373303"/>
                <a:gd name="connsiteY8" fmla="*/ 305503 h 1444245"/>
                <a:gd name="connsiteX9" fmla="*/ 608274 w 1373303"/>
                <a:gd name="connsiteY9" fmla="*/ 39020 h 1444245"/>
                <a:gd name="connsiteX10" fmla="*/ 889260 w 1373303"/>
                <a:gd name="connsiteY10" fmla="*/ 39886 h 1444245"/>
                <a:gd name="connsiteX11" fmla="*/ 936885 w 1373303"/>
                <a:gd name="connsiteY11" fmla="*/ 76903 h 1444245"/>
                <a:gd name="connsiteX12" fmla="*/ 1009621 w 1373303"/>
                <a:gd name="connsiteY12" fmla="*/ 170422 h 1444245"/>
                <a:gd name="connsiteX13" fmla="*/ 1030403 w 1373303"/>
                <a:gd name="connsiteY13" fmla="*/ 253549 h 1444245"/>
                <a:gd name="connsiteX14" fmla="*/ 1040794 w 1373303"/>
                <a:gd name="connsiteY14" fmla="*/ 357458 h 1444245"/>
                <a:gd name="connsiteX15" fmla="*/ 1030403 w 1373303"/>
                <a:gd name="connsiteY15" fmla="*/ 523712 h 1444245"/>
                <a:gd name="connsiteX16" fmla="*/ 999230 w 1373303"/>
                <a:gd name="connsiteY16" fmla="*/ 586058 h 1444245"/>
                <a:gd name="connsiteX17" fmla="*/ 968057 w 1373303"/>
                <a:gd name="connsiteY17" fmla="*/ 648403 h 1444245"/>
                <a:gd name="connsiteX18" fmla="*/ 978448 w 1373303"/>
                <a:gd name="connsiteY18" fmla="*/ 679576 h 1444245"/>
                <a:gd name="connsiteX19" fmla="*/ 1020012 w 1373303"/>
                <a:gd name="connsiteY19" fmla="*/ 689967 h 1444245"/>
                <a:gd name="connsiteX20" fmla="*/ 1051185 w 1373303"/>
                <a:gd name="connsiteY20" fmla="*/ 700358 h 1444245"/>
                <a:gd name="connsiteX21" fmla="*/ 1144703 w 1373303"/>
                <a:gd name="connsiteY21" fmla="*/ 783485 h 1444245"/>
                <a:gd name="connsiteX22" fmla="*/ 1175875 w 1373303"/>
                <a:gd name="connsiteY22" fmla="*/ 804267 h 1444245"/>
                <a:gd name="connsiteX23" fmla="*/ 1196657 w 1373303"/>
                <a:gd name="connsiteY23" fmla="*/ 835440 h 1444245"/>
                <a:gd name="connsiteX24" fmla="*/ 1248612 w 1373303"/>
                <a:gd name="connsiteY24" fmla="*/ 897785 h 1444245"/>
                <a:gd name="connsiteX25" fmla="*/ 1269394 w 1373303"/>
                <a:gd name="connsiteY25" fmla="*/ 970522 h 1444245"/>
                <a:gd name="connsiteX26" fmla="*/ 1300566 w 1373303"/>
                <a:gd name="connsiteY26" fmla="*/ 1064040 h 1444245"/>
                <a:gd name="connsiteX27" fmla="*/ 1310957 w 1373303"/>
                <a:gd name="connsiteY27" fmla="*/ 1095212 h 1444245"/>
                <a:gd name="connsiteX28" fmla="*/ 1331739 w 1373303"/>
                <a:gd name="connsiteY28" fmla="*/ 1178340 h 1444245"/>
                <a:gd name="connsiteX29" fmla="*/ 1352521 w 1373303"/>
                <a:gd name="connsiteY29" fmla="*/ 1240685 h 1444245"/>
                <a:gd name="connsiteX30" fmla="*/ 1373303 w 1373303"/>
                <a:gd name="connsiteY30" fmla="*/ 1365376 h 1444245"/>
                <a:gd name="connsiteX31" fmla="*/ 1342130 w 1373303"/>
                <a:gd name="connsiteY31" fmla="*/ 1386158 h 1444245"/>
                <a:gd name="connsiteX32" fmla="*/ 1238221 w 1373303"/>
                <a:gd name="connsiteY32" fmla="*/ 1375767 h 1444245"/>
                <a:gd name="connsiteX33" fmla="*/ 1051185 w 1373303"/>
                <a:gd name="connsiteY33" fmla="*/ 1365376 h 1444245"/>
                <a:gd name="connsiteX34" fmla="*/ 781021 w 1373303"/>
                <a:gd name="connsiteY34" fmla="*/ 1375767 h 1444245"/>
                <a:gd name="connsiteX35" fmla="*/ 718675 w 1373303"/>
                <a:gd name="connsiteY35" fmla="*/ 1386158 h 1444245"/>
                <a:gd name="connsiteX0" fmla="*/ 781021 w 1373303"/>
                <a:gd name="connsiteY0" fmla="*/ 1375767 h 1444901"/>
                <a:gd name="connsiteX1" fmla="*/ 251085 w 1373303"/>
                <a:gd name="connsiteY1" fmla="*/ 1438112 h 1444901"/>
                <a:gd name="connsiteX2" fmla="*/ 2569 w 1373303"/>
                <a:gd name="connsiteY2" fmla="*/ 1442875 h 1444901"/>
                <a:gd name="connsiteX3" fmla="*/ 22485 w 1373303"/>
                <a:gd name="connsiteY3" fmla="*/ 1292640 h 1444901"/>
                <a:gd name="connsiteX4" fmla="*/ 126394 w 1373303"/>
                <a:gd name="connsiteY4" fmla="*/ 928958 h 1444901"/>
                <a:gd name="connsiteX5" fmla="*/ 344603 w 1373303"/>
                <a:gd name="connsiteY5" fmla="*/ 721140 h 1444901"/>
                <a:gd name="connsiteX6" fmla="*/ 498735 w 1373303"/>
                <a:gd name="connsiteY6" fmla="*/ 666804 h 1444901"/>
                <a:gd name="connsiteX7" fmla="*/ 458903 w 1373303"/>
                <a:gd name="connsiteY7" fmla="*/ 575667 h 1444901"/>
                <a:gd name="connsiteX8" fmla="*/ 458903 w 1373303"/>
                <a:gd name="connsiteY8" fmla="*/ 305503 h 1444901"/>
                <a:gd name="connsiteX9" fmla="*/ 608274 w 1373303"/>
                <a:gd name="connsiteY9" fmla="*/ 39020 h 1444901"/>
                <a:gd name="connsiteX10" fmla="*/ 889260 w 1373303"/>
                <a:gd name="connsiteY10" fmla="*/ 39886 h 1444901"/>
                <a:gd name="connsiteX11" fmla="*/ 936885 w 1373303"/>
                <a:gd name="connsiteY11" fmla="*/ 76903 h 1444901"/>
                <a:gd name="connsiteX12" fmla="*/ 1009621 w 1373303"/>
                <a:gd name="connsiteY12" fmla="*/ 170422 h 1444901"/>
                <a:gd name="connsiteX13" fmla="*/ 1030403 w 1373303"/>
                <a:gd name="connsiteY13" fmla="*/ 253549 h 1444901"/>
                <a:gd name="connsiteX14" fmla="*/ 1040794 w 1373303"/>
                <a:gd name="connsiteY14" fmla="*/ 357458 h 1444901"/>
                <a:gd name="connsiteX15" fmla="*/ 1030403 w 1373303"/>
                <a:gd name="connsiteY15" fmla="*/ 523712 h 1444901"/>
                <a:gd name="connsiteX16" fmla="*/ 999230 w 1373303"/>
                <a:gd name="connsiteY16" fmla="*/ 586058 h 1444901"/>
                <a:gd name="connsiteX17" fmla="*/ 968057 w 1373303"/>
                <a:gd name="connsiteY17" fmla="*/ 648403 h 1444901"/>
                <a:gd name="connsiteX18" fmla="*/ 978448 w 1373303"/>
                <a:gd name="connsiteY18" fmla="*/ 679576 h 1444901"/>
                <a:gd name="connsiteX19" fmla="*/ 1020012 w 1373303"/>
                <a:gd name="connsiteY19" fmla="*/ 689967 h 1444901"/>
                <a:gd name="connsiteX20" fmla="*/ 1051185 w 1373303"/>
                <a:gd name="connsiteY20" fmla="*/ 700358 h 1444901"/>
                <a:gd name="connsiteX21" fmla="*/ 1144703 w 1373303"/>
                <a:gd name="connsiteY21" fmla="*/ 783485 h 1444901"/>
                <a:gd name="connsiteX22" fmla="*/ 1175875 w 1373303"/>
                <a:gd name="connsiteY22" fmla="*/ 804267 h 1444901"/>
                <a:gd name="connsiteX23" fmla="*/ 1196657 w 1373303"/>
                <a:gd name="connsiteY23" fmla="*/ 835440 h 1444901"/>
                <a:gd name="connsiteX24" fmla="*/ 1248612 w 1373303"/>
                <a:gd name="connsiteY24" fmla="*/ 897785 h 1444901"/>
                <a:gd name="connsiteX25" fmla="*/ 1269394 w 1373303"/>
                <a:gd name="connsiteY25" fmla="*/ 970522 h 1444901"/>
                <a:gd name="connsiteX26" fmla="*/ 1300566 w 1373303"/>
                <a:gd name="connsiteY26" fmla="*/ 1064040 h 1444901"/>
                <a:gd name="connsiteX27" fmla="*/ 1310957 w 1373303"/>
                <a:gd name="connsiteY27" fmla="*/ 1095212 h 1444901"/>
                <a:gd name="connsiteX28" fmla="*/ 1331739 w 1373303"/>
                <a:gd name="connsiteY28" fmla="*/ 1178340 h 1444901"/>
                <a:gd name="connsiteX29" fmla="*/ 1352521 w 1373303"/>
                <a:gd name="connsiteY29" fmla="*/ 1240685 h 1444901"/>
                <a:gd name="connsiteX30" fmla="*/ 1373303 w 1373303"/>
                <a:gd name="connsiteY30" fmla="*/ 1365376 h 1444901"/>
                <a:gd name="connsiteX31" fmla="*/ 1342130 w 1373303"/>
                <a:gd name="connsiteY31" fmla="*/ 1386158 h 1444901"/>
                <a:gd name="connsiteX32" fmla="*/ 1238221 w 1373303"/>
                <a:gd name="connsiteY32" fmla="*/ 1375767 h 1444901"/>
                <a:gd name="connsiteX33" fmla="*/ 1051185 w 1373303"/>
                <a:gd name="connsiteY33" fmla="*/ 1365376 h 1444901"/>
                <a:gd name="connsiteX34" fmla="*/ 781021 w 1373303"/>
                <a:gd name="connsiteY34" fmla="*/ 1375767 h 1444901"/>
                <a:gd name="connsiteX0" fmla="*/ 792928 w 1373303"/>
                <a:gd name="connsiteY0" fmla="*/ 1418629 h 1442994"/>
                <a:gd name="connsiteX1" fmla="*/ 251085 w 1373303"/>
                <a:gd name="connsiteY1" fmla="*/ 1438112 h 1442994"/>
                <a:gd name="connsiteX2" fmla="*/ 2569 w 1373303"/>
                <a:gd name="connsiteY2" fmla="*/ 1442875 h 1442994"/>
                <a:gd name="connsiteX3" fmla="*/ 22485 w 1373303"/>
                <a:gd name="connsiteY3" fmla="*/ 1292640 h 1442994"/>
                <a:gd name="connsiteX4" fmla="*/ 126394 w 1373303"/>
                <a:gd name="connsiteY4" fmla="*/ 928958 h 1442994"/>
                <a:gd name="connsiteX5" fmla="*/ 344603 w 1373303"/>
                <a:gd name="connsiteY5" fmla="*/ 721140 h 1442994"/>
                <a:gd name="connsiteX6" fmla="*/ 498735 w 1373303"/>
                <a:gd name="connsiteY6" fmla="*/ 666804 h 1442994"/>
                <a:gd name="connsiteX7" fmla="*/ 458903 w 1373303"/>
                <a:gd name="connsiteY7" fmla="*/ 575667 h 1442994"/>
                <a:gd name="connsiteX8" fmla="*/ 458903 w 1373303"/>
                <a:gd name="connsiteY8" fmla="*/ 305503 h 1442994"/>
                <a:gd name="connsiteX9" fmla="*/ 608274 w 1373303"/>
                <a:gd name="connsiteY9" fmla="*/ 39020 h 1442994"/>
                <a:gd name="connsiteX10" fmla="*/ 889260 w 1373303"/>
                <a:gd name="connsiteY10" fmla="*/ 39886 h 1442994"/>
                <a:gd name="connsiteX11" fmla="*/ 936885 w 1373303"/>
                <a:gd name="connsiteY11" fmla="*/ 76903 h 1442994"/>
                <a:gd name="connsiteX12" fmla="*/ 1009621 w 1373303"/>
                <a:gd name="connsiteY12" fmla="*/ 170422 h 1442994"/>
                <a:gd name="connsiteX13" fmla="*/ 1030403 w 1373303"/>
                <a:gd name="connsiteY13" fmla="*/ 253549 h 1442994"/>
                <a:gd name="connsiteX14" fmla="*/ 1040794 w 1373303"/>
                <a:gd name="connsiteY14" fmla="*/ 357458 h 1442994"/>
                <a:gd name="connsiteX15" fmla="*/ 1030403 w 1373303"/>
                <a:gd name="connsiteY15" fmla="*/ 523712 h 1442994"/>
                <a:gd name="connsiteX16" fmla="*/ 999230 w 1373303"/>
                <a:gd name="connsiteY16" fmla="*/ 586058 h 1442994"/>
                <a:gd name="connsiteX17" fmla="*/ 968057 w 1373303"/>
                <a:gd name="connsiteY17" fmla="*/ 648403 h 1442994"/>
                <a:gd name="connsiteX18" fmla="*/ 978448 w 1373303"/>
                <a:gd name="connsiteY18" fmla="*/ 679576 h 1442994"/>
                <a:gd name="connsiteX19" fmla="*/ 1020012 w 1373303"/>
                <a:gd name="connsiteY19" fmla="*/ 689967 h 1442994"/>
                <a:gd name="connsiteX20" fmla="*/ 1051185 w 1373303"/>
                <a:gd name="connsiteY20" fmla="*/ 700358 h 1442994"/>
                <a:gd name="connsiteX21" fmla="*/ 1144703 w 1373303"/>
                <a:gd name="connsiteY21" fmla="*/ 783485 h 1442994"/>
                <a:gd name="connsiteX22" fmla="*/ 1175875 w 1373303"/>
                <a:gd name="connsiteY22" fmla="*/ 804267 h 1442994"/>
                <a:gd name="connsiteX23" fmla="*/ 1196657 w 1373303"/>
                <a:gd name="connsiteY23" fmla="*/ 835440 h 1442994"/>
                <a:gd name="connsiteX24" fmla="*/ 1248612 w 1373303"/>
                <a:gd name="connsiteY24" fmla="*/ 897785 h 1442994"/>
                <a:gd name="connsiteX25" fmla="*/ 1269394 w 1373303"/>
                <a:gd name="connsiteY25" fmla="*/ 970522 h 1442994"/>
                <a:gd name="connsiteX26" fmla="*/ 1300566 w 1373303"/>
                <a:gd name="connsiteY26" fmla="*/ 1064040 h 1442994"/>
                <a:gd name="connsiteX27" fmla="*/ 1310957 w 1373303"/>
                <a:gd name="connsiteY27" fmla="*/ 1095212 h 1442994"/>
                <a:gd name="connsiteX28" fmla="*/ 1331739 w 1373303"/>
                <a:gd name="connsiteY28" fmla="*/ 1178340 h 1442994"/>
                <a:gd name="connsiteX29" fmla="*/ 1352521 w 1373303"/>
                <a:gd name="connsiteY29" fmla="*/ 1240685 h 1442994"/>
                <a:gd name="connsiteX30" fmla="*/ 1373303 w 1373303"/>
                <a:gd name="connsiteY30" fmla="*/ 1365376 h 1442994"/>
                <a:gd name="connsiteX31" fmla="*/ 1342130 w 1373303"/>
                <a:gd name="connsiteY31" fmla="*/ 1386158 h 1442994"/>
                <a:gd name="connsiteX32" fmla="*/ 1238221 w 1373303"/>
                <a:gd name="connsiteY32" fmla="*/ 1375767 h 1442994"/>
                <a:gd name="connsiteX33" fmla="*/ 1051185 w 1373303"/>
                <a:gd name="connsiteY33" fmla="*/ 1365376 h 1442994"/>
                <a:gd name="connsiteX34" fmla="*/ 792928 w 1373303"/>
                <a:gd name="connsiteY34" fmla="*/ 1418629 h 1442994"/>
                <a:gd name="connsiteX0" fmla="*/ 792928 w 1373303"/>
                <a:gd name="connsiteY0" fmla="*/ 1418629 h 1442994"/>
                <a:gd name="connsiteX1" fmla="*/ 251085 w 1373303"/>
                <a:gd name="connsiteY1" fmla="*/ 1438112 h 1442994"/>
                <a:gd name="connsiteX2" fmla="*/ 2569 w 1373303"/>
                <a:gd name="connsiteY2" fmla="*/ 1442875 h 1442994"/>
                <a:gd name="connsiteX3" fmla="*/ 22485 w 1373303"/>
                <a:gd name="connsiteY3" fmla="*/ 1292640 h 1442994"/>
                <a:gd name="connsiteX4" fmla="*/ 126394 w 1373303"/>
                <a:gd name="connsiteY4" fmla="*/ 928958 h 1442994"/>
                <a:gd name="connsiteX5" fmla="*/ 344603 w 1373303"/>
                <a:gd name="connsiteY5" fmla="*/ 721140 h 1442994"/>
                <a:gd name="connsiteX6" fmla="*/ 498735 w 1373303"/>
                <a:gd name="connsiteY6" fmla="*/ 666804 h 1442994"/>
                <a:gd name="connsiteX7" fmla="*/ 458903 w 1373303"/>
                <a:gd name="connsiteY7" fmla="*/ 575667 h 1442994"/>
                <a:gd name="connsiteX8" fmla="*/ 458903 w 1373303"/>
                <a:gd name="connsiteY8" fmla="*/ 305503 h 1442994"/>
                <a:gd name="connsiteX9" fmla="*/ 608274 w 1373303"/>
                <a:gd name="connsiteY9" fmla="*/ 39020 h 1442994"/>
                <a:gd name="connsiteX10" fmla="*/ 889260 w 1373303"/>
                <a:gd name="connsiteY10" fmla="*/ 39886 h 1442994"/>
                <a:gd name="connsiteX11" fmla="*/ 936885 w 1373303"/>
                <a:gd name="connsiteY11" fmla="*/ 76903 h 1442994"/>
                <a:gd name="connsiteX12" fmla="*/ 1009621 w 1373303"/>
                <a:gd name="connsiteY12" fmla="*/ 170422 h 1442994"/>
                <a:gd name="connsiteX13" fmla="*/ 1030403 w 1373303"/>
                <a:gd name="connsiteY13" fmla="*/ 253549 h 1442994"/>
                <a:gd name="connsiteX14" fmla="*/ 1040794 w 1373303"/>
                <a:gd name="connsiteY14" fmla="*/ 357458 h 1442994"/>
                <a:gd name="connsiteX15" fmla="*/ 1030403 w 1373303"/>
                <a:gd name="connsiteY15" fmla="*/ 523712 h 1442994"/>
                <a:gd name="connsiteX16" fmla="*/ 999230 w 1373303"/>
                <a:gd name="connsiteY16" fmla="*/ 586058 h 1442994"/>
                <a:gd name="connsiteX17" fmla="*/ 968057 w 1373303"/>
                <a:gd name="connsiteY17" fmla="*/ 648403 h 1442994"/>
                <a:gd name="connsiteX18" fmla="*/ 978448 w 1373303"/>
                <a:gd name="connsiteY18" fmla="*/ 679576 h 1442994"/>
                <a:gd name="connsiteX19" fmla="*/ 1020012 w 1373303"/>
                <a:gd name="connsiteY19" fmla="*/ 689967 h 1442994"/>
                <a:gd name="connsiteX20" fmla="*/ 1051185 w 1373303"/>
                <a:gd name="connsiteY20" fmla="*/ 700358 h 1442994"/>
                <a:gd name="connsiteX21" fmla="*/ 1144703 w 1373303"/>
                <a:gd name="connsiteY21" fmla="*/ 783485 h 1442994"/>
                <a:gd name="connsiteX22" fmla="*/ 1175875 w 1373303"/>
                <a:gd name="connsiteY22" fmla="*/ 804267 h 1442994"/>
                <a:gd name="connsiteX23" fmla="*/ 1196657 w 1373303"/>
                <a:gd name="connsiteY23" fmla="*/ 835440 h 1442994"/>
                <a:gd name="connsiteX24" fmla="*/ 1248612 w 1373303"/>
                <a:gd name="connsiteY24" fmla="*/ 897785 h 1442994"/>
                <a:gd name="connsiteX25" fmla="*/ 1269394 w 1373303"/>
                <a:gd name="connsiteY25" fmla="*/ 970522 h 1442994"/>
                <a:gd name="connsiteX26" fmla="*/ 1300566 w 1373303"/>
                <a:gd name="connsiteY26" fmla="*/ 1064040 h 1442994"/>
                <a:gd name="connsiteX27" fmla="*/ 1310957 w 1373303"/>
                <a:gd name="connsiteY27" fmla="*/ 1095212 h 1442994"/>
                <a:gd name="connsiteX28" fmla="*/ 1331739 w 1373303"/>
                <a:gd name="connsiteY28" fmla="*/ 1178340 h 1442994"/>
                <a:gd name="connsiteX29" fmla="*/ 1352521 w 1373303"/>
                <a:gd name="connsiteY29" fmla="*/ 1240685 h 1442994"/>
                <a:gd name="connsiteX30" fmla="*/ 1373303 w 1373303"/>
                <a:gd name="connsiteY30" fmla="*/ 1365376 h 1442994"/>
                <a:gd name="connsiteX31" fmla="*/ 1342130 w 1373303"/>
                <a:gd name="connsiteY31" fmla="*/ 1386158 h 1442994"/>
                <a:gd name="connsiteX32" fmla="*/ 1238221 w 1373303"/>
                <a:gd name="connsiteY32" fmla="*/ 1375767 h 1442994"/>
                <a:gd name="connsiteX33" fmla="*/ 792928 w 1373303"/>
                <a:gd name="connsiteY33" fmla="*/ 1418629 h 1442994"/>
                <a:gd name="connsiteX0" fmla="*/ 792928 w 1391897"/>
                <a:gd name="connsiteY0" fmla="*/ 1418629 h 1442994"/>
                <a:gd name="connsiteX1" fmla="*/ 251085 w 1391897"/>
                <a:gd name="connsiteY1" fmla="*/ 1438112 h 1442994"/>
                <a:gd name="connsiteX2" fmla="*/ 2569 w 1391897"/>
                <a:gd name="connsiteY2" fmla="*/ 1442875 h 1442994"/>
                <a:gd name="connsiteX3" fmla="*/ 22485 w 1391897"/>
                <a:gd name="connsiteY3" fmla="*/ 1292640 h 1442994"/>
                <a:gd name="connsiteX4" fmla="*/ 126394 w 1391897"/>
                <a:gd name="connsiteY4" fmla="*/ 928958 h 1442994"/>
                <a:gd name="connsiteX5" fmla="*/ 344603 w 1391897"/>
                <a:gd name="connsiteY5" fmla="*/ 721140 h 1442994"/>
                <a:gd name="connsiteX6" fmla="*/ 498735 w 1391897"/>
                <a:gd name="connsiteY6" fmla="*/ 666804 h 1442994"/>
                <a:gd name="connsiteX7" fmla="*/ 458903 w 1391897"/>
                <a:gd name="connsiteY7" fmla="*/ 575667 h 1442994"/>
                <a:gd name="connsiteX8" fmla="*/ 458903 w 1391897"/>
                <a:gd name="connsiteY8" fmla="*/ 305503 h 1442994"/>
                <a:gd name="connsiteX9" fmla="*/ 608274 w 1391897"/>
                <a:gd name="connsiteY9" fmla="*/ 39020 h 1442994"/>
                <a:gd name="connsiteX10" fmla="*/ 889260 w 1391897"/>
                <a:gd name="connsiteY10" fmla="*/ 39886 h 1442994"/>
                <a:gd name="connsiteX11" fmla="*/ 936885 w 1391897"/>
                <a:gd name="connsiteY11" fmla="*/ 76903 h 1442994"/>
                <a:gd name="connsiteX12" fmla="*/ 1009621 w 1391897"/>
                <a:gd name="connsiteY12" fmla="*/ 170422 h 1442994"/>
                <a:gd name="connsiteX13" fmla="*/ 1030403 w 1391897"/>
                <a:gd name="connsiteY13" fmla="*/ 253549 h 1442994"/>
                <a:gd name="connsiteX14" fmla="*/ 1040794 w 1391897"/>
                <a:gd name="connsiteY14" fmla="*/ 357458 h 1442994"/>
                <a:gd name="connsiteX15" fmla="*/ 1030403 w 1391897"/>
                <a:gd name="connsiteY15" fmla="*/ 523712 h 1442994"/>
                <a:gd name="connsiteX16" fmla="*/ 999230 w 1391897"/>
                <a:gd name="connsiteY16" fmla="*/ 586058 h 1442994"/>
                <a:gd name="connsiteX17" fmla="*/ 968057 w 1391897"/>
                <a:gd name="connsiteY17" fmla="*/ 648403 h 1442994"/>
                <a:gd name="connsiteX18" fmla="*/ 978448 w 1391897"/>
                <a:gd name="connsiteY18" fmla="*/ 679576 h 1442994"/>
                <a:gd name="connsiteX19" fmla="*/ 1020012 w 1391897"/>
                <a:gd name="connsiteY19" fmla="*/ 689967 h 1442994"/>
                <a:gd name="connsiteX20" fmla="*/ 1051185 w 1391897"/>
                <a:gd name="connsiteY20" fmla="*/ 700358 h 1442994"/>
                <a:gd name="connsiteX21" fmla="*/ 1144703 w 1391897"/>
                <a:gd name="connsiteY21" fmla="*/ 783485 h 1442994"/>
                <a:gd name="connsiteX22" fmla="*/ 1175875 w 1391897"/>
                <a:gd name="connsiteY22" fmla="*/ 804267 h 1442994"/>
                <a:gd name="connsiteX23" fmla="*/ 1196657 w 1391897"/>
                <a:gd name="connsiteY23" fmla="*/ 835440 h 1442994"/>
                <a:gd name="connsiteX24" fmla="*/ 1248612 w 1391897"/>
                <a:gd name="connsiteY24" fmla="*/ 897785 h 1442994"/>
                <a:gd name="connsiteX25" fmla="*/ 1269394 w 1391897"/>
                <a:gd name="connsiteY25" fmla="*/ 970522 h 1442994"/>
                <a:gd name="connsiteX26" fmla="*/ 1300566 w 1391897"/>
                <a:gd name="connsiteY26" fmla="*/ 1064040 h 1442994"/>
                <a:gd name="connsiteX27" fmla="*/ 1310957 w 1391897"/>
                <a:gd name="connsiteY27" fmla="*/ 1095212 h 1442994"/>
                <a:gd name="connsiteX28" fmla="*/ 1331739 w 1391897"/>
                <a:gd name="connsiteY28" fmla="*/ 1178340 h 1442994"/>
                <a:gd name="connsiteX29" fmla="*/ 1352521 w 1391897"/>
                <a:gd name="connsiteY29" fmla="*/ 1240685 h 1442994"/>
                <a:gd name="connsiteX30" fmla="*/ 1373303 w 1391897"/>
                <a:gd name="connsiteY30" fmla="*/ 1365376 h 1442994"/>
                <a:gd name="connsiteX31" fmla="*/ 1342130 w 1391897"/>
                <a:gd name="connsiteY31" fmla="*/ 1386158 h 1442994"/>
                <a:gd name="connsiteX32" fmla="*/ 792928 w 1391897"/>
                <a:gd name="connsiteY32" fmla="*/ 1418629 h 1442994"/>
                <a:gd name="connsiteX0" fmla="*/ 792928 w 1401614"/>
                <a:gd name="connsiteY0" fmla="*/ 1418629 h 1442994"/>
                <a:gd name="connsiteX1" fmla="*/ 251085 w 1401614"/>
                <a:gd name="connsiteY1" fmla="*/ 1438112 h 1442994"/>
                <a:gd name="connsiteX2" fmla="*/ 2569 w 1401614"/>
                <a:gd name="connsiteY2" fmla="*/ 1442875 h 1442994"/>
                <a:gd name="connsiteX3" fmla="*/ 22485 w 1401614"/>
                <a:gd name="connsiteY3" fmla="*/ 1292640 h 1442994"/>
                <a:gd name="connsiteX4" fmla="*/ 126394 w 1401614"/>
                <a:gd name="connsiteY4" fmla="*/ 928958 h 1442994"/>
                <a:gd name="connsiteX5" fmla="*/ 344603 w 1401614"/>
                <a:gd name="connsiteY5" fmla="*/ 721140 h 1442994"/>
                <a:gd name="connsiteX6" fmla="*/ 498735 w 1401614"/>
                <a:gd name="connsiteY6" fmla="*/ 666804 h 1442994"/>
                <a:gd name="connsiteX7" fmla="*/ 458903 w 1401614"/>
                <a:gd name="connsiteY7" fmla="*/ 575667 h 1442994"/>
                <a:gd name="connsiteX8" fmla="*/ 458903 w 1401614"/>
                <a:gd name="connsiteY8" fmla="*/ 305503 h 1442994"/>
                <a:gd name="connsiteX9" fmla="*/ 608274 w 1401614"/>
                <a:gd name="connsiteY9" fmla="*/ 39020 h 1442994"/>
                <a:gd name="connsiteX10" fmla="*/ 889260 w 1401614"/>
                <a:gd name="connsiteY10" fmla="*/ 39886 h 1442994"/>
                <a:gd name="connsiteX11" fmla="*/ 936885 w 1401614"/>
                <a:gd name="connsiteY11" fmla="*/ 76903 h 1442994"/>
                <a:gd name="connsiteX12" fmla="*/ 1009621 w 1401614"/>
                <a:gd name="connsiteY12" fmla="*/ 170422 h 1442994"/>
                <a:gd name="connsiteX13" fmla="*/ 1030403 w 1401614"/>
                <a:gd name="connsiteY13" fmla="*/ 253549 h 1442994"/>
                <a:gd name="connsiteX14" fmla="*/ 1040794 w 1401614"/>
                <a:gd name="connsiteY14" fmla="*/ 357458 h 1442994"/>
                <a:gd name="connsiteX15" fmla="*/ 1030403 w 1401614"/>
                <a:gd name="connsiteY15" fmla="*/ 523712 h 1442994"/>
                <a:gd name="connsiteX16" fmla="*/ 999230 w 1401614"/>
                <a:gd name="connsiteY16" fmla="*/ 586058 h 1442994"/>
                <a:gd name="connsiteX17" fmla="*/ 968057 w 1401614"/>
                <a:gd name="connsiteY17" fmla="*/ 648403 h 1442994"/>
                <a:gd name="connsiteX18" fmla="*/ 978448 w 1401614"/>
                <a:gd name="connsiteY18" fmla="*/ 679576 h 1442994"/>
                <a:gd name="connsiteX19" fmla="*/ 1020012 w 1401614"/>
                <a:gd name="connsiteY19" fmla="*/ 689967 h 1442994"/>
                <a:gd name="connsiteX20" fmla="*/ 1051185 w 1401614"/>
                <a:gd name="connsiteY20" fmla="*/ 700358 h 1442994"/>
                <a:gd name="connsiteX21" fmla="*/ 1144703 w 1401614"/>
                <a:gd name="connsiteY21" fmla="*/ 783485 h 1442994"/>
                <a:gd name="connsiteX22" fmla="*/ 1175875 w 1401614"/>
                <a:gd name="connsiteY22" fmla="*/ 804267 h 1442994"/>
                <a:gd name="connsiteX23" fmla="*/ 1196657 w 1401614"/>
                <a:gd name="connsiteY23" fmla="*/ 835440 h 1442994"/>
                <a:gd name="connsiteX24" fmla="*/ 1248612 w 1401614"/>
                <a:gd name="connsiteY24" fmla="*/ 897785 h 1442994"/>
                <a:gd name="connsiteX25" fmla="*/ 1269394 w 1401614"/>
                <a:gd name="connsiteY25" fmla="*/ 970522 h 1442994"/>
                <a:gd name="connsiteX26" fmla="*/ 1300566 w 1401614"/>
                <a:gd name="connsiteY26" fmla="*/ 1064040 h 1442994"/>
                <a:gd name="connsiteX27" fmla="*/ 1310957 w 1401614"/>
                <a:gd name="connsiteY27" fmla="*/ 1095212 h 1442994"/>
                <a:gd name="connsiteX28" fmla="*/ 1331739 w 1401614"/>
                <a:gd name="connsiteY28" fmla="*/ 1178340 h 1442994"/>
                <a:gd name="connsiteX29" fmla="*/ 1352521 w 1401614"/>
                <a:gd name="connsiteY29" fmla="*/ 1240685 h 1442994"/>
                <a:gd name="connsiteX30" fmla="*/ 1373303 w 1401614"/>
                <a:gd name="connsiteY30" fmla="*/ 1365376 h 1442994"/>
                <a:gd name="connsiteX31" fmla="*/ 1356418 w 1401614"/>
                <a:gd name="connsiteY31" fmla="*/ 1407590 h 1442994"/>
                <a:gd name="connsiteX32" fmla="*/ 792928 w 1401614"/>
                <a:gd name="connsiteY32" fmla="*/ 1418629 h 1442994"/>
                <a:gd name="connsiteX0" fmla="*/ 792928 w 1401614"/>
                <a:gd name="connsiteY0" fmla="*/ 1418629 h 1442994"/>
                <a:gd name="connsiteX1" fmla="*/ 251085 w 1401614"/>
                <a:gd name="connsiteY1" fmla="*/ 1438112 h 1442994"/>
                <a:gd name="connsiteX2" fmla="*/ 2569 w 1401614"/>
                <a:gd name="connsiteY2" fmla="*/ 1442875 h 1442994"/>
                <a:gd name="connsiteX3" fmla="*/ 22485 w 1401614"/>
                <a:gd name="connsiteY3" fmla="*/ 1292640 h 1442994"/>
                <a:gd name="connsiteX4" fmla="*/ 126394 w 1401614"/>
                <a:gd name="connsiteY4" fmla="*/ 928958 h 1442994"/>
                <a:gd name="connsiteX5" fmla="*/ 344603 w 1401614"/>
                <a:gd name="connsiteY5" fmla="*/ 721140 h 1442994"/>
                <a:gd name="connsiteX6" fmla="*/ 498735 w 1401614"/>
                <a:gd name="connsiteY6" fmla="*/ 666804 h 1442994"/>
                <a:gd name="connsiteX7" fmla="*/ 458903 w 1401614"/>
                <a:gd name="connsiteY7" fmla="*/ 575667 h 1442994"/>
                <a:gd name="connsiteX8" fmla="*/ 458903 w 1401614"/>
                <a:gd name="connsiteY8" fmla="*/ 305503 h 1442994"/>
                <a:gd name="connsiteX9" fmla="*/ 608274 w 1401614"/>
                <a:gd name="connsiteY9" fmla="*/ 39020 h 1442994"/>
                <a:gd name="connsiteX10" fmla="*/ 889260 w 1401614"/>
                <a:gd name="connsiteY10" fmla="*/ 39886 h 1442994"/>
                <a:gd name="connsiteX11" fmla="*/ 936885 w 1401614"/>
                <a:gd name="connsiteY11" fmla="*/ 76903 h 1442994"/>
                <a:gd name="connsiteX12" fmla="*/ 1009621 w 1401614"/>
                <a:gd name="connsiteY12" fmla="*/ 170422 h 1442994"/>
                <a:gd name="connsiteX13" fmla="*/ 1030403 w 1401614"/>
                <a:gd name="connsiteY13" fmla="*/ 253549 h 1442994"/>
                <a:gd name="connsiteX14" fmla="*/ 1040794 w 1401614"/>
                <a:gd name="connsiteY14" fmla="*/ 357458 h 1442994"/>
                <a:gd name="connsiteX15" fmla="*/ 1030403 w 1401614"/>
                <a:gd name="connsiteY15" fmla="*/ 523712 h 1442994"/>
                <a:gd name="connsiteX16" fmla="*/ 999230 w 1401614"/>
                <a:gd name="connsiteY16" fmla="*/ 586058 h 1442994"/>
                <a:gd name="connsiteX17" fmla="*/ 968057 w 1401614"/>
                <a:gd name="connsiteY17" fmla="*/ 648403 h 1442994"/>
                <a:gd name="connsiteX18" fmla="*/ 978448 w 1401614"/>
                <a:gd name="connsiteY18" fmla="*/ 679576 h 1442994"/>
                <a:gd name="connsiteX19" fmla="*/ 1020012 w 1401614"/>
                <a:gd name="connsiteY19" fmla="*/ 689967 h 1442994"/>
                <a:gd name="connsiteX20" fmla="*/ 1051185 w 1401614"/>
                <a:gd name="connsiteY20" fmla="*/ 700358 h 1442994"/>
                <a:gd name="connsiteX21" fmla="*/ 1144703 w 1401614"/>
                <a:gd name="connsiteY21" fmla="*/ 783485 h 1442994"/>
                <a:gd name="connsiteX22" fmla="*/ 1175875 w 1401614"/>
                <a:gd name="connsiteY22" fmla="*/ 804267 h 1442994"/>
                <a:gd name="connsiteX23" fmla="*/ 1196657 w 1401614"/>
                <a:gd name="connsiteY23" fmla="*/ 835440 h 1442994"/>
                <a:gd name="connsiteX24" fmla="*/ 1248612 w 1401614"/>
                <a:gd name="connsiteY24" fmla="*/ 897785 h 1442994"/>
                <a:gd name="connsiteX25" fmla="*/ 1269394 w 1401614"/>
                <a:gd name="connsiteY25" fmla="*/ 970522 h 1442994"/>
                <a:gd name="connsiteX26" fmla="*/ 1300566 w 1401614"/>
                <a:gd name="connsiteY26" fmla="*/ 1064040 h 1442994"/>
                <a:gd name="connsiteX27" fmla="*/ 1310957 w 1401614"/>
                <a:gd name="connsiteY27" fmla="*/ 1095212 h 1442994"/>
                <a:gd name="connsiteX28" fmla="*/ 1331739 w 1401614"/>
                <a:gd name="connsiteY28" fmla="*/ 1178340 h 1442994"/>
                <a:gd name="connsiteX29" fmla="*/ 1352521 w 1401614"/>
                <a:gd name="connsiteY29" fmla="*/ 1240685 h 1442994"/>
                <a:gd name="connsiteX30" fmla="*/ 1373303 w 1401614"/>
                <a:gd name="connsiteY30" fmla="*/ 1365376 h 1442994"/>
                <a:gd name="connsiteX31" fmla="*/ 1356418 w 1401614"/>
                <a:gd name="connsiteY31" fmla="*/ 1407590 h 1442994"/>
                <a:gd name="connsiteX32" fmla="*/ 792928 w 1401614"/>
                <a:gd name="connsiteY32" fmla="*/ 1418629 h 1442994"/>
                <a:gd name="connsiteX0" fmla="*/ 792928 w 1397773"/>
                <a:gd name="connsiteY0" fmla="*/ 1418629 h 1442994"/>
                <a:gd name="connsiteX1" fmla="*/ 251085 w 1397773"/>
                <a:gd name="connsiteY1" fmla="*/ 1438112 h 1442994"/>
                <a:gd name="connsiteX2" fmla="*/ 2569 w 1397773"/>
                <a:gd name="connsiteY2" fmla="*/ 1442875 h 1442994"/>
                <a:gd name="connsiteX3" fmla="*/ 22485 w 1397773"/>
                <a:gd name="connsiteY3" fmla="*/ 1292640 h 1442994"/>
                <a:gd name="connsiteX4" fmla="*/ 126394 w 1397773"/>
                <a:gd name="connsiteY4" fmla="*/ 928958 h 1442994"/>
                <a:gd name="connsiteX5" fmla="*/ 344603 w 1397773"/>
                <a:gd name="connsiteY5" fmla="*/ 721140 h 1442994"/>
                <a:gd name="connsiteX6" fmla="*/ 498735 w 1397773"/>
                <a:gd name="connsiteY6" fmla="*/ 666804 h 1442994"/>
                <a:gd name="connsiteX7" fmla="*/ 458903 w 1397773"/>
                <a:gd name="connsiteY7" fmla="*/ 575667 h 1442994"/>
                <a:gd name="connsiteX8" fmla="*/ 458903 w 1397773"/>
                <a:gd name="connsiteY8" fmla="*/ 305503 h 1442994"/>
                <a:gd name="connsiteX9" fmla="*/ 608274 w 1397773"/>
                <a:gd name="connsiteY9" fmla="*/ 39020 h 1442994"/>
                <a:gd name="connsiteX10" fmla="*/ 889260 w 1397773"/>
                <a:gd name="connsiteY10" fmla="*/ 39886 h 1442994"/>
                <a:gd name="connsiteX11" fmla="*/ 936885 w 1397773"/>
                <a:gd name="connsiteY11" fmla="*/ 76903 h 1442994"/>
                <a:gd name="connsiteX12" fmla="*/ 1009621 w 1397773"/>
                <a:gd name="connsiteY12" fmla="*/ 170422 h 1442994"/>
                <a:gd name="connsiteX13" fmla="*/ 1030403 w 1397773"/>
                <a:gd name="connsiteY13" fmla="*/ 253549 h 1442994"/>
                <a:gd name="connsiteX14" fmla="*/ 1040794 w 1397773"/>
                <a:gd name="connsiteY14" fmla="*/ 357458 h 1442994"/>
                <a:gd name="connsiteX15" fmla="*/ 1030403 w 1397773"/>
                <a:gd name="connsiteY15" fmla="*/ 523712 h 1442994"/>
                <a:gd name="connsiteX16" fmla="*/ 999230 w 1397773"/>
                <a:gd name="connsiteY16" fmla="*/ 586058 h 1442994"/>
                <a:gd name="connsiteX17" fmla="*/ 968057 w 1397773"/>
                <a:gd name="connsiteY17" fmla="*/ 648403 h 1442994"/>
                <a:gd name="connsiteX18" fmla="*/ 978448 w 1397773"/>
                <a:gd name="connsiteY18" fmla="*/ 679576 h 1442994"/>
                <a:gd name="connsiteX19" fmla="*/ 1020012 w 1397773"/>
                <a:gd name="connsiteY19" fmla="*/ 689967 h 1442994"/>
                <a:gd name="connsiteX20" fmla="*/ 1051185 w 1397773"/>
                <a:gd name="connsiteY20" fmla="*/ 700358 h 1442994"/>
                <a:gd name="connsiteX21" fmla="*/ 1144703 w 1397773"/>
                <a:gd name="connsiteY21" fmla="*/ 783485 h 1442994"/>
                <a:gd name="connsiteX22" fmla="*/ 1175875 w 1397773"/>
                <a:gd name="connsiteY22" fmla="*/ 804267 h 1442994"/>
                <a:gd name="connsiteX23" fmla="*/ 1196657 w 1397773"/>
                <a:gd name="connsiteY23" fmla="*/ 835440 h 1442994"/>
                <a:gd name="connsiteX24" fmla="*/ 1248612 w 1397773"/>
                <a:gd name="connsiteY24" fmla="*/ 897785 h 1442994"/>
                <a:gd name="connsiteX25" fmla="*/ 1269394 w 1397773"/>
                <a:gd name="connsiteY25" fmla="*/ 970522 h 1442994"/>
                <a:gd name="connsiteX26" fmla="*/ 1300566 w 1397773"/>
                <a:gd name="connsiteY26" fmla="*/ 1064040 h 1442994"/>
                <a:gd name="connsiteX27" fmla="*/ 1310957 w 1397773"/>
                <a:gd name="connsiteY27" fmla="*/ 1095212 h 1442994"/>
                <a:gd name="connsiteX28" fmla="*/ 1331739 w 1397773"/>
                <a:gd name="connsiteY28" fmla="*/ 1178340 h 1442994"/>
                <a:gd name="connsiteX29" fmla="*/ 1352521 w 1397773"/>
                <a:gd name="connsiteY29" fmla="*/ 1240685 h 1442994"/>
                <a:gd name="connsiteX30" fmla="*/ 1356418 w 1397773"/>
                <a:gd name="connsiteY30" fmla="*/ 1407590 h 1442994"/>
                <a:gd name="connsiteX31" fmla="*/ 792928 w 1397773"/>
                <a:gd name="connsiteY31" fmla="*/ 1418629 h 1442994"/>
                <a:gd name="connsiteX0" fmla="*/ 792928 w 1356418"/>
                <a:gd name="connsiteY0" fmla="*/ 1418629 h 1442994"/>
                <a:gd name="connsiteX1" fmla="*/ 251085 w 1356418"/>
                <a:gd name="connsiteY1" fmla="*/ 1438112 h 1442994"/>
                <a:gd name="connsiteX2" fmla="*/ 2569 w 1356418"/>
                <a:gd name="connsiteY2" fmla="*/ 1442875 h 1442994"/>
                <a:gd name="connsiteX3" fmla="*/ 22485 w 1356418"/>
                <a:gd name="connsiteY3" fmla="*/ 1292640 h 1442994"/>
                <a:gd name="connsiteX4" fmla="*/ 126394 w 1356418"/>
                <a:gd name="connsiteY4" fmla="*/ 928958 h 1442994"/>
                <a:gd name="connsiteX5" fmla="*/ 344603 w 1356418"/>
                <a:gd name="connsiteY5" fmla="*/ 721140 h 1442994"/>
                <a:gd name="connsiteX6" fmla="*/ 498735 w 1356418"/>
                <a:gd name="connsiteY6" fmla="*/ 666804 h 1442994"/>
                <a:gd name="connsiteX7" fmla="*/ 458903 w 1356418"/>
                <a:gd name="connsiteY7" fmla="*/ 575667 h 1442994"/>
                <a:gd name="connsiteX8" fmla="*/ 458903 w 1356418"/>
                <a:gd name="connsiteY8" fmla="*/ 305503 h 1442994"/>
                <a:gd name="connsiteX9" fmla="*/ 608274 w 1356418"/>
                <a:gd name="connsiteY9" fmla="*/ 39020 h 1442994"/>
                <a:gd name="connsiteX10" fmla="*/ 889260 w 1356418"/>
                <a:gd name="connsiteY10" fmla="*/ 39886 h 1442994"/>
                <a:gd name="connsiteX11" fmla="*/ 936885 w 1356418"/>
                <a:gd name="connsiteY11" fmla="*/ 76903 h 1442994"/>
                <a:gd name="connsiteX12" fmla="*/ 1009621 w 1356418"/>
                <a:gd name="connsiteY12" fmla="*/ 170422 h 1442994"/>
                <a:gd name="connsiteX13" fmla="*/ 1030403 w 1356418"/>
                <a:gd name="connsiteY13" fmla="*/ 253549 h 1442994"/>
                <a:gd name="connsiteX14" fmla="*/ 1040794 w 1356418"/>
                <a:gd name="connsiteY14" fmla="*/ 357458 h 1442994"/>
                <a:gd name="connsiteX15" fmla="*/ 1030403 w 1356418"/>
                <a:gd name="connsiteY15" fmla="*/ 523712 h 1442994"/>
                <a:gd name="connsiteX16" fmla="*/ 999230 w 1356418"/>
                <a:gd name="connsiteY16" fmla="*/ 586058 h 1442994"/>
                <a:gd name="connsiteX17" fmla="*/ 968057 w 1356418"/>
                <a:gd name="connsiteY17" fmla="*/ 648403 h 1442994"/>
                <a:gd name="connsiteX18" fmla="*/ 978448 w 1356418"/>
                <a:gd name="connsiteY18" fmla="*/ 679576 h 1442994"/>
                <a:gd name="connsiteX19" fmla="*/ 1020012 w 1356418"/>
                <a:gd name="connsiteY19" fmla="*/ 689967 h 1442994"/>
                <a:gd name="connsiteX20" fmla="*/ 1051185 w 1356418"/>
                <a:gd name="connsiteY20" fmla="*/ 700358 h 1442994"/>
                <a:gd name="connsiteX21" fmla="*/ 1144703 w 1356418"/>
                <a:gd name="connsiteY21" fmla="*/ 783485 h 1442994"/>
                <a:gd name="connsiteX22" fmla="*/ 1175875 w 1356418"/>
                <a:gd name="connsiteY22" fmla="*/ 804267 h 1442994"/>
                <a:gd name="connsiteX23" fmla="*/ 1196657 w 1356418"/>
                <a:gd name="connsiteY23" fmla="*/ 835440 h 1442994"/>
                <a:gd name="connsiteX24" fmla="*/ 1248612 w 1356418"/>
                <a:gd name="connsiteY24" fmla="*/ 897785 h 1442994"/>
                <a:gd name="connsiteX25" fmla="*/ 1269394 w 1356418"/>
                <a:gd name="connsiteY25" fmla="*/ 970522 h 1442994"/>
                <a:gd name="connsiteX26" fmla="*/ 1300566 w 1356418"/>
                <a:gd name="connsiteY26" fmla="*/ 1064040 h 1442994"/>
                <a:gd name="connsiteX27" fmla="*/ 1310957 w 1356418"/>
                <a:gd name="connsiteY27" fmla="*/ 1095212 h 1442994"/>
                <a:gd name="connsiteX28" fmla="*/ 1331739 w 1356418"/>
                <a:gd name="connsiteY28" fmla="*/ 1178340 h 1442994"/>
                <a:gd name="connsiteX29" fmla="*/ 1352521 w 1356418"/>
                <a:gd name="connsiteY29" fmla="*/ 1240685 h 1442994"/>
                <a:gd name="connsiteX30" fmla="*/ 1356418 w 1356418"/>
                <a:gd name="connsiteY30" fmla="*/ 1407590 h 1442994"/>
                <a:gd name="connsiteX31" fmla="*/ 792928 w 1356418"/>
                <a:gd name="connsiteY31" fmla="*/ 1418629 h 1442994"/>
                <a:gd name="connsiteX0" fmla="*/ 792928 w 1356418"/>
                <a:gd name="connsiteY0" fmla="*/ 1418629 h 1442875"/>
                <a:gd name="connsiteX1" fmla="*/ 2569 w 1356418"/>
                <a:gd name="connsiteY1" fmla="*/ 1442875 h 1442875"/>
                <a:gd name="connsiteX2" fmla="*/ 22485 w 1356418"/>
                <a:gd name="connsiteY2" fmla="*/ 1292640 h 1442875"/>
                <a:gd name="connsiteX3" fmla="*/ 126394 w 1356418"/>
                <a:gd name="connsiteY3" fmla="*/ 928958 h 1442875"/>
                <a:gd name="connsiteX4" fmla="*/ 344603 w 1356418"/>
                <a:gd name="connsiteY4" fmla="*/ 721140 h 1442875"/>
                <a:gd name="connsiteX5" fmla="*/ 498735 w 1356418"/>
                <a:gd name="connsiteY5" fmla="*/ 666804 h 1442875"/>
                <a:gd name="connsiteX6" fmla="*/ 458903 w 1356418"/>
                <a:gd name="connsiteY6" fmla="*/ 575667 h 1442875"/>
                <a:gd name="connsiteX7" fmla="*/ 458903 w 1356418"/>
                <a:gd name="connsiteY7" fmla="*/ 305503 h 1442875"/>
                <a:gd name="connsiteX8" fmla="*/ 608274 w 1356418"/>
                <a:gd name="connsiteY8" fmla="*/ 39020 h 1442875"/>
                <a:gd name="connsiteX9" fmla="*/ 889260 w 1356418"/>
                <a:gd name="connsiteY9" fmla="*/ 39886 h 1442875"/>
                <a:gd name="connsiteX10" fmla="*/ 936885 w 1356418"/>
                <a:gd name="connsiteY10" fmla="*/ 76903 h 1442875"/>
                <a:gd name="connsiteX11" fmla="*/ 1009621 w 1356418"/>
                <a:gd name="connsiteY11" fmla="*/ 170422 h 1442875"/>
                <a:gd name="connsiteX12" fmla="*/ 1030403 w 1356418"/>
                <a:gd name="connsiteY12" fmla="*/ 253549 h 1442875"/>
                <a:gd name="connsiteX13" fmla="*/ 1040794 w 1356418"/>
                <a:gd name="connsiteY13" fmla="*/ 357458 h 1442875"/>
                <a:gd name="connsiteX14" fmla="*/ 1030403 w 1356418"/>
                <a:gd name="connsiteY14" fmla="*/ 523712 h 1442875"/>
                <a:gd name="connsiteX15" fmla="*/ 999230 w 1356418"/>
                <a:gd name="connsiteY15" fmla="*/ 586058 h 1442875"/>
                <a:gd name="connsiteX16" fmla="*/ 968057 w 1356418"/>
                <a:gd name="connsiteY16" fmla="*/ 648403 h 1442875"/>
                <a:gd name="connsiteX17" fmla="*/ 978448 w 1356418"/>
                <a:gd name="connsiteY17" fmla="*/ 679576 h 1442875"/>
                <a:gd name="connsiteX18" fmla="*/ 1020012 w 1356418"/>
                <a:gd name="connsiteY18" fmla="*/ 689967 h 1442875"/>
                <a:gd name="connsiteX19" fmla="*/ 1051185 w 1356418"/>
                <a:gd name="connsiteY19" fmla="*/ 700358 h 1442875"/>
                <a:gd name="connsiteX20" fmla="*/ 1144703 w 1356418"/>
                <a:gd name="connsiteY20" fmla="*/ 783485 h 1442875"/>
                <a:gd name="connsiteX21" fmla="*/ 1175875 w 1356418"/>
                <a:gd name="connsiteY21" fmla="*/ 804267 h 1442875"/>
                <a:gd name="connsiteX22" fmla="*/ 1196657 w 1356418"/>
                <a:gd name="connsiteY22" fmla="*/ 835440 h 1442875"/>
                <a:gd name="connsiteX23" fmla="*/ 1248612 w 1356418"/>
                <a:gd name="connsiteY23" fmla="*/ 897785 h 1442875"/>
                <a:gd name="connsiteX24" fmla="*/ 1269394 w 1356418"/>
                <a:gd name="connsiteY24" fmla="*/ 970522 h 1442875"/>
                <a:gd name="connsiteX25" fmla="*/ 1300566 w 1356418"/>
                <a:gd name="connsiteY25" fmla="*/ 1064040 h 1442875"/>
                <a:gd name="connsiteX26" fmla="*/ 1310957 w 1356418"/>
                <a:gd name="connsiteY26" fmla="*/ 1095212 h 1442875"/>
                <a:gd name="connsiteX27" fmla="*/ 1331739 w 1356418"/>
                <a:gd name="connsiteY27" fmla="*/ 1178340 h 1442875"/>
                <a:gd name="connsiteX28" fmla="*/ 1352521 w 1356418"/>
                <a:gd name="connsiteY28" fmla="*/ 1240685 h 1442875"/>
                <a:gd name="connsiteX29" fmla="*/ 1356418 w 1356418"/>
                <a:gd name="connsiteY29" fmla="*/ 1407590 h 1442875"/>
                <a:gd name="connsiteX30" fmla="*/ 792928 w 1356418"/>
                <a:gd name="connsiteY30" fmla="*/ 1418629 h 1442875"/>
                <a:gd name="connsiteX0" fmla="*/ 792928 w 1353521"/>
                <a:gd name="connsiteY0" fmla="*/ 1418629 h 1442875"/>
                <a:gd name="connsiteX1" fmla="*/ 2569 w 1353521"/>
                <a:gd name="connsiteY1" fmla="*/ 1442875 h 1442875"/>
                <a:gd name="connsiteX2" fmla="*/ 22485 w 1353521"/>
                <a:gd name="connsiteY2" fmla="*/ 1292640 h 1442875"/>
                <a:gd name="connsiteX3" fmla="*/ 126394 w 1353521"/>
                <a:gd name="connsiteY3" fmla="*/ 928958 h 1442875"/>
                <a:gd name="connsiteX4" fmla="*/ 344603 w 1353521"/>
                <a:gd name="connsiteY4" fmla="*/ 721140 h 1442875"/>
                <a:gd name="connsiteX5" fmla="*/ 498735 w 1353521"/>
                <a:gd name="connsiteY5" fmla="*/ 666804 h 1442875"/>
                <a:gd name="connsiteX6" fmla="*/ 458903 w 1353521"/>
                <a:gd name="connsiteY6" fmla="*/ 575667 h 1442875"/>
                <a:gd name="connsiteX7" fmla="*/ 458903 w 1353521"/>
                <a:gd name="connsiteY7" fmla="*/ 305503 h 1442875"/>
                <a:gd name="connsiteX8" fmla="*/ 608274 w 1353521"/>
                <a:gd name="connsiteY8" fmla="*/ 39020 h 1442875"/>
                <a:gd name="connsiteX9" fmla="*/ 889260 w 1353521"/>
                <a:gd name="connsiteY9" fmla="*/ 39886 h 1442875"/>
                <a:gd name="connsiteX10" fmla="*/ 936885 w 1353521"/>
                <a:gd name="connsiteY10" fmla="*/ 76903 h 1442875"/>
                <a:gd name="connsiteX11" fmla="*/ 1009621 w 1353521"/>
                <a:gd name="connsiteY11" fmla="*/ 170422 h 1442875"/>
                <a:gd name="connsiteX12" fmla="*/ 1030403 w 1353521"/>
                <a:gd name="connsiteY12" fmla="*/ 253549 h 1442875"/>
                <a:gd name="connsiteX13" fmla="*/ 1040794 w 1353521"/>
                <a:gd name="connsiteY13" fmla="*/ 357458 h 1442875"/>
                <a:gd name="connsiteX14" fmla="*/ 1030403 w 1353521"/>
                <a:gd name="connsiteY14" fmla="*/ 523712 h 1442875"/>
                <a:gd name="connsiteX15" fmla="*/ 999230 w 1353521"/>
                <a:gd name="connsiteY15" fmla="*/ 586058 h 1442875"/>
                <a:gd name="connsiteX16" fmla="*/ 968057 w 1353521"/>
                <a:gd name="connsiteY16" fmla="*/ 648403 h 1442875"/>
                <a:gd name="connsiteX17" fmla="*/ 978448 w 1353521"/>
                <a:gd name="connsiteY17" fmla="*/ 679576 h 1442875"/>
                <a:gd name="connsiteX18" fmla="*/ 1020012 w 1353521"/>
                <a:gd name="connsiteY18" fmla="*/ 689967 h 1442875"/>
                <a:gd name="connsiteX19" fmla="*/ 1051185 w 1353521"/>
                <a:gd name="connsiteY19" fmla="*/ 700358 h 1442875"/>
                <a:gd name="connsiteX20" fmla="*/ 1144703 w 1353521"/>
                <a:gd name="connsiteY20" fmla="*/ 783485 h 1442875"/>
                <a:gd name="connsiteX21" fmla="*/ 1175875 w 1353521"/>
                <a:gd name="connsiteY21" fmla="*/ 804267 h 1442875"/>
                <a:gd name="connsiteX22" fmla="*/ 1196657 w 1353521"/>
                <a:gd name="connsiteY22" fmla="*/ 835440 h 1442875"/>
                <a:gd name="connsiteX23" fmla="*/ 1248612 w 1353521"/>
                <a:gd name="connsiteY23" fmla="*/ 897785 h 1442875"/>
                <a:gd name="connsiteX24" fmla="*/ 1269394 w 1353521"/>
                <a:gd name="connsiteY24" fmla="*/ 970522 h 1442875"/>
                <a:gd name="connsiteX25" fmla="*/ 1300566 w 1353521"/>
                <a:gd name="connsiteY25" fmla="*/ 1064040 h 1442875"/>
                <a:gd name="connsiteX26" fmla="*/ 1310957 w 1353521"/>
                <a:gd name="connsiteY26" fmla="*/ 1095212 h 1442875"/>
                <a:gd name="connsiteX27" fmla="*/ 1331739 w 1353521"/>
                <a:gd name="connsiteY27" fmla="*/ 1178340 h 1442875"/>
                <a:gd name="connsiteX28" fmla="*/ 1352521 w 1353521"/>
                <a:gd name="connsiteY28" fmla="*/ 1240685 h 1442875"/>
                <a:gd name="connsiteX29" fmla="*/ 1351655 w 1353521"/>
                <a:gd name="connsiteY29" fmla="*/ 1424259 h 1442875"/>
                <a:gd name="connsiteX30" fmla="*/ 792928 w 1353521"/>
                <a:gd name="connsiteY30" fmla="*/ 1418629 h 1442875"/>
                <a:gd name="connsiteX0" fmla="*/ 710414 w 1394832"/>
                <a:gd name="connsiteY0" fmla="*/ 1442441 h 1454569"/>
                <a:gd name="connsiteX1" fmla="*/ 43880 w 1394832"/>
                <a:gd name="connsiteY1" fmla="*/ 1442875 h 1454569"/>
                <a:gd name="connsiteX2" fmla="*/ 63796 w 1394832"/>
                <a:gd name="connsiteY2" fmla="*/ 1292640 h 1454569"/>
                <a:gd name="connsiteX3" fmla="*/ 167705 w 1394832"/>
                <a:gd name="connsiteY3" fmla="*/ 928958 h 1454569"/>
                <a:gd name="connsiteX4" fmla="*/ 385914 w 1394832"/>
                <a:gd name="connsiteY4" fmla="*/ 721140 h 1454569"/>
                <a:gd name="connsiteX5" fmla="*/ 540046 w 1394832"/>
                <a:gd name="connsiteY5" fmla="*/ 666804 h 1454569"/>
                <a:gd name="connsiteX6" fmla="*/ 500214 w 1394832"/>
                <a:gd name="connsiteY6" fmla="*/ 575667 h 1454569"/>
                <a:gd name="connsiteX7" fmla="*/ 500214 w 1394832"/>
                <a:gd name="connsiteY7" fmla="*/ 305503 h 1454569"/>
                <a:gd name="connsiteX8" fmla="*/ 649585 w 1394832"/>
                <a:gd name="connsiteY8" fmla="*/ 39020 h 1454569"/>
                <a:gd name="connsiteX9" fmla="*/ 930571 w 1394832"/>
                <a:gd name="connsiteY9" fmla="*/ 39886 h 1454569"/>
                <a:gd name="connsiteX10" fmla="*/ 978196 w 1394832"/>
                <a:gd name="connsiteY10" fmla="*/ 76903 h 1454569"/>
                <a:gd name="connsiteX11" fmla="*/ 1050932 w 1394832"/>
                <a:gd name="connsiteY11" fmla="*/ 170422 h 1454569"/>
                <a:gd name="connsiteX12" fmla="*/ 1071714 w 1394832"/>
                <a:gd name="connsiteY12" fmla="*/ 253549 h 1454569"/>
                <a:gd name="connsiteX13" fmla="*/ 1082105 w 1394832"/>
                <a:gd name="connsiteY13" fmla="*/ 357458 h 1454569"/>
                <a:gd name="connsiteX14" fmla="*/ 1071714 w 1394832"/>
                <a:gd name="connsiteY14" fmla="*/ 523712 h 1454569"/>
                <a:gd name="connsiteX15" fmla="*/ 1040541 w 1394832"/>
                <a:gd name="connsiteY15" fmla="*/ 586058 h 1454569"/>
                <a:gd name="connsiteX16" fmla="*/ 1009368 w 1394832"/>
                <a:gd name="connsiteY16" fmla="*/ 648403 h 1454569"/>
                <a:gd name="connsiteX17" fmla="*/ 1019759 w 1394832"/>
                <a:gd name="connsiteY17" fmla="*/ 679576 h 1454569"/>
                <a:gd name="connsiteX18" fmla="*/ 1061323 w 1394832"/>
                <a:gd name="connsiteY18" fmla="*/ 689967 h 1454569"/>
                <a:gd name="connsiteX19" fmla="*/ 1092496 w 1394832"/>
                <a:gd name="connsiteY19" fmla="*/ 700358 h 1454569"/>
                <a:gd name="connsiteX20" fmla="*/ 1186014 w 1394832"/>
                <a:gd name="connsiteY20" fmla="*/ 783485 h 1454569"/>
                <a:gd name="connsiteX21" fmla="*/ 1217186 w 1394832"/>
                <a:gd name="connsiteY21" fmla="*/ 804267 h 1454569"/>
                <a:gd name="connsiteX22" fmla="*/ 1237968 w 1394832"/>
                <a:gd name="connsiteY22" fmla="*/ 835440 h 1454569"/>
                <a:gd name="connsiteX23" fmla="*/ 1289923 w 1394832"/>
                <a:gd name="connsiteY23" fmla="*/ 897785 h 1454569"/>
                <a:gd name="connsiteX24" fmla="*/ 1310705 w 1394832"/>
                <a:gd name="connsiteY24" fmla="*/ 970522 h 1454569"/>
                <a:gd name="connsiteX25" fmla="*/ 1341877 w 1394832"/>
                <a:gd name="connsiteY25" fmla="*/ 1064040 h 1454569"/>
                <a:gd name="connsiteX26" fmla="*/ 1352268 w 1394832"/>
                <a:gd name="connsiteY26" fmla="*/ 1095212 h 1454569"/>
                <a:gd name="connsiteX27" fmla="*/ 1373050 w 1394832"/>
                <a:gd name="connsiteY27" fmla="*/ 1178340 h 1454569"/>
                <a:gd name="connsiteX28" fmla="*/ 1393832 w 1394832"/>
                <a:gd name="connsiteY28" fmla="*/ 1240685 h 1454569"/>
                <a:gd name="connsiteX29" fmla="*/ 1392966 w 1394832"/>
                <a:gd name="connsiteY29" fmla="*/ 1424259 h 1454569"/>
                <a:gd name="connsiteX30" fmla="*/ 710414 w 1394832"/>
                <a:gd name="connsiteY30" fmla="*/ 1442441 h 1454569"/>
                <a:gd name="connsiteX0" fmla="*/ 710414 w 1409635"/>
                <a:gd name="connsiteY0" fmla="*/ 1442441 h 1453931"/>
                <a:gd name="connsiteX1" fmla="*/ 43880 w 1409635"/>
                <a:gd name="connsiteY1" fmla="*/ 1442875 h 1453931"/>
                <a:gd name="connsiteX2" fmla="*/ 63796 w 1409635"/>
                <a:gd name="connsiteY2" fmla="*/ 1292640 h 1453931"/>
                <a:gd name="connsiteX3" fmla="*/ 167705 w 1409635"/>
                <a:gd name="connsiteY3" fmla="*/ 928958 h 1453931"/>
                <a:gd name="connsiteX4" fmla="*/ 385914 w 1409635"/>
                <a:gd name="connsiteY4" fmla="*/ 721140 h 1453931"/>
                <a:gd name="connsiteX5" fmla="*/ 540046 w 1409635"/>
                <a:gd name="connsiteY5" fmla="*/ 666804 h 1453931"/>
                <a:gd name="connsiteX6" fmla="*/ 500214 w 1409635"/>
                <a:gd name="connsiteY6" fmla="*/ 575667 h 1453931"/>
                <a:gd name="connsiteX7" fmla="*/ 500214 w 1409635"/>
                <a:gd name="connsiteY7" fmla="*/ 305503 h 1453931"/>
                <a:gd name="connsiteX8" fmla="*/ 649585 w 1409635"/>
                <a:gd name="connsiteY8" fmla="*/ 39020 h 1453931"/>
                <a:gd name="connsiteX9" fmla="*/ 930571 w 1409635"/>
                <a:gd name="connsiteY9" fmla="*/ 39886 h 1453931"/>
                <a:gd name="connsiteX10" fmla="*/ 978196 w 1409635"/>
                <a:gd name="connsiteY10" fmla="*/ 76903 h 1453931"/>
                <a:gd name="connsiteX11" fmla="*/ 1050932 w 1409635"/>
                <a:gd name="connsiteY11" fmla="*/ 170422 h 1453931"/>
                <a:gd name="connsiteX12" fmla="*/ 1071714 w 1409635"/>
                <a:gd name="connsiteY12" fmla="*/ 253549 h 1453931"/>
                <a:gd name="connsiteX13" fmla="*/ 1082105 w 1409635"/>
                <a:gd name="connsiteY13" fmla="*/ 357458 h 1453931"/>
                <a:gd name="connsiteX14" fmla="*/ 1071714 w 1409635"/>
                <a:gd name="connsiteY14" fmla="*/ 523712 h 1453931"/>
                <a:gd name="connsiteX15" fmla="*/ 1040541 w 1409635"/>
                <a:gd name="connsiteY15" fmla="*/ 586058 h 1453931"/>
                <a:gd name="connsiteX16" fmla="*/ 1009368 w 1409635"/>
                <a:gd name="connsiteY16" fmla="*/ 648403 h 1453931"/>
                <a:gd name="connsiteX17" fmla="*/ 1019759 w 1409635"/>
                <a:gd name="connsiteY17" fmla="*/ 679576 h 1453931"/>
                <a:gd name="connsiteX18" fmla="*/ 1061323 w 1409635"/>
                <a:gd name="connsiteY18" fmla="*/ 689967 h 1453931"/>
                <a:gd name="connsiteX19" fmla="*/ 1092496 w 1409635"/>
                <a:gd name="connsiteY19" fmla="*/ 700358 h 1453931"/>
                <a:gd name="connsiteX20" fmla="*/ 1186014 w 1409635"/>
                <a:gd name="connsiteY20" fmla="*/ 783485 h 1453931"/>
                <a:gd name="connsiteX21" fmla="*/ 1217186 w 1409635"/>
                <a:gd name="connsiteY21" fmla="*/ 804267 h 1453931"/>
                <a:gd name="connsiteX22" fmla="*/ 1237968 w 1409635"/>
                <a:gd name="connsiteY22" fmla="*/ 835440 h 1453931"/>
                <a:gd name="connsiteX23" fmla="*/ 1289923 w 1409635"/>
                <a:gd name="connsiteY23" fmla="*/ 897785 h 1453931"/>
                <a:gd name="connsiteX24" fmla="*/ 1310705 w 1409635"/>
                <a:gd name="connsiteY24" fmla="*/ 970522 h 1453931"/>
                <a:gd name="connsiteX25" fmla="*/ 1341877 w 1409635"/>
                <a:gd name="connsiteY25" fmla="*/ 1064040 h 1453931"/>
                <a:gd name="connsiteX26" fmla="*/ 1352268 w 1409635"/>
                <a:gd name="connsiteY26" fmla="*/ 1095212 h 1453931"/>
                <a:gd name="connsiteX27" fmla="*/ 1373050 w 1409635"/>
                <a:gd name="connsiteY27" fmla="*/ 1178340 h 1453931"/>
                <a:gd name="connsiteX28" fmla="*/ 1393832 w 1409635"/>
                <a:gd name="connsiteY28" fmla="*/ 1240685 h 1453931"/>
                <a:gd name="connsiteX29" fmla="*/ 1409635 w 1409635"/>
                <a:gd name="connsiteY29" fmla="*/ 1440928 h 1453931"/>
                <a:gd name="connsiteX30" fmla="*/ 710414 w 1409635"/>
                <a:gd name="connsiteY30" fmla="*/ 1442441 h 1453931"/>
                <a:gd name="connsiteX0" fmla="*/ 695746 w 1394967"/>
                <a:gd name="connsiteY0" fmla="*/ 1442441 h 1481383"/>
                <a:gd name="connsiteX1" fmla="*/ 29212 w 1394967"/>
                <a:gd name="connsiteY1" fmla="*/ 1442875 h 1481383"/>
                <a:gd name="connsiteX2" fmla="*/ 49128 w 1394967"/>
                <a:gd name="connsiteY2" fmla="*/ 1292640 h 1481383"/>
                <a:gd name="connsiteX3" fmla="*/ 153037 w 1394967"/>
                <a:gd name="connsiteY3" fmla="*/ 928958 h 1481383"/>
                <a:gd name="connsiteX4" fmla="*/ 371246 w 1394967"/>
                <a:gd name="connsiteY4" fmla="*/ 721140 h 1481383"/>
                <a:gd name="connsiteX5" fmla="*/ 525378 w 1394967"/>
                <a:gd name="connsiteY5" fmla="*/ 666804 h 1481383"/>
                <a:gd name="connsiteX6" fmla="*/ 485546 w 1394967"/>
                <a:gd name="connsiteY6" fmla="*/ 575667 h 1481383"/>
                <a:gd name="connsiteX7" fmla="*/ 485546 w 1394967"/>
                <a:gd name="connsiteY7" fmla="*/ 305503 h 1481383"/>
                <a:gd name="connsiteX8" fmla="*/ 634917 w 1394967"/>
                <a:gd name="connsiteY8" fmla="*/ 39020 h 1481383"/>
                <a:gd name="connsiteX9" fmla="*/ 915903 w 1394967"/>
                <a:gd name="connsiteY9" fmla="*/ 39886 h 1481383"/>
                <a:gd name="connsiteX10" fmla="*/ 963528 w 1394967"/>
                <a:gd name="connsiteY10" fmla="*/ 76903 h 1481383"/>
                <a:gd name="connsiteX11" fmla="*/ 1036264 w 1394967"/>
                <a:gd name="connsiteY11" fmla="*/ 170422 h 1481383"/>
                <a:gd name="connsiteX12" fmla="*/ 1057046 w 1394967"/>
                <a:gd name="connsiteY12" fmla="*/ 253549 h 1481383"/>
                <a:gd name="connsiteX13" fmla="*/ 1067437 w 1394967"/>
                <a:gd name="connsiteY13" fmla="*/ 357458 h 1481383"/>
                <a:gd name="connsiteX14" fmla="*/ 1057046 w 1394967"/>
                <a:gd name="connsiteY14" fmla="*/ 523712 h 1481383"/>
                <a:gd name="connsiteX15" fmla="*/ 1025873 w 1394967"/>
                <a:gd name="connsiteY15" fmla="*/ 586058 h 1481383"/>
                <a:gd name="connsiteX16" fmla="*/ 994700 w 1394967"/>
                <a:gd name="connsiteY16" fmla="*/ 648403 h 1481383"/>
                <a:gd name="connsiteX17" fmla="*/ 1005091 w 1394967"/>
                <a:gd name="connsiteY17" fmla="*/ 679576 h 1481383"/>
                <a:gd name="connsiteX18" fmla="*/ 1046655 w 1394967"/>
                <a:gd name="connsiteY18" fmla="*/ 689967 h 1481383"/>
                <a:gd name="connsiteX19" fmla="*/ 1077828 w 1394967"/>
                <a:gd name="connsiteY19" fmla="*/ 700358 h 1481383"/>
                <a:gd name="connsiteX20" fmla="*/ 1171346 w 1394967"/>
                <a:gd name="connsiteY20" fmla="*/ 783485 h 1481383"/>
                <a:gd name="connsiteX21" fmla="*/ 1202518 w 1394967"/>
                <a:gd name="connsiteY21" fmla="*/ 804267 h 1481383"/>
                <a:gd name="connsiteX22" fmla="*/ 1223300 w 1394967"/>
                <a:gd name="connsiteY22" fmla="*/ 835440 h 1481383"/>
                <a:gd name="connsiteX23" fmla="*/ 1275255 w 1394967"/>
                <a:gd name="connsiteY23" fmla="*/ 897785 h 1481383"/>
                <a:gd name="connsiteX24" fmla="*/ 1296037 w 1394967"/>
                <a:gd name="connsiteY24" fmla="*/ 970522 h 1481383"/>
                <a:gd name="connsiteX25" fmla="*/ 1327209 w 1394967"/>
                <a:gd name="connsiteY25" fmla="*/ 1064040 h 1481383"/>
                <a:gd name="connsiteX26" fmla="*/ 1337600 w 1394967"/>
                <a:gd name="connsiteY26" fmla="*/ 1095212 h 1481383"/>
                <a:gd name="connsiteX27" fmla="*/ 1358382 w 1394967"/>
                <a:gd name="connsiteY27" fmla="*/ 1178340 h 1481383"/>
                <a:gd name="connsiteX28" fmla="*/ 1379164 w 1394967"/>
                <a:gd name="connsiteY28" fmla="*/ 1240685 h 1481383"/>
                <a:gd name="connsiteX29" fmla="*/ 1394967 w 1394967"/>
                <a:gd name="connsiteY29" fmla="*/ 1440928 h 1481383"/>
                <a:gd name="connsiteX30" fmla="*/ 695746 w 1394967"/>
                <a:gd name="connsiteY30" fmla="*/ 1442441 h 1481383"/>
                <a:gd name="connsiteX0" fmla="*/ 695746 w 1394967"/>
                <a:gd name="connsiteY0" fmla="*/ 1442441 h 1481383"/>
                <a:gd name="connsiteX1" fmla="*/ 29212 w 1394967"/>
                <a:gd name="connsiteY1" fmla="*/ 1442875 h 1481383"/>
                <a:gd name="connsiteX2" fmla="*/ 49128 w 1394967"/>
                <a:gd name="connsiteY2" fmla="*/ 1292640 h 1481383"/>
                <a:gd name="connsiteX3" fmla="*/ 153037 w 1394967"/>
                <a:gd name="connsiteY3" fmla="*/ 928958 h 1481383"/>
                <a:gd name="connsiteX4" fmla="*/ 371246 w 1394967"/>
                <a:gd name="connsiteY4" fmla="*/ 721140 h 1481383"/>
                <a:gd name="connsiteX5" fmla="*/ 525378 w 1394967"/>
                <a:gd name="connsiteY5" fmla="*/ 666804 h 1481383"/>
                <a:gd name="connsiteX6" fmla="*/ 485546 w 1394967"/>
                <a:gd name="connsiteY6" fmla="*/ 575667 h 1481383"/>
                <a:gd name="connsiteX7" fmla="*/ 485546 w 1394967"/>
                <a:gd name="connsiteY7" fmla="*/ 305503 h 1481383"/>
                <a:gd name="connsiteX8" fmla="*/ 634917 w 1394967"/>
                <a:gd name="connsiteY8" fmla="*/ 39020 h 1481383"/>
                <a:gd name="connsiteX9" fmla="*/ 915903 w 1394967"/>
                <a:gd name="connsiteY9" fmla="*/ 39886 h 1481383"/>
                <a:gd name="connsiteX10" fmla="*/ 963528 w 1394967"/>
                <a:gd name="connsiteY10" fmla="*/ 76903 h 1481383"/>
                <a:gd name="connsiteX11" fmla="*/ 1036264 w 1394967"/>
                <a:gd name="connsiteY11" fmla="*/ 170422 h 1481383"/>
                <a:gd name="connsiteX12" fmla="*/ 1057046 w 1394967"/>
                <a:gd name="connsiteY12" fmla="*/ 253549 h 1481383"/>
                <a:gd name="connsiteX13" fmla="*/ 1067437 w 1394967"/>
                <a:gd name="connsiteY13" fmla="*/ 357458 h 1481383"/>
                <a:gd name="connsiteX14" fmla="*/ 1057046 w 1394967"/>
                <a:gd name="connsiteY14" fmla="*/ 523712 h 1481383"/>
                <a:gd name="connsiteX15" fmla="*/ 1025873 w 1394967"/>
                <a:gd name="connsiteY15" fmla="*/ 586058 h 1481383"/>
                <a:gd name="connsiteX16" fmla="*/ 994700 w 1394967"/>
                <a:gd name="connsiteY16" fmla="*/ 648403 h 1481383"/>
                <a:gd name="connsiteX17" fmla="*/ 1005091 w 1394967"/>
                <a:gd name="connsiteY17" fmla="*/ 679576 h 1481383"/>
                <a:gd name="connsiteX18" fmla="*/ 1046655 w 1394967"/>
                <a:gd name="connsiteY18" fmla="*/ 689967 h 1481383"/>
                <a:gd name="connsiteX19" fmla="*/ 1077828 w 1394967"/>
                <a:gd name="connsiteY19" fmla="*/ 700358 h 1481383"/>
                <a:gd name="connsiteX20" fmla="*/ 1171346 w 1394967"/>
                <a:gd name="connsiteY20" fmla="*/ 783485 h 1481383"/>
                <a:gd name="connsiteX21" fmla="*/ 1202518 w 1394967"/>
                <a:gd name="connsiteY21" fmla="*/ 804267 h 1481383"/>
                <a:gd name="connsiteX22" fmla="*/ 1223300 w 1394967"/>
                <a:gd name="connsiteY22" fmla="*/ 835440 h 1481383"/>
                <a:gd name="connsiteX23" fmla="*/ 1275255 w 1394967"/>
                <a:gd name="connsiteY23" fmla="*/ 897785 h 1481383"/>
                <a:gd name="connsiteX24" fmla="*/ 1296037 w 1394967"/>
                <a:gd name="connsiteY24" fmla="*/ 970522 h 1481383"/>
                <a:gd name="connsiteX25" fmla="*/ 1327209 w 1394967"/>
                <a:gd name="connsiteY25" fmla="*/ 1064040 h 1481383"/>
                <a:gd name="connsiteX26" fmla="*/ 1337600 w 1394967"/>
                <a:gd name="connsiteY26" fmla="*/ 1095212 h 1481383"/>
                <a:gd name="connsiteX27" fmla="*/ 1358382 w 1394967"/>
                <a:gd name="connsiteY27" fmla="*/ 1178340 h 1481383"/>
                <a:gd name="connsiteX28" fmla="*/ 1379164 w 1394967"/>
                <a:gd name="connsiteY28" fmla="*/ 1240685 h 1481383"/>
                <a:gd name="connsiteX29" fmla="*/ 1394967 w 1394967"/>
                <a:gd name="connsiteY29" fmla="*/ 1440928 h 1481383"/>
                <a:gd name="connsiteX30" fmla="*/ 695746 w 1394967"/>
                <a:gd name="connsiteY30" fmla="*/ 1442441 h 1481383"/>
                <a:gd name="connsiteX0" fmla="*/ 695746 w 1394967"/>
                <a:gd name="connsiteY0" fmla="*/ 1442441 h 1445222"/>
                <a:gd name="connsiteX1" fmla="*/ 29212 w 1394967"/>
                <a:gd name="connsiteY1" fmla="*/ 1442875 h 1445222"/>
                <a:gd name="connsiteX2" fmla="*/ 49128 w 1394967"/>
                <a:gd name="connsiteY2" fmla="*/ 1292640 h 1445222"/>
                <a:gd name="connsiteX3" fmla="*/ 153037 w 1394967"/>
                <a:gd name="connsiteY3" fmla="*/ 928958 h 1445222"/>
                <a:gd name="connsiteX4" fmla="*/ 371246 w 1394967"/>
                <a:gd name="connsiteY4" fmla="*/ 721140 h 1445222"/>
                <a:gd name="connsiteX5" fmla="*/ 525378 w 1394967"/>
                <a:gd name="connsiteY5" fmla="*/ 666804 h 1445222"/>
                <a:gd name="connsiteX6" fmla="*/ 485546 w 1394967"/>
                <a:gd name="connsiteY6" fmla="*/ 575667 h 1445222"/>
                <a:gd name="connsiteX7" fmla="*/ 485546 w 1394967"/>
                <a:gd name="connsiteY7" fmla="*/ 305503 h 1445222"/>
                <a:gd name="connsiteX8" fmla="*/ 634917 w 1394967"/>
                <a:gd name="connsiteY8" fmla="*/ 39020 h 1445222"/>
                <a:gd name="connsiteX9" fmla="*/ 915903 w 1394967"/>
                <a:gd name="connsiteY9" fmla="*/ 39886 h 1445222"/>
                <a:gd name="connsiteX10" fmla="*/ 963528 w 1394967"/>
                <a:gd name="connsiteY10" fmla="*/ 76903 h 1445222"/>
                <a:gd name="connsiteX11" fmla="*/ 1036264 w 1394967"/>
                <a:gd name="connsiteY11" fmla="*/ 170422 h 1445222"/>
                <a:gd name="connsiteX12" fmla="*/ 1057046 w 1394967"/>
                <a:gd name="connsiteY12" fmla="*/ 253549 h 1445222"/>
                <a:gd name="connsiteX13" fmla="*/ 1067437 w 1394967"/>
                <a:gd name="connsiteY13" fmla="*/ 357458 h 1445222"/>
                <a:gd name="connsiteX14" fmla="*/ 1057046 w 1394967"/>
                <a:gd name="connsiteY14" fmla="*/ 523712 h 1445222"/>
                <a:gd name="connsiteX15" fmla="*/ 1025873 w 1394967"/>
                <a:gd name="connsiteY15" fmla="*/ 586058 h 1445222"/>
                <a:gd name="connsiteX16" fmla="*/ 994700 w 1394967"/>
                <a:gd name="connsiteY16" fmla="*/ 648403 h 1445222"/>
                <a:gd name="connsiteX17" fmla="*/ 1005091 w 1394967"/>
                <a:gd name="connsiteY17" fmla="*/ 679576 h 1445222"/>
                <a:gd name="connsiteX18" fmla="*/ 1046655 w 1394967"/>
                <a:gd name="connsiteY18" fmla="*/ 689967 h 1445222"/>
                <a:gd name="connsiteX19" fmla="*/ 1077828 w 1394967"/>
                <a:gd name="connsiteY19" fmla="*/ 700358 h 1445222"/>
                <a:gd name="connsiteX20" fmla="*/ 1171346 w 1394967"/>
                <a:gd name="connsiteY20" fmla="*/ 783485 h 1445222"/>
                <a:gd name="connsiteX21" fmla="*/ 1202518 w 1394967"/>
                <a:gd name="connsiteY21" fmla="*/ 804267 h 1445222"/>
                <a:gd name="connsiteX22" fmla="*/ 1223300 w 1394967"/>
                <a:gd name="connsiteY22" fmla="*/ 835440 h 1445222"/>
                <a:gd name="connsiteX23" fmla="*/ 1275255 w 1394967"/>
                <a:gd name="connsiteY23" fmla="*/ 897785 h 1445222"/>
                <a:gd name="connsiteX24" fmla="*/ 1296037 w 1394967"/>
                <a:gd name="connsiteY24" fmla="*/ 970522 h 1445222"/>
                <a:gd name="connsiteX25" fmla="*/ 1327209 w 1394967"/>
                <a:gd name="connsiteY25" fmla="*/ 1064040 h 1445222"/>
                <a:gd name="connsiteX26" fmla="*/ 1337600 w 1394967"/>
                <a:gd name="connsiteY26" fmla="*/ 1095212 h 1445222"/>
                <a:gd name="connsiteX27" fmla="*/ 1358382 w 1394967"/>
                <a:gd name="connsiteY27" fmla="*/ 1178340 h 1445222"/>
                <a:gd name="connsiteX28" fmla="*/ 1379164 w 1394967"/>
                <a:gd name="connsiteY28" fmla="*/ 1240685 h 1445222"/>
                <a:gd name="connsiteX29" fmla="*/ 1394967 w 1394967"/>
                <a:gd name="connsiteY29" fmla="*/ 1440928 h 1445222"/>
                <a:gd name="connsiteX30" fmla="*/ 695746 w 1394967"/>
                <a:gd name="connsiteY30" fmla="*/ 1442441 h 1445222"/>
                <a:gd name="connsiteX0" fmla="*/ 666534 w 1365755"/>
                <a:gd name="connsiteY0" fmla="*/ 1442441 h 1445222"/>
                <a:gd name="connsiteX1" fmla="*/ 0 w 1365755"/>
                <a:gd name="connsiteY1" fmla="*/ 1442875 h 1445222"/>
                <a:gd name="connsiteX2" fmla="*/ 19916 w 1365755"/>
                <a:gd name="connsiteY2" fmla="*/ 1292640 h 1445222"/>
                <a:gd name="connsiteX3" fmla="*/ 123825 w 1365755"/>
                <a:gd name="connsiteY3" fmla="*/ 928958 h 1445222"/>
                <a:gd name="connsiteX4" fmla="*/ 342034 w 1365755"/>
                <a:gd name="connsiteY4" fmla="*/ 721140 h 1445222"/>
                <a:gd name="connsiteX5" fmla="*/ 496166 w 1365755"/>
                <a:gd name="connsiteY5" fmla="*/ 666804 h 1445222"/>
                <a:gd name="connsiteX6" fmla="*/ 456334 w 1365755"/>
                <a:gd name="connsiteY6" fmla="*/ 575667 h 1445222"/>
                <a:gd name="connsiteX7" fmla="*/ 456334 w 1365755"/>
                <a:gd name="connsiteY7" fmla="*/ 305503 h 1445222"/>
                <a:gd name="connsiteX8" fmla="*/ 605705 w 1365755"/>
                <a:gd name="connsiteY8" fmla="*/ 39020 h 1445222"/>
                <a:gd name="connsiteX9" fmla="*/ 886691 w 1365755"/>
                <a:gd name="connsiteY9" fmla="*/ 39886 h 1445222"/>
                <a:gd name="connsiteX10" fmla="*/ 934316 w 1365755"/>
                <a:gd name="connsiteY10" fmla="*/ 76903 h 1445222"/>
                <a:gd name="connsiteX11" fmla="*/ 1007052 w 1365755"/>
                <a:gd name="connsiteY11" fmla="*/ 170422 h 1445222"/>
                <a:gd name="connsiteX12" fmla="*/ 1027834 w 1365755"/>
                <a:gd name="connsiteY12" fmla="*/ 253549 h 1445222"/>
                <a:gd name="connsiteX13" fmla="*/ 1038225 w 1365755"/>
                <a:gd name="connsiteY13" fmla="*/ 357458 h 1445222"/>
                <a:gd name="connsiteX14" fmla="*/ 1027834 w 1365755"/>
                <a:gd name="connsiteY14" fmla="*/ 523712 h 1445222"/>
                <a:gd name="connsiteX15" fmla="*/ 996661 w 1365755"/>
                <a:gd name="connsiteY15" fmla="*/ 586058 h 1445222"/>
                <a:gd name="connsiteX16" fmla="*/ 965488 w 1365755"/>
                <a:gd name="connsiteY16" fmla="*/ 648403 h 1445222"/>
                <a:gd name="connsiteX17" fmla="*/ 975879 w 1365755"/>
                <a:gd name="connsiteY17" fmla="*/ 679576 h 1445222"/>
                <a:gd name="connsiteX18" fmla="*/ 1017443 w 1365755"/>
                <a:gd name="connsiteY18" fmla="*/ 689967 h 1445222"/>
                <a:gd name="connsiteX19" fmla="*/ 1048616 w 1365755"/>
                <a:gd name="connsiteY19" fmla="*/ 700358 h 1445222"/>
                <a:gd name="connsiteX20" fmla="*/ 1142134 w 1365755"/>
                <a:gd name="connsiteY20" fmla="*/ 783485 h 1445222"/>
                <a:gd name="connsiteX21" fmla="*/ 1173306 w 1365755"/>
                <a:gd name="connsiteY21" fmla="*/ 804267 h 1445222"/>
                <a:gd name="connsiteX22" fmla="*/ 1194088 w 1365755"/>
                <a:gd name="connsiteY22" fmla="*/ 835440 h 1445222"/>
                <a:gd name="connsiteX23" fmla="*/ 1246043 w 1365755"/>
                <a:gd name="connsiteY23" fmla="*/ 897785 h 1445222"/>
                <a:gd name="connsiteX24" fmla="*/ 1266825 w 1365755"/>
                <a:gd name="connsiteY24" fmla="*/ 970522 h 1445222"/>
                <a:gd name="connsiteX25" fmla="*/ 1297997 w 1365755"/>
                <a:gd name="connsiteY25" fmla="*/ 1064040 h 1445222"/>
                <a:gd name="connsiteX26" fmla="*/ 1308388 w 1365755"/>
                <a:gd name="connsiteY26" fmla="*/ 1095212 h 1445222"/>
                <a:gd name="connsiteX27" fmla="*/ 1329170 w 1365755"/>
                <a:gd name="connsiteY27" fmla="*/ 1178340 h 1445222"/>
                <a:gd name="connsiteX28" fmla="*/ 1349952 w 1365755"/>
                <a:gd name="connsiteY28" fmla="*/ 1240685 h 1445222"/>
                <a:gd name="connsiteX29" fmla="*/ 1365755 w 1365755"/>
                <a:gd name="connsiteY29" fmla="*/ 1440928 h 1445222"/>
                <a:gd name="connsiteX30" fmla="*/ 666534 w 1365755"/>
                <a:gd name="connsiteY30" fmla="*/ 1442441 h 1445222"/>
                <a:gd name="connsiteX0" fmla="*/ 666534 w 1365755"/>
                <a:gd name="connsiteY0" fmla="*/ 1442441 h 1442875"/>
                <a:gd name="connsiteX1" fmla="*/ 0 w 1365755"/>
                <a:gd name="connsiteY1" fmla="*/ 1442875 h 1442875"/>
                <a:gd name="connsiteX2" fmla="*/ 19916 w 1365755"/>
                <a:gd name="connsiteY2" fmla="*/ 1292640 h 1442875"/>
                <a:gd name="connsiteX3" fmla="*/ 123825 w 1365755"/>
                <a:gd name="connsiteY3" fmla="*/ 928958 h 1442875"/>
                <a:gd name="connsiteX4" fmla="*/ 342034 w 1365755"/>
                <a:gd name="connsiteY4" fmla="*/ 721140 h 1442875"/>
                <a:gd name="connsiteX5" fmla="*/ 496166 w 1365755"/>
                <a:gd name="connsiteY5" fmla="*/ 666804 h 1442875"/>
                <a:gd name="connsiteX6" fmla="*/ 456334 w 1365755"/>
                <a:gd name="connsiteY6" fmla="*/ 575667 h 1442875"/>
                <a:gd name="connsiteX7" fmla="*/ 456334 w 1365755"/>
                <a:gd name="connsiteY7" fmla="*/ 305503 h 1442875"/>
                <a:gd name="connsiteX8" fmla="*/ 605705 w 1365755"/>
                <a:gd name="connsiteY8" fmla="*/ 39020 h 1442875"/>
                <a:gd name="connsiteX9" fmla="*/ 886691 w 1365755"/>
                <a:gd name="connsiteY9" fmla="*/ 39886 h 1442875"/>
                <a:gd name="connsiteX10" fmla="*/ 934316 w 1365755"/>
                <a:gd name="connsiteY10" fmla="*/ 76903 h 1442875"/>
                <a:gd name="connsiteX11" fmla="*/ 1007052 w 1365755"/>
                <a:gd name="connsiteY11" fmla="*/ 170422 h 1442875"/>
                <a:gd name="connsiteX12" fmla="*/ 1027834 w 1365755"/>
                <a:gd name="connsiteY12" fmla="*/ 253549 h 1442875"/>
                <a:gd name="connsiteX13" fmla="*/ 1038225 w 1365755"/>
                <a:gd name="connsiteY13" fmla="*/ 357458 h 1442875"/>
                <a:gd name="connsiteX14" fmla="*/ 1027834 w 1365755"/>
                <a:gd name="connsiteY14" fmla="*/ 523712 h 1442875"/>
                <a:gd name="connsiteX15" fmla="*/ 996661 w 1365755"/>
                <a:gd name="connsiteY15" fmla="*/ 586058 h 1442875"/>
                <a:gd name="connsiteX16" fmla="*/ 965488 w 1365755"/>
                <a:gd name="connsiteY16" fmla="*/ 648403 h 1442875"/>
                <a:gd name="connsiteX17" fmla="*/ 975879 w 1365755"/>
                <a:gd name="connsiteY17" fmla="*/ 679576 h 1442875"/>
                <a:gd name="connsiteX18" fmla="*/ 1017443 w 1365755"/>
                <a:gd name="connsiteY18" fmla="*/ 689967 h 1442875"/>
                <a:gd name="connsiteX19" fmla="*/ 1048616 w 1365755"/>
                <a:gd name="connsiteY19" fmla="*/ 700358 h 1442875"/>
                <a:gd name="connsiteX20" fmla="*/ 1142134 w 1365755"/>
                <a:gd name="connsiteY20" fmla="*/ 783485 h 1442875"/>
                <a:gd name="connsiteX21" fmla="*/ 1173306 w 1365755"/>
                <a:gd name="connsiteY21" fmla="*/ 804267 h 1442875"/>
                <a:gd name="connsiteX22" fmla="*/ 1194088 w 1365755"/>
                <a:gd name="connsiteY22" fmla="*/ 835440 h 1442875"/>
                <a:gd name="connsiteX23" fmla="*/ 1246043 w 1365755"/>
                <a:gd name="connsiteY23" fmla="*/ 897785 h 1442875"/>
                <a:gd name="connsiteX24" fmla="*/ 1266825 w 1365755"/>
                <a:gd name="connsiteY24" fmla="*/ 970522 h 1442875"/>
                <a:gd name="connsiteX25" fmla="*/ 1297997 w 1365755"/>
                <a:gd name="connsiteY25" fmla="*/ 1064040 h 1442875"/>
                <a:gd name="connsiteX26" fmla="*/ 1308388 w 1365755"/>
                <a:gd name="connsiteY26" fmla="*/ 1095212 h 1442875"/>
                <a:gd name="connsiteX27" fmla="*/ 1329170 w 1365755"/>
                <a:gd name="connsiteY27" fmla="*/ 1178340 h 1442875"/>
                <a:gd name="connsiteX28" fmla="*/ 1349952 w 1365755"/>
                <a:gd name="connsiteY28" fmla="*/ 1240685 h 1442875"/>
                <a:gd name="connsiteX29" fmla="*/ 1365755 w 1365755"/>
                <a:gd name="connsiteY29" fmla="*/ 1440928 h 1442875"/>
                <a:gd name="connsiteX30" fmla="*/ 666534 w 1365755"/>
                <a:gd name="connsiteY30" fmla="*/ 1442441 h 1442875"/>
                <a:gd name="connsiteX0" fmla="*/ 668916 w 1365755"/>
                <a:gd name="connsiteY0" fmla="*/ 1442441 h 1442875"/>
                <a:gd name="connsiteX1" fmla="*/ 0 w 1365755"/>
                <a:gd name="connsiteY1" fmla="*/ 1442875 h 1442875"/>
                <a:gd name="connsiteX2" fmla="*/ 19916 w 1365755"/>
                <a:gd name="connsiteY2" fmla="*/ 1292640 h 1442875"/>
                <a:gd name="connsiteX3" fmla="*/ 123825 w 1365755"/>
                <a:gd name="connsiteY3" fmla="*/ 928958 h 1442875"/>
                <a:gd name="connsiteX4" fmla="*/ 342034 w 1365755"/>
                <a:gd name="connsiteY4" fmla="*/ 721140 h 1442875"/>
                <a:gd name="connsiteX5" fmla="*/ 496166 w 1365755"/>
                <a:gd name="connsiteY5" fmla="*/ 666804 h 1442875"/>
                <a:gd name="connsiteX6" fmla="*/ 456334 w 1365755"/>
                <a:gd name="connsiteY6" fmla="*/ 575667 h 1442875"/>
                <a:gd name="connsiteX7" fmla="*/ 456334 w 1365755"/>
                <a:gd name="connsiteY7" fmla="*/ 305503 h 1442875"/>
                <a:gd name="connsiteX8" fmla="*/ 605705 w 1365755"/>
                <a:gd name="connsiteY8" fmla="*/ 39020 h 1442875"/>
                <a:gd name="connsiteX9" fmla="*/ 886691 w 1365755"/>
                <a:gd name="connsiteY9" fmla="*/ 39886 h 1442875"/>
                <a:gd name="connsiteX10" fmla="*/ 934316 w 1365755"/>
                <a:gd name="connsiteY10" fmla="*/ 76903 h 1442875"/>
                <a:gd name="connsiteX11" fmla="*/ 1007052 w 1365755"/>
                <a:gd name="connsiteY11" fmla="*/ 170422 h 1442875"/>
                <a:gd name="connsiteX12" fmla="*/ 1027834 w 1365755"/>
                <a:gd name="connsiteY12" fmla="*/ 253549 h 1442875"/>
                <a:gd name="connsiteX13" fmla="*/ 1038225 w 1365755"/>
                <a:gd name="connsiteY13" fmla="*/ 357458 h 1442875"/>
                <a:gd name="connsiteX14" fmla="*/ 1027834 w 1365755"/>
                <a:gd name="connsiteY14" fmla="*/ 523712 h 1442875"/>
                <a:gd name="connsiteX15" fmla="*/ 996661 w 1365755"/>
                <a:gd name="connsiteY15" fmla="*/ 586058 h 1442875"/>
                <a:gd name="connsiteX16" fmla="*/ 965488 w 1365755"/>
                <a:gd name="connsiteY16" fmla="*/ 648403 h 1442875"/>
                <a:gd name="connsiteX17" fmla="*/ 975879 w 1365755"/>
                <a:gd name="connsiteY17" fmla="*/ 679576 h 1442875"/>
                <a:gd name="connsiteX18" fmla="*/ 1017443 w 1365755"/>
                <a:gd name="connsiteY18" fmla="*/ 689967 h 1442875"/>
                <a:gd name="connsiteX19" fmla="*/ 1048616 w 1365755"/>
                <a:gd name="connsiteY19" fmla="*/ 700358 h 1442875"/>
                <a:gd name="connsiteX20" fmla="*/ 1142134 w 1365755"/>
                <a:gd name="connsiteY20" fmla="*/ 783485 h 1442875"/>
                <a:gd name="connsiteX21" fmla="*/ 1173306 w 1365755"/>
                <a:gd name="connsiteY21" fmla="*/ 804267 h 1442875"/>
                <a:gd name="connsiteX22" fmla="*/ 1194088 w 1365755"/>
                <a:gd name="connsiteY22" fmla="*/ 835440 h 1442875"/>
                <a:gd name="connsiteX23" fmla="*/ 1246043 w 1365755"/>
                <a:gd name="connsiteY23" fmla="*/ 897785 h 1442875"/>
                <a:gd name="connsiteX24" fmla="*/ 1266825 w 1365755"/>
                <a:gd name="connsiteY24" fmla="*/ 970522 h 1442875"/>
                <a:gd name="connsiteX25" fmla="*/ 1297997 w 1365755"/>
                <a:gd name="connsiteY25" fmla="*/ 1064040 h 1442875"/>
                <a:gd name="connsiteX26" fmla="*/ 1308388 w 1365755"/>
                <a:gd name="connsiteY26" fmla="*/ 1095212 h 1442875"/>
                <a:gd name="connsiteX27" fmla="*/ 1329170 w 1365755"/>
                <a:gd name="connsiteY27" fmla="*/ 1178340 h 1442875"/>
                <a:gd name="connsiteX28" fmla="*/ 1349952 w 1365755"/>
                <a:gd name="connsiteY28" fmla="*/ 1240685 h 1442875"/>
                <a:gd name="connsiteX29" fmla="*/ 1365755 w 1365755"/>
                <a:gd name="connsiteY29" fmla="*/ 1440928 h 1442875"/>
                <a:gd name="connsiteX30" fmla="*/ 668916 w 1365755"/>
                <a:gd name="connsiteY30" fmla="*/ 1442441 h 1442875"/>
                <a:gd name="connsiteX0" fmla="*/ 1365755 w 1365755"/>
                <a:gd name="connsiteY0" fmla="*/ 1440928 h 1463847"/>
                <a:gd name="connsiteX1" fmla="*/ 0 w 1365755"/>
                <a:gd name="connsiteY1" fmla="*/ 1442875 h 1463847"/>
                <a:gd name="connsiteX2" fmla="*/ 19916 w 1365755"/>
                <a:gd name="connsiteY2" fmla="*/ 1292640 h 1463847"/>
                <a:gd name="connsiteX3" fmla="*/ 123825 w 1365755"/>
                <a:gd name="connsiteY3" fmla="*/ 928958 h 1463847"/>
                <a:gd name="connsiteX4" fmla="*/ 342034 w 1365755"/>
                <a:gd name="connsiteY4" fmla="*/ 721140 h 1463847"/>
                <a:gd name="connsiteX5" fmla="*/ 496166 w 1365755"/>
                <a:gd name="connsiteY5" fmla="*/ 666804 h 1463847"/>
                <a:gd name="connsiteX6" fmla="*/ 456334 w 1365755"/>
                <a:gd name="connsiteY6" fmla="*/ 575667 h 1463847"/>
                <a:gd name="connsiteX7" fmla="*/ 456334 w 1365755"/>
                <a:gd name="connsiteY7" fmla="*/ 305503 h 1463847"/>
                <a:gd name="connsiteX8" fmla="*/ 605705 w 1365755"/>
                <a:gd name="connsiteY8" fmla="*/ 39020 h 1463847"/>
                <a:gd name="connsiteX9" fmla="*/ 886691 w 1365755"/>
                <a:gd name="connsiteY9" fmla="*/ 39886 h 1463847"/>
                <a:gd name="connsiteX10" fmla="*/ 934316 w 1365755"/>
                <a:gd name="connsiteY10" fmla="*/ 76903 h 1463847"/>
                <a:gd name="connsiteX11" fmla="*/ 1007052 w 1365755"/>
                <a:gd name="connsiteY11" fmla="*/ 170422 h 1463847"/>
                <a:gd name="connsiteX12" fmla="*/ 1027834 w 1365755"/>
                <a:gd name="connsiteY12" fmla="*/ 253549 h 1463847"/>
                <a:gd name="connsiteX13" fmla="*/ 1038225 w 1365755"/>
                <a:gd name="connsiteY13" fmla="*/ 357458 h 1463847"/>
                <a:gd name="connsiteX14" fmla="*/ 1027834 w 1365755"/>
                <a:gd name="connsiteY14" fmla="*/ 523712 h 1463847"/>
                <a:gd name="connsiteX15" fmla="*/ 996661 w 1365755"/>
                <a:gd name="connsiteY15" fmla="*/ 586058 h 1463847"/>
                <a:gd name="connsiteX16" fmla="*/ 965488 w 1365755"/>
                <a:gd name="connsiteY16" fmla="*/ 648403 h 1463847"/>
                <a:gd name="connsiteX17" fmla="*/ 975879 w 1365755"/>
                <a:gd name="connsiteY17" fmla="*/ 679576 h 1463847"/>
                <a:gd name="connsiteX18" fmla="*/ 1017443 w 1365755"/>
                <a:gd name="connsiteY18" fmla="*/ 689967 h 1463847"/>
                <a:gd name="connsiteX19" fmla="*/ 1048616 w 1365755"/>
                <a:gd name="connsiteY19" fmla="*/ 700358 h 1463847"/>
                <a:gd name="connsiteX20" fmla="*/ 1142134 w 1365755"/>
                <a:gd name="connsiteY20" fmla="*/ 783485 h 1463847"/>
                <a:gd name="connsiteX21" fmla="*/ 1173306 w 1365755"/>
                <a:gd name="connsiteY21" fmla="*/ 804267 h 1463847"/>
                <a:gd name="connsiteX22" fmla="*/ 1194088 w 1365755"/>
                <a:gd name="connsiteY22" fmla="*/ 835440 h 1463847"/>
                <a:gd name="connsiteX23" fmla="*/ 1246043 w 1365755"/>
                <a:gd name="connsiteY23" fmla="*/ 897785 h 1463847"/>
                <a:gd name="connsiteX24" fmla="*/ 1266825 w 1365755"/>
                <a:gd name="connsiteY24" fmla="*/ 970522 h 1463847"/>
                <a:gd name="connsiteX25" fmla="*/ 1297997 w 1365755"/>
                <a:gd name="connsiteY25" fmla="*/ 1064040 h 1463847"/>
                <a:gd name="connsiteX26" fmla="*/ 1308388 w 1365755"/>
                <a:gd name="connsiteY26" fmla="*/ 1095212 h 1463847"/>
                <a:gd name="connsiteX27" fmla="*/ 1329170 w 1365755"/>
                <a:gd name="connsiteY27" fmla="*/ 1178340 h 1463847"/>
                <a:gd name="connsiteX28" fmla="*/ 1349952 w 1365755"/>
                <a:gd name="connsiteY28" fmla="*/ 1240685 h 1463847"/>
                <a:gd name="connsiteX29" fmla="*/ 1365755 w 1365755"/>
                <a:gd name="connsiteY29" fmla="*/ 1440928 h 1463847"/>
                <a:gd name="connsiteX0" fmla="*/ 1365755 w 1389185"/>
                <a:gd name="connsiteY0" fmla="*/ 1440928 h 1454514"/>
                <a:gd name="connsiteX1" fmla="*/ 0 w 1389185"/>
                <a:gd name="connsiteY1" fmla="*/ 1442875 h 1454514"/>
                <a:gd name="connsiteX2" fmla="*/ 19916 w 1389185"/>
                <a:gd name="connsiteY2" fmla="*/ 1292640 h 1454514"/>
                <a:gd name="connsiteX3" fmla="*/ 123825 w 1389185"/>
                <a:gd name="connsiteY3" fmla="*/ 928958 h 1454514"/>
                <a:gd name="connsiteX4" fmla="*/ 342034 w 1389185"/>
                <a:gd name="connsiteY4" fmla="*/ 721140 h 1454514"/>
                <a:gd name="connsiteX5" fmla="*/ 496166 w 1389185"/>
                <a:gd name="connsiteY5" fmla="*/ 666804 h 1454514"/>
                <a:gd name="connsiteX6" fmla="*/ 456334 w 1389185"/>
                <a:gd name="connsiteY6" fmla="*/ 575667 h 1454514"/>
                <a:gd name="connsiteX7" fmla="*/ 456334 w 1389185"/>
                <a:gd name="connsiteY7" fmla="*/ 305503 h 1454514"/>
                <a:gd name="connsiteX8" fmla="*/ 605705 w 1389185"/>
                <a:gd name="connsiteY8" fmla="*/ 39020 h 1454514"/>
                <a:gd name="connsiteX9" fmla="*/ 886691 w 1389185"/>
                <a:gd name="connsiteY9" fmla="*/ 39886 h 1454514"/>
                <a:gd name="connsiteX10" fmla="*/ 934316 w 1389185"/>
                <a:gd name="connsiteY10" fmla="*/ 76903 h 1454514"/>
                <a:gd name="connsiteX11" fmla="*/ 1007052 w 1389185"/>
                <a:gd name="connsiteY11" fmla="*/ 170422 h 1454514"/>
                <a:gd name="connsiteX12" fmla="*/ 1027834 w 1389185"/>
                <a:gd name="connsiteY12" fmla="*/ 253549 h 1454514"/>
                <a:gd name="connsiteX13" fmla="*/ 1038225 w 1389185"/>
                <a:gd name="connsiteY13" fmla="*/ 357458 h 1454514"/>
                <a:gd name="connsiteX14" fmla="*/ 1027834 w 1389185"/>
                <a:gd name="connsiteY14" fmla="*/ 523712 h 1454514"/>
                <a:gd name="connsiteX15" fmla="*/ 996661 w 1389185"/>
                <a:gd name="connsiteY15" fmla="*/ 586058 h 1454514"/>
                <a:gd name="connsiteX16" fmla="*/ 965488 w 1389185"/>
                <a:gd name="connsiteY16" fmla="*/ 648403 h 1454514"/>
                <a:gd name="connsiteX17" fmla="*/ 975879 w 1389185"/>
                <a:gd name="connsiteY17" fmla="*/ 679576 h 1454514"/>
                <a:gd name="connsiteX18" fmla="*/ 1017443 w 1389185"/>
                <a:gd name="connsiteY18" fmla="*/ 689967 h 1454514"/>
                <a:gd name="connsiteX19" fmla="*/ 1048616 w 1389185"/>
                <a:gd name="connsiteY19" fmla="*/ 700358 h 1454514"/>
                <a:gd name="connsiteX20" fmla="*/ 1142134 w 1389185"/>
                <a:gd name="connsiteY20" fmla="*/ 783485 h 1454514"/>
                <a:gd name="connsiteX21" fmla="*/ 1173306 w 1389185"/>
                <a:gd name="connsiteY21" fmla="*/ 804267 h 1454514"/>
                <a:gd name="connsiteX22" fmla="*/ 1194088 w 1389185"/>
                <a:gd name="connsiteY22" fmla="*/ 835440 h 1454514"/>
                <a:gd name="connsiteX23" fmla="*/ 1246043 w 1389185"/>
                <a:gd name="connsiteY23" fmla="*/ 897785 h 1454514"/>
                <a:gd name="connsiteX24" fmla="*/ 1266825 w 1389185"/>
                <a:gd name="connsiteY24" fmla="*/ 970522 h 1454514"/>
                <a:gd name="connsiteX25" fmla="*/ 1297997 w 1389185"/>
                <a:gd name="connsiteY25" fmla="*/ 1064040 h 1454514"/>
                <a:gd name="connsiteX26" fmla="*/ 1308388 w 1389185"/>
                <a:gd name="connsiteY26" fmla="*/ 1095212 h 1454514"/>
                <a:gd name="connsiteX27" fmla="*/ 1329170 w 1389185"/>
                <a:gd name="connsiteY27" fmla="*/ 1178340 h 1454514"/>
                <a:gd name="connsiteX28" fmla="*/ 1349952 w 1389185"/>
                <a:gd name="connsiteY28" fmla="*/ 1240685 h 1454514"/>
                <a:gd name="connsiteX29" fmla="*/ 1365755 w 1389185"/>
                <a:gd name="connsiteY29" fmla="*/ 1440928 h 1454514"/>
                <a:gd name="connsiteX0" fmla="*/ 1365755 w 1367052"/>
                <a:gd name="connsiteY0" fmla="*/ 1440928 h 1454514"/>
                <a:gd name="connsiteX1" fmla="*/ 0 w 1367052"/>
                <a:gd name="connsiteY1" fmla="*/ 1442875 h 1454514"/>
                <a:gd name="connsiteX2" fmla="*/ 19916 w 1367052"/>
                <a:gd name="connsiteY2" fmla="*/ 1292640 h 1454514"/>
                <a:gd name="connsiteX3" fmla="*/ 123825 w 1367052"/>
                <a:gd name="connsiteY3" fmla="*/ 928958 h 1454514"/>
                <a:gd name="connsiteX4" fmla="*/ 342034 w 1367052"/>
                <a:gd name="connsiteY4" fmla="*/ 721140 h 1454514"/>
                <a:gd name="connsiteX5" fmla="*/ 496166 w 1367052"/>
                <a:gd name="connsiteY5" fmla="*/ 666804 h 1454514"/>
                <a:gd name="connsiteX6" fmla="*/ 456334 w 1367052"/>
                <a:gd name="connsiteY6" fmla="*/ 575667 h 1454514"/>
                <a:gd name="connsiteX7" fmla="*/ 456334 w 1367052"/>
                <a:gd name="connsiteY7" fmla="*/ 305503 h 1454514"/>
                <a:gd name="connsiteX8" fmla="*/ 605705 w 1367052"/>
                <a:gd name="connsiteY8" fmla="*/ 39020 h 1454514"/>
                <a:gd name="connsiteX9" fmla="*/ 886691 w 1367052"/>
                <a:gd name="connsiteY9" fmla="*/ 39886 h 1454514"/>
                <a:gd name="connsiteX10" fmla="*/ 934316 w 1367052"/>
                <a:gd name="connsiteY10" fmla="*/ 76903 h 1454514"/>
                <a:gd name="connsiteX11" fmla="*/ 1007052 w 1367052"/>
                <a:gd name="connsiteY11" fmla="*/ 170422 h 1454514"/>
                <a:gd name="connsiteX12" fmla="*/ 1027834 w 1367052"/>
                <a:gd name="connsiteY12" fmla="*/ 253549 h 1454514"/>
                <a:gd name="connsiteX13" fmla="*/ 1038225 w 1367052"/>
                <a:gd name="connsiteY13" fmla="*/ 357458 h 1454514"/>
                <a:gd name="connsiteX14" fmla="*/ 1027834 w 1367052"/>
                <a:gd name="connsiteY14" fmla="*/ 523712 h 1454514"/>
                <a:gd name="connsiteX15" fmla="*/ 996661 w 1367052"/>
                <a:gd name="connsiteY15" fmla="*/ 586058 h 1454514"/>
                <a:gd name="connsiteX16" fmla="*/ 965488 w 1367052"/>
                <a:gd name="connsiteY16" fmla="*/ 648403 h 1454514"/>
                <a:gd name="connsiteX17" fmla="*/ 975879 w 1367052"/>
                <a:gd name="connsiteY17" fmla="*/ 679576 h 1454514"/>
                <a:gd name="connsiteX18" fmla="*/ 1017443 w 1367052"/>
                <a:gd name="connsiteY18" fmla="*/ 689967 h 1454514"/>
                <a:gd name="connsiteX19" fmla="*/ 1048616 w 1367052"/>
                <a:gd name="connsiteY19" fmla="*/ 700358 h 1454514"/>
                <a:gd name="connsiteX20" fmla="*/ 1142134 w 1367052"/>
                <a:gd name="connsiteY20" fmla="*/ 783485 h 1454514"/>
                <a:gd name="connsiteX21" fmla="*/ 1173306 w 1367052"/>
                <a:gd name="connsiteY21" fmla="*/ 804267 h 1454514"/>
                <a:gd name="connsiteX22" fmla="*/ 1194088 w 1367052"/>
                <a:gd name="connsiteY22" fmla="*/ 835440 h 1454514"/>
                <a:gd name="connsiteX23" fmla="*/ 1246043 w 1367052"/>
                <a:gd name="connsiteY23" fmla="*/ 897785 h 1454514"/>
                <a:gd name="connsiteX24" fmla="*/ 1266825 w 1367052"/>
                <a:gd name="connsiteY24" fmla="*/ 970522 h 1454514"/>
                <a:gd name="connsiteX25" fmla="*/ 1297997 w 1367052"/>
                <a:gd name="connsiteY25" fmla="*/ 1064040 h 1454514"/>
                <a:gd name="connsiteX26" fmla="*/ 1308388 w 1367052"/>
                <a:gd name="connsiteY26" fmla="*/ 1095212 h 1454514"/>
                <a:gd name="connsiteX27" fmla="*/ 1329170 w 1367052"/>
                <a:gd name="connsiteY27" fmla="*/ 1178340 h 1454514"/>
                <a:gd name="connsiteX28" fmla="*/ 1349952 w 1367052"/>
                <a:gd name="connsiteY28" fmla="*/ 1240685 h 1454514"/>
                <a:gd name="connsiteX29" fmla="*/ 1365755 w 1367052"/>
                <a:gd name="connsiteY29" fmla="*/ 1440928 h 1454514"/>
                <a:gd name="connsiteX0" fmla="*/ 1365755 w 1388365"/>
                <a:gd name="connsiteY0" fmla="*/ 1440928 h 1453450"/>
                <a:gd name="connsiteX1" fmla="*/ 0 w 1388365"/>
                <a:gd name="connsiteY1" fmla="*/ 1442875 h 1453450"/>
                <a:gd name="connsiteX2" fmla="*/ 19916 w 1388365"/>
                <a:gd name="connsiteY2" fmla="*/ 1292640 h 1453450"/>
                <a:gd name="connsiteX3" fmla="*/ 123825 w 1388365"/>
                <a:gd name="connsiteY3" fmla="*/ 928958 h 1453450"/>
                <a:gd name="connsiteX4" fmla="*/ 342034 w 1388365"/>
                <a:gd name="connsiteY4" fmla="*/ 721140 h 1453450"/>
                <a:gd name="connsiteX5" fmla="*/ 496166 w 1388365"/>
                <a:gd name="connsiteY5" fmla="*/ 666804 h 1453450"/>
                <a:gd name="connsiteX6" fmla="*/ 456334 w 1388365"/>
                <a:gd name="connsiteY6" fmla="*/ 575667 h 1453450"/>
                <a:gd name="connsiteX7" fmla="*/ 456334 w 1388365"/>
                <a:gd name="connsiteY7" fmla="*/ 305503 h 1453450"/>
                <a:gd name="connsiteX8" fmla="*/ 605705 w 1388365"/>
                <a:gd name="connsiteY8" fmla="*/ 39020 h 1453450"/>
                <a:gd name="connsiteX9" fmla="*/ 886691 w 1388365"/>
                <a:gd name="connsiteY9" fmla="*/ 39886 h 1453450"/>
                <a:gd name="connsiteX10" fmla="*/ 934316 w 1388365"/>
                <a:gd name="connsiteY10" fmla="*/ 76903 h 1453450"/>
                <a:gd name="connsiteX11" fmla="*/ 1007052 w 1388365"/>
                <a:gd name="connsiteY11" fmla="*/ 170422 h 1453450"/>
                <a:gd name="connsiteX12" fmla="*/ 1027834 w 1388365"/>
                <a:gd name="connsiteY12" fmla="*/ 253549 h 1453450"/>
                <a:gd name="connsiteX13" fmla="*/ 1038225 w 1388365"/>
                <a:gd name="connsiteY13" fmla="*/ 357458 h 1453450"/>
                <a:gd name="connsiteX14" fmla="*/ 1027834 w 1388365"/>
                <a:gd name="connsiteY14" fmla="*/ 523712 h 1453450"/>
                <a:gd name="connsiteX15" fmla="*/ 996661 w 1388365"/>
                <a:gd name="connsiteY15" fmla="*/ 586058 h 1453450"/>
                <a:gd name="connsiteX16" fmla="*/ 965488 w 1388365"/>
                <a:gd name="connsiteY16" fmla="*/ 648403 h 1453450"/>
                <a:gd name="connsiteX17" fmla="*/ 975879 w 1388365"/>
                <a:gd name="connsiteY17" fmla="*/ 679576 h 1453450"/>
                <a:gd name="connsiteX18" fmla="*/ 1017443 w 1388365"/>
                <a:gd name="connsiteY18" fmla="*/ 689967 h 1453450"/>
                <a:gd name="connsiteX19" fmla="*/ 1048616 w 1388365"/>
                <a:gd name="connsiteY19" fmla="*/ 700358 h 1453450"/>
                <a:gd name="connsiteX20" fmla="*/ 1142134 w 1388365"/>
                <a:gd name="connsiteY20" fmla="*/ 783485 h 1453450"/>
                <a:gd name="connsiteX21" fmla="*/ 1173306 w 1388365"/>
                <a:gd name="connsiteY21" fmla="*/ 804267 h 1453450"/>
                <a:gd name="connsiteX22" fmla="*/ 1194088 w 1388365"/>
                <a:gd name="connsiteY22" fmla="*/ 835440 h 1453450"/>
                <a:gd name="connsiteX23" fmla="*/ 1246043 w 1388365"/>
                <a:gd name="connsiteY23" fmla="*/ 897785 h 1453450"/>
                <a:gd name="connsiteX24" fmla="*/ 1266825 w 1388365"/>
                <a:gd name="connsiteY24" fmla="*/ 970522 h 1453450"/>
                <a:gd name="connsiteX25" fmla="*/ 1297997 w 1388365"/>
                <a:gd name="connsiteY25" fmla="*/ 1064040 h 1453450"/>
                <a:gd name="connsiteX26" fmla="*/ 1308388 w 1388365"/>
                <a:gd name="connsiteY26" fmla="*/ 1095212 h 1453450"/>
                <a:gd name="connsiteX27" fmla="*/ 1329170 w 1388365"/>
                <a:gd name="connsiteY27" fmla="*/ 1178340 h 1453450"/>
                <a:gd name="connsiteX28" fmla="*/ 1349952 w 1388365"/>
                <a:gd name="connsiteY28" fmla="*/ 1240685 h 1453450"/>
                <a:gd name="connsiteX29" fmla="*/ 1365755 w 1388365"/>
                <a:gd name="connsiteY29" fmla="*/ 1440928 h 1453450"/>
                <a:gd name="connsiteX0" fmla="*/ 1365755 w 1388358"/>
                <a:gd name="connsiteY0" fmla="*/ 1440928 h 1454514"/>
                <a:gd name="connsiteX1" fmla="*/ 0 w 1388358"/>
                <a:gd name="connsiteY1" fmla="*/ 1442875 h 1454514"/>
                <a:gd name="connsiteX2" fmla="*/ 19916 w 1388358"/>
                <a:gd name="connsiteY2" fmla="*/ 1292640 h 1454514"/>
                <a:gd name="connsiteX3" fmla="*/ 123825 w 1388358"/>
                <a:gd name="connsiteY3" fmla="*/ 928958 h 1454514"/>
                <a:gd name="connsiteX4" fmla="*/ 342034 w 1388358"/>
                <a:gd name="connsiteY4" fmla="*/ 721140 h 1454514"/>
                <a:gd name="connsiteX5" fmla="*/ 496166 w 1388358"/>
                <a:gd name="connsiteY5" fmla="*/ 666804 h 1454514"/>
                <a:gd name="connsiteX6" fmla="*/ 456334 w 1388358"/>
                <a:gd name="connsiteY6" fmla="*/ 575667 h 1454514"/>
                <a:gd name="connsiteX7" fmla="*/ 456334 w 1388358"/>
                <a:gd name="connsiteY7" fmla="*/ 305503 h 1454514"/>
                <a:gd name="connsiteX8" fmla="*/ 605705 w 1388358"/>
                <a:gd name="connsiteY8" fmla="*/ 39020 h 1454514"/>
                <a:gd name="connsiteX9" fmla="*/ 886691 w 1388358"/>
                <a:gd name="connsiteY9" fmla="*/ 39886 h 1454514"/>
                <a:gd name="connsiteX10" fmla="*/ 934316 w 1388358"/>
                <a:gd name="connsiteY10" fmla="*/ 76903 h 1454514"/>
                <a:gd name="connsiteX11" fmla="*/ 1007052 w 1388358"/>
                <a:gd name="connsiteY11" fmla="*/ 170422 h 1454514"/>
                <a:gd name="connsiteX12" fmla="*/ 1027834 w 1388358"/>
                <a:gd name="connsiteY12" fmla="*/ 253549 h 1454514"/>
                <a:gd name="connsiteX13" fmla="*/ 1038225 w 1388358"/>
                <a:gd name="connsiteY13" fmla="*/ 357458 h 1454514"/>
                <a:gd name="connsiteX14" fmla="*/ 1027834 w 1388358"/>
                <a:gd name="connsiteY14" fmla="*/ 523712 h 1454514"/>
                <a:gd name="connsiteX15" fmla="*/ 996661 w 1388358"/>
                <a:gd name="connsiteY15" fmla="*/ 586058 h 1454514"/>
                <a:gd name="connsiteX16" fmla="*/ 965488 w 1388358"/>
                <a:gd name="connsiteY16" fmla="*/ 648403 h 1454514"/>
                <a:gd name="connsiteX17" fmla="*/ 975879 w 1388358"/>
                <a:gd name="connsiteY17" fmla="*/ 679576 h 1454514"/>
                <a:gd name="connsiteX18" fmla="*/ 1017443 w 1388358"/>
                <a:gd name="connsiteY18" fmla="*/ 689967 h 1454514"/>
                <a:gd name="connsiteX19" fmla="*/ 1048616 w 1388358"/>
                <a:gd name="connsiteY19" fmla="*/ 700358 h 1454514"/>
                <a:gd name="connsiteX20" fmla="*/ 1142134 w 1388358"/>
                <a:gd name="connsiteY20" fmla="*/ 783485 h 1454514"/>
                <a:gd name="connsiteX21" fmla="*/ 1173306 w 1388358"/>
                <a:gd name="connsiteY21" fmla="*/ 804267 h 1454514"/>
                <a:gd name="connsiteX22" fmla="*/ 1194088 w 1388358"/>
                <a:gd name="connsiteY22" fmla="*/ 835440 h 1454514"/>
                <a:gd name="connsiteX23" fmla="*/ 1246043 w 1388358"/>
                <a:gd name="connsiteY23" fmla="*/ 897785 h 1454514"/>
                <a:gd name="connsiteX24" fmla="*/ 1266825 w 1388358"/>
                <a:gd name="connsiteY24" fmla="*/ 970522 h 1454514"/>
                <a:gd name="connsiteX25" fmla="*/ 1297997 w 1388358"/>
                <a:gd name="connsiteY25" fmla="*/ 1064040 h 1454514"/>
                <a:gd name="connsiteX26" fmla="*/ 1308388 w 1388358"/>
                <a:gd name="connsiteY26" fmla="*/ 1095212 h 1454514"/>
                <a:gd name="connsiteX27" fmla="*/ 1329170 w 1388358"/>
                <a:gd name="connsiteY27" fmla="*/ 1178340 h 1454514"/>
                <a:gd name="connsiteX28" fmla="*/ 1349952 w 1388358"/>
                <a:gd name="connsiteY28" fmla="*/ 1240685 h 1454514"/>
                <a:gd name="connsiteX29" fmla="*/ 1365755 w 1388358"/>
                <a:gd name="connsiteY29" fmla="*/ 1440928 h 1454514"/>
                <a:gd name="connsiteX0" fmla="*/ 1365755 w 1388363"/>
                <a:gd name="connsiteY0" fmla="*/ 1440928 h 1453963"/>
                <a:gd name="connsiteX1" fmla="*/ 0 w 1388363"/>
                <a:gd name="connsiteY1" fmla="*/ 1442875 h 1453963"/>
                <a:gd name="connsiteX2" fmla="*/ 19916 w 1388363"/>
                <a:gd name="connsiteY2" fmla="*/ 1292640 h 1453963"/>
                <a:gd name="connsiteX3" fmla="*/ 123825 w 1388363"/>
                <a:gd name="connsiteY3" fmla="*/ 928958 h 1453963"/>
                <a:gd name="connsiteX4" fmla="*/ 342034 w 1388363"/>
                <a:gd name="connsiteY4" fmla="*/ 721140 h 1453963"/>
                <a:gd name="connsiteX5" fmla="*/ 496166 w 1388363"/>
                <a:gd name="connsiteY5" fmla="*/ 666804 h 1453963"/>
                <a:gd name="connsiteX6" fmla="*/ 456334 w 1388363"/>
                <a:gd name="connsiteY6" fmla="*/ 575667 h 1453963"/>
                <a:gd name="connsiteX7" fmla="*/ 456334 w 1388363"/>
                <a:gd name="connsiteY7" fmla="*/ 305503 h 1453963"/>
                <a:gd name="connsiteX8" fmla="*/ 605705 w 1388363"/>
                <a:gd name="connsiteY8" fmla="*/ 39020 h 1453963"/>
                <a:gd name="connsiteX9" fmla="*/ 886691 w 1388363"/>
                <a:gd name="connsiteY9" fmla="*/ 39886 h 1453963"/>
                <a:gd name="connsiteX10" fmla="*/ 934316 w 1388363"/>
                <a:gd name="connsiteY10" fmla="*/ 76903 h 1453963"/>
                <a:gd name="connsiteX11" fmla="*/ 1007052 w 1388363"/>
                <a:gd name="connsiteY11" fmla="*/ 170422 h 1453963"/>
                <a:gd name="connsiteX12" fmla="*/ 1027834 w 1388363"/>
                <a:gd name="connsiteY12" fmla="*/ 253549 h 1453963"/>
                <a:gd name="connsiteX13" fmla="*/ 1038225 w 1388363"/>
                <a:gd name="connsiteY13" fmla="*/ 357458 h 1453963"/>
                <a:gd name="connsiteX14" fmla="*/ 1027834 w 1388363"/>
                <a:gd name="connsiteY14" fmla="*/ 523712 h 1453963"/>
                <a:gd name="connsiteX15" fmla="*/ 996661 w 1388363"/>
                <a:gd name="connsiteY15" fmla="*/ 586058 h 1453963"/>
                <a:gd name="connsiteX16" fmla="*/ 965488 w 1388363"/>
                <a:gd name="connsiteY16" fmla="*/ 648403 h 1453963"/>
                <a:gd name="connsiteX17" fmla="*/ 975879 w 1388363"/>
                <a:gd name="connsiteY17" fmla="*/ 679576 h 1453963"/>
                <a:gd name="connsiteX18" fmla="*/ 1017443 w 1388363"/>
                <a:gd name="connsiteY18" fmla="*/ 689967 h 1453963"/>
                <a:gd name="connsiteX19" fmla="*/ 1048616 w 1388363"/>
                <a:gd name="connsiteY19" fmla="*/ 700358 h 1453963"/>
                <a:gd name="connsiteX20" fmla="*/ 1142134 w 1388363"/>
                <a:gd name="connsiteY20" fmla="*/ 783485 h 1453963"/>
                <a:gd name="connsiteX21" fmla="*/ 1173306 w 1388363"/>
                <a:gd name="connsiteY21" fmla="*/ 804267 h 1453963"/>
                <a:gd name="connsiteX22" fmla="*/ 1194088 w 1388363"/>
                <a:gd name="connsiteY22" fmla="*/ 835440 h 1453963"/>
                <a:gd name="connsiteX23" fmla="*/ 1246043 w 1388363"/>
                <a:gd name="connsiteY23" fmla="*/ 897785 h 1453963"/>
                <a:gd name="connsiteX24" fmla="*/ 1266825 w 1388363"/>
                <a:gd name="connsiteY24" fmla="*/ 970522 h 1453963"/>
                <a:gd name="connsiteX25" fmla="*/ 1297997 w 1388363"/>
                <a:gd name="connsiteY25" fmla="*/ 1064040 h 1453963"/>
                <a:gd name="connsiteX26" fmla="*/ 1308388 w 1388363"/>
                <a:gd name="connsiteY26" fmla="*/ 1095212 h 1453963"/>
                <a:gd name="connsiteX27" fmla="*/ 1329170 w 1388363"/>
                <a:gd name="connsiteY27" fmla="*/ 1178340 h 1453963"/>
                <a:gd name="connsiteX28" fmla="*/ 1349952 w 1388363"/>
                <a:gd name="connsiteY28" fmla="*/ 1240685 h 1453963"/>
                <a:gd name="connsiteX29" fmla="*/ 1365755 w 1388363"/>
                <a:gd name="connsiteY29" fmla="*/ 1440928 h 1453963"/>
                <a:gd name="connsiteX0" fmla="*/ 1365755 w 1388363"/>
                <a:gd name="connsiteY0" fmla="*/ 1440928 h 1444439"/>
                <a:gd name="connsiteX1" fmla="*/ 0 w 1388363"/>
                <a:gd name="connsiteY1" fmla="*/ 1442875 h 1444439"/>
                <a:gd name="connsiteX2" fmla="*/ 19916 w 1388363"/>
                <a:gd name="connsiteY2" fmla="*/ 1292640 h 1444439"/>
                <a:gd name="connsiteX3" fmla="*/ 123825 w 1388363"/>
                <a:gd name="connsiteY3" fmla="*/ 928958 h 1444439"/>
                <a:gd name="connsiteX4" fmla="*/ 342034 w 1388363"/>
                <a:gd name="connsiteY4" fmla="*/ 721140 h 1444439"/>
                <a:gd name="connsiteX5" fmla="*/ 496166 w 1388363"/>
                <a:gd name="connsiteY5" fmla="*/ 666804 h 1444439"/>
                <a:gd name="connsiteX6" fmla="*/ 456334 w 1388363"/>
                <a:gd name="connsiteY6" fmla="*/ 575667 h 1444439"/>
                <a:gd name="connsiteX7" fmla="*/ 456334 w 1388363"/>
                <a:gd name="connsiteY7" fmla="*/ 305503 h 1444439"/>
                <a:gd name="connsiteX8" fmla="*/ 605705 w 1388363"/>
                <a:gd name="connsiteY8" fmla="*/ 39020 h 1444439"/>
                <a:gd name="connsiteX9" fmla="*/ 886691 w 1388363"/>
                <a:gd name="connsiteY9" fmla="*/ 39886 h 1444439"/>
                <a:gd name="connsiteX10" fmla="*/ 934316 w 1388363"/>
                <a:gd name="connsiteY10" fmla="*/ 76903 h 1444439"/>
                <a:gd name="connsiteX11" fmla="*/ 1007052 w 1388363"/>
                <a:gd name="connsiteY11" fmla="*/ 170422 h 1444439"/>
                <a:gd name="connsiteX12" fmla="*/ 1027834 w 1388363"/>
                <a:gd name="connsiteY12" fmla="*/ 253549 h 1444439"/>
                <a:gd name="connsiteX13" fmla="*/ 1038225 w 1388363"/>
                <a:gd name="connsiteY13" fmla="*/ 357458 h 1444439"/>
                <a:gd name="connsiteX14" fmla="*/ 1027834 w 1388363"/>
                <a:gd name="connsiteY14" fmla="*/ 523712 h 1444439"/>
                <a:gd name="connsiteX15" fmla="*/ 996661 w 1388363"/>
                <a:gd name="connsiteY15" fmla="*/ 586058 h 1444439"/>
                <a:gd name="connsiteX16" fmla="*/ 965488 w 1388363"/>
                <a:gd name="connsiteY16" fmla="*/ 648403 h 1444439"/>
                <a:gd name="connsiteX17" fmla="*/ 975879 w 1388363"/>
                <a:gd name="connsiteY17" fmla="*/ 679576 h 1444439"/>
                <a:gd name="connsiteX18" fmla="*/ 1017443 w 1388363"/>
                <a:gd name="connsiteY18" fmla="*/ 689967 h 1444439"/>
                <a:gd name="connsiteX19" fmla="*/ 1048616 w 1388363"/>
                <a:gd name="connsiteY19" fmla="*/ 700358 h 1444439"/>
                <a:gd name="connsiteX20" fmla="*/ 1142134 w 1388363"/>
                <a:gd name="connsiteY20" fmla="*/ 783485 h 1444439"/>
                <a:gd name="connsiteX21" fmla="*/ 1173306 w 1388363"/>
                <a:gd name="connsiteY21" fmla="*/ 804267 h 1444439"/>
                <a:gd name="connsiteX22" fmla="*/ 1194088 w 1388363"/>
                <a:gd name="connsiteY22" fmla="*/ 835440 h 1444439"/>
                <a:gd name="connsiteX23" fmla="*/ 1246043 w 1388363"/>
                <a:gd name="connsiteY23" fmla="*/ 897785 h 1444439"/>
                <a:gd name="connsiteX24" fmla="*/ 1266825 w 1388363"/>
                <a:gd name="connsiteY24" fmla="*/ 970522 h 1444439"/>
                <a:gd name="connsiteX25" fmla="*/ 1297997 w 1388363"/>
                <a:gd name="connsiteY25" fmla="*/ 1064040 h 1444439"/>
                <a:gd name="connsiteX26" fmla="*/ 1308388 w 1388363"/>
                <a:gd name="connsiteY26" fmla="*/ 1095212 h 1444439"/>
                <a:gd name="connsiteX27" fmla="*/ 1329170 w 1388363"/>
                <a:gd name="connsiteY27" fmla="*/ 1178340 h 1444439"/>
                <a:gd name="connsiteX28" fmla="*/ 1349952 w 1388363"/>
                <a:gd name="connsiteY28" fmla="*/ 1240685 h 1444439"/>
                <a:gd name="connsiteX29" fmla="*/ 1365755 w 1388363"/>
                <a:gd name="connsiteY29" fmla="*/ 1440928 h 1444439"/>
                <a:gd name="connsiteX0" fmla="*/ 1365755 w 1392472"/>
                <a:gd name="connsiteY0" fmla="*/ 1440928 h 1444439"/>
                <a:gd name="connsiteX1" fmla="*/ 0 w 1392472"/>
                <a:gd name="connsiteY1" fmla="*/ 1442875 h 1444439"/>
                <a:gd name="connsiteX2" fmla="*/ 19916 w 1392472"/>
                <a:gd name="connsiteY2" fmla="*/ 1292640 h 1444439"/>
                <a:gd name="connsiteX3" fmla="*/ 123825 w 1392472"/>
                <a:gd name="connsiteY3" fmla="*/ 928958 h 1444439"/>
                <a:gd name="connsiteX4" fmla="*/ 342034 w 1392472"/>
                <a:gd name="connsiteY4" fmla="*/ 721140 h 1444439"/>
                <a:gd name="connsiteX5" fmla="*/ 496166 w 1392472"/>
                <a:gd name="connsiteY5" fmla="*/ 666804 h 1444439"/>
                <a:gd name="connsiteX6" fmla="*/ 456334 w 1392472"/>
                <a:gd name="connsiteY6" fmla="*/ 575667 h 1444439"/>
                <a:gd name="connsiteX7" fmla="*/ 456334 w 1392472"/>
                <a:gd name="connsiteY7" fmla="*/ 305503 h 1444439"/>
                <a:gd name="connsiteX8" fmla="*/ 605705 w 1392472"/>
                <a:gd name="connsiteY8" fmla="*/ 39020 h 1444439"/>
                <a:gd name="connsiteX9" fmla="*/ 886691 w 1392472"/>
                <a:gd name="connsiteY9" fmla="*/ 39886 h 1444439"/>
                <a:gd name="connsiteX10" fmla="*/ 934316 w 1392472"/>
                <a:gd name="connsiteY10" fmla="*/ 76903 h 1444439"/>
                <a:gd name="connsiteX11" fmla="*/ 1007052 w 1392472"/>
                <a:gd name="connsiteY11" fmla="*/ 170422 h 1444439"/>
                <a:gd name="connsiteX12" fmla="*/ 1027834 w 1392472"/>
                <a:gd name="connsiteY12" fmla="*/ 253549 h 1444439"/>
                <a:gd name="connsiteX13" fmla="*/ 1038225 w 1392472"/>
                <a:gd name="connsiteY13" fmla="*/ 357458 h 1444439"/>
                <a:gd name="connsiteX14" fmla="*/ 1027834 w 1392472"/>
                <a:gd name="connsiteY14" fmla="*/ 523712 h 1444439"/>
                <a:gd name="connsiteX15" fmla="*/ 996661 w 1392472"/>
                <a:gd name="connsiteY15" fmla="*/ 586058 h 1444439"/>
                <a:gd name="connsiteX16" fmla="*/ 965488 w 1392472"/>
                <a:gd name="connsiteY16" fmla="*/ 648403 h 1444439"/>
                <a:gd name="connsiteX17" fmla="*/ 975879 w 1392472"/>
                <a:gd name="connsiteY17" fmla="*/ 679576 h 1444439"/>
                <a:gd name="connsiteX18" fmla="*/ 1017443 w 1392472"/>
                <a:gd name="connsiteY18" fmla="*/ 689967 h 1444439"/>
                <a:gd name="connsiteX19" fmla="*/ 1048616 w 1392472"/>
                <a:gd name="connsiteY19" fmla="*/ 700358 h 1444439"/>
                <a:gd name="connsiteX20" fmla="*/ 1142134 w 1392472"/>
                <a:gd name="connsiteY20" fmla="*/ 783485 h 1444439"/>
                <a:gd name="connsiteX21" fmla="*/ 1173306 w 1392472"/>
                <a:gd name="connsiteY21" fmla="*/ 804267 h 1444439"/>
                <a:gd name="connsiteX22" fmla="*/ 1194088 w 1392472"/>
                <a:gd name="connsiteY22" fmla="*/ 835440 h 1444439"/>
                <a:gd name="connsiteX23" fmla="*/ 1246043 w 1392472"/>
                <a:gd name="connsiteY23" fmla="*/ 897785 h 1444439"/>
                <a:gd name="connsiteX24" fmla="*/ 1266825 w 1392472"/>
                <a:gd name="connsiteY24" fmla="*/ 970522 h 1444439"/>
                <a:gd name="connsiteX25" fmla="*/ 1297997 w 1392472"/>
                <a:gd name="connsiteY25" fmla="*/ 1064040 h 1444439"/>
                <a:gd name="connsiteX26" fmla="*/ 1308388 w 1392472"/>
                <a:gd name="connsiteY26" fmla="*/ 1095212 h 1444439"/>
                <a:gd name="connsiteX27" fmla="*/ 1329170 w 1392472"/>
                <a:gd name="connsiteY27" fmla="*/ 1178340 h 1444439"/>
                <a:gd name="connsiteX28" fmla="*/ 1366621 w 1392472"/>
                <a:gd name="connsiteY28" fmla="*/ 1309741 h 1444439"/>
                <a:gd name="connsiteX29" fmla="*/ 1365755 w 1392472"/>
                <a:gd name="connsiteY29" fmla="*/ 1440928 h 1444439"/>
                <a:gd name="connsiteX0" fmla="*/ 1365755 w 1391159"/>
                <a:gd name="connsiteY0" fmla="*/ 1440928 h 1444439"/>
                <a:gd name="connsiteX1" fmla="*/ 0 w 1391159"/>
                <a:gd name="connsiteY1" fmla="*/ 1442875 h 1444439"/>
                <a:gd name="connsiteX2" fmla="*/ 19916 w 1391159"/>
                <a:gd name="connsiteY2" fmla="*/ 1292640 h 1444439"/>
                <a:gd name="connsiteX3" fmla="*/ 123825 w 1391159"/>
                <a:gd name="connsiteY3" fmla="*/ 928958 h 1444439"/>
                <a:gd name="connsiteX4" fmla="*/ 342034 w 1391159"/>
                <a:gd name="connsiteY4" fmla="*/ 721140 h 1444439"/>
                <a:gd name="connsiteX5" fmla="*/ 496166 w 1391159"/>
                <a:gd name="connsiteY5" fmla="*/ 666804 h 1444439"/>
                <a:gd name="connsiteX6" fmla="*/ 456334 w 1391159"/>
                <a:gd name="connsiteY6" fmla="*/ 575667 h 1444439"/>
                <a:gd name="connsiteX7" fmla="*/ 456334 w 1391159"/>
                <a:gd name="connsiteY7" fmla="*/ 305503 h 1444439"/>
                <a:gd name="connsiteX8" fmla="*/ 605705 w 1391159"/>
                <a:gd name="connsiteY8" fmla="*/ 39020 h 1444439"/>
                <a:gd name="connsiteX9" fmla="*/ 886691 w 1391159"/>
                <a:gd name="connsiteY9" fmla="*/ 39886 h 1444439"/>
                <a:gd name="connsiteX10" fmla="*/ 934316 w 1391159"/>
                <a:gd name="connsiteY10" fmla="*/ 76903 h 1444439"/>
                <a:gd name="connsiteX11" fmla="*/ 1007052 w 1391159"/>
                <a:gd name="connsiteY11" fmla="*/ 170422 h 1444439"/>
                <a:gd name="connsiteX12" fmla="*/ 1027834 w 1391159"/>
                <a:gd name="connsiteY12" fmla="*/ 253549 h 1444439"/>
                <a:gd name="connsiteX13" fmla="*/ 1038225 w 1391159"/>
                <a:gd name="connsiteY13" fmla="*/ 357458 h 1444439"/>
                <a:gd name="connsiteX14" fmla="*/ 1027834 w 1391159"/>
                <a:gd name="connsiteY14" fmla="*/ 523712 h 1444439"/>
                <a:gd name="connsiteX15" fmla="*/ 996661 w 1391159"/>
                <a:gd name="connsiteY15" fmla="*/ 586058 h 1444439"/>
                <a:gd name="connsiteX16" fmla="*/ 965488 w 1391159"/>
                <a:gd name="connsiteY16" fmla="*/ 648403 h 1444439"/>
                <a:gd name="connsiteX17" fmla="*/ 975879 w 1391159"/>
                <a:gd name="connsiteY17" fmla="*/ 679576 h 1444439"/>
                <a:gd name="connsiteX18" fmla="*/ 1017443 w 1391159"/>
                <a:gd name="connsiteY18" fmla="*/ 689967 h 1444439"/>
                <a:gd name="connsiteX19" fmla="*/ 1048616 w 1391159"/>
                <a:gd name="connsiteY19" fmla="*/ 700358 h 1444439"/>
                <a:gd name="connsiteX20" fmla="*/ 1142134 w 1391159"/>
                <a:gd name="connsiteY20" fmla="*/ 783485 h 1444439"/>
                <a:gd name="connsiteX21" fmla="*/ 1173306 w 1391159"/>
                <a:gd name="connsiteY21" fmla="*/ 804267 h 1444439"/>
                <a:gd name="connsiteX22" fmla="*/ 1194088 w 1391159"/>
                <a:gd name="connsiteY22" fmla="*/ 835440 h 1444439"/>
                <a:gd name="connsiteX23" fmla="*/ 1246043 w 1391159"/>
                <a:gd name="connsiteY23" fmla="*/ 897785 h 1444439"/>
                <a:gd name="connsiteX24" fmla="*/ 1266825 w 1391159"/>
                <a:gd name="connsiteY24" fmla="*/ 970522 h 1444439"/>
                <a:gd name="connsiteX25" fmla="*/ 1297997 w 1391159"/>
                <a:gd name="connsiteY25" fmla="*/ 1064040 h 1444439"/>
                <a:gd name="connsiteX26" fmla="*/ 1308388 w 1391159"/>
                <a:gd name="connsiteY26" fmla="*/ 1095212 h 1444439"/>
                <a:gd name="connsiteX27" fmla="*/ 1329170 w 1391159"/>
                <a:gd name="connsiteY27" fmla="*/ 1178340 h 1444439"/>
                <a:gd name="connsiteX28" fmla="*/ 1361858 w 1391159"/>
                <a:gd name="connsiteY28" fmla="*/ 1288310 h 1444439"/>
                <a:gd name="connsiteX29" fmla="*/ 1365755 w 1391159"/>
                <a:gd name="connsiteY29" fmla="*/ 1440928 h 1444439"/>
                <a:gd name="connsiteX0" fmla="*/ 1365755 w 1391800"/>
                <a:gd name="connsiteY0" fmla="*/ 1440928 h 1444439"/>
                <a:gd name="connsiteX1" fmla="*/ 0 w 1391800"/>
                <a:gd name="connsiteY1" fmla="*/ 1442875 h 1444439"/>
                <a:gd name="connsiteX2" fmla="*/ 19916 w 1391800"/>
                <a:gd name="connsiteY2" fmla="*/ 1292640 h 1444439"/>
                <a:gd name="connsiteX3" fmla="*/ 123825 w 1391800"/>
                <a:gd name="connsiteY3" fmla="*/ 928958 h 1444439"/>
                <a:gd name="connsiteX4" fmla="*/ 342034 w 1391800"/>
                <a:gd name="connsiteY4" fmla="*/ 721140 h 1444439"/>
                <a:gd name="connsiteX5" fmla="*/ 496166 w 1391800"/>
                <a:gd name="connsiteY5" fmla="*/ 666804 h 1444439"/>
                <a:gd name="connsiteX6" fmla="*/ 456334 w 1391800"/>
                <a:gd name="connsiteY6" fmla="*/ 575667 h 1444439"/>
                <a:gd name="connsiteX7" fmla="*/ 456334 w 1391800"/>
                <a:gd name="connsiteY7" fmla="*/ 305503 h 1444439"/>
                <a:gd name="connsiteX8" fmla="*/ 605705 w 1391800"/>
                <a:gd name="connsiteY8" fmla="*/ 39020 h 1444439"/>
                <a:gd name="connsiteX9" fmla="*/ 886691 w 1391800"/>
                <a:gd name="connsiteY9" fmla="*/ 39886 h 1444439"/>
                <a:gd name="connsiteX10" fmla="*/ 934316 w 1391800"/>
                <a:gd name="connsiteY10" fmla="*/ 76903 h 1444439"/>
                <a:gd name="connsiteX11" fmla="*/ 1007052 w 1391800"/>
                <a:gd name="connsiteY11" fmla="*/ 170422 h 1444439"/>
                <a:gd name="connsiteX12" fmla="*/ 1027834 w 1391800"/>
                <a:gd name="connsiteY12" fmla="*/ 253549 h 1444439"/>
                <a:gd name="connsiteX13" fmla="*/ 1038225 w 1391800"/>
                <a:gd name="connsiteY13" fmla="*/ 357458 h 1444439"/>
                <a:gd name="connsiteX14" fmla="*/ 1027834 w 1391800"/>
                <a:gd name="connsiteY14" fmla="*/ 523712 h 1444439"/>
                <a:gd name="connsiteX15" fmla="*/ 996661 w 1391800"/>
                <a:gd name="connsiteY15" fmla="*/ 586058 h 1444439"/>
                <a:gd name="connsiteX16" fmla="*/ 965488 w 1391800"/>
                <a:gd name="connsiteY16" fmla="*/ 648403 h 1444439"/>
                <a:gd name="connsiteX17" fmla="*/ 975879 w 1391800"/>
                <a:gd name="connsiteY17" fmla="*/ 679576 h 1444439"/>
                <a:gd name="connsiteX18" fmla="*/ 1017443 w 1391800"/>
                <a:gd name="connsiteY18" fmla="*/ 689967 h 1444439"/>
                <a:gd name="connsiteX19" fmla="*/ 1048616 w 1391800"/>
                <a:gd name="connsiteY19" fmla="*/ 700358 h 1444439"/>
                <a:gd name="connsiteX20" fmla="*/ 1142134 w 1391800"/>
                <a:gd name="connsiteY20" fmla="*/ 783485 h 1444439"/>
                <a:gd name="connsiteX21" fmla="*/ 1173306 w 1391800"/>
                <a:gd name="connsiteY21" fmla="*/ 804267 h 1444439"/>
                <a:gd name="connsiteX22" fmla="*/ 1194088 w 1391800"/>
                <a:gd name="connsiteY22" fmla="*/ 835440 h 1444439"/>
                <a:gd name="connsiteX23" fmla="*/ 1246043 w 1391800"/>
                <a:gd name="connsiteY23" fmla="*/ 897785 h 1444439"/>
                <a:gd name="connsiteX24" fmla="*/ 1266825 w 1391800"/>
                <a:gd name="connsiteY24" fmla="*/ 970522 h 1444439"/>
                <a:gd name="connsiteX25" fmla="*/ 1297997 w 1391800"/>
                <a:gd name="connsiteY25" fmla="*/ 1064040 h 1444439"/>
                <a:gd name="connsiteX26" fmla="*/ 1308388 w 1391800"/>
                <a:gd name="connsiteY26" fmla="*/ 1095212 h 1444439"/>
                <a:gd name="connsiteX27" fmla="*/ 1329170 w 1391800"/>
                <a:gd name="connsiteY27" fmla="*/ 1178340 h 1444439"/>
                <a:gd name="connsiteX28" fmla="*/ 1364240 w 1391800"/>
                <a:gd name="connsiteY28" fmla="*/ 1288310 h 1444439"/>
                <a:gd name="connsiteX29" fmla="*/ 1365755 w 1391800"/>
                <a:gd name="connsiteY29" fmla="*/ 1440928 h 1444439"/>
                <a:gd name="connsiteX0" fmla="*/ 1365755 w 1392472"/>
                <a:gd name="connsiteY0" fmla="*/ 1440928 h 1444439"/>
                <a:gd name="connsiteX1" fmla="*/ 0 w 1392472"/>
                <a:gd name="connsiteY1" fmla="*/ 1442875 h 1444439"/>
                <a:gd name="connsiteX2" fmla="*/ 19916 w 1392472"/>
                <a:gd name="connsiteY2" fmla="*/ 1292640 h 1444439"/>
                <a:gd name="connsiteX3" fmla="*/ 123825 w 1392472"/>
                <a:gd name="connsiteY3" fmla="*/ 928958 h 1444439"/>
                <a:gd name="connsiteX4" fmla="*/ 342034 w 1392472"/>
                <a:gd name="connsiteY4" fmla="*/ 721140 h 1444439"/>
                <a:gd name="connsiteX5" fmla="*/ 496166 w 1392472"/>
                <a:gd name="connsiteY5" fmla="*/ 666804 h 1444439"/>
                <a:gd name="connsiteX6" fmla="*/ 456334 w 1392472"/>
                <a:gd name="connsiteY6" fmla="*/ 575667 h 1444439"/>
                <a:gd name="connsiteX7" fmla="*/ 456334 w 1392472"/>
                <a:gd name="connsiteY7" fmla="*/ 305503 h 1444439"/>
                <a:gd name="connsiteX8" fmla="*/ 605705 w 1392472"/>
                <a:gd name="connsiteY8" fmla="*/ 39020 h 1444439"/>
                <a:gd name="connsiteX9" fmla="*/ 886691 w 1392472"/>
                <a:gd name="connsiteY9" fmla="*/ 39886 h 1444439"/>
                <a:gd name="connsiteX10" fmla="*/ 934316 w 1392472"/>
                <a:gd name="connsiteY10" fmla="*/ 76903 h 1444439"/>
                <a:gd name="connsiteX11" fmla="*/ 1007052 w 1392472"/>
                <a:gd name="connsiteY11" fmla="*/ 170422 h 1444439"/>
                <a:gd name="connsiteX12" fmla="*/ 1027834 w 1392472"/>
                <a:gd name="connsiteY12" fmla="*/ 253549 h 1444439"/>
                <a:gd name="connsiteX13" fmla="*/ 1038225 w 1392472"/>
                <a:gd name="connsiteY13" fmla="*/ 357458 h 1444439"/>
                <a:gd name="connsiteX14" fmla="*/ 1027834 w 1392472"/>
                <a:gd name="connsiteY14" fmla="*/ 523712 h 1444439"/>
                <a:gd name="connsiteX15" fmla="*/ 996661 w 1392472"/>
                <a:gd name="connsiteY15" fmla="*/ 586058 h 1444439"/>
                <a:gd name="connsiteX16" fmla="*/ 965488 w 1392472"/>
                <a:gd name="connsiteY16" fmla="*/ 648403 h 1444439"/>
                <a:gd name="connsiteX17" fmla="*/ 975879 w 1392472"/>
                <a:gd name="connsiteY17" fmla="*/ 679576 h 1444439"/>
                <a:gd name="connsiteX18" fmla="*/ 1017443 w 1392472"/>
                <a:gd name="connsiteY18" fmla="*/ 689967 h 1444439"/>
                <a:gd name="connsiteX19" fmla="*/ 1048616 w 1392472"/>
                <a:gd name="connsiteY19" fmla="*/ 700358 h 1444439"/>
                <a:gd name="connsiteX20" fmla="*/ 1142134 w 1392472"/>
                <a:gd name="connsiteY20" fmla="*/ 783485 h 1444439"/>
                <a:gd name="connsiteX21" fmla="*/ 1173306 w 1392472"/>
                <a:gd name="connsiteY21" fmla="*/ 804267 h 1444439"/>
                <a:gd name="connsiteX22" fmla="*/ 1194088 w 1392472"/>
                <a:gd name="connsiteY22" fmla="*/ 835440 h 1444439"/>
                <a:gd name="connsiteX23" fmla="*/ 1246043 w 1392472"/>
                <a:gd name="connsiteY23" fmla="*/ 897785 h 1444439"/>
                <a:gd name="connsiteX24" fmla="*/ 1266825 w 1392472"/>
                <a:gd name="connsiteY24" fmla="*/ 970522 h 1444439"/>
                <a:gd name="connsiteX25" fmla="*/ 1297997 w 1392472"/>
                <a:gd name="connsiteY25" fmla="*/ 1064040 h 1444439"/>
                <a:gd name="connsiteX26" fmla="*/ 1308388 w 1392472"/>
                <a:gd name="connsiteY26" fmla="*/ 1095212 h 1444439"/>
                <a:gd name="connsiteX27" fmla="*/ 1329170 w 1392472"/>
                <a:gd name="connsiteY27" fmla="*/ 1178340 h 1444439"/>
                <a:gd name="connsiteX28" fmla="*/ 1366622 w 1392472"/>
                <a:gd name="connsiteY28" fmla="*/ 1297835 h 1444439"/>
                <a:gd name="connsiteX29" fmla="*/ 1365755 w 1392472"/>
                <a:gd name="connsiteY29" fmla="*/ 1440928 h 1444439"/>
                <a:gd name="connsiteX0" fmla="*/ 1365755 w 1393672"/>
                <a:gd name="connsiteY0" fmla="*/ 1440928 h 1444439"/>
                <a:gd name="connsiteX1" fmla="*/ 0 w 1393672"/>
                <a:gd name="connsiteY1" fmla="*/ 1442875 h 1444439"/>
                <a:gd name="connsiteX2" fmla="*/ 19916 w 1393672"/>
                <a:gd name="connsiteY2" fmla="*/ 1292640 h 1444439"/>
                <a:gd name="connsiteX3" fmla="*/ 123825 w 1393672"/>
                <a:gd name="connsiteY3" fmla="*/ 928958 h 1444439"/>
                <a:gd name="connsiteX4" fmla="*/ 342034 w 1393672"/>
                <a:gd name="connsiteY4" fmla="*/ 721140 h 1444439"/>
                <a:gd name="connsiteX5" fmla="*/ 496166 w 1393672"/>
                <a:gd name="connsiteY5" fmla="*/ 666804 h 1444439"/>
                <a:gd name="connsiteX6" fmla="*/ 456334 w 1393672"/>
                <a:gd name="connsiteY6" fmla="*/ 575667 h 1444439"/>
                <a:gd name="connsiteX7" fmla="*/ 456334 w 1393672"/>
                <a:gd name="connsiteY7" fmla="*/ 305503 h 1444439"/>
                <a:gd name="connsiteX8" fmla="*/ 605705 w 1393672"/>
                <a:gd name="connsiteY8" fmla="*/ 39020 h 1444439"/>
                <a:gd name="connsiteX9" fmla="*/ 886691 w 1393672"/>
                <a:gd name="connsiteY9" fmla="*/ 39886 h 1444439"/>
                <a:gd name="connsiteX10" fmla="*/ 934316 w 1393672"/>
                <a:gd name="connsiteY10" fmla="*/ 76903 h 1444439"/>
                <a:gd name="connsiteX11" fmla="*/ 1007052 w 1393672"/>
                <a:gd name="connsiteY11" fmla="*/ 170422 h 1444439"/>
                <a:gd name="connsiteX12" fmla="*/ 1027834 w 1393672"/>
                <a:gd name="connsiteY12" fmla="*/ 253549 h 1444439"/>
                <a:gd name="connsiteX13" fmla="*/ 1038225 w 1393672"/>
                <a:gd name="connsiteY13" fmla="*/ 357458 h 1444439"/>
                <a:gd name="connsiteX14" fmla="*/ 1027834 w 1393672"/>
                <a:gd name="connsiteY14" fmla="*/ 523712 h 1444439"/>
                <a:gd name="connsiteX15" fmla="*/ 996661 w 1393672"/>
                <a:gd name="connsiteY15" fmla="*/ 586058 h 1444439"/>
                <a:gd name="connsiteX16" fmla="*/ 965488 w 1393672"/>
                <a:gd name="connsiteY16" fmla="*/ 648403 h 1444439"/>
                <a:gd name="connsiteX17" fmla="*/ 975879 w 1393672"/>
                <a:gd name="connsiteY17" fmla="*/ 679576 h 1444439"/>
                <a:gd name="connsiteX18" fmla="*/ 1017443 w 1393672"/>
                <a:gd name="connsiteY18" fmla="*/ 689967 h 1444439"/>
                <a:gd name="connsiteX19" fmla="*/ 1048616 w 1393672"/>
                <a:gd name="connsiteY19" fmla="*/ 700358 h 1444439"/>
                <a:gd name="connsiteX20" fmla="*/ 1142134 w 1393672"/>
                <a:gd name="connsiteY20" fmla="*/ 783485 h 1444439"/>
                <a:gd name="connsiteX21" fmla="*/ 1173306 w 1393672"/>
                <a:gd name="connsiteY21" fmla="*/ 804267 h 1444439"/>
                <a:gd name="connsiteX22" fmla="*/ 1194088 w 1393672"/>
                <a:gd name="connsiteY22" fmla="*/ 835440 h 1444439"/>
                <a:gd name="connsiteX23" fmla="*/ 1246043 w 1393672"/>
                <a:gd name="connsiteY23" fmla="*/ 897785 h 1444439"/>
                <a:gd name="connsiteX24" fmla="*/ 1266825 w 1393672"/>
                <a:gd name="connsiteY24" fmla="*/ 970522 h 1444439"/>
                <a:gd name="connsiteX25" fmla="*/ 1297997 w 1393672"/>
                <a:gd name="connsiteY25" fmla="*/ 1064040 h 1444439"/>
                <a:gd name="connsiteX26" fmla="*/ 1308388 w 1393672"/>
                <a:gd name="connsiteY26" fmla="*/ 1095212 h 1444439"/>
                <a:gd name="connsiteX27" fmla="*/ 1329170 w 1393672"/>
                <a:gd name="connsiteY27" fmla="*/ 1178340 h 1444439"/>
                <a:gd name="connsiteX28" fmla="*/ 1366622 w 1393672"/>
                <a:gd name="connsiteY28" fmla="*/ 1297835 h 1444439"/>
                <a:gd name="connsiteX29" fmla="*/ 1365755 w 1393672"/>
                <a:gd name="connsiteY29" fmla="*/ 1440928 h 1444439"/>
                <a:gd name="connsiteX0" fmla="*/ 1365755 w 1369718"/>
                <a:gd name="connsiteY0" fmla="*/ 1440928 h 1444439"/>
                <a:gd name="connsiteX1" fmla="*/ 0 w 1369718"/>
                <a:gd name="connsiteY1" fmla="*/ 1442875 h 1444439"/>
                <a:gd name="connsiteX2" fmla="*/ 19916 w 1369718"/>
                <a:gd name="connsiteY2" fmla="*/ 1292640 h 1444439"/>
                <a:gd name="connsiteX3" fmla="*/ 123825 w 1369718"/>
                <a:gd name="connsiteY3" fmla="*/ 928958 h 1444439"/>
                <a:gd name="connsiteX4" fmla="*/ 342034 w 1369718"/>
                <a:gd name="connsiteY4" fmla="*/ 721140 h 1444439"/>
                <a:gd name="connsiteX5" fmla="*/ 496166 w 1369718"/>
                <a:gd name="connsiteY5" fmla="*/ 666804 h 1444439"/>
                <a:gd name="connsiteX6" fmla="*/ 456334 w 1369718"/>
                <a:gd name="connsiteY6" fmla="*/ 575667 h 1444439"/>
                <a:gd name="connsiteX7" fmla="*/ 456334 w 1369718"/>
                <a:gd name="connsiteY7" fmla="*/ 305503 h 1444439"/>
                <a:gd name="connsiteX8" fmla="*/ 605705 w 1369718"/>
                <a:gd name="connsiteY8" fmla="*/ 39020 h 1444439"/>
                <a:gd name="connsiteX9" fmla="*/ 886691 w 1369718"/>
                <a:gd name="connsiteY9" fmla="*/ 39886 h 1444439"/>
                <a:gd name="connsiteX10" fmla="*/ 934316 w 1369718"/>
                <a:gd name="connsiteY10" fmla="*/ 76903 h 1444439"/>
                <a:gd name="connsiteX11" fmla="*/ 1007052 w 1369718"/>
                <a:gd name="connsiteY11" fmla="*/ 170422 h 1444439"/>
                <a:gd name="connsiteX12" fmla="*/ 1027834 w 1369718"/>
                <a:gd name="connsiteY12" fmla="*/ 253549 h 1444439"/>
                <a:gd name="connsiteX13" fmla="*/ 1038225 w 1369718"/>
                <a:gd name="connsiteY13" fmla="*/ 357458 h 1444439"/>
                <a:gd name="connsiteX14" fmla="*/ 1027834 w 1369718"/>
                <a:gd name="connsiteY14" fmla="*/ 523712 h 1444439"/>
                <a:gd name="connsiteX15" fmla="*/ 996661 w 1369718"/>
                <a:gd name="connsiteY15" fmla="*/ 586058 h 1444439"/>
                <a:gd name="connsiteX16" fmla="*/ 965488 w 1369718"/>
                <a:gd name="connsiteY16" fmla="*/ 648403 h 1444439"/>
                <a:gd name="connsiteX17" fmla="*/ 975879 w 1369718"/>
                <a:gd name="connsiteY17" fmla="*/ 679576 h 1444439"/>
                <a:gd name="connsiteX18" fmla="*/ 1017443 w 1369718"/>
                <a:gd name="connsiteY18" fmla="*/ 689967 h 1444439"/>
                <a:gd name="connsiteX19" fmla="*/ 1048616 w 1369718"/>
                <a:gd name="connsiteY19" fmla="*/ 700358 h 1444439"/>
                <a:gd name="connsiteX20" fmla="*/ 1142134 w 1369718"/>
                <a:gd name="connsiteY20" fmla="*/ 783485 h 1444439"/>
                <a:gd name="connsiteX21" fmla="*/ 1173306 w 1369718"/>
                <a:gd name="connsiteY21" fmla="*/ 804267 h 1444439"/>
                <a:gd name="connsiteX22" fmla="*/ 1194088 w 1369718"/>
                <a:gd name="connsiteY22" fmla="*/ 835440 h 1444439"/>
                <a:gd name="connsiteX23" fmla="*/ 1246043 w 1369718"/>
                <a:gd name="connsiteY23" fmla="*/ 897785 h 1444439"/>
                <a:gd name="connsiteX24" fmla="*/ 1266825 w 1369718"/>
                <a:gd name="connsiteY24" fmla="*/ 970522 h 1444439"/>
                <a:gd name="connsiteX25" fmla="*/ 1297997 w 1369718"/>
                <a:gd name="connsiteY25" fmla="*/ 1064040 h 1444439"/>
                <a:gd name="connsiteX26" fmla="*/ 1308388 w 1369718"/>
                <a:gd name="connsiteY26" fmla="*/ 1095212 h 1444439"/>
                <a:gd name="connsiteX27" fmla="*/ 1329170 w 1369718"/>
                <a:gd name="connsiteY27" fmla="*/ 1178340 h 1444439"/>
                <a:gd name="connsiteX28" fmla="*/ 1366622 w 1369718"/>
                <a:gd name="connsiteY28" fmla="*/ 1297835 h 1444439"/>
                <a:gd name="connsiteX29" fmla="*/ 1365755 w 1369718"/>
                <a:gd name="connsiteY29" fmla="*/ 1440928 h 1444439"/>
                <a:gd name="connsiteX0" fmla="*/ 1382424 w 1382424"/>
                <a:gd name="connsiteY0" fmla="*/ 1438547 h 1442875"/>
                <a:gd name="connsiteX1" fmla="*/ 0 w 1382424"/>
                <a:gd name="connsiteY1" fmla="*/ 1442875 h 1442875"/>
                <a:gd name="connsiteX2" fmla="*/ 19916 w 1382424"/>
                <a:gd name="connsiteY2" fmla="*/ 1292640 h 1442875"/>
                <a:gd name="connsiteX3" fmla="*/ 123825 w 1382424"/>
                <a:gd name="connsiteY3" fmla="*/ 928958 h 1442875"/>
                <a:gd name="connsiteX4" fmla="*/ 342034 w 1382424"/>
                <a:gd name="connsiteY4" fmla="*/ 721140 h 1442875"/>
                <a:gd name="connsiteX5" fmla="*/ 496166 w 1382424"/>
                <a:gd name="connsiteY5" fmla="*/ 666804 h 1442875"/>
                <a:gd name="connsiteX6" fmla="*/ 456334 w 1382424"/>
                <a:gd name="connsiteY6" fmla="*/ 575667 h 1442875"/>
                <a:gd name="connsiteX7" fmla="*/ 456334 w 1382424"/>
                <a:gd name="connsiteY7" fmla="*/ 305503 h 1442875"/>
                <a:gd name="connsiteX8" fmla="*/ 605705 w 1382424"/>
                <a:gd name="connsiteY8" fmla="*/ 39020 h 1442875"/>
                <a:gd name="connsiteX9" fmla="*/ 886691 w 1382424"/>
                <a:gd name="connsiteY9" fmla="*/ 39886 h 1442875"/>
                <a:gd name="connsiteX10" fmla="*/ 934316 w 1382424"/>
                <a:gd name="connsiteY10" fmla="*/ 76903 h 1442875"/>
                <a:gd name="connsiteX11" fmla="*/ 1007052 w 1382424"/>
                <a:gd name="connsiteY11" fmla="*/ 170422 h 1442875"/>
                <a:gd name="connsiteX12" fmla="*/ 1027834 w 1382424"/>
                <a:gd name="connsiteY12" fmla="*/ 253549 h 1442875"/>
                <a:gd name="connsiteX13" fmla="*/ 1038225 w 1382424"/>
                <a:gd name="connsiteY13" fmla="*/ 357458 h 1442875"/>
                <a:gd name="connsiteX14" fmla="*/ 1027834 w 1382424"/>
                <a:gd name="connsiteY14" fmla="*/ 523712 h 1442875"/>
                <a:gd name="connsiteX15" fmla="*/ 996661 w 1382424"/>
                <a:gd name="connsiteY15" fmla="*/ 586058 h 1442875"/>
                <a:gd name="connsiteX16" fmla="*/ 965488 w 1382424"/>
                <a:gd name="connsiteY16" fmla="*/ 648403 h 1442875"/>
                <a:gd name="connsiteX17" fmla="*/ 975879 w 1382424"/>
                <a:gd name="connsiteY17" fmla="*/ 679576 h 1442875"/>
                <a:gd name="connsiteX18" fmla="*/ 1017443 w 1382424"/>
                <a:gd name="connsiteY18" fmla="*/ 689967 h 1442875"/>
                <a:gd name="connsiteX19" fmla="*/ 1048616 w 1382424"/>
                <a:gd name="connsiteY19" fmla="*/ 700358 h 1442875"/>
                <a:gd name="connsiteX20" fmla="*/ 1142134 w 1382424"/>
                <a:gd name="connsiteY20" fmla="*/ 783485 h 1442875"/>
                <a:gd name="connsiteX21" fmla="*/ 1173306 w 1382424"/>
                <a:gd name="connsiteY21" fmla="*/ 804267 h 1442875"/>
                <a:gd name="connsiteX22" fmla="*/ 1194088 w 1382424"/>
                <a:gd name="connsiteY22" fmla="*/ 835440 h 1442875"/>
                <a:gd name="connsiteX23" fmla="*/ 1246043 w 1382424"/>
                <a:gd name="connsiteY23" fmla="*/ 897785 h 1442875"/>
                <a:gd name="connsiteX24" fmla="*/ 1266825 w 1382424"/>
                <a:gd name="connsiteY24" fmla="*/ 970522 h 1442875"/>
                <a:gd name="connsiteX25" fmla="*/ 1297997 w 1382424"/>
                <a:gd name="connsiteY25" fmla="*/ 1064040 h 1442875"/>
                <a:gd name="connsiteX26" fmla="*/ 1308388 w 1382424"/>
                <a:gd name="connsiteY26" fmla="*/ 1095212 h 1442875"/>
                <a:gd name="connsiteX27" fmla="*/ 1329170 w 1382424"/>
                <a:gd name="connsiteY27" fmla="*/ 1178340 h 1442875"/>
                <a:gd name="connsiteX28" fmla="*/ 1366622 w 1382424"/>
                <a:gd name="connsiteY28" fmla="*/ 1297835 h 1442875"/>
                <a:gd name="connsiteX29" fmla="*/ 1382424 w 1382424"/>
                <a:gd name="connsiteY29" fmla="*/ 1438547 h 1442875"/>
                <a:gd name="connsiteX0" fmla="*/ 1387187 w 1387187"/>
                <a:gd name="connsiteY0" fmla="*/ 1443309 h 1443309"/>
                <a:gd name="connsiteX1" fmla="*/ 0 w 1387187"/>
                <a:gd name="connsiteY1" fmla="*/ 1442875 h 1443309"/>
                <a:gd name="connsiteX2" fmla="*/ 19916 w 1387187"/>
                <a:gd name="connsiteY2" fmla="*/ 1292640 h 1443309"/>
                <a:gd name="connsiteX3" fmla="*/ 123825 w 1387187"/>
                <a:gd name="connsiteY3" fmla="*/ 928958 h 1443309"/>
                <a:gd name="connsiteX4" fmla="*/ 342034 w 1387187"/>
                <a:gd name="connsiteY4" fmla="*/ 721140 h 1443309"/>
                <a:gd name="connsiteX5" fmla="*/ 496166 w 1387187"/>
                <a:gd name="connsiteY5" fmla="*/ 666804 h 1443309"/>
                <a:gd name="connsiteX6" fmla="*/ 456334 w 1387187"/>
                <a:gd name="connsiteY6" fmla="*/ 575667 h 1443309"/>
                <a:gd name="connsiteX7" fmla="*/ 456334 w 1387187"/>
                <a:gd name="connsiteY7" fmla="*/ 305503 h 1443309"/>
                <a:gd name="connsiteX8" fmla="*/ 605705 w 1387187"/>
                <a:gd name="connsiteY8" fmla="*/ 39020 h 1443309"/>
                <a:gd name="connsiteX9" fmla="*/ 886691 w 1387187"/>
                <a:gd name="connsiteY9" fmla="*/ 39886 h 1443309"/>
                <a:gd name="connsiteX10" fmla="*/ 934316 w 1387187"/>
                <a:gd name="connsiteY10" fmla="*/ 76903 h 1443309"/>
                <a:gd name="connsiteX11" fmla="*/ 1007052 w 1387187"/>
                <a:gd name="connsiteY11" fmla="*/ 170422 h 1443309"/>
                <a:gd name="connsiteX12" fmla="*/ 1027834 w 1387187"/>
                <a:gd name="connsiteY12" fmla="*/ 253549 h 1443309"/>
                <a:gd name="connsiteX13" fmla="*/ 1038225 w 1387187"/>
                <a:gd name="connsiteY13" fmla="*/ 357458 h 1443309"/>
                <a:gd name="connsiteX14" fmla="*/ 1027834 w 1387187"/>
                <a:gd name="connsiteY14" fmla="*/ 523712 h 1443309"/>
                <a:gd name="connsiteX15" fmla="*/ 996661 w 1387187"/>
                <a:gd name="connsiteY15" fmla="*/ 586058 h 1443309"/>
                <a:gd name="connsiteX16" fmla="*/ 965488 w 1387187"/>
                <a:gd name="connsiteY16" fmla="*/ 648403 h 1443309"/>
                <a:gd name="connsiteX17" fmla="*/ 975879 w 1387187"/>
                <a:gd name="connsiteY17" fmla="*/ 679576 h 1443309"/>
                <a:gd name="connsiteX18" fmla="*/ 1017443 w 1387187"/>
                <a:gd name="connsiteY18" fmla="*/ 689967 h 1443309"/>
                <a:gd name="connsiteX19" fmla="*/ 1048616 w 1387187"/>
                <a:gd name="connsiteY19" fmla="*/ 700358 h 1443309"/>
                <a:gd name="connsiteX20" fmla="*/ 1142134 w 1387187"/>
                <a:gd name="connsiteY20" fmla="*/ 783485 h 1443309"/>
                <a:gd name="connsiteX21" fmla="*/ 1173306 w 1387187"/>
                <a:gd name="connsiteY21" fmla="*/ 804267 h 1443309"/>
                <a:gd name="connsiteX22" fmla="*/ 1194088 w 1387187"/>
                <a:gd name="connsiteY22" fmla="*/ 835440 h 1443309"/>
                <a:gd name="connsiteX23" fmla="*/ 1246043 w 1387187"/>
                <a:gd name="connsiteY23" fmla="*/ 897785 h 1443309"/>
                <a:gd name="connsiteX24" fmla="*/ 1266825 w 1387187"/>
                <a:gd name="connsiteY24" fmla="*/ 970522 h 1443309"/>
                <a:gd name="connsiteX25" fmla="*/ 1297997 w 1387187"/>
                <a:gd name="connsiteY25" fmla="*/ 1064040 h 1443309"/>
                <a:gd name="connsiteX26" fmla="*/ 1308388 w 1387187"/>
                <a:gd name="connsiteY26" fmla="*/ 1095212 h 1443309"/>
                <a:gd name="connsiteX27" fmla="*/ 1329170 w 1387187"/>
                <a:gd name="connsiteY27" fmla="*/ 1178340 h 1443309"/>
                <a:gd name="connsiteX28" fmla="*/ 1366622 w 1387187"/>
                <a:gd name="connsiteY28" fmla="*/ 1297835 h 1443309"/>
                <a:gd name="connsiteX29" fmla="*/ 1387187 w 1387187"/>
                <a:gd name="connsiteY29" fmla="*/ 1443309 h 1443309"/>
                <a:gd name="connsiteX0" fmla="*/ 1387187 w 1387187"/>
                <a:gd name="connsiteY0" fmla="*/ 1443309 h 1443309"/>
                <a:gd name="connsiteX1" fmla="*/ 0 w 1387187"/>
                <a:gd name="connsiteY1" fmla="*/ 1442875 h 1443309"/>
                <a:gd name="connsiteX2" fmla="*/ 19916 w 1387187"/>
                <a:gd name="connsiteY2" fmla="*/ 1292640 h 1443309"/>
                <a:gd name="connsiteX3" fmla="*/ 123825 w 1387187"/>
                <a:gd name="connsiteY3" fmla="*/ 928958 h 1443309"/>
                <a:gd name="connsiteX4" fmla="*/ 342034 w 1387187"/>
                <a:gd name="connsiteY4" fmla="*/ 721140 h 1443309"/>
                <a:gd name="connsiteX5" fmla="*/ 496166 w 1387187"/>
                <a:gd name="connsiteY5" fmla="*/ 666804 h 1443309"/>
                <a:gd name="connsiteX6" fmla="*/ 456334 w 1387187"/>
                <a:gd name="connsiteY6" fmla="*/ 575667 h 1443309"/>
                <a:gd name="connsiteX7" fmla="*/ 456334 w 1387187"/>
                <a:gd name="connsiteY7" fmla="*/ 305503 h 1443309"/>
                <a:gd name="connsiteX8" fmla="*/ 605705 w 1387187"/>
                <a:gd name="connsiteY8" fmla="*/ 39020 h 1443309"/>
                <a:gd name="connsiteX9" fmla="*/ 886691 w 1387187"/>
                <a:gd name="connsiteY9" fmla="*/ 39886 h 1443309"/>
                <a:gd name="connsiteX10" fmla="*/ 934316 w 1387187"/>
                <a:gd name="connsiteY10" fmla="*/ 76903 h 1443309"/>
                <a:gd name="connsiteX11" fmla="*/ 1007052 w 1387187"/>
                <a:gd name="connsiteY11" fmla="*/ 170422 h 1443309"/>
                <a:gd name="connsiteX12" fmla="*/ 1027834 w 1387187"/>
                <a:gd name="connsiteY12" fmla="*/ 253549 h 1443309"/>
                <a:gd name="connsiteX13" fmla="*/ 1038225 w 1387187"/>
                <a:gd name="connsiteY13" fmla="*/ 357458 h 1443309"/>
                <a:gd name="connsiteX14" fmla="*/ 1027834 w 1387187"/>
                <a:gd name="connsiteY14" fmla="*/ 523712 h 1443309"/>
                <a:gd name="connsiteX15" fmla="*/ 996661 w 1387187"/>
                <a:gd name="connsiteY15" fmla="*/ 586058 h 1443309"/>
                <a:gd name="connsiteX16" fmla="*/ 965488 w 1387187"/>
                <a:gd name="connsiteY16" fmla="*/ 648403 h 1443309"/>
                <a:gd name="connsiteX17" fmla="*/ 975879 w 1387187"/>
                <a:gd name="connsiteY17" fmla="*/ 679576 h 1443309"/>
                <a:gd name="connsiteX18" fmla="*/ 1017443 w 1387187"/>
                <a:gd name="connsiteY18" fmla="*/ 689967 h 1443309"/>
                <a:gd name="connsiteX19" fmla="*/ 1048616 w 1387187"/>
                <a:gd name="connsiteY19" fmla="*/ 700358 h 1443309"/>
                <a:gd name="connsiteX20" fmla="*/ 1142134 w 1387187"/>
                <a:gd name="connsiteY20" fmla="*/ 783485 h 1443309"/>
                <a:gd name="connsiteX21" fmla="*/ 1173306 w 1387187"/>
                <a:gd name="connsiteY21" fmla="*/ 804267 h 1443309"/>
                <a:gd name="connsiteX22" fmla="*/ 1194088 w 1387187"/>
                <a:gd name="connsiteY22" fmla="*/ 835440 h 1443309"/>
                <a:gd name="connsiteX23" fmla="*/ 1246043 w 1387187"/>
                <a:gd name="connsiteY23" fmla="*/ 897785 h 1443309"/>
                <a:gd name="connsiteX24" fmla="*/ 1266825 w 1387187"/>
                <a:gd name="connsiteY24" fmla="*/ 970522 h 1443309"/>
                <a:gd name="connsiteX25" fmla="*/ 1297997 w 1387187"/>
                <a:gd name="connsiteY25" fmla="*/ 1064040 h 1443309"/>
                <a:gd name="connsiteX26" fmla="*/ 1308388 w 1387187"/>
                <a:gd name="connsiteY26" fmla="*/ 1095212 h 1443309"/>
                <a:gd name="connsiteX27" fmla="*/ 1366622 w 1387187"/>
                <a:gd name="connsiteY27" fmla="*/ 1297835 h 1443309"/>
                <a:gd name="connsiteX28" fmla="*/ 1387187 w 1387187"/>
                <a:gd name="connsiteY28" fmla="*/ 1443309 h 1443309"/>
                <a:gd name="connsiteX0" fmla="*/ 1387187 w 1387187"/>
                <a:gd name="connsiteY0" fmla="*/ 1443309 h 1443309"/>
                <a:gd name="connsiteX1" fmla="*/ 0 w 1387187"/>
                <a:gd name="connsiteY1" fmla="*/ 1442875 h 1443309"/>
                <a:gd name="connsiteX2" fmla="*/ 19916 w 1387187"/>
                <a:gd name="connsiteY2" fmla="*/ 1292640 h 1443309"/>
                <a:gd name="connsiteX3" fmla="*/ 123825 w 1387187"/>
                <a:gd name="connsiteY3" fmla="*/ 928958 h 1443309"/>
                <a:gd name="connsiteX4" fmla="*/ 342034 w 1387187"/>
                <a:gd name="connsiteY4" fmla="*/ 721140 h 1443309"/>
                <a:gd name="connsiteX5" fmla="*/ 496166 w 1387187"/>
                <a:gd name="connsiteY5" fmla="*/ 666804 h 1443309"/>
                <a:gd name="connsiteX6" fmla="*/ 456334 w 1387187"/>
                <a:gd name="connsiteY6" fmla="*/ 575667 h 1443309"/>
                <a:gd name="connsiteX7" fmla="*/ 456334 w 1387187"/>
                <a:gd name="connsiteY7" fmla="*/ 305503 h 1443309"/>
                <a:gd name="connsiteX8" fmla="*/ 605705 w 1387187"/>
                <a:gd name="connsiteY8" fmla="*/ 39020 h 1443309"/>
                <a:gd name="connsiteX9" fmla="*/ 886691 w 1387187"/>
                <a:gd name="connsiteY9" fmla="*/ 39886 h 1443309"/>
                <a:gd name="connsiteX10" fmla="*/ 934316 w 1387187"/>
                <a:gd name="connsiteY10" fmla="*/ 76903 h 1443309"/>
                <a:gd name="connsiteX11" fmla="*/ 1007052 w 1387187"/>
                <a:gd name="connsiteY11" fmla="*/ 170422 h 1443309"/>
                <a:gd name="connsiteX12" fmla="*/ 1027834 w 1387187"/>
                <a:gd name="connsiteY12" fmla="*/ 253549 h 1443309"/>
                <a:gd name="connsiteX13" fmla="*/ 1038225 w 1387187"/>
                <a:gd name="connsiteY13" fmla="*/ 357458 h 1443309"/>
                <a:gd name="connsiteX14" fmla="*/ 1027834 w 1387187"/>
                <a:gd name="connsiteY14" fmla="*/ 523712 h 1443309"/>
                <a:gd name="connsiteX15" fmla="*/ 996661 w 1387187"/>
                <a:gd name="connsiteY15" fmla="*/ 586058 h 1443309"/>
                <a:gd name="connsiteX16" fmla="*/ 965488 w 1387187"/>
                <a:gd name="connsiteY16" fmla="*/ 648403 h 1443309"/>
                <a:gd name="connsiteX17" fmla="*/ 975879 w 1387187"/>
                <a:gd name="connsiteY17" fmla="*/ 679576 h 1443309"/>
                <a:gd name="connsiteX18" fmla="*/ 1017443 w 1387187"/>
                <a:gd name="connsiteY18" fmla="*/ 689967 h 1443309"/>
                <a:gd name="connsiteX19" fmla="*/ 1048616 w 1387187"/>
                <a:gd name="connsiteY19" fmla="*/ 700358 h 1443309"/>
                <a:gd name="connsiteX20" fmla="*/ 1142134 w 1387187"/>
                <a:gd name="connsiteY20" fmla="*/ 783485 h 1443309"/>
                <a:gd name="connsiteX21" fmla="*/ 1173306 w 1387187"/>
                <a:gd name="connsiteY21" fmla="*/ 804267 h 1443309"/>
                <a:gd name="connsiteX22" fmla="*/ 1194088 w 1387187"/>
                <a:gd name="connsiteY22" fmla="*/ 835440 h 1443309"/>
                <a:gd name="connsiteX23" fmla="*/ 1246043 w 1387187"/>
                <a:gd name="connsiteY23" fmla="*/ 897785 h 1443309"/>
                <a:gd name="connsiteX24" fmla="*/ 1266825 w 1387187"/>
                <a:gd name="connsiteY24" fmla="*/ 970522 h 1443309"/>
                <a:gd name="connsiteX25" fmla="*/ 1297997 w 1387187"/>
                <a:gd name="connsiteY25" fmla="*/ 1064040 h 1443309"/>
                <a:gd name="connsiteX26" fmla="*/ 1366622 w 1387187"/>
                <a:gd name="connsiteY26" fmla="*/ 1297835 h 1443309"/>
                <a:gd name="connsiteX27" fmla="*/ 1387187 w 1387187"/>
                <a:gd name="connsiteY27" fmla="*/ 1443309 h 1443309"/>
                <a:gd name="connsiteX0" fmla="*/ 1387187 w 1387187"/>
                <a:gd name="connsiteY0" fmla="*/ 1443309 h 1443309"/>
                <a:gd name="connsiteX1" fmla="*/ 0 w 1387187"/>
                <a:gd name="connsiteY1" fmla="*/ 1442875 h 1443309"/>
                <a:gd name="connsiteX2" fmla="*/ 19916 w 1387187"/>
                <a:gd name="connsiteY2" fmla="*/ 1292640 h 1443309"/>
                <a:gd name="connsiteX3" fmla="*/ 123825 w 1387187"/>
                <a:gd name="connsiteY3" fmla="*/ 928958 h 1443309"/>
                <a:gd name="connsiteX4" fmla="*/ 342034 w 1387187"/>
                <a:gd name="connsiteY4" fmla="*/ 721140 h 1443309"/>
                <a:gd name="connsiteX5" fmla="*/ 496166 w 1387187"/>
                <a:gd name="connsiteY5" fmla="*/ 666804 h 1443309"/>
                <a:gd name="connsiteX6" fmla="*/ 456334 w 1387187"/>
                <a:gd name="connsiteY6" fmla="*/ 575667 h 1443309"/>
                <a:gd name="connsiteX7" fmla="*/ 456334 w 1387187"/>
                <a:gd name="connsiteY7" fmla="*/ 305503 h 1443309"/>
                <a:gd name="connsiteX8" fmla="*/ 605705 w 1387187"/>
                <a:gd name="connsiteY8" fmla="*/ 39020 h 1443309"/>
                <a:gd name="connsiteX9" fmla="*/ 886691 w 1387187"/>
                <a:gd name="connsiteY9" fmla="*/ 39886 h 1443309"/>
                <a:gd name="connsiteX10" fmla="*/ 934316 w 1387187"/>
                <a:gd name="connsiteY10" fmla="*/ 76903 h 1443309"/>
                <a:gd name="connsiteX11" fmla="*/ 1007052 w 1387187"/>
                <a:gd name="connsiteY11" fmla="*/ 170422 h 1443309"/>
                <a:gd name="connsiteX12" fmla="*/ 1027834 w 1387187"/>
                <a:gd name="connsiteY12" fmla="*/ 253549 h 1443309"/>
                <a:gd name="connsiteX13" fmla="*/ 1038225 w 1387187"/>
                <a:gd name="connsiteY13" fmla="*/ 357458 h 1443309"/>
                <a:gd name="connsiteX14" fmla="*/ 1027834 w 1387187"/>
                <a:gd name="connsiteY14" fmla="*/ 523712 h 1443309"/>
                <a:gd name="connsiteX15" fmla="*/ 996661 w 1387187"/>
                <a:gd name="connsiteY15" fmla="*/ 586058 h 1443309"/>
                <a:gd name="connsiteX16" fmla="*/ 965488 w 1387187"/>
                <a:gd name="connsiteY16" fmla="*/ 648403 h 1443309"/>
                <a:gd name="connsiteX17" fmla="*/ 975879 w 1387187"/>
                <a:gd name="connsiteY17" fmla="*/ 679576 h 1443309"/>
                <a:gd name="connsiteX18" fmla="*/ 1017443 w 1387187"/>
                <a:gd name="connsiteY18" fmla="*/ 689967 h 1443309"/>
                <a:gd name="connsiteX19" fmla="*/ 1048616 w 1387187"/>
                <a:gd name="connsiteY19" fmla="*/ 700358 h 1443309"/>
                <a:gd name="connsiteX20" fmla="*/ 1142134 w 1387187"/>
                <a:gd name="connsiteY20" fmla="*/ 783485 h 1443309"/>
                <a:gd name="connsiteX21" fmla="*/ 1173306 w 1387187"/>
                <a:gd name="connsiteY21" fmla="*/ 804267 h 1443309"/>
                <a:gd name="connsiteX22" fmla="*/ 1194088 w 1387187"/>
                <a:gd name="connsiteY22" fmla="*/ 835440 h 1443309"/>
                <a:gd name="connsiteX23" fmla="*/ 1246043 w 1387187"/>
                <a:gd name="connsiteY23" fmla="*/ 897785 h 1443309"/>
                <a:gd name="connsiteX24" fmla="*/ 1266825 w 1387187"/>
                <a:gd name="connsiteY24" fmla="*/ 970522 h 1443309"/>
                <a:gd name="connsiteX25" fmla="*/ 1366622 w 1387187"/>
                <a:gd name="connsiteY25" fmla="*/ 1297835 h 1443309"/>
                <a:gd name="connsiteX26" fmla="*/ 1387187 w 1387187"/>
                <a:gd name="connsiteY26" fmla="*/ 1443309 h 1443309"/>
                <a:gd name="connsiteX0" fmla="*/ 1387187 w 1387187"/>
                <a:gd name="connsiteY0" fmla="*/ 1443309 h 1443309"/>
                <a:gd name="connsiteX1" fmla="*/ 0 w 1387187"/>
                <a:gd name="connsiteY1" fmla="*/ 1442875 h 1443309"/>
                <a:gd name="connsiteX2" fmla="*/ 19916 w 1387187"/>
                <a:gd name="connsiteY2" fmla="*/ 1292640 h 1443309"/>
                <a:gd name="connsiteX3" fmla="*/ 123825 w 1387187"/>
                <a:gd name="connsiteY3" fmla="*/ 928958 h 1443309"/>
                <a:gd name="connsiteX4" fmla="*/ 342034 w 1387187"/>
                <a:gd name="connsiteY4" fmla="*/ 721140 h 1443309"/>
                <a:gd name="connsiteX5" fmla="*/ 496166 w 1387187"/>
                <a:gd name="connsiteY5" fmla="*/ 666804 h 1443309"/>
                <a:gd name="connsiteX6" fmla="*/ 456334 w 1387187"/>
                <a:gd name="connsiteY6" fmla="*/ 575667 h 1443309"/>
                <a:gd name="connsiteX7" fmla="*/ 456334 w 1387187"/>
                <a:gd name="connsiteY7" fmla="*/ 305503 h 1443309"/>
                <a:gd name="connsiteX8" fmla="*/ 605705 w 1387187"/>
                <a:gd name="connsiteY8" fmla="*/ 39020 h 1443309"/>
                <a:gd name="connsiteX9" fmla="*/ 886691 w 1387187"/>
                <a:gd name="connsiteY9" fmla="*/ 39886 h 1443309"/>
                <a:gd name="connsiteX10" fmla="*/ 934316 w 1387187"/>
                <a:gd name="connsiteY10" fmla="*/ 76903 h 1443309"/>
                <a:gd name="connsiteX11" fmla="*/ 1007052 w 1387187"/>
                <a:gd name="connsiteY11" fmla="*/ 170422 h 1443309"/>
                <a:gd name="connsiteX12" fmla="*/ 1027834 w 1387187"/>
                <a:gd name="connsiteY12" fmla="*/ 253549 h 1443309"/>
                <a:gd name="connsiteX13" fmla="*/ 1038225 w 1387187"/>
                <a:gd name="connsiteY13" fmla="*/ 357458 h 1443309"/>
                <a:gd name="connsiteX14" fmla="*/ 1027834 w 1387187"/>
                <a:gd name="connsiteY14" fmla="*/ 523712 h 1443309"/>
                <a:gd name="connsiteX15" fmla="*/ 996661 w 1387187"/>
                <a:gd name="connsiteY15" fmla="*/ 586058 h 1443309"/>
                <a:gd name="connsiteX16" fmla="*/ 965488 w 1387187"/>
                <a:gd name="connsiteY16" fmla="*/ 648403 h 1443309"/>
                <a:gd name="connsiteX17" fmla="*/ 975879 w 1387187"/>
                <a:gd name="connsiteY17" fmla="*/ 679576 h 1443309"/>
                <a:gd name="connsiteX18" fmla="*/ 1017443 w 1387187"/>
                <a:gd name="connsiteY18" fmla="*/ 689967 h 1443309"/>
                <a:gd name="connsiteX19" fmla="*/ 1048616 w 1387187"/>
                <a:gd name="connsiteY19" fmla="*/ 700358 h 1443309"/>
                <a:gd name="connsiteX20" fmla="*/ 1142134 w 1387187"/>
                <a:gd name="connsiteY20" fmla="*/ 783485 h 1443309"/>
                <a:gd name="connsiteX21" fmla="*/ 1173306 w 1387187"/>
                <a:gd name="connsiteY21" fmla="*/ 804267 h 1443309"/>
                <a:gd name="connsiteX22" fmla="*/ 1194088 w 1387187"/>
                <a:gd name="connsiteY22" fmla="*/ 835440 h 1443309"/>
                <a:gd name="connsiteX23" fmla="*/ 1246043 w 1387187"/>
                <a:gd name="connsiteY23" fmla="*/ 897785 h 1443309"/>
                <a:gd name="connsiteX24" fmla="*/ 1366622 w 1387187"/>
                <a:gd name="connsiteY24" fmla="*/ 1297835 h 1443309"/>
                <a:gd name="connsiteX25" fmla="*/ 1387187 w 1387187"/>
                <a:gd name="connsiteY25" fmla="*/ 1443309 h 1443309"/>
                <a:gd name="connsiteX0" fmla="*/ 1387187 w 1387187"/>
                <a:gd name="connsiteY0" fmla="*/ 1443309 h 1443309"/>
                <a:gd name="connsiteX1" fmla="*/ 0 w 1387187"/>
                <a:gd name="connsiteY1" fmla="*/ 1442875 h 1443309"/>
                <a:gd name="connsiteX2" fmla="*/ 19916 w 1387187"/>
                <a:gd name="connsiteY2" fmla="*/ 1292640 h 1443309"/>
                <a:gd name="connsiteX3" fmla="*/ 123825 w 1387187"/>
                <a:gd name="connsiteY3" fmla="*/ 928958 h 1443309"/>
                <a:gd name="connsiteX4" fmla="*/ 342034 w 1387187"/>
                <a:gd name="connsiteY4" fmla="*/ 721140 h 1443309"/>
                <a:gd name="connsiteX5" fmla="*/ 496166 w 1387187"/>
                <a:gd name="connsiteY5" fmla="*/ 666804 h 1443309"/>
                <a:gd name="connsiteX6" fmla="*/ 456334 w 1387187"/>
                <a:gd name="connsiteY6" fmla="*/ 575667 h 1443309"/>
                <a:gd name="connsiteX7" fmla="*/ 456334 w 1387187"/>
                <a:gd name="connsiteY7" fmla="*/ 305503 h 1443309"/>
                <a:gd name="connsiteX8" fmla="*/ 605705 w 1387187"/>
                <a:gd name="connsiteY8" fmla="*/ 39020 h 1443309"/>
                <a:gd name="connsiteX9" fmla="*/ 886691 w 1387187"/>
                <a:gd name="connsiteY9" fmla="*/ 39886 h 1443309"/>
                <a:gd name="connsiteX10" fmla="*/ 934316 w 1387187"/>
                <a:gd name="connsiteY10" fmla="*/ 76903 h 1443309"/>
                <a:gd name="connsiteX11" fmla="*/ 1007052 w 1387187"/>
                <a:gd name="connsiteY11" fmla="*/ 170422 h 1443309"/>
                <a:gd name="connsiteX12" fmla="*/ 1027834 w 1387187"/>
                <a:gd name="connsiteY12" fmla="*/ 253549 h 1443309"/>
                <a:gd name="connsiteX13" fmla="*/ 1038225 w 1387187"/>
                <a:gd name="connsiteY13" fmla="*/ 357458 h 1443309"/>
                <a:gd name="connsiteX14" fmla="*/ 1027834 w 1387187"/>
                <a:gd name="connsiteY14" fmla="*/ 523712 h 1443309"/>
                <a:gd name="connsiteX15" fmla="*/ 996661 w 1387187"/>
                <a:gd name="connsiteY15" fmla="*/ 586058 h 1443309"/>
                <a:gd name="connsiteX16" fmla="*/ 965488 w 1387187"/>
                <a:gd name="connsiteY16" fmla="*/ 648403 h 1443309"/>
                <a:gd name="connsiteX17" fmla="*/ 975879 w 1387187"/>
                <a:gd name="connsiteY17" fmla="*/ 679576 h 1443309"/>
                <a:gd name="connsiteX18" fmla="*/ 1017443 w 1387187"/>
                <a:gd name="connsiteY18" fmla="*/ 689967 h 1443309"/>
                <a:gd name="connsiteX19" fmla="*/ 1048616 w 1387187"/>
                <a:gd name="connsiteY19" fmla="*/ 700358 h 1443309"/>
                <a:gd name="connsiteX20" fmla="*/ 1142134 w 1387187"/>
                <a:gd name="connsiteY20" fmla="*/ 783485 h 1443309"/>
                <a:gd name="connsiteX21" fmla="*/ 1173306 w 1387187"/>
                <a:gd name="connsiteY21" fmla="*/ 804267 h 1443309"/>
                <a:gd name="connsiteX22" fmla="*/ 1246043 w 1387187"/>
                <a:gd name="connsiteY22" fmla="*/ 897785 h 1443309"/>
                <a:gd name="connsiteX23" fmla="*/ 1366622 w 1387187"/>
                <a:gd name="connsiteY23" fmla="*/ 1297835 h 1443309"/>
                <a:gd name="connsiteX24" fmla="*/ 1387187 w 1387187"/>
                <a:gd name="connsiteY24" fmla="*/ 1443309 h 1443309"/>
                <a:gd name="connsiteX0" fmla="*/ 1387187 w 1387187"/>
                <a:gd name="connsiteY0" fmla="*/ 1443309 h 1443309"/>
                <a:gd name="connsiteX1" fmla="*/ 0 w 1387187"/>
                <a:gd name="connsiteY1" fmla="*/ 1442875 h 1443309"/>
                <a:gd name="connsiteX2" fmla="*/ 19916 w 1387187"/>
                <a:gd name="connsiteY2" fmla="*/ 1292640 h 1443309"/>
                <a:gd name="connsiteX3" fmla="*/ 123825 w 1387187"/>
                <a:gd name="connsiteY3" fmla="*/ 928958 h 1443309"/>
                <a:gd name="connsiteX4" fmla="*/ 342034 w 1387187"/>
                <a:gd name="connsiteY4" fmla="*/ 721140 h 1443309"/>
                <a:gd name="connsiteX5" fmla="*/ 496166 w 1387187"/>
                <a:gd name="connsiteY5" fmla="*/ 666804 h 1443309"/>
                <a:gd name="connsiteX6" fmla="*/ 456334 w 1387187"/>
                <a:gd name="connsiteY6" fmla="*/ 575667 h 1443309"/>
                <a:gd name="connsiteX7" fmla="*/ 456334 w 1387187"/>
                <a:gd name="connsiteY7" fmla="*/ 305503 h 1443309"/>
                <a:gd name="connsiteX8" fmla="*/ 605705 w 1387187"/>
                <a:gd name="connsiteY8" fmla="*/ 39020 h 1443309"/>
                <a:gd name="connsiteX9" fmla="*/ 886691 w 1387187"/>
                <a:gd name="connsiteY9" fmla="*/ 39886 h 1443309"/>
                <a:gd name="connsiteX10" fmla="*/ 934316 w 1387187"/>
                <a:gd name="connsiteY10" fmla="*/ 76903 h 1443309"/>
                <a:gd name="connsiteX11" fmla="*/ 1007052 w 1387187"/>
                <a:gd name="connsiteY11" fmla="*/ 170422 h 1443309"/>
                <a:gd name="connsiteX12" fmla="*/ 1027834 w 1387187"/>
                <a:gd name="connsiteY12" fmla="*/ 253549 h 1443309"/>
                <a:gd name="connsiteX13" fmla="*/ 1038225 w 1387187"/>
                <a:gd name="connsiteY13" fmla="*/ 357458 h 1443309"/>
                <a:gd name="connsiteX14" fmla="*/ 1027834 w 1387187"/>
                <a:gd name="connsiteY14" fmla="*/ 523712 h 1443309"/>
                <a:gd name="connsiteX15" fmla="*/ 996661 w 1387187"/>
                <a:gd name="connsiteY15" fmla="*/ 586058 h 1443309"/>
                <a:gd name="connsiteX16" fmla="*/ 965488 w 1387187"/>
                <a:gd name="connsiteY16" fmla="*/ 648403 h 1443309"/>
                <a:gd name="connsiteX17" fmla="*/ 975879 w 1387187"/>
                <a:gd name="connsiteY17" fmla="*/ 679576 h 1443309"/>
                <a:gd name="connsiteX18" fmla="*/ 1017443 w 1387187"/>
                <a:gd name="connsiteY18" fmla="*/ 689967 h 1443309"/>
                <a:gd name="connsiteX19" fmla="*/ 1048616 w 1387187"/>
                <a:gd name="connsiteY19" fmla="*/ 700358 h 1443309"/>
                <a:gd name="connsiteX20" fmla="*/ 1142134 w 1387187"/>
                <a:gd name="connsiteY20" fmla="*/ 783485 h 1443309"/>
                <a:gd name="connsiteX21" fmla="*/ 1246043 w 1387187"/>
                <a:gd name="connsiteY21" fmla="*/ 897785 h 1443309"/>
                <a:gd name="connsiteX22" fmla="*/ 1366622 w 1387187"/>
                <a:gd name="connsiteY22" fmla="*/ 1297835 h 1443309"/>
                <a:gd name="connsiteX23" fmla="*/ 1387187 w 1387187"/>
                <a:gd name="connsiteY23" fmla="*/ 1443309 h 1443309"/>
                <a:gd name="connsiteX0" fmla="*/ 1387187 w 1387187"/>
                <a:gd name="connsiteY0" fmla="*/ 1443309 h 1443309"/>
                <a:gd name="connsiteX1" fmla="*/ 0 w 1387187"/>
                <a:gd name="connsiteY1" fmla="*/ 1442875 h 1443309"/>
                <a:gd name="connsiteX2" fmla="*/ 19916 w 1387187"/>
                <a:gd name="connsiteY2" fmla="*/ 1292640 h 1443309"/>
                <a:gd name="connsiteX3" fmla="*/ 123825 w 1387187"/>
                <a:gd name="connsiteY3" fmla="*/ 928958 h 1443309"/>
                <a:gd name="connsiteX4" fmla="*/ 342034 w 1387187"/>
                <a:gd name="connsiteY4" fmla="*/ 721140 h 1443309"/>
                <a:gd name="connsiteX5" fmla="*/ 496166 w 1387187"/>
                <a:gd name="connsiteY5" fmla="*/ 666804 h 1443309"/>
                <a:gd name="connsiteX6" fmla="*/ 456334 w 1387187"/>
                <a:gd name="connsiteY6" fmla="*/ 575667 h 1443309"/>
                <a:gd name="connsiteX7" fmla="*/ 456334 w 1387187"/>
                <a:gd name="connsiteY7" fmla="*/ 305503 h 1443309"/>
                <a:gd name="connsiteX8" fmla="*/ 605705 w 1387187"/>
                <a:gd name="connsiteY8" fmla="*/ 39020 h 1443309"/>
                <a:gd name="connsiteX9" fmla="*/ 886691 w 1387187"/>
                <a:gd name="connsiteY9" fmla="*/ 39886 h 1443309"/>
                <a:gd name="connsiteX10" fmla="*/ 934316 w 1387187"/>
                <a:gd name="connsiteY10" fmla="*/ 76903 h 1443309"/>
                <a:gd name="connsiteX11" fmla="*/ 1007052 w 1387187"/>
                <a:gd name="connsiteY11" fmla="*/ 170422 h 1443309"/>
                <a:gd name="connsiteX12" fmla="*/ 1027834 w 1387187"/>
                <a:gd name="connsiteY12" fmla="*/ 253549 h 1443309"/>
                <a:gd name="connsiteX13" fmla="*/ 1038225 w 1387187"/>
                <a:gd name="connsiteY13" fmla="*/ 357458 h 1443309"/>
                <a:gd name="connsiteX14" fmla="*/ 1027834 w 1387187"/>
                <a:gd name="connsiteY14" fmla="*/ 523712 h 1443309"/>
                <a:gd name="connsiteX15" fmla="*/ 996661 w 1387187"/>
                <a:gd name="connsiteY15" fmla="*/ 586058 h 1443309"/>
                <a:gd name="connsiteX16" fmla="*/ 965488 w 1387187"/>
                <a:gd name="connsiteY16" fmla="*/ 648403 h 1443309"/>
                <a:gd name="connsiteX17" fmla="*/ 975879 w 1387187"/>
                <a:gd name="connsiteY17" fmla="*/ 679576 h 1443309"/>
                <a:gd name="connsiteX18" fmla="*/ 1017443 w 1387187"/>
                <a:gd name="connsiteY18" fmla="*/ 689967 h 1443309"/>
                <a:gd name="connsiteX19" fmla="*/ 1048616 w 1387187"/>
                <a:gd name="connsiteY19" fmla="*/ 700358 h 1443309"/>
                <a:gd name="connsiteX20" fmla="*/ 1246043 w 1387187"/>
                <a:gd name="connsiteY20" fmla="*/ 897785 h 1443309"/>
                <a:gd name="connsiteX21" fmla="*/ 1366622 w 1387187"/>
                <a:gd name="connsiteY21" fmla="*/ 1297835 h 1443309"/>
                <a:gd name="connsiteX22" fmla="*/ 1387187 w 1387187"/>
                <a:gd name="connsiteY22" fmla="*/ 1443309 h 1443309"/>
                <a:gd name="connsiteX0" fmla="*/ 1387187 w 1387187"/>
                <a:gd name="connsiteY0" fmla="*/ 1443309 h 1443309"/>
                <a:gd name="connsiteX1" fmla="*/ 0 w 1387187"/>
                <a:gd name="connsiteY1" fmla="*/ 1442875 h 1443309"/>
                <a:gd name="connsiteX2" fmla="*/ 19916 w 1387187"/>
                <a:gd name="connsiteY2" fmla="*/ 1292640 h 1443309"/>
                <a:gd name="connsiteX3" fmla="*/ 123825 w 1387187"/>
                <a:gd name="connsiteY3" fmla="*/ 928958 h 1443309"/>
                <a:gd name="connsiteX4" fmla="*/ 342034 w 1387187"/>
                <a:gd name="connsiteY4" fmla="*/ 721140 h 1443309"/>
                <a:gd name="connsiteX5" fmla="*/ 496166 w 1387187"/>
                <a:gd name="connsiteY5" fmla="*/ 666804 h 1443309"/>
                <a:gd name="connsiteX6" fmla="*/ 456334 w 1387187"/>
                <a:gd name="connsiteY6" fmla="*/ 575667 h 1443309"/>
                <a:gd name="connsiteX7" fmla="*/ 456334 w 1387187"/>
                <a:gd name="connsiteY7" fmla="*/ 305503 h 1443309"/>
                <a:gd name="connsiteX8" fmla="*/ 605705 w 1387187"/>
                <a:gd name="connsiteY8" fmla="*/ 39020 h 1443309"/>
                <a:gd name="connsiteX9" fmla="*/ 886691 w 1387187"/>
                <a:gd name="connsiteY9" fmla="*/ 39886 h 1443309"/>
                <a:gd name="connsiteX10" fmla="*/ 934316 w 1387187"/>
                <a:gd name="connsiteY10" fmla="*/ 76903 h 1443309"/>
                <a:gd name="connsiteX11" fmla="*/ 1007052 w 1387187"/>
                <a:gd name="connsiteY11" fmla="*/ 170422 h 1443309"/>
                <a:gd name="connsiteX12" fmla="*/ 1027834 w 1387187"/>
                <a:gd name="connsiteY12" fmla="*/ 253549 h 1443309"/>
                <a:gd name="connsiteX13" fmla="*/ 1038225 w 1387187"/>
                <a:gd name="connsiteY13" fmla="*/ 357458 h 1443309"/>
                <a:gd name="connsiteX14" fmla="*/ 1027834 w 1387187"/>
                <a:gd name="connsiteY14" fmla="*/ 523712 h 1443309"/>
                <a:gd name="connsiteX15" fmla="*/ 996661 w 1387187"/>
                <a:gd name="connsiteY15" fmla="*/ 586058 h 1443309"/>
                <a:gd name="connsiteX16" fmla="*/ 965488 w 1387187"/>
                <a:gd name="connsiteY16" fmla="*/ 648403 h 1443309"/>
                <a:gd name="connsiteX17" fmla="*/ 975879 w 1387187"/>
                <a:gd name="connsiteY17" fmla="*/ 679576 h 1443309"/>
                <a:gd name="connsiteX18" fmla="*/ 1048616 w 1387187"/>
                <a:gd name="connsiteY18" fmla="*/ 700358 h 1443309"/>
                <a:gd name="connsiteX19" fmla="*/ 1246043 w 1387187"/>
                <a:gd name="connsiteY19" fmla="*/ 897785 h 1443309"/>
                <a:gd name="connsiteX20" fmla="*/ 1366622 w 1387187"/>
                <a:gd name="connsiteY20" fmla="*/ 1297835 h 1443309"/>
                <a:gd name="connsiteX21" fmla="*/ 1387187 w 1387187"/>
                <a:gd name="connsiteY21" fmla="*/ 1443309 h 1443309"/>
                <a:gd name="connsiteX0" fmla="*/ 1387187 w 1387187"/>
                <a:gd name="connsiteY0" fmla="*/ 1443309 h 1443309"/>
                <a:gd name="connsiteX1" fmla="*/ 0 w 1387187"/>
                <a:gd name="connsiteY1" fmla="*/ 1442875 h 1443309"/>
                <a:gd name="connsiteX2" fmla="*/ 19916 w 1387187"/>
                <a:gd name="connsiteY2" fmla="*/ 1292640 h 1443309"/>
                <a:gd name="connsiteX3" fmla="*/ 123825 w 1387187"/>
                <a:gd name="connsiteY3" fmla="*/ 928958 h 1443309"/>
                <a:gd name="connsiteX4" fmla="*/ 342034 w 1387187"/>
                <a:gd name="connsiteY4" fmla="*/ 721140 h 1443309"/>
                <a:gd name="connsiteX5" fmla="*/ 496166 w 1387187"/>
                <a:gd name="connsiteY5" fmla="*/ 666804 h 1443309"/>
                <a:gd name="connsiteX6" fmla="*/ 456334 w 1387187"/>
                <a:gd name="connsiteY6" fmla="*/ 575667 h 1443309"/>
                <a:gd name="connsiteX7" fmla="*/ 456334 w 1387187"/>
                <a:gd name="connsiteY7" fmla="*/ 305503 h 1443309"/>
                <a:gd name="connsiteX8" fmla="*/ 605705 w 1387187"/>
                <a:gd name="connsiteY8" fmla="*/ 39020 h 1443309"/>
                <a:gd name="connsiteX9" fmla="*/ 886691 w 1387187"/>
                <a:gd name="connsiteY9" fmla="*/ 39886 h 1443309"/>
                <a:gd name="connsiteX10" fmla="*/ 934316 w 1387187"/>
                <a:gd name="connsiteY10" fmla="*/ 76903 h 1443309"/>
                <a:gd name="connsiteX11" fmla="*/ 1007052 w 1387187"/>
                <a:gd name="connsiteY11" fmla="*/ 170422 h 1443309"/>
                <a:gd name="connsiteX12" fmla="*/ 1027834 w 1387187"/>
                <a:gd name="connsiteY12" fmla="*/ 253549 h 1443309"/>
                <a:gd name="connsiteX13" fmla="*/ 1038225 w 1387187"/>
                <a:gd name="connsiteY13" fmla="*/ 357458 h 1443309"/>
                <a:gd name="connsiteX14" fmla="*/ 1027834 w 1387187"/>
                <a:gd name="connsiteY14" fmla="*/ 523712 h 1443309"/>
                <a:gd name="connsiteX15" fmla="*/ 996661 w 1387187"/>
                <a:gd name="connsiteY15" fmla="*/ 586058 h 1443309"/>
                <a:gd name="connsiteX16" fmla="*/ 965488 w 1387187"/>
                <a:gd name="connsiteY16" fmla="*/ 648403 h 1443309"/>
                <a:gd name="connsiteX17" fmla="*/ 1048616 w 1387187"/>
                <a:gd name="connsiteY17" fmla="*/ 700358 h 1443309"/>
                <a:gd name="connsiteX18" fmla="*/ 1246043 w 1387187"/>
                <a:gd name="connsiteY18" fmla="*/ 897785 h 1443309"/>
                <a:gd name="connsiteX19" fmla="*/ 1366622 w 1387187"/>
                <a:gd name="connsiteY19" fmla="*/ 1297835 h 1443309"/>
                <a:gd name="connsiteX20" fmla="*/ 1387187 w 1387187"/>
                <a:gd name="connsiteY20" fmla="*/ 1443309 h 1443309"/>
                <a:gd name="connsiteX0" fmla="*/ 1387187 w 1387187"/>
                <a:gd name="connsiteY0" fmla="*/ 1443309 h 1443309"/>
                <a:gd name="connsiteX1" fmla="*/ 0 w 1387187"/>
                <a:gd name="connsiteY1" fmla="*/ 1442875 h 1443309"/>
                <a:gd name="connsiteX2" fmla="*/ 19916 w 1387187"/>
                <a:gd name="connsiteY2" fmla="*/ 1292640 h 1443309"/>
                <a:gd name="connsiteX3" fmla="*/ 123825 w 1387187"/>
                <a:gd name="connsiteY3" fmla="*/ 928958 h 1443309"/>
                <a:gd name="connsiteX4" fmla="*/ 342034 w 1387187"/>
                <a:gd name="connsiteY4" fmla="*/ 721140 h 1443309"/>
                <a:gd name="connsiteX5" fmla="*/ 496166 w 1387187"/>
                <a:gd name="connsiteY5" fmla="*/ 666804 h 1443309"/>
                <a:gd name="connsiteX6" fmla="*/ 456334 w 1387187"/>
                <a:gd name="connsiteY6" fmla="*/ 575667 h 1443309"/>
                <a:gd name="connsiteX7" fmla="*/ 456334 w 1387187"/>
                <a:gd name="connsiteY7" fmla="*/ 305503 h 1443309"/>
                <a:gd name="connsiteX8" fmla="*/ 605705 w 1387187"/>
                <a:gd name="connsiteY8" fmla="*/ 39020 h 1443309"/>
                <a:gd name="connsiteX9" fmla="*/ 886691 w 1387187"/>
                <a:gd name="connsiteY9" fmla="*/ 39886 h 1443309"/>
                <a:gd name="connsiteX10" fmla="*/ 934316 w 1387187"/>
                <a:gd name="connsiteY10" fmla="*/ 76903 h 1443309"/>
                <a:gd name="connsiteX11" fmla="*/ 1007052 w 1387187"/>
                <a:gd name="connsiteY11" fmla="*/ 170422 h 1443309"/>
                <a:gd name="connsiteX12" fmla="*/ 1027834 w 1387187"/>
                <a:gd name="connsiteY12" fmla="*/ 253549 h 1443309"/>
                <a:gd name="connsiteX13" fmla="*/ 1038225 w 1387187"/>
                <a:gd name="connsiteY13" fmla="*/ 357458 h 1443309"/>
                <a:gd name="connsiteX14" fmla="*/ 1027834 w 1387187"/>
                <a:gd name="connsiteY14" fmla="*/ 523712 h 1443309"/>
                <a:gd name="connsiteX15" fmla="*/ 996661 w 1387187"/>
                <a:gd name="connsiteY15" fmla="*/ 586058 h 1443309"/>
                <a:gd name="connsiteX16" fmla="*/ 965488 w 1387187"/>
                <a:gd name="connsiteY16" fmla="*/ 648403 h 1443309"/>
                <a:gd name="connsiteX17" fmla="*/ 1048616 w 1387187"/>
                <a:gd name="connsiteY17" fmla="*/ 700358 h 1443309"/>
                <a:gd name="connsiteX18" fmla="*/ 1265093 w 1387187"/>
                <a:gd name="connsiteY18" fmla="*/ 928741 h 1443309"/>
                <a:gd name="connsiteX19" fmla="*/ 1366622 w 1387187"/>
                <a:gd name="connsiteY19" fmla="*/ 1297835 h 1443309"/>
                <a:gd name="connsiteX20" fmla="*/ 1387187 w 1387187"/>
                <a:gd name="connsiteY20" fmla="*/ 1443309 h 1443309"/>
                <a:gd name="connsiteX0" fmla="*/ 1387187 w 1387187"/>
                <a:gd name="connsiteY0" fmla="*/ 1443309 h 1443309"/>
                <a:gd name="connsiteX1" fmla="*/ 0 w 1387187"/>
                <a:gd name="connsiteY1" fmla="*/ 1442875 h 1443309"/>
                <a:gd name="connsiteX2" fmla="*/ 19916 w 1387187"/>
                <a:gd name="connsiteY2" fmla="*/ 1292640 h 1443309"/>
                <a:gd name="connsiteX3" fmla="*/ 123825 w 1387187"/>
                <a:gd name="connsiteY3" fmla="*/ 928958 h 1443309"/>
                <a:gd name="connsiteX4" fmla="*/ 342034 w 1387187"/>
                <a:gd name="connsiteY4" fmla="*/ 721140 h 1443309"/>
                <a:gd name="connsiteX5" fmla="*/ 496166 w 1387187"/>
                <a:gd name="connsiteY5" fmla="*/ 666804 h 1443309"/>
                <a:gd name="connsiteX6" fmla="*/ 456334 w 1387187"/>
                <a:gd name="connsiteY6" fmla="*/ 575667 h 1443309"/>
                <a:gd name="connsiteX7" fmla="*/ 456334 w 1387187"/>
                <a:gd name="connsiteY7" fmla="*/ 305503 h 1443309"/>
                <a:gd name="connsiteX8" fmla="*/ 605705 w 1387187"/>
                <a:gd name="connsiteY8" fmla="*/ 39020 h 1443309"/>
                <a:gd name="connsiteX9" fmla="*/ 886691 w 1387187"/>
                <a:gd name="connsiteY9" fmla="*/ 39886 h 1443309"/>
                <a:gd name="connsiteX10" fmla="*/ 934316 w 1387187"/>
                <a:gd name="connsiteY10" fmla="*/ 76903 h 1443309"/>
                <a:gd name="connsiteX11" fmla="*/ 1007052 w 1387187"/>
                <a:gd name="connsiteY11" fmla="*/ 170422 h 1443309"/>
                <a:gd name="connsiteX12" fmla="*/ 1027834 w 1387187"/>
                <a:gd name="connsiteY12" fmla="*/ 253549 h 1443309"/>
                <a:gd name="connsiteX13" fmla="*/ 1038225 w 1387187"/>
                <a:gd name="connsiteY13" fmla="*/ 357458 h 1443309"/>
                <a:gd name="connsiteX14" fmla="*/ 1027834 w 1387187"/>
                <a:gd name="connsiteY14" fmla="*/ 523712 h 1443309"/>
                <a:gd name="connsiteX15" fmla="*/ 996661 w 1387187"/>
                <a:gd name="connsiteY15" fmla="*/ 586058 h 1443309"/>
                <a:gd name="connsiteX16" fmla="*/ 965488 w 1387187"/>
                <a:gd name="connsiteY16" fmla="*/ 648403 h 1443309"/>
                <a:gd name="connsiteX17" fmla="*/ 1070047 w 1387187"/>
                <a:gd name="connsiteY17" fmla="*/ 717027 h 1443309"/>
                <a:gd name="connsiteX18" fmla="*/ 1265093 w 1387187"/>
                <a:gd name="connsiteY18" fmla="*/ 928741 h 1443309"/>
                <a:gd name="connsiteX19" fmla="*/ 1366622 w 1387187"/>
                <a:gd name="connsiteY19" fmla="*/ 1297835 h 1443309"/>
                <a:gd name="connsiteX20" fmla="*/ 1387187 w 1387187"/>
                <a:gd name="connsiteY20" fmla="*/ 1443309 h 1443309"/>
                <a:gd name="connsiteX0" fmla="*/ 1387187 w 1387187"/>
                <a:gd name="connsiteY0" fmla="*/ 1443309 h 1443309"/>
                <a:gd name="connsiteX1" fmla="*/ 0 w 1387187"/>
                <a:gd name="connsiteY1" fmla="*/ 1442875 h 1443309"/>
                <a:gd name="connsiteX2" fmla="*/ 19916 w 1387187"/>
                <a:gd name="connsiteY2" fmla="*/ 1292640 h 1443309"/>
                <a:gd name="connsiteX3" fmla="*/ 123825 w 1387187"/>
                <a:gd name="connsiteY3" fmla="*/ 928958 h 1443309"/>
                <a:gd name="connsiteX4" fmla="*/ 342034 w 1387187"/>
                <a:gd name="connsiteY4" fmla="*/ 721140 h 1443309"/>
                <a:gd name="connsiteX5" fmla="*/ 496166 w 1387187"/>
                <a:gd name="connsiteY5" fmla="*/ 666804 h 1443309"/>
                <a:gd name="connsiteX6" fmla="*/ 456334 w 1387187"/>
                <a:gd name="connsiteY6" fmla="*/ 575667 h 1443309"/>
                <a:gd name="connsiteX7" fmla="*/ 456334 w 1387187"/>
                <a:gd name="connsiteY7" fmla="*/ 305503 h 1443309"/>
                <a:gd name="connsiteX8" fmla="*/ 605705 w 1387187"/>
                <a:gd name="connsiteY8" fmla="*/ 39020 h 1443309"/>
                <a:gd name="connsiteX9" fmla="*/ 886691 w 1387187"/>
                <a:gd name="connsiteY9" fmla="*/ 39886 h 1443309"/>
                <a:gd name="connsiteX10" fmla="*/ 934316 w 1387187"/>
                <a:gd name="connsiteY10" fmla="*/ 76903 h 1443309"/>
                <a:gd name="connsiteX11" fmla="*/ 1007052 w 1387187"/>
                <a:gd name="connsiteY11" fmla="*/ 170422 h 1443309"/>
                <a:gd name="connsiteX12" fmla="*/ 1027834 w 1387187"/>
                <a:gd name="connsiteY12" fmla="*/ 253549 h 1443309"/>
                <a:gd name="connsiteX13" fmla="*/ 1038225 w 1387187"/>
                <a:gd name="connsiteY13" fmla="*/ 357458 h 1443309"/>
                <a:gd name="connsiteX14" fmla="*/ 1027834 w 1387187"/>
                <a:gd name="connsiteY14" fmla="*/ 523712 h 1443309"/>
                <a:gd name="connsiteX15" fmla="*/ 996661 w 1387187"/>
                <a:gd name="connsiteY15" fmla="*/ 586058 h 1443309"/>
                <a:gd name="connsiteX16" fmla="*/ 965488 w 1387187"/>
                <a:gd name="connsiteY16" fmla="*/ 648403 h 1443309"/>
                <a:gd name="connsiteX17" fmla="*/ 1067665 w 1387187"/>
                <a:gd name="connsiteY17" fmla="*/ 717027 h 1443309"/>
                <a:gd name="connsiteX18" fmla="*/ 1265093 w 1387187"/>
                <a:gd name="connsiteY18" fmla="*/ 928741 h 1443309"/>
                <a:gd name="connsiteX19" fmla="*/ 1366622 w 1387187"/>
                <a:gd name="connsiteY19" fmla="*/ 1297835 h 1443309"/>
                <a:gd name="connsiteX20" fmla="*/ 1387187 w 1387187"/>
                <a:gd name="connsiteY20" fmla="*/ 1443309 h 1443309"/>
                <a:gd name="connsiteX0" fmla="*/ 1387187 w 1387187"/>
                <a:gd name="connsiteY0" fmla="*/ 1443309 h 1443309"/>
                <a:gd name="connsiteX1" fmla="*/ 0 w 1387187"/>
                <a:gd name="connsiteY1" fmla="*/ 1442875 h 1443309"/>
                <a:gd name="connsiteX2" fmla="*/ 19916 w 1387187"/>
                <a:gd name="connsiteY2" fmla="*/ 1292640 h 1443309"/>
                <a:gd name="connsiteX3" fmla="*/ 123825 w 1387187"/>
                <a:gd name="connsiteY3" fmla="*/ 928958 h 1443309"/>
                <a:gd name="connsiteX4" fmla="*/ 342034 w 1387187"/>
                <a:gd name="connsiteY4" fmla="*/ 721140 h 1443309"/>
                <a:gd name="connsiteX5" fmla="*/ 496166 w 1387187"/>
                <a:gd name="connsiteY5" fmla="*/ 666804 h 1443309"/>
                <a:gd name="connsiteX6" fmla="*/ 456334 w 1387187"/>
                <a:gd name="connsiteY6" fmla="*/ 575667 h 1443309"/>
                <a:gd name="connsiteX7" fmla="*/ 456334 w 1387187"/>
                <a:gd name="connsiteY7" fmla="*/ 305503 h 1443309"/>
                <a:gd name="connsiteX8" fmla="*/ 605705 w 1387187"/>
                <a:gd name="connsiteY8" fmla="*/ 39020 h 1443309"/>
                <a:gd name="connsiteX9" fmla="*/ 886691 w 1387187"/>
                <a:gd name="connsiteY9" fmla="*/ 39886 h 1443309"/>
                <a:gd name="connsiteX10" fmla="*/ 934316 w 1387187"/>
                <a:gd name="connsiteY10" fmla="*/ 76903 h 1443309"/>
                <a:gd name="connsiteX11" fmla="*/ 1007052 w 1387187"/>
                <a:gd name="connsiteY11" fmla="*/ 170422 h 1443309"/>
                <a:gd name="connsiteX12" fmla="*/ 1027834 w 1387187"/>
                <a:gd name="connsiteY12" fmla="*/ 253549 h 1443309"/>
                <a:gd name="connsiteX13" fmla="*/ 1038225 w 1387187"/>
                <a:gd name="connsiteY13" fmla="*/ 357458 h 1443309"/>
                <a:gd name="connsiteX14" fmla="*/ 996661 w 1387187"/>
                <a:gd name="connsiteY14" fmla="*/ 586058 h 1443309"/>
                <a:gd name="connsiteX15" fmla="*/ 965488 w 1387187"/>
                <a:gd name="connsiteY15" fmla="*/ 648403 h 1443309"/>
                <a:gd name="connsiteX16" fmla="*/ 1067665 w 1387187"/>
                <a:gd name="connsiteY16" fmla="*/ 717027 h 1443309"/>
                <a:gd name="connsiteX17" fmla="*/ 1265093 w 1387187"/>
                <a:gd name="connsiteY17" fmla="*/ 928741 h 1443309"/>
                <a:gd name="connsiteX18" fmla="*/ 1366622 w 1387187"/>
                <a:gd name="connsiteY18" fmla="*/ 1297835 h 1443309"/>
                <a:gd name="connsiteX19" fmla="*/ 1387187 w 1387187"/>
                <a:gd name="connsiteY19" fmla="*/ 1443309 h 1443309"/>
                <a:gd name="connsiteX0" fmla="*/ 1387187 w 1387187"/>
                <a:gd name="connsiteY0" fmla="*/ 1443309 h 1443309"/>
                <a:gd name="connsiteX1" fmla="*/ 0 w 1387187"/>
                <a:gd name="connsiteY1" fmla="*/ 1442875 h 1443309"/>
                <a:gd name="connsiteX2" fmla="*/ 19916 w 1387187"/>
                <a:gd name="connsiteY2" fmla="*/ 1292640 h 1443309"/>
                <a:gd name="connsiteX3" fmla="*/ 123825 w 1387187"/>
                <a:gd name="connsiteY3" fmla="*/ 928958 h 1443309"/>
                <a:gd name="connsiteX4" fmla="*/ 342034 w 1387187"/>
                <a:gd name="connsiteY4" fmla="*/ 721140 h 1443309"/>
                <a:gd name="connsiteX5" fmla="*/ 496166 w 1387187"/>
                <a:gd name="connsiteY5" fmla="*/ 666804 h 1443309"/>
                <a:gd name="connsiteX6" fmla="*/ 456334 w 1387187"/>
                <a:gd name="connsiteY6" fmla="*/ 575667 h 1443309"/>
                <a:gd name="connsiteX7" fmla="*/ 456334 w 1387187"/>
                <a:gd name="connsiteY7" fmla="*/ 305503 h 1443309"/>
                <a:gd name="connsiteX8" fmla="*/ 605705 w 1387187"/>
                <a:gd name="connsiteY8" fmla="*/ 39020 h 1443309"/>
                <a:gd name="connsiteX9" fmla="*/ 886691 w 1387187"/>
                <a:gd name="connsiteY9" fmla="*/ 39886 h 1443309"/>
                <a:gd name="connsiteX10" fmla="*/ 934316 w 1387187"/>
                <a:gd name="connsiteY10" fmla="*/ 76903 h 1443309"/>
                <a:gd name="connsiteX11" fmla="*/ 1007052 w 1387187"/>
                <a:gd name="connsiteY11" fmla="*/ 170422 h 1443309"/>
                <a:gd name="connsiteX12" fmla="*/ 1038225 w 1387187"/>
                <a:gd name="connsiteY12" fmla="*/ 357458 h 1443309"/>
                <a:gd name="connsiteX13" fmla="*/ 996661 w 1387187"/>
                <a:gd name="connsiteY13" fmla="*/ 586058 h 1443309"/>
                <a:gd name="connsiteX14" fmla="*/ 965488 w 1387187"/>
                <a:gd name="connsiteY14" fmla="*/ 648403 h 1443309"/>
                <a:gd name="connsiteX15" fmla="*/ 1067665 w 1387187"/>
                <a:gd name="connsiteY15" fmla="*/ 717027 h 1443309"/>
                <a:gd name="connsiteX16" fmla="*/ 1265093 w 1387187"/>
                <a:gd name="connsiteY16" fmla="*/ 928741 h 1443309"/>
                <a:gd name="connsiteX17" fmla="*/ 1366622 w 1387187"/>
                <a:gd name="connsiteY17" fmla="*/ 1297835 h 1443309"/>
                <a:gd name="connsiteX18" fmla="*/ 1387187 w 1387187"/>
                <a:gd name="connsiteY18" fmla="*/ 1443309 h 1443309"/>
                <a:gd name="connsiteX0" fmla="*/ 1387187 w 1387187"/>
                <a:gd name="connsiteY0" fmla="*/ 1443309 h 1443309"/>
                <a:gd name="connsiteX1" fmla="*/ 0 w 1387187"/>
                <a:gd name="connsiteY1" fmla="*/ 1442875 h 1443309"/>
                <a:gd name="connsiteX2" fmla="*/ 19916 w 1387187"/>
                <a:gd name="connsiteY2" fmla="*/ 1292640 h 1443309"/>
                <a:gd name="connsiteX3" fmla="*/ 123825 w 1387187"/>
                <a:gd name="connsiteY3" fmla="*/ 928958 h 1443309"/>
                <a:gd name="connsiteX4" fmla="*/ 342034 w 1387187"/>
                <a:gd name="connsiteY4" fmla="*/ 721140 h 1443309"/>
                <a:gd name="connsiteX5" fmla="*/ 496166 w 1387187"/>
                <a:gd name="connsiteY5" fmla="*/ 666804 h 1443309"/>
                <a:gd name="connsiteX6" fmla="*/ 456334 w 1387187"/>
                <a:gd name="connsiteY6" fmla="*/ 575667 h 1443309"/>
                <a:gd name="connsiteX7" fmla="*/ 456334 w 1387187"/>
                <a:gd name="connsiteY7" fmla="*/ 305503 h 1443309"/>
                <a:gd name="connsiteX8" fmla="*/ 605705 w 1387187"/>
                <a:gd name="connsiteY8" fmla="*/ 39020 h 1443309"/>
                <a:gd name="connsiteX9" fmla="*/ 886691 w 1387187"/>
                <a:gd name="connsiteY9" fmla="*/ 39886 h 1443309"/>
                <a:gd name="connsiteX10" fmla="*/ 934316 w 1387187"/>
                <a:gd name="connsiteY10" fmla="*/ 76903 h 1443309"/>
                <a:gd name="connsiteX11" fmla="*/ 1038225 w 1387187"/>
                <a:gd name="connsiteY11" fmla="*/ 357458 h 1443309"/>
                <a:gd name="connsiteX12" fmla="*/ 996661 w 1387187"/>
                <a:gd name="connsiteY12" fmla="*/ 586058 h 1443309"/>
                <a:gd name="connsiteX13" fmla="*/ 965488 w 1387187"/>
                <a:gd name="connsiteY13" fmla="*/ 648403 h 1443309"/>
                <a:gd name="connsiteX14" fmla="*/ 1067665 w 1387187"/>
                <a:gd name="connsiteY14" fmla="*/ 717027 h 1443309"/>
                <a:gd name="connsiteX15" fmla="*/ 1265093 w 1387187"/>
                <a:gd name="connsiteY15" fmla="*/ 928741 h 1443309"/>
                <a:gd name="connsiteX16" fmla="*/ 1366622 w 1387187"/>
                <a:gd name="connsiteY16" fmla="*/ 1297835 h 1443309"/>
                <a:gd name="connsiteX17" fmla="*/ 1387187 w 1387187"/>
                <a:gd name="connsiteY17" fmla="*/ 1443309 h 1443309"/>
                <a:gd name="connsiteX0" fmla="*/ 1387187 w 1387187"/>
                <a:gd name="connsiteY0" fmla="*/ 1445718 h 1445718"/>
                <a:gd name="connsiteX1" fmla="*/ 0 w 1387187"/>
                <a:gd name="connsiteY1" fmla="*/ 1445284 h 1445718"/>
                <a:gd name="connsiteX2" fmla="*/ 19916 w 1387187"/>
                <a:gd name="connsiteY2" fmla="*/ 1295049 h 1445718"/>
                <a:gd name="connsiteX3" fmla="*/ 123825 w 1387187"/>
                <a:gd name="connsiteY3" fmla="*/ 931367 h 1445718"/>
                <a:gd name="connsiteX4" fmla="*/ 342034 w 1387187"/>
                <a:gd name="connsiteY4" fmla="*/ 723549 h 1445718"/>
                <a:gd name="connsiteX5" fmla="*/ 496166 w 1387187"/>
                <a:gd name="connsiteY5" fmla="*/ 669213 h 1445718"/>
                <a:gd name="connsiteX6" fmla="*/ 456334 w 1387187"/>
                <a:gd name="connsiteY6" fmla="*/ 578076 h 1445718"/>
                <a:gd name="connsiteX7" fmla="*/ 456334 w 1387187"/>
                <a:gd name="connsiteY7" fmla="*/ 307912 h 1445718"/>
                <a:gd name="connsiteX8" fmla="*/ 605705 w 1387187"/>
                <a:gd name="connsiteY8" fmla="*/ 41429 h 1445718"/>
                <a:gd name="connsiteX9" fmla="*/ 886691 w 1387187"/>
                <a:gd name="connsiteY9" fmla="*/ 42295 h 1445718"/>
                <a:gd name="connsiteX10" fmla="*/ 1038225 w 1387187"/>
                <a:gd name="connsiteY10" fmla="*/ 359867 h 1445718"/>
                <a:gd name="connsiteX11" fmla="*/ 996661 w 1387187"/>
                <a:gd name="connsiteY11" fmla="*/ 588467 h 1445718"/>
                <a:gd name="connsiteX12" fmla="*/ 965488 w 1387187"/>
                <a:gd name="connsiteY12" fmla="*/ 650812 h 1445718"/>
                <a:gd name="connsiteX13" fmla="*/ 1067665 w 1387187"/>
                <a:gd name="connsiteY13" fmla="*/ 719436 h 1445718"/>
                <a:gd name="connsiteX14" fmla="*/ 1265093 w 1387187"/>
                <a:gd name="connsiteY14" fmla="*/ 931150 h 1445718"/>
                <a:gd name="connsiteX15" fmla="*/ 1366622 w 1387187"/>
                <a:gd name="connsiteY15" fmla="*/ 1300244 h 1445718"/>
                <a:gd name="connsiteX16" fmla="*/ 1387187 w 1387187"/>
                <a:gd name="connsiteY16" fmla="*/ 1445718 h 1445718"/>
                <a:gd name="connsiteX0" fmla="*/ 1387187 w 1387187"/>
                <a:gd name="connsiteY0" fmla="*/ 1445718 h 1445718"/>
                <a:gd name="connsiteX1" fmla="*/ 0 w 1387187"/>
                <a:gd name="connsiteY1" fmla="*/ 1445284 h 1445718"/>
                <a:gd name="connsiteX2" fmla="*/ 19916 w 1387187"/>
                <a:gd name="connsiteY2" fmla="*/ 1295049 h 1445718"/>
                <a:gd name="connsiteX3" fmla="*/ 123825 w 1387187"/>
                <a:gd name="connsiteY3" fmla="*/ 931367 h 1445718"/>
                <a:gd name="connsiteX4" fmla="*/ 342034 w 1387187"/>
                <a:gd name="connsiteY4" fmla="*/ 723549 h 1445718"/>
                <a:gd name="connsiteX5" fmla="*/ 496166 w 1387187"/>
                <a:gd name="connsiteY5" fmla="*/ 669213 h 1445718"/>
                <a:gd name="connsiteX6" fmla="*/ 456334 w 1387187"/>
                <a:gd name="connsiteY6" fmla="*/ 578076 h 1445718"/>
                <a:gd name="connsiteX7" fmla="*/ 456334 w 1387187"/>
                <a:gd name="connsiteY7" fmla="*/ 307912 h 1445718"/>
                <a:gd name="connsiteX8" fmla="*/ 605705 w 1387187"/>
                <a:gd name="connsiteY8" fmla="*/ 41429 h 1445718"/>
                <a:gd name="connsiteX9" fmla="*/ 886691 w 1387187"/>
                <a:gd name="connsiteY9" fmla="*/ 42295 h 1445718"/>
                <a:gd name="connsiteX10" fmla="*/ 1038225 w 1387187"/>
                <a:gd name="connsiteY10" fmla="*/ 359867 h 1445718"/>
                <a:gd name="connsiteX11" fmla="*/ 996661 w 1387187"/>
                <a:gd name="connsiteY11" fmla="*/ 588467 h 1445718"/>
                <a:gd name="connsiteX12" fmla="*/ 965488 w 1387187"/>
                <a:gd name="connsiteY12" fmla="*/ 650812 h 1445718"/>
                <a:gd name="connsiteX13" fmla="*/ 1067665 w 1387187"/>
                <a:gd name="connsiteY13" fmla="*/ 719436 h 1445718"/>
                <a:gd name="connsiteX14" fmla="*/ 1265093 w 1387187"/>
                <a:gd name="connsiteY14" fmla="*/ 931150 h 1445718"/>
                <a:gd name="connsiteX15" fmla="*/ 1366622 w 1387187"/>
                <a:gd name="connsiteY15" fmla="*/ 1300244 h 1445718"/>
                <a:gd name="connsiteX16" fmla="*/ 1387187 w 1387187"/>
                <a:gd name="connsiteY16" fmla="*/ 1445718 h 1445718"/>
                <a:gd name="connsiteX0" fmla="*/ 1387187 w 1387187"/>
                <a:gd name="connsiteY0" fmla="*/ 1445718 h 1445718"/>
                <a:gd name="connsiteX1" fmla="*/ 0 w 1387187"/>
                <a:gd name="connsiteY1" fmla="*/ 1445284 h 1445718"/>
                <a:gd name="connsiteX2" fmla="*/ 19916 w 1387187"/>
                <a:gd name="connsiteY2" fmla="*/ 1295049 h 1445718"/>
                <a:gd name="connsiteX3" fmla="*/ 123825 w 1387187"/>
                <a:gd name="connsiteY3" fmla="*/ 931367 h 1445718"/>
                <a:gd name="connsiteX4" fmla="*/ 342034 w 1387187"/>
                <a:gd name="connsiteY4" fmla="*/ 723549 h 1445718"/>
                <a:gd name="connsiteX5" fmla="*/ 496166 w 1387187"/>
                <a:gd name="connsiteY5" fmla="*/ 669213 h 1445718"/>
                <a:gd name="connsiteX6" fmla="*/ 456334 w 1387187"/>
                <a:gd name="connsiteY6" fmla="*/ 578076 h 1445718"/>
                <a:gd name="connsiteX7" fmla="*/ 456334 w 1387187"/>
                <a:gd name="connsiteY7" fmla="*/ 307912 h 1445718"/>
                <a:gd name="connsiteX8" fmla="*/ 605705 w 1387187"/>
                <a:gd name="connsiteY8" fmla="*/ 41429 h 1445718"/>
                <a:gd name="connsiteX9" fmla="*/ 886691 w 1387187"/>
                <a:gd name="connsiteY9" fmla="*/ 42295 h 1445718"/>
                <a:gd name="connsiteX10" fmla="*/ 1038225 w 1387187"/>
                <a:gd name="connsiteY10" fmla="*/ 359867 h 1445718"/>
                <a:gd name="connsiteX11" fmla="*/ 996661 w 1387187"/>
                <a:gd name="connsiteY11" fmla="*/ 588467 h 1445718"/>
                <a:gd name="connsiteX12" fmla="*/ 927388 w 1387187"/>
                <a:gd name="connsiteY12" fmla="*/ 667481 h 1445718"/>
                <a:gd name="connsiteX13" fmla="*/ 1067665 w 1387187"/>
                <a:gd name="connsiteY13" fmla="*/ 719436 h 1445718"/>
                <a:gd name="connsiteX14" fmla="*/ 1265093 w 1387187"/>
                <a:gd name="connsiteY14" fmla="*/ 931150 h 1445718"/>
                <a:gd name="connsiteX15" fmla="*/ 1366622 w 1387187"/>
                <a:gd name="connsiteY15" fmla="*/ 1300244 h 1445718"/>
                <a:gd name="connsiteX16" fmla="*/ 1387187 w 1387187"/>
                <a:gd name="connsiteY16" fmla="*/ 1445718 h 1445718"/>
                <a:gd name="connsiteX0" fmla="*/ 1387187 w 1387187"/>
                <a:gd name="connsiteY0" fmla="*/ 1445718 h 1445718"/>
                <a:gd name="connsiteX1" fmla="*/ 0 w 1387187"/>
                <a:gd name="connsiteY1" fmla="*/ 1445284 h 1445718"/>
                <a:gd name="connsiteX2" fmla="*/ 19916 w 1387187"/>
                <a:gd name="connsiteY2" fmla="*/ 1295049 h 1445718"/>
                <a:gd name="connsiteX3" fmla="*/ 123825 w 1387187"/>
                <a:gd name="connsiteY3" fmla="*/ 931367 h 1445718"/>
                <a:gd name="connsiteX4" fmla="*/ 342034 w 1387187"/>
                <a:gd name="connsiteY4" fmla="*/ 723549 h 1445718"/>
                <a:gd name="connsiteX5" fmla="*/ 496166 w 1387187"/>
                <a:gd name="connsiteY5" fmla="*/ 662069 h 1445718"/>
                <a:gd name="connsiteX6" fmla="*/ 456334 w 1387187"/>
                <a:gd name="connsiteY6" fmla="*/ 578076 h 1445718"/>
                <a:gd name="connsiteX7" fmla="*/ 456334 w 1387187"/>
                <a:gd name="connsiteY7" fmla="*/ 307912 h 1445718"/>
                <a:gd name="connsiteX8" fmla="*/ 605705 w 1387187"/>
                <a:gd name="connsiteY8" fmla="*/ 41429 h 1445718"/>
                <a:gd name="connsiteX9" fmla="*/ 886691 w 1387187"/>
                <a:gd name="connsiteY9" fmla="*/ 42295 h 1445718"/>
                <a:gd name="connsiteX10" fmla="*/ 1038225 w 1387187"/>
                <a:gd name="connsiteY10" fmla="*/ 359867 h 1445718"/>
                <a:gd name="connsiteX11" fmla="*/ 996661 w 1387187"/>
                <a:gd name="connsiteY11" fmla="*/ 588467 h 1445718"/>
                <a:gd name="connsiteX12" fmla="*/ 927388 w 1387187"/>
                <a:gd name="connsiteY12" fmla="*/ 667481 h 1445718"/>
                <a:gd name="connsiteX13" fmla="*/ 1067665 w 1387187"/>
                <a:gd name="connsiteY13" fmla="*/ 719436 h 1445718"/>
                <a:gd name="connsiteX14" fmla="*/ 1265093 w 1387187"/>
                <a:gd name="connsiteY14" fmla="*/ 931150 h 1445718"/>
                <a:gd name="connsiteX15" fmla="*/ 1366622 w 1387187"/>
                <a:gd name="connsiteY15" fmla="*/ 1300244 h 1445718"/>
                <a:gd name="connsiteX16" fmla="*/ 1387187 w 1387187"/>
                <a:gd name="connsiteY16" fmla="*/ 1445718 h 1445718"/>
                <a:gd name="connsiteX0" fmla="*/ 1387187 w 1387187"/>
                <a:gd name="connsiteY0" fmla="*/ 1445718 h 1445718"/>
                <a:gd name="connsiteX1" fmla="*/ 0 w 1387187"/>
                <a:gd name="connsiteY1" fmla="*/ 1445284 h 1445718"/>
                <a:gd name="connsiteX2" fmla="*/ 19916 w 1387187"/>
                <a:gd name="connsiteY2" fmla="*/ 1295049 h 1445718"/>
                <a:gd name="connsiteX3" fmla="*/ 123825 w 1387187"/>
                <a:gd name="connsiteY3" fmla="*/ 931367 h 1445718"/>
                <a:gd name="connsiteX4" fmla="*/ 342034 w 1387187"/>
                <a:gd name="connsiteY4" fmla="*/ 723549 h 1445718"/>
                <a:gd name="connsiteX5" fmla="*/ 496166 w 1387187"/>
                <a:gd name="connsiteY5" fmla="*/ 662069 h 1445718"/>
                <a:gd name="connsiteX6" fmla="*/ 456334 w 1387187"/>
                <a:gd name="connsiteY6" fmla="*/ 578076 h 1445718"/>
                <a:gd name="connsiteX7" fmla="*/ 456334 w 1387187"/>
                <a:gd name="connsiteY7" fmla="*/ 307912 h 1445718"/>
                <a:gd name="connsiteX8" fmla="*/ 605705 w 1387187"/>
                <a:gd name="connsiteY8" fmla="*/ 41429 h 1445718"/>
                <a:gd name="connsiteX9" fmla="*/ 886691 w 1387187"/>
                <a:gd name="connsiteY9" fmla="*/ 42295 h 1445718"/>
                <a:gd name="connsiteX10" fmla="*/ 1038225 w 1387187"/>
                <a:gd name="connsiteY10" fmla="*/ 359867 h 1445718"/>
                <a:gd name="connsiteX11" fmla="*/ 996661 w 1387187"/>
                <a:gd name="connsiteY11" fmla="*/ 588467 h 1445718"/>
                <a:gd name="connsiteX12" fmla="*/ 927388 w 1387187"/>
                <a:gd name="connsiteY12" fmla="*/ 667481 h 1445718"/>
                <a:gd name="connsiteX13" fmla="*/ 1067665 w 1387187"/>
                <a:gd name="connsiteY13" fmla="*/ 719436 h 1445718"/>
                <a:gd name="connsiteX14" fmla="*/ 1265093 w 1387187"/>
                <a:gd name="connsiteY14" fmla="*/ 931150 h 1445718"/>
                <a:gd name="connsiteX15" fmla="*/ 1366622 w 1387187"/>
                <a:gd name="connsiteY15" fmla="*/ 1300244 h 1445718"/>
                <a:gd name="connsiteX16" fmla="*/ 1387187 w 1387187"/>
                <a:gd name="connsiteY16" fmla="*/ 1445718 h 1445718"/>
                <a:gd name="connsiteX0" fmla="*/ 1387187 w 1387187"/>
                <a:gd name="connsiteY0" fmla="*/ 1445718 h 1445718"/>
                <a:gd name="connsiteX1" fmla="*/ 0 w 1387187"/>
                <a:gd name="connsiteY1" fmla="*/ 1445284 h 1445718"/>
                <a:gd name="connsiteX2" fmla="*/ 19916 w 1387187"/>
                <a:gd name="connsiteY2" fmla="*/ 1295049 h 1445718"/>
                <a:gd name="connsiteX3" fmla="*/ 123825 w 1387187"/>
                <a:gd name="connsiteY3" fmla="*/ 931367 h 1445718"/>
                <a:gd name="connsiteX4" fmla="*/ 342034 w 1387187"/>
                <a:gd name="connsiteY4" fmla="*/ 723549 h 1445718"/>
                <a:gd name="connsiteX5" fmla="*/ 496166 w 1387187"/>
                <a:gd name="connsiteY5" fmla="*/ 662069 h 1445718"/>
                <a:gd name="connsiteX6" fmla="*/ 456334 w 1387187"/>
                <a:gd name="connsiteY6" fmla="*/ 578076 h 1445718"/>
                <a:gd name="connsiteX7" fmla="*/ 456334 w 1387187"/>
                <a:gd name="connsiteY7" fmla="*/ 307912 h 1445718"/>
                <a:gd name="connsiteX8" fmla="*/ 605705 w 1387187"/>
                <a:gd name="connsiteY8" fmla="*/ 41429 h 1445718"/>
                <a:gd name="connsiteX9" fmla="*/ 886691 w 1387187"/>
                <a:gd name="connsiteY9" fmla="*/ 42295 h 1445718"/>
                <a:gd name="connsiteX10" fmla="*/ 1038225 w 1387187"/>
                <a:gd name="connsiteY10" fmla="*/ 359867 h 1445718"/>
                <a:gd name="connsiteX11" fmla="*/ 996661 w 1387187"/>
                <a:gd name="connsiteY11" fmla="*/ 588467 h 1445718"/>
                <a:gd name="connsiteX12" fmla="*/ 927388 w 1387187"/>
                <a:gd name="connsiteY12" fmla="*/ 667481 h 1445718"/>
                <a:gd name="connsiteX13" fmla="*/ 1067665 w 1387187"/>
                <a:gd name="connsiteY13" fmla="*/ 719436 h 1445718"/>
                <a:gd name="connsiteX14" fmla="*/ 1265093 w 1387187"/>
                <a:gd name="connsiteY14" fmla="*/ 931150 h 1445718"/>
                <a:gd name="connsiteX15" fmla="*/ 1366622 w 1387187"/>
                <a:gd name="connsiteY15" fmla="*/ 1300244 h 1445718"/>
                <a:gd name="connsiteX16" fmla="*/ 1387187 w 1387187"/>
                <a:gd name="connsiteY16" fmla="*/ 1445718 h 1445718"/>
                <a:gd name="connsiteX0" fmla="*/ 1387187 w 1387187"/>
                <a:gd name="connsiteY0" fmla="*/ 1445718 h 1445718"/>
                <a:gd name="connsiteX1" fmla="*/ 0 w 1387187"/>
                <a:gd name="connsiteY1" fmla="*/ 1445284 h 1445718"/>
                <a:gd name="connsiteX2" fmla="*/ 19916 w 1387187"/>
                <a:gd name="connsiteY2" fmla="*/ 1295049 h 1445718"/>
                <a:gd name="connsiteX3" fmla="*/ 123825 w 1387187"/>
                <a:gd name="connsiteY3" fmla="*/ 931367 h 1445718"/>
                <a:gd name="connsiteX4" fmla="*/ 342034 w 1387187"/>
                <a:gd name="connsiteY4" fmla="*/ 723549 h 1445718"/>
                <a:gd name="connsiteX5" fmla="*/ 496166 w 1387187"/>
                <a:gd name="connsiteY5" fmla="*/ 662069 h 1445718"/>
                <a:gd name="connsiteX6" fmla="*/ 456334 w 1387187"/>
                <a:gd name="connsiteY6" fmla="*/ 578076 h 1445718"/>
                <a:gd name="connsiteX7" fmla="*/ 456334 w 1387187"/>
                <a:gd name="connsiteY7" fmla="*/ 307912 h 1445718"/>
                <a:gd name="connsiteX8" fmla="*/ 605705 w 1387187"/>
                <a:gd name="connsiteY8" fmla="*/ 41429 h 1445718"/>
                <a:gd name="connsiteX9" fmla="*/ 886691 w 1387187"/>
                <a:gd name="connsiteY9" fmla="*/ 42295 h 1445718"/>
                <a:gd name="connsiteX10" fmla="*/ 1038225 w 1387187"/>
                <a:gd name="connsiteY10" fmla="*/ 359867 h 1445718"/>
                <a:gd name="connsiteX11" fmla="*/ 996661 w 1387187"/>
                <a:gd name="connsiteY11" fmla="*/ 588467 h 1445718"/>
                <a:gd name="connsiteX12" fmla="*/ 927388 w 1387187"/>
                <a:gd name="connsiteY12" fmla="*/ 667481 h 1445718"/>
                <a:gd name="connsiteX13" fmla="*/ 1067665 w 1387187"/>
                <a:gd name="connsiteY13" fmla="*/ 719436 h 1445718"/>
                <a:gd name="connsiteX14" fmla="*/ 1265093 w 1387187"/>
                <a:gd name="connsiteY14" fmla="*/ 931150 h 1445718"/>
                <a:gd name="connsiteX15" fmla="*/ 1366622 w 1387187"/>
                <a:gd name="connsiteY15" fmla="*/ 1300244 h 1445718"/>
                <a:gd name="connsiteX16" fmla="*/ 1387187 w 1387187"/>
                <a:gd name="connsiteY16" fmla="*/ 1445718 h 1445718"/>
                <a:gd name="connsiteX0" fmla="*/ 1387187 w 1387187"/>
                <a:gd name="connsiteY0" fmla="*/ 1445718 h 1445718"/>
                <a:gd name="connsiteX1" fmla="*/ 0 w 1387187"/>
                <a:gd name="connsiteY1" fmla="*/ 1445284 h 1445718"/>
                <a:gd name="connsiteX2" fmla="*/ 19916 w 1387187"/>
                <a:gd name="connsiteY2" fmla="*/ 1295049 h 1445718"/>
                <a:gd name="connsiteX3" fmla="*/ 123825 w 1387187"/>
                <a:gd name="connsiteY3" fmla="*/ 931367 h 1445718"/>
                <a:gd name="connsiteX4" fmla="*/ 342034 w 1387187"/>
                <a:gd name="connsiteY4" fmla="*/ 723549 h 1445718"/>
                <a:gd name="connsiteX5" fmla="*/ 505691 w 1387187"/>
                <a:gd name="connsiteY5" fmla="*/ 662069 h 1445718"/>
                <a:gd name="connsiteX6" fmla="*/ 456334 w 1387187"/>
                <a:gd name="connsiteY6" fmla="*/ 578076 h 1445718"/>
                <a:gd name="connsiteX7" fmla="*/ 456334 w 1387187"/>
                <a:gd name="connsiteY7" fmla="*/ 307912 h 1445718"/>
                <a:gd name="connsiteX8" fmla="*/ 605705 w 1387187"/>
                <a:gd name="connsiteY8" fmla="*/ 41429 h 1445718"/>
                <a:gd name="connsiteX9" fmla="*/ 886691 w 1387187"/>
                <a:gd name="connsiteY9" fmla="*/ 42295 h 1445718"/>
                <a:gd name="connsiteX10" fmla="*/ 1038225 w 1387187"/>
                <a:gd name="connsiteY10" fmla="*/ 359867 h 1445718"/>
                <a:gd name="connsiteX11" fmla="*/ 996661 w 1387187"/>
                <a:gd name="connsiteY11" fmla="*/ 588467 h 1445718"/>
                <a:gd name="connsiteX12" fmla="*/ 927388 w 1387187"/>
                <a:gd name="connsiteY12" fmla="*/ 667481 h 1445718"/>
                <a:gd name="connsiteX13" fmla="*/ 1067665 w 1387187"/>
                <a:gd name="connsiteY13" fmla="*/ 719436 h 1445718"/>
                <a:gd name="connsiteX14" fmla="*/ 1265093 w 1387187"/>
                <a:gd name="connsiteY14" fmla="*/ 931150 h 1445718"/>
                <a:gd name="connsiteX15" fmla="*/ 1366622 w 1387187"/>
                <a:gd name="connsiteY15" fmla="*/ 1300244 h 1445718"/>
                <a:gd name="connsiteX16" fmla="*/ 1387187 w 1387187"/>
                <a:gd name="connsiteY16" fmla="*/ 1445718 h 1445718"/>
                <a:gd name="connsiteX0" fmla="*/ 1387187 w 1387187"/>
                <a:gd name="connsiteY0" fmla="*/ 1445718 h 1445718"/>
                <a:gd name="connsiteX1" fmla="*/ 0 w 1387187"/>
                <a:gd name="connsiteY1" fmla="*/ 1445284 h 1445718"/>
                <a:gd name="connsiteX2" fmla="*/ 19916 w 1387187"/>
                <a:gd name="connsiteY2" fmla="*/ 1295049 h 1445718"/>
                <a:gd name="connsiteX3" fmla="*/ 123825 w 1387187"/>
                <a:gd name="connsiteY3" fmla="*/ 931367 h 1445718"/>
                <a:gd name="connsiteX4" fmla="*/ 342034 w 1387187"/>
                <a:gd name="connsiteY4" fmla="*/ 723549 h 1445718"/>
                <a:gd name="connsiteX5" fmla="*/ 505691 w 1387187"/>
                <a:gd name="connsiteY5" fmla="*/ 662069 h 1445718"/>
                <a:gd name="connsiteX6" fmla="*/ 456334 w 1387187"/>
                <a:gd name="connsiteY6" fmla="*/ 578076 h 1445718"/>
                <a:gd name="connsiteX7" fmla="*/ 456334 w 1387187"/>
                <a:gd name="connsiteY7" fmla="*/ 307912 h 1445718"/>
                <a:gd name="connsiteX8" fmla="*/ 605705 w 1387187"/>
                <a:gd name="connsiteY8" fmla="*/ 41429 h 1445718"/>
                <a:gd name="connsiteX9" fmla="*/ 886691 w 1387187"/>
                <a:gd name="connsiteY9" fmla="*/ 42295 h 1445718"/>
                <a:gd name="connsiteX10" fmla="*/ 1038225 w 1387187"/>
                <a:gd name="connsiteY10" fmla="*/ 359867 h 1445718"/>
                <a:gd name="connsiteX11" fmla="*/ 996661 w 1387187"/>
                <a:gd name="connsiteY11" fmla="*/ 588467 h 1445718"/>
                <a:gd name="connsiteX12" fmla="*/ 927388 w 1387187"/>
                <a:gd name="connsiteY12" fmla="*/ 667481 h 1445718"/>
                <a:gd name="connsiteX13" fmla="*/ 1067665 w 1387187"/>
                <a:gd name="connsiteY13" fmla="*/ 719436 h 1445718"/>
                <a:gd name="connsiteX14" fmla="*/ 1265093 w 1387187"/>
                <a:gd name="connsiteY14" fmla="*/ 931150 h 1445718"/>
                <a:gd name="connsiteX15" fmla="*/ 1366622 w 1387187"/>
                <a:gd name="connsiteY15" fmla="*/ 1300244 h 1445718"/>
                <a:gd name="connsiteX16" fmla="*/ 1387187 w 1387187"/>
                <a:gd name="connsiteY16" fmla="*/ 1445718 h 1445718"/>
                <a:gd name="connsiteX0" fmla="*/ 1387187 w 1387187"/>
                <a:gd name="connsiteY0" fmla="*/ 1445718 h 1445718"/>
                <a:gd name="connsiteX1" fmla="*/ 0 w 1387187"/>
                <a:gd name="connsiteY1" fmla="*/ 1445284 h 1445718"/>
                <a:gd name="connsiteX2" fmla="*/ 19916 w 1387187"/>
                <a:gd name="connsiteY2" fmla="*/ 1295049 h 1445718"/>
                <a:gd name="connsiteX3" fmla="*/ 123825 w 1387187"/>
                <a:gd name="connsiteY3" fmla="*/ 931367 h 1445718"/>
                <a:gd name="connsiteX4" fmla="*/ 342034 w 1387187"/>
                <a:gd name="connsiteY4" fmla="*/ 723549 h 1445718"/>
                <a:gd name="connsiteX5" fmla="*/ 522360 w 1387187"/>
                <a:gd name="connsiteY5" fmla="*/ 662069 h 1445718"/>
                <a:gd name="connsiteX6" fmla="*/ 456334 w 1387187"/>
                <a:gd name="connsiteY6" fmla="*/ 578076 h 1445718"/>
                <a:gd name="connsiteX7" fmla="*/ 456334 w 1387187"/>
                <a:gd name="connsiteY7" fmla="*/ 307912 h 1445718"/>
                <a:gd name="connsiteX8" fmla="*/ 605705 w 1387187"/>
                <a:gd name="connsiteY8" fmla="*/ 41429 h 1445718"/>
                <a:gd name="connsiteX9" fmla="*/ 886691 w 1387187"/>
                <a:gd name="connsiteY9" fmla="*/ 42295 h 1445718"/>
                <a:gd name="connsiteX10" fmla="*/ 1038225 w 1387187"/>
                <a:gd name="connsiteY10" fmla="*/ 359867 h 1445718"/>
                <a:gd name="connsiteX11" fmla="*/ 996661 w 1387187"/>
                <a:gd name="connsiteY11" fmla="*/ 588467 h 1445718"/>
                <a:gd name="connsiteX12" fmla="*/ 927388 w 1387187"/>
                <a:gd name="connsiteY12" fmla="*/ 667481 h 1445718"/>
                <a:gd name="connsiteX13" fmla="*/ 1067665 w 1387187"/>
                <a:gd name="connsiteY13" fmla="*/ 719436 h 1445718"/>
                <a:gd name="connsiteX14" fmla="*/ 1265093 w 1387187"/>
                <a:gd name="connsiteY14" fmla="*/ 931150 h 1445718"/>
                <a:gd name="connsiteX15" fmla="*/ 1366622 w 1387187"/>
                <a:gd name="connsiteY15" fmla="*/ 1300244 h 1445718"/>
                <a:gd name="connsiteX16" fmla="*/ 1387187 w 1387187"/>
                <a:gd name="connsiteY16" fmla="*/ 1445718 h 1445718"/>
                <a:gd name="connsiteX0" fmla="*/ 1387187 w 1387187"/>
                <a:gd name="connsiteY0" fmla="*/ 1445718 h 1445718"/>
                <a:gd name="connsiteX1" fmla="*/ 0 w 1387187"/>
                <a:gd name="connsiteY1" fmla="*/ 1445284 h 1445718"/>
                <a:gd name="connsiteX2" fmla="*/ 19916 w 1387187"/>
                <a:gd name="connsiteY2" fmla="*/ 1295049 h 1445718"/>
                <a:gd name="connsiteX3" fmla="*/ 123825 w 1387187"/>
                <a:gd name="connsiteY3" fmla="*/ 931367 h 1445718"/>
                <a:gd name="connsiteX4" fmla="*/ 342034 w 1387187"/>
                <a:gd name="connsiteY4" fmla="*/ 723549 h 1445718"/>
                <a:gd name="connsiteX5" fmla="*/ 522360 w 1387187"/>
                <a:gd name="connsiteY5" fmla="*/ 662069 h 1445718"/>
                <a:gd name="connsiteX6" fmla="*/ 453953 w 1387187"/>
                <a:gd name="connsiteY6" fmla="*/ 551882 h 1445718"/>
                <a:gd name="connsiteX7" fmla="*/ 456334 w 1387187"/>
                <a:gd name="connsiteY7" fmla="*/ 307912 h 1445718"/>
                <a:gd name="connsiteX8" fmla="*/ 605705 w 1387187"/>
                <a:gd name="connsiteY8" fmla="*/ 41429 h 1445718"/>
                <a:gd name="connsiteX9" fmla="*/ 886691 w 1387187"/>
                <a:gd name="connsiteY9" fmla="*/ 42295 h 1445718"/>
                <a:gd name="connsiteX10" fmla="*/ 1038225 w 1387187"/>
                <a:gd name="connsiteY10" fmla="*/ 359867 h 1445718"/>
                <a:gd name="connsiteX11" fmla="*/ 996661 w 1387187"/>
                <a:gd name="connsiteY11" fmla="*/ 588467 h 1445718"/>
                <a:gd name="connsiteX12" fmla="*/ 927388 w 1387187"/>
                <a:gd name="connsiteY12" fmla="*/ 667481 h 1445718"/>
                <a:gd name="connsiteX13" fmla="*/ 1067665 w 1387187"/>
                <a:gd name="connsiteY13" fmla="*/ 719436 h 1445718"/>
                <a:gd name="connsiteX14" fmla="*/ 1265093 w 1387187"/>
                <a:gd name="connsiteY14" fmla="*/ 931150 h 1445718"/>
                <a:gd name="connsiteX15" fmla="*/ 1366622 w 1387187"/>
                <a:gd name="connsiteY15" fmla="*/ 1300244 h 1445718"/>
                <a:gd name="connsiteX16" fmla="*/ 1387187 w 1387187"/>
                <a:gd name="connsiteY16" fmla="*/ 1445718 h 1445718"/>
                <a:gd name="connsiteX0" fmla="*/ 1387187 w 1387187"/>
                <a:gd name="connsiteY0" fmla="*/ 1445718 h 1445718"/>
                <a:gd name="connsiteX1" fmla="*/ 0 w 1387187"/>
                <a:gd name="connsiteY1" fmla="*/ 1445284 h 1445718"/>
                <a:gd name="connsiteX2" fmla="*/ 19916 w 1387187"/>
                <a:gd name="connsiteY2" fmla="*/ 1295049 h 1445718"/>
                <a:gd name="connsiteX3" fmla="*/ 123825 w 1387187"/>
                <a:gd name="connsiteY3" fmla="*/ 931367 h 1445718"/>
                <a:gd name="connsiteX4" fmla="*/ 342034 w 1387187"/>
                <a:gd name="connsiteY4" fmla="*/ 723549 h 1445718"/>
                <a:gd name="connsiteX5" fmla="*/ 522360 w 1387187"/>
                <a:gd name="connsiteY5" fmla="*/ 662069 h 1445718"/>
                <a:gd name="connsiteX6" fmla="*/ 453953 w 1387187"/>
                <a:gd name="connsiteY6" fmla="*/ 551882 h 1445718"/>
                <a:gd name="connsiteX7" fmla="*/ 456334 w 1387187"/>
                <a:gd name="connsiteY7" fmla="*/ 307912 h 1445718"/>
                <a:gd name="connsiteX8" fmla="*/ 605705 w 1387187"/>
                <a:gd name="connsiteY8" fmla="*/ 41429 h 1445718"/>
                <a:gd name="connsiteX9" fmla="*/ 886691 w 1387187"/>
                <a:gd name="connsiteY9" fmla="*/ 42295 h 1445718"/>
                <a:gd name="connsiteX10" fmla="*/ 1038225 w 1387187"/>
                <a:gd name="connsiteY10" fmla="*/ 359867 h 1445718"/>
                <a:gd name="connsiteX11" fmla="*/ 996661 w 1387187"/>
                <a:gd name="connsiteY11" fmla="*/ 588467 h 1445718"/>
                <a:gd name="connsiteX12" fmla="*/ 927388 w 1387187"/>
                <a:gd name="connsiteY12" fmla="*/ 667481 h 1445718"/>
                <a:gd name="connsiteX13" fmla="*/ 1067665 w 1387187"/>
                <a:gd name="connsiteY13" fmla="*/ 719436 h 1445718"/>
                <a:gd name="connsiteX14" fmla="*/ 1265093 w 1387187"/>
                <a:gd name="connsiteY14" fmla="*/ 931150 h 1445718"/>
                <a:gd name="connsiteX15" fmla="*/ 1366622 w 1387187"/>
                <a:gd name="connsiteY15" fmla="*/ 1300244 h 1445718"/>
                <a:gd name="connsiteX16" fmla="*/ 1387187 w 1387187"/>
                <a:gd name="connsiteY16" fmla="*/ 1445718 h 1445718"/>
                <a:gd name="connsiteX0" fmla="*/ 1387187 w 1387187"/>
                <a:gd name="connsiteY0" fmla="*/ 1445718 h 1445718"/>
                <a:gd name="connsiteX1" fmla="*/ 0 w 1387187"/>
                <a:gd name="connsiteY1" fmla="*/ 1445284 h 1445718"/>
                <a:gd name="connsiteX2" fmla="*/ 19916 w 1387187"/>
                <a:gd name="connsiteY2" fmla="*/ 1295049 h 1445718"/>
                <a:gd name="connsiteX3" fmla="*/ 123825 w 1387187"/>
                <a:gd name="connsiteY3" fmla="*/ 931367 h 1445718"/>
                <a:gd name="connsiteX4" fmla="*/ 342034 w 1387187"/>
                <a:gd name="connsiteY4" fmla="*/ 723549 h 1445718"/>
                <a:gd name="connsiteX5" fmla="*/ 522360 w 1387187"/>
                <a:gd name="connsiteY5" fmla="*/ 662069 h 1445718"/>
                <a:gd name="connsiteX6" fmla="*/ 453953 w 1387187"/>
                <a:gd name="connsiteY6" fmla="*/ 551882 h 1445718"/>
                <a:gd name="connsiteX7" fmla="*/ 484909 w 1387187"/>
                <a:gd name="connsiteY7" fmla="*/ 260287 h 1445718"/>
                <a:gd name="connsiteX8" fmla="*/ 605705 w 1387187"/>
                <a:gd name="connsiteY8" fmla="*/ 41429 h 1445718"/>
                <a:gd name="connsiteX9" fmla="*/ 886691 w 1387187"/>
                <a:gd name="connsiteY9" fmla="*/ 42295 h 1445718"/>
                <a:gd name="connsiteX10" fmla="*/ 1038225 w 1387187"/>
                <a:gd name="connsiteY10" fmla="*/ 359867 h 1445718"/>
                <a:gd name="connsiteX11" fmla="*/ 996661 w 1387187"/>
                <a:gd name="connsiteY11" fmla="*/ 588467 h 1445718"/>
                <a:gd name="connsiteX12" fmla="*/ 927388 w 1387187"/>
                <a:gd name="connsiteY12" fmla="*/ 667481 h 1445718"/>
                <a:gd name="connsiteX13" fmla="*/ 1067665 w 1387187"/>
                <a:gd name="connsiteY13" fmla="*/ 719436 h 1445718"/>
                <a:gd name="connsiteX14" fmla="*/ 1265093 w 1387187"/>
                <a:gd name="connsiteY14" fmla="*/ 931150 h 1445718"/>
                <a:gd name="connsiteX15" fmla="*/ 1366622 w 1387187"/>
                <a:gd name="connsiteY15" fmla="*/ 1300244 h 1445718"/>
                <a:gd name="connsiteX16" fmla="*/ 1387187 w 1387187"/>
                <a:gd name="connsiteY16" fmla="*/ 1445718 h 1445718"/>
                <a:gd name="connsiteX0" fmla="*/ 1387187 w 1387187"/>
                <a:gd name="connsiteY0" fmla="*/ 1445718 h 1445718"/>
                <a:gd name="connsiteX1" fmla="*/ 0 w 1387187"/>
                <a:gd name="connsiteY1" fmla="*/ 1445284 h 1445718"/>
                <a:gd name="connsiteX2" fmla="*/ 19916 w 1387187"/>
                <a:gd name="connsiteY2" fmla="*/ 1295049 h 1445718"/>
                <a:gd name="connsiteX3" fmla="*/ 123825 w 1387187"/>
                <a:gd name="connsiteY3" fmla="*/ 931367 h 1445718"/>
                <a:gd name="connsiteX4" fmla="*/ 342034 w 1387187"/>
                <a:gd name="connsiteY4" fmla="*/ 723549 h 1445718"/>
                <a:gd name="connsiteX5" fmla="*/ 522360 w 1387187"/>
                <a:gd name="connsiteY5" fmla="*/ 662069 h 1445718"/>
                <a:gd name="connsiteX6" fmla="*/ 453953 w 1387187"/>
                <a:gd name="connsiteY6" fmla="*/ 551882 h 1445718"/>
                <a:gd name="connsiteX7" fmla="*/ 473003 w 1387187"/>
                <a:gd name="connsiteY7" fmla="*/ 253143 h 1445718"/>
                <a:gd name="connsiteX8" fmla="*/ 605705 w 1387187"/>
                <a:gd name="connsiteY8" fmla="*/ 41429 h 1445718"/>
                <a:gd name="connsiteX9" fmla="*/ 886691 w 1387187"/>
                <a:gd name="connsiteY9" fmla="*/ 42295 h 1445718"/>
                <a:gd name="connsiteX10" fmla="*/ 1038225 w 1387187"/>
                <a:gd name="connsiteY10" fmla="*/ 359867 h 1445718"/>
                <a:gd name="connsiteX11" fmla="*/ 996661 w 1387187"/>
                <a:gd name="connsiteY11" fmla="*/ 588467 h 1445718"/>
                <a:gd name="connsiteX12" fmla="*/ 927388 w 1387187"/>
                <a:gd name="connsiteY12" fmla="*/ 667481 h 1445718"/>
                <a:gd name="connsiteX13" fmla="*/ 1067665 w 1387187"/>
                <a:gd name="connsiteY13" fmla="*/ 719436 h 1445718"/>
                <a:gd name="connsiteX14" fmla="*/ 1265093 w 1387187"/>
                <a:gd name="connsiteY14" fmla="*/ 931150 h 1445718"/>
                <a:gd name="connsiteX15" fmla="*/ 1366622 w 1387187"/>
                <a:gd name="connsiteY15" fmla="*/ 1300244 h 1445718"/>
                <a:gd name="connsiteX16" fmla="*/ 1387187 w 1387187"/>
                <a:gd name="connsiteY16" fmla="*/ 1445718 h 1445718"/>
                <a:gd name="connsiteX0" fmla="*/ 1387187 w 1387187"/>
                <a:gd name="connsiteY0" fmla="*/ 1445718 h 1445718"/>
                <a:gd name="connsiteX1" fmla="*/ 0 w 1387187"/>
                <a:gd name="connsiteY1" fmla="*/ 1445284 h 1445718"/>
                <a:gd name="connsiteX2" fmla="*/ 19916 w 1387187"/>
                <a:gd name="connsiteY2" fmla="*/ 1295049 h 1445718"/>
                <a:gd name="connsiteX3" fmla="*/ 123825 w 1387187"/>
                <a:gd name="connsiteY3" fmla="*/ 931367 h 1445718"/>
                <a:gd name="connsiteX4" fmla="*/ 342034 w 1387187"/>
                <a:gd name="connsiteY4" fmla="*/ 723549 h 1445718"/>
                <a:gd name="connsiteX5" fmla="*/ 489022 w 1387187"/>
                <a:gd name="connsiteY5" fmla="*/ 662069 h 1445718"/>
                <a:gd name="connsiteX6" fmla="*/ 453953 w 1387187"/>
                <a:gd name="connsiteY6" fmla="*/ 551882 h 1445718"/>
                <a:gd name="connsiteX7" fmla="*/ 473003 w 1387187"/>
                <a:gd name="connsiteY7" fmla="*/ 253143 h 1445718"/>
                <a:gd name="connsiteX8" fmla="*/ 605705 w 1387187"/>
                <a:gd name="connsiteY8" fmla="*/ 41429 h 1445718"/>
                <a:gd name="connsiteX9" fmla="*/ 886691 w 1387187"/>
                <a:gd name="connsiteY9" fmla="*/ 42295 h 1445718"/>
                <a:gd name="connsiteX10" fmla="*/ 1038225 w 1387187"/>
                <a:gd name="connsiteY10" fmla="*/ 359867 h 1445718"/>
                <a:gd name="connsiteX11" fmla="*/ 996661 w 1387187"/>
                <a:gd name="connsiteY11" fmla="*/ 588467 h 1445718"/>
                <a:gd name="connsiteX12" fmla="*/ 927388 w 1387187"/>
                <a:gd name="connsiteY12" fmla="*/ 667481 h 1445718"/>
                <a:gd name="connsiteX13" fmla="*/ 1067665 w 1387187"/>
                <a:gd name="connsiteY13" fmla="*/ 719436 h 1445718"/>
                <a:gd name="connsiteX14" fmla="*/ 1265093 w 1387187"/>
                <a:gd name="connsiteY14" fmla="*/ 931150 h 1445718"/>
                <a:gd name="connsiteX15" fmla="*/ 1366622 w 1387187"/>
                <a:gd name="connsiteY15" fmla="*/ 1300244 h 1445718"/>
                <a:gd name="connsiteX16" fmla="*/ 1387187 w 1387187"/>
                <a:gd name="connsiteY16" fmla="*/ 1445718 h 1445718"/>
                <a:gd name="connsiteX0" fmla="*/ 1387187 w 1387187"/>
                <a:gd name="connsiteY0" fmla="*/ 1445718 h 1445718"/>
                <a:gd name="connsiteX1" fmla="*/ 0 w 1387187"/>
                <a:gd name="connsiteY1" fmla="*/ 1445284 h 1445718"/>
                <a:gd name="connsiteX2" fmla="*/ 19916 w 1387187"/>
                <a:gd name="connsiteY2" fmla="*/ 1295049 h 1445718"/>
                <a:gd name="connsiteX3" fmla="*/ 123825 w 1387187"/>
                <a:gd name="connsiteY3" fmla="*/ 931367 h 1445718"/>
                <a:gd name="connsiteX4" fmla="*/ 342034 w 1387187"/>
                <a:gd name="connsiteY4" fmla="*/ 723549 h 1445718"/>
                <a:gd name="connsiteX5" fmla="*/ 489022 w 1387187"/>
                <a:gd name="connsiteY5" fmla="*/ 662069 h 1445718"/>
                <a:gd name="connsiteX6" fmla="*/ 434903 w 1387187"/>
                <a:gd name="connsiteY6" fmla="*/ 549501 h 1445718"/>
                <a:gd name="connsiteX7" fmla="*/ 473003 w 1387187"/>
                <a:gd name="connsiteY7" fmla="*/ 253143 h 1445718"/>
                <a:gd name="connsiteX8" fmla="*/ 605705 w 1387187"/>
                <a:gd name="connsiteY8" fmla="*/ 41429 h 1445718"/>
                <a:gd name="connsiteX9" fmla="*/ 886691 w 1387187"/>
                <a:gd name="connsiteY9" fmla="*/ 42295 h 1445718"/>
                <a:gd name="connsiteX10" fmla="*/ 1038225 w 1387187"/>
                <a:gd name="connsiteY10" fmla="*/ 359867 h 1445718"/>
                <a:gd name="connsiteX11" fmla="*/ 996661 w 1387187"/>
                <a:gd name="connsiteY11" fmla="*/ 588467 h 1445718"/>
                <a:gd name="connsiteX12" fmla="*/ 927388 w 1387187"/>
                <a:gd name="connsiteY12" fmla="*/ 667481 h 1445718"/>
                <a:gd name="connsiteX13" fmla="*/ 1067665 w 1387187"/>
                <a:gd name="connsiteY13" fmla="*/ 719436 h 1445718"/>
                <a:gd name="connsiteX14" fmla="*/ 1265093 w 1387187"/>
                <a:gd name="connsiteY14" fmla="*/ 931150 h 1445718"/>
                <a:gd name="connsiteX15" fmla="*/ 1366622 w 1387187"/>
                <a:gd name="connsiteY15" fmla="*/ 1300244 h 1445718"/>
                <a:gd name="connsiteX16" fmla="*/ 1387187 w 1387187"/>
                <a:gd name="connsiteY16" fmla="*/ 1445718 h 1445718"/>
                <a:gd name="connsiteX0" fmla="*/ 1387187 w 1387187"/>
                <a:gd name="connsiteY0" fmla="*/ 1445718 h 1445718"/>
                <a:gd name="connsiteX1" fmla="*/ 0 w 1387187"/>
                <a:gd name="connsiteY1" fmla="*/ 1445284 h 1445718"/>
                <a:gd name="connsiteX2" fmla="*/ 19916 w 1387187"/>
                <a:gd name="connsiteY2" fmla="*/ 1295049 h 1445718"/>
                <a:gd name="connsiteX3" fmla="*/ 123825 w 1387187"/>
                <a:gd name="connsiteY3" fmla="*/ 931367 h 1445718"/>
                <a:gd name="connsiteX4" fmla="*/ 342034 w 1387187"/>
                <a:gd name="connsiteY4" fmla="*/ 723549 h 1445718"/>
                <a:gd name="connsiteX5" fmla="*/ 489022 w 1387187"/>
                <a:gd name="connsiteY5" fmla="*/ 662069 h 1445718"/>
                <a:gd name="connsiteX6" fmla="*/ 434903 w 1387187"/>
                <a:gd name="connsiteY6" fmla="*/ 549501 h 1445718"/>
                <a:gd name="connsiteX7" fmla="*/ 449190 w 1387187"/>
                <a:gd name="connsiteY7" fmla="*/ 248381 h 1445718"/>
                <a:gd name="connsiteX8" fmla="*/ 605705 w 1387187"/>
                <a:gd name="connsiteY8" fmla="*/ 41429 h 1445718"/>
                <a:gd name="connsiteX9" fmla="*/ 886691 w 1387187"/>
                <a:gd name="connsiteY9" fmla="*/ 42295 h 1445718"/>
                <a:gd name="connsiteX10" fmla="*/ 1038225 w 1387187"/>
                <a:gd name="connsiteY10" fmla="*/ 359867 h 1445718"/>
                <a:gd name="connsiteX11" fmla="*/ 996661 w 1387187"/>
                <a:gd name="connsiteY11" fmla="*/ 588467 h 1445718"/>
                <a:gd name="connsiteX12" fmla="*/ 927388 w 1387187"/>
                <a:gd name="connsiteY12" fmla="*/ 667481 h 1445718"/>
                <a:gd name="connsiteX13" fmla="*/ 1067665 w 1387187"/>
                <a:gd name="connsiteY13" fmla="*/ 719436 h 1445718"/>
                <a:gd name="connsiteX14" fmla="*/ 1265093 w 1387187"/>
                <a:gd name="connsiteY14" fmla="*/ 931150 h 1445718"/>
                <a:gd name="connsiteX15" fmla="*/ 1366622 w 1387187"/>
                <a:gd name="connsiteY15" fmla="*/ 1300244 h 1445718"/>
                <a:gd name="connsiteX16" fmla="*/ 1387187 w 1387187"/>
                <a:gd name="connsiteY16" fmla="*/ 1445718 h 1445718"/>
                <a:gd name="connsiteX0" fmla="*/ 1387187 w 1387187"/>
                <a:gd name="connsiteY0" fmla="*/ 1447125 h 1447125"/>
                <a:gd name="connsiteX1" fmla="*/ 0 w 1387187"/>
                <a:gd name="connsiteY1" fmla="*/ 1446691 h 1447125"/>
                <a:gd name="connsiteX2" fmla="*/ 19916 w 1387187"/>
                <a:gd name="connsiteY2" fmla="*/ 1296456 h 1447125"/>
                <a:gd name="connsiteX3" fmla="*/ 123825 w 1387187"/>
                <a:gd name="connsiteY3" fmla="*/ 932774 h 1447125"/>
                <a:gd name="connsiteX4" fmla="*/ 342034 w 1387187"/>
                <a:gd name="connsiteY4" fmla="*/ 724956 h 1447125"/>
                <a:gd name="connsiteX5" fmla="*/ 489022 w 1387187"/>
                <a:gd name="connsiteY5" fmla="*/ 663476 h 1447125"/>
                <a:gd name="connsiteX6" fmla="*/ 434903 w 1387187"/>
                <a:gd name="connsiteY6" fmla="*/ 550908 h 1447125"/>
                <a:gd name="connsiteX7" fmla="*/ 449190 w 1387187"/>
                <a:gd name="connsiteY7" fmla="*/ 249788 h 1447125"/>
                <a:gd name="connsiteX8" fmla="*/ 567605 w 1387187"/>
                <a:gd name="connsiteY8" fmla="*/ 40455 h 1447125"/>
                <a:gd name="connsiteX9" fmla="*/ 886691 w 1387187"/>
                <a:gd name="connsiteY9" fmla="*/ 43702 h 1447125"/>
                <a:gd name="connsiteX10" fmla="*/ 1038225 w 1387187"/>
                <a:gd name="connsiteY10" fmla="*/ 361274 h 1447125"/>
                <a:gd name="connsiteX11" fmla="*/ 996661 w 1387187"/>
                <a:gd name="connsiteY11" fmla="*/ 589874 h 1447125"/>
                <a:gd name="connsiteX12" fmla="*/ 927388 w 1387187"/>
                <a:gd name="connsiteY12" fmla="*/ 668888 h 1447125"/>
                <a:gd name="connsiteX13" fmla="*/ 1067665 w 1387187"/>
                <a:gd name="connsiteY13" fmla="*/ 720843 h 1447125"/>
                <a:gd name="connsiteX14" fmla="*/ 1265093 w 1387187"/>
                <a:gd name="connsiteY14" fmla="*/ 932557 h 1447125"/>
                <a:gd name="connsiteX15" fmla="*/ 1366622 w 1387187"/>
                <a:gd name="connsiteY15" fmla="*/ 1301651 h 1447125"/>
                <a:gd name="connsiteX16" fmla="*/ 1387187 w 1387187"/>
                <a:gd name="connsiteY16" fmla="*/ 1447125 h 1447125"/>
                <a:gd name="connsiteX0" fmla="*/ 1387187 w 1387187"/>
                <a:gd name="connsiteY0" fmla="*/ 1450594 h 1450594"/>
                <a:gd name="connsiteX1" fmla="*/ 0 w 1387187"/>
                <a:gd name="connsiteY1" fmla="*/ 1450160 h 1450594"/>
                <a:gd name="connsiteX2" fmla="*/ 19916 w 1387187"/>
                <a:gd name="connsiteY2" fmla="*/ 1299925 h 1450594"/>
                <a:gd name="connsiteX3" fmla="*/ 123825 w 1387187"/>
                <a:gd name="connsiteY3" fmla="*/ 936243 h 1450594"/>
                <a:gd name="connsiteX4" fmla="*/ 342034 w 1387187"/>
                <a:gd name="connsiteY4" fmla="*/ 728425 h 1450594"/>
                <a:gd name="connsiteX5" fmla="*/ 489022 w 1387187"/>
                <a:gd name="connsiteY5" fmla="*/ 666945 h 1450594"/>
                <a:gd name="connsiteX6" fmla="*/ 434903 w 1387187"/>
                <a:gd name="connsiteY6" fmla="*/ 554377 h 1450594"/>
                <a:gd name="connsiteX7" fmla="*/ 449190 w 1387187"/>
                <a:gd name="connsiteY7" fmla="*/ 253257 h 1450594"/>
                <a:gd name="connsiteX8" fmla="*/ 567605 w 1387187"/>
                <a:gd name="connsiteY8" fmla="*/ 43924 h 1450594"/>
                <a:gd name="connsiteX9" fmla="*/ 862879 w 1387187"/>
                <a:gd name="connsiteY9" fmla="*/ 40027 h 1450594"/>
                <a:gd name="connsiteX10" fmla="*/ 1038225 w 1387187"/>
                <a:gd name="connsiteY10" fmla="*/ 364743 h 1450594"/>
                <a:gd name="connsiteX11" fmla="*/ 996661 w 1387187"/>
                <a:gd name="connsiteY11" fmla="*/ 593343 h 1450594"/>
                <a:gd name="connsiteX12" fmla="*/ 927388 w 1387187"/>
                <a:gd name="connsiteY12" fmla="*/ 672357 h 1450594"/>
                <a:gd name="connsiteX13" fmla="*/ 1067665 w 1387187"/>
                <a:gd name="connsiteY13" fmla="*/ 724312 h 1450594"/>
                <a:gd name="connsiteX14" fmla="*/ 1265093 w 1387187"/>
                <a:gd name="connsiteY14" fmla="*/ 936026 h 1450594"/>
                <a:gd name="connsiteX15" fmla="*/ 1366622 w 1387187"/>
                <a:gd name="connsiteY15" fmla="*/ 1305120 h 1450594"/>
                <a:gd name="connsiteX16" fmla="*/ 1387187 w 1387187"/>
                <a:gd name="connsiteY16" fmla="*/ 1450594 h 1450594"/>
                <a:gd name="connsiteX0" fmla="*/ 1387187 w 1387187"/>
                <a:gd name="connsiteY0" fmla="*/ 1443705 h 1443705"/>
                <a:gd name="connsiteX1" fmla="*/ 0 w 1387187"/>
                <a:gd name="connsiteY1" fmla="*/ 1443271 h 1443705"/>
                <a:gd name="connsiteX2" fmla="*/ 19916 w 1387187"/>
                <a:gd name="connsiteY2" fmla="*/ 1293036 h 1443705"/>
                <a:gd name="connsiteX3" fmla="*/ 123825 w 1387187"/>
                <a:gd name="connsiteY3" fmla="*/ 929354 h 1443705"/>
                <a:gd name="connsiteX4" fmla="*/ 342034 w 1387187"/>
                <a:gd name="connsiteY4" fmla="*/ 721536 h 1443705"/>
                <a:gd name="connsiteX5" fmla="*/ 489022 w 1387187"/>
                <a:gd name="connsiteY5" fmla="*/ 660056 h 1443705"/>
                <a:gd name="connsiteX6" fmla="*/ 434903 w 1387187"/>
                <a:gd name="connsiteY6" fmla="*/ 547488 h 1443705"/>
                <a:gd name="connsiteX7" fmla="*/ 449190 w 1387187"/>
                <a:gd name="connsiteY7" fmla="*/ 246368 h 1443705"/>
                <a:gd name="connsiteX8" fmla="*/ 567605 w 1387187"/>
                <a:gd name="connsiteY8" fmla="*/ 37035 h 1443705"/>
                <a:gd name="connsiteX9" fmla="*/ 862879 w 1387187"/>
                <a:gd name="connsiteY9" fmla="*/ 33138 h 1443705"/>
                <a:gd name="connsiteX10" fmla="*/ 981075 w 1387187"/>
                <a:gd name="connsiteY10" fmla="*/ 243554 h 1443705"/>
                <a:gd name="connsiteX11" fmla="*/ 996661 w 1387187"/>
                <a:gd name="connsiteY11" fmla="*/ 586454 h 1443705"/>
                <a:gd name="connsiteX12" fmla="*/ 927388 w 1387187"/>
                <a:gd name="connsiteY12" fmla="*/ 665468 h 1443705"/>
                <a:gd name="connsiteX13" fmla="*/ 1067665 w 1387187"/>
                <a:gd name="connsiteY13" fmla="*/ 717423 h 1443705"/>
                <a:gd name="connsiteX14" fmla="*/ 1265093 w 1387187"/>
                <a:gd name="connsiteY14" fmla="*/ 929137 h 1443705"/>
                <a:gd name="connsiteX15" fmla="*/ 1366622 w 1387187"/>
                <a:gd name="connsiteY15" fmla="*/ 1298231 h 1443705"/>
                <a:gd name="connsiteX16" fmla="*/ 1387187 w 1387187"/>
                <a:gd name="connsiteY16" fmla="*/ 1443705 h 1443705"/>
                <a:gd name="connsiteX0" fmla="*/ 1387187 w 1387187"/>
                <a:gd name="connsiteY0" fmla="*/ 1444112 h 1444112"/>
                <a:gd name="connsiteX1" fmla="*/ 0 w 1387187"/>
                <a:gd name="connsiteY1" fmla="*/ 1443678 h 1444112"/>
                <a:gd name="connsiteX2" fmla="*/ 19916 w 1387187"/>
                <a:gd name="connsiteY2" fmla="*/ 1293443 h 1444112"/>
                <a:gd name="connsiteX3" fmla="*/ 123825 w 1387187"/>
                <a:gd name="connsiteY3" fmla="*/ 929761 h 1444112"/>
                <a:gd name="connsiteX4" fmla="*/ 342034 w 1387187"/>
                <a:gd name="connsiteY4" fmla="*/ 721943 h 1444112"/>
                <a:gd name="connsiteX5" fmla="*/ 489022 w 1387187"/>
                <a:gd name="connsiteY5" fmla="*/ 660463 h 1444112"/>
                <a:gd name="connsiteX6" fmla="*/ 434903 w 1387187"/>
                <a:gd name="connsiteY6" fmla="*/ 547895 h 1444112"/>
                <a:gd name="connsiteX7" fmla="*/ 449190 w 1387187"/>
                <a:gd name="connsiteY7" fmla="*/ 246775 h 1444112"/>
                <a:gd name="connsiteX8" fmla="*/ 567605 w 1387187"/>
                <a:gd name="connsiteY8" fmla="*/ 37442 h 1444112"/>
                <a:gd name="connsiteX9" fmla="*/ 862879 w 1387187"/>
                <a:gd name="connsiteY9" fmla="*/ 33545 h 1444112"/>
                <a:gd name="connsiteX10" fmla="*/ 952500 w 1387187"/>
                <a:gd name="connsiteY10" fmla="*/ 251105 h 1444112"/>
                <a:gd name="connsiteX11" fmla="*/ 996661 w 1387187"/>
                <a:gd name="connsiteY11" fmla="*/ 586861 h 1444112"/>
                <a:gd name="connsiteX12" fmla="*/ 927388 w 1387187"/>
                <a:gd name="connsiteY12" fmla="*/ 665875 h 1444112"/>
                <a:gd name="connsiteX13" fmla="*/ 1067665 w 1387187"/>
                <a:gd name="connsiteY13" fmla="*/ 717830 h 1444112"/>
                <a:gd name="connsiteX14" fmla="*/ 1265093 w 1387187"/>
                <a:gd name="connsiteY14" fmla="*/ 929544 h 1444112"/>
                <a:gd name="connsiteX15" fmla="*/ 1366622 w 1387187"/>
                <a:gd name="connsiteY15" fmla="*/ 1298638 h 1444112"/>
                <a:gd name="connsiteX16" fmla="*/ 1387187 w 1387187"/>
                <a:gd name="connsiteY16" fmla="*/ 1444112 h 1444112"/>
                <a:gd name="connsiteX0" fmla="*/ 1387187 w 1387187"/>
                <a:gd name="connsiteY0" fmla="*/ 1444112 h 1444112"/>
                <a:gd name="connsiteX1" fmla="*/ 0 w 1387187"/>
                <a:gd name="connsiteY1" fmla="*/ 1443678 h 1444112"/>
                <a:gd name="connsiteX2" fmla="*/ 19916 w 1387187"/>
                <a:gd name="connsiteY2" fmla="*/ 1293443 h 1444112"/>
                <a:gd name="connsiteX3" fmla="*/ 123825 w 1387187"/>
                <a:gd name="connsiteY3" fmla="*/ 929761 h 1444112"/>
                <a:gd name="connsiteX4" fmla="*/ 342034 w 1387187"/>
                <a:gd name="connsiteY4" fmla="*/ 721943 h 1444112"/>
                <a:gd name="connsiteX5" fmla="*/ 489022 w 1387187"/>
                <a:gd name="connsiteY5" fmla="*/ 660463 h 1444112"/>
                <a:gd name="connsiteX6" fmla="*/ 434903 w 1387187"/>
                <a:gd name="connsiteY6" fmla="*/ 547895 h 1444112"/>
                <a:gd name="connsiteX7" fmla="*/ 449190 w 1387187"/>
                <a:gd name="connsiteY7" fmla="*/ 246775 h 1444112"/>
                <a:gd name="connsiteX8" fmla="*/ 567605 w 1387187"/>
                <a:gd name="connsiteY8" fmla="*/ 37442 h 1444112"/>
                <a:gd name="connsiteX9" fmla="*/ 862879 w 1387187"/>
                <a:gd name="connsiteY9" fmla="*/ 33545 h 1444112"/>
                <a:gd name="connsiteX10" fmla="*/ 952500 w 1387187"/>
                <a:gd name="connsiteY10" fmla="*/ 251105 h 1444112"/>
                <a:gd name="connsiteX11" fmla="*/ 956180 w 1387187"/>
                <a:gd name="connsiteY11" fmla="*/ 548761 h 1444112"/>
                <a:gd name="connsiteX12" fmla="*/ 927388 w 1387187"/>
                <a:gd name="connsiteY12" fmla="*/ 665875 h 1444112"/>
                <a:gd name="connsiteX13" fmla="*/ 1067665 w 1387187"/>
                <a:gd name="connsiteY13" fmla="*/ 717830 h 1444112"/>
                <a:gd name="connsiteX14" fmla="*/ 1265093 w 1387187"/>
                <a:gd name="connsiteY14" fmla="*/ 929544 h 1444112"/>
                <a:gd name="connsiteX15" fmla="*/ 1366622 w 1387187"/>
                <a:gd name="connsiteY15" fmla="*/ 1298638 h 1444112"/>
                <a:gd name="connsiteX16" fmla="*/ 1387187 w 1387187"/>
                <a:gd name="connsiteY16" fmla="*/ 1444112 h 1444112"/>
                <a:gd name="connsiteX0" fmla="*/ 1387187 w 1387187"/>
                <a:gd name="connsiteY0" fmla="*/ 1444112 h 1444112"/>
                <a:gd name="connsiteX1" fmla="*/ 0 w 1387187"/>
                <a:gd name="connsiteY1" fmla="*/ 1443678 h 1444112"/>
                <a:gd name="connsiteX2" fmla="*/ 19916 w 1387187"/>
                <a:gd name="connsiteY2" fmla="*/ 1293443 h 1444112"/>
                <a:gd name="connsiteX3" fmla="*/ 123825 w 1387187"/>
                <a:gd name="connsiteY3" fmla="*/ 929761 h 1444112"/>
                <a:gd name="connsiteX4" fmla="*/ 342034 w 1387187"/>
                <a:gd name="connsiteY4" fmla="*/ 721943 h 1444112"/>
                <a:gd name="connsiteX5" fmla="*/ 489022 w 1387187"/>
                <a:gd name="connsiteY5" fmla="*/ 660463 h 1444112"/>
                <a:gd name="connsiteX6" fmla="*/ 434903 w 1387187"/>
                <a:gd name="connsiteY6" fmla="*/ 547895 h 1444112"/>
                <a:gd name="connsiteX7" fmla="*/ 449190 w 1387187"/>
                <a:gd name="connsiteY7" fmla="*/ 246775 h 1444112"/>
                <a:gd name="connsiteX8" fmla="*/ 567605 w 1387187"/>
                <a:gd name="connsiteY8" fmla="*/ 37442 h 1444112"/>
                <a:gd name="connsiteX9" fmla="*/ 862879 w 1387187"/>
                <a:gd name="connsiteY9" fmla="*/ 33545 h 1444112"/>
                <a:gd name="connsiteX10" fmla="*/ 952500 w 1387187"/>
                <a:gd name="connsiteY10" fmla="*/ 251105 h 1444112"/>
                <a:gd name="connsiteX11" fmla="*/ 956180 w 1387187"/>
                <a:gd name="connsiteY11" fmla="*/ 548761 h 1444112"/>
                <a:gd name="connsiteX12" fmla="*/ 886906 w 1387187"/>
                <a:gd name="connsiteY12" fmla="*/ 665875 h 1444112"/>
                <a:gd name="connsiteX13" fmla="*/ 1067665 w 1387187"/>
                <a:gd name="connsiteY13" fmla="*/ 717830 h 1444112"/>
                <a:gd name="connsiteX14" fmla="*/ 1265093 w 1387187"/>
                <a:gd name="connsiteY14" fmla="*/ 929544 h 1444112"/>
                <a:gd name="connsiteX15" fmla="*/ 1366622 w 1387187"/>
                <a:gd name="connsiteY15" fmla="*/ 1298638 h 1444112"/>
                <a:gd name="connsiteX16" fmla="*/ 1387187 w 1387187"/>
                <a:gd name="connsiteY16" fmla="*/ 1444112 h 1444112"/>
                <a:gd name="connsiteX0" fmla="*/ 1387187 w 1387187"/>
                <a:gd name="connsiteY0" fmla="*/ 1444112 h 1444112"/>
                <a:gd name="connsiteX1" fmla="*/ 0 w 1387187"/>
                <a:gd name="connsiteY1" fmla="*/ 1443678 h 1444112"/>
                <a:gd name="connsiteX2" fmla="*/ 19916 w 1387187"/>
                <a:gd name="connsiteY2" fmla="*/ 1293443 h 1444112"/>
                <a:gd name="connsiteX3" fmla="*/ 123825 w 1387187"/>
                <a:gd name="connsiteY3" fmla="*/ 929761 h 1444112"/>
                <a:gd name="connsiteX4" fmla="*/ 342034 w 1387187"/>
                <a:gd name="connsiteY4" fmla="*/ 721943 h 1444112"/>
                <a:gd name="connsiteX5" fmla="*/ 489022 w 1387187"/>
                <a:gd name="connsiteY5" fmla="*/ 660463 h 1444112"/>
                <a:gd name="connsiteX6" fmla="*/ 434903 w 1387187"/>
                <a:gd name="connsiteY6" fmla="*/ 547895 h 1444112"/>
                <a:gd name="connsiteX7" fmla="*/ 439665 w 1387187"/>
                <a:gd name="connsiteY7" fmla="*/ 320593 h 1444112"/>
                <a:gd name="connsiteX8" fmla="*/ 567605 w 1387187"/>
                <a:gd name="connsiteY8" fmla="*/ 37442 h 1444112"/>
                <a:gd name="connsiteX9" fmla="*/ 862879 w 1387187"/>
                <a:gd name="connsiteY9" fmla="*/ 33545 h 1444112"/>
                <a:gd name="connsiteX10" fmla="*/ 952500 w 1387187"/>
                <a:gd name="connsiteY10" fmla="*/ 251105 h 1444112"/>
                <a:gd name="connsiteX11" fmla="*/ 956180 w 1387187"/>
                <a:gd name="connsiteY11" fmla="*/ 548761 h 1444112"/>
                <a:gd name="connsiteX12" fmla="*/ 886906 w 1387187"/>
                <a:gd name="connsiteY12" fmla="*/ 665875 h 1444112"/>
                <a:gd name="connsiteX13" fmla="*/ 1067665 w 1387187"/>
                <a:gd name="connsiteY13" fmla="*/ 717830 h 1444112"/>
                <a:gd name="connsiteX14" fmla="*/ 1265093 w 1387187"/>
                <a:gd name="connsiteY14" fmla="*/ 929544 h 1444112"/>
                <a:gd name="connsiteX15" fmla="*/ 1366622 w 1387187"/>
                <a:gd name="connsiteY15" fmla="*/ 1298638 h 1444112"/>
                <a:gd name="connsiteX16" fmla="*/ 1387187 w 1387187"/>
                <a:gd name="connsiteY16" fmla="*/ 1444112 h 1444112"/>
                <a:gd name="connsiteX0" fmla="*/ 1387187 w 1387187"/>
                <a:gd name="connsiteY0" fmla="*/ 1414870 h 1414870"/>
                <a:gd name="connsiteX1" fmla="*/ 0 w 1387187"/>
                <a:gd name="connsiteY1" fmla="*/ 1414436 h 1414870"/>
                <a:gd name="connsiteX2" fmla="*/ 19916 w 1387187"/>
                <a:gd name="connsiteY2" fmla="*/ 1264201 h 1414870"/>
                <a:gd name="connsiteX3" fmla="*/ 123825 w 1387187"/>
                <a:gd name="connsiteY3" fmla="*/ 900519 h 1414870"/>
                <a:gd name="connsiteX4" fmla="*/ 342034 w 1387187"/>
                <a:gd name="connsiteY4" fmla="*/ 692701 h 1414870"/>
                <a:gd name="connsiteX5" fmla="*/ 489022 w 1387187"/>
                <a:gd name="connsiteY5" fmla="*/ 631221 h 1414870"/>
                <a:gd name="connsiteX6" fmla="*/ 434903 w 1387187"/>
                <a:gd name="connsiteY6" fmla="*/ 518653 h 1414870"/>
                <a:gd name="connsiteX7" fmla="*/ 439665 w 1387187"/>
                <a:gd name="connsiteY7" fmla="*/ 291351 h 1414870"/>
                <a:gd name="connsiteX8" fmla="*/ 548555 w 1387187"/>
                <a:gd name="connsiteY8" fmla="*/ 98688 h 1414870"/>
                <a:gd name="connsiteX9" fmla="*/ 862879 w 1387187"/>
                <a:gd name="connsiteY9" fmla="*/ 4303 h 1414870"/>
                <a:gd name="connsiteX10" fmla="*/ 952500 w 1387187"/>
                <a:gd name="connsiteY10" fmla="*/ 221863 h 1414870"/>
                <a:gd name="connsiteX11" fmla="*/ 956180 w 1387187"/>
                <a:gd name="connsiteY11" fmla="*/ 519519 h 1414870"/>
                <a:gd name="connsiteX12" fmla="*/ 886906 w 1387187"/>
                <a:gd name="connsiteY12" fmla="*/ 636633 h 1414870"/>
                <a:gd name="connsiteX13" fmla="*/ 1067665 w 1387187"/>
                <a:gd name="connsiteY13" fmla="*/ 688588 h 1414870"/>
                <a:gd name="connsiteX14" fmla="*/ 1265093 w 1387187"/>
                <a:gd name="connsiteY14" fmla="*/ 900302 h 1414870"/>
                <a:gd name="connsiteX15" fmla="*/ 1366622 w 1387187"/>
                <a:gd name="connsiteY15" fmla="*/ 1269396 h 1414870"/>
                <a:gd name="connsiteX16" fmla="*/ 1387187 w 1387187"/>
                <a:gd name="connsiteY16" fmla="*/ 1414870 h 1414870"/>
                <a:gd name="connsiteX0" fmla="*/ 1387187 w 1387187"/>
                <a:gd name="connsiteY0" fmla="*/ 1356094 h 1356094"/>
                <a:gd name="connsiteX1" fmla="*/ 0 w 1387187"/>
                <a:gd name="connsiteY1" fmla="*/ 1355660 h 1356094"/>
                <a:gd name="connsiteX2" fmla="*/ 19916 w 1387187"/>
                <a:gd name="connsiteY2" fmla="*/ 1205425 h 1356094"/>
                <a:gd name="connsiteX3" fmla="*/ 123825 w 1387187"/>
                <a:gd name="connsiteY3" fmla="*/ 841743 h 1356094"/>
                <a:gd name="connsiteX4" fmla="*/ 342034 w 1387187"/>
                <a:gd name="connsiteY4" fmla="*/ 633925 h 1356094"/>
                <a:gd name="connsiteX5" fmla="*/ 489022 w 1387187"/>
                <a:gd name="connsiteY5" fmla="*/ 572445 h 1356094"/>
                <a:gd name="connsiteX6" fmla="*/ 434903 w 1387187"/>
                <a:gd name="connsiteY6" fmla="*/ 459877 h 1356094"/>
                <a:gd name="connsiteX7" fmla="*/ 439665 w 1387187"/>
                <a:gd name="connsiteY7" fmla="*/ 232575 h 1356094"/>
                <a:gd name="connsiteX8" fmla="*/ 548555 w 1387187"/>
                <a:gd name="connsiteY8" fmla="*/ 39912 h 1356094"/>
                <a:gd name="connsiteX9" fmla="*/ 808111 w 1387187"/>
                <a:gd name="connsiteY9" fmla="*/ 19346 h 1356094"/>
                <a:gd name="connsiteX10" fmla="*/ 952500 w 1387187"/>
                <a:gd name="connsiteY10" fmla="*/ 163087 h 1356094"/>
                <a:gd name="connsiteX11" fmla="*/ 956180 w 1387187"/>
                <a:gd name="connsiteY11" fmla="*/ 460743 h 1356094"/>
                <a:gd name="connsiteX12" fmla="*/ 886906 w 1387187"/>
                <a:gd name="connsiteY12" fmla="*/ 577857 h 1356094"/>
                <a:gd name="connsiteX13" fmla="*/ 1067665 w 1387187"/>
                <a:gd name="connsiteY13" fmla="*/ 629812 h 1356094"/>
                <a:gd name="connsiteX14" fmla="*/ 1265093 w 1387187"/>
                <a:gd name="connsiteY14" fmla="*/ 841526 h 1356094"/>
                <a:gd name="connsiteX15" fmla="*/ 1366622 w 1387187"/>
                <a:gd name="connsiteY15" fmla="*/ 1210620 h 1356094"/>
                <a:gd name="connsiteX16" fmla="*/ 1387187 w 1387187"/>
                <a:gd name="connsiteY16" fmla="*/ 1356094 h 1356094"/>
                <a:gd name="connsiteX0" fmla="*/ 1387187 w 1387187"/>
                <a:gd name="connsiteY0" fmla="*/ 1356094 h 1356094"/>
                <a:gd name="connsiteX1" fmla="*/ 0 w 1387187"/>
                <a:gd name="connsiteY1" fmla="*/ 1355660 h 1356094"/>
                <a:gd name="connsiteX2" fmla="*/ 19916 w 1387187"/>
                <a:gd name="connsiteY2" fmla="*/ 1205425 h 1356094"/>
                <a:gd name="connsiteX3" fmla="*/ 123825 w 1387187"/>
                <a:gd name="connsiteY3" fmla="*/ 841743 h 1356094"/>
                <a:gd name="connsiteX4" fmla="*/ 342034 w 1387187"/>
                <a:gd name="connsiteY4" fmla="*/ 633925 h 1356094"/>
                <a:gd name="connsiteX5" fmla="*/ 489022 w 1387187"/>
                <a:gd name="connsiteY5" fmla="*/ 572445 h 1356094"/>
                <a:gd name="connsiteX6" fmla="*/ 434903 w 1387187"/>
                <a:gd name="connsiteY6" fmla="*/ 459877 h 1356094"/>
                <a:gd name="connsiteX7" fmla="*/ 439665 w 1387187"/>
                <a:gd name="connsiteY7" fmla="*/ 232575 h 1356094"/>
                <a:gd name="connsiteX8" fmla="*/ 548555 w 1387187"/>
                <a:gd name="connsiteY8" fmla="*/ 39912 h 1356094"/>
                <a:gd name="connsiteX9" fmla="*/ 808111 w 1387187"/>
                <a:gd name="connsiteY9" fmla="*/ 19346 h 1356094"/>
                <a:gd name="connsiteX10" fmla="*/ 923925 w 1387187"/>
                <a:gd name="connsiteY10" fmla="*/ 163087 h 1356094"/>
                <a:gd name="connsiteX11" fmla="*/ 956180 w 1387187"/>
                <a:gd name="connsiteY11" fmla="*/ 460743 h 1356094"/>
                <a:gd name="connsiteX12" fmla="*/ 886906 w 1387187"/>
                <a:gd name="connsiteY12" fmla="*/ 577857 h 1356094"/>
                <a:gd name="connsiteX13" fmla="*/ 1067665 w 1387187"/>
                <a:gd name="connsiteY13" fmla="*/ 629812 h 1356094"/>
                <a:gd name="connsiteX14" fmla="*/ 1265093 w 1387187"/>
                <a:gd name="connsiteY14" fmla="*/ 841526 h 1356094"/>
                <a:gd name="connsiteX15" fmla="*/ 1366622 w 1387187"/>
                <a:gd name="connsiteY15" fmla="*/ 1210620 h 1356094"/>
                <a:gd name="connsiteX16" fmla="*/ 1387187 w 1387187"/>
                <a:gd name="connsiteY16" fmla="*/ 1356094 h 1356094"/>
                <a:gd name="connsiteX0" fmla="*/ 1387187 w 1387187"/>
                <a:gd name="connsiteY0" fmla="*/ 1356094 h 1356094"/>
                <a:gd name="connsiteX1" fmla="*/ 0 w 1387187"/>
                <a:gd name="connsiteY1" fmla="*/ 1355660 h 1356094"/>
                <a:gd name="connsiteX2" fmla="*/ 19916 w 1387187"/>
                <a:gd name="connsiteY2" fmla="*/ 1205425 h 1356094"/>
                <a:gd name="connsiteX3" fmla="*/ 123825 w 1387187"/>
                <a:gd name="connsiteY3" fmla="*/ 841743 h 1356094"/>
                <a:gd name="connsiteX4" fmla="*/ 342034 w 1387187"/>
                <a:gd name="connsiteY4" fmla="*/ 633925 h 1356094"/>
                <a:gd name="connsiteX5" fmla="*/ 489022 w 1387187"/>
                <a:gd name="connsiteY5" fmla="*/ 572445 h 1356094"/>
                <a:gd name="connsiteX6" fmla="*/ 434903 w 1387187"/>
                <a:gd name="connsiteY6" fmla="*/ 459877 h 1356094"/>
                <a:gd name="connsiteX7" fmla="*/ 439665 w 1387187"/>
                <a:gd name="connsiteY7" fmla="*/ 232575 h 1356094"/>
                <a:gd name="connsiteX8" fmla="*/ 548555 w 1387187"/>
                <a:gd name="connsiteY8" fmla="*/ 39912 h 1356094"/>
                <a:gd name="connsiteX9" fmla="*/ 808111 w 1387187"/>
                <a:gd name="connsiteY9" fmla="*/ 19346 h 1356094"/>
                <a:gd name="connsiteX10" fmla="*/ 923925 w 1387187"/>
                <a:gd name="connsiteY10" fmla="*/ 163087 h 1356094"/>
                <a:gd name="connsiteX11" fmla="*/ 920461 w 1387187"/>
                <a:gd name="connsiteY11" fmla="*/ 455980 h 1356094"/>
                <a:gd name="connsiteX12" fmla="*/ 886906 w 1387187"/>
                <a:gd name="connsiteY12" fmla="*/ 577857 h 1356094"/>
                <a:gd name="connsiteX13" fmla="*/ 1067665 w 1387187"/>
                <a:gd name="connsiteY13" fmla="*/ 629812 h 1356094"/>
                <a:gd name="connsiteX14" fmla="*/ 1265093 w 1387187"/>
                <a:gd name="connsiteY14" fmla="*/ 841526 h 1356094"/>
                <a:gd name="connsiteX15" fmla="*/ 1366622 w 1387187"/>
                <a:gd name="connsiteY15" fmla="*/ 1210620 h 1356094"/>
                <a:gd name="connsiteX16" fmla="*/ 1387187 w 1387187"/>
                <a:gd name="connsiteY16" fmla="*/ 1356094 h 1356094"/>
                <a:gd name="connsiteX0" fmla="*/ 1387187 w 1387187"/>
                <a:gd name="connsiteY0" fmla="*/ 1356094 h 1356094"/>
                <a:gd name="connsiteX1" fmla="*/ 0 w 1387187"/>
                <a:gd name="connsiteY1" fmla="*/ 1355660 h 1356094"/>
                <a:gd name="connsiteX2" fmla="*/ 19916 w 1387187"/>
                <a:gd name="connsiteY2" fmla="*/ 1205425 h 1356094"/>
                <a:gd name="connsiteX3" fmla="*/ 123825 w 1387187"/>
                <a:gd name="connsiteY3" fmla="*/ 841743 h 1356094"/>
                <a:gd name="connsiteX4" fmla="*/ 342034 w 1387187"/>
                <a:gd name="connsiteY4" fmla="*/ 633925 h 1356094"/>
                <a:gd name="connsiteX5" fmla="*/ 489022 w 1387187"/>
                <a:gd name="connsiteY5" fmla="*/ 572445 h 1356094"/>
                <a:gd name="connsiteX6" fmla="*/ 434903 w 1387187"/>
                <a:gd name="connsiteY6" fmla="*/ 459877 h 1356094"/>
                <a:gd name="connsiteX7" fmla="*/ 439665 w 1387187"/>
                <a:gd name="connsiteY7" fmla="*/ 232575 h 1356094"/>
                <a:gd name="connsiteX8" fmla="*/ 548555 w 1387187"/>
                <a:gd name="connsiteY8" fmla="*/ 39912 h 1356094"/>
                <a:gd name="connsiteX9" fmla="*/ 808111 w 1387187"/>
                <a:gd name="connsiteY9" fmla="*/ 19346 h 1356094"/>
                <a:gd name="connsiteX10" fmla="*/ 923925 w 1387187"/>
                <a:gd name="connsiteY10" fmla="*/ 163087 h 1356094"/>
                <a:gd name="connsiteX11" fmla="*/ 920461 w 1387187"/>
                <a:gd name="connsiteY11" fmla="*/ 455980 h 1356094"/>
                <a:gd name="connsiteX12" fmla="*/ 858331 w 1387187"/>
                <a:gd name="connsiteY12" fmla="*/ 575475 h 1356094"/>
                <a:gd name="connsiteX13" fmla="*/ 1067665 w 1387187"/>
                <a:gd name="connsiteY13" fmla="*/ 629812 h 1356094"/>
                <a:gd name="connsiteX14" fmla="*/ 1265093 w 1387187"/>
                <a:gd name="connsiteY14" fmla="*/ 841526 h 1356094"/>
                <a:gd name="connsiteX15" fmla="*/ 1366622 w 1387187"/>
                <a:gd name="connsiteY15" fmla="*/ 1210620 h 1356094"/>
                <a:gd name="connsiteX16" fmla="*/ 1387187 w 1387187"/>
                <a:gd name="connsiteY16" fmla="*/ 1356094 h 1356094"/>
                <a:gd name="connsiteX0" fmla="*/ 1387187 w 1387187"/>
                <a:gd name="connsiteY0" fmla="*/ 1356094 h 1356094"/>
                <a:gd name="connsiteX1" fmla="*/ 0 w 1387187"/>
                <a:gd name="connsiteY1" fmla="*/ 1355660 h 1356094"/>
                <a:gd name="connsiteX2" fmla="*/ 19916 w 1387187"/>
                <a:gd name="connsiteY2" fmla="*/ 1205425 h 1356094"/>
                <a:gd name="connsiteX3" fmla="*/ 123825 w 1387187"/>
                <a:gd name="connsiteY3" fmla="*/ 841743 h 1356094"/>
                <a:gd name="connsiteX4" fmla="*/ 342034 w 1387187"/>
                <a:gd name="connsiteY4" fmla="*/ 633925 h 1356094"/>
                <a:gd name="connsiteX5" fmla="*/ 489022 w 1387187"/>
                <a:gd name="connsiteY5" fmla="*/ 572445 h 1356094"/>
                <a:gd name="connsiteX6" fmla="*/ 434903 w 1387187"/>
                <a:gd name="connsiteY6" fmla="*/ 459877 h 1356094"/>
                <a:gd name="connsiteX7" fmla="*/ 439665 w 1387187"/>
                <a:gd name="connsiteY7" fmla="*/ 232575 h 1356094"/>
                <a:gd name="connsiteX8" fmla="*/ 548555 w 1387187"/>
                <a:gd name="connsiteY8" fmla="*/ 39912 h 1356094"/>
                <a:gd name="connsiteX9" fmla="*/ 808111 w 1387187"/>
                <a:gd name="connsiteY9" fmla="*/ 19346 h 1356094"/>
                <a:gd name="connsiteX10" fmla="*/ 923925 w 1387187"/>
                <a:gd name="connsiteY10" fmla="*/ 163087 h 1356094"/>
                <a:gd name="connsiteX11" fmla="*/ 920461 w 1387187"/>
                <a:gd name="connsiteY11" fmla="*/ 455980 h 1356094"/>
                <a:gd name="connsiteX12" fmla="*/ 858331 w 1387187"/>
                <a:gd name="connsiteY12" fmla="*/ 575475 h 1356094"/>
                <a:gd name="connsiteX13" fmla="*/ 1067665 w 1387187"/>
                <a:gd name="connsiteY13" fmla="*/ 629812 h 1356094"/>
                <a:gd name="connsiteX14" fmla="*/ 1265093 w 1387187"/>
                <a:gd name="connsiteY14" fmla="*/ 841526 h 1356094"/>
                <a:gd name="connsiteX15" fmla="*/ 1366622 w 1387187"/>
                <a:gd name="connsiteY15" fmla="*/ 1210620 h 1356094"/>
                <a:gd name="connsiteX16" fmla="*/ 1387187 w 1387187"/>
                <a:gd name="connsiteY16" fmla="*/ 1356094 h 1356094"/>
                <a:gd name="connsiteX0" fmla="*/ 1387187 w 1387187"/>
                <a:gd name="connsiteY0" fmla="*/ 1356094 h 1356094"/>
                <a:gd name="connsiteX1" fmla="*/ 0 w 1387187"/>
                <a:gd name="connsiteY1" fmla="*/ 1355660 h 1356094"/>
                <a:gd name="connsiteX2" fmla="*/ 19916 w 1387187"/>
                <a:gd name="connsiteY2" fmla="*/ 1205425 h 1356094"/>
                <a:gd name="connsiteX3" fmla="*/ 123825 w 1387187"/>
                <a:gd name="connsiteY3" fmla="*/ 841743 h 1356094"/>
                <a:gd name="connsiteX4" fmla="*/ 342034 w 1387187"/>
                <a:gd name="connsiteY4" fmla="*/ 633925 h 1356094"/>
                <a:gd name="connsiteX5" fmla="*/ 489022 w 1387187"/>
                <a:gd name="connsiteY5" fmla="*/ 572445 h 1356094"/>
                <a:gd name="connsiteX6" fmla="*/ 434903 w 1387187"/>
                <a:gd name="connsiteY6" fmla="*/ 459877 h 1356094"/>
                <a:gd name="connsiteX7" fmla="*/ 439665 w 1387187"/>
                <a:gd name="connsiteY7" fmla="*/ 232575 h 1356094"/>
                <a:gd name="connsiteX8" fmla="*/ 548555 w 1387187"/>
                <a:gd name="connsiteY8" fmla="*/ 39912 h 1356094"/>
                <a:gd name="connsiteX9" fmla="*/ 808111 w 1387187"/>
                <a:gd name="connsiteY9" fmla="*/ 19346 h 1356094"/>
                <a:gd name="connsiteX10" fmla="*/ 923925 w 1387187"/>
                <a:gd name="connsiteY10" fmla="*/ 163087 h 1356094"/>
                <a:gd name="connsiteX11" fmla="*/ 920461 w 1387187"/>
                <a:gd name="connsiteY11" fmla="*/ 455980 h 1356094"/>
                <a:gd name="connsiteX12" fmla="*/ 858331 w 1387187"/>
                <a:gd name="connsiteY12" fmla="*/ 575475 h 1356094"/>
                <a:gd name="connsiteX13" fmla="*/ 1067665 w 1387187"/>
                <a:gd name="connsiteY13" fmla="*/ 629812 h 1356094"/>
                <a:gd name="connsiteX14" fmla="*/ 1265093 w 1387187"/>
                <a:gd name="connsiteY14" fmla="*/ 841526 h 1356094"/>
                <a:gd name="connsiteX15" fmla="*/ 1366622 w 1387187"/>
                <a:gd name="connsiteY15" fmla="*/ 1210620 h 1356094"/>
                <a:gd name="connsiteX16" fmla="*/ 1387187 w 1387187"/>
                <a:gd name="connsiteY16" fmla="*/ 1356094 h 1356094"/>
                <a:gd name="connsiteX0" fmla="*/ 1387187 w 1387187"/>
                <a:gd name="connsiteY0" fmla="*/ 1356094 h 1356094"/>
                <a:gd name="connsiteX1" fmla="*/ 0 w 1387187"/>
                <a:gd name="connsiteY1" fmla="*/ 1355660 h 1356094"/>
                <a:gd name="connsiteX2" fmla="*/ 19916 w 1387187"/>
                <a:gd name="connsiteY2" fmla="*/ 1205425 h 1356094"/>
                <a:gd name="connsiteX3" fmla="*/ 123825 w 1387187"/>
                <a:gd name="connsiteY3" fmla="*/ 841743 h 1356094"/>
                <a:gd name="connsiteX4" fmla="*/ 342034 w 1387187"/>
                <a:gd name="connsiteY4" fmla="*/ 633925 h 1356094"/>
                <a:gd name="connsiteX5" fmla="*/ 489022 w 1387187"/>
                <a:gd name="connsiteY5" fmla="*/ 572445 h 1356094"/>
                <a:gd name="connsiteX6" fmla="*/ 434903 w 1387187"/>
                <a:gd name="connsiteY6" fmla="*/ 459877 h 1356094"/>
                <a:gd name="connsiteX7" fmla="*/ 439665 w 1387187"/>
                <a:gd name="connsiteY7" fmla="*/ 232575 h 1356094"/>
                <a:gd name="connsiteX8" fmla="*/ 548555 w 1387187"/>
                <a:gd name="connsiteY8" fmla="*/ 39912 h 1356094"/>
                <a:gd name="connsiteX9" fmla="*/ 808111 w 1387187"/>
                <a:gd name="connsiteY9" fmla="*/ 19346 h 1356094"/>
                <a:gd name="connsiteX10" fmla="*/ 923925 w 1387187"/>
                <a:gd name="connsiteY10" fmla="*/ 163087 h 1356094"/>
                <a:gd name="connsiteX11" fmla="*/ 920461 w 1387187"/>
                <a:gd name="connsiteY11" fmla="*/ 455980 h 1356094"/>
                <a:gd name="connsiteX12" fmla="*/ 858331 w 1387187"/>
                <a:gd name="connsiteY12" fmla="*/ 575475 h 1356094"/>
                <a:gd name="connsiteX13" fmla="*/ 1067665 w 1387187"/>
                <a:gd name="connsiteY13" fmla="*/ 629812 h 1356094"/>
                <a:gd name="connsiteX14" fmla="*/ 1265093 w 1387187"/>
                <a:gd name="connsiteY14" fmla="*/ 841526 h 1356094"/>
                <a:gd name="connsiteX15" fmla="*/ 1366622 w 1387187"/>
                <a:gd name="connsiteY15" fmla="*/ 1210620 h 1356094"/>
                <a:gd name="connsiteX16" fmla="*/ 1387187 w 1387187"/>
                <a:gd name="connsiteY16" fmla="*/ 1356094 h 1356094"/>
                <a:gd name="connsiteX0" fmla="*/ 1387187 w 1387187"/>
                <a:gd name="connsiteY0" fmla="*/ 1356094 h 1356094"/>
                <a:gd name="connsiteX1" fmla="*/ 0 w 1387187"/>
                <a:gd name="connsiteY1" fmla="*/ 1355660 h 1356094"/>
                <a:gd name="connsiteX2" fmla="*/ 19916 w 1387187"/>
                <a:gd name="connsiteY2" fmla="*/ 1205425 h 1356094"/>
                <a:gd name="connsiteX3" fmla="*/ 123825 w 1387187"/>
                <a:gd name="connsiteY3" fmla="*/ 841743 h 1356094"/>
                <a:gd name="connsiteX4" fmla="*/ 342034 w 1387187"/>
                <a:gd name="connsiteY4" fmla="*/ 633925 h 1356094"/>
                <a:gd name="connsiteX5" fmla="*/ 501722 w 1387187"/>
                <a:gd name="connsiteY5" fmla="*/ 572445 h 1356094"/>
                <a:gd name="connsiteX6" fmla="*/ 434903 w 1387187"/>
                <a:gd name="connsiteY6" fmla="*/ 459877 h 1356094"/>
                <a:gd name="connsiteX7" fmla="*/ 439665 w 1387187"/>
                <a:gd name="connsiteY7" fmla="*/ 232575 h 1356094"/>
                <a:gd name="connsiteX8" fmla="*/ 548555 w 1387187"/>
                <a:gd name="connsiteY8" fmla="*/ 39912 h 1356094"/>
                <a:gd name="connsiteX9" fmla="*/ 808111 w 1387187"/>
                <a:gd name="connsiteY9" fmla="*/ 19346 h 1356094"/>
                <a:gd name="connsiteX10" fmla="*/ 923925 w 1387187"/>
                <a:gd name="connsiteY10" fmla="*/ 163087 h 1356094"/>
                <a:gd name="connsiteX11" fmla="*/ 920461 w 1387187"/>
                <a:gd name="connsiteY11" fmla="*/ 455980 h 1356094"/>
                <a:gd name="connsiteX12" fmla="*/ 858331 w 1387187"/>
                <a:gd name="connsiteY12" fmla="*/ 575475 h 1356094"/>
                <a:gd name="connsiteX13" fmla="*/ 1067665 w 1387187"/>
                <a:gd name="connsiteY13" fmla="*/ 629812 h 1356094"/>
                <a:gd name="connsiteX14" fmla="*/ 1265093 w 1387187"/>
                <a:gd name="connsiteY14" fmla="*/ 841526 h 1356094"/>
                <a:gd name="connsiteX15" fmla="*/ 1366622 w 1387187"/>
                <a:gd name="connsiteY15" fmla="*/ 1210620 h 1356094"/>
                <a:gd name="connsiteX16" fmla="*/ 1387187 w 1387187"/>
                <a:gd name="connsiteY16" fmla="*/ 1356094 h 1356094"/>
                <a:gd name="connsiteX0" fmla="*/ 1387187 w 1387187"/>
                <a:gd name="connsiteY0" fmla="*/ 1361320 h 1361320"/>
                <a:gd name="connsiteX1" fmla="*/ 0 w 1387187"/>
                <a:gd name="connsiteY1" fmla="*/ 1360886 h 1361320"/>
                <a:gd name="connsiteX2" fmla="*/ 19916 w 1387187"/>
                <a:gd name="connsiteY2" fmla="*/ 1210651 h 1361320"/>
                <a:gd name="connsiteX3" fmla="*/ 123825 w 1387187"/>
                <a:gd name="connsiteY3" fmla="*/ 846969 h 1361320"/>
                <a:gd name="connsiteX4" fmla="*/ 342034 w 1387187"/>
                <a:gd name="connsiteY4" fmla="*/ 639151 h 1361320"/>
                <a:gd name="connsiteX5" fmla="*/ 501722 w 1387187"/>
                <a:gd name="connsiteY5" fmla="*/ 577671 h 1361320"/>
                <a:gd name="connsiteX6" fmla="*/ 434903 w 1387187"/>
                <a:gd name="connsiteY6" fmla="*/ 465103 h 1361320"/>
                <a:gd name="connsiteX7" fmla="*/ 439665 w 1387187"/>
                <a:gd name="connsiteY7" fmla="*/ 237801 h 1361320"/>
                <a:gd name="connsiteX8" fmla="*/ 548555 w 1387187"/>
                <a:gd name="connsiteY8" fmla="*/ 45138 h 1361320"/>
                <a:gd name="connsiteX9" fmla="*/ 808111 w 1387187"/>
                <a:gd name="connsiteY9" fmla="*/ 24572 h 1361320"/>
                <a:gd name="connsiteX10" fmla="*/ 920750 w 1387187"/>
                <a:gd name="connsiteY10" fmla="*/ 247688 h 1361320"/>
                <a:gd name="connsiteX11" fmla="*/ 920461 w 1387187"/>
                <a:gd name="connsiteY11" fmla="*/ 461206 h 1361320"/>
                <a:gd name="connsiteX12" fmla="*/ 858331 w 1387187"/>
                <a:gd name="connsiteY12" fmla="*/ 580701 h 1361320"/>
                <a:gd name="connsiteX13" fmla="*/ 1067665 w 1387187"/>
                <a:gd name="connsiteY13" fmla="*/ 635038 h 1361320"/>
                <a:gd name="connsiteX14" fmla="*/ 1265093 w 1387187"/>
                <a:gd name="connsiteY14" fmla="*/ 846752 h 1361320"/>
                <a:gd name="connsiteX15" fmla="*/ 1366622 w 1387187"/>
                <a:gd name="connsiteY15" fmla="*/ 1215846 h 1361320"/>
                <a:gd name="connsiteX16" fmla="*/ 1387187 w 1387187"/>
                <a:gd name="connsiteY16" fmla="*/ 1361320 h 1361320"/>
                <a:gd name="connsiteX0" fmla="*/ 1387187 w 1387187"/>
                <a:gd name="connsiteY0" fmla="*/ 1356287 h 1356287"/>
                <a:gd name="connsiteX1" fmla="*/ 0 w 1387187"/>
                <a:gd name="connsiteY1" fmla="*/ 1355853 h 1356287"/>
                <a:gd name="connsiteX2" fmla="*/ 19916 w 1387187"/>
                <a:gd name="connsiteY2" fmla="*/ 1205618 h 1356287"/>
                <a:gd name="connsiteX3" fmla="*/ 123825 w 1387187"/>
                <a:gd name="connsiteY3" fmla="*/ 841936 h 1356287"/>
                <a:gd name="connsiteX4" fmla="*/ 342034 w 1387187"/>
                <a:gd name="connsiteY4" fmla="*/ 634118 h 1356287"/>
                <a:gd name="connsiteX5" fmla="*/ 501722 w 1387187"/>
                <a:gd name="connsiteY5" fmla="*/ 572638 h 1356287"/>
                <a:gd name="connsiteX6" fmla="*/ 434903 w 1387187"/>
                <a:gd name="connsiteY6" fmla="*/ 460070 h 1356287"/>
                <a:gd name="connsiteX7" fmla="*/ 439665 w 1387187"/>
                <a:gd name="connsiteY7" fmla="*/ 232768 h 1356287"/>
                <a:gd name="connsiteX8" fmla="*/ 548555 w 1387187"/>
                <a:gd name="connsiteY8" fmla="*/ 40105 h 1356287"/>
                <a:gd name="connsiteX9" fmla="*/ 808111 w 1387187"/>
                <a:gd name="connsiteY9" fmla="*/ 29064 h 1356287"/>
                <a:gd name="connsiteX10" fmla="*/ 920750 w 1387187"/>
                <a:gd name="connsiteY10" fmla="*/ 242655 h 1356287"/>
                <a:gd name="connsiteX11" fmla="*/ 920461 w 1387187"/>
                <a:gd name="connsiteY11" fmla="*/ 456173 h 1356287"/>
                <a:gd name="connsiteX12" fmla="*/ 858331 w 1387187"/>
                <a:gd name="connsiteY12" fmla="*/ 575668 h 1356287"/>
                <a:gd name="connsiteX13" fmla="*/ 1067665 w 1387187"/>
                <a:gd name="connsiteY13" fmla="*/ 630005 h 1356287"/>
                <a:gd name="connsiteX14" fmla="*/ 1265093 w 1387187"/>
                <a:gd name="connsiteY14" fmla="*/ 841719 h 1356287"/>
                <a:gd name="connsiteX15" fmla="*/ 1366622 w 1387187"/>
                <a:gd name="connsiteY15" fmla="*/ 1210813 h 1356287"/>
                <a:gd name="connsiteX16" fmla="*/ 1387187 w 1387187"/>
                <a:gd name="connsiteY16" fmla="*/ 1356287 h 135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87187" h="1356287">
                  <a:moveTo>
                    <a:pt x="1387187" y="1356287"/>
                  </a:moveTo>
                  <a:lnTo>
                    <a:pt x="0" y="1355853"/>
                  </a:lnTo>
                  <a:cubicBezTo>
                    <a:pt x="8911" y="1271355"/>
                    <a:pt x="16452" y="1216009"/>
                    <a:pt x="19916" y="1205618"/>
                  </a:cubicBezTo>
                  <a:cubicBezTo>
                    <a:pt x="40553" y="1119965"/>
                    <a:pt x="70139" y="937186"/>
                    <a:pt x="123825" y="841936"/>
                  </a:cubicBezTo>
                  <a:cubicBezTo>
                    <a:pt x="177511" y="746686"/>
                    <a:pt x="279051" y="679001"/>
                    <a:pt x="342034" y="634118"/>
                  </a:cubicBezTo>
                  <a:cubicBezTo>
                    <a:pt x="405017" y="589235"/>
                    <a:pt x="466003" y="589740"/>
                    <a:pt x="501722" y="572638"/>
                  </a:cubicBezTo>
                  <a:cubicBezTo>
                    <a:pt x="480290" y="546012"/>
                    <a:pt x="452427" y="515023"/>
                    <a:pt x="434903" y="460070"/>
                  </a:cubicBezTo>
                  <a:cubicBezTo>
                    <a:pt x="420395" y="329497"/>
                    <a:pt x="420723" y="302762"/>
                    <a:pt x="439665" y="232768"/>
                  </a:cubicBezTo>
                  <a:cubicBezTo>
                    <a:pt x="458607" y="162774"/>
                    <a:pt x="487941" y="90328"/>
                    <a:pt x="548555" y="40105"/>
                  </a:cubicBezTo>
                  <a:cubicBezTo>
                    <a:pt x="605705" y="-18343"/>
                    <a:pt x="746078" y="-4694"/>
                    <a:pt x="808111" y="29064"/>
                  </a:cubicBezTo>
                  <a:cubicBezTo>
                    <a:pt x="870144" y="62822"/>
                    <a:pt x="902422" y="151626"/>
                    <a:pt x="920750" y="242655"/>
                  </a:cubicBezTo>
                  <a:cubicBezTo>
                    <a:pt x="939078" y="333684"/>
                    <a:pt x="930864" y="400671"/>
                    <a:pt x="920461" y="456173"/>
                  </a:cubicBezTo>
                  <a:cubicBezTo>
                    <a:pt x="910058" y="511675"/>
                    <a:pt x="867879" y="550633"/>
                    <a:pt x="858331" y="575668"/>
                  </a:cubicBezTo>
                  <a:cubicBezTo>
                    <a:pt x="866990" y="594718"/>
                    <a:pt x="989950" y="590822"/>
                    <a:pt x="1067665" y="630005"/>
                  </a:cubicBezTo>
                  <a:cubicBezTo>
                    <a:pt x="1136721" y="662260"/>
                    <a:pt x="1215267" y="744918"/>
                    <a:pt x="1265093" y="841719"/>
                  </a:cubicBezTo>
                  <a:cubicBezTo>
                    <a:pt x="1314919" y="938520"/>
                    <a:pt x="1346273" y="1125052"/>
                    <a:pt x="1366622" y="1210813"/>
                  </a:cubicBezTo>
                  <a:cubicBezTo>
                    <a:pt x="1386971" y="1296574"/>
                    <a:pt x="1376893" y="1279400"/>
                    <a:pt x="1387187" y="1356287"/>
                  </a:cubicBezTo>
                  <a:close/>
                </a:path>
              </a:pathLst>
            </a:custGeom>
            <a:solidFill>
              <a:srgbClr val="FFFFFF">
                <a:lumMod val="75000"/>
              </a:srgbClr>
            </a:solidFill>
            <a:ln w="9525">
              <a:noFill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109" name="Content">
            <a:extLst>
              <a:ext uri="{FF2B5EF4-FFF2-40B4-BE49-F238E27FC236}">
                <a16:creationId xmlns:a16="http://schemas.microsoft.com/office/drawing/2014/main" id="{2F41E63B-2D72-4BAD-AFA2-5BF25E4D4E24}"/>
              </a:ext>
            </a:extLst>
          </p:cNvPr>
          <p:cNvSpPr/>
          <p:nvPr>
            <p:custDataLst>
              <p:custData r:id="rId12"/>
            </p:custDataLst>
          </p:nvPr>
        </p:nvSpPr>
        <p:spPr>
          <a:xfrm>
            <a:off x="1077250" y="1385111"/>
            <a:ext cx="1897762" cy="41549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ko-KR" altLang="en-US" sz="1200" dirty="0">
                <a:latin typeface="Segoe UI" pitchFamily="34" charset="0"/>
                <a:cs typeface="Segoe UI" pitchFamily="34" charset="0"/>
              </a:rPr>
              <a:t>전화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10" name="Content">
            <a:extLst>
              <a:ext uri="{FF2B5EF4-FFF2-40B4-BE49-F238E27FC236}">
                <a16:creationId xmlns:a16="http://schemas.microsoft.com/office/drawing/2014/main" id="{1E963BB2-19DA-4D42-AE1E-7A7119DC8B01}"/>
              </a:ext>
            </a:extLst>
          </p:cNvPr>
          <p:cNvSpPr/>
          <p:nvPr>
            <p:custDataLst>
              <p:custData r:id="rId13"/>
            </p:custDataLst>
          </p:nvPr>
        </p:nvSpPr>
        <p:spPr>
          <a:xfrm>
            <a:off x="1090144" y="1874403"/>
            <a:ext cx="1884868" cy="41549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ko-KR" alt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메시지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11" name="Content">
            <a:extLst>
              <a:ext uri="{FF2B5EF4-FFF2-40B4-BE49-F238E27FC236}">
                <a16:creationId xmlns:a16="http://schemas.microsoft.com/office/drawing/2014/main" id="{26FC53AE-6981-4D7F-AA1D-3396A302564E}"/>
              </a:ext>
            </a:extLst>
          </p:cNvPr>
          <p:cNvSpPr/>
          <p:nvPr>
            <p:custDataLst>
              <p:custData r:id="rId14"/>
            </p:custDataLst>
          </p:nvPr>
        </p:nvSpPr>
        <p:spPr>
          <a:xfrm>
            <a:off x="1112197" y="2363696"/>
            <a:ext cx="1862815" cy="41549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ko-KR" altLang="en-US" sz="1200" dirty="0">
                <a:latin typeface="Segoe UI" pitchFamily="34" charset="0"/>
                <a:cs typeface="Segoe UI" pitchFamily="34" charset="0"/>
              </a:rPr>
              <a:t>카메라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12" name="Content">
            <a:extLst>
              <a:ext uri="{FF2B5EF4-FFF2-40B4-BE49-F238E27FC236}">
                <a16:creationId xmlns:a16="http://schemas.microsoft.com/office/drawing/2014/main" id="{AB61FC44-ECB9-411F-B0DA-B6359943F35A}"/>
              </a:ext>
            </a:extLst>
          </p:cNvPr>
          <p:cNvSpPr/>
          <p:nvPr>
            <p:custDataLst>
              <p:custData r:id="rId15"/>
            </p:custDataLst>
          </p:nvPr>
        </p:nvSpPr>
        <p:spPr>
          <a:xfrm>
            <a:off x="1108257" y="2852989"/>
            <a:ext cx="1862815" cy="41549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ko-KR" alt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알람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13" name="Content">
            <a:extLst>
              <a:ext uri="{FF2B5EF4-FFF2-40B4-BE49-F238E27FC236}">
                <a16:creationId xmlns:a16="http://schemas.microsoft.com/office/drawing/2014/main" id="{D4927CDA-45EB-4886-96FE-8D5451346453}"/>
              </a:ext>
            </a:extLst>
          </p:cNvPr>
          <p:cNvSpPr/>
          <p:nvPr>
            <p:custDataLst>
              <p:custData r:id="rId16"/>
            </p:custDataLst>
          </p:nvPr>
        </p:nvSpPr>
        <p:spPr>
          <a:xfrm>
            <a:off x="1102134" y="3334828"/>
            <a:ext cx="1862815" cy="41549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ko-KR" altLang="en-US" sz="1200" dirty="0">
                <a:latin typeface="Segoe UI" pitchFamily="34" charset="0"/>
                <a:cs typeface="Segoe UI" pitchFamily="34" charset="0"/>
              </a:rPr>
              <a:t>소리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54" name="Content">
            <a:extLst>
              <a:ext uri="{FF2B5EF4-FFF2-40B4-BE49-F238E27FC236}">
                <a16:creationId xmlns:a16="http://schemas.microsoft.com/office/drawing/2014/main" id="{19A9CA76-1D05-4760-BA65-CE29B9A3306B}"/>
              </a:ext>
            </a:extLst>
          </p:cNvPr>
          <p:cNvSpPr/>
          <p:nvPr>
            <p:custDataLst>
              <p:custData r:id="rId17"/>
            </p:custDataLst>
          </p:nvPr>
        </p:nvSpPr>
        <p:spPr>
          <a:xfrm>
            <a:off x="1102134" y="3814792"/>
            <a:ext cx="1862815" cy="41549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ko-KR" altLang="en-US" sz="1200" dirty="0">
                <a:latin typeface="Segoe UI" pitchFamily="34" charset="0"/>
                <a:cs typeface="Segoe UI" pitchFamily="34" charset="0"/>
              </a:rPr>
              <a:t>손전등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55" name="Content">
            <a:extLst>
              <a:ext uri="{FF2B5EF4-FFF2-40B4-BE49-F238E27FC236}">
                <a16:creationId xmlns:a16="http://schemas.microsoft.com/office/drawing/2014/main" id="{F32A1777-3204-4683-B701-F76019C30D26}"/>
              </a:ext>
            </a:extLst>
          </p:cNvPr>
          <p:cNvSpPr/>
          <p:nvPr>
            <p:custDataLst>
              <p:custData r:id="rId18"/>
            </p:custDataLst>
          </p:nvPr>
        </p:nvSpPr>
        <p:spPr>
          <a:xfrm>
            <a:off x="1095701" y="4311827"/>
            <a:ext cx="1862815" cy="41549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ko-KR" alt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연락처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239" name="Picture 2" descr="C:\Users\t-dantay\Documents\First24\question1.png">
            <a:extLst>
              <a:ext uri="{FF2B5EF4-FFF2-40B4-BE49-F238E27FC236}">
                <a16:creationId xmlns:a16="http://schemas.microsoft.com/office/drawing/2014/main" id="{E35667DB-66D0-4CED-ABE6-5D57A8A6D265}"/>
              </a:ext>
            </a:extLst>
          </p:cNvPr>
          <p:cNvPicPr>
            <a:picLocks noChangeAspect="1" noChangeArrowheads="1"/>
          </p:cNvPicPr>
          <p:nvPr>
            <p:custDataLst>
              <p:custData r:id="rId19"/>
            </p:custDataLst>
          </p:nvPr>
        </p:nvPicPr>
        <p:blipFill>
          <a:blip r:embed="rId10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155" y="4887858"/>
            <a:ext cx="328011" cy="328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0" name="Picture 1">
            <a:extLst>
              <a:ext uri="{FF2B5EF4-FFF2-40B4-BE49-F238E27FC236}">
                <a16:creationId xmlns:a16="http://schemas.microsoft.com/office/drawing/2014/main" id="{DBA0FBD7-3402-4E58-823F-693E59513E66}"/>
              </a:ext>
            </a:extLst>
          </p:cNvPr>
          <p:cNvPicPr preferRelativeResize="0">
            <a:picLocks/>
          </p:cNvPicPr>
          <p:nvPr>
            <p:custDataLst>
              <p:custData r:id="rId20"/>
            </p:custDataLst>
          </p:nvPr>
        </p:nvPicPr>
        <p:blipFill rotWithShape="1">
          <a:blip r:embed="rId10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82" t="17573" r="20424" b="30401"/>
          <a:stretch/>
        </p:blipFill>
        <p:spPr>
          <a:xfrm>
            <a:off x="1061503" y="4916278"/>
            <a:ext cx="276703" cy="29959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52CC936-4B6D-41D5-9433-A4753B12FAE8}"/>
              </a:ext>
            </a:extLst>
          </p:cNvPr>
          <p:cNvSpPr txBox="1"/>
          <p:nvPr/>
        </p:nvSpPr>
        <p:spPr>
          <a:xfrm>
            <a:off x="420126" y="5192166"/>
            <a:ext cx="67120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/>
              <a:t> 도우미</a:t>
            </a:r>
          </a:p>
        </p:txBody>
      </p:sp>
      <p:sp>
        <p:nvSpPr>
          <p:cNvPr id="320" name="TextBox 319">
            <a:extLst>
              <a:ext uri="{FF2B5EF4-FFF2-40B4-BE49-F238E27FC236}">
                <a16:creationId xmlns:a16="http://schemas.microsoft.com/office/drawing/2014/main" id="{045BD733-58A9-403B-A541-EC652088C496}"/>
              </a:ext>
            </a:extLst>
          </p:cNvPr>
          <p:cNvSpPr txBox="1"/>
          <p:nvPr/>
        </p:nvSpPr>
        <p:spPr>
          <a:xfrm>
            <a:off x="952090" y="5198682"/>
            <a:ext cx="4800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/>
              <a:t>설정</a:t>
            </a:r>
          </a:p>
        </p:txBody>
      </p:sp>
      <p:pic>
        <p:nvPicPr>
          <p:cNvPr id="375" name="Picture 2" descr="C:\Users\t-dantay\Documents\First24\question1.png">
            <a:extLst>
              <a:ext uri="{FF2B5EF4-FFF2-40B4-BE49-F238E27FC236}">
                <a16:creationId xmlns:a16="http://schemas.microsoft.com/office/drawing/2014/main" id="{A025ECCD-35C2-436D-A58C-B9F693B81B52}"/>
              </a:ext>
            </a:extLst>
          </p:cNvPr>
          <p:cNvPicPr>
            <a:picLocks noChangeAspect="1" noChangeArrowheads="1"/>
          </p:cNvPicPr>
          <p:nvPr>
            <p:custDataLst>
              <p:custData r:id="rId21"/>
            </p:custDataLst>
          </p:nvPr>
        </p:nvPicPr>
        <p:blipFill>
          <a:blip r:embed="rId10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5679" y="3127325"/>
            <a:ext cx="299763" cy="299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6" name="Content">
            <a:extLst>
              <a:ext uri="{FF2B5EF4-FFF2-40B4-BE49-F238E27FC236}">
                <a16:creationId xmlns:a16="http://schemas.microsoft.com/office/drawing/2014/main" id="{08D80E04-FDDB-41F7-8088-2425D30D621D}"/>
              </a:ext>
            </a:extLst>
          </p:cNvPr>
          <p:cNvSpPr/>
          <p:nvPr>
            <p:custDataLst>
              <p:custData r:id="rId22"/>
            </p:custDataLst>
          </p:nvPr>
        </p:nvSpPr>
        <p:spPr>
          <a:xfrm>
            <a:off x="7585496" y="2808588"/>
            <a:ext cx="1194142" cy="268909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ko-KR" alt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뉴스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381" name="Picture 2" descr="C:\Users\t-dantay\Documents\First24\question1.png">
            <a:extLst>
              <a:ext uri="{FF2B5EF4-FFF2-40B4-BE49-F238E27FC236}">
                <a16:creationId xmlns:a16="http://schemas.microsoft.com/office/drawing/2014/main" id="{9283AEFD-EA65-4484-A6ED-4490707779C2}"/>
              </a:ext>
            </a:extLst>
          </p:cNvPr>
          <p:cNvPicPr>
            <a:picLocks noChangeAspect="1" noChangeArrowheads="1"/>
          </p:cNvPicPr>
          <p:nvPr>
            <p:custDataLst>
              <p:custData r:id="rId23"/>
            </p:custDataLst>
          </p:nvPr>
        </p:nvPicPr>
        <p:blipFill>
          <a:blip r:embed="rId10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9781" y="2963319"/>
            <a:ext cx="328011" cy="328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2" name="TextBox 381">
            <a:extLst>
              <a:ext uri="{FF2B5EF4-FFF2-40B4-BE49-F238E27FC236}">
                <a16:creationId xmlns:a16="http://schemas.microsoft.com/office/drawing/2014/main" id="{B62393A9-D511-4E84-AC9F-B88393303ADF}"/>
              </a:ext>
            </a:extLst>
          </p:cNvPr>
          <p:cNvSpPr txBox="1"/>
          <p:nvPr/>
        </p:nvSpPr>
        <p:spPr>
          <a:xfrm>
            <a:off x="3547752" y="3267627"/>
            <a:ext cx="67120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/>
              <a:t> 도우미</a:t>
            </a:r>
          </a:p>
        </p:txBody>
      </p:sp>
      <p:pic>
        <p:nvPicPr>
          <p:cNvPr id="156" name="Picture 2" descr="C:\Users\t-dantay\Documents\Placeholders\Microphone.png">
            <a:extLst>
              <a:ext uri="{FF2B5EF4-FFF2-40B4-BE49-F238E27FC236}">
                <a16:creationId xmlns:a16="http://schemas.microsoft.com/office/drawing/2014/main" id="{696EA331-1648-49E1-98CA-DB06339D7DC3}"/>
              </a:ext>
            </a:extLst>
          </p:cNvPr>
          <p:cNvPicPr>
            <a:picLocks noChangeAspect="1" noChangeArrowheads="1"/>
          </p:cNvPicPr>
          <p:nvPr>
            <p:custDataLst>
              <p:custData r:id="rId24"/>
            </p:custDataLst>
          </p:nvPr>
        </p:nvPicPr>
        <p:blipFill>
          <a:blip r:embed="rId10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9360" y="4928712"/>
            <a:ext cx="269965" cy="311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7" name="TextBox 156">
            <a:extLst>
              <a:ext uri="{FF2B5EF4-FFF2-40B4-BE49-F238E27FC236}">
                <a16:creationId xmlns:a16="http://schemas.microsoft.com/office/drawing/2014/main" id="{9923DA2E-2AAB-4D6C-8C7D-1273FAE615D7}"/>
              </a:ext>
            </a:extLst>
          </p:cNvPr>
          <p:cNvSpPr txBox="1"/>
          <p:nvPr/>
        </p:nvSpPr>
        <p:spPr>
          <a:xfrm>
            <a:off x="1933263" y="5227350"/>
            <a:ext cx="6530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/>
              <a:t>음성명령</a:t>
            </a:r>
          </a:p>
        </p:txBody>
      </p:sp>
      <p:pic>
        <p:nvPicPr>
          <p:cNvPr id="187" name="Picture 1">
            <a:extLst>
              <a:ext uri="{FF2B5EF4-FFF2-40B4-BE49-F238E27FC236}">
                <a16:creationId xmlns:a16="http://schemas.microsoft.com/office/drawing/2014/main" id="{AAED87D0-E701-44E4-88AA-2F980EA75844}"/>
              </a:ext>
            </a:extLst>
          </p:cNvPr>
          <p:cNvPicPr preferRelativeResize="0">
            <a:picLocks/>
          </p:cNvPicPr>
          <p:nvPr>
            <p:custDataLst>
              <p:custData r:id="rId25"/>
            </p:custDataLst>
          </p:nvPr>
        </p:nvPicPr>
        <p:blipFill>
          <a:blip r:embed="rId10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2631" y="5018418"/>
            <a:ext cx="337500" cy="337500"/>
          </a:xfrm>
          <a:prstGeom prst="rect">
            <a:avLst/>
          </a:prstGeom>
        </p:spPr>
      </p:pic>
      <p:pic>
        <p:nvPicPr>
          <p:cNvPr id="188" name="Picture 1">
            <a:extLst>
              <a:ext uri="{FF2B5EF4-FFF2-40B4-BE49-F238E27FC236}">
                <a16:creationId xmlns:a16="http://schemas.microsoft.com/office/drawing/2014/main" id="{FAE174A6-3D0B-4280-A8A2-F0472AF09B75}"/>
              </a:ext>
            </a:extLst>
          </p:cNvPr>
          <p:cNvPicPr preferRelativeResize="0">
            <a:picLocks/>
          </p:cNvPicPr>
          <p:nvPr>
            <p:custDataLst>
              <p:custData r:id="rId26"/>
            </p:custDataLst>
          </p:nvPr>
        </p:nvPicPr>
        <p:blipFill>
          <a:blip r:embed="rId10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0838" y="4928712"/>
            <a:ext cx="337500" cy="337500"/>
          </a:xfrm>
          <a:prstGeom prst="rect">
            <a:avLst/>
          </a:prstGeom>
        </p:spPr>
      </p:pic>
      <p:sp>
        <p:nvSpPr>
          <p:cNvPr id="189" name="TextBox 188">
            <a:extLst>
              <a:ext uri="{FF2B5EF4-FFF2-40B4-BE49-F238E27FC236}">
                <a16:creationId xmlns:a16="http://schemas.microsoft.com/office/drawing/2014/main" id="{39352AB4-DD1B-45C2-A9A9-0A01758B24FC}"/>
              </a:ext>
            </a:extLst>
          </p:cNvPr>
          <p:cNvSpPr txBox="1"/>
          <p:nvPr/>
        </p:nvSpPr>
        <p:spPr>
          <a:xfrm>
            <a:off x="1572715" y="5215869"/>
            <a:ext cx="4800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/>
              <a:t>메뉴</a:t>
            </a:r>
          </a:p>
        </p:txBody>
      </p:sp>
      <p:pic>
        <p:nvPicPr>
          <p:cNvPr id="190" name="Picture 1">
            <a:extLst>
              <a:ext uri="{FF2B5EF4-FFF2-40B4-BE49-F238E27FC236}">
                <a16:creationId xmlns:a16="http://schemas.microsoft.com/office/drawing/2014/main" id="{0FF6B70C-5461-441D-AFF8-DE6F174FC6CA}"/>
              </a:ext>
            </a:extLst>
          </p:cNvPr>
          <p:cNvPicPr>
            <a:picLocks noChangeAspect="1"/>
          </p:cNvPicPr>
          <p:nvPr>
            <p:custDataLst>
              <p:custData r:id="rId27"/>
            </p:custDataLst>
          </p:nvPr>
        </p:nvPicPr>
        <p:blipFill>
          <a:blip r:embed="rId10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2496" y="4938079"/>
            <a:ext cx="277790" cy="277790"/>
          </a:xfrm>
          <a:prstGeom prst="rect">
            <a:avLst/>
          </a:prstGeom>
        </p:spPr>
      </p:pic>
      <p:sp>
        <p:nvSpPr>
          <p:cNvPr id="191" name="TextBox 190">
            <a:extLst>
              <a:ext uri="{FF2B5EF4-FFF2-40B4-BE49-F238E27FC236}">
                <a16:creationId xmlns:a16="http://schemas.microsoft.com/office/drawing/2014/main" id="{BE10BA26-61F8-4A4F-A6D2-CD57592C1B1B}"/>
              </a:ext>
            </a:extLst>
          </p:cNvPr>
          <p:cNvSpPr txBox="1"/>
          <p:nvPr/>
        </p:nvSpPr>
        <p:spPr>
          <a:xfrm>
            <a:off x="2487414" y="5225942"/>
            <a:ext cx="6530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/>
              <a:t>   종료</a:t>
            </a:r>
          </a:p>
        </p:txBody>
      </p:sp>
      <p:grpSp>
        <p:nvGrpSpPr>
          <p:cNvPr id="192" name="WindowsPhone">
            <a:extLst>
              <a:ext uri="{FF2B5EF4-FFF2-40B4-BE49-F238E27FC236}">
                <a16:creationId xmlns:a16="http://schemas.microsoft.com/office/drawing/2014/main" id="{3D4CF5E8-BE5C-484A-8E17-4580445497CE}"/>
              </a:ext>
            </a:extLst>
          </p:cNvPr>
          <p:cNvGrpSpPr/>
          <p:nvPr>
            <p:custDataLst>
              <p:custData r:id="rId28"/>
            </p:custDataLst>
          </p:nvPr>
        </p:nvGrpSpPr>
        <p:grpSpPr>
          <a:xfrm>
            <a:off x="4282647" y="184698"/>
            <a:ext cx="3097612" cy="6498076"/>
            <a:chOff x="2839503" y="1"/>
            <a:chExt cx="3464995" cy="6857998"/>
          </a:xfrm>
        </p:grpSpPr>
        <p:grpSp>
          <p:nvGrpSpPr>
            <p:cNvPr id="193" name="Group 2">
              <a:extLst>
                <a:ext uri="{FF2B5EF4-FFF2-40B4-BE49-F238E27FC236}">
                  <a16:creationId xmlns:a16="http://schemas.microsoft.com/office/drawing/2014/main" id="{F746E372-ECBB-43ED-B4A9-C6D1F26A216A}"/>
                </a:ext>
              </a:extLst>
            </p:cNvPr>
            <p:cNvGrpSpPr/>
            <p:nvPr/>
          </p:nvGrpSpPr>
          <p:grpSpPr>
            <a:xfrm>
              <a:off x="2839503" y="1"/>
              <a:ext cx="3464995" cy="6857998"/>
              <a:chOff x="2839503" y="1"/>
              <a:chExt cx="3464995" cy="6857998"/>
            </a:xfrm>
          </p:grpSpPr>
          <p:grpSp>
            <p:nvGrpSpPr>
              <p:cNvPr id="195" name="Group 4">
                <a:extLst>
                  <a:ext uri="{FF2B5EF4-FFF2-40B4-BE49-F238E27FC236}">
                    <a16:creationId xmlns:a16="http://schemas.microsoft.com/office/drawing/2014/main" id="{8D1A8531-5523-4E6D-B670-7081C0E51BDA}"/>
                  </a:ext>
                </a:extLst>
              </p:cNvPr>
              <p:cNvGrpSpPr/>
              <p:nvPr/>
            </p:nvGrpSpPr>
            <p:grpSpPr>
              <a:xfrm>
                <a:off x="2839503" y="1"/>
                <a:ext cx="3464995" cy="6857998"/>
                <a:chOff x="2834639" y="1"/>
                <a:chExt cx="3464995" cy="6857998"/>
              </a:xfrm>
            </p:grpSpPr>
            <p:sp>
              <p:nvSpPr>
                <p:cNvPr id="197" name="Rounded Rectangle 6">
                  <a:extLst>
                    <a:ext uri="{FF2B5EF4-FFF2-40B4-BE49-F238E27FC236}">
                      <a16:creationId xmlns:a16="http://schemas.microsoft.com/office/drawing/2014/main" id="{725DEA3A-359F-46B6-BDA9-6672175A33F5}"/>
                    </a:ext>
                  </a:extLst>
                </p:cNvPr>
                <p:cNvSpPr/>
                <p:nvPr userDrawn="1"/>
              </p:nvSpPr>
              <p:spPr>
                <a:xfrm>
                  <a:off x="2834639" y="1"/>
                  <a:ext cx="3464995" cy="6857998"/>
                </a:xfrm>
                <a:prstGeom prst="roundRect">
                  <a:avLst>
                    <a:gd name="adj" fmla="val 5515"/>
                  </a:avLst>
                </a:prstGeom>
                <a:solidFill>
                  <a:srgbClr val="FFFFFF"/>
                </a:solidFill>
                <a:ln w="3175">
                  <a:solidFill>
                    <a:srgbClr val="000000">
                      <a:lumMod val="95000"/>
                      <a:lumOff val="5000"/>
                    </a:srgbClr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8" name="Rounded Rectangle 7">
                  <a:extLst>
                    <a:ext uri="{FF2B5EF4-FFF2-40B4-BE49-F238E27FC236}">
                      <a16:creationId xmlns:a16="http://schemas.microsoft.com/office/drawing/2014/main" id="{1290F772-5FE7-4931-A568-F80768B49657}"/>
                    </a:ext>
                  </a:extLst>
                </p:cNvPr>
                <p:cNvSpPr/>
                <p:nvPr/>
              </p:nvSpPr>
              <p:spPr>
                <a:xfrm>
                  <a:off x="2928205" y="91440"/>
                  <a:ext cx="3276600" cy="6659880"/>
                </a:xfrm>
                <a:prstGeom prst="roundRect">
                  <a:avLst>
                    <a:gd name="adj" fmla="val 2819"/>
                  </a:avLst>
                </a:prstGeom>
                <a:solidFill>
                  <a:srgbClr val="FFFFFF">
                    <a:lumMod val="65000"/>
                  </a:srgbClr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8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  <p:sp>
              <p:nvSpPr>
                <p:cNvPr id="199" name="Rectangle 8">
                  <a:extLst>
                    <a:ext uri="{FF2B5EF4-FFF2-40B4-BE49-F238E27FC236}">
                      <a16:creationId xmlns:a16="http://schemas.microsoft.com/office/drawing/2014/main" id="{93661D9A-4DC8-43B9-81C2-277EB8B36E09}"/>
                    </a:ext>
                  </a:extLst>
                </p:cNvPr>
                <p:cNvSpPr/>
                <p:nvPr userDrawn="1"/>
              </p:nvSpPr>
              <p:spPr>
                <a:xfrm>
                  <a:off x="3050294" y="482053"/>
                  <a:ext cx="3038085" cy="5074920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000000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00" name="Left Arrow 9">
                  <a:extLst>
                    <a:ext uri="{FF2B5EF4-FFF2-40B4-BE49-F238E27FC236}">
                      <a16:creationId xmlns:a16="http://schemas.microsoft.com/office/drawing/2014/main" id="{9EF49D59-FF68-4114-923C-75C911DE256E}"/>
                    </a:ext>
                  </a:extLst>
                </p:cNvPr>
                <p:cNvSpPr/>
                <p:nvPr userDrawn="1"/>
              </p:nvSpPr>
              <p:spPr>
                <a:xfrm>
                  <a:off x="3300730" y="6215335"/>
                  <a:ext cx="270769" cy="117324"/>
                </a:xfrm>
                <a:prstGeom prst="leftArrow">
                  <a:avLst>
                    <a:gd name="adj1" fmla="val 0"/>
                    <a:gd name="adj2" fmla="val 91165"/>
                  </a:avLst>
                </a:prstGeom>
                <a:noFill/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201" name="Group 10">
                  <a:extLst>
                    <a:ext uri="{FF2B5EF4-FFF2-40B4-BE49-F238E27FC236}">
                      <a16:creationId xmlns:a16="http://schemas.microsoft.com/office/drawing/2014/main" id="{C45C7C9E-84BB-4A91-B32D-8997B45752D7}"/>
                    </a:ext>
                  </a:extLst>
                </p:cNvPr>
                <p:cNvGrpSpPr/>
                <p:nvPr/>
              </p:nvGrpSpPr>
              <p:grpSpPr>
                <a:xfrm rot="21384124">
                  <a:off x="4457215" y="6161552"/>
                  <a:ext cx="212326" cy="227346"/>
                  <a:chOff x="4194362" y="5874647"/>
                  <a:chExt cx="252148" cy="269985"/>
                </a:xfrm>
                <a:solidFill>
                  <a:srgbClr val="FFFFFF"/>
                </a:solidFill>
              </p:grpSpPr>
              <p:sp>
                <p:nvSpPr>
                  <p:cNvPr id="203" name="Flowchart: Stored Data 12">
                    <a:extLst>
                      <a:ext uri="{FF2B5EF4-FFF2-40B4-BE49-F238E27FC236}">
                        <a16:creationId xmlns:a16="http://schemas.microsoft.com/office/drawing/2014/main" id="{31E9B927-B52D-4F47-B7BA-99F6F3A4823F}"/>
                      </a:ext>
                    </a:extLst>
                  </p:cNvPr>
                  <p:cNvSpPr/>
                  <p:nvPr/>
                </p:nvSpPr>
                <p:spPr>
                  <a:xfrm rot="6230930">
                    <a:off x="4218638" y="5878261"/>
                    <a:ext cx="115927" cy="108699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204" name="Flowchart: Stored Data 13">
                    <a:extLst>
                      <a:ext uri="{FF2B5EF4-FFF2-40B4-BE49-F238E27FC236}">
                        <a16:creationId xmlns:a16="http://schemas.microsoft.com/office/drawing/2014/main" id="{C310DFD3-DDF5-4D51-BAA1-78592E6B8760}"/>
                      </a:ext>
                    </a:extLst>
                  </p:cNvPr>
                  <p:cNvSpPr/>
                  <p:nvPr/>
                </p:nvSpPr>
                <p:spPr>
                  <a:xfrm rot="6230930">
                    <a:off x="4190748" y="5989157"/>
                    <a:ext cx="115927" cy="108699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205" name="Flowchart: Stored Data 14">
                    <a:extLst>
                      <a:ext uri="{FF2B5EF4-FFF2-40B4-BE49-F238E27FC236}">
                        <a16:creationId xmlns:a16="http://schemas.microsoft.com/office/drawing/2014/main" id="{C1FB4CD4-D412-40EA-BBD8-6CD6CFCA99EC}"/>
                      </a:ext>
                    </a:extLst>
                  </p:cNvPr>
                  <p:cNvSpPr/>
                  <p:nvPr/>
                </p:nvSpPr>
                <p:spPr>
                  <a:xfrm rot="16979296">
                    <a:off x="4335573" y="5922200"/>
                    <a:ext cx="114310" cy="107565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206" name="Flowchart: Stored Data 15">
                    <a:extLst>
                      <a:ext uri="{FF2B5EF4-FFF2-40B4-BE49-F238E27FC236}">
                        <a16:creationId xmlns:a16="http://schemas.microsoft.com/office/drawing/2014/main" id="{00F685A4-FD15-4A6D-AFF7-05EC6868C2CB}"/>
                      </a:ext>
                    </a:extLst>
                  </p:cNvPr>
                  <p:cNvSpPr/>
                  <p:nvPr/>
                </p:nvSpPr>
                <p:spPr>
                  <a:xfrm rot="16979296">
                    <a:off x="4307999" y="6032886"/>
                    <a:ext cx="115927" cy="107565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</p:grpSp>
            <p:sp>
              <p:nvSpPr>
                <p:cNvPr id="202" name="Rounded Rectangle 11">
                  <a:extLst>
                    <a:ext uri="{FF2B5EF4-FFF2-40B4-BE49-F238E27FC236}">
                      <a16:creationId xmlns:a16="http://schemas.microsoft.com/office/drawing/2014/main" id="{2CC05589-4A66-4626-8800-A9CB5F1636FB}"/>
                    </a:ext>
                  </a:extLst>
                </p:cNvPr>
                <p:cNvSpPr/>
                <p:nvPr/>
              </p:nvSpPr>
              <p:spPr>
                <a:xfrm>
                  <a:off x="4138146" y="266078"/>
                  <a:ext cx="860720" cy="52045"/>
                </a:xfrm>
                <a:prstGeom prst="roundRect">
                  <a:avLst/>
                </a:prstGeom>
                <a:solidFill>
                  <a:srgbClr val="FFFFFF">
                    <a:lumMod val="95000"/>
                  </a:srgbClr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8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</p:grpSp>
          <p:sp>
            <p:nvSpPr>
              <p:cNvPr id="196" name="Rectangle 5">
                <a:extLst>
                  <a:ext uri="{FF2B5EF4-FFF2-40B4-BE49-F238E27FC236}">
                    <a16:creationId xmlns:a16="http://schemas.microsoft.com/office/drawing/2014/main" id="{D44C7AA1-4837-44C8-A80E-F4E0ABB5E041}"/>
                  </a:ext>
                </a:extLst>
              </p:cNvPr>
              <p:cNvSpPr/>
              <p:nvPr/>
            </p:nvSpPr>
            <p:spPr>
              <a:xfrm>
                <a:off x="3054545" y="482052"/>
                <a:ext cx="3038698" cy="188595"/>
              </a:xfrm>
              <a:prstGeom prst="rect">
                <a:avLst/>
              </a:prstGeom>
              <a:solidFill>
                <a:srgbClr val="000000">
                  <a:alpha val="35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12:38</a:t>
                </a:r>
              </a:p>
            </p:txBody>
          </p:sp>
        </p:grpSp>
        <p:pic>
          <p:nvPicPr>
            <p:cNvPr id="194" name="Picture 2" descr="C:\Users\t-dantay\Documents\WPIcons\appbar.feature.search.rest.png">
              <a:extLst>
                <a:ext uri="{FF2B5EF4-FFF2-40B4-BE49-F238E27FC236}">
                  <a16:creationId xmlns:a16="http://schemas.microsoft.com/office/drawing/2014/main" id="{5AD672A1-F6FA-4829-8184-138A796189F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5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19769" y="6091117"/>
              <a:ext cx="365760" cy="365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08" name="Content">
            <a:extLst>
              <a:ext uri="{FF2B5EF4-FFF2-40B4-BE49-F238E27FC236}">
                <a16:creationId xmlns:a16="http://schemas.microsoft.com/office/drawing/2014/main" id="{6ED5DD43-E8D8-4862-A5B5-D4B51EC9CBBB}"/>
              </a:ext>
            </a:extLst>
          </p:cNvPr>
          <p:cNvSpPr/>
          <p:nvPr>
            <p:custDataLst>
              <p:custData r:id="rId29"/>
            </p:custDataLst>
          </p:nvPr>
        </p:nvSpPr>
        <p:spPr>
          <a:xfrm>
            <a:off x="5111192" y="906787"/>
            <a:ext cx="1595247" cy="41549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ko-KR" alt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뉴스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209" name="Picture 2" descr="C:\Users\t-dantay\Documents\Placeholders\volume.png">
            <a:extLst>
              <a:ext uri="{FF2B5EF4-FFF2-40B4-BE49-F238E27FC236}">
                <a16:creationId xmlns:a16="http://schemas.microsoft.com/office/drawing/2014/main" id="{6324BE5B-7A92-487F-8E05-05ECAC7F3853}"/>
              </a:ext>
            </a:extLst>
          </p:cNvPr>
          <p:cNvPicPr>
            <a:picLocks noChangeAspect="1" noChangeArrowheads="1"/>
          </p:cNvPicPr>
          <p:nvPr>
            <p:custDataLst>
              <p:custData r:id="rId30"/>
            </p:custDataLst>
          </p:nvPr>
        </p:nvPicPr>
        <p:blipFill>
          <a:blip r:embed="rId9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9395" y="3376342"/>
            <a:ext cx="399890" cy="340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0" name="Picture 2" descr="C:\Users\t-dantay\Documents\Placeholders\phone.png">
            <a:extLst>
              <a:ext uri="{FF2B5EF4-FFF2-40B4-BE49-F238E27FC236}">
                <a16:creationId xmlns:a16="http://schemas.microsoft.com/office/drawing/2014/main" id="{C472D10E-8005-4B9E-BE4F-E482FCB0D8E9}"/>
              </a:ext>
            </a:extLst>
          </p:cNvPr>
          <p:cNvPicPr>
            <a:picLocks noChangeAspect="1" noChangeArrowheads="1"/>
          </p:cNvPicPr>
          <p:nvPr>
            <p:custDataLst>
              <p:custData r:id="rId31"/>
            </p:custDataLst>
          </p:nvPr>
        </p:nvPicPr>
        <p:blipFill>
          <a:blip r:embed="rId9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8912" y="1418185"/>
            <a:ext cx="356076" cy="353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2" name="Picture 2" descr="C:\Users\t-dantay\Documents\First24\envelope1.png">
            <a:extLst>
              <a:ext uri="{FF2B5EF4-FFF2-40B4-BE49-F238E27FC236}">
                <a16:creationId xmlns:a16="http://schemas.microsoft.com/office/drawing/2014/main" id="{385F52B0-8D83-4DB1-8E5B-4EAF47E2296C}"/>
              </a:ext>
            </a:extLst>
          </p:cNvPr>
          <p:cNvPicPr>
            <a:picLocks noChangeAspect="1" noChangeArrowheads="1"/>
          </p:cNvPicPr>
          <p:nvPr>
            <p:custDataLst>
              <p:custData r:id="rId32"/>
            </p:custDataLst>
          </p:nvPr>
        </p:nvPicPr>
        <p:blipFill>
          <a:blip r:embed="rId9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8912" y="1968640"/>
            <a:ext cx="350942" cy="246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3" name="Picture 2" descr="C:\Users\t-dantay\Documents\First24\camera1.png">
            <a:extLst>
              <a:ext uri="{FF2B5EF4-FFF2-40B4-BE49-F238E27FC236}">
                <a16:creationId xmlns:a16="http://schemas.microsoft.com/office/drawing/2014/main" id="{B16A4B62-4334-4AC2-9F61-ED97FA96B6C1}"/>
              </a:ext>
            </a:extLst>
          </p:cNvPr>
          <p:cNvPicPr>
            <a:picLocks noChangeAspect="1" noChangeArrowheads="1"/>
          </p:cNvPicPr>
          <p:nvPr>
            <p:custDataLst>
              <p:custData r:id="rId33"/>
            </p:custDataLst>
          </p:nvPr>
        </p:nvPicPr>
        <p:blipFill>
          <a:blip r:embed="rId9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186" y="2468591"/>
            <a:ext cx="345668" cy="205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6" name="Picture 2" descr="C:\Users\t-dantay\Documents\Placeholders\Edit.png">
            <a:extLst>
              <a:ext uri="{FF2B5EF4-FFF2-40B4-BE49-F238E27FC236}">
                <a16:creationId xmlns:a16="http://schemas.microsoft.com/office/drawing/2014/main" id="{E68D0491-8BE2-4F3F-A7CA-DCFF2781531D}"/>
              </a:ext>
            </a:extLst>
          </p:cNvPr>
          <p:cNvPicPr>
            <a:picLocks noChangeAspect="1" noChangeArrowheads="1"/>
          </p:cNvPicPr>
          <p:nvPr>
            <p:custDataLst>
              <p:custData r:id="rId34"/>
            </p:custDataLst>
          </p:nvPr>
        </p:nvPicPr>
        <p:blipFill>
          <a:blip r:embed="rId10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2682" y="3862311"/>
            <a:ext cx="348259" cy="353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7" name="Freeform 108">
            <a:extLst>
              <a:ext uri="{FF2B5EF4-FFF2-40B4-BE49-F238E27FC236}">
                <a16:creationId xmlns:a16="http://schemas.microsoft.com/office/drawing/2014/main" id="{205367D0-98A7-4C7B-912C-0EAEC63CF62F}"/>
              </a:ext>
            </a:extLst>
          </p:cNvPr>
          <p:cNvSpPr>
            <a:spLocks noEditPoints="1"/>
          </p:cNvSpPr>
          <p:nvPr>
            <p:custDataLst>
              <p:custData r:id="rId35"/>
              <p:custData r:id="rId36"/>
            </p:custDataLst>
          </p:nvPr>
        </p:nvSpPr>
        <p:spPr bwMode="black">
          <a:xfrm>
            <a:off x="4638734" y="2909622"/>
            <a:ext cx="342207" cy="340531"/>
          </a:xfrm>
          <a:custGeom>
            <a:avLst/>
            <a:gdLst>
              <a:gd name="T0" fmla="*/ 29 w 70"/>
              <a:gd name="T1" fmla="*/ 9 h 78"/>
              <a:gd name="T2" fmla="*/ 9 w 70"/>
              <a:gd name="T3" fmla="*/ 6 h 78"/>
              <a:gd name="T4" fmla="*/ 5 w 70"/>
              <a:gd name="T5" fmla="*/ 26 h 78"/>
              <a:gd name="T6" fmla="*/ 29 w 70"/>
              <a:gd name="T7" fmla="*/ 9 h 78"/>
              <a:gd name="T8" fmla="*/ 50 w 70"/>
              <a:gd name="T9" fmla="*/ 49 h 78"/>
              <a:gd name="T10" fmla="*/ 54 w 70"/>
              <a:gd name="T11" fmla="*/ 46 h 78"/>
              <a:gd name="T12" fmla="*/ 50 w 70"/>
              <a:gd name="T13" fmla="*/ 42 h 78"/>
              <a:gd name="T14" fmla="*/ 40 w 70"/>
              <a:gd name="T15" fmla="*/ 42 h 78"/>
              <a:gd name="T16" fmla="*/ 40 w 70"/>
              <a:gd name="T17" fmla="*/ 29 h 78"/>
              <a:gd name="T18" fmla="*/ 36 w 70"/>
              <a:gd name="T19" fmla="*/ 25 h 78"/>
              <a:gd name="T20" fmla="*/ 33 w 70"/>
              <a:gd name="T21" fmla="*/ 29 h 78"/>
              <a:gd name="T22" fmla="*/ 33 w 70"/>
              <a:gd name="T23" fmla="*/ 46 h 78"/>
              <a:gd name="T24" fmla="*/ 36 w 70"/>
              <a:gd name="T25" fmla="*/ 49 h 78"/>
              <a:gd name="T26" fmla="*/ 50 w 70"/>
              <a:gd name="T27" fmla="*/ 49 h 78"/>
              <a:gd name="T28" fmla="*/ 36 w 70"/>
              <a:gd name="T29" fmla="*/ 20 h 78"/>
              <a:gd name="T30" fmla="*/ 62 w 70"/>
              <a:gd name="T31" fmla="*/ 46 h 78"/>
              <a:gd name="T32" fmla="*/ 36 w 70"/>
              <a:gd name="T33" fmla="*/ 71 h 78"/>
              <a:gd name="T34" fmla="*/ 11 w 70"/>
              <a:gd name="T35" fmla="*/ 46 h 78"/>
              <a:gd name="T36" fmla="*/ 36 w 70"/>
              <a:gd name="T37" fmla="*/ 20 h 78"/>
              <a:gd name="T38" fmla="*/ 36 w 70"/>
              <a:gd name="T39" fmla="*/ 78 h 78"/>
              <a:gd name="T40" fmla="*/ 69 w 70"/>
              <a:gd name="T41" fmla="*/ 46 h 78"/>
              <a:gd name="T42" fmla="*/ 36 w 70"/>
              <a:gd name="T43" fmla="*/ 13 h 78"/>
              <a:gd name="T44" fmla="*/ 4 w 70"/>
              <a:gd name="T45" fmla="*/ 46 h 78"/>
              <a:gd name="T46" fmla="*/ 36 w 70"/>
              <a:gd name="T47" fmla="*/ 78 h 78"/>
              <a:gd name="T48" fmla="*/ 42 w 70"/>
              <a:gd name="T49" fmla="*/ 9 h 78"/>
              <a:gd name="T50" fmla="*/ 62 w 70"/>
              <a:gd name="T51" fmla="*/ 6 h 78"/>
              <a:gd name="T52" fmla="*/ 67 w 70"/>
              <a:gd name="T53" fmla="*/ 24 h 78"/>
              <a:gd name="T54" fmla="*/ 42 w 70"/>
              <a:gd name="T55" fmla="*/ 9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70" h="78">
                <a:moveTo>
                  <a:pt x="29" y="9"/>
                </a:moveTo>
                <a:cubicBezTo>
                  <a:pt x="24" y="3"/>
                  <a:pt x="17" y="0"/>
                  <a:pt x="9" y="6"/>
                </a:cubicBezTo>
                <a:cubicBezTo>
                  <a:pt x="0" y="11"/>
                  <a:pt x="0" y="19"/>
                  <a:pt x="5" y="26"/>
                </a:cubicBezTo>
                <a:cubicBezTo>
                  <a:pt x="10" y="17"/>
                  <a:pt x="19" y="11"/>
                  <a:pt x="29" y="9"/>
                </a:cubicBezTo>
                <a:moveTo>
                  <a:pt x="50" y="49"/>
                </a:moveTo>
                <a:cubicBezTo>
                  <a:pt x="52" y="49"/>
                  <a:pt x="54" y="48"/>
                  <a:pt x="54" y="46"/>
                </a:cubicBezTo>
                <a:cubicBezTo>
                  <a:pt x="54" y="44"/>
                  <a:pt x="52" y="42"/>
                  <a:pt x="50" y="42"/>
                </a:cubicBezTo>
                <a:cubicBezTo>
                  <a:pt x="40" y="42"/>
                  <a:pt x="40" y="42"/>
                  <a:pt x="40" y="42"/>
                </a:cubicBezTo>
                <a:cubicBezTo>
                  <a:pt x="40" y="29"/>
                  <a:pt x="40" y="29"/>
                  <a:pt x="40" y="29"/>
                </a:cubicBezTo>
                <a:cubicBezTo>
                  <a:pt x="40" y="27"/>
                  <a:pt x="38" y="25"/>
                  <a:pt x="36" y="25"/>
                </a:cubicBezTo>
                <a:cubicBezTo>
                  <a:pt x="34" y="25"/>
                  <a:pt x="33" y="27"/>
                  <a:pt x="33" y="29"/>
                </a:cubicBezTo>
                <a:cubicBezTo>
                  <a:pt x="33" y="46"/>
                  <a:pt x="33" y="46"/>
                  <a:pt x="33" y="46"/>
                </a:cubicBezTo>
                <a:cubicBezTo>
                  <a:pt x="33" y="48"/>
                  <a:pt x="34" y="49"/>
                  <a:pt x="36" y="49"/>
                </a:cubicBezTo>
                <a:lnTo>
                  <a:pt x="50" y="49"/>
                </a:lnTo>
                <a:close/>
                <a:moveTo>
                  <a:pt x="36" y="20"/>
                </a:moveTo>
                <a:cubicBezTo>
                  <a:pt x="50" y="20"/>
                  <a:pt x="62" y="32"/>
                  <a:pt x="62" y="46"/>
                </a:cubicBezTo>
                <a:cubicBezTo>
                  <a:pt x="62" y="60"/>
                  <a:pt x="50" y="71"/>
                  <a:pt x="36" y="71"/>
                </a:cubicBezTo>
                <a:cubicBezTo>
                  <a:pt x="22" y="71"/>
                  <a:pt x="11" y="60"/>
                  <a:pt x="11" y="46"/>
                </a:cubicBezTo>
                <a:cubicBezTo>
                  <a:pt x="11" y="32"/>
                  <a:pt x="22" y="20"/>
                  <a:pt x="36" y="20"/>
                </a:cubicBezTo>
                <a:moveTo>
                  <a:pt x="36" y="78"/>
                </a:moveTo>
                <a:cubicBezTo>
                  <a:pt x="54" y="78"/>
                  <a:pt x="69" y="64"/>
                  <a:pt x="69" y="46"/>
                </a:cubicBezTo>
                <a:cubicBezTo>
                  <a:pt x="69" y="28"/>
                  <a:pt x="54" y="13"/>
                  <a:pt x="36" y="13"/>
                </a:cubicBezTo>
                <a:cubicBezTo>
                  <a:pt x="18" y="13"/>
                  <a:pt x="4" y="28"/>
                  <a:pt x="4" y="46"/>
                </a:cubicBezTo>
                <a:cubicBezTo>
                  <a:pt x="4" y="64"/>
                  <a:pt x="18" y="78"/>
                  <a:pt x="36" y="78"/>
                </a:cubicBezTo>
                <a:moveTo>
                  <a:pt x="42" y="9"/>
                </a:moveTo>
                <a:cubicBezTo>
                  <a:pt x="47" y="3"/>
                  <a:pt x="54" y="0"/>
                  <a:pt x="62" y="6"/>
                </a:cubicBezTo>
                <a:cubicBezTo>
                  <a:pt x="70" y="11"/>
                  <a:pt x="70" y="18"/>
                  <a:pt x="67" y="24"/>
                </a:cubicBezTo>
                <a:cubicBezTo>
                  <a:pt x="61" y="16"/>
                  <a:pt x="52" y="10"/>
                  <a:pt x="42" y="9"/>
                </a:cubicBezTo>
              </a:path>
            </a:pathLst>
          </a:custGeom>
          <a:solidFill>
            <a:srgbClr val="000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18" name="Picture 1">
            <a:extLst>
              <a:ext uri="{FF2B5EF4-FFF2-40B4-BE49-F238E27FC236}">
                <a16:creationId xmlns:a16="http://schemas.microsoft.com/office/drawing/2014/main" id="{F1D900CE-3156-4420-852F-FAD696B87761}"/>
              </a:ext>
            </a:extLst>
          </p:cNvPr>
          <p:cNvPicPr preferRelativeResize="0">
            <a:picLocks/>
          </p:cNvPicPr>
          <p:nvPr>
            <p:custDataLst>
              <p:custData r:id="rId37"/>
            </p:custDataLst>
          </p:nvPr>
        </p:nvPicPr>
        <p:blipFill rotWithShape="1">
          <a:blip r:embed="rId10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87" t="14587" r="18380" b="17747"/>
          <a:stretch/>
        </p:blipFill>
        <p:spPr>
          <a:xfrm>
            <a:off x="4603975" y="897371"/>
            <a:ext cx="398073" cy="415498"/>
          </a:xfrm>
          <a:prstGeom prst="rect">
            <a:avLst/>
          </a:prstGeom>
        </p:spPr>
      </p:pic>
      <p:grpSp>
        <p:nvGrpSpPr>
          <p:cNvPr id="219" name="WebCam">
            <a:extLst>
              <a:ext uri="{FF2B5EF4-FFF2-40B4-BE49-F238E27FC236}">
                <a16:creationId xmlns:a16="http://schemas.microsoft.com/office/drawing/2014/main" id="{AEAD3468-45E4-4AF7-A299-20863803F343}"/>
              </a:ext>
            </a:extLst>
          </p:cNvPr>
          <p:cNvGrpSpPr/>
          <p:nvPr>
            <p:custDataLst>
              <p:custData r:id="rId38"/>
            </p:custDataLst>
          </p:nvPr>
        </p:nvGrpSpPr>
        <p:grpSpPr>
          <a:xfrm>
            <a:off x="4613152" y="4388296"/>
            <a:ext cx="388896" cy="340530"/>
            <a:chOff x="3324654" y="2587698"/>
            <a:chExt cx="2258568" cy="1702519"/>
          </a:xfrm>
        </p:grpSpPr>
        <p:sp>
          <p:nvSpPr>
            <p:cNvPr id="220" name="PlayArea">
              <a:extLst>
                <a:ext uri="{FF2B5EF4-FFF2-40B4-BE49-F238E27FC236}">
                  <a16:creationId xmlns:a16="http://schemas.microsoft.com/office/drawing/2014/main" id="{1C4907CA-7562-474B-BBB1-5B8124E78E7C}"/>
                </a:ext>
              </a:extLst>
            </p:cNvPr>
            <p:cNvSpPr/>
            <p:nvPr/>
          </p:nvSpPr>
          <p:spPr>
            <a:xfrm>
              <a:off x="3324654" y="2587698"/>
              <a:ext cx="2258568" cy="1702028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21" name="Freeform 3">
              <a:extLst>
                <a:ext uri="{FF2B5EF4-FFF2-40B4-BE49-F238E27FC236}">
                  <a16:creationId xmlns:a16="http://schemas.microsoft.com/office/drawing/2014/main" id="{64804C0B-56A8-4AD0-A23E-435BCDF839C8}"/>
                </a:ext>
              </a:extLst>
            </p:cNvPr>
            <p:cNvSpPr/>
            <p:nvPr/>
          </p:nvSpPr>
          <p:spPr>
            <a:xfrm>
              <a:off x="3760345" y="3057229"/>
              <a:ext cx="1387187" cy="1232988"/>
            </a:xfrm>
            <a:custGeom>
              <a:avLst/>
              <a:gdLst>
                <a:gd name="connsiteX0" fmla="*/ 572531 w 1372631"/>
                <a:gd name="connsiteY0" fmla="*/ 1413164 h 1453542"/>
                <a:gd name="connsiteX1" fmla="*/ 510185 w 1372631"/>
                <a:gd name="connsiteY1" fmla="*/ 1423555 h 1453542"/>
                <a:gd name="connsiteX2" fmla="*/ 250413 w 1372631"/>
                <a:gd name="connsiteY2" fmla="*/ 1444336 h 1453542"/>
                <a:gd name="connsiteX3" fmla="*/ 11422 w 1372631"/>
                <a:gd name="connsiteY3" fmla="*/ 1330036 h 1453542"/>
                <a:gd name="connsiteX4" fmla="*/ 21813 w 1372631"/>
                <a:gd name="connsiteY4" fmla="*/ 1298864 h 1453542"/>
                <a:gd name="connsiteX5" fmla="*/ 42594 w 1372631"/>
                <a:gd name="connsiteY5" fmla="*/ 1174173 h 1453542"/>
                <a:gd name="connsiteX6" fmla="*/ 52985 w 1372631"/>
                <a:gd name="connsiteY6" fmla="*/ 1122218 h 1453542"/>
                <a:gd name="connsiteX7" fmla="*/ 94549 w 1372631"/>
                <a:gd name="connsiteY7" fmla="*/ 1028700 h 1453542"/>
                <a:gd name="connsiteX8" fmla="*/ 115331 w 1372631"/>
                <a:gd name="connsiteY8" fmla="*/ 966355 h 1453542"/>
                <a:gd name="connsiteX9" fmla="*/ 125722 w 1372631"/>
                <a:gd name="connsiteY9" fmla="*/ 935182 h 1453542"/>
                <a:gd name="connsiteX10" fmla="*/ 188067 w 1372631"/>
                <a:gd name="connsiteY10" fmla="*/ 872836 h 1453542"/>
                <a:gd name="connsiteX11" fmla="*/ 229631 w 1372631"/>
                <a:gd name="connsiteY11" fmla="*/ 820882 h 1453542"/>
                <a:gd name="connsiteX12" fmla="*/ 250413 w 1372631"/>
                <a:gd name="connsiteY12" fmla="*/ 789709 h 1453542"/>
                <a:gd name="connsiteX13" fmla="*/ 312758 w 1372631"/>
                <a:gd name="connsiteY13" fmla="*/ 748146 h 1453542"/>
                <a:gd name="connsiteX14" fmla="*/ 343931 w 1372631"/>
                <a:gd name="connsiteY14" fmla="*/ 727364 h 1453542"/>
                <a:gd name="connsiteX15" fmla="*/ 447840 w 1372631"/>
                <a:gd name="connsiteY15" fmla="*/ 696191 h 1453542"/>
                <a:gd name="connsiteX16" fmla="*/ 479013 w 1372631"/>
                <a:gd name="connsiteY16" fmla="*/ 675409 h 1453542"/>
                <a:gd name="connsiteX17" fmla="*/ 458231 w 1372631"/>
                <a:gd name="connsiteY17" fmla="*/ 581891 h 1453542"/>
                <a:gd name="connsiteX18" fmla="*/ 458231 w 1372631"/>
                <a:gd name="connsiteY18" fmla="*/ 311727 h 1453542"/>
                <a:gd name="connsiteX19" fmla="*/ 468622 w 1372631"/>
                <a:gd name="connsiteY19" fmla="*/ 280555 h 1453542"/>
                <a:gd name="connsiteX20" fmla="*/ 499794 w 1372631"/>
                <a:gd name="connsiteY20" fmla="*/ 238991 h 1453542"/>
                <a:gd name="connsiteX21" fmla="*/ 510185 w 1372631"/>
                <a:gd name="connsiteY21" fmla="*/ 207818 h 1453542"/>
                <a:gd name="connsiteX22" fmla="*/ 551749 w 1372631"/>
                <a:gd name="connsiteY22" fmla="*/ 145473 h 1453542"/>
                <a:gd name="connsiteX23" fmla="*/ 572531 w 1372631"/>
                <a:gd name="connsiteY23" fmla="*/ 114300 h 1453542"/>
                <a:gd name="connsiteX24" fmla="*/ 603703 w 1372631"/>
                <a:gd name="connsiteY24" fmla="*/ 51955 h 1453542"/>
                <a:gd name="connsiteX25" fmla="*/ 645267 w 1372631"/>
                <a:gd name="connsiteY25" fmla="*/ 31173 h 1453542"/>
                <a:gd name="connsiteX26" fmla="*/ 707613 w 1372631"/>
                <a:gd name="connsiteY26" fmla="*/ 0 h 1453542"/>
                <a:gd name="connsiteX27" fmla="*/ 821913 w 1372631"/>
                <a:gd name="connsiteY27" fmla="*/ 10391 h 1453542"/>
                <a:gd name="connsiteX28" fmla="*/ 873867 w 1372631"/>
                <a:gd name="connsiteY28" fmla="*/ 20782 h 1453542"/>
                <a:gd name="connsiteX29" fmla="*/ 936213 w 1372631"/>
                <a:gd name="connsiteY29" fmla="*/ 83127 h 1453542"/>
                <a:gd name="connsiteX30" fmla="*/ 1008949 w 1372631"/>
                <a:gd name="connsiteY30" fmla="*/ 176646 h 1453542"/>
                <a:gd name="connsiteX31" fmla="*/ 1029731 w 1372631"/>
                <a:gd name="connsiteY31" fmla="*/ 259773 h 1453542"/>
                <a:gd name="connsiteX32" fmla="*/ 1040122 w 1372631"/>
                <a:gd name="connsiteY32" fmla="*/ 363682 h 1453542"/>
                <a:gd name="connsiteX33" fmla="*/ 1029731 w 1372631"/>
                <a:gd name="connsiteY33" fmla="*/ 529936 h 1453542"/>
                <a:gd name="connsiteX34" fmla="*/ 998558 w 1372631"/>
                <a:gd name="connsiteY34" fmla="*/ 592282 h 1453542"/>
                <a:gd name="connsiteX35" fmla="*/ 967385 w 1372631"/>
                <a:gd name="connsiteY35" fmla="*/ 654627 h 1453542"/>
                <a:gd name="connsiteX36" fmla="*/ 977776 w 1372631"/>
                <a:gd name="connsiteY36" fmla="*/ 685800 h 1453542"/>
                <a:gd name="connsiteX37" fmla="*/ 1019340 w 1372631"/>
                <a:gd name="connsiteY37" fmla="*/ 696191 h 1453542"/>
                <a:gd name="connsiteX38" fmla="*/ 1050513 w 1372631"/>
                <a:gd name="connsiteY38" fmla="*/ 706582 h 1453542"/>
                <a:gd name="connsiteX39" fmla="*/ 1144031 w 1372631"/>
                <a:gd name="connsiteY39" fmla="*/ 789709 h 1453542"/>
                <a:gd name="connsiteX40" fmla="*/ 1175203 w 1372631"/>
                <a:gd name="connsiteY40" fmla="*/ 810491 h 1453542"/>
                <a:gd name="connsiteX41" fmla="*/ 1195985 w 1372631"/>
                <a:gd name="connsiteY41" fmla="*/ 841664 h 1453542"/>
                <a:gd name="connsiteX42" fmla="*/ 1247940 w 1372631"/>
                <a:gd name="connsiteY42" fmla="*/ 904009 h 1453542"/>
                <a:gd name="connsiteX43" fmla="*/ 1268722 w 1372631"/>
                <a:gd name="connsiteY43" fmla="*/ 976746 h 1453542"/>
                <a:gd name="connsiteX44" fmla="*/ 1299894 w 1372631"/>
                <a:gd name="connsiteY44" fmla="*/ 1070264 h 1453542"/>
                <a:gd name="connsiteX45" fmla="*/ 1310285 w 1372631"/>
                <a:gd name="connsiteY45" fmla="*/ 1101436 h 1453542"/>
                <a:gd name="connsiteX46" fmla="*/ 1331067 w 1372631"/>
                <a:gd name="connsiteY46" fmla="*/ 1184564 h 1453542"/>
                <a:gd name="connsiteX47" fmla="*/ 1351849 w 1372631"/>
                <a:gd name="connsiteY47" fmla="*/ 1246909 h 1453542"/>
                <a:gd name="connsiteX48" fmla="*/ 1372631 w 1372631"/>
                <a:gd name="connsiteY48" fmla="*/ 1371600 h 1453542"/>
                <a:gd name="connsiteX49" fmla="*/ 1341458 w 1372631"/>
                <a:gd name="connsiteY49" fmla="*/ 1392382 h 1453542"/>
                <a:gd name="connsiteX50" fmla="*/ 1237549 w 1372631"/>
                <a:gd name="connsiteY50" fmla="*/ 1381991 h 1453542"/>
                <a:gd name="connsiteX51" fmla="*/ 1050513 w 1372631"/>
                <a:gd name="connsiteY51" fmla="*/ 1371600 h 1453542"/>
                <a:gd name="connsiteX52" fmla="*/ 780349 w 1372631"/>
                <a:gd name="connsiteY52" fmla="*/ 1381991 h 1453542"/>
                <a:gd name="connsiteX53" fmla="*/ 718003 w 1372631"/>
                <a:gd name="connsiteY53" fmla="*/ 1392382 h 1453542"/>
                <a:gd name="connsiteX54" fmla="*/ 666049 w 1372631"/>
                <a:gd name="connsiteY54" fmla="*/ 1402773 h 1453542"/>
                <a:gd name="connsiteX55" fmla="*/ 572531 w 1372631"/>
                <a:gd name="connsiteY55" fmla="*/ 1413164 h 1453542"/>
                <a:gd name="connsiteX0" fmla="*/ 572531 w 1372631"/>
                <a:gd name="connsiteY0" fmla="*/ 1413164 h 1453542"/>
                <a:gd name="connsiteX1" fmla="*/ 510185 w 1372631"/>
                <a:gd name="connsiteY1" fmla="*/ 1423555 h 1453542"/>
                <a:gd name="connsiteX2" fmla="*/ 250413 w 1372631"/>
                <a:gd name="connsiteY2" fmla="*/ 1444336 h 1453542"/>
                <a:gd name="connsiteX3" fmla="*/ 11422 w 1372631"/>
                <a:gd name="connsiteY3" fmla="*/ 1330036 h 1453542"/>
                <a:gd name="connsiteX4" fmla="*/ 21813 w 1372631"/>
                <a:gd name="connsiteY4" fmla="*/ 1298864 h 1453542"/>
                <a:gd name="connsiteX5" fmla="*/ 42594 w 1372631"/>
                <a:gd name="connsiteY5" fmla="*/ 1174173 h 1453542"/>
                <a:gd name="connsiteX6" fmla="*/ 52985 w 1372631"/>
                <a:gd name="connsiteY6" fmla="*/ 1122218 h 1453542"/>
                <a:gd name="connsiteX7" fmla="*/ 94549 w 1372631"/>
                <a:gd name="connsiteY7" fmla="*/ 1028700 h 1453542"/>
                <a:gd name="connsiteX8" fmla="*/ 125722 w 1372631"/>
                <a:gd name="connsiteY8" fmla="*/ 935182 h 1453542"/>
                <a:gd name="connsiteX9" fmla="*/ 188067 w 1372631"/>
                <a:gd name="connsiteY9" fmla="*/ 872836 h 1453542"/>
                <a:gd name="connsiteX10" fmla="*/ 229631 w 1372631"/>
                <a:gd name="connsiteY10" fmla="*/ 820882 h 1453542"/>
                <a:gd name="connsiteX11" fmla="*/ 250413 w 1372631"/>
                <a:gd name="connsiteY11" fmla="*/ 789709 h 1453542"/>
                <a:gd name="connsiteX12" fmla="*/ 312758 w 1372631"/>
                <a:gd name="connsiteY12" fmla="*/ 748146 h 1453542"/>
                <a:gd name="connsiteX13" fmla="*/ 343931 w 1372631"/>
                <a:gd name="connsiteY13" fmla="*/ 727364 h 1453542"/>
                <a:gd name="connsiteX14" fmla="*/ 447840 w 1372631"/>
                <a:gd name="connsiteY14" fmla="*/ 696191 h 1453542"/>
                <a:gd name="connsiteX15" fmla="*/ 479013 w 1372631"/>
                <a:gd name="connsiteY15" fmla="*/ 675409 h 1453542"/>
                <a:gd name="connsiteX16" fmla="*/ 458231 w 1372631"/>
                <a:gd name="connsiteY16" fmla="*/ 581891 h 1453542"/>
                <a:gd name="connsiteX17" fmla="*/ 458231 w 1372631"/>
                <a:gd name="connsiteY17" fmla="*/ 311727 h 1453542"/>
                <a:gd name="connsiteX18" fmla="*/ 468622 w 1372631"/>
                <a:gd name="connsiteY18" fmla="*/ 280555 h 1453542"/>
                <a:gd name="connsiteX19" fmla="*/ 499794 w 1372631"/>
                <a:gd name="connsiteY19" fmla="*/ 238991 h 1453542"/>
                <a:gd name="connsiteX20" fmla="*/ 510185 w 1372631"/>
                <a:gd name="connsiteY20" fmla="*/ 207818 h 1453542"/>
                <a:gd name="connsiteX21" fmla="*/ 551749 w 1372631"/>
                <a:gd name="connsiteY21" fmla="*/ 145473 h 1453542"/>
                <a:gd name="connsiteX22" fmla="*/ 572531 w 1372631"/>
                <a:gd name="connsiteY22" fmla="*/ 114300 h 1453542"/>
                <a:gd name="connsiteX23" fmla="*/ 603703 w 1372631"/>
                <a:gd name="connsiteY23" fmla="*/ 51955 h 1453542"/>
                <a:gd name="connsiteX24" fmla="*/ 645267 w 1372631"/>
                <a:gd name="connsiteY24" fmla="*/ 31173 h 1453542"/>
                <a:gd name="connsiteX25" fmla="*/ 707613 w 1372631"/>
                <a:gd name="connsiteY25" fmla="*/ 0 h 1453542"/>
                <a:gd name="connsiteX26" fmla="*/ 821913 w 1372631"/>
                <a:gd name="connsiteY26" fmla="*/ 10391 h 1453542"/>
                <a:gd name="connsiteX27" fmla="*/ 873867 w 1372631"/>
                <a:gd name="connsiteY27" fmla="*/ 20782 h 1453542"/>
                <a:gd name="connsiteX28" fmla="*/ 936213 w 1372631"/>
                <a:gd name="connsiteY28" fmla="*/ 83127 h 1453542"/>
                <a:gd name="connsiteX29" fmla="*/ 1008949 w 1372631"/>
                <a:gd name="connsiteY29" fmla="*/ 176646 h 1453542"/>
                <a:gd name="connsiteX30" fmla="*/ 1029731 w 1372631"/>
                <a:gd name="connsiteY30" fmla="*/ 259773 h 1453542"/>
                <a:gd name="connsiteX31" fmla="*/ 1040122 w 1372631"/>
                <a:gd name="connsiteY31" fmla="*/ 363682 h 1453542"/>
                <a:gd name="connsiteX32" fmla="*/ 1029731 w 1372631"/>
                <a:gd name="connsiteY32" fmla="*/ 529936 h 1453542"/>
                <a:gd name="connsiteX33" fmla="*/ 998558 w 1372631"/>
                <a:gd name="connsiteY33" fmla="*/ 592282 h 1453542"/>
                <a:gd name="connsiteX34" fmla="*/ 967385 w 1372631"/>
                <a:gd name="connsiteY34" fmla="*/ 654627 h 1453542"/>
                <a:gd name="connsiteX35" fmla="*/ 977776 w 1372631"/>
                <a:gd name="connsiteY35" fmla="*/ 685800 h 1453542"/>
                <a:gd name="connsiteX36" fmla="*/ 1019340 w 1372631"/>
                <a:gd name="connsiteY36" fmla="*/ 696191 h 1453542"/>
                <a:gd name="connsiteX37" fmla="*/ 1050513 w 1372631"/>
                <a:gd name="connsiteY37" fmla="*/ 706582 h 1453542"/>
                <a:gd name="connsiteX38" fmla="*/ 1144031 w 1372631"/>
                <a:gd name="connsiteY38" fmla="*/ 789709 h 1453542"/>
                <a:gd name="connsiteX39" fmla="*/ 1175203 w 1372631"/>
                <a:gd name="connsiteY39" fmla="*/ 810491 h 1453542"/>
                <a:gd name="connsiteX40" fmla="*/ 1195985 w 1372631"/>
                <a:gd name="connsiteY40" fmla="*/ 841664 h 1453542"/>
                <a:gd name="connsiteX41" fmla="*/ 1247940 w 1372631"/>
                <a:gd name="connsiteY41" fmla="*/ 904009 h 1453542"/>
                <a:gd name="connsiteX42" fmla="*/ 1268722 w 1372631"/>
                <a:gd name="connsiteY42" fmla="*/ 976746 h 1453542"/>
                <a:gd name="connsiteX43" fmla="*/ 1299894 w 1372631"/>
                <a:gd name="connsiteY43" fmla="*/ 1070264 h 1453542"/>
                <a:gd name="connsiteX44" fmla="*/ 1310285 w 1372631"/>
                <a:gd name="connsiteY44" fmla="*/ 1101436 h 1453542"/>
                <a:gd name="connsiteX45" fmla="*/ 1331067 w 1372631"/>
                <a:gd name="connsiteY45" fmla="*/ 1184564 h 1453542"/>
                <a:gd name="connsiteX46" fmla="*/ 1351849 w 1372631"/>
                <a:gd name="connsiteY46" fmla="*/ 1246909 h 1453542"/>
                <a:gd name="connsiteX47" fmla="*/ 1372631 w 1372631"/>
                <a:gd name="connsiteY47" fmla="*/ 1371600 h 1453542"/>
                <a:gd name="connsiteX48" fmla="*/ 1341458 w 1372631"/>
                <a:gd name="connsiteY48" fmla="*/ 1392382 h 1453542"/>
                <a:gd name="connsiteX49" fmla="*/ 1237549 w 1372631"/>
                <a:gd name="connsiteY49" fmla="*/ 1381991 h 1453542"/>
                <a:gd name="connsiteX50" fmla="*/ 1050513 w 1372631"/>
                <a:gd name="connsiteY50" fmla="*/ 1371600 h 1453542"/>
                <a:gd name="connsiteX51" fmla="*/ 780349 w 1372631"/>
                <a:gd name="connsiteY51" fmla="*/ 1381991 h 1453542"/>
                <a:gd name="connsiteX52" fmla="*/ 718003 w 1372631"/>
                <a:gd name="connsiteY52" fmla="*/ 1392382 h 1453542"/>
                <a:gd name="connsiteX53" fmla="*/ 666049 w 1372631"/>
                <a:gd name="connsiteY53" fmla="*/ 1402773 h 1453542"/>
                <a:gd name="connsiteX54" fmla="*/ 572531 w 1372631"/>
                <a:gd name="connsiteY54" fmla="*/ 1413164 h 1453542"/>
                <a:gd name="connsiteX0" fmla="*/ 572531 w 1372631"/>
                <a:gd name="connsiteY0" fmla="*/ 1413164 h 1453542"/>
                <a:gd name="connsiteX1" fmla="*/ 510185 w 1372631"/>
                <a:gd name="connsiteY1" fmla="*/ 1423555 h 1453542"/>
                <a:gd name="connsiteX2" fmla="*/ 250413 w 1372631"/>
                <a:gd name="connsiteY2" fmla="*/ 1444336 h 1453542"/>
                <a:gd name="connsiteX3" fmla="*/ 11422 w 1372631"/>
                <a:gd name="connsiteY3" fmla="*/ 1330036 h 1453542"/>
                <a:gd name="connsiteX4" fmla="*/ 21813 w 1372631"/>
                <a:gd name="connsiteY4" fmla="*/ 1298864 h 1453542"/>
                <a:gd name="connsiteX5" fmla="*/ 42594 w 1372631"/>
                <a:gd name="connsiteY5" fmla="*/ 1174173 h 1453542"/>
                <a:gd name="connsiteX6" fmla="*/ 52985 w 1372631"/>
                <a:gd name="connsiteY6" fmla="*/ 1122218 h 1453542"/>
                <a:gd name="connsiteX7" fmla="*/ 125722 w 1372631"/>
                <a:gd name="connsiteY7" fmla="*/ 935182 h 1453542"/>
                <a:gd name="connsiteX8" fmla="*/ 188067 w 1372631"/>
                <a:gd name="connsiteY8" fmla="*/ 872836 h 1453542"/>
                <a:gd name="connsiteX9" fmla="*/ 229631 w 1372631"/>
                <a:gd name="connsiteY9" fmla="*/ 820882 h 1453542"/>
                <a:gd name="connsiteX10" fmla="*/ 250413 w 1372631"/>
                <a:gd name="connsiteY10" fmla="*/ 789709 h 1453542"/>
                <a:gd name="connsiteX11" fmla="*/ 312758 w 1372631"/>
                <a:gd name="connsiteY11" fmla="*/ 748146 h 1453542"/>
                <a:gd name="connsiteX12" fmla="*/ 343931 w 1372631"/>
                <a:gd name="connsiteY12" fmla="*/ 727364 h 1453542"/>
                <a:gd name="connsiteX13" fmla="*/ 447840 w 1372631"/>
                <a:gd name="connsiteY13" fmla="*/ 696191 h 1453542"/>
                <a:gd name="connsiteX14" fmla="*/ 479013 w 1372631"/>
                <a:gd name="connsiteY14" fmla="*/ 675409 h 1453542"/>
                <a:gd name="connsiteX15" fmla="*/ 458231 w 1372631"/>
                <a:gd name="connsiteY15" fmla="*/ 581891 h 1453542"/>
                <a:gd name="connsiteX16" fmla="*/ 458231 w 1372631"/>
                <a:gd name="connsiteY16" fmla="*/ 311727 h 1453542"/>
                <a:gd name="connsiteX17" fmla="*/ 468622 w 1372631"/>
                <a:gd name="connsiteY17" fmla="*/ 280555 h 1453542"/>
                <a:gd name="connsiteX18" fmla="*/ 499794 w 1372631"/>
                <a:gd name="connsiteY18" fmla="*/ 238991 h 1453542"/>
                <a:gd name="connsiteX19" fmla="*/ 510185 w 1372631"/>
                <a:gd name="connsiteY19" fmla="*/ 207818 h 1453542"/>
                <a:gd name="connsiteX20" fmla="*/ 551749 w 1372631"/>
                <a:gd name="connsiteY20" fmla="*/ 145473 h 1453542"/>
                <a:gd name="connsiteX21" fmla="*/ 572531 w 1372631"/>
                <a:gd name="connsiteY21" fmla="*/ 114300 h 1453542"/>
                <a:gd name="connsiteX22" fmla="*/ 603703 w 1372631"/>
                <a:gd name="connsiteY22" fmla="*/ 51955 h 1453542"/>
                <a:gd name="connsiteX23" fmla="*/ 645267 w 1372631"/>
                <a:gd name="connsiteY23" fmla="*/ 31173 h 1453542"/>
                <a:gd name="connsiteX24" fmla="*/ 707613 w 1372631"/>
                <a:gd name="connsiteY24" fmla="*/ 0 h 1453542"/>
                <a:gd name="connsiteX25" fmla="*/ 821913 w 1372631"/>
                <a:gd name="connsiteY25" fmla="*/ 10391 h 1453542"/>
                <a:gd name="connsiteX26" fmla="*/ 873867 w 1372631"/>
                <a:gd name="connsiteY26" fmla="*/ 20782 h 1453542"/>
                <a:gd name="connsiteX27" fmla="*/ 936213 w 1372631"/>
                <a:gd name="connsiteY27" fmla="*/ 83127 h 1453542"/>
                <a:gd name="connsiteX28" fmla="*/ 1008949 w 1372631"/>
                <a:gd name="connsiteY28" fmla="*/ 176646 h 1453542"/>
                <a:gd name="connsiteX29" fmla="*/ 1029731 w 1372631"/>
                <a:gd name="connsiteY29" fmla="*/ 259773 h 1453542"/>
                <a:gd name="connsiteX30" fmla="*/ 1040122 w 1372631"/>
                <a:gd name="connsiteY30" fmla="*/ 363682 h 1453542"/>
                <a:gd name="connsiteX31" fmla="*/ 1029731 w 1372631"/>
                <a:gd name="connsiteY31" fmla="*/ 529936 h 1453542"/>
                <a:gd name="connsiteX32" fmla="*/ 998558 w 1372631"/>
                <a:gd name="connsiteY32" fmla="*/ 592282 h 1453542"/>
                <a:gd name="connsiteX33" fmla="*/ 967385 w 1372631"/>
                <a:gd name="connsiteY33" fmla="*/ 654627 h 1453542"/>
                <a:gd name="connsiteX34" fmla="*/ 977776 w 1372631"/>
                <a:gd name="connsiteY34" fmla="*/ 685800 h 1453542"/>
                <a:gd name="connsiteX35" fmla="*/ 1019340 w 1372631"/>
                <a:gd name="connsiteY35" fmla="*/ 696191 h 1453542"/>
                <a:gd name="connsiteX36" fmla="*/ 1050513 w 1372631"/>
                <a:gd name="connsiteY36" fmla="*/ 706582 h 1453542"/>
                <a:gd name="connsiteX37" fmla="*/ 1144031 w 1372631"/>
                <a:gd name="connsiteY37" fmla="*/ 789709 h 1453542"/>
                <a:gd name="connsiteX38" fmla="*/ 1175203 w 1372631"/>
                <a:gd name="connsiteY38" fmla="*/ 810491 h 1453542"/>
                <a:gd name="connsiteX39" fmla="*/ 1195985 w 1372631"/>
                <a:gd name="connsiteY39" fmla="*/ 841664 h 1453542"/>
                <a:gd name="connsiteX40" fmla="*/ 1247940 w 1372631"/>
                <a:gd name="connsiteY40" fmla="*/ 904009 h 1453542"/>
                <a:gd name="connsiteX41" fmla="*/ 1268722 w 1372631"/>
                <a:gd name="connsiteY41" fmla="*/ 976746 h 1453542"/>
                <a:gd name="connsiteX42" fmla="*/ 1299894 w 1372631"/>
                <a:gd name="connsiteY42" fmla="*/ 1070264 h 1453542"/>
                <a:gd name="connsiteX43" fmla="*/ 1310285 w 1372631"/>
                <a:gd name="connsiteY43" fmla="*/ 1101436 h 1453542"/>
                <a:gd name="connsiteX44" fmla="*/ 1331067 w 1372631"/>
                <a:gd name="connsiteY44" fmla="*/ 1184564 h 1453542"/>
                <a:gd name="connsiteX45" fmla="*/ 1351849 w 1372631"/>
                <a:gd name="connsiteY45" fmla="*/ 1246909 h 1453542"/>
                <a:gd name="connsiteX46" fmla="*/ 1372631 w 1372631"/>
                <a:gd name="connsiteY46" fmla="*/ 1371600 h 1453542"/>
                <a:gd name="connsiteX47" fmla="*/ 1341458 w 1372631"/>
                <a:gd name="connsiteY47" fmla="*/ 1392382 h 1453542"/>
                <a:gd name="connsiteX48" fmla="*/ 1237549 w 1372631"/>
                <a:gd name="connsiteY48" fmla="*/ 1381991 h 1453542"/>
                <a:gd name="connsiteX49" fmla="*/ 1050513 w 1372631"/>
                <a:gd name="connsiteY49" fmla="*/ 1371600 h 1453542"/>
                <a:gd name="connsiteX50" fmla="*/ 780349 w 1372631"/>
                <a:gd name="connsiteY50" fmla="*/ 1381991 h 1453542"/>
                <a:gd name="connsiteX51" fmla="*/ 718003 w 1372631"/>
                <a:gd name="connsiteY51" fmla="*/ 1392382 h 1453542"/>
                <a:gd name="connsiteX52" fmla="*/ 666049 w 1372631"/>
                <a:gd name="connsiteY52" fmla="*/ 1402773 h 1453542"/>
                <a:gd name="connsiteX53" fmla="*/ 572531 w 1372631"/>
                <a:gd name="connsiteY53" fmla="*/ 1413164 h 1453542"/>
                <a:gd name="connsiteX0" fmla="*/ 572531 w 1372631"/>
                <a:gd name="connsiteY0" fmla="*/ 1413164 h 1453542"/>
                <a:gd name="connsiteX1" fmla="*/ 510185 w 1372631"/>
                <a:gd name="connsiteY1" fmla="*/ 1423555 h 1453542"/>
                <a:gd name="connsiteX2" fmla="*/ 250413 w 1372631"/>
                <a:gd name="connsiteY2" fmla="*/ 1444336 h 1453542"/>
                <a:gd name="connsiteX3" fmla="*/ 11422 w 1372631"/>
                <a:gd name="connsiteY3" fmla="*/ 1330036 h 1453542"/>
                <a:gd name="connsiteX4" fmla="*/ 21813 w 1372631"/>
                <a:gd name="connsiteY4" fmla="*/ 1298864 h 1453542"/>
                <a:gd name="connsiteX5" fmla="*/ 52985 w 1372631"/>
                <a:gd name="connsiteY5" fmla="*/ 1122218 h 1453542"/>
                <a:gd name="connsiteX6" fmla="*/ 125722 w 1372631"/>
                <a:gd name="connsiteY6" fmla="*/ 935182 h 1453542"/>
                <a:gd name="connsiteX7" fmla="*/ 188067 w 1372631"/>
                <a:gd name="connsiteY7" fmla="*/ 872836 h 1453542"/>
                <a:gd name="connsiteX8" fmla="*/ 229631 w 1372631"/>
                <a:gd name="connsiteY8" fmla="*/ 820882 h 1453542"/>
                <a:gd name="connsiteX9" fmla="*/ 250413 w 1372631"/>
                <a:gd name="connsiteY9" fmla="*/ 789709 h 1453542"/>
                <a:gd name="connsiteX10" fmla="*/ 312758 w 1372631"/>
                <a:gd name="connsiteY10" fmla="*/ 748146 h 1453542"/>
                <a:gd name="connsiteX11" fmla="*/ 343931 w 1372631"/>
                <a:gd name="connsiteY11" fmla="*/ 727364 h 1453542"/>
                <a:gd name="connsiteX12" fmla="*/ 447840 w 1372631"/>
                <a:gd name="connsiteY12" fmla="*/ 696191 h 1453542"/>
                <a:gd name="connsiteX13" fmla="*/ 479013 w 1372631"/>
                <a:gd name="connsiteY13" fmla="*/ 675409 h 1453542"/>
                <a:gd name="connsiteX14" fmla="*/ 458231 w 1372631"/>
                <a:gd name="connsiteY14" fmla="*/ 581891 h 1453542"/>
                <a:gd name="connsiteX15" fmla="*/ 458231 w 1372631"/>
                <a:gd name="connsiteY15" fmla="*/ 311727 h 1453542"/>
                <a:gd name="connsiteX16" fmla="*/ 468622 w 1372631"/>
                <a:gd name="connsiteY16" fmla="*/ 280555 h 1453542"/>
                <a:gd name="connsiteX17" fmla="*/ 499794 w 1372631"/>
                <a:gd name="connsiteY17" fmla="*/ 238991 h 1453542"/>
                <a:gd name="connsiteX18" fmla="*/ 510185 w 1372631"/>
                <a:gd name="connsiteY18" fmla="*/ 207818 h 1453542"/>
                <a:gd name="connsiteX19" fmla="*/ 551749 w 1372631"/>
                <a:gd name="connsiteY19" fmla="*/ 145473 h 1453542"/>
                <a:gd name="connsiteX20" fmla="*/ 572531 w 1372631"/>
                <a:gd name="connsiteY20" fmla="*/ 114300 h 1453542"/>
                <a:gd name="connsiteX21" fmla="*/ 603703 w 1372631"/>
                <a:gd name="connsiteY21" fmla="*/ 51955 h 1453542"/>
                <a:gd name="connsiteX22" fmla="*/ 645267 w 1372631"/>
                <a:gd name="connsiteY22" fmla="*/ 31173 h 1453542"/>
                <a:gd name="connsiteX23" fmla="*/ 707613 w 1372631"/>
                <a:gd name="connsiteY23" fmla="*/ 0 h 1453542"/>
                <a:gd name="connsiteX24" fmla="*/ 821913 w 1372631"/>
                <a:gd name="connsiteY24" fmla="*/ 10391 h 1453542"/>
                <a:gd name="connsiteX25" fmla="*/ 873867 w 1372631"/>
                <a:gd name="connsiteY25" fmla="*/ 20782 h 1453542"/>
                <a:gd name="connsiteX26" fmla="*/ 936213 w 1372631"/>
                <a:gd name="connsiteY26" fmla="*/ 83127 h 1453542"/>
                <a:gd name="connsiteX27" fmla="*/ 1008949 w 1372631"/>
                <a:gd name="connsiteY27" fmla="*/ 176646 h 1453542"/>
                <a:gd name="connsiteX28" fmla="*/ 1029731 w 1372631"/>
                <a:gd name="connsiteY28" fmla="*/ 259773 h 1453542"/>
                <a:gd name="connsiteX29" fmla="*/ 1040122 w 1372631"/>
                <a:gd name="connsiteY29" fmla="*/ 363682 h 1453542"/>
                <a:gd name="connsiteX30" fmla="*/ 1029731 w 1372631"/>
                <a:gd name="connsiteY30" fmla="*/ 529936 h 1453542"/>
                <a:gd name="connsiteX31" fmla="*/ 998558 w 1372631"/>
                <a:gd name="connsiteY31" fmla="*/ 592282 h 1453542"/>
                <a:gd name="connsiteX32" fmla="*/ 967385 w 1372631"/>
                <a:gd name="connsiteY32" fmla="*/ 654627 h 1453542"/>
                <a:gd name="connsiteX33" fmla="*/ 977776 w 1372631"/>
                <a:gd name="connsiteY33" fmla="*/ 685800 h 1453542"/>
                <a:gd name="connsiteX34" fmla="*/ 1019340 w 1372631"/>
                <a:gd name="connsiteY34" fmla="*/ 696191 h 1453542"/>
                <a:gd name="connsiteX35" fmla="*/ 1050513 w 1372631"/>
                <a:gd name="connsiteY35" fmla="*/ 706582 h 1453542"/>
                <a:gd name="connsiteX36" fmla="*/ 1144031 w 1372631"/>
                <a:gd name="connsiteY36" fmla="*/ 789709 h 1453542"/>
                <a:gd name="connsiteX37" fmla="*/ 1175203 w 1372631"/>
                <a:gd name="connsiteY37" fmla="*/ 810491 h 1453542"/>
                <a:gd name="connsiteX38" fmla="*/ 1195985 w 1372631"/>
                <a:gd name="connsiteY38" fmla="*/ 841664 h 1453542"/>
                <a:gd name="connsiteX39" fmla="*/ 1247940 w 1372631"/>
                <a:gd name="connsiteY39" fmla="*/ 904009 h 1453542"/>
                <a:gd name="connsiteX40" fmla="*/ 1268722 w 1372631"/>
                <a:gd name="connsiteY40" fmla="*/ 976746 h 1453542"/>
                <a:gd name="connsiteX41" fmla="*/ 1299894 w 1372631"/>
                <a:gd name="connsiteY41" fmla="*/ 1070264 h 1453542"/>
                <a:gd name="connsiteX42" fmla="*/ 1310285 w 1372631"/>
                <a:gd name="connsiteY42" fmla="*/ 1101436 h 1453542"/>
                <a:gd name="connsiteX43" fmla="*/ 1331067 w 1372631"/>
                <a:gd name="connsiteY43" fmla="*/ 1184564 h 1453542"/>
                <a:gd name="connsiteX44" fmla="*/ 1351849 w 1372631"/>
                <a:gd name="connsiteY44" fmla="*/ 1246909 h 1453542"/>
                <a:gd name="connsiteX45" fmla="*/ 1372631 w 1372631"/>
                <a:gd name="connsiteY45" fmla="*/ 1371600 h 1453542"/>
                <a:gd name="connsiteX46" fmla="*/ 1341458 w 1372631"/>
                <a:gd name="connsiteY46" fmla="*/ 1392382 h 1453542"/>
                <a:gd name="connsiteX47" fmla="*/ 1237549 w 1372631"/>
                <a:gd name="connsiteY47" fmla="*/ 1381991 h 1453542"/>
                <a:gd name="connsiteX48" fmla="*/ 1050513 w 1372631"/>
                <a:gd name="connsiteY48" fmla="*/ 1371600 h 1453542"/>
                <a:gd name="connsiteX49" fmla="*/ 780349 w 1372631"/>
                <a:gd name="connsiteY49" fmla="*/ 1381991 h 1453542"/>
                <a:gd name="connsiteX50" fmla="*/ 718003 w 1372631"/>
                <a:gd name="connsiteY50" fmla="*/ 1392382 h 1453542"/>
                <a:gd name="connsiteX51" fmla="*/ 666049 w 1372631"/>
                <a:gd name="connsiteY51" fmla="*/ 1402773 h 1453542"/>
                <a:gd name="connsiteX52" fmla="*/ 572531 w 1372631"/>
                <a:gd name="connsiteY52" fmla="*/ 1413164 h 1453542"/>
                <a:gd name="connsiteX0" fmla="*/ 575871 w 1375971"/>
                <a:gd name="connsiteY0" fmla="*/ 1413164 h 1476587"/>
                <a:gd name="connsiteX1" fmla="*/ 513525 w 1375971"/>
                <a:gd name="connsiteY1" fmla="*/ 1423555 h 1476587"/>
                <a:gd name="connsiteX2" fmla="*/ 253753 w 1375971"/>
                <a:gd name="connsiteY2" fmla="*/ 1444336 h 1476587"/>
                <a:gd name="connsiteX3" fmla="*/ 2856 w 1375971"/>
                <a:gd name="connsiteY3" fmla="*/ 1372899 h 1476587"/>
                <a:gd name="connsiteX4" fmla="*/ 25153 w 1375971"/>
                <a:gd name="connsiteY4" fmla="*/ 1298864 h 1476587"/>
                <a:gd name="connsiteX5" fmla="*/ 56325 w 1375971"/>
                <a:gd name="connsiteY5" fmla="*/ 1122218 h 1476587"/>
                <a:gd name="connsiteX6" fmla="*/ 129062 w 1375971"/>
                <a:gd name="connsiteY6" fmla="*/ 935182 h 1476587"/>
                <a:gd name="connsiteX7" fmla="*/ 191407 w 1375971"/>
                <a:gd name="connsiteY7" fmla="*/ 872836 h 1476587"/>
                <a:gd name="connsiteX8" fmla="*/ 232971 w 1375971"/>
                <a:gd name="connsiteY8" fmla="*/ 820882 h 1476587"/>
                <a:gd name="connsiteX9" fmla="*/ 253753 w 1375971"/>
                <a:gd name="connsiteY9" fmla="*/ 789709 h 1476587"/>
                <a:gd name="connsiteX10" fmla="*/ 316098 w 1375971"/>
                <a:gd name="connsiteY10" fmla="*/ 748146 h 1476587"/>
                <a:gd name="connsiteX11" fmla="*/ 347271 w 1375971"/>
                <a:gd name="connsiteY11" fmla="*/ 727364 h 1476587"/>
                <a:gd name="connsiteX12" fmla="*/ 451180 w 1375971"/>
                <a:gd name="connsiteY12" fmla="*/ 696191 h 1476587"/>
                <a:gd name="connsiteX13" fmla="*/ 482353 w 1375971"/>
                <a:gd name="connsiteY13" fmla="*/ 675409 h 1476587"/>
                <a:gd name="connsiteX14" fmla="*/ 461571 w 1375971"/>
                <a:gd name="connsiteY14" fmla="*/ 581891 h 1476587"/>
                <a:gd name="connsiteX15" fmla="*/ 461571 w 1375971"/>
                <a:gd name="connsiteY15" fmla="*/ 311727 h 1476587"/>
                <a:gd name="connsiteX16" fmla="*/ 471962 w 1375971"/>
                <a:gd name="connsiteY16" fmla="*/ 280555 h 1476587"/>
                <a:gd name="connsiteX17" fmla="*/ 503134 w 1375971"/>
                <a:gd name="connsiteY17" fmla="*/ 238991 h 1476587"/>
                <a:gd name="connsiteX18" fmla="*/ 513525 w 1375971"/>
                <a:gd name="connsiteY18" fmla="*/ 207818 h 1476587"/>
                <a:gd name="connsiteX19" fmla="*/ 555089 w 1375971"/>
                <a:gd name="connsiteY19" fmla="*/ 145473 h 1476587"/>
                <a:gd name="connsiteX20" fmla="*/ 575871 w 1375971"/>
                <a:gd name="connsiteY20" fmla="*/ 114300 h 1476587"/>
                <a:gd name="connsiteX21" fmla="*/ 607043 w 1375971"/>
                <a:gd name="connsiteY21" fmla="*/ 51955 h 1476587"/>
                <a:gd name="connsiteX22" fmla="*/ 648607 w 1375971"/>
                <a:gd name="connsiteY22" fmla="*/ 31173 h 1476587"/>
                <a:gd name="connsiteX23" fmla="*/ 710953 w 1375971"/>
                <a:gd name="connsiteY23" fmla="*/ 0 h 1476587"/>
                <a:gd name="connsiteX24" fmla="*/ 825253 w 1375971"/>
                <a:gd name="connsiteY24" fmla="*/ 10391 h 1476587"/>
                <a:gd name="connsiteX25" fmla="*/ 877207 w 1375971"/>
                <a:gd name="connsiteY25" fmla="*/ 20782 h 1476587"/>
                <a:gd name="connsiteX26" fmla="*/ 939553 w 1375971"/>
                <a:gd name="connsiteY26" fmla="*/ 83127 h 1476587"/>
                <a:gd name="connsiteX27" fmla="*/ 1012289 w 1375971"/>
                <a:gd name="connsiteY27" fmla="*/ 176646 h 1476587"/>
                <a:gd name="connsiteX28" fmla="*/ 1033071 w 1375971"/>
                <a:gd name="connsiteY28" fmla="*/ 259773 h 1476587"/>
                <a:gd name="connsiteX29" fmla="*/ 1043462 w 1375971"/>
                <a:gd name="connsiteY29" fmla="*/ 363682 h 1476587"/>
                <a:gd name="connsiteX30" fmla="*/ 1033071 w 1375971"/>
                <a:gd name="connsiteY30" fmla="*/ 529936 h 1476587"/>
                <a:gd name="connsiteX31" fmla="*/ 1001898 w 1375971"/>
                <a:gd name="connsiteY31" fmla="*/ 592282 h 1476587"/>
                <a:gd name="connsiteX32" fmla="*/ 970725 w 1375971"/>
                <a:gd name="connsiteY32" fmla="*/ 654627 h 1476587"/>
                <a:gd name="connsiteX33" fmla="*/ 981116 w 1375971"/>
                <a:gd name="connsiteY33" fmla="*/ 685800 h 1476587"/>
                <a:gd name="connsiteX34" fmla="*/ 1022680 w 1375971"/>
                <a:gd name="connsiteY34" fmla="*/ 696191 h 1476587"/>
                <a:gd name="connsiteX35" fmla="*/ 1053853 w 1375971"/>
                <a:gd name="connsiteY35" fmla="*/ 706582 h 1476587"/>
                <a:gd name="connsiteX36" fmla="*/ 1147371 w 1375971"/>
                <a:gd name="connsiteY36" fmla="*/ 789709 h 1476587"/>
                <a:gd name="connsiteX37" fmla="*/ 1178543 w 1375971"/>
                <a:gd name="connsiteY37" fmla="*/ 810491 h 1476587"/>
                <a:gd name="connsiteX38" fmla="*/ 1199325 w 1375971"/>
                <a:gd name="connsiteY38" fmla="*/ 841664 h 1476587"/>
                <a:gd name="connsiteX39" fmla="*/ 1251280 w 1375971"/>
                <a:gd name="connsiteY39" fmla="*/ 904009 h 1476587"/>
                <a:gd name="connsiteX40" fmla="*/ 1272062 w 1375971"/>
                <a:gd name="connsiteY40" fmla="*/ 976746 h 1476587"/>
                <a:gd name="connsiteX41" fmla="*/ 1303234 w 1375971"/>
                <a:gd name="connsiteY41" fmla="*/ 1070264 h 1476587"/>
                <a:gd name="connsiteX42" fmla="*/ 1313625 w 1375971"/>
                <a:gd name="connsiteY42" fmla="*/ 1101436 h 1476587"/>
                <a:gd name="connsiteX43" fmla="*/ 1334407 w 1375971"/>
                <a:gd name="connsiteY43" fmla="*/ 1184564 h 1476587"/>
                <a:gd name="connsiteX44" fmla="*/ 1355189 w 1375971"/>
                <a:gd name="connsiteY44" fmla="*/ 1246909 h 1476587"/>
                <a:gd name="connsiteX45" fmla="*/ 1375971 w 1375971"/>
                <a:gd name="connsiteY45" fmla="*/ 1371600 h 1476587"/>
                <a:gd name="connsiteX46" fmla="*/ 1344798 w 1375971"/>
                <a:gd name="connsiteY46" fmla="*/ 1392382 h 1476587"/>
                <a:gd name="connsiteX47" fmla="*/ 1240889 w 1375971"/>
                <a:gd name="connsiteY47" fmla="*/ 1381991 h 1476587"/>
                <a:gd name="connsiteX48" fmla="*/ 1053853 w 1375971"/>
                <a:gd name="connsiteY48" fmla="*/ 1371600 h 1476587"/>
                <a:gd name="connsiteX49" fmla="*/ 783689 w 1375971"/>
                <a:gd name="connsiteY49" fmla="*/ 1381991 h 1476587"/>
                <a:gd name="connsiteX50" fmla="*/ 721343 w 1375971"/>
                <a:gd name="connsiteY50" fmla="*/ 1392382 h 1476587"/>
                <a:gd name="connsiteX51" fmla="*/ 669389 w 1375971"/>
                <a:gd name="connsiteY51" fmla="*/ 1402773 h 1476587"/>
                <a:gd name="connsiteX52" fmla="*/ 575871 w 1375971"/>
                <a:gd name="connsiteY52" fmla="*/ 1413164 h 1476587"/>
                <a:gd name="connsiteX0" fmla="*/ 575422 w 1375522"/>
                <a:gd name="connsiteY0" fmla="*/ 1413164 h 1447630"/>
                <a:gd name="connsiteX1" fmla="*/ 513076 w 1375522"/>
                <a:gd name="connsiteY1" fmla="*/ 1423555 h 1447630"/>
                <a:gd name="connsiteX2" fmla="*/ 253304 w 1375522"/>
                <a:gd name="connsiteY2" fmla="*/ 1444336 h 1447630"/>
                <a:gd name="connsiteX3" fmla="*/ 2407 w 1375522"/>
                <a:gd name="connsiteY3" fmla="*/ 1372899 h 1447630"/>
                <a:gd name="connsiteX4" fmla="*/ 24704 w 1375522"/>
                <a:gd name="connsiteY4" fmla="*/ 1298864 h 1447630"/>
                <a:gd name="connsiteX5" fmla="*/ 55876 w 1375522"/>
                <a:gd name="connsiteY5" fmla="*/ 1122218 h 1447630"/>
                <a:gd name="connsiteX6" fmla="*/ 128613 w 1375522"/>
                <a:gd name="connsiteY6" fmla="*/ 935182 h 1447630"/>
                <a:gd name="connsiteX7" fmla="*/ 190958 w 1375522"/>
                <a:gd name="connsiteY7" fmla="*/ 872836 h 1447630"/>
                <a:gd name="connsiteX8" fmla="*/ 232522 w 1375522"/>
                <a:gd name="connsiteY8" fmla="*/ 820882 h 1447630"/>
                <a:gd name="connsiteX9" fmla="*/ 253304 w 1375522"/>
                <a:gd name="connsiteY9" fmla="*/ 789709 h 1447630"/>
                <a:gd name="connsiteX10" fmla="*/ 315649 w 1375522"/>
                <a:gd name="connsiteY10" fmla="*/ 748146 h 1447630"/>
                <a:gd name="connsiteX11" fmla="*/ 346822 w 1375522"/>
                <a:gd name="connsiteY11" fmla="*/ 727364 h 1447630"/>
                <a:gd name="connsiteX12" fmla="*/ 450731 w 1375522"/>
                <a:gd name="connsiteY12" fmla="*/ 696191 h 1447630"/>
                <a:gd name="connsiteX13" fmla="*/ 481904 w 1375522"/>
                <a:gd name="connsiteY13" fmla="*/ 675409 h 1447630"/>
                <a:gd name="connsiteX14" fmla="*/ 461122 w 1375522"/>
                <a:gd name="connsiteY14" fmla="*/ 581891 h 1447630"/>
                <a:gd name="connsiteX15" fmla="*/ 461122 w 1375522"/>
                <a:gd name="connsiteY15" fmla="*/ 311727 h 1447630"/>
                <a:gd name="connsiteX16" fmla="*/ 471513 w 1375522"/>
                <a:gd name="connsiteY16" fmla="*/ 280555 h 1447630"/>
                <a:gd name="connsiteX17" fmla="*/ 502685 w 1375522"/>
                <a:gd name="connsiteY17" fmla="*/ 238991 h 1447630"/>
                <a:gd name="connsiteX18" fmla="*/ 513076 w 1375522"/>
                <a:gd name="connsiteY18" fmla="*/ 207818 h 1447630"/>
                <a:gd name="connsiteX19" fmla="*/ 554640 w 1375522"/>
                <a:gd name="connsiteY19" fmla="*/ 145473 h 1447630"/>
                <a:gd name="connsiteX20" fmla="*/ 575422 w 1375522"/>
                <a:gd name="connsiteY20" fmla="*/ 114300 h 1447630"/>
                <a:gd name="connsiteX21" fmla="*/ 606594 w 1375522"/>
                <a:gd name="connsiteY21" fmla="*/ 51955 h 1447630"/>
                <a:gd name="connsiteX22" fmla="*/ 648158 w 1375522"/>
                <a:gd name="connsiteY22" fmla="*/ 31173 h 1447630"/>
                <a:gd name="connsiteX23" fmla="*/ 710504 w 1375522"/>
                <a:gd name="connsiteY23" fmla="*/ 0 h 1447630"/>
                <a:gd name="connsiteX24" fmla="*/ 824804 w 1375522"/>
                <a:gd name="connsiteY24" fmla="*/ 10391 h 1447630"/>
                <a:gd name="connsiteX25" fmla="*/ 876758 w 1375522"/>
                <a:gd name="connsiteY25" fmla="*/ 20782 h 1447630"/>
                <a:gd name="connsiteX26" fmla="*/ 939104 w 1375522"/>
                <a:gd name="connsiteY26" fmla="*/ 83127 h 1447630"/>
                <a:gd name="connsiteX27" fmla="*/ 1011840 w 1375522"/>
                <a:gd name="connsiteY27" fmla="*/ 176646 h 1447630"/>
                <a:gd name="connsiteX28" fmla="*/ 1032622 w 1375522"/>
                <a:gd name="connsiteY28" fmla="*/ 259773 h 1447630"/>
                <a:gd name="connsiteX29" fmla="*/ 1043013 w 1375522"/>
                <a:gd name="connsiteY29" fmla="*/ 363682 h 1447630"/>
                <a:gd name="connsiteX30" fmla="*/ 1032622 w 1375522"/>
                <a:gd name="connsiteY30" fmla="*/ 529936 h 1447630"/>
                <a:gd name="connsiteX31" fmla="*/ 1001449 w 1375522"/>
                <a:gd name="connsiteY31" fmla="*/ 592282 h 1447630"/>
                <a:gd name="connsiteX32" fmla="*/ 970276 w 1375522"/>
                <a:gd name="connsiteY32" fmla="*/ 654627 h 1447630"/>
                <a:gd name="connsiteX33" fmla="*/ 980667 w 1375522"/>
                <a:gd name="connsiteY33" fmla="*/ 685800 h 1447630"/>
                <a:gd name="connsiteX34" fmla="*/ 1022231 w 1375522"/>
                <a:gd name="connsiteY34" fmla="*/ 696191 h 1447630"/>
                <a:gd name="connsiteX35" fmla="*/ 1053404 w 1375522"/>
                <a:gd name="connsiteY35" fmla="*/ 706582 h 1447630"/>
                <a:gd name="connsiteX36" fmla="*/ 1146922 w 1375522"/>
                <a:gd name="connsiteY36" fmla="*/ 789709 h 1447630"/>
                <a:gd name="connsiteX37" fmla="*/ 1178094 w 1375522"/>
                <a:gd name="connsiteY37" fmla="*/ 810491 h 1447630"/>
                <a:gd name="connsiteX38" fmla="*/ 1198876 w 1375522"/>
                <a:gd name="connsiteY38" fmla="*/ 841664 h 1447630"/>
                <a:gd name="connsiteX39" fmla="*/ 1250831 w 1375522"/>
                <a:gd name="connsiteY39" fmla="*/ 904009 h 1447630"/>
                <a:gd name="connsiteX40" fmla="*/ 1271613 w 1375522"/>
                <a:gd name="connsiteY40" fmla="*/ 976746 h 1447630"/>
                <a:gd name="connsiteX41" fmla="*/ 1302785 w 1375522"/>
                <a:gd name="connsiteY41" fmla="*/ 1070264 h 1447630"/>
                <a:gd name="connsiteX42" fmla="*/ 1313176 w 1375522"/>
                <a:gd name="connsiteY42" fmla="*/ 1101436 h 1447630"/>
                <a:gd name="connsiteX43" fmla="*/ 1333958 w 1375522"/>
                <a:gd name="connsiteY43" fmla="*/ 1184564 h 1447630"/>
                <a:gd name="connsiteX44" fmla="*/ 1354740 w 1375522"/>
                <a:gd name="connsiteY44" fmla="*/ 1246909 h 1447630"/>
                <a:gd name="connsiteX45" fmla="*/ 1375522 w 1375522"/>
                <a:gd name="connsiteY45" fmla="*/ 1371600 h 1447630"/>
                <a:gd name="connsiteX46" fmla="*/ 1344349 w 1375522"/>
                <a:gd name="connsiteY46" fmla="*/ 1392382 h 1447630"/>
                <a:gd name="connsiteX47" fmla="*/ 1240440 w 1375522"/>
                <a:gd name="connsiteY47" fmla="*/ 1381991 h 1447630"/>
                <a:gd name="connsiteX48" fmla="*/ 1053404 w 1375522"/>
                <a:gd name="connsiteY48" fmla="*/ 1371600 h 1447630"/>
                <a:gd name="connsiteX49" fmla="*/ 783240 w 1375522"/>
                <a:gd name="connsiteY49" fmla="*/ 1381991 h 1447630"/>
                <a:gd name="connsiteX50" fmla="*/ 720894 w 1375522"/>
                <a:gd name="connsiteY50" fmla="*/ 1392382 h 1447630"/>
                <a:gd name="connsiteX51" fmla="*/ 668940 w 1375522"/>
                <a:gd name="connsiteY51" fmla="*/ 1402773 h 1447630"/>
                <a:gd name="connsiteX52" fmla="*/ 575422 w 1375522"/>
                <a:gd name="connsiteY52" fmla="*/ 1413164 h 1447630"/>
                <a:gd name="connsiteX0" fmla="*/ 584460 w 1384560"/>
                <a:gd name="connsiteY0" fmla="*/ 1413164 h 1449230"/>
                <a:gd name="connsiteX1" fmla="*/ 522114 w 1384560"/>
                <a:gd name="connsiteY1" fmla="*/ 1423555 h 1449230"/>
                <a:gd name="connsiteX2" fmla="*/ 262342 w 1384560"/>
                <a:gd name="connsiteY2" fmla="*/ 1444336 h 1449230"/>
                <a:gd name="connsiteX3" fmla="*/ 1920 w 1384560"/>
                <a:gd name="connsiteY3" fmla="*/ 1449099 h 1449230"/>
                <a:gd name="connsiteX4" fmla="*/ 33742 w 1384560"/>
                <a:gd name="connsiteY4" fmla="*/ 1298864 h 1449230"/>
                <a:gd name="connsiteX5" fmla="*/ 64914 w 1384560"/>
                <a:gd name="connsiteY5" fmla="*/ 1122218 h 1449230"/>
                <a:gd name="connsiteX6" fmla="*/ 137651 w 1384560"/>
                <a:gd name="connsiteY6" fmla="*/ 935182 h 1449230"/>
                <a:gd name="connsiteX7" fmla="*/ 199996 w 1384560"/>
                <a:gd name="connsiteY7" fmla="*/ 872836 h 1449230"/>
                <a:gd name="connsiteX8" fmla="*/ 241560 w 1384560"/>
                <a:gd name="connsiteY8" fmla="*/ 820882 h 1449230"/>
                <a:gd name="connsiteX9" fmla="*/ 262342 w 1384560"/>
                <a:gd name="connsiteY9" fmla="*/ 789709 h 1449230"/>
                <a:gd name="connsiteX10" fmla="*/ 324687 w 1384560"/>
                <a:gd name="connsiteY10" fmla="*/ 748146 h 1449230"/>
                <a:gd name="connsiteX11" fmla="*/ 355860 w 1384560"/>
                <a:gd name="connsiteY11" fmla="*/ 727364 h 1449230"/>
                <a:gd name="connsiteX12" fmla="*/ 459769 w 1384560"/>
                <a:gd name="connsiteY12" fmla="*/ 696191 h 1449230"/>
                <a:gd name="connsiteX13" fmla="*/ 490942 w 1384560"/>
                <a:gd name="connsiteY13" fmla="*/ 675409 h 1449230"/>
                <a:gd name="connsiteX14" fmla="*/ 470160 w 1384560"/>
                <a:gd name="connsiteY14" fmla="*/ 581891 h 1449230"/>
                <a:gd name="connsiteX15" fmla="*/ 470160 w 1384560"/>
                <a:gd name="connsiteY15" fmla="*/ 311727 h 1449230"/>
                <a:gd name="connsiteX16" fmla="*/ 480551 w 1384560"/>
                <a:gd name="connsiteY16" fmla="*/ 280555 h 1449230"/>
                <a:gd name="connsiteX17" fmla="*/ 511723 w 1384560"/>
                <a:gd name="connsiteY17" fmla="*/ 238991 h 1449230"/>
                <a:gd name="connsiteX18" fmla="*/ 522114 w 1384560"/>
                <a:gd name="connsiteY18" fmla="*/ 207818 h 1449230"/>
                <a:gd name="connsiteX19" fmla="*/ 563678 w 1384560"/>
                <a:gd name="connsiteY19" fmla="*/ 145473 h 1449230"/>
                <a:gd name="connsiteX20" fmla="*/ 584460 w 1384560"/>
                <a:gd name="connsiteY20" fmla="*/ 114300 h 1449230"/>
                <a:gd name="connsiteX21" fmla="*/ 615632 w 1384560"/>
                <a:gd name="connsiteY21" fmla="*/ 51955 h 1449230"/>
                <a:gd name="connsiteX22" fmla="*/ 657196 w 1384560"/>
                <a:gd name="connsiteY22" fmla="*/ 31173 h 1449230"/>
                <a:gd name="connsiteX23" fmla="*/ 719542 w 1384560"/>
                <a:gd name="connsiteY23" fmla="*/ 0 h 1449230"/>
                <a:gd name="connsiteX24" fmla="*/ 833842 w 1384560"/>
                <a:gd name="connsiteY24" fmla="*/ 10391 h 1449230"/>
                <a:gd name="connsiteX25" fmla="*/ 885796 w 1384560"/>
                <a:gd name="connsiteY25" fmla="*/ 20782 h 1449230"/>
                <a:gd name="connsiteX26" fmla="*/ 948142 w 1384560"/>
                <a:gd name="connsiteY26" fmla="*/ 83127 h 1449230"/>
                <a:gd name="connsiteX27" fmla="*/ 1020878 w 1384560"/>
                <a:gd name="connsiteY27" fmla="*/ 176646 h 1449230"/>
                <a:gd name="connsiteX28" fmla="*/ 1041660 w 1384560"/>
                <a:gd name="connsiteY28" fmla="*/ 259773 h 1449230"/>
                <a:gd name="connsiteX29" fmla="*/ 1052051 w 1384560"/>
                <a:gd name="connsiteY29" fmla="*/ 363682 h 1449230"/>
                <a:gd name="connsiteX30" fmla="*/ 1041660 w 1384560"/>
                <a:gd name="connsiteY30" fmla="*/ 529936 h 1449230"/>
                <a:gd name="connsiteX31" fmla="*/ 1010487 w 1384560"/>
                <a:gd name="connsiteY31" fmla="*/ 592282 h 1449230"/>
                <a:gd name="connsiteX32" fmla="*/ 979314 w 1384560"/>
                <a:gd name="connsiteY32" fmla="*/ 654627 h 1449230"/>
                <a:gd name="connsiteX33" fmla="*/ 989705 w 1384560"/>
                <a:gd name="connsiteY33" fmla="*/ 685800 h 1449230"/>
                <a:gd name="connsiteX34" fmla="*/ 1031269 w 1384560"/>
                <a:gd name="connsiteY34" fmla="*/ 696191 h 1449230"/>
                <a:gd name="connsiteX35" fmla="*/ 1062442 w 1384560"/>
                <a:gd name="connsiteY35" fmla="*/ 706582 h 1449230"/>
                <a:gd name="connsiteX36" fmla="*/ 1155960 w 1384560"/>
                <a:gd name="connsiteY36" fmla="*/ 789709 h 1449230"/>
                <a:gd name="connsiteX37" fmla="*/ 1187132 w 1384560"/>
                <a:gd name="connsiteY37" fmla="*/ 810491 h 1449230"/>
                <a:gd name="connsiteX38" fmla="*/ 1207914 w 1384560"/>
                <a:gd name="connsiteY38" fmla="*/ 841664 h 1449230"/>
                <a:gd name="connsiteX39" fmla="*/ 1259869 w 1384560"/>
                <a:gd name="connsiteY39" fmla="*/ 904009 h 1449230"/>
                <a:gd name="connsiteX40" fmla="*/ 1280651 w 1384560"/>
                <a:gd name="connsiteY40" fmla="*/ 976746 h 1449230"/>
                <a:gd name="connsiteX41" fmla="*/ 1311823 w 1384560"/>
                <a:gd name="connsiteY41" fmla="*/ 1070264 h 1449230"/>
                <a:gd name="connsiteX42" fmla="*/ 1322214 w 1384560"/>
                <a:gd name="connsiteY42" fmla="*/ 1101436 h 1449230"/>
                <a:gd name="connsiteX43" fmla="*/ 1342996 w 1384560"/>
                <a:gd name="connsiteY43" fmla="*/ 1184564 h 1449230"/>
                <a:gd name="connsiteX44" fmla="*/ 1363778 w 1384560"/>
                <a:gd name="connsiteY44" fmla="*/ 1246909 h 1449230"/>
                <a:gd name="connsiteX45" fmla="*/ 1384560 w 1384560"/>
                <a:gd name="connsiteY45" fmla="*/ 1371600 h 1449230"/>
                <a:gd name="connsiteX46" fmla="*/ 1353387 w 1384560"/>
                <a:gd name="connsiteY46" fmla="*/ 1392382 h 1449230"/>
                <a:gd name="connsiteX47" fmla="*/ 1249478 w 1384560"/>
                <a:gd name="connsiteY47" fmla="*/ 1381991 h 1449230"/>
                <a:gd name="connsiteX48" fmla="*/ 1062442 w 1384560"/>
                <a:gd name="connsiteY48" fmla="*/ 1371600 h 1449230"/>
                <a:gd name="connsiteX49" fmla="*/ 792278 w 1384560"/>
                <a:gd name="connsiteY49" fmla="*/ 1381991 h 1449230"/>
                <a:gd name="connsiteX50" fmla="*/ 729932 w 1384560"/>
                <a:gd name="connsiteY50" fmla="*/ 1392382 h 1449230"/>
                <a:gd name="connsiteX51" fmla="*/ 677978 w 1384560"/>
                <a:gd name="connsiteY51" fmla="*/ 1402773 h 1449230"/>
                <a:gd name="connsiteX52" fmla="*/ 584460 w 1384560"/>
                <a:gd name="connsiteY52" fmla="*/ 1413164 h 1449230"/>
                <a:gd name="connsiteX0" fmla="*/ 573203 w 1373303"/>
                <a:gd name="connsiteY0" fmla="*/ 1413164 h 1449230"/>
                <a:gd name="connsiteX1" fmla="*/ 510857 w 1373303"/>
                <a:gd name="connsiteY1" fmla="*/ 1423555 h 1449230"/>
                <a:gd name="connsiteX2" fmla="*/ 251085 w 1373303"/>
                <a:gd name="connsiteY2" fmla="*/ 1444336 h 1449230"/>
                <a:gd name="connsiteX3" fmla="*/ 2569 w 1373303"/>
                <a:gd name="connsiteY3" fmla="*/ 1449099 h 1449230"/>
                <a:gd name="connsiteX4" fmla="*/ 22485 w 1373303"/>
                <a:gd name="connsiteY4" fmla="*/ 1298864 h 1449230"/>
                <a:gd name="connsiteX5" fmla="*/ 53657 w 1373303"/>
                <a:gd name="connsiteY5" fmla="*/ 1122218 h 1449230"/>
                <a:gd name="connsiteX6" fmla="*/ 126394 w 1373303"/>
                <a:gd name="connsiteY6" fmla="*/ 935182 h 1449230"/>
                <a:gd name="connsiteX7" fmla="*/ 188739 w 1373303"/>
                <a:gd name="connsiteY7" fmla="*/ 872836 h 1449230"/>
                <a:gd name="connsiteX8" fmla="*/ 230303 w 1373303"/>
                <a:gd name="connsiteY8" fmla="*/ 820882 h 1449230"/>
                <a:gd name="connsiteX9" fmla="*/ 251085 w 1373303"/>
                <a:gd name="connsiteY9" fmla="*/ 789709 h 1449230"/>
                <a:gd name="connsiteX10" fmla="*/ 313430 w 1373303"/>
                <a:gd name="connsiteY10" fmla="*/ 748146 h 1449230"/>
                <a:gd name="connsiteX11" fmla="*/ 344603 w 1373303"/>
                <a:gd name="connsiteY11" fmla="*/ 727364 h 1449230"/>
                <a:gd name="connsiteX12" fmla="*/ 448512 w 1373303"/>
                <a:gd name="connsiteY12" fmla="*/ 696191 h 1449230"/>
                <a:gd name="connsiteX13" fmla="*/ 479685 w 1373303"/>
                <a:gd name="connsiteY13" fmla="*/ 675409 h 1449230"/>
                <a:gd name="connsiteX14" fmla="*/ 458903 w 1373303"/>
                <a:gd name="connsiteY14" fmla="*/ 581891 h 1449230"/>
                <a:gd name="connsiteX15" fmla="*/ 458903 w 1373303"/>
                <a:gd name="connsiteY15" fmla="*/ 311727 h 1449230"/>
                <a:gd name="connsiteX16" fmla="*/ 469294 w 1373303"/>
                <a:gd name="connsiteY16" fmla="*/ 280555 h 1449230"/>
                <a:gd name="connsiteX17" fmla="*/ 500466 w 1373303"/>
                <a:gd name="connsiteY17" fmla="*/ 238991 h 1449230"/>
                <a:gd name="connsiteX18" fmla="*/ 510857 w 1373303"/>
                <a:gd name="connsiteY18" fmla="*/ 207818 h 1449230"/>
                <a:gd name="connsiteX19" fmla="*/ 552421 w 1373303"/>
                <a:gd name="connsiteY19" fmla="*/ 145473 h 1449230"/>
                <a:gd name="connsiteX20" fmla="*/ 573203 w 1373303"/>
                <a:gd name="connsiteY20" fmla="*/ 114300 h 1449230"/>
                <a:gd name="connsiteX21" fmla="*/ 604375 w 1373303"/>
                <a:gd name="connsiteY21" fmla="*/ 51955 h 1449230"/>
                <a:gd name="connsiteX22" fmla="*/ 645939 w 1373303"/>
                <a:gd name="connsiteY22" fmla="*/ 31173 h 1449230"/>
                <a:gd name="connsiteX23" fmla="*/ 708285 w 1373303"/>
                <a:gd name="connsiteY23" fmla="*/ 0 h 1449230"/>
                <a:gd name="connsiteX24" fmla="*/ 822585 w 1373303"/>
                <a:gd name="connsiteY24" fmla="*/ 10391 h 1449230"/>
                <a:gd name="connsiteX25" fmla="*/ 874539 w 1373303"/>
                <a:gd name="connsiteY25" fmla="*/ 20782 h 1449230"/>
                <a:gd name="connsiteX26" fmla="*/ 936885 w 1373303"/>
                <a:gd name="connsiteY26" fmla="*/ 83127 h 1449230"/>
                <a:gd name="connsiteX27" fmla="*/ 1009621 w 1373303"/>
                <a:gd name="connsiteY27" fmla="*/ 176646 h 1449230"/>
                <a:gd name="connsiteX28" fmla="*/ 1030403 w 1373303"/>
                <a:gd name="connsiteY28" fmla="*/ 259773 h 1449230"/>
                <a:gd name="connsiteX29" fmla="*/ 1040794 w 1373303"/>
                <a:gd name="connsiteY29" fmla="*/ 363682 h 1449230"/>
                <a:gd name="connsiteX30" fmla="*/ 1030403 w 1373303"/>
                <a:gd name="connsiteY30" fmla="*/ 529936 h 1449230"/>
                <a:gd name="connsiteX31" fmla="*/ 999230 w 1373303"/>
                <a:gd name="connsiteY31" fmla="*/ 592282 h 1449230"/>
                <a:gd name="connsiteX32" fmla="*/ 968057 w 1373303"/>
                <a:gd name="connsiteY32" fmla="*/ 654627 h 1449230"/>
                <a:gd name="connsiteX33" fmla="*/ 978448 w 1373303"/>
                <a:gd name="connsiteY33" fmla="*/ 685800 h 1449230"/>
                <a:gd name="connsiteX34" fmla="*/ 1020012 w 1373303"/>
                <a:gd name="connsiteY34" fmla="*/ 696191 h 1449230"/>
                <a:gd name="connsiteX35" fmla="*/ 1051185 w 1373303"/>
                <a:gd name="connsiteY35" fmla="*/ 706582 h 1449230"/>
                <a:gd name="connsiteX36" fmla="*/ 1144703 w 1373303"/>
                <a:gd name="connsiteY36" fmla="*/ 789709 h 1449230"/>
                <a:gd name="connsiteX37" fmla="*/ 1175875 w 1373303"/>
                <a:gd name="connsiteY37" fmla="*/ 810491 h 1449230"/>
                <a:gd name="connsiteX38" fmla="*/ 1196657 w 1373303"/>
                <a:gd name="connsiteY38" fmla="*/ 841664 h 1449230"/>
                <a:gd name="connsiteX39" fmla="*/ 1248612 w 1373303"/>
                <a:gd name="connsiteY39" fmla="*/ 904009 h 1449230"/>
                <a:gd name="connsiteX40" fmla="*/ 1269394 w 1373303"/>
                <a:gd name="connsiteY40" fmla="*/ 976746 h 1449230"/>
                <a:gd name="connsiteX41" fmla="*/ 1300566 w 1373303"/>
                <a:gd name="connsiteY41" fmla="*/ 1070264 h 1449230"/>
                <a:gd name="connsiteX42" fmla="*/ 1310957 w 1373303"/>
                <a:gd name="connsiteY42" fmla="*/ 1101436 h 1449230"/>
                <a:gd name="connsiteX43" fmla="*/ 1331739 w 1373303"/>
                <a:gd name="connsiteY43" fmla="*/ 1184564 h 1449230"/>
                <a:gd name="connsiteX44" fmla="*/ 1352521 w 1373303"/>
                <a:gd name="connsiteY44" fmla="*/ 1246909 h 1449230"/>
                <a:gd name="connsiteX45" fmla="*/ 1373303 w 1373303"/>
                <a:gd name="connsiteY45" fmla="*/ 1371600 h 1449230"/>
                <a:gd name="connsiteX46" fmla="*/ 1342130 w 1373303"/>
                <a:gd name="connsiteY46" fmla="*/ 1392382 h 1449230"/>
                <a:gd name="connsiteX47" fmla="*/ 1238221 w 1373303"/>
                <a:gd name="connsiteY47" fmla="*/ 1381991 h 1449230"/>
                <a:gd name="connsiteX48" fmla="*/ 1051185 w 1373303"/>
                <a:gd name="connsiteY48" fmla="*/ 1371600 h 1449230"/>
                <a:gd name="connsiteX49" fmla="*/ 781021 w 1373303"/>
                <a:gd name="connsiteY49" fmla="*/ 1381991 h 1449230"/>
                <a:gd name="connsiteX50" fmla="*/ 718675 w 1373303"/>
                <a:gd name="connsiteY50" fmla="*/ 1392382 h 1449230"/>
                <a:gd name="connsiteX51" fmla="*/ 666721 w 1373303"/>
                <a:gd name="connsiteY51" fmla="*/ 1402773 h 1449230"/>
                <a:gd name="connsiteX52" fmla="*/ 573203 w 1373303"/>
                <a:gd name="connsiteY52" fmla="*/ 1413164 h 1449230"/>
                <a:gd name="connsiteX0" fmla="*/ 573203 w 1373303"/>
                <a:gd name="connsiteY0" fmla="*/ 1413164 h 1449230"/>
                <a:gd name="connsiteX1" fmla="*/ 510857 w 1373303"/>
                <a:gd name="connsiteY1" fmla="*/ 1423555 h 1449230"/>
                <a:gd name="connsiteX2" fmla="*/ 251085 w 1373303"/>
                <a:gd name="connsiteY2" fmla="*/ 1444336 h 1449230"/>
                <a:gd name="connsiteX3" fmla="*/ 2569 w 1373303"/>
                <a:gd name="connsiteY3" fmla="*/ 1449099 h 1449230"/>
                <a:gd name="connsiteX4" fmla="*/ 22485 w 1373303"/>
                <a:gd name="connsiteY4" fmla="*/ 1298864 h 1449230"/>
                <a:gd name="connsiteX5" fmla="*/ 53657 w 1373303"/>
                <a:gd name="connsiteY5" fmla="*/ 1122218 h 1449230"/>
                <a:gd name="connsiteX6" fmla="*/ 126394 w 1373303"/>
                <a:gd name="connsiteY6" fmla="*/ 935182 h 1449230"/>
                <a:gd name="connsiteX7" fmla="*/ 230303 w 1373303"/>
                <a:gd name="connsiteY7" fmla="*/ 820882 h 1449230"/>
                <a:gd name="connsiteX8" fmla="*/ 251085 w 1373303"/>
                <a:gd name="connsiteY8" fmla="*/ 789709 h 1449230"/>
                <a:gd name="connsiteX9" fmla="*/ 313430 w 1373303"/>
                <a:gd name="connsiteY9" fmla="*/ 748146 h 1449230"/>
                <a:gd name="connsiteX10" fmla="*/ 344603 w 1373303"/>
                <a:gd name="connsiteY10" fmla="*/ 727364 h 1449230"/>
                <a:gd name="connsiteX11" fmla="*/ 448512 w 1373303"/>
                <a:gd name="connsiteY11" fmla="*/ 696191 h 1449230"/>
                <a:gd name="connsiteX12" fmla="*/ 479685 w 1373303"/>
                <a:gd name="connsiteY12" fmla="*/ 675409 h 1449230"/>
                <a:gd name="connsiteX13" fmla="*/ 458903 w 1373303"/>
                <a:gd name="connsiteY13" fmla="*/ 581891 h 1449230"/>
                <a:gd name="connsiteX14" fmla="*/ 458903 w 1373303"/>
                <a:gd name="connsiteY14" fmla="*/ 311727 h 1449230"/>
                <a:gd name="connsiteX15" fmla="*/ 469294 w 1373303"/>
                <a:gd name="connsiteY15" fmla="*/ 280555 h 1449230"/>
                <a:gd name="connsiteX16" fmla="*/ 500466 w 1373303"/>
                <a:gd name="connsiteY16" fmla="*/ 238991 h 1449230"/>
                <a:gd name="connsiteX17" fmla="*/ 510857 w 1373303"/>
                <a:gd name="connsiteY17" fmla="*/ 207818 h 1449230"/>
                <a:gd name="connsiteX18" fmla="*/ 552421 w 1373303"/>
                <a:gd name="connsiteY18" fmla="*/ 145473 h 1449230"/>
                <a:gd name="connsiteX19" fmla="*/ 573203 w 1373303"/>
                <a:gd name="connsiteY19" fmla="*/ 114300 h 1449230"/>
                <a:gd name="connsiteX20" fmla="*/ 604375 w 1373303"/>
                <a:gd name="connsiteY20" fmla="*/ 51955 h 1449230"/>
                <a:gd name="connsiteX21" fmla="*/ 645939 w 1373303"/>
                <a:gd name="connsiteY21" fmla="*/ 31173 h 1449230"/>
                <a:gd name="connsiteX22" fmla="*/ 708285 w 1373303"/>
                <a:gd name="connsiteY22" fmla="*/ 0 h 1449230"/>
                <a:gd name="connsiteX23" fmla="*/ 822585 w 1373303"/>
                <a:gd name="connsiteY23" fmla="*/ 10391 h 1449230"/>
                <a:gd name="connsiteX24" fmla="*/ 874539 w 1373303"/>
                <a:gd name="connsiteY24" fmla="*/ 20782 h 1449230"/>
                <a:gd name="connsiteX25" fmla="*/ 936885 w 1373303"/>
                <a:gd name="connsiteY25" fmla="*/ 83127 h 1449230"/>
                <a:gd name="connsiteX26" fmla="*/ 1009621 w 1373303"/>
                <a:gd name="connsiteY26" fmla="*/ 176646 h 1449230"/>
                <a:gd name="connsiteX27" fmla="*/ 1030403 w 1373303"/>
                <a:gd name="connsiteY27" fmla="*/ 259773 h 1449230"/>
                <a:gd name="connsiteX28" fmla="*/ 1040794 w 1373303"/>
                <a:gd name="connsiteY28" fmla="*/ 363682 h 1449230"/>
                <a:gd name="connsiteX29" fmla="*/ 1030403 w 1373303"/>
                <a:gd name="connsiteY29" fmla="*/ 529936 h 1449230"/>
                <a:gd name="connsiteX30" fmla="*/ 999230 w 1373303"/>
                <a:gd name="connsiteY30" fmla="*/ 592282 h 1449230"/>
                <a:gd name="connsiteX31" fmla="*/ 968057 w 1373303"/>
                <a:gd name="connsiteY31" fmla="*/ 654627 h 1449230"/>
                <a:gd name="connsiteX32" fmla="*/ 978448 w 1373303"/>
                <a:gd name="connsiteY32" fmla="*/ 685800 h 1449230"/>
                <a:gd name="connsiteX33" fmla="*/ 1020012 w 1373303"/>
                <a:gd name="connsiteY33" fmla="*/ 696191 h 1449230"/>
                <a:gd name="connsiteX34" fmla="*/ 1051185 w 1373303"/>
                <a:gd name="connsiteY34" fmla="*/ 706582 h 1449230"/>
                <a:gd name="connsiteX35" fmla="*/ 1144703 w 1373303"/>
                <a:gd name="connsiteY35" fmla="*/ 789709 h 1449230"/>
                <a:gd name="connsiteX36" fmla="*/ 1175875 w 1373303"/>
                <a:gd name="connsiteY36" fmla="*/ 810491 h 1449230"/>
                <a:gd name="connsiteX37" fmla="*/ 1196657 w 1373303"/>
                <a:gd name="connsiteY37" fmla="*/ 841664 h 1449230"/>
                <a:gd name="connsiteX38" fmla="*/ 1248612 w 1373303"/>
                <a:gd name="connsiteY38" fmla="*/ 904009 h 1449230"/>
                <a:gd name="connsiteX39" fmla="*/ 1269394 w 1373303"/>
                <a:gd name="connsiteY39" fmla="*/ 976746 h 1449230"/>
                <a:gd name="connsiteX40" fmla="*/ 1300566 w 1373303"/>
                <a:gd name="connsiteY40" fmla="*/ 1070264 h 1449230"/>
                <a:gd name="connsiteX41" fmla="*/ 1310957 w 1373303"/>
                <a:gd name="connsiteY41" fmla="*/ 1101436 h 1449230"/>
                <a:gd name="connsiteX42" fmla="*/ 1331739 w 1373303"/>
                <a:gd name="connsiteY42" fmla="*/ 1184564 h 1449230"/>
                <a:gd name="connsiteX43" fmla="*/ 1352521 w 1373303"/>
                <a:gd name="connsiteY43" fmla="*/ 1246909 h 1449230"/>
                <a:gd name="connsiteX44" fmla="*/ 1373303 w 1373303"/>
                <a:gd name="connsiteY44" fmla="*/ 1371600 h 1449230"/>
                <a:gd name="connsiteX45" fmla="*/ 1342130 w 1373303"/>
                <a:gd name="connsiteY45" fmla="*/ 1392382 h 1449230"/>
                <a:gd name="connsiteX46" fmla="*/ 1238221 w 1373303"/>
                <a:gd name="connsiteY46" fmla="*/ 1381991 h 1449230"/>
                <a:gd name="connsiteX47" fmla="*/ 1051185 w 1373303"/>
                <a:gd name="connsiteY47" fmla="*/ 1371600 h 1449230"/>
                <a:gd name="connsiteX48" fmla="*/ 781021 w 1373303"/>
                <a:gd name="connsiteY48" fmla="*/ 1381991 h 1449230"/>
                <a:gd name="connsiteX49" fmla="*/ 718675 w 1373303"/>
                <a:gd name="connsiteY49" fmla="*/ 1392382 h 1449230"/>
                <a:gd name="connsiteX50" fmla="*/ 666721 w 1373303"/>
                <a:gd name="connsiteY50" fmla="*/ 1402773 h 1449230"/>
                <a:gd name="connsiteX51" fmla="*/ 573203 w 1373303"/>
                <a:gd name="connsiteY51" fmla="*/ 1413164 h 1449230"/>
                <a:gd name="connsiteX0" fmla="*/ 573203 w 1373303"/>
                <a:gd name="connsiteY0" fmla="*/ 1413164 h 1449230"/>
                <a:gd name="connsiteX1" fmla="*/ 510857 w 1373303"/>
                <a:gd name="connsiteY1" fmla="*/ 1423555 h 1449230"/>
                <a:gd name="connsiteX2" fmla="*/ 251085 w 1373303"/>
                <a:gd name="connsiteY2" fmla="*/ 1444336 h 1449230"/>
                <a:gd name="connsiteX3" fmla="*/ 2569 w 1373303"/>
                <a:gd name="connsiteY3" fmla="*/ 1449099 h 1449230"/>
                <a:gd name="connsiteX4" fmla="*/ 22485 w 1373303"/>
                <a:gd name="connsiteY4" fmla="*/ 1298864 h 1449230"/>
                <a:gd name="connsiteX5" fmla="*/ 126394 w 1373303"/>
                <a:gd name="connsiteY5" fmla="*/ 935182 h 1449230"/>
                <a:gd name="connsiteX6" fmla="*/ 230303 w 1373303"/>
                <a:gd name="connsiteY6" fmla="*/ 820882 h 1449230"/>
                <a:gd name="connsiteX7" fmla="*/ 251085 w 1373303"/>
                <a:gd name="connsiteY7" fmla="*/ 789709 h 1449230"/>
                <a:gd name="connsiteX8" fmla="*/ 313430 w 1373303"/>
                <a:gd name="connsiteY8" fmla="*/ 748146 h 1449230"/>
                <a:gd name="connsiteX9" fmla="*/ 344603 w 1373303"/>
                <a:gd name="connsiteY9" fmla="*/ 727364 h 1449230"/>
                <a:gd name="connsiteX10" fmla="*/ 448512 w 1373303"/>
                <a:gd name="connsiteY10" fmla="*/ 696191 h 1449230"/>
                <a:gd name="connsiteX11" fmla="*/ 479685 w 1373303"/>
                <a:gd name="connsiteY11" fmla="*/ 675409 h 1449230"/>
                <a:gd name="connsiteX12" fmla="*/ 458903 w 1373303"/>
                <a:gd name="connsiteY12" fmla="*/ 581891 h 1449230"/>
                <a:gd name="connsiteX13" fmla="*/ 458903 w 1373303"/>
                <a:gd name="connsiteY13" fmla="*/ 311727 h 1449230"/>
                <a:gd name="connsiteX14" fmla="*/ 469294 w 1373303"/>
                <a:gd name="connsiteY14" fmla="*/ 280555 h 1449230"/>
                <a:gd name="connsiteX15" fmla="*/ 500466 w 1373303"/>
                <a:gd name="connsiteY15" fmla="*/ 238991 h 1449230"/>
                <a:gd name="connsiteX16" fmla="*/ 510857 w 1373303"/>
                <a:gd name="connsiteY16" fmla="*/ 207818 h 1449230"/>
                <a:gd name="connsiteX17" fmla="*/ 552421 w 1373303"/>
                <a:gd name="connsiteY17" fmla="*/ 145473 h 1449230"/>
                <a:gd name="connsiteX18" fmla="*/ 573203 w 1373303"/>
                <a:gd name="connsiteY18" fmla="*/ 114300 h 1449230"/>
                <a:gd name="connsiteX19" fmla="*/ 604375 w 1373303"/>
                <a:gd name="connsiteY19" fmla="*/ 51955 h 1449230"/>
                <a:gd name="connsiteX20" fmla="*/ 645939 w 1373303"/>
                <a:gd name="connsiteY20" fmla="*/ 31173 h 1449230"/>
                <a:gd name="connsiteX21" fmla="*/ 708285 w 1373303"/>
                <a:gd name="connsiteY21" fmla="*/ 0 h 1449230"/>
                <a:gd name="connsiteX22" fmla="*/ 822585 w 1373303"/>
                <a:gd name="connsiteY22" fmla="*/ 10391 h 1449230"/>
                <a:gd name="connsiteX23" fmla="*/ 874539 w 1373303"/>
                <a:gd name="connsiteY23" fmla="*/ 20782 h 1449230"/>
                <a:gd name="connsiteX24" fmla="*/ 936885 w 1373303"/>
                <a:gd name="connsiteY24" fmla="*/ 83127 h 1449230"/>
                <a:gd name="connsiteX25" fmla="*/ 1009621 w 1373303"/>
                <a:gd name="connsiteY25" fmla="*/ 176646 h 1449230"/>
                <a:gd name="connsiteX26" fmla="*/ 1030403 w 1373303"/>
                <a:gd name="connsiteY26" fmla="*/ 259773 h 1449230"/>
                <a:gd name="connsiteX27" fmla="*/ 1040794 w 1373303"/>
                <a:gd name="connsiteY27" fmla="*/ 363682 h 1449230"/>
                <a:gd name="connsiteX28" fmla="*/ 1030403 w 1373303"/>
                <a:gd name="connsiteY28" fmla="*/ 529936 h 1449230"/>
                <a:gd name="connsiteX29" fmla="*/ 999230 w 1373303"/>
                <a:gd name="connsiteY29" fmla="*/ 592282 h 1449230"/>
                <a:gd name="connsiteX30" fmla="*/ 968057 w 1373303"/>
                <a:gd name="connsiteY30" fmla="*/ 654627 h 1449230"/>
                <a:gd name="connsiteX31" fmla="*/ 978448 w 1373303"/>
                <a:gd name="connsiteY31" fmla="*/ 685800 h 1449230"/>
                <a:gd name="connsiteX32" fmla="*/ 1020012 w 1373303"/>
                <a:gd name="connsiteY32" fmla="*/ 696191 h 1449230"/>
                <a:gd name="connsiteX33" fmla="*/ 1051185 w 1373303"/>
                <a:gd name="connsiteY33" fmla="*/ 706582 h 1449230"/>
                <a:gd name="connsiteX34" fmla="*/ 1144703 w 1373303"/>
                <a:gd name="connsiteY34" fmla="*/ 789709 h 1449230"/>
                <a:gd name="connsiteX35" fmla="*/ 1175875 w 1373303"/>
                <a:gd name="connsiteY35" fmla="*/ 810491 h 1449230"/>
                <a:gd name="connsiteX36" fmla="*/ 1196657 w 1373303"/>
                <a:gd name="connsiteY36" fmla="*/ 841664 h 1449230"/>
                <a:gd name="connsiteX37" fmla="*/ 1248612 w 1373303"/>
                <a:gd name="connsiteY37" fmla="*/ 904009 h 1449230"/>
                <a:gd name="connsiteX38" fmla="*/ 1269394 w 1373303"/>
                <a:gd name="connsiteY38" fmla="*/ 976746 h 1449230"/>
                <a:gd name="connsiteX39" fmla="*/ 1300566 w 1373303"/>
                <a:gd name="connsiteY39" fmla="*/ 1070264 h 1449230"/>
                <a:gd name="connsiteX40" fmla="*/ 1310957 w 1373303"/>
                <a:gd name="connsiteY40" fmla="*/ 1101436 h 1449230"/>
                <a:gd name="connsiteX41" fmla="*/ 1331739 w 1373303"/>
                <a:gd name="connsiteY41" fmla="*/ 1184564 h 1449230"/>
                <a:gd name="connsiteX42" fmla="*/ 1352521 w 1373303"/>
                <a:gd name="connsiteY42" fmla="*/ 1246909 h 1449230"/>
                <a:gd name="connsiteX43" fmla="*/ 1373303 w 1373303"/>
                <a:gd name="connsiteY43" fmla="*/ 1371600 h 1449230"/>
                <a:gd name="connsiteX44" fmla="*/ 1342130 w 1373303"/>
                <a:gd name="connsiteY44" fmla="*/ 1392382 h 1449230"/>
                <a:gd name="connsiteX45" fmla="*/ 1238221 w 1373303"/>
                <a:gd name="connsiteY45" fmla="*/ 1381991 h 1449230"/>
                <a:gd name="connsiteX46" fmla="*/ 1051185 w 1373303"/>
                <a:gd name="connsiteY46" fmla="*/ 1371600 h 1449230"/>
                <a:gd name="connsiteX47" fmla="*/ 781021 w 1373303"/>
                <a:gd name="connsiteY47" fmla="*/ 1381991 h 1449230"/>
                <a:gd name="connsiteX48" fmla="*/ 718675 w 1373303"/>
                <a:gd name="connsiteY48" fmla="*/ 1392382 h 1449230"/>
                <a:gd name="connsiteX49" fmla="*/ 666721 w 1373303"/>
                <a:gd name="connsiteY49" fmla="*/ 1402773 h 1449230"/>
                <a:gd name="connsiteX50" fmla="*/ 573203 w 1373303"/>
                <a:gd name="connsiteY50" fmla="*/ 1413164 h 1449230"/>
                <a:gd name="connsiteX0" fmla="*/ 573203 w 1373303"/>
                <a:gd name="connsiteY0" fmla="*/ 1413164 h 1449230"/>
                <a:gd name="connsiteX1" fmla="*/ 510857 w 1373303"/>
                <a:gd name="connsiteY1" fmla="*/ 1423555 h 1449230"/>
                <a:gd name="connsiteX2" fmla="*/ 251085 w 1373303"/>
                <a:gd name="connsiteY2" fmla="*/ 1444336 h 1449230"/>
                <a:gd name="connsiteX3" fmla="*/ 2569 w 1373303"/>
                <a:gd name="connsiteY3" fmla="*/ 1449099 h 1449230"/>
                <a:gd name="connsiteX4" fmla="*/ 22485 w 1373303"/>
                <a:gd name="connsiteY4" fmla="*/ 1298864 h 1449230"/>
                <a:gd name="connsiteX5" fmla="*/ 126394 w 1373303"/>
                <a:gd name="connsiteY5" fmla="*/ 935182 h 1449230"/>
                <a:gd name="connsiteX6" fmla="*/ 251085 w 1373303"/>
                <a:gd name="connsiteY6" fmla="*/ 789709 h 1449230"/>
                <a:gd name="connsiteX7" fmla="*/ 313430 w 1373303"/>
                <a:gd name="connsiteY7" fmla="*/ 748146 h 1449230"/>
                <a:gd name="connsiteX8" fmla="*/ 344603 w 1373303"/>
                <a:gd name="connsiteY8" fmla="*/ 727364 h 1449230"/>
                <a:gd name="connsiteX9" fmla="*/ 448512 w 1373303"/>
                <a:gd name="connsiteY9" fmla="*/ 696191 h 1449230"/>
                <a:gd name="connsiteX10" fmla="*/ 479685 w 1373303"/>
                <a:gd name="connsiteY10" fmla="*/ 675409 h 1449230"/>
                <a:gd name="connsiteX11" fmla="*/ 458903 w 1373303"/>
                <a:gd name="connsiteY11" fmla="*/ 581891 h 1449230"/>
                <a:gd name="connsiteX12" fmla="*/ 458903 w 1373303"/>
                <a:gd name="connsiteY12" fmla="*/ 311727 h 1449230"/>
                <a:gd name="connsiteX13" fmla="*/ 469294 w 1373303"/>
                <a:gd name="connsiteY13" fmla="*/ 280555 h 1449230"/>
                <a:gd name="connsiteX14" fmla="*/ 500466 w 1373303"/>
                <a:gd name="connsiteY14" fmla="*/ 238991 h 1449230"/>
                <a:gd name="connsiteX15" fmla="*/ 510857 w 1373303"/>
                <a:gd name="connsiteY15" fmla="*/ 207818 h 1449230"/>
                <a:gd name="connsiteX16" fmla="*/ 552421 w 1373303"/>
                <a:gd name="connsiteY16" fmla="*/ 145473 h 1449230"/>
                <a:gd name="connsiteX17" fmla="*/ 573203 w 1373303"/>
                <a:gd name="connsiteY17" fmla="*/ 114300 h 1449230"/>
                <a:gd name="connsiteX18" fmla="*/ 604375 w 1373303"/>
                <a:gd name="connsiteY18" fmla="*/ 51955 h 1449230"/>
                <a:gd name="connsiteX19" fmla="*/ 645939 w 1373303"/>
                <a:gd name="connsiteY19" fmla="*/ 31173 h 1449230"/>
                <a:gd name="connsiteX20" fmla="*/ 708285 w 1373303"/>
                <a:gd name="connsiteY20" fmla="*/ 0 h 1449230"/>
                <a:gd name="connsiteX21" fmla="*/ 822585 w 1373303"/>
                <a:gd name="connsiteY21" fmla="*/ 10391 h 1449230"/>
                <a:gd name="connsiteX22" fmla="*/ 874539 w 1373303"/>
                <a:gd name="connsiteY22" fmla="*/ 20782 h 1449230"/>
                <a:gd name="connsiteX23" fmla="*/ 936885 w 1373303"/>
                <a:gd name="connsiteY23" fmla="*/ 83127 h 1449230"/>
                <a:gd name="connsiteX24" fmla="*/ 1009621 w 1373303"/>
                <a:gd name="connsiteY24" fmla="*/ 176646 h 1449230"/>
                <a:gd name="connsiteX25" fmla="*/ 1030403 w 1373303"/>
                <a:gd name="connsiteY25" fmla="*/ 259773 h 1449230"/>
                <a:gd name="connsiteX26" fmla="*/ 1040794 w 1373303"/>
                <a:gd name="connsiteY26" fmla="*/ 363682 h 1449230"/>
                <a:gd name="connsiteX27" fmla="*/ 1030403 w 1373303"/>
                <a:gd name="connsiteY27" fmla="*/ 529936 h 1449230"/>
                <a:gd name="connsiteX28" fmla="*/ 999230 w 1373303"/>
                <a:gd name="connsiteY28" fmla="*/ 592282 h 1449230"/>
                <a:gd name="connsiteX29" fmla="*/ 968057 w 1373303"/>
                <a:gd name="connsiteY29" fmla="*/ 654627 h 1449230"/>
                <a:gd name="connsiteX30" fmla="*/ 978448 w 1373303"/>
                <a:gd name="connsiteY30" fmla="*/ 685800 h 1449230"/>
                <a:gd name="connsiteX31" fmla="*/ 1020012 w 1373303"/>
                <a:gd name="connsiteY31" fmla="*/ 696191 h 1449230"/>
                <a:gd name="connsiteX32" fmla="*/ 1051185 w 1373303"/>
                <a:gd name="connsiteY32" fmla="*/ 706582 h 1449230"/>
                <a:gd name="connsiteX33" fmla="*/ 1144703 w 1373303"/>
                <a:gd name="connsiteY33" fmla="*/ 789709 h 1449230"/>
                <a:gd name="connsiteX34" fmla="*/ 1175875 w 1373303"/>
                <a:gd name="connsiteY34" fmla="*/ 810491 h 1449230"/>
                <a:gd name="connsiteX35" fmla="*/ 1196657 w 1373303"/>
                <a:gd name="connsiteY35" fmla="*/ 841664 h 1449230"/>
                <a:gd name="connsiteX36" fmla="*/ 1248612 w 1373303"/>
                <a:gd name="connsiteY36" fmla="*/ 904009 h 1449230"/>
                <a:gd name="connsiteX37" fmla="*/ 1269394 w 1373303"/>
                <a:gd name="connsiteY37" fmla="*/ 976746 h 1449230"/>
                <a:gd name="connsiteX38" fmla="*/ 1300566 w 1373303"/>
                <a:gd name="connsiteY38" fmla="*/ 1070264 h 1449230"/>
                <a:gd name="connsiteX39" fmla="*/ 1310957 w 1373303"/>
                <a:gd name="connsiteY39" fmla="*/ 1101436 h 1449230"/>
                <a:gd name="connsiteX40" fmla="*/ 1331739 w 1373303"/>
                <a:gd name="connsiteY40" fmla="*/ 1184564 h 1449230"/>
                <a:gd name="connsiteX41" fmla="*/ 1352521 w 1373303"/>
                <a:gd name="connsiteY41" fmla="*/ 1246909 h 1449230"/>
                <a:gd name="connsiteX42" fmla="*/ 1373303 w 1373303"/>
                <a:gd name="connsiteY42" fmla="*/ 1371600 h 1449230"/>
                <a:gd name="connsiteX43" fmla="*/ 1342130 w 1373303"/>
                <a:gd name="connsiteY43" fmla="*/ 1392382 h 1449230"/>
                <a:gd name="connsiteX44" fmla="*/ 1238221 w 1373303"/>
                <a:gd name="connsiteY44" fmla="*/ 1381991 h 1449230"/>
                <a:gd name="connsiteX45" fmla="*/ 1051185 w 1373303"/>
                <a:gd name="connsiteY45" fmla="*/ 1371600 h 1449230"/>
                <a:gd name="connsiteX46" fmla="*/ 781021 w 1373303"/>
                <a:gd name="connsiteY46" fmla="*/ 1381991 h 1449230"/>
                <a:gd name="connsiteX47" fmla="*/ 718675 w 1373303"/>
                <a:gd name="connsiteY47" fmla="*/ 1392382 h 1449230"/>
                <a:gd name="connsiteX48" fmla="*/ 666721 w 1373303"/>
                <a:gd name="connsiteY48" fmla="*/ 1402773 h 1449230"/>
                <a:gd name="connsiteX49" fmla="*/ 573203 w 1373303"/>
                <a:gd name="connsiteY49" fmla="*/ 1413164 h 1449230"/>
                <a:gd name="connsiteX0" fmla="*/ 573203 w 1373303"/>
                <a:gd name="connsiteY0" fmla="*/ 1413164 h 1449230"/>
                <a:gd name="connsiteX1" fmla="*/ 510857 w 1373303"/>
                <a:gd name="connsiteY1" fmla="*/ 1423555 h 1449230"/>
                <a:gd name="connsiteX2" fmla="*/ 251085 w 1373303"/>
                <a:gd name="connsiteY2" fmla="*/ 1444336 h 1449230"/>
                <a:gd name="connsiteX3" fmla="*/ 2569 w 1373303"/>
                <a:gd name="connsiteY3" fmla="*/ 1449099 h 1449230"/>
                <a:gd name="connsiteX4" fmla="*/ 22485 w 1373303"/>
                <a:gd name="connsiteY4" fmla="*/ 1298864 h 1449230"/>
                <a:gd name="connsiteX5" fmla="*/ 126394 w 1373303"/>
                <a:gd name="connsiteY5" fmla="*/ 935182 h 1449230"/>
                <a:gd name="connsiteX6" fmla="*/ 313430 w 1373303"/>
                <a:gd name="connsiteY6" fmla="*/ 748146 h 1449230"/>
                <a:gd name="connsiteX7" fmla="*/ 344603 w 1373303"/>
                <a:gd name="connsiteY7" fmla="*/ 727364 h 1449230"/>
                <a:gd name="connsiteX8" fmla="*/ 448512 w 1373303"/>
                <a:gd name="connsiteY8" fmla="*/ 696191 h 1449230"/>
                <a:gd name="connsiteX9" fmla="*/ 479685 w 1373303"/>
                <a:gd name="connsiteY9" fmla="*/ 675409 h 1449230"/>
                <a:gd name="connsiteX10" fmla="*/ 458903 w 1373303"/>
                <a:gd name="connsiteY10" fmla="*/ 581891 h 1449230"/>
                <a:gd name="connsiteX11" fmla="*/ 458903 w 1373303"/>
                <a:gd name="connsiteY11" fmla="*/ 311727 h 1449230"/>
                <a:gd name="connsiteX12" fmla="*/ 469294 w 1373303"/>
                <a:gd name="connsiteY12" fmla="*/ 280555 h 1449230"/>
                <a:gd name="connsiteX13" fmla="*/ 500466 w 1373303"/>
                <a:gd name="connsiteY13" fmla="*/ 238991 h 1449230"/>
                <a:gd name="connsiteX14" fmla="*/ 510857 w 1373303"/>
                <a:gd name="connsiteY14" fmla="*/ 207818 h 1449230"/>
                <a:gd name="connsiteX15" fmla="*/ 552421 w 1373303"/>
                <a:gd name="connsiteY15" fmla="*/ 145473 h 1449230"/>
                <a:gd name="connsiteX16" fmla="*/ 573203 w 1373303"/>
                <a:gd name="connsiteY16" fmla="*/ 114300 h 1449230"/>
                <a:gd name="connsiteX17" fmla="*/ 604375 w 1373303"/>
                <a:gd name="connsiteY17" fmla="*/ 51955 h 1449230"/>
                <a:gd name="connsiteX18" fmla="*/ 645939 w 1373303"/>
                <a:gd name="connsiteY18" fmla="*/ 31173 h 1449230"/>
                <a:gd name="connsiteX19" fmla="*/ 708285 w 1373303"/>
                <a:gd name="connsiteY19" fmla="*/ 0 h 1449230"/>
                <a:gd name="connsiteX20" fmla="*/ 822585 w 1373303"/>
                <a:gd name="connsiteY20" fmla="*/ 10391 h 1449230"/>
                <a:gd name="connsiteX21" fmla="*/ 874539 w 1373303"/>
                <a:gd name="connsiteY21" fmla="*/ 20782 h 1449230"/>
                <a:gd name="connsiteX22" fmla="*/ 936885 w 1373303"/>
                <a:gd name="connsiteY22" fmla="*/ 83127 h 1449230"/>
                <a:gd name="connsiteX23" fmla="*/ 1009621 w 1373303"/>
                <a:gd name="connsiteY23" fmla="*/ 176646 h 1449230"/>
                <a:gd name="connsiteX24" fmla="*/ 1030403 w 1373303"/>
                <a:gd name="connsiteY24" fmla="*/ 259773 h 1449230"/>
                <a:gd name="connsiteX25" fmla="*/ 1040794 w 1373303"/>
                <a:gd name="connsiteY25" fmla="*/ 363682 h 1449230"/>
                <a:gd name="connsiteX26" fmla="*/ 1030403 w 1373303"/>
                <a:gd name="connsiteY26" fmla="*/ 529936 h 1449230"/>
                <a:gd name="connsiteX27" fmla="*/ 999230 w 1373303"/>
                <a:gd name="connsiteY27" fmla="*/ 592282 h 1449230"/>
                <a:gd name="connsiteX28" fmla="*/ 968057 w 1373303"/>
                <a:gd name="connsiteY28" fmla="*/ 654627 h 1449230"/>
                <a:gd name="connsiteX29" fmla="*/ 978448 w 1373303"/>
                <a:gd name="connsiteY29" fmla="*/ 685800 h 1449230"/>
                <a:gd name="connsiteX30" fmla="*/ 1020012 w 1373303"/>
                <a:gd name="connsiteY30" fmla="*/ 696191 h 1449230"/>
                <a:gd name="connsiteX31" fmla="*/ 1051185 w 1373303"/>
                <a:gd name="connsiteY31" fmla="*/ 706582 h 1449230"/>
                <a:gd name="connsiteX32" fmla="*/ 1144703 w 1373303"/>
                <a:gd name="connsiteY32" fmla="*/ 789709 h 1449230"/>
                <a:gd name="connsiteX33" fmla="*/ 1175875 w 1373303"/>
                <a:gd name="connsiteY33" fmla="*/ 810491 h 1449230"/>
                <a:gd name="connsiteX34" fmla="*/ 1196657 w 1373303"/>
                <a:gd name="connsiteY34" fmla="*/ 841664 h 1449230"/>
                <a:gd name="connsiteX35" fmla="*/ 1248612 w 1373303"/>
                <a:gd name="connsiteY35" fmla="*/ 904009 h 1449230"/>
                <a:gd name="connsiteX36" fmla="*/ 1269394 w 1373303"/>
                <a:gd name="connsiteY36" fmla="*/ 976746 h 1449230"/>
                <a:gd name="connsiteX37" fmla="*/ 1300566 w 1373303"/>
                <a:gd name="connsiteY37" fmla="*/ 1070264 h 1449230"/>
                <a:gd name="connsiteX38" fmla="*/ 1310957 w 1373303"/>
                <a:gd name="connsiteY38" fmla="*/ 1101436 h 1449230"/>
                <a:gd name="connsiteX39" fmla="*/ 1331739 w 1373303"/>
                <a:gd name="connsiteY39" fmla="*/ 1184564 h 1449230"/>
                <a:gd name="connsiteX40" fmla="*/ 1352521 w 1373303"/>
                <a:gd name="connsiteY40" fmla="*/ 1246909 h 1449230"/>
                <a:gd name="connsiteX41" fmla="*/ 1373303 w 1373303"/>
                <a:gd name="connsiteY41" fmla="*/ 1371600 h 1449230"/>
                <a:gd name="connsiteX42" fmla="*/ 1342130 w 1373303"/>
                <a:gd name="connsiteY42" fmla="*/ 1392382 h 1449230"/>
                <a:gd name="connsiteX43" fmla="*/ 1238221 w 1373303"/>
                <a:gd name="connsiteY43" fmla="*/ 1381991 h 1449230"/>
                <a:gd name="connsiteX44" fmla="*/ 1051185 w 1373303"/>
                <a:gd name="connsiteY44" fmla="*/ 1371600 h 1449230"/>
                <a:gd name="connsiteX45" fmla="*/ 781021 w 1373303"/>
                <a:gd name="connsiteY45" fmla="*/ 1381991 h 1449230"/>
                <a:gd name="connsiteX46" fmla="*/ 718675 w 1373303"/>
                <a:gd name="connsiteY46" fmla="*/ 1392382 h 1449230"/>
                <a:gd name="connsiteX47" fmla="*/ 666721 w 1373303"/>
                <a:gd name="connsiteY47" fmla="*/ 1402773 h 1449230"/>
                <a:gd name="connsiteX48" fmla="*/ 573203 w 1373303"/>
                <a:gd name="connsiteY48" fmla="*/ 1413164 h 1449230"/>
                <a:gd name="connsiteX0" fmla="*/ 573203 w 1373303"/>
                <a:gd name="connsiteY0" fmla="*/ 1413164 h 1449230"/>
                <a:gd name="connsiteX1" fmla="*/ 510857 w 1373303"/>
                <a:gd name="connsiteY1" fmla="*/ 1423555 h 1449230"/>
                <a:gd name="connsiteX2" fmla="*/ 251085 w 1373303"/>
                <a:gd name="connsiteY2" fmla="*/ 1444336 h 1449230"/>
                <a:gd name="connsiteX3" fmla="*/ 2569 w 1373303"/>
                <a:gd name="connsiteY3" fmla="*/ 1449099 h 1449230"/>
                <a:gd name="connsiteX4" fmla="*/ 22485 w 1373303"/>
                <a:gd name="connsiteY4" fmla="*/ 1298864 h 1449230"/>
                <a:gd name="connsiteX5" fmla="*/ 126394 w 1373303"/>
                <a:gd name="connsiteY5" fmla="*/ 935182 h 1449230"/>
                <a:gd name="connsiteX6" fmla="*/ 344603 w 1373303"/>
                <a:gd name="connsiteY6" fmla="*/ 727364 h 1449230"/>
                <a:gd name="connsiteX7" fmla="*/ 448512 w 1373303"/>
                <a:gd name="connsiteY7" fmla="*/ 696191 h 1449230"/>
                <a:gd name="connsiteX8" fmla="*/ 479685 w 1373303"/>
                <a:gd name="connsiteY8" fmla="*/ 675409 h 1449230"/>
                <a:gd name="connsiteX9" fmla="*/ 458903 w 1373303"/>
                <a:gd name="connsiteY9" fmla="*/ 581891 h 1449230"/>
                <a:gd name="connsiteX10" fmla="*/ 458903 w 1373303"/>
                <a:gd name="connsiteY10" fmla="*/ 311727 h 1449230"/>
                <a:gd name="connsiteX11" fmla="*/ 469294 w 1373303"/>
                <a:gd name="connsiteY11" fmla="*/ 280555 h 1449230"/>
                <a:gd name="connsiteX12" fmla="*/ 500466 w 1373303"/>
                <a:gd name="connsiteY12" fmla="*/ 238991 h 1449230"/>
                <a:gd name="connsiteX13" fmla="*/ 510857 w 1373303"/>
                <a:gd name="connsiteY13" fmla="*/ 207818 h 1449230"/>
                <a:gd name="connsiteX14" fmla="*/ 552421 w 1373303"/>
                <a:gd name="connsiteY14" fmla="*/ 145473 h 1449230"/>
                <a:gd name="connsiteX15" fmla="*/ 573203 w 1373303"/>
                <a:gd name="connsiteY15" fmla="*/ 114300 h 1449230"/>
                <a:gd name="connsiteX16" fmla="*/ 604375 w 1373303"/>
                <a:gd name="connsiteY16" fmla="*/ 51955 h 1449230"/>
                <a:gd name="connsiteX17" fmla="*/ 645939 w 1373303"/>
                <a:gd name="connsiteY17" fmla="*/ 31173 h 1449230"/>
                <a:gd name="connsiteX18" fmla="*/ 708285 w 1373303"/>
                <a:gd name="connsiteY18" fmla="*/ 0 h 1449230"/>
                <a:gd name="connsiteX19" fmla="*/ 822585 w 1373303"/>
                <a:gd name="connsiteY19" fmla="*/ 10391 h 1449230"/>
                <a:gd name="connsiteX20" fmla="*/ 874539 w 1373303"/>
                <a:gd name="connsiteY20" fmla="*/ 20782 h 1449230"/>
                <a:gd name="connsiteX21" fmla="*/ 936885 w 1373303"/>
                <a:gd name="connsiteY21" fmla="*/ 83127 h 1449230"/>
                <a:gd name="connsiteX22" fmla="*/ 1009621 w 1373303"/>
                <a:gd name="connsiteY22" fmla="*/ 176646 h 1449230"/>
                <a:gd name="connsiteX23" fmla="*/ 1030403 w 1373303"/>
                <a:gd name="connsiteY23" fmla="*/ 259773 h 1449230"/>
                <a:gd name="connsiteX24" fmla="*/ 1040794 w 1373303"/>
                <a:gd name="connsiteY24" fmla="*/ 363682 h 1449230"/>
                <a:gd name="connsiteX25" fmla="*/ 1030403 w 1373303"/>
                <a:gd name="connsiteY25" fmla="*/ 529936 h 1449230"/>
                <a:gd name="connsiteX26" fmla="*/ 999230 w 1373303"/>
                <a:gd name="connsiteY26" fmla="*/ 592282 h 1449230"/>
                <a:gd name="connsiteX27" fmla="*/ 968057 w 1373303"/>
                <a:gd name="connsiteY27" fmla="*/ 654627 h 1449230"/>
                <a:gd name="connsiteX28" fmla="*/ 978448 w 1373303"/>
                <a:gd name="connsiteY28" fmla="*/ 685800 h 1449230"/>
                <a:gd name="connsiteX29" fmla="*/ 1020012 w 1373303"/>
                <a:gd name="connsiteY29" fmla="*/ 696191 h 1449230"/>
                <a:gd name="connsiteX30" fmla="*/ 1051185 w 1373303"/>
                <a:gd name="connsiteY30" fmla="*/ 706582 h 1449230"/>
                <a:gd name="connsiteX31" fmla="*/ 1144703 w 1373303"/>
                <a:gd name="connsiteY31" fmla="*/ 789709 h 1449230"/>
                <a:gd name="connsiteX32" fmla="*/ 1175875 w 1373303"/>
                <a:gd name="connsiteY32" fmla="*/ 810491 h 1449230"/>
                <a:gd name="connsiteX33" fmla="*/ 1196657 w 1373303"/>
                <a:gd name="connsiteY33" fmla="*/ 841664 h 1449230"/>
                <a:gd name="connsiteX34" fmla="*/ 1248612 w 1373303"/>
                <a:gd name="connsiteY34" fmla="*/ 904009 h 1449230"/>
                <a:gd name="connsiteX35" fmla="*/ 1269394 w 1373303"/>
                <a:gd name="connsiteY35" fmla="*/ 976746 h 1449230"/>
                <a:gd name="connsiteX36" fmla="*/ 1300566 w 1373303"/>
                <a:gd name="connsiteY36" fmla="*/ 1070264 h 1449230"/>
                <a:gd name="connsiteX37" fmla="*/ 1310957 w 1373303"/>
                <a:gd name="connsiteY37" fmla="*/ 1101436 h 1449230"/>
                <a:gd name="connsiteX38" fmla="*/ 1331739 w 1373303"/>
                <a:gd name="connsiteY38" fmla="*/ 1184564 h 1449230"/>
                <a:gd name="connsiteX39" fmla="*/ 1352521 w 1373303"/>
                <a:gd name="connsiteY39" fmla="*/ 1246909 h 1449230"/>
                <a:gd name="connsiteX40" fmla="*/ 1373303 w 1373303"/>
                <a:gd name="connsiteY40" fmla="*/ 1371600 h 1449230"/>
                <a:gd name="connsiteX41" fmla="*/ 1342130 w 1373303"/>
                <a:gd name="connsiteY41" fmla="*/ 1392382 h 1449230"/>
                <a:gd name="connsiteX42" fmla="*/ 1238221 w 1373303"/>
                <a:gd name="connsiteY42" fmla="*/ 1381991 h 1449230"/>
                <a:gd name="connsiteX43" fmla="*/ 1051185 w 1373303"/>
                <a:gd name="connsiteY43" fmla="*/ 1371600 h 1449230"/>
                <a:gd name="connsiteX44" fmla="*/ 781021 w 1373303"/>
                <a:gd name="connsiteY44" fmla="*/ 1381991 h 1449230"/>
                <a:gd name="connsiteX45" fmla="*/ 718675 w 1373303"/>
                <a:gd name="connsiteY45" fmla="*/ 1392382 h 1449230"/>
                <a:gd name="connsiteX46" fmla="*/ 666721 w 1373303"/>
                <a:gd name="connsiteY46" fmla="*/ 1402773 h 1449230"/>
                <a:gd name="connsiteX47" fmla="*/ 573203 w 1373303"/>
                <a:gd name="connsiteY47" fmla="*/ 1413164 h 1449230"/>
                <a:gd name="connsiteX0" fmla="*/ 573203 w 1373303"/>
                <a:gd name="connsiteY0" fmla="*/ 1413164 h 1449230"/>
                <a:gd name="connsiteX1" fmla="*/ 510857 w 1373303"/>
                <a:gd name="connsiteY1" fmla="*/ 1423555 h 1449230"/>
                <a:gd name="connsiteX2" fmla="*/ 251085 w 1373303"/>
                <a:gd name="connsiteY2" fmla="*/ 1444336 h 1449230"/>
                <a:gd name="connsiteX3" fmla="*/ 2569 w 1373303"/>
                <a:gd name="connsiteY3" fmla="*/ 1449099 h 1449230"/>
                <a:gd name="connsiteX4" fmla="*/ 22485 w 1373303"/>
                <a:gd name="connsiteY4" fmla="*/ 1298864 h 1449230"/>
                <a:gd name="connsiteX5" fmla="*/ 126394 w 1373303"/>
                <a:gd name="connsiteY5" fmla="*/ 935182 h 1449230"/>
                <a:gd name="connsiteX6" fmla="*/ 344603 w 1373303"/>
                <a:gd name="connsiteY6" fmla="*/ 727364 h 1449230"/>
                <a:gd name="connsiteX7" fmla="*/ 479685 w 1373303"/>
                <a:gd name="connsiteY7" fmla="*/ 675409 h 1449230"/>
                <a:gd name="connsiteX8" fmla="*/ 458903 w 1373303"/>
                <a:gd name="connsiteY8" fmla="*/ 581891 h 1449230"/>
                <a:gd name="connsiteX9" fmla="*/ 458903 w 1373303"/>
                <a:gd name="connsiteY9" fmla="*/ 311727 h 1449230"/>
                <a:gd name="connsiteX10" fmla="*/ 469294 w 1373303"/>
                <a:gd name="connsiteY10" fmla="*/ 280555 h 1449230"/>
                <a:gd name="connsiteX11" fmla="*/ 500466 w 1373303"/>
                <a:gd name="connsiteY11" fmla="*/ 238991 h 1449230"/>
                <a:gd name="connsiteX12" fmla="*/ 510857 w 1373303"/>
                <a:gd name="connsiteY12" fmla="*/ 207818 h 1449230"/>
                <a:gd name="connsiteX13" fmla="*/ 552421 w 1373303"/>
                <a:gd name="connsiteY13" fmla="*/ 145473 h 1449230"/>
                <a:gd name="connsiteX14" fmla="*/ 573203 w 1373303"/>
                <a:gd name="connsiteY14" fmla="*/ 114300 h 1449230"/>
                <a:gd name="connsiteX15" fmla="*/ 604375 w 1373303"/>
                <a:gd name="connsiteY15" fmla="*/ 51955 h 1449230"/>
                <a:gd name="connsiteX16" fmla="*/ 645939 w 1373303"/>
                <a:gd name="connsiteY16" fmla="*/ 31173 h 1449230"/>
                <a:gd name="connsiteX17" fmla="*/ 708285 w 1373303"/>
                <a:gd name="connsiteY17" fmla="*/ 0 h 1449230"/>
                <a:gd name="connsiteX18" fmla="*/ 822585 w 1373303"/>
                <a:gd name="connsiteY18" fmla="*/ 10391 h 1449230"/>
                <a:gd name="connsiteX19" fmla="*/ 874539 w 1373303"/>
                <a:gd name="connsiteY19" fmla="*/ 20782 h 1449230"/>
                <a:gd name="connsiteX20" fmla="*/ 936885 w 1373303"/>
                <a:gd name="connsiteY20" fmla="*/ 83127 h 1449230"/>
                <a:gd name="connsiteX21" fmla="*/ 1009621 w 1373303"/>
                <a:gd name="connsiteY21" fmla="*/ 176646 h 1449230"/>
                <a:gd name="connsiteX22" fmla="*/ 1030403 w 1373303"/>
                <a:gd name="connsiteY22" fmla="*/ 259773 h 1449230"/>
                <a:gd name="connsiteX23" fmla="*/ 1040794 w 1373303"/>
                <a:gd name="connsiteY23" fmla="*/ 363682 h 1449230"/>
                <a:gd name="connsiteX24" fmla="*/ 1030403 w 1373303"/>
                <a:gd name="connsiteY24" fmla="*/ 529936 h 1449230"/>
                <a:gd name="connsiteX25" fmla="*/ 999230 w 1373303"/>
                <a:gd name="connsiteY25" fmla="*/ 592282 h 1449230"/>
                <a:gd name="connsiteX26" fmla="*/ 968057 w 1373303"/>
                <a:gd name="connsiteY26" fmla="*/ 654627 h 1449230"/>
                <a:gd name="connsiteX27" fmla="*/ 978448 w 1373303"/>
                <a:gd name="connsiteY27" fmla="*/ 685800 h 1449230"/>
                <a:gd name="connsiteX28" fmla="*/ 1020012 w 1373303"/>
                <a:gd name="connsiteY28" fmla="*/ 696191 h 1449230"/>
                <a:gd name="connsiteX29" fmla="*/ 1051185 w 1373303"/>
                <a:gd name="connsiteY29" fmla="*/ 706582 h 1449230"/>
                <a:gd name="connsiteX30" fmla="*/ 1144703 w 1373303"/>
                <a:gd name="connsiteY30" fmla="*/ 789709 h 1449230"/>
                <a:gd name="connsiteX31" fmla="*/ 1175875 w 1373303"/>
                <a:gd name="connsiteY31" fmla="*/ 810491 h 1449230"/>
                <a:gd name="connsiteX32" fmla="*/ 1196657 w 1373303"/>
                <a:gd name="connsiteY32" fmla="*/ 841664 h 1449230"/>
                <a:gd name="connsiteX33" fmla="*/ 1248612 w 1373303"/>
                <a:gd name="connsiteY33" fmla="*/ 904009 h 1449230"/>
                <a:gd name="connsiteX34" fmla="*/ 1269394 w 1373303"/>
                <a:gd name="connsiteY34" fmla="*/ 976746 h 1449230"/>
                <a:gd name="connsiteX35" fmla="*/ 1300566 w 1373303"/>
                <a:gd name="connsiteY35" fmla="*/ 1070264 h 1449230"/>
                <a:gd name="connsiteX36" fmla="*/ 1310957 w 1373303"/>
                <a:gd name="connsiteY36" fmla="*/ 1101436 h 1449230"/>
                <a:gd name="connsiteX37" fmla="*/ 1331739 w 1373303"/>
                <a:gd name="connsiteY37" fmla="*/ 1184564 h 1449230"/>
                <a:gd name="connsiteX38" fmla="*/ 1352521 w 1373303"/>
                <a:gd name="connsiteY38" fmla="*/ 1246909 h 1449230"/>
                <a:gd name="connsiteX39" fmla="*/ 1373303 w 1373303"/>
                <a:gd name="connsiteY39" fmla="*/ 1371600 h 1449230"/>
                <a:gd name="connsiteX40" fmla="*/ 1342130 w 1373303"/>
                <a:gd name="connsiteY40" fmla="*/ 1392382 h 1449230"/>
                <a:gd name="connsiteX41" fmla="*/ 1238221 w 1373303"/>
                <a:gd name="connsiteY41" fmla="*/ 1381991 h 1449230"/>
                <a:gd name="connsiteX42" fmla="*/ 1051185 w 1373303"/>
                <a:gd name="connsiteY42" fmla="*/ 1371600 h 1449230"/>
                <a:gd name="connsiteX43" fmla="*/ 781021 w 1373303"/>
                <a:gd name="connsiteY43" fmla="*/ 1381991 h 1449230"/>
                <a:gd name="connsiteX44" fmla="*/ 718675 w 1373303"/>
                <a:gd name="connsiteY44" fmla="*/ 1392382 h 1449230"/>
                <a:gd name="connsiteX45" fmla="*/ 666721 w 1373303"/>
                <a:gd name="connsiteY45" fmla="*/ 1402773 h 1449230"/>
                <a:gd name="connsiteX46" fmla="*/ 573203 w 1373303"/>
                <a:gd name="connsiteY46" fmla="*/ 1413164 h 1449230"/>
                <a:gd name="connsiteX0" fmla="*/ 573203 w 1373303"/>
                <a:gd name="connsiteY0" fmla="*/ 1413164 h 1449230"/>
                <a:gd name="connsiteX1" fmla="*/ 510857 w 1373303"/>
                <a:gd name="connsiteY1" fmla="*/ 1423555 h 1449230"/>
                <a:gd name="connsiteX2" fmla="*/ 251085 w 1373303"/>
                <a:gd name="connsiteY2" fmla="*/ 1444336 h 1449230"/>
                <a:gd name="connsiteX3" fmla="*/ 2569 w 1373303"/>
                <a:gd name="connsiteY3" fmla="*/ 1449099 h 1449230"/>
                <a:gd name="connsiteX4" fmla="*/ 22485 w 1373303"/>
                <a:gd name="connsiteY4" fmla="*/ 1298864 h 1449230"/>
                <a:gd name="connsiteX5" fmla="*/ 126394 w 1373303"/>
                <a:gd name="connsiteY5" fmla="*/ 935182 h 1449230"/>
                <a:gd name="connsiteX6" fmla="*/ 344603 w 1373303"/>
                <a:gd name="connsiteY6" fmla="*/ 727364 h 1449230"/>
                <a:gd name="connsiteX7" fmla="*/ 498735 w 1373303"/>
                <a:gd name="connsiteY7" fmla="*/ 673028 h 1449230"/>
                <a:gd name="connsiteX8" fmla="*/ 458903 w 1373303"/>
                <a:gd name="connsiteY8" fmla="*/ 581891 h 1449230"/>
                <a:gd name="connsiteX9" fmla="*/ 458903 w 1373303"/>
                <a:gd name="connsiteY9" fmla="*/ 311727 h 1449230"/>
                <a:gd name="connsiteX10" fmla="*/ 469294 w 1373303"/>
                <a:gd name="connsiteY10" fmla="*/ 280555 h 1449230"/>
                <a:gd name="connsiteX11" fmla="*/ 500466 w 1373303"/>
                <a:gd name="connsiteY11" fmla="*/ 238991 h 1449230"/>
                <a:gd name="connsiteX12" fmla="*/ 510857 w 1373303"/>
                <a:gd name="connsiteY12" fmla="*/ 207818 h 1449230"/>
                <a:gd name="connsiteX13" fmla="*/ 552421 w 1373303"/>
                <a:gd name="connsiteY13" fmla="*/ 145473 h 1449230"/>
                <a:gd name="connsiteX14" fmla="*/ 573203 w 1373303"/>
                <a:gd name="connsiteY14" fmla="*/ 114300 h 1449230"/>
                <a:gd name="connsiteX15" fmla="*/ 604375 w 1373303"/>
                <a:gd name="connsiteY15" fmla="*/ 51955 h 1449230"/>
                <a:gd name="connsiteX16" fmla="*/ 645939 w 1373303"/>
                <a:gd name="connsiteY16" fmla="*/ 31173 h 1449230"/>
                <a:gd name="connsiteX17" fmla="*/ 708285 w 1373303"/>
                <a:gd name="connsiteY17" fmla="*/ 0 h 1449230"/>
                <a:gd name="connsiteX18" fmla="*/ 822585 w 1373303"/>
                <a:gd name="connsiteY18" fmla="*/ 10391 h 1449230"/>
                <a:gd name="connsiteX19" fmla="*/ 874539 w 1373303"/>
                <a:gd name="connsiteY19" fmla="*/ 20782 h 1449230"/>
                <a:gd name="connsiteX20" fmla="*/ 936885 w 1373303"/>
                <a:gd name="connsiteY20" fmla="*/ 83127 h 1449230"/>
                <a:gd name="connsiteX21" fmla="*/ 1009621 w 1373303"/>
                <a:gd name="connsiteY21" fmla="*/ 176646 h 1449230"/>
                <a:gd name="connsiteX22" fmla="*/ 1030403 w 1373303"/>
                <a:gd name="connsiteY22" fmla="*/ 259773 h 1449230"/>
                <a:gd name="connsiteX23" fmla="*/ 1040794 w 1373303"/>
                <a:gd name="connsiteY23" fmla="*/ 363682 h 1449230"/>
                <a:gd name="connsiteX24" fmla="*/ 1030403 w 1373303"/>
                <a:gd name="connsiteY24" fmla="*/ 529936 h 1449230"/>
                <a:gd name="connsiteX25" fmla="*/ 999230 w 1373303"/>
                <a:gd name="connsiteY25" fmla="*/ 592282 h 1449230"/>
                <a:gd name="connsiteX26" fmla="*/ 968057 w 1373303"/>
                <a:gd name="connsiteY26" fmla="*/ 654627 h 1449230"/>
                <a:gd name="connsiteX27" fmla="*/ 978448 w 1373303"/>
                <a:gd name="connsiteY27" fmla="*/ 685800 h 1449230"/>
                <a:gd name="connsiteX28" fmla="*/ 1020012 w 1373303"/>
                <a:gd name="connsiteY28" fmla="*/ 696191 h 1449230"/>
                <a:gd name="connsiteX29" fmla="*/ 1051185 w 1373303"/>
                <a:gd name="connsiteY29" fmla="*/ 706582 h 1449230"/>
                <a:gd name="connsiteX30" fmla="*/ 1144703 w 1373303"/>
                <a:gd name="connsiteY30" fmla="*/ 789709 h 1449230"/>
                <a:gd name="connsiteX31" fmla="*/ 1175875 w 1373303"/>
                <a:gd name="connsiteY31" fmla="*/ 810491 h 1449230"/>
                <a:gd name="connsiteX32" fmla="*/ 1196657 w 1373303"/>
                <a:gd name="connsiteY32" fmla="*/ 841664 h 1449230"/>
                <a:gd name="connsiteX33" fmla="*/ 1248612 w 1373303"/>
                <a:gd name="connsiteY33" fmla="*/ 904009 h 1449230"/>
                <a:gd name="connsiteX34" fmla="*/ 1269394 w 1373303"/>
                <a:gd name="connsiteY34" fmla="*/ 976746 h 1449230"/>
                <a:gd name="connsiteX35" fmla="*/ 1300566 w 1373303"/>
                <a:gd name="connsiteY35" fmla="*/ 1070264 h 1449230"/>
                <a:gd name="connsiteX36" fmla="*/ 1310957 w 1373303"/>
                <a:gd name="connsiteY36" fmla="*/ 1101436 h 1449230"/>
                <a:gd name="connsiteX37" fmla="*/ 1331739 w 1373303"/>
                <a:gd name="connsiteY37" fmla="*/ 1184564 h 1449230"/>
                <a:gd name="connsiteX38" fmla="*/ 1352521 w 1373303"/>
                <a:gd name="connsiteY38" fmla="*/ 1246909 h 1449230"/>
                <a:gd name="connsiteX39" fmla="*/ 1373303 w 1373303"/>
                <a:gd name="connsiteY39" fmla="*/ 1371600 h 1449230"/>
                <a:gd name="connsiteX40" fmla="*/ 1342130 w 1373303"/>
                <a:gd name="connsiteY40" fmla="*/ 1392382 h 1449230"/>
                <a:gd name="connsiteX41" fmla="*/ 1238221 w 1373303"/>
                <a:gd name="connsiteY41" fmla="*/ 1381991 h 1449230"/>
                <a:gd name="connsiteX42" fmla="*/ 1051185 w 1373303"/>
                <a:gd name="connsiteY42" fmla="*/ 1371600 h 1449230"/>
                <a:gd name="connsiteX43" fmla="*/ 781021 w 1373303"/>
                <a:gd name="connsiteY43" fmla="*/ 1381991 h 1449230"/>
                <a:gd name="connsiteX44" fmla="*/ 718675 w 1373303"/>
                <a:gd name="connsiteY44" fmla="*/ 1392382 h 1449230"/>
                <a:gd name="connsiteX45" fmla="*/ 666721 w 1373303"/>
                <a:gd name="connsiteY45" fmla="*/ 1402773 h 1449230"/>
                <a:gd name="connsiteX46" fmla="*/ 573203 w 1373303"/>
                <a:gd name="connsiteY46" fmla="*/ 1413164 h 1449230"/>
                <a:gd name="connsiteX0" fmla="*/ 573203 w 1373303"/>
                <a:gd name="connsiteY0" fmla="*/ 1413164 h 1449230"/>
                <a:gd name="connsiteX1" fmla="*/ 510857 w 1373303"/>
                <a:gd name="connsiteY1" fmla="*/ 1423555 h 1449230"/>
                <a:gd name="connsiteX2" fmla="*/ 251085 w 1373303"/>
                <a:gd name="connsiteY2" fmla="*/ 1444336 h 1449230"/>
                <a:gd name="connsiteX3" fmla="*/ 2569 w 1373303"/>
                <a:gd name="connsiteY3" fmla="*/ 1449099 h 1449230"/>
                <a:gd name="connsiteX4" fmla="*/ 22485 w 1373303"/>
                <a:gd name="connsiteY4" fmla="*/ 1298864 h 1449230"/>
                <a:gd name="connsiteX5" fmla="*/ 126394 w 1373303"/>
                <a:gd name="connsiteY5" fmla="*/ 935182 h 1449230"/>
                <a:gd name="connsiteX6" fmla="*/ 344603 w 1373303"/>
                <a:gd name="connsiteY6" fmla="*/ 727364 h 1449230"/>
                <a:gd name="connsiteX7" fmla="*/ 498735 w 1373303"/>
                <a:gd name="connsiteY7" fmla="*/ 673028 h 1449230"/>
                <a:gd name="connsiteX8" fmla="*/ 458903 w 1373303"/>
                <a:gd name="connsiteY8" fmla="*/ 581891 h 1449230"/>
                <a:gd name="connsiteX9" fmla="*/ 458903 w 1373303"/>
                <a:gd name="connsiteY9" fmla="*/ 311727 h 1449230"/>
                <a:gd name="connsiteX10" fmla="*/ 500466 w 1373303"/>
                <a:gd name="connsiteY10" fmla="*/ 238991 h 1449230"/>
                <a:gd name="connsiteX11" fmla="*/ 510857 w 1373303"/>
                <a:gd name="connsiteY11" fmla="*/ 207818 h 1449230"/>
                <a:gd name="connsiteX12" fmla="*/ 552421 w 1373303"/>
                <a:gd name="connsiteY12" fmla="*/ 145473 h 1449230"/>
                <a:gd name="connsiteX13" fmla="*/ 573203 w 1373303"/>
                <a:gd name="connsiteY13" fmla="*/ 114300 h 1449230"/>
                <a:gd name="connsiteX14" fmla="*/ 604375 w 1373303"/>
                <a:gd name="connsiteY14" fmla="*/ 51955 h 1449230"/>
                <a:gd name="connsiteX15" fmla="*/ 645939 w 1373303"/>
                <a:gd name="connsiteY15" fmla="*/ 31173 h 1449230"/>
                <a:gd name="connsiteX16" fmla="*/ 708285 w 1373303"/>
                <a:gd name="connsiteY16" fmla="*/ 0 h 1449230"/>
                <a:gd name="connsiteX17" fmla="*/ 822585 w 1373303"/>
                <a:gd name="connsiteY17" fmla="*/ 10391 h 1449230"/>
                <a:gd name="connsiteX18" fmla="*/ 874539 w 1373303"/>
                <a:gd name="connsiteY18" fmla="*/ 20782 h 1449230"/>
                <a:gd name="connsiteX19" fmla="*/ 936885 w 1373303"/>
                <a:gd name="connsiteY19" fmla="*/ 83127 h 1449230"/>
                <a:gd name="connsiteX20" fmla="*/ 1009621 w 1373303"/>
                <a:gd name="connsiteY20" fmla="*/ 176646 h 1449230"/>
                <a:gd name="connsiteX21" fmla="*/ 1030403 w 1373303"/>
                <a:gd name="connsiteY21" fmla="*/ 259773 h 1449230"/>
                <a:gd name="connsiteX22" fmla="*/ 1040794 w 1373303"/>
                <a:gd name="connsiteY22" fmla="*/ 363682 h 1449230"/>
                <a:gd name="connsiteX23" fmla="*/ 1030403 w 1373303"/>
                <a:gd name="connsiteY23" fmla="*/ 529936 h 1449230"/>
                <a:gd name="connsiteX24" fmla="*/ 999230 w 1373303"/>
                <a:gd name="connsiteY24" fmla="*/ 592282 h 1449230"/>
                <a:gd name="connsiteX25" fmla="*/ 968057 w 1373303"/>
                <a:gd name="connsiteY25" fmla="*/ 654627 h 1449230"/>
                <a:gd name="connsiteX26" fmla="*/ 978448 w 1373303"/>
                <a:gd name="connsiteY26" fmla="*/ 685800 h 1449230"/>
                <a:gd name="connsiteX27" fmla="*/ 1020012 w 1373303"/>
                <a:gd name="connsiteY27" fmla="*/ 696191 h 1449230"/>
                <a:gd name="connsiteX28" fmla="*/ 1051185 w 1373303"/>
                <a:gd name="connsiteY28" fmla="*/ 706582 h 1449230"/>
                <a:gd name="connsiteX29" fmla="*/ 1144703 w 1373303"/>
                <a:gd name="connsiteY29" fmla="*/ 789709 h 1449230"/>
                <a:gd name="connsiteX30" fmla="*/ 1175875 w 1373303"/>
                <a:gd name="connsiteY30" fmla="*/ 810491 h 1449230"/>
                <a:gd name="connsiteX31" fmla="*/ 1196657 w 1373303"/>
                <a:gd name="connsiteY31" fmla="*/ 841664 h 1449230"/>
                <a:gd name="connsiteX32" fmla="*/ 1248612 w 1373303"/>
                <a:gd name="connsiteY32" fmla="*/ 904009 h 1449230"/>
                <a:gd name="connsiteX33" fmla="*/ 1269394 w 1373303"/>
                <a:gd name="connsiteY33" fmla="*/ 976746 h 1449230"/>
                <a:gd name="connsiteX34" fmla="*/ 1300566 w 1373303"/>
                <a:gd name="connsiteY34" fmla="*/ 1070264 h 1449230"/>
                <a:gd name="connsiteX35" fmla="*/ 1310957 w 1373303"/>
                <a:gd name="connsiteY35" fmla="*/ 1101436 h 1449230"/>
                <a:gd name="connsiteX36" fmla="*/ 1331739 w 1373303"/>
                <a:gd name="connsiteY36" fmla="*/ 1184564 h 1449230"/>
                <a:gd name="connsiteX37" fmla="*/ 1352521 w 1373303"/>
                <a:gd name="connsiteY37" fmla="*/ 1246909 h 1449230"/>
                <a:gd name="connsiteX38" fmla="*/ 1373303 w 1373303"/>
                <a:gd name="connsiteY38" fmla="*/ 1371600 h 1449230"/>
                <a:gd name="connsiteX39" fmla="*/ 1342130 w 1373303"/>
                <a:gd name="connsiteY39" fmla="*/ 1392382 h 1449230"/>
                <a:gd name="connsiteX40" fmla="*/ 1238221 w 1373303"/>
                <a:gd name="connsiteY40" fmla="*/ 1381991 h 1449230"/>
                <a:gd name="connsiteX41" fmla="*/ 1051185 w 1373303"/>
                <a:gd name="connsiteY41" fmla="*/ 1371600 h 1449230"/>
                <a:gd name="connsiteX42" fmla="*/ 781021 w 1373303"/>
                <a:gd name="connsiteY42" fmla="*/ 1381991 h 1449230"/>
                <a:gd name="connsiteX43" fmla="*/ 718675 w 1373303"/>
                <a:gd name="connsiteY43" fmla="*/ 1392382 h 1449230"/>
                <a:gd name="connsiteX44" fmla="*/ 666721 w 1373303"/>
                <a:gd name="connsiteY44" fmla="*/ 1402773 h 1449230"/>
                <a:gd name="connsiteX45" fmla="*/ 573203 w 1373303"/>
                <a:gd name="connsiteY45" fmla="*/ 1413164 h 1449230"/>
                <a:gd name="connsiteX0" fmla="*/ 573203 w 1373303"/>
                <a:gd name="connsiteY0" fmla="*/ 1413164 h 1449230"/>
                <a:gd name="connsiteX1" fmla="*/ 510857 w 1373303"/>
                <a:gd name="connsiteY1" fmla="*/ 1423555 h 1449230"/>
                <a:gd name="connsiteX2" fmla="*/ 251085 w 1373303"/>
                <a:gd name="connsiteY2" fmla="*/ 1444336 h 1449230"/>
                <a:gd name="connsiteX3" fmla="*/ 2569 w 1373303"/>
                <a:gd name="connsiteY3" fmla="*/ 1449099 h 1449230"/>
                <a:gd name="connsiteX4" fmla="*/ 22485 w 1373303"/>
                <a:gd name="connsiteY4" fmla="*/ 1298864 h 1449230"/>
                <a:gd name="connsiteX5" fmla="*/ 126394 w 1373303"/>
                <a:gd name="connsiteY5" fmla="*/ 935182 h 1449230"/>
                <a:gd name="connsiteX6" fmla="*/ 344603 w 1373303"/>
                <a:gd name="connsiteY6" fmla="*/ 727364 h 1449230"/>
                <a:gd name="connsiteX7" fmla="*/ 498735 w 1373303"/>
                <a:gd name="connsiteY7" fmla="*/ 673028 h 1449230"/>
                <a:gd name="connsiteX8" fmla="*/ 458903 w 1373303"/>
                <a:gd name="connsiteY8" fmla="*/ 581891 h 1449230"/>
                <a:gd name="connsiteX9" fmla="*/ 458903 w 1373303"/>
                <a:gd name="connsiteY9" fmla="*/ 311727 h 1449230"/>
                <a:gd name="connsiteX10" fmla="*/ 510857 w 1373303"/>
                <a:gd name="connsiteY10" fmla="*/ 207818 h 1449230"/>
                <a:gd name="connsiteX11" fmla="*/ 552421 w 1373303"/>
                <a:gd name="connsiteY11" fmla="*/ 145473 h 1449230"/>
                <a:gd name="connsiteX12" fmla="*/ 573203 w 1373303"/>
                <a:gd name="connsiteY12" fmla="*/ 114300 h 1449230"/>
                <a:gd name="connsiteX13" fmla="*/ 604375 w 1373303"/>
                <a:gd name="connsiteY13" fmla="*/ 51955 h 1449230"/>
                <a:gd name="connsiteX14" fmla="*/ 645939 w 1373303"/>
                <a:gd name="connsiteY14" fmla="*/ 31173 h 1449230"/>
                <a:gd name="connsiteX15" fmla="*/ 708285 w 1373303"/>
                <a:gd name="connsiteY15" fmla="*/ 0 h 1449230"/>
                <a:gd name="connsiteX16" fmla="*/ 822585 w 1373303"/>
                <a:gd name="connsiteY16" fmla="*/ 10391 h 1449230"/>
                <a:gd name="connsiteX17" fmla="*/ 874539 w 1373303"/>
                <a:gd name="connsiteY17" fmla="*/ 20782 h 1449230"/>
                <a:gd name="connsiteX18" fmla="*/ 936885 w 1373303"/>
                <a:gd name="connsiteY18" fmla="*/ 83127 h 1449230"/>
                <a:gd name="connsiteX19" fmla="*/ 1009621 w 1373303"/>
                <a:gd name="connsiteY19" fmla="*/ 176646 h 1449230"/>
                <a:gd name="connsiteX20" fmla="*/ 1030403 w 1373303"/>
                <a:gd name="connsiteY20" fmla="*/ 259773 h 1449230"/>
                <a:gd name="connsiteX21" fmla="*/ 1040794 w 1373303"/>
                <a:gd name="connsiteY21" fmla="*/ 363682 h 1449230"/>
                <a:gd name="connsiteX22" fmla="*/ 1030403 w 1373303"/>
                <a:gd name="connsiteY22" fmla="*/ 529936 h 1449230"/>
                <a:gd name="connsiteX23" fmla="*/ 999230 w 1373303"/>
                <a:gd name="connsiteY23" fmla="*/ 592282 h 1449230"/>
                <a:gd name="connsiteX24" fmla="*/ 968057 w 1373303"/>
                <a:gd name="connsiteY24" fmla="*/ 654627 h 1449230"/>
                <a:gd name="connsiteX25" fmla="*/ 978448 w 1373303"/>
                <a:gd name="connsiteY25" fmla="*/ 685800 h 1449230"/>
                <a:gd name="connsiteX26" fmla="*/ 1020012 w 1373303"/>
                <a:gd name="connsiteY26" fmla="*/ 696191 h 1449230"/>
                <a:gd name="connsiteX27" fmla="*/ 1051185 w 1373303"/>
                <a:gd name="connsiteY27" fmla="*/ 706582 h 1449230"/>
                <a:gd name="connsiteX28" fmla="*/ 1144703 w 1373303"/>
                <a:gd name="connsiteY28" fmla="*/ 789709 h 1449230"/>
                <a:gd name="connsiteX29" fmla="*/ 1175875 w 1373303"/>
                <a:gd name="connsiteY29" fmla="*/ 810491 h 1449230"/>
                <a:gd name="connsiteX30" fmla="*/ 1196657 w 1373303"/>
                <a:gd name="connsiteY30" fmla="*/ 841664 h 1449230"/>
                <a:gd name="connsiteX31" fmla="*/ 1248612 w 1373303"/>
                <a:gd name="connsiteY31" fmla="*/ 904009 h 1449230"/>
                <a:gd name="connsiteX32" fmla="*/ 1269394 w 1373303"/>
                <a:gd name="connsiteY32" fmla="*/ 976746 h 1449230"/>
                <a:gd name="connsiteX33" fmla="*/ 1300566 w 1373303"/>
                <a:gd name="connsiteY33" fmla="*/ 1070264 h 1449230"/>
                <a:gd name="connsiteX34" fmla="*/ 1310957 w 1373303"/>
                <a:gd name="connsiteY34" fmla="*/ 1101436 h 1449230"/>
                <a:gd name="connsiteX35" fmla="*/ 1331739 w 1373303"/>
                <a:gd name="connsiteY35" fmla="*/ 1184564 h 1449230"/>
                <a:gd name="connsiteX36" fmla="*/ 1352521 w 1373303"/>
                <a:gd name="connsiteY36" fmla="*/ 1246909 h 1449230"/>
                <a:gd name="connsiteX37" fmla="*/ 1373303 w 1373303"/>
                <a:gd name="connsiteY37" fmla="*/ 1371600 h 1449230"/>
                <a:gd name="connsiteX38" fmla="*/ 1342130 w 1373303"/>
                <a:gd name="connsiteY38" fmla="*/ 1392382 h 1449230"/>
                <a:gd name="connsiteX39" fmla="*/ 1238221 w 1373303"/>
                <a:gd name="connsiteY39" fmla="*/ 1381991 h 1449230"/>
                <a:gd name="connsiteX40" fmla="*/ 1051185 w 1373303"/>
                <a:gd name="connsiteY40" fmla="*/ 1371600 h 1449230"/>
                <a:gd name="connsiteX41" fmla="*/ 781021 w 1373303"/>
                <a:gd name="connsiteY41" fmla="*/ 1381991 h 1449230"/>
                <a:gd name="connsiteX42" fmla="*/ 718675 w 1373303"/>
                <a:gd name="connsiteY42" fmla="*/ 1392382 h 1449230"/>
                <a:gd name="connsiteX43" fmla="*/ 666721 w 1373303"/>
                <a:gd name="connsiteY43" fmla="*/ 1402773 h 1449230"/>
                <a:gd name="connsiteX44" fmla="*/ 573203 w 1373303"/>
                <a:gd name="connsiteY44" fmla="*/ 1413164 h 1449230"/>
                <a:gd name="connsiteX0" fmla="*/ 573203 w 1373303"/>
                <a:gd name="connsiteY0" fmla="*/ 1413164 h 1449230"/>
                <a:gd name="connsiteX1" fmla="*/ 510857 w 1373303"/>
                <a:gd name="connsiteY1" fmla="*/ 1423555 h 1449230"/>
                <a:gd name="connsiteX2" fmla="*/ 251085 w 1373303"/>
                <a:gd name="connsiteY2" fmla="*/ 1444336 h 1449230"/>
                <a:gd name="connsiteX3" fmla="*/ 2569 w 1373303"/>
                <a:gd name="connsiteY3" fmla="*/ 1449099 h 1449230"/>
                <a:gd name="connsiteX4" fmla="*/ 22485 w 1373303"/>
                <a:gd name="connsiteY4" fmla="*/ 1298864 h 1449230"/>
                <a:gd name="connsiteX5" fmla="*/ 126394 w 1373303"/>
                <a:gd name="connsiteY5" fmla="*/ 935182 h 1449230"/>
                <a:gd name="connsiteX6" fmla="*/ 344603 w 1373303"/>
                <a:gd name="connsiteY6" fmla="*/ 727364 h 1449230"/>
                <a:gd name="connsiteX7" fmla="*/ 498735 w 1373303"/>
                <a:gd name="connsiteY7" fmla="*/ 673028 h 1449230"/>
                <a:gd name="connsiteX8" fmla="*/ 458903 w 1373303"/>
                <a:gd name="connsiteY8" fmla="*/ 581891 h 1449230"/>
                <a:gd name="connsiteX9" fmla="*/ 458903 w 1373303"/>
                <a:gd name="connsiteY9" fmla="*/ 311727 h 1449230"/>
                <a:gd name="connsiteX10" fmla="*/ 552421 w 1373303"/>
                <a:gd name="connsiteY10" fmla="*/ 145473 h 1449230"/>
                <a:gd name="connsiteX11" fmla="*/ 573203 w 1373303"/>
                <a:gd name="connsiteY11" fmla="*/ 114300 h 1449230"/>
                <a:gd name="connsiteX12" fmla="*/ 604375 w 1373303"/>
                <a:gd name="connsiteY12" fmla="*/ 51955 h 1449230"/>
                <a:gd name="connsiteX13" fmla="*/ 645939 w 1373303"/>
                <a:gd name="connsiteY13" fmla="*/ 31173 h 1449230"/>
                <a:gd name="connsiteX14" fmla="*/ 708285 w 1373303"/>
                <a:gd name="connsiteY14" fmla="*/ 0 h 1449230"/>
                <a:gd name="connsiteX15" fmla="*/ 822585 w 1373303"/>
                <a:gd name="connsiteY15" fmla="*/ 10391 h 1449230"/>
                <a:gd name="connsiteX16" fmla="*/ 874539 w 1373303"/>
                <a:gd name="connsiteY16" fmla="*/ 20782 h 1449230"/>
                <a:gd name="connsiteX17" fmla="*/ 936885 w 1373303"/>
                <a:gd name="connsiteY17" fmla="*/ 83127 h 1449230"/>
                <a:gd name="connsiteX18" fmla="*/ 1009621 w 1373303"/>
                <a:gd name="connsiteY18" fmla="*/ 176646 h 1449230"/>
                <a:gd name="connsiteX19" fmla="*/ 1030403 w 1373303"/>
                <a:gd name="connsiteY19" fmla="*/ 259773 h 1449230"/>
                <a:gd name="connsiteX20" fmla="*/ 1040794 w 1373303"/>
                <a:gd name="connsiteY20" fmla="*/ 363682 h 1449230"/>
                <a:gd name="connsiteX21" fmla="*/ 1030403 w 1373303"/>
                <a:gd name="connsiteY21" fmla="*/ 529936 h 1449230"/>
                <a:gd name="connsiteX22" fmla="*/ 999230 w 1373303"/>
                <a:gd name="connsiteY22" fmla="*/ 592282 h 1449230"/>
                <a:gd name="connsiteX23" fmla="*/ 968057 w 1373303"/>
                <a:gd name="connsiteY23" fmla="*/ 654627 h 1449230"/>
                <a:gd name="connsiteX24" fmla="*/ 978448 w 1373303"/>
                <a:gd name="connsiteY24" fmla="*/ 685800 h 1449230"/>
                <a:gd name="connsiteX25" fmla="*/ 1020012 w 1373303"/>
                <a:gd name="connsiteY25" fmla="*/ 696191 h 1449230"/>
                <a:gd name="connsiteX26" fmla="*/ 1051185 w 1373303"/>
                <a:gd name="connsiteY26" fmla="*/ 706582 h 1449230"/>
                <a:gd name="connsiteX27" fmla="*/ 1144703 w 1373303"/>
                <a:gd name="connsiteY27" fmla="*/ 789709 h 1449230"/>
                <a:gd name="connsiteX28" fmla="*/ 1175875 w 1373303"/>
                <a:gd name="connsiteY28" fmla="*/ 810491 h 1449230"/>
                <a:gd name="connsiteX29" fmla="*/ 1196657 w 1373303"/>
                <a:gd name="connsiteY29" fmla="*/ 841664 h 1449230"/>
                <a:gd name="connsiteX30" fmla="*/ 1248612 w 1373303"/>
                <a:gd name="connsiteY30" fmla="*/ 904009 h 1449230"/>
                <a:gd name="connsiteX31" fmla="*/ 1269394 w 1373303"/>
                <a:gd name="connsiteY31" fmla="*/ 976746 h 1449230"/>
                <a:gd name="connsiteX32" fmla="*/ 1300566 w 1373303"/>
                <a:gd name="connsiteY32" fmla="*/ 1070264 h 1449230"/>
                <a:gd name="connsiteX33" fmla="*/ 1310957 w 1373303"/>
                <a:gd name="connsiteY33" fmla="*/ 1101436 h 1449230"/>
                <a:gd name="connsiteX34" fmla="*/ 1331739 w 1373303"/>
                <a:gd name="connsiteY34" fmla="*/ 1184564 h 1449230"/>
                <a:gd name="connsiteX35" fmla="*/ 1352521 w 1373303"/>
                <a:gd name="connsiteY35" fmla="*/ 1246909 h 1449230"/>
                <a:gd name="connsiteX36" fmla="*/ 1373303 w 1373303"/>
                <a:gd name="connsiteY36" fmla="*/ 1371600 h 1449230"/>
                <a:gd name="connsiteX37" fmla="*/ 1342130 w 1373303"/>
                <a:gd name="connsiteY37" fmla="*/ 1392382 h 1449230"/>
                <a:gd name="connsiteX38" fmla="*/ 1238221 w 1373303"/>
                <a:gd name="connsiteY38" fmla="*/ 1381991 h 1449230"/>
                <a:gd name="connsiteX39" fmla="*/ 1051185 w 1373303"/>
                <a:gd name="connsiteY39" fmla="*/ 1371600 h 1449230"/>
                <a:gd name="connsiteX40" fmla="*/ 781021 w 1373303"/>
                <a:gd name="connsiteY40" fmla="*/ 1381991 h 1449230"/>
                <a:gd name="connsiteX41" fmla="*/ 718675 w 1373303"/>
                <a:gd name="connsiteY41" fmla="*/ 1392382 h 1449230"/>
                <a:gd name="connsiteX42" fmla="*/ 666721 w 1373303"/>
                <a:gd name="connsiteY42" fmla="*/ 1402773 h 1449230"/>
                <a:gd name="connsiteX43" fmla="*/ 573203 w 1373303"/>
                <a:gd name="connsiteY43" fmla="*/ 1413164 h 1449230"/>
                <a:gd name="connsiteX0" fmla="*/ 573203 w 1373303"/>
                <a:gd name="connsiteY0" fmla="*/ 1413164 h 1449230"/>
                <a:gd name="connsiteX1" fmla="*/ 510857 w 1373303"/>
                <a:gd name="connsiteY1" fmla="*/ 1423555 h 1449230"/>
                <a:gd name="connsiteX2" fmla="*/ 251085 w 1373303"/>
                <a:gd name="connsiteY2" fmla="*/ 1444336 h 1449230"/>
                <a:gd name="connsiteX3" fmla="*/ 2569 w 1373303"/>
                <a:gd name="connsiteY3" fmla="*/ 1449099 h 1449230"/>
                <a:gd name="connsiteX4" fmla="*/ 22485 w 1373303"/>
                <a:gd name="connsiteY4" fmla="*/ 1298864 h 1449230"/>
                <a:gd name="connsiteX5" fmla="*/ 126394 w 1373303"/>
                <a:gd name="connsiteY5" fmla="*/ 935182 h 1449230"/>
                <a:gd name="connsiteX6" fmla="*/ 344603 w 1373303"/>
                <a:gd name="connsiteY6" fmla="*/ 727364 h 1449230"/>
                <a:gd name="connsiteX7" fmla="*/ 498735 w 1373303"/>
                <a:gd name="connsiteY7" fmla="*/ 673028 h 1449230"/>
                <a:gd name="connsiteX8" fmla="*/ 458903 w 1373303"/>
                <a:gd name="connsiteY8" fmla="*/ 581891 h 1449230"/>
                <a:gd name="connsiteX9" fmla="*/ 458903 w 1373303"/>
                <a:gd name="connsiteY9" fmla="*/ 311727 h 1449230"/>
                <a:gd name="connsiteX10" fmla="*/ 573203 w 1373303"/>
                <a:gd name="connsiteY10" fmla="*/ 114300 h 1449230"/>
                <a:gd name="connsiteX11" fmla="*/ 604375 w 1373303"/>
                <a:gd name="connsiteY11" fmla="*/ 51955 h 1449230"/>
                <a:gd name="connsiteX12" fmla="*/ 645939 w 1373303"/>
                <a:gd name="connsiteY12" fmla="*/ 31173 h 1449230"/>
                <a:gd name="connsiteX13" fmla="*/ 708285 w 1373303"/>
                <a:gd name="connsiteY13" fmla="*/ 0 h 1449230"/>
                <a:gd name="connsiteX14" fmla="*/ 822585 w 1373303"/>
                <a:gd name="connsiteY14" fmla="*/ 10391 h 1449230"/>
                <a:gd name="connsiteX15" fmla="*/ 874539 w 1373303"/>
                <a:gd name="connsiteY15" fmla="*/ 20782 h 1449230"/>
                <a:gd name="connsiteX16" fmla="*/ 936885 w 1373303"/>
                <a:gd name="connsiteY16" fmla="*/ 83127 h 1449230"/>
                <a:gd name="connsiteX17" fmla="*/ 1009621 w 1373303"/>
                <a:gd name="connsiteY17" fmla="*/ 176646 h 1449230"/>
                <a:gd name="connsiteX18" fmla="*/ 1030403 w 1373303"/>
                <a:gd name="connsiteY18" fmla="*/ 259773 h 1449230"/>
                <a:gd name="connsiteX19" fmla="*/ 1040794 w 1373303"/>
                <a:gd name="connsiteY19" fmla="*/ 363682 h 1449230"/>
                <a:gd name="connsiteX20" fmla="*/ 1030403 w 1373303"/>
                <a:gd name="connsiteY20" fmla="*/ 529936 h 1449230"/>
                <a:gd name="connsiteX21" fmla="*/ 999230 w 1373303"/>
                <a:gd name="connsiteY21" fmla="*/ 592282 h 1449230"/>
                <a:gd name="connsiteX22" fmla="*/ 968057 w 1373303"/>
                <a:gd name="connsiteY22" fmla="*/ 654627 h 1449230"/>
                <a:gd name="connsiteX23" fmla="*/ 978448 w 1373303"/>
                <a:gd name="connsiteY23" fmla="*/ 685800 h 1449230"/>
                <a:gd name="connsiteX24" fmla="*/ 1020012 w 1373303"/>
                <a:gd name="connsiteY24" fmla="*/ 696191 h 1449230"/>
                <a:gd name="connsiteX25" fmla="*/ 1051185 w 1373303"/>
                <a:gd name="connsiteY25" fmla="*/ 706582 h 1449230"/>
                <a:gd name="connsiteX26" fmla="*/ 1144703 w 1373303"/>
                <a:gd name="connsiteY26" fmla="*/ 789709 h 1449230"/>
                <a:gd name="connsiteX27" fmla="*/ 1175875 w 1373303"/>
                <a:gd name="connsiteY27" fmla="*/ 810491 h 1449230"/>
                <a:gd name="connsiteX28" fmla="*/ 1196657 w 1373303"/>
                <a:gd name="connsiteY28" fmla="*/ 841664 h 1449230"/>
                <a:gd name="connsiteX29" fmla="*/ 1248612 w 1373303"/>
                <a:gd name="connsiteY29" fmla="*/ 904009 h 1449230"/>
                <a:gd name="connsiteX30" fmla="*/ 1269394 w 1373303"/>
                <a:gd name="connsiteY30" fmla="*/ 976746 h 1449230"/>
                <a:gd name="connsiteX31" fmla="*/ 1300566 w 1373303"/>
                <a:gd name="connsiteY31" fmla="*/ 1070264 h 1449230"/>
                <a:gd name="connsiteX32" fmla="*/ 1310957 w 1373303"/>
                <a:gd name="connsiteY32" fmla="*/ 1101436 h 1449230"/>
                <a:gd name="connsiteX33" fmla="*/ 1331739 w 1373303"/>
                <a:gd name="connsiteY33" fmla="*/ 1184564 h 1449230"/>
                <a:gd name="connsiteX34" fmla="*/ 1352521 w 1373303"/>
                <a:gd name="connsiteY34" fmla="*/ 1246909 h 1449230"/>
                <a:gd name="connsiteX35" fmla="*/ 1373303 w 1373303"/>
                <a:gd name="connsiteY35" fmla="*/ 1371600 h 1449230"/>
                <a:gd name="connsiteX36" fmla="*/ 1342130 w 1373303"/>
                <a:gd name="connsiteY36" fmla="*/ 1392382 h 1449230"/>
                <a:gd name="connsiteX37" fmla="*/ 1238221 w 1373303"/>
                <a:gd name="connsiteY37" fmla="*/ 1381991 h 1449230"/>
                <a:gd name="connsiteX38" fmla="*/ 1051185 w 1373303"/>
                <a:gd name="connsiteY38" fmla="*/ 1371600 h 1449230"/>
                <a:gd name="connsiteX39" fmla="*/ 781021 w 1373303"/>
                <a:gd name="connsiteY39" fmla="*/ 1381991 h 1449230"/>
                <a:gd name="connsiteX40" fmla="*/ 718675 w 1373303"/>
                <a:gd name="connsiteY40" fmla="*/ 1392382 h 1449230"/>
                <a:gd name="connsiteX41" fmla="*/ 666721 w 1373303"/>
                <a:gd name="connsiteY41" fmla="*/ 1402773 h 1449230"/>
                <a:gd name="connsiteX42" fmla="*/ 573203 w 1373303"/>
                <a:gd name="connsiteY42" fmla="*/ 1413164 h 1449230"/>
                <a:gd name="connsiteX0" fmla="*/ 573203 w 1373303"/>
                <a:gd name="connsiteY0" fmla="*/ 1413164 h 1449230"/>
                <a:gd name="connsiteX1" fmla="*/ 510857 w 1373303"/>
                <a:gd name="connsiteY1" fmla="*/ 1423555 h 1449230"/>
                <a:gd name="connsiteX2" fmla="*/ 251085 w 1373303"/>
                <a:gd name="connsiteY2" fmla="*/ 1444336 h 1449230"/>
                <a:gd name="connsiteX3" fmla="*/ 2569 w 1373303"/>
                <a:gd name="connsiteY3" fmla="*/ 1449099 h 1449230"/>
                <a:gd name="connsiteX4" fmla="*/ 22485 w 1373303"/>
                <a:gd name="connsiteY4" fmla="*/ 1298864 h 1449230"/>
                <a:gd name="connsiteX5" fmla="*/ 126394 w 1373303"/>
                <a:gd name="connsiteY5" fmla="*/ 935182 h 1449230"/>
                <a:gd name="connsiteX6" fmla="*/ 344603 w 1373303"/>
                <a:gd name="connsiteY6" fmla="*/ 727364 h 1449230"/>
                <a:gd name="connsiteX7" fmla="*/ 498735 w 1373303"/>
                <a:gd name="connsiteY7" fmla="*/ 673028 h 1449230"/>
                <a:gd name="connsiteX8" fmla="*/ 458903 w 1373303"/>
                <a:gd name="connsiteY8" fmla="*/ 581891 h 1449230"/>
                <a:gd name="connsiteX9" fmla="*/ 458903 w 1373303"/>
                <a:gd name="connsiteY9" fmla="*/ 311727 h 1449230"/>
                <a:gd name="connsiteX10" fmla="*/ 604375 w 1373303"/>
                <a:gd name="connsiteY10" fmla="*/ 51955 h 1449230"/>
                <a:gd name="connsiteX11" fmla="*/ 645939 w 1373303"/>
                <a:gd name="connsiteY11" fmla="*/ 31173 h 1449230"/>
                <a:gd name="connsiteX12" fmla="*/ 708285 w 1373303"/>
                <a:gd name="connsiteY12" fmla="*/ 0 h 1449230"/>
                <a:gd name="connsiteX13" fmla="*/ 822585 w 1373303"/>
                <a:gd name="connsiteY13" fmla="*/ 10391 h 1449230"/>
                <a:gd name="connsiteX14" fmla="*/ 874539 w 1373303"/>
                <a:gd name="connsiteY14" fmla="*/ 20782 h 1449230"/>
                <a:gd name="connsiteX15" fmla="*/ 936885 w 1373303"/>
                <a:gd name="connsiteY15" fmla="*/ 83127 h 1449230"/>
                <a:gd name="connsiteX16" fmla="*/ 1009621 w 1373303"/>
                <a:gd name="connsiteY16" fmla="*/ 176646 h 1449230"/>
                <a:gd name="connsiteX17" fmla="*/ 1030403 w 1373303"/>
                <a:gd name="connsiteY17" fmla="*/ 259773 h 1449230"/>
                <a:gd name="connsiteX18" fmla="*/ 1040794 w 1373303"/>
                <a:gd name="connsiteY18" fmla="*/ 363682 h 1449230"/>
                <a:gd name="connsiteX19" fmla="*/ 1030403 w 1373303"/>
                <a:gd name="connsiteY19" fmla="*/ 529936 h 1449230"/>
                <a:gd name="connsiteX20" fmla="*/ 999230 w 1373303"/>
                <a:gd name="connsiteY20" fmla="*/ 592282 h 1449230"/>
                <a:gd name="connsiteX21" fmla="*/ 968057 w 1373303"/>
                <a:gd name="connsiteY21" fmla="*/ 654627 h 1449230"/>
                <a:gd name="connsiteX22" fmla="*/ 978448 w 1373303"/>
                <a:gd name="connsiteY22" fmla="*/ 685800 h 1449230"/>
                <a:gd name="connsiteX23" fmla="*/ 1020012 w 1373303"/>
                <a:gd name="connsiteY23" fmla="*/ 696191 h 1449230"/>
                <a:gd name="connsiteX24" fmla="*/ 1051185 w 1373303"/>
                <a:gd name="connsiteY24" fmla="*/ 706582 h 1449230"/>
                <a:gd name="connsiteX25" fmla="*/ 1144703 w 1373303"/>
                <a:gd name="connsiteY25" fmla="*/ 789709 h 1449230"/>
                <a:gd name="connsiteX26" fmla="*/ 1175875 w 1373303"/>
                <a:gd name="connsiteY26" fmla="*/ 810491 h 1449230"/>
                <a:gd name="connsiteX27" fmla="*/ 1196657 w 1373303"/>
                <a:gd name="connsiteY27" fmla="*/ 841664 h 1449230"/>
                <a:gd name="connsiteX28" fmla="*/ 1248612 w 1373303"/>
                <a:gd name="connsiteY28" fmla="*/ 904009 h 1449230"/>
                <a:gd name="connsiteX29" fmla="*/ 1269394 w 1373303"/>
                <a:gd name="connsiteY29" fmla="*/ 976746 h 1449230"/>
                <a:gd name="connsiteX30" fmla="*/ 1300566 w 1373303"/>
                <a:gd name="connsiteY30" fmla="*/ 1070264 h 1449230"/>
                <a:gd name="connsiteX31" fmla="*/ 1310957 w 1373303"/>
                <a:gd name="connsiteY31" fmla="*/ 1101436 h 1449230"/>
                <a:gd name="connsiteX32" fmla="*/ 1331739 w 1373303"/>
                <a:gd name="connsiteY32" fmla="*/ 1184564 h 1449230"/>
                <a:gd name="connsiteX33" fmla="*/ 1352521 w 1373303"/>
                <a:gd name="connsiteY33" fmla="*/ 1246909 h 1449230"/>
                <a:gd name="connsiteX34" fmla="*/ 1373303 w 1373303"/>
                <a:gd name="connsiteY34" fmla="*/ 1371600 h 1449230"/>
                <a:gd name="connsiteX35" fmla="*/ 1342130 w 1373303"/>
                <a:gd name="connsiteY35" fmla="*/ 1392382 h 1449230"/>
                <a:gd name="connsiteX36" fmla="*/ 1238221 w 1373303"/>
                <a:gd name="connsiteY36" fmla="*/ 1381991 h 1449230"/>
                <a:gd name="connsiteX37" fmla="*/ 1051185 w 1373303"/>
                <a:gd name="connsiteY37" fmla="*/ 1371600 h 1449230"/>
                <a:gd name="connsiteX38" fmla="*/ 781021 w 1373303"/>
                <a:gd name="connsiteY38" fmla="*/ 1381991 h 1449230"/>
                <a:gd name="connsiteX39" fmla="*/ 718675 w 1373303"/>
                <a:gd name="connsiteY39" fmla="*/ 1392382 h 1449230"/>
                <a:gd name="connsiteX40" fmla="*/ 666721 w 1373303"/>
                <a:gd name="connsiteY40" fmla="*/ 1402773 h 1449230"/>
                <a:gd name="connsiteX41" fmla="*/ 573203 w 1373303"/>
                <a:gd name="connsiteY41" fmla="*/ 1413164 h 1449230"/>
                <a:gd name="connsiteX0" fmla="*/ 573203 w 1373303"/>
                <a:gd name="connsiteY0" fmla="*/ 1413164 h 1449230"/>
                <a:gd name="connsiteX1" fmla="*/ 510857 w 1373303"/>
                <a:gd name="connsiteY1" fmla="*/ 1423555 h 1449230"/>
                <a:gd name="connsiteX2" fmla="*/ 251085 w 1373303"/>
                <a:gd name="connsiteY2" fmla="*/ 1444336 h 1449230"/>
                <a:gd name="connsiteX3" fmla="*/ 2569 w 1373303"/>
                <a:gd name="connsiteY3" fmla="*/ 1449099 h 1449230"/>
                <a:gd name="connsiteX4" fmla="*/ 22485 w 1373303"/>
                <a:gd name="connsiteY4" fmla="*/ 1298864 h 1449230"/>
                <a:gd name="connsiteX5" fmla="*/ 126394 w 1373303"/>
                <a:gd name="connsiteY5" fmla="*/ 935182 h 1449230"/>
                <a:gd name="connsiteX6" fmla="*/ 344603 w 1373303"/>
                <a:gd name="connsiteY6" fmla="*/ 727364 h 1449230"/>
                <a:gd name="connsiteX7" fmla="*/ 498735 w 1373303"/>
                <a:gd name="connsiteY7" fmla="*/ 673028 h 1449230"/>
                <a:gd name="connsiteX8" fmla="*/ 458903 w 1373303"/>
                <a:gd name="connsiteY8" fmla="*/ 581891 h 1449230"/>
                <a:gd name="connsiteX9" fmla="*/ 458903 w 1373303"/>
                <a:gd name="connsiteY9" fmla="*/ 311727 h 1449230"/>
                <a:gd name="connsiteX10" fmla="*/ 645939 w 1373303"/>
                <a:gd name="connsiteY10" fmla="*/ 31173 h 1449230"/>
                <a:gd name="connsiteX11" fmla="*/ 708285 w 1373303"/>
                <a:gd name="connsiteY11" fmla="*/ 0 h 1449230"/>
                <a:gd name="connsiteX12" fmla="*/ 822585 w 1373303"/>
                <a:gd name="connsiteY12" fmla="*/ 10391 h 1449230"/>
                <a:gd name="connsiteX13" fmla="*/ 874539 w 1373303"/>
                <a:gd name="connsiteY13" fmla="*/ 20782 h 1449230"/>
                <a:gd name="connsiteX14" fmla="*/ 936885 w 1373303"/>
                <a:gd name="connsiteY14" fmla="*/ 83127 h 1449230"/>
                <a:gd name="connsiteX15" fmla="*/ 1009621 w 1373303"/>
                <a:gd name="connsiteY15" fmla="*/ 176646 h 1449230"/>
                <a:gd name="connsiteX16" fmla="*/ 1030403 w 1373303"/>
                <a:gd name="connsiteY16" fmla="*/ 259773 h 1449230"/>
                <a:gd name="connsiteX17" fmla="*/ 1040794 w 1373303"/>
                <a:gd name="connsiteY17" fmla="*/ 363682 h 1449230"/>
                <a:gd name="connsiteX18" fmla="*/ 1030403 w 1373303"/>
                <a:gd name="connsiteY18" fmla="*/ 529936 h 1449230"/>
                <a:gd name="connsiteX19" fmla="*/ 999230 w 1373303"/>
                <a:gd name="connsiteY19" fmla="*/ 592282 h 1449230"/>
                <a:gd name="connsiteX20" fmla="*/ 968057 w 1373303"/>
                <a:gd name="connsiteY20" fmla="*/ 654627 h 1449230"/>
                <a:gd name="connsiteX21" fmla="*/ 978448 w 1373303"/>
                <a:gd name="connsiteY21" fmla="*/ 685800 h 1449230"/>
                <a:gd name="connsiteX22" fmla="*/ 1020012 w 1373303"/>
                <a:gd name="connsiteY22" fmla="*/ 696191 h 1449230"/>
                <a:gd name="connsiteX23" fmla="*/ 1051185 w 1373303"/>
                <a:gd name="connsiteY23" fmla="*/ 706582 h 1449230"/>
                <a:gd name="connsiteX24" fmla="*/ 1144703 w 1373303"/>
                <a:gd name="connsiteY24" fmla="*/ 789709 h 1449230"/>
                <a:gd name="connsiteX25" fmla="*/ 1175875 w 1373303"/>
                <a:gd name="connsiteY25" fmla="*/ 810491 h 1449230"/>
                <a:gd name="connsiteX26" fmla="*/ 1196657 w 1373303"/>
                <a:gd name="connsiteY26" fmla="*/ 841664 h 1449230"/>
                <a:gd name="connsiteX27" fmla="*/ 1248612 w 1373303"/>
                <a:gd name="connsiteY27" fmla="*/ 904009 h 1449230"/>
                <a:gd name="connsiteX28" fmla="*/ 1269394 w 1373303"/>
                <a:gd name="connsiteY28" fmla="*/ 976746 h 1449230"/>
                <a:gd name="connsiteX29" fmla="*/ 1300566 w 1373303"/>
                <a:gd name="connsiteY29" fmla="*/ 1070264 h 1449230"/>
                <a:gd name="connsiteX30" fmla="*/ 1310957 w 1373303"/>
                <a:gd name="connsiteY30" fmla="*/ 1101436 h 1449230"/>
                <a:gd name="connsiteX31" fmla="*/ 1331739 w 1373303"/>
                <a:gd name="connsiteY31" fmla="*/ 1184564 h 1449230"/>
                <a:gd name="connsiteX32" fmla="*/ 1352521 w 1373303"/>
                <a:gd name="connsiteY32" fmla="*/ 1246909 h 1449230"/>
                <a:gd name="connsiteX33" fmla="*/ 1373303 w 1373303"/>
                <a:gd name="connsiteY33" fmla="*/ 1371600 h 1449230"/>
                <a:gd name="connsiteX34" fmla="*/ 1342130 w 1373303"/>
                <a:gd name="connsiteY34" fmla="*/ 1392382 h 1449230"/>
                <a:gd name="connsiteX35" fmla="*/ 1238221 w 1373303"/>
                <a:gd name="connsiteY35" fmla="*/ 1381991 h 1449230"/>
                <a:gd name="connsiteX36" fmla="*/ 1051185 w 1373303"/>
                <a:gd name="connsiteY36" fmla="*/ 1371600 h 1449230"/>
                <a:gd name="connsiteX37" fmla="*/ 781021 w 1373303"/>
                <a:gd name="connsiteY37" fmla="*/ 1381991 h 1449230"/>
                <a:gd name="connsiteX38" fmla="*/ 718675 w 1373303"/>
                <a:gd name="connsiteY38" fmla="*/ 1392382 h 1449230"/>
                <a:gd name="connsiteX39" fmla="*/ 666721 w 1373303"/>
                <a:gd name="connsiteY39" fmla="*/ 1402773 h 1449230"/>
                <a:gd name="connsiteX40" fmla="*/ 573203 w 1373303"/>
                <a:gd name="connsiteY40" fmla="*/ 1413164 h 1449230"/>
                <a:gd name="connsiteX0" fmla="*/ 573203 w 1373303"/>
                <a:gd name="connsiteY0" fmla="*/ 1413164 h 1449230"/>
                <a:gd name="connsiteX1" fmla="*/ 510857 w 1373303"/>
                <a:gd name="connsiteY1" fmla="*/ 1423555 h 1449230"/>
                <a:gd name="connsiteX2" fmla="*/ 251085 w 1373303"/>
                <a:gd name="connsiteY2" fmla="*/ 1444336 h 1449230"/>
                <a:gd name="connsiteX3" fmla="*/ 2569 w 1373303"/>
                <a:gd name="connsiteY3" fmla="*/ 1449099 h 1449230"/>
                <a:gd name="connsiteX4" fmla="*/ 22485 w 1373303"/>
                <a:gd name="connsiteY4" fmla="*/ 1298864 h 1449230"/>
                <a:gd name="connsiteX5" fmla="*/ 126394 w 1373303"/>
                <a:gd name="connsiteY5" fmla="*/ 935182 h 1449230"/>
                <a:gd name="connsiteX6" fmla="*/ 344603 w 1373303"/>
                <a:gd name="connsiteY6" fmla="*/ 727364 h 1449230"/>
                <a:gd name="connsiteX7" fmla="*/ 498735 w 1373303"/>
                <a:gd name="connsiteY7" fmla="*/ 673028 h 1449230"/>
                <a:gd name="connsiteX8" fmla="*/ 458903 w 1373303"/>
                <a:gd name="connsiteY8" fmla="*/ 581891 h 1449230"/>
                <a:gd name="connsiteX9" fmla="*/ 458903 w 1373303"/>
                <a:gd name="connsiteY9" fmla="*/ 311727 h 1449230"/>
                <a:gd name="connsiteX10" fmla="*/ 708285 w 1373303"/>
                <a:gd name="connsiteY10" fmla="*/ 0 h 1449230"/>
                <a:gd name="connsiteX11" fmla="*/ 822585 w 1373303"/>
                <a:gd name="connsiteY11" fmla="*/ 10391 h 1449230"/>
                <a:gd name="connsiteX12" fmla="*/ 874539 w 1373303"/>
                <a:gd name="connsiteY12" fmla="*/ 20782 h 1449230"/>
                <a:gd name="connsiteX13" fmla="*/ 936885 w 1373303"/>
                <a:gd name="connsiteY13" fmla="*/ 83127 h 1449230"/>
                <a:gd name="connsiteX14" fmla="*/ 1009621 w 1373303"/>
                <a:gd name="connsiteY14" fmla="*/ 176646 h 1449230"/>
                <a:gd name="connsiteX15" fmla="*/ 1030403 w 1373303"/>
                <a:gd name="connsiteY15" fmla="*/ 259773 h 1449230"/>
                <a:gd name="connsiteX16" fmla="*/ 1040794 w 1373303"/>
                <a:gd name="connsiteY16" fmla="*/ 363682 h 1449230"/>
                <a:gd name="connsiteX17" fmla="*/ 1030403 w 1373303"/>
                <a:gd name="connsiteY17" fmla="*/ 529936 h 1449230"/>
                <a:gd name="connsiteX18" fmla="*/ 999230 w 1373303"/>
                <a:gd name="connsiteY18" fmla="*/ 592282 h 1449230"/>
                <a:gd name="connsiteX19" fmla="*/ 968057 w 1373303"/>
                <a:gd name="connsiteY19" fmla="*/ 654627 h 1449230"/>
                <a:gd name="connsiteX20" fmla="*/ 978448 w 1373303"/>
                <a:gd name="connsiteY20" fmla="*/ 685800 h 1449230"/>
                <a:gd name="connsiteX21" fmla="*/ 1020012 w 1373303"/>
                <a:gd name="connsiteY21" fmla="*/ 696191 h 1449230"/>
                <a:gd name="connsiteX22" fmla="*/ 1051185 w 1373303"/>
                <a:gd name="connsiteY22" fmla="*/ 706582 h 1449230"/>
                <a:gd name="connsiteX23" fmla="*/ 1144703 w 1373303"/>
                <a:gd name="connsiteY23" fmla="*/ 789709 h 1449230"/>
                <a:gd name="connsiteX24" fmla="*/ 1175875 w 1373303"/>
                <a:gd name="connsiteY24" fmla="*/ 810491 h 1449230"/>
                <a:gd name="connsiteX25" fmla="*/ 1196657 w 1373303"/>
                <a:gd name="connsiteY25" fmla="*/ 841664 h 1449230"/>
                <a:gd name="connsiteX26" fmla="*/ 1248612 w 1373303"/>
                <a:gd name="connsiteY26" fmla="*/ 904009 h 1449230"/>
                <a:gd name="connsiteX27" fmla="*/ 1269394 w 1373303"/>
                <a:gd name="connsiteY27" fmla="*/ 976746 h 1449230"/>
                <a:gd name="connsiteX28" fmla="*/ 1300566 w 1373303"/>
                <a:gd name="connsiteY28" fmla="*/ 1070264 h 1449230"/>
                <a:gd name="connsiteX29" fmla="*/ 1310957 w 1373303"/>
                <a:gd name="connsiteY29" fmla="*/ 1101436 h 1449230"/>
                <a:gd name="connsiteX30" fmla="*/ 1331739 w 1373303"/>
                <a:gd name="connsiteY30" fmla="*/ 1184564 h 1449230"/>
                <a:gd name="connsiteX31" fmla="*/ 1352521 w 1373303"/>
                <a:gd name="connsiteY31" fmla="*/ 1246909 h 1449230"/>
                <a:gd name="connsiteX32" fmla="*/ 1373303 w 1373303"/>
                <a:gd name="connsiteY32" fmla="*/ 1371600 h 1449230"/>
                <a:gd name="connsiteX33" fmla="*/ 1342130 w 1373303"/>
                <a:gd name="connsiteY33" fmla="*/ 1392382 h 1449230"/>
                <a:gd name="connsiteX34" fmla="*/ 1238221 w 1373303"/>
                <a:gd name="connsiteY34" fmla="*/ 1381991 h 1449230"/>
                <a:gd name="connsiteX35" fmla="*/ 1051185 w 1373303"/>
                <a:gd name="connsiteY35" fmla="*/ 1371600 h 1449230"/>
                <a:gd name="connsiteX36" fmla="*/ 781021 w 1373303"/>
                <a:gd name="connsiteY36" fmla="*/ 1381991 h 1449230"/>
                <a:gd name="connsiteX37" fmla="*/ 718675 w 1373303"/>
                <a:gd name="connsiteY37" fmla="*/ 1392382 h 1449230"/>
                <a:gd name="connsiteX38" fmla="*/ 666721 w 1373303"/>
                <a:gd name="connsiteY38" fmla="*/ 1402773 h 1449230"/>
                <a:gd name="connsiteX39" fmla="*/ 573203 w 1373303"/>
                <a:gd name="connsiteY39" fmla="*/ 1413164 h 1449230"/>
                <a:gd name="connsiteX0" fmla="*/ 573203 w 1373303"/>
                <a:gd name="connsiteY0" fmla="*/ 1405383 h 1441449"/>
                <a:gd name="connsiteX1" fmla="*/ 510857 w 1373303"/>
                <a:gd name="connsiteY1" fmla="*/ 1415774 h 1441449"/>
                <a:gd name="connsiteX2" fmla="*/ 251085 w 1373303"/>
                <a:gd name="connsiteY2" fmla="*/ 1436555 h 1441449"/>
                <a:gd name="connsiteX3" fmla="*/ 2569 w 1373303"/>
                <a:gd name="connsiteY3" fmla="*/ 1441318 h 1441449"/>
                <a:gd name="connsiteX4" fmla="*/ 22485 w 1373303"/>
                <a:gd name="connsiteY4" fmla="*/ 1291083 h 1441449"/>
                <a:gd name="connsiteX5" fmla="*/ 126394 w 1373303"/>
                <a:gd name="connsiteY5" fmla="*/ 927401 h 1441449"/>
                <a:gd name="connsiteX6" fmla="*/ 344603 w 1373303"/>
                <a:gd name="connsiteY6" fmla="*/ 719583 h 1441449"/>
                <a:gd name="connsiteX7" fmla="*/ 498735 w 1373303"/>
                <a:gd name="connsiteY7" fmla="*/ 665247 h 1441449"/>
                <a:gd name="connsiteX8" fmla="*/ 458903 w 1373303"/>
                <a:gd name="connsiteY8" fmla="*/ 574110 h 1441449"/>
                <a:gd name="connsiteX9" fmla="*/ 458903 w 1373303"/>
                <a:gd name="connsiteY9" fmla="*/ 303946 h 1441449"/>
                <a:gd name="connsiteX10" fmla="*/ 605892 w 1373303"/>
                <a:gd name="connsiteY10" fmla="*/ 54132 h 1441449"/>
                <a:gd name="connsiteX11" fmla="*/ 822585 w 1373303"/>
                <a:gd name="connsiteY11" fmla="*/ 2610 h 1441449"/>
                <a:gd name="connsiteX12" fmla="*/ 874539 w 1373303"/>
                <a:gd name="connsiteY12" fmla="*/ 13001 h 1441449"/>
                <a:gd name="connsiteX13" fmla="*/ 936885 w 1373303"/>
                <a:gd name="connsiteY13" fmla="*/ 75346 h 1441449"/>
                <a:gd name="connsiteX14" fmla="*/ 1009621 w 1373303"/>
                <a:gd name="connsiteY14" fmla="*/ 168865 h 1441449"/>
                <a:gd name="connsiteX15" fmla="*/ 1030403 w 1373303"/>
                <a:gd name="connsiteY15" fmla="*/ 251992 h 1441449"/>
                <a:gd name="connsiteX16" fmla="*/ 1040794 w 1373303"/>
                <a:gd name="connsiteY16" fmla="*/ 355901 h 1441449"/>
                <a:gd name="connsiteX17" fmla="*/ 1030403 w 1373303"/>
                <a:gd name="connsiteY17" fmla="*/ 522155 h 1441449"/>
                <a:gd name="connsiteX18" fmla="*/ 999230 w 1373303"/>
                <a:gd name="connsiteY18" fmla="*/ 584501 h 1441449"/>
                <a:gd name="connsiteX19" fmla="*/ 968057 w 1373303"/>
                <a:gd name="connsiteY19" fmla="*/ 646846 h 1441449"/>
                <a:gd name="connsiteX20" fmla="*/ 978448 w 1373303"/>
                <a:gd name="connsiteY20" fmla="*/ 678019 h 1441449"/>
                <a:gd name="connsiteX21" fmla="*/ 1020012 w 1373303"/>
                <a:gd name="connsiteY21" fmla="*/ 688410 h 1441449"/>
                <a:gd name="connsiteX22" fmla="*/ 1051185 w 1373303"/>
                <a:gd name="connsiteY22" fmla="*/ 698801 h 1441449"/>
                <a:gd name="connsiteX23" fmla="*/ 1144703 w 1373303"/>
                <a:gd name="connsiteY23" fmla="*/ 781928 h 1441449"/>
                <a:gd name="connsiteX24" fmla="*/ 1175875 w 1373303"/>
                <a:gd name="connsiteY24" fmla="*/ 802710 h 1441449"/>
                <a:gd name="connsiteX25" fmla="*/ 1196657 w 1373303"/>
                <a:gd name="connsiteY25" fmla="*/ 833883 h 1441449"/>
                <a:gd name="connsiteX26" fmla="*/ 1248612 w 1373303"/>
                <a:gd name="connsiteY26" fmla="*/ 896228 h 1441449"/>
                <a:gd name="connsiteX27" fmla="*/ 1269394 w 1373303"/>
                <a:gd name="connsiteY27" fmla="*/ 968965 h 1441449"/>
                <a:gd name="connsiteX28" fmla="*/ 1300566 w 1373303"/>
                <a:gd name="connsiteY28" fmla="*/ 1062483 h 1441449"/>
                <a:gd name="connsiteX29" fmla="*/ 1310957 w 1373303"/>
                <a:gd name="connsiteY29" fmla="*/ 1093655 h 1441449"/>
                <a:gd name="connsiteX30" fmla="*/ 1331739 w 1373303"/>
                <a:gd name="connsiteY30" fmla="*/ 1176783 h 1441449"/>
                <a:gd name="connsiteX31" fmla="*/ 1352521 w 1373303"/>
                <a:gd name="connsiteY31" fmla="*/ 1239128 h 1441449"/>
                <a:gd name="connsiteX32" fmla="*/ 1373303 w 1373303"/>
                <a:gd name="connsiteY32" fmla="*/ 1363819 h 1441449"/>
                <a:gd name="connsiteX33" fmla="*/ 1342130 w 1373303"/>
                <a:gd name="connsiteY33" fmla="*/ 1384601 h 1441449"/>
                <a:gd name="connsiteX34" fmla="*/ 1238221 w 1373303"/>
                <a:gd name="connsiteY34" fmla="*/ 1374210 h 1441449"/>
                <a:gd name="connsiteX35" fmla="*/ 1051185 w 1373303"/>
                <a:gd name="connsiteY35" fmla="*/ 1363819 h 1441449"/>
                <a:gd name="connsiteX36" fmla="*/ 781021 w 1373303"/>
                <a:gd name="connsiteY36" fmla="*/ 1374210 h 1441449"/>
                <a:gd name="connsiteX37" fmla="*/ 718675 w 1373303"/>
                <a:gd name="connsiteY37" fmla="*/ 1384601 h 1441449"/>
                <a:gd name="connsiteX38" fmla="*/ 666721 w 1373303"/>
                <a:gd name="connsiteY38" fmla="*/ 1394992 h 1441449"/>
                <a:gd name="connsiteX39" fmla="*/ 573203 w 1373303"/>
                <a:gd name="connsiteY39" fmla="*/ 1405383 h 1441449"/>
                <a:gd name="connsiteX0" fmla="*/ 573203 w 1373303"/>
                <a:gd name="connsiteY0" fmla="*/ 1404206 h 1440272"/>
                <a:gd name="connsiteX1" fmla="*/ 510857 w 1373303"/>
                <a:gd name="connsiteY1" fmla="*/ 1414597 h 1440272"/>
                <a:gd name="connsiteX2" fmla="*/ 251085 w 1373303"/>
                <a:gd name="connsiteY2" fmla="*/ 1435378 h 1440272"/>
                <a:gd name="connsiteX3" fmla="*/ 2569 w 1373303"/>
                <a:gd name="connsiteY3" fmla="*/ 1440141 h 1440272"/>
                <a:gd name="connsiteX4" fmla="*/ 22485 w 1373303"/>
                <a:gd name="connsiteY4" fmla="*/ 1289906 h 1440272"/>
                <a:gd name="connsiteX5" fmla="*/ 126394 w 1373303"/>
                <a:gd name="connsiteY5" fmla="*/ 926224 h 1440272"/>
                <a:gd name="connsiteX6" fmla="*/ 344603 w 1373303"/>
                <a:gd name="connsiteY6" fmla="*/ 718406 h 1440272"/>
                <a:gd name="connsiteX7" fmla="*/ 498735 w 1373303"/>
                <a:gd name="connsiteY7" fmla="*/ 664070 h 1440272"/>
                <a:gd name="connsiteX8" fmla="*/ 458903 w 1373303"/>
                <a:gd name="connsiteY8" fmla="*/ 572933 h 1440272"/>
                <a:gd name="connsiteX9" fmla="*/ 458903 w 1373303"/>
                <a:gd name="connsiteY9" fmla="*/ 302769 h 1440272"/>
                <a:gd name="connsiteX10" fmla="*/ 608274 w 1373303"/>
                <a:gd name="connsiteY10" fmla="*/ 36286 h 1440272"/>
                <a:gd name="connsiteX11" fmla="*/ 822585 w 1373303"/>
                <a:gd name="connsiteY11" fmla="*/ 1433 h 1440272"/>
                <a:gd name="connsiteX12" fmla="*/ 874539 w 1373303"/>
                <a:gd name="connsiteY12" fmla="*/ 11824 h 1440272"/>
                <a:gd name="connsiteX13" fmla="*/ 936885 w 1373303"/>
                <a:gd name="connsiteY13" fmla="*/ 74169 h 1440272"/>
                <a:gd name="connsiteX14" fmla="*/ 1009621 w 1373303"/>
                <a:gd name="connsiteY14" fmla="*/ 167688 h 1440272"/>
                <a:gd name="connsiteX15" fmla="*/ 1030403 w 1373303"/>
                <a:gd name="connsiteY15" fmla="*/ 250815 h 1440272"/>
                <a:gd name="connsiteX16" fmla="*/ 1040794 w 1373303"/>
                <a:gd name="connsiteY16" fmla="*/ 354724 h 1440272"/>
                <a:gd name="connsiteX17" fmla="*/ 1030403 w 1373303"/>
                <a:gd name="connsiteY17" fmla="*/ 520978 h 1440272"/>
                <a:gd name="connsiteX18" fmla="*/ 999230 w 1373303"/>
                <a:gd name="connsiteY18" fmla="*/ 583324 h 1440272"/>
                <a:gd name="connsiteX19" fmla="*/ 968057 w 1373303"/>
                <a:gd name="connsiteY19" fmla="*/ 645669 h 1440272"/>
                <a:gd name="connsiteX20" fmla="*/ 978448 w 1373303"/>
                <a:gd name="connsiteY20" fmla="*/ 676842 h 1440272"/>
                <a:gd name="connsiteX21" fmla="*/ 1020012 w 1373303"/>
                <a:gd name="connsiteY21" fmla="*/ 687233 h 1440272"/>
                <a:gd name="connsiteX22" fmla="*/ 1051185 w 1373303"/>
                <a:gd name="connsiteY22" fmla="*/ 697624 h 1440272"/>
                <a:gd name="connsiteX23" fmla="*/ 1144703 w 1373303"/>
                <a:gd name="connsiteY23" fmla="*/ 780751 h 1440272"/>
                <a:gd name="connsiteX24" fmla="*/ 1175875 w 1373303"/>
                <a:gd name="connsiteY24" fmla="*/ 801533 h 1440272"/>
                <a:gd name="connsiteX25" fmla="*/ 1196657 w 1373303"/>
                <a:gd name="connsiteY25" fmla="*/ 832706 h 1440272"/>
                <a:gd name="connsiteX26" fmla="*/ 1248612 w 1373303"/>
                <a:gd name="connsiteY26" fmla="*/ 895051 h 1440272"/>
                <a:gd name="connsiteX27" fmla="*/ 1269394 w 1373303"/>
                <a:gd name="connsiteY27" fmla="*/ 967788 h 1440272"/>
                <a:gd name="connsiteX28" fmla="*/ 1300566 w 1373303"/>
                <a:gd name="connsiteY28" fmla="*/ 1061306 h 1440272"/>
                <a:gd name="connsiteX29" fmla="*/ 1310957 w 1373303"/>
                <a:gd name="connsiteY29" fmla="*/ 1092478 h 1440272"/>
                <a:gd name="connsiteX30" fmla="*/ 1331739 w 1373303"/>
                <a:gd name="connsiteY30" fmla="*/ 1175606 h 1440272"/>
                <a:gd name="connsiteX31" fmla="*/ 1352521 w 1373303"/>
                <a:gd name="connsiteY31" fmla="*/ 1237951 h 1440272"/>
                <a:gd name="connsiteX32" fmla="*/ 1373303 w 1373303"/>
                <a:gd name="connsiteY32" fmla="*/ 1362642 h 1440272"/>
                <a:gd name="connsiteX33" fmla="*/ 1342130 w 1373303"/>
                <a:gd name="connsiteY33" fmla="*/ 1383424 h 1440272"/>
                <a:gd name="connsiteX34" fmla="*/ 1238221 w 1373303"/>
                <a:gd name="connsiteY34" fmla="*/ 1373033 h 1440272"/>
                <a:gd name="connsiteX35" fmla="*/ 1051185 w 1373303"/>
                <a:gd name="connsiteY35" fmla="*/ 1362642 h 1440272"/>
                <a:gd name="connsiteX36" fmla="*/ 781021 w 1373303"/>
                <a:gd name="connsiteY36" fmla="*/ 1373033 h 1440272"/>
                <a:gd name="connsiteX37" fmla="*/ 718675 w 1373303"/>
                <a:gd name="connsiteY37" fmla="*/ 1383424 h 1440272"/>
                <a:gd name="connsiteX38" fmla="*/ 666721 w 1373303"/>
                <a:gd name="connsiteY38" fmla="*/ 1393815 h 1440272"/>
                <a:gd name="connsiteX39" fmla="*/ 573203 w 1373303"/>
                <a:gd name="connsiteY39" fmla="*/ 1404206 h 1440272"/>
                <a:gd name="connsiteX0" fmla="*/ 573203 w 1373303"/>
                <a:gd name="connsiteY0" fmla="*/ 1394189 h 1430255"/>
                <a:gd name="connsiteX1" fmla="*/ 510857 w 1373303"/>
                <a:gd name="connsiteY1" fmla="*/ 1404580 h 1430255"/>
                <a:gd name="connsiteX2" fmla="*/ 251085 w 1373303"/>
                <a:gd name="connsiteY2" fmla="*/ 1425361 h 1430255"/>
                <a:gd name="connsiteX3" fmla="*/ 2569 w 1373303"/>
                <a:gd name="connsiteY3" fmla="*/ 1430124 h 1430255"/>
                <a:gd name="connsiteX4" fmla="*/ 22485 w 1373303"/>
                <a:gd name="connsiteY4" fmla="*/ 1279889 h 1430255"/>
                <a:gd name="connsiteX5" fmla="*/ 126394 w 1373303"/>
                <a:gd name="connsiteY5" fmla="*/ 916207 h 1430255"/>
                <a:gd name="connsiteX6" fmla="*/ 344603 w 1373303"/>
                <a:gd name="connsiteY6" fmla="*/ 708389 h 1430255"/>
                <a:gd name="connsiteX7" fmla="*/ 498735 w 1373303"/>
                <a:gd name="connsiteY7" fmla="*/ 654053 h 1430255"/>
                <a:gd name="connsiteX8" fmla="*/ 458903 w 1373303"/>
                <a:gd name="connsiteY8" fmla="*/ 562916 h 1430255"/>
                <a:gd name="connsiteX9" fmla="*/ 458903 w 1373303"/>
                <a:gd name="connsiteY9" fmla="*/ 292752 h 1430255"/>
                <a:gd name="connsiteX10" fmla="*/ 608274 w 1373303"/>
                <a:gd name="connsiteY10" fmla="*/ 26269 h 1430255"/>
                <a:gd name="connsiteX11" fmla="*/ 860685 w 1373303"/>
                <a:gd name="connsiteY11" fmla="*/ 17610 h 1430255"/>
                <a:gd name="connsiteX12" fmla="*/ 874539 w 1373303"/>
                <a:gd name="connsiteY12" fmla="*/ 1807 h 1430255"/>
                <a:gd name="connsiteX13" fmla="*/ 936885 w 1373303"/>
                <a:gd name="connsiteY13" fmla="*/ 64152 h 1430255"/>
                <a:gd name="connsiteX14" fmla="*/ 1009621 w 1373303"/>
                <a:gd name="connsiteY14" fmla="*/ 157671 h 1430255"/>
                <a:gd name="connsiteX15" fmla="*/ 1030403 w 1373303"/>
                <a:gd name="connsiteY15" fmla="*/ 240798 h 1430255"/>
                <a:gd name="connsiteX16" fmla="*/ 1040794 w 1373303"/>
                <a:gd name="connsiteY16" fmla="*/ 344707 h 1430255"/>
                <a:gd name="connsiteX17" fmla="*/ 1030403 w 1373303"/>
                <a:gd name="connsiteY17" fmla="*/ 510961 h 1430255"/>
                <a:gd name="connsiteX18" fmla="*/ 999230 w 1373303"/>
                <a:gd name="connsiteY18" fmla="*/ 573307 h 1430255"/>
                <a:gd name="connsiteX19" fmla="*/ 968057 w 1373303"/>
                <a:gd name="connsiteY19" fmla="*/ 635652 h 1430255"/>
                <a:gd name="connsiteX20" fmla="*/ 978448 w 1373303"/>
                <a:gd name="connsiteY20" fmla="*/ 666825 h 1430255"/>
                <a:gd name="connsiteX21" fmla="*/ 1020012 w 1373303"/>
                <a:gd name="connsiteY21" fmla="*/ 677216 h 1430255"/>
                <a:gd name="connsiteX22" fmla="*/ 1051185 w 1373303"/>
                <a:gd name="connsiteY22" fmla="*/ 687607 h 1430255"/>
                <a:gd name="connsiteX23" fmla="*/ 1144703 w 1373303"/>
                <a:gd name="connsiteY23" fmla="*/ 770734 h 1430255"/>
                <a:gd name="connsiteX24" fmla="*/ 1175875 w 1373303"/>
                <a:gd name="connsiteY24" fmla="*/ 791516 h 1430255"/>
                <a:gd name="connsiteX25" fmla="*/ 1196657 w 1373303"/>
                <a:gd name="connsiteY25" fmla="*/ 822689 h 1430255"/>
                <a:gd name="connsiteX26" fmla="*/ 1248612 w 1373303"/>
                <a:gd name="connsiteY26" fmla="*/ 885034 h 1430255"/>
                <a:gd name="connsiteX27" fmla="*/ 1269394 w 1373303"/>
                <a:gd name="connsiteY27" fmla="*/ 957771 h 1430255"/>
                <a:gd name="connsiteX28" fmla="*/ 1300566 w 1373303"/>
                <a:gd name="connsiteY28" fmla="*/ 1051289 h 1430255"/>
                <a:gd name="connsiteX29" fmla="*/ 1310957 w 1373303"/>
                <a:gd name="connsiteY29" fmla="*/ 1082461 h 1430255"/>
                <a:gd name="connsiteX30" fmla="*/ 1331739 w 1373303"/>
                <a:gd name="connsiteY30" fmla="*/ 1165589 h 1430255"/>
                <a:gd name="connsiteX31" fmla="*/ 1352521 w 1373303"/>
                <a:gd name="connsiteY31" fmla="*/ 1227934 h 1430255"/>
                <a:gd name="connsiteX32" fmla="*/ 1373303 w 1373303"/>
                <a:gd name="connsiteY32" fmla="*/ 1352625 h 1430255"/>
                <a:gd name="connsiteX33" fmla="*/ 1342130 w 1373303"/>
                <a:gd name="connsiteY33" fmla="*/ 1373407 h 1430255"/>
                <a:gd name="connsiteX34" fmla="*/ 1238221 w 1373303"/>
                <a:gd name="connsiteY34" fmla="*/ 1363016 h 1430255"/>
                <a:gd name="connsiteX35" fmla="*/ 1051185 w 1373303"/>
                <a:gd name="connsiteY35" fmla="*/ 1352625 h 1430255"/>
                <a:gd name="connsiteX36" fmla="*/ 781021 w 1373303"/>
                <a:gd name="connsiteY36" fmla="*/ 1363016 h 1430255"/>
                <a:gd name="connsiteX37" fmla="*/ 718675 w 1373303"/>
                <a:gd name="connsiteY37" fmla="*/ 1373407 h 1430255"/>
                <a:gd name="connsiteX38" fmla="*/ 666721 w 1373303"/>
                <a:gd name="connsiteY38" fmla="*/ 1383798 h 1430255"/>
                <a:gd name="connsiteX39" fmla="*/ 573203 w 1373303"/>
                <a:gd name="connsiteY39" fmla="*/ 1394189 h 1430255"/>
                <a:gd name="connsiteX0" fmla="*/ 573203 w 1373303"/>
                <a:gd name="connsiteY0" fmla="*/ 1377908 h 1413974"/>
                <a:gd name="connsiteX1" fmla="*/ 510857 w 1373303"/>
                <a:gd name="connsiteY1" fmla="*/ 1388299 h 1413974"/>
                <a:gd name="connsiteX2" fmla="*/ 251085 w 1373303"/>
                <a:gd name="connsiteY2" fmla="*/ 1409080 h 1413974"/>
                <a:gd name="connsiteX3" fmla="*/ 2569 w 1373303"/>
                <a:gd name="connsiteY3" fmla="*/ 1413843 h 1413974"/>
                <a:gd name="connsiteX4" fmla="*/ 22485 w 1373303"/>
                <a:gd name="connsiteY4" fmla="*/ 1263608 h 1413974"/>
                <a:gd name="connsiteX5" fmla="*/ 126394 w 1373303"/>
                <a:gd name="connsiteY5" fmla="*/ 899926 h 1413974"/>
                <a:gd name="connsiteX6" fmla="*/ 344603 w 1373303"/>
                <a:gd name="connsiteY6" fmla="*/ 692108 h 1413974"/>
                <a:gd name="connsiteX7" fmla="*/ 498735 w 1373303"/>
                <a:gd name="connsiteY7" fmla="*/ 637772 h 1413974"/>
                <a:gd name="connsiteX8" fmla="*/ 458903 w 1373303"/>
                <a:gd name="connsiteY8" fmla="*/ 546635 h 1413974"/>
                <a:gd name="connsiteX9" fmla="*/ 458903 w 1373303"/>
                <a:gd name="connsiteY9" fmla="*/ 276471 h 1413974"/>
                <a:gd name="connsiteX10" fmla="*/ 608274 w 1373303"/>
                <a:gd name="connsiteY10" fmla="*/ 9988 h 1413974"/>
                <a:gd name="connsiteX11" fmla="*/ 860685 w 1373303"/>
                <a:gd name="connsiteY11" fmla="*/ 1329 h 1413974"/>
                <a:gd name="connsiteX12" fmla="*/ 936885 w 1373303"/>
                <a:gd name="connsiteY12" fmla="*/ 47871 h 1413974"/>
                <a:gd name="connsiteX13" fmla="*/ 1009621 w 1373303"/>
                <a:gd name="connsiteY13" fmla="*/ 141390 h 1413974"/>
                <a:gd name="connsiteX14" fmla="*/ 1030403 w 1373303"/>
                <a:gd name="connsiteY14" fmla="*/ 224517 h 1413974"/>
                <a:gd name="connsiteX15" fmla="*/ 1040794 w 1373303"/>
                <a:gd name="connsiteY15" fmla="*/ 328426 h 1413974"/>
                <a:gd name="connsiteX16" fmla="*/ 1030403 w 1373303"/>
                <a:gd name="connsiteY16" fmla="*/ 494680 h 1413974"/>
                <a:gd name="connsiteX17" fmla="*/ 999230 w 1373303"/>
                <a:gd name="connsiteY17" fmla="*/ 557026 h 1413974"/>
                <a:gd name="connsiteX18" fmla="*/ 968057 w 1373303"/>
                <a:gd name="connsiteY18" fmla="*/ 619371 h 1413974"/>
                <a:gd name="connsiteX19" fmla="*/ 978448 w 1373303"/>
                <a:gd name="connsiteY19" fmla="*/ 650544 h 1413974"/>
                <a:gd name="connsiteX20" fmla="*/ 1020012 w 1373303"/>
                <a:gd name="connsiteY20" fmla="*/ 660935 h 1413974"/>
                <a:gd name="connsiteX21" fmla="*/ 1051185 w 1373303"/>
                <a:gd name="connsiteY21" fmla="*/ 671326 h 1413974"/>
                <a:gd name="connsiteX22" fmla="*/ 1144703 w 1373303"/>
                <a:gd name="connsiteY22" fmla="*/ 754453 h 1413974"/>
                <a:gd name="connsiteX23" fmla="*/ 1175875 w 1373303"/>
                <a:gd name="connsiteY23" fmla="*/ 775235 h 1413974"/>
                <a:gd name="connsiteX24" fmla="*/ 1196657 w 1373303"/>
                <a:gd name="connsiteY24" fmla="*/ 806408 h 1413974"/>
                <a:gd name="connsiteX25" fmla="*/ 1248612 w 1373303"/>
                <a:gd name="connsiteY25" fmla="*/ 868753 h 1413974"/>
                <a:gd name="connsiteX26" fmla="*/ 1269394 w 1373303"/>
                <a:gd name="connsiteY26" fmla="*/ 941490 h 1413974"/>
                <a:gd name="connsiteX27" fmla="*/ 1300566 w 1373303"/>
                <a:gd name="connsiteY27" fmla="*/ 1035008 h 1413974"/>
                <a:gd name="connsiteX28" fmla="*/ 1310957 w 1373303"/>
                <a:gd name="connsiteY28" fmla="*/ 1066180 h 1413974"/>
                <a:gd name="connsiteX29" fmla="*/ 1331739 w 1373303"/>
                <a:gd name="connsiteY29" fmla="*/ 1149308 h 1413974"/>
                <a:gd name="connsiteX30" fmla="*/ 1352521 w 1373303"/>
                <a:gd name="connsiteY30" fmla="*/ 1211653 h 1413974"/>
                <a:gd name="connsiteX31" fmla="*/ 1373303 w 1373303"/>
                <a:gd name="connsiteY31" fmla="*/ 1336344 h 1413974"/>
                <a:gd name="connsiteX32" fmla="*/ 1342130 w 1373303"/>
                <a:gd name="connsiteY32" fmla="*/ 1357126 h 1413974"/>
                <a:gd name="connsiteX33" fmla="*/ 1238221 w 1373303"/>
                <a:gd name="connsiteY33" fmla="*/ 1346735 h 1413974"/>
                <a:gd name="connsiteX34" fmla="*/ 1051185 w 1373303"/>
                <a:gd name="connsiteY34" fmla="*/ 1336344 h 1413974"/>
                <a:gd name="connsiteX35" fmla="*/ 781021 w 1373303"/>
                <a:gd name="connsiteY35" fmla="*/ 1346735 h 1413974"/>
                <a:gd name="connsiteX36" fmla="*/ 718675 w 1373303"/>
                <a:gd name="connsiteY36" fmla="*/ 1357126 h 1413974"/>
                <a:gd name="connsiteX37" fmla="*/ 666721 w 1373303"/>
                <a:gd name="connsiteY37" fmla="*/ 1367517 h 1413974"/>
                <a:gd name="connsiteX38" fmla="*/ 573203 w 1373303"/>
                <a:gd name="connsiteY38" fmla="*/ 1377908 h 1413974"/>
                <a:gd name="connsiteX0" fmla="*/ 573203 w 1373303"/>
                <a:gd name="connsiteY0" fmla="*/ 1369383 h 1405449"/>
                <a:gd name="connsiteX1" fmla="*/ 510857 w 1373303"/>
                <a:gd name="connsiteY1" fmla="*/ 1379774 h 1405449"/>
                <a:gd name="connsiteX2" fmla="*/ 251085 w 1373303"/>
                <a:gd name="connsiteY2" fmla="*/ 1400555 h 1405449"/>
                <a:gd name="connsiteX3" fmla="*/ 2569 w 1373303"/>
                <a:gd name="connsiteY3" fmla="*/ 1405318 h 1405449"/>
                <a:gd name="connsiteX4" fmla="*/ 22485 w 1373303"/>
                <a:gd name="connsiteY4" fmla="*/ 1255083 h 1405449"/>
                <a:gd name="connsiteX5" fmla="*/ 126394 w 1373303"/>
                <a:gd name="connsiteY5" fmla="*/ 891401 h 1405449"/>
                <a:gd name="connsiteX6" fmla="*/ 344603 w 1373303"/>
                <a:gd name="connsiteY6" fmla="*/ 683583 h 1405449"/>
                <a:gd name="connsiteX7" fmla="*/ 498735 w 1373303"/>
                <a:gd name="connsiteY7" fmla="*/ 629247 h 1405449"/>
                <a:gd name="connsiteX8" fmla="*/ 458903 w 1373303"/>
                <a:gd name="connsiteY8" fmla="*/ 538110 h 1405449"/>
                <a:gd name="connsiteX9" fmla="*/ 458903 w 1373303"/>
                <a:gd name="connsiteY9" fmla="*/ 267946 h 1405449"/>
                <a:gd name="connsiteX10" fmla="*/ 608274 w 1373303"/>
                <a:gd name="connsiteY10" fmla="*/ 1463 h 1405449"/>
                <a:gd name="connsiteX11" fmla="*/ 889260 w 1373303"/>
                <a:gd name="connsiteY11" fmla="*/ 2329 h 1405449"/>
                <a:gd name="connsiteX12" fmla="*/ 936885 w 1373303"/>
                <a:gd name="connsiteY12" fmla="*/ 39346 h 1405449"/>
                <a:gd name="connsiteX13" fmla="*/ 1009621 w 1373303"/>
                <a:gd name="connsiteY13" fmla="*/ 132865 h 1405449"/>
                <a:gd name="connsiteX14" fmla="*/ 1030403 w 1373303"/>
                <a:gd name="connsiteY14" fmla="*/ 215992 h 1405449"/>
                <a:gd name="connsiteX15" fmla="*/ 1040794 w 1373303"/>
                <a:gd name="connsiteY15" fmla="*/ 319901 h 1405449"/>
                <a:gd name="connsiteX16" fmla="*/ 1030403 w 1373303"/>
                <a:gd name="connsiteY16" fmla="*/ 486155 h 1405449"/>
                <a:gd name="connsiteX17" fmla="*/ 999230 w 1373303"/>
                <a:gd name="connsiteY17" fmla="*/ 548501 h 1405449"/>
                <a:gd name="connsiteX18" fmla="*/ 968057 w 1373303"/>
                <a:gd name="connsiteY18" fmla="*/ 610846 h 1405449"/>
                <a:gd name="connsiteX19" fmla="*/ 978448 w 1373303"/>
                <a:gd name="connsiteY19" fmla="*/ 642019 h 1405449"/>
                <a:gd name="connsiteX20" fmla="*/ 1020012 w 1373303"/>
                <a:gd name="connsiteY20" fmla="*/ 652410 h 1405449"/>
                <a:gd name="connsiteX21" fmla="*/ 1051185 w 1373303"/>
                <a:gd name="connsiteY21" fmla="*/ 662801 h 1405449"/>
                <a:gd name="connsiteX22" fmla="*/ 1144703 w 1373303"/>
                <a:gd name="connsiteY22" fmla="*/ 745928 h 1405449"/>
                <a:gd name="connsiteX23" fmla="*/ 1175875 w 1373303"/>
                <a:gd name="connsiteY23" fmla="*/ 766710 h 1405449"/>
                <a:gd name="connsiteX24" fmla="*/ 1196657 w 1373303"/>
                <a:gd name="connsiteY24" fmla="*/ 797883 h 1405449"/>
                <a:gd name="connsiteX25" fmla="*/ 1248612 w 1373303"/>
                <a:gd name="connsiteY25" fmla="*/ 860228 h 1405449"/>
                <a:gd name="connsiteX26" fmla="*/ 1269394 w 1373303"/>
                <a:gd name="connsiteY26" fmla="*/ 932965 h 1405449"/>
                <a:gd name="connsiteX27" fmla="*/ 1300566 w 1373303"/>
                <a:gd name="connsiteY27" fmla="*/ 1026483 h 1405449"/>
                <a:gd name="connsiteX28" fmla="*/ 1310957 w 1373303"/>
                <a:gd name="connsiteY28" fmla="*/ 1057655 h 1405449"/>
                <a:gd name="connsiteX29" fmla="*/ 1331739 w 1373303"/>
                <a:gd name="connsiteY29" fmla="*/ 1140783 h 1405449"/>
                <a:gd name="connsiteX30" fmla="*/ 1352521 w 1373303"/>
                <a:gd name="connsiteY30" fmla="*/ 1203128 h 1405449"/>
                <a:gd name="connsiteX31" fmla="*/ 1373303 w 1373303"/>
                <a:gd name="connsiteY31" fmla="*/ 1327819 h 1405449"/>
                <a:gd name="connsiteX32" fmla="*/ 1342130 w 1373303"/>
                <a:gd name="connsiteY32" fmla="*/ 1348601 h 1405449"/>
                <a:gd name="connsiteX33" fmla="*/ 1238221 w 1373303"/>
                <a:gd name="connsiteY33" fmla="*/ 1338210 h 1405449"/>
                <a:gd name="connsiteX34" fmla="*/ 1051185 w 1373303"/>
                <a:gd name="connsiteY34" fmla="*/ 1327819 h 1405449"/>
                <a:gd name="connsiteX35" fmla="*/ 781021 w 1373303"/>
                <a:gd name="connsiteY35" fmla="*/ 1338210 h 1405449"/>
                <a:gd name="connsiteX36" fmla="*/ 718675 w 1373303"/>
                <a:gd name="connsiteY36" fmla="*/ 1348601 h 1405449"/>
                <a:gd name="connsiteX37" fmla="*/ 666721 w 1373303"/>
                <a:gd name="connsiteY37" fmla="*/ 1358992 h 1405449"/>
                <a:gd name="connsiteX38" fmla="*/ 573203 w 1373303"/>
                <a:gd name="connsiteY38" fmla="*/ 1369383 h 1405449"/>
                <a:gd name="connsiteX0" fmla="*/ 573203 w 1373303"/>
                <a:gd name="connsiteY0" fmla="*/ 1381002 h 1417068"/>
                <a:gd name="connsiteX1" fmla="*/ 510857 w 1373303"/>
                <a:gd name="connsiteY1" fmla="*/ 1391393 h 1417068"/>
                <a:gd name="connsiteX2" fmla="*/ 251085 w 1373303"/>
                <a:gd name="connsiteY2" fmla="*/ 1412174 h 1417068"/>
                <a:gd name="connsiteX3" fmla="*/ 2569 w 1373303"/>
                <a:gd name="connsiteY3" fmla="*/ 1416937 h 1417068"/>
                <a:gd name="connsiteX4" fmla="*/ 22485 w 1373303"/>
                <a:gd name="connsiteY4" fmla="*/ 1266702 h 1417068"/>
                <a:gd name="connsiteX5" fmla="*/ 126394 w 1373303"/>
                <a:gd name="connsiteY5" fmla="*/ 903020 h 1417068"/>
                <a:gd name="connsiteX6" fmla="*/ 344603 w 1373303"/>
                <a:gd name="connsiteY6" fmla="*/ 695202 h 1417068"/>
                <a:gd name="connsiteX7" fmla="*/ 498735 w 1373303"/>
                <a:gd name="connsiteY7" fmla="*/ 640866 h 1417068"/>
                <a:gd name="connsiteX8" fmla="*/ 458903 w 1373303"/>
                <a:gd name="connsiteY8" fmla="*/ 549729 h 1417068"/>
                <a:gd name="connsiteX9" fmla="*/ 458903 w 1373303"/>
                <a:gd name="connsiteY9" fmla="*/ 279565 h 1417068"/>
                <a:gd name="connsiteX10" fmla="*/ 608274 w 1373303"/>
                <a:gd name="connsiteY10" fmla="*/ 13082 h 1417068"/>
                <a:gd name="connsiteX11" fmla="*/ 889260 w 1373303"/>
                <a:gd name="connsiteY11" fmla="*/ 13948 h 1417068"/>
                <a:gd name="connsiteX12" fmla="*/ 936885 w 1373303"/>
                <a:gd name="connsiteY12" fmla="*/ 50965 h 1417068"/>
                <a:gd name="connsiteX13" fmla="*/ 1009621 w 1373303"/>
                <a:gd name="connsiteY13" fmla="*/ 144484 h 1417068"/>
                <a:gd name="connsiteX14" fmla="*/ 1030403 w 1373303"/>
                <a:gd name="connsiteY14" fmla="*/ 227611 h 1417068"/>
                <a:gd name="connsiteX15" fmla="*/ 1040794 w 1373303"/>
                <a:gd name="connsiteY15" fmla="*/ 331520 h 1417068"/>
                <a:gd name="connsiteX16" fmla="*/ 1030403 w 1373303"/>
                <a:gd name="connsiteY16" fmla="*/ 497774 h 1417068"/>
                <a:gd name="connsiteX17" fmla="*/ 999230 w 1373303"/>
                <a:gd name="connsiteY17" fmla="*/ 560120 h 1417068"/>
                <a:gd name="connsiteX18" fmla="*/ 968057 w 1373303"/>
                <a:gd name="connsiteY18" fmla="*/ 622465 h 1417068"/>
                <a:gd name="connsiteX19" fmla="*/ 978448 w 1373303"/>
                <a:gd name="connsiteY19" fmla="*/ 653638 h 1417068"/>
                <a:gd name="connsiteX20" fmla="*/ 1020012 w 1373303"/>
                <a:gd name="connsiteY20" fmla="*/ 664029 h 1417068"/>
                <a:gd name="connsiteX21" fmla="*/ 1051185 w 1373303"/>
                <a:gd name="connsiteY21" fmla="*/ 674420 h 1417068"/>
                <a:gd name="connsiteX22" fmla="*/ 1144703 w 1373303"/>
                <a:gd name="connsiteY22" fmla="*/ 757547 h 1417068"/>
                <a:gd name="connsiteX23" fmla="*/ 1175875 w 1373303"/>
                <a:gd name="connsiteY23" fmla="*/ 778329 h 1417068"/>
                <a:gd name="connsiteX24" fmla="*/ 1196657 w 1373303"/>
                <a:gd name="connsiteY24" fmla="*/ 809502 h 1417068"/>
                <a:gd name="connsiteX25" fmla="*/ 1248612 w 1373303"/>
                <a:gd name="connsiteY25" fmla="*/ 871847 h 1417068"/>
                <a:gd name="connsiteX26" fmla="*/ 1269394 w 1373303"/>
                <a:gd name="connsiteY26" fmla="*/ 944584 h 1417068"/>
                <a:gd name="connsiteX27" fmla="*/ 1300566 w 1373303"/>
                <a:gd name="connsiteY27" fmla="*/ 1038102 h 1417068"/>
                <a:gd name="connsiteX28" fmla="*/ 1310957 w 1373303"/>
                <a:gd name="connsiteY28" fmla="*/ 1069274 h 1417068"/>
                <a:gd name="connsiteX29" fmla="*/ 1331739 w 1373303"/>
                <a:gd name="connsiteY29" fmla="*/ 1152402 h 1417068"/>
                <a:gd name="connsiteX30" fmla="*/ 1352521 w 1373303"/>
                <a:gd name="connsiteY30" fmla="*/ 1214747 h 1417068"/>
                <a:gd name="connsiteX31" fmla="*/ 1373303 w 1373303"/>
                <a:gd name="connsiteY31" fmla="*/ 1339438 h 1417068"/>
                <a:gd name="connsiteX32" fmla="*/ 1342130 w 1373303"/>
                <a:gd name="connsiteY32" fmla="*/ 1360220 h 1417068"/>
                <a:gd name="connsiteX33" fmla="*/ 1238221 w 1373303"/>
                <a:gd name="connsiteY33" fmla="*/ 1349829 h 1417068"/>
                <a:gd name="connsiteX34" fmla="*/ 1051185 w 1373303"/>
                <a:gd name="connsiteY34" fmla="*/ 1339438 h 1417068"/>
                <a:gd name="connsiteX35" fmla="*/ 781021 w 1373303"/>
                <a:gd name="connsiteY35" fmla="*/ 1349829 h 1417068"/>
                <a:gd name="connsiteX36" fmla="*/ 718675 w 1373303"/>
                <a:gd name="connsiteY36" fmla="*/ 1360220 h 1417068"/>
                <a:gd name="connsiteX37" fmla="*/ 666721 w 1373303"/>
                <a:gd name="connsiteY37" fmla="*/ 1370611 h 1417068"/>
                <a:gd name="connsiteX38" fmla="*/ 573203 w 1373303"/>
                <a:gd name="connsiteY38" fmla="*/ 1381002 h 1417068"/>
                <a:gd name="connsiteX0" fmla="*/ 573203 w 1373303"/>
                <a:gd name="connsiteY0" fmla="*/ 1395812 h 1431878"/>
                <a:gd name="connsiteX1" fmla="*/ 510857 w 1373303"/>
                <a:gd name="connsiteY1" fmla="*/ 1406203 h 1431878"/>
                <a:gd name="connsiteX2" fmla="*/ 251085 w 1373303"/>
                <a:gd name="connsiteY2" fmla="*/ 1426984 h 1431878"/>
                <a:gd name="connsiteX3" fmla="*/ 2569 w 1373303"/>
                <a:gd name="connsiteY3" fmla="*/ 1431747 h 1431878"/>
                <a:gd name="connsiteX4" fmla="*/ 22485 w 1373303"/>
                <a:gd name="connsiteY4" fmla="*/ 1281512 h 1431878"/>
                <a:gd name="connsiteX5" fmla="*/ 126394 w 1373303"/>
                <a:gd name="connsiteY5" fmla="*/ 917830 h 1431878"/>
                <a:gd name="connsiteX6" fmla="*/ 344603 w 1373303"/>
                <a:gd name="connsiteY6" fmla="*/ 710012 h 1431878"/>
                <a:gd name="connsiteX7" fmla="*/ 498735 w 1373303"/>
                <a:gd name="connsiteY7" fmla="*/ 655676 h 1431878"/>
                <a:gd name="connsiteX8" fmla="*/ 458903 w 1373303"/>
                <a:gd name="connsiteY8" fmla="*/ 564539 h 1431878"/>
                <a:gd name="connsiteX9" fmla="*/ 458903 w 1373303"/>
                <a:gd name="connsiteY9" fmla="*/ 294375 h 1431878"/>
                <a:gd name="connsiteX10" fmla="*/ 608274 w 1373303"/>
                <a:gd name="connsiteY10" fmla="*/ 27892 h 1431878"/>
                <a:gd name="connsiteX11" fmla="*/ 889260 w 1373303"/>
                <a:gd name="connsiteY11" fmla="*/ 28758 h 1431878"/>
                <a:gd name="connsiteX12" fmla="*/ 936885 w 1373303"/>
                <a:gd name="connsiteY12" fmla="*/ 65775 h 1431878"/>
                <a:gd name="connsiteX13" fmla="*/ 1009621 w 1373303"/>
                <a:gd name="connsiteY13" fmla="*/ 159294 h 1431878"/>
                <a:gd name="connsiteX14" fmla="*/ 1030403 w 1373303"/>
                <a:gd name="connsiteY14" fmla="*/ 242421 h 1431878"/>
                <a:gd name="connsiteX15" fmla="*/ 1040794 w 1373303"/>
                <a:gd name="connsiteY15" fmla="*/ 346330 h 1431878"/>
                <a:gd name="connsiteX16" fmla="*/ 1030403 w 1373303"/>
                <a:gd name="connsiteY16" fmla="*/ 512584 h 1431878"/>
                <a:gd name="connsiteX17" fmla="*/ 999230 w 1373303"/>
                <a:gd name="connsiteY17" fmla="*/ 574930 h 1431878"/>
                <a:gd name="connsiteX18" fmla="*/ 968057 w 1373303"/>
                <a:gd name="connsiteY18" fmla="*/ 637275 h 1431878"/>
                <a:gd name="connsiteX19" fmla="*/ 978448 w 1373303"/>
                <a:gd name="connsiteY19" fmla="*/ 668448 h 1431878"/>
                <a:gd name="connsiteX20" fmla="*/ 1020012 w 1373303"/>
                <a:gd name="connsiteY20" fmla="*/ 678839 h 1431878"/>
                <a:gd name="connsiteX21" fmla="*/ 1051185 w 1373303"/>
                <a:gd name="connsiteY21" fmla="*/ 689230 h 1431878"/>
                <a:gd name="connsiteX22" fmla="*/ 1144703 w 1373303"/>
                <a:gd name="connsiteY22" fmla="*/ 772357 h 1431878"/>
                <a:gd name="connsiteX23" fmla="*/ 1175875 w 1373303"/>
                <a:gd name="connsiteY23" fmla="*/ 793139 h 1431878"/>
                <a:gd name="connsiteX24" fmla="*/ 1196657 w 1373303"/>
                <a:gd name="connsiteY24" fmla="*/ 824312 h 1431878"/>
                <a:gd name="connsiteX25" fmla="*/ 1248612 w 1373303"/>
                <a:gd name="connsiteY25" fmla="*/ 886657 h 1431878"/>
                <a:gd name="connsiteX26" fmla="*/ 1269394 w 1373303"/>
                <a:gd name="connsiteY26" fmla="*/ 959394 h 1431878"/>
                <a:gd name="connsiteX27" fmla="*/ 1300566 w 1373303"/>
                <a:gd name="connsiteY27" fmla="*/ 1052912 h 1431878"/>
                <a:gd name="connsiteX28" fmla="*/ 1310957 w 1373303"/>
                <a:gd name="connsiteY28" fmla="*/ 1084084 h 1431878"/>
                <a:gd name="connsiteX29" fmla="*/ 1331739 w 1373303"/>
                <a:gd name="connsiteY29" fmla="*/ 1167212 h 1431878"/>
                <a:gd name="connsiteX30" fmla="*/ 1352521 w 1373303"/>
                <a:gd name="connsiteY30" fmla="*/ 1229557 h 1431878"/>
                <a:gd name="connsiteX31" fmla="*/ 1373303 w 1373303"/>
                <a:gd name="connsiteY31" fmla="*/ 1354248 h 1431878"/>
                <a:gd name="connsiteX32" fmla="*/ 1342130 w 1373303"/>
                <a:gd name="connsiteY32" fmla="*/ 1375030 h 1431878"/>
                <a:gd name="connsiteX33" fmla="*/ 1238221 w 1373303"/>
                <a:gd name="connsiteY33" fmla="*/ 1364639 h 1431878"/>
                <a:gd name="connsiteX34" fmla="*/ 1051185 w 1373303"/>
                <a:gd name="connsiteY34" fmla="*/ 1354248 h 1431878"/>
                <a:gd name="connsiteX35" fmla="*/ 781021 w 1373303"/>
                <a:gd name="connsiteY35" fmla="*/ 1364639 h 1431878"/>
                <a:gd name="connsiteX36" fmla="*/ 718675 w 1373303"/>
                <a:gd name="connsiteY36" fmla="*/ 1375030 h 1431878"/>
                <a:gd name="connsiteX37" fmla="*/ 666721 w 1373303"/>
                <a:gd name="connsiteY37" fmla="*/ 1385421 h 1431878"/>
                <a:gd name="connsiteX38" fmla="*/ 573203 w 1373303"/>
                <a:gd name="connsiteY38" fmla="*/ 1395812 h 1431878"/>
                <a:gd name="connsiteX0" fmla="*/ 573203 w 1373303"/>
                <a:gd name="connsiteY0" fmla="*/ 1409102 h 1445168"/>
                <a:gd name="connsiteX1" fmla="*/ 510857 w 1373303"/>
                <a:gd name="connsiteY1" fmla="*/ 1419493 h 1445168"/>
                <a:gd name="connsiteX2" fmla="*/ 251085 w 1373303"/>
                <a:gd name="connsiteY2" fmla="*/ 1440274 h 1445168"/>
                <a:gd name="connsiteX3" fmla="*/ 2569 w 1373303"/>
                <a:gd name="connsiteY3" fmla="*/ 1445037 h 1445168"/>
                <a:gd name="connsiteX4" fmla="*/ 22485 w 1373303"/>
                <a:gd name="connsiteY4" fmla="*/ 1294802 h 1445168"/>
                <a:gd name="connsiteX5" fmla="*/ 126394 w 1373303"/>
                <a:gd name="connsiteY5" fmla="*/ 931120 h 1445168"/>
                <a:gd name="connsiteX6" fmla="*/ 344603 w 1373303"/>
                <a:gd name="connsiteY6" fmla="*/ 723302 h 1445168"/>
                <a:gd name="connsiteX7" fmla="*/ 498735 w 1373303"/>
                <a:gd name="connsiteY7" fmla="*/ 668966 h 1445168"/>
                <a:gd name="connsiteX8" fmla="*/ 458903 w 1373303"/>
                <a:gd name="connsiteY8" fmla="*/ 577829 h 1445168"/>
                <a:gd name="connsiteX9" fmla="*/ 458903 w 1373303"/>
                <a:gd name="connsiteY9" fmla="*/ 307665 h 1445168"/>
                <a:gd name="connsiteX10" fmla="*/ 608274 w 1373303"/>
                <a:gd name="connsiteY10" fmla="*/ 41182 h 1445168"/>
                <a:gd name="connsiteX11" fmla="*/ 889260 w 1373303"/>
                <a:gd name="connsiteY11" fmla="*/ 42048 h 1445168"/>
                <a:gd name="connsiteX12" fmla="*/ 936885 w 1373303"/>
                <a:gd name="connsiteY12" fmla="*/ 79065 h 1445168"/>
                <a:gd name="connsiteX13" fmla="*/ 1009621 w 1373303"/>
                <a:gd name="connsiteY13" fmla="*/ 172584 h 1445168"/>
                <a:gd name="connsiteX14" fmla="*/ 1030403 w 1373303"/>
                <a:gd name="connsiteY14" fmla="*/ 255711 h 1445168"/>
                <a:gd name="connsiteX15" fmla="*/ 1040794 w 1373303"/>
                <a:gd name="connsiteY15" fmla="*/ 359620 h 1445168"/>
                <a:gd name="connsiteX16" fmla="*/ 1030403 w 1373303"/>
                <a:gd name="connsiteY16" fmla="*/ 525874 h 1445168"/>
                <a:gd name="connsiteX17" fmla="*/ 999230 w 1373303"/>
                <a:gd name="connsiteY17" fmla="*/ 588220 h 1445168"/>
                <a:gd name="connsiteX18" fmla="*/ 968057 w 1373303"/>
                <a:gd name="connsiteY18" fmla="*/ 650565 h 1445168"/>
                <a:gd name="connsiteX19" fmla="*/ 978448 w 1373303"/>
                <a:gd name="connsiteY19" fmla="*/ 681738 h 1445168"/>
                <a:gd name="connsiteX20" fmla="*/ 1020012 w 1373303"/>
                <a:gd name="connsiteY20" fmla="*/ 692129 h 1445168"/>
                <a:gd name="connsiteX21" fmla="*/ 1051185 w 1373303"/>
                <a:gd name="connsiteY21" fmla="*/ 702520 h 1445168"/>
                <a:gd name="connsiteX22" fmla="*/ 1144703 w 1373303"/>
                <a:gd name="connsiteY22" fmla="*/ 785647 h 1445168"/>
                <a:gd name="connsiteX23" fmla="*/ 1175875 w 1373303"/>
                <a:gd name="connsiteY23" fmla="*/ 806429 h 1445168"/>
                <a:gd name="connsiteX24" fmla="*/ 1196657 w 1373303"/>
                <a:gd name="connsiteY24" fmla="*/ 837602 h 1445168"/>
                <a:gd name="connsiteX25" fmla="*/ 1248612 w 1373303"/>
                <a:gd name="connsiteY25" fmla="*/ 899947 h 1445168"/>
                <a:gd name="connsiteX26" fmla="*/ 1269394 w 1373303"/>
                <a:gd name="connsiteY26" fmla="*/ 972684 h 1445168"/>
                <a:gd name="connsiteX27" fmla="*/ 1300566 w 1373303"/>
                <a:gd name="connsiteY27" fmla="*/ 1066202 h 1445168"/>
                <a:gd name="connsiteX28" fmla="*/ 1310957 w 1373303"/>
                <a:gd name="connsiteY28" fmla="*/ 1097374 h 1445168"/>
                <a:gd name="connsiteX29" fmla="*/ 1331739 w 1373303"/>
                <a:gd name="connsiteY29" fmla="*/ 1180502 h 1445168"/>
                <a:gd name="connsiteX30" fmla="*/ 1352521 w 1373303"/>
                <a:gd name="connsiteY30" fmla="*/ 1242847 h 1445168"/>
                <a:gd name="connsiteX31" fmla="*/ 1373303 w 1373303"/>
                <a:gd name="connsiteY31" fmla="*/ 1367538 h 1445168"/>
                <a:gd name="connsiteX32" fmla="*/ 1342130 w 1373303"/>
                <a:gd name="connsiteY32" fmla="*/ 1388320 h 1445168"/>
                <a:gd name="connsiteX33" fmla="*/ 1238221 w 1373303"/>
                <a:gd name="connsiteY33" fmla="*/ 1377929 h 1445168"/>
                <a:gd name="connsiteX34" fmla="*/ 1051185 w 1373303"/>
                <a:gd name="connsiteY34" fmla="*/ 1367538 h 1445168"/>
                <a:gd name="connsiteX35" fmla="*/ 781021 w 1373303"/>
                <a:gd name="connsiteY35" fmla="*/ 1377929 h 1445168"/>
                <a:gd name="connsiteX36" fmla="*/ 718675 w 1373303"/>
                <a:gd name="connsiteY36" fmla="*/ 1388320 h 1445168"/>
                <a:gd name="connsiteX37" fmla="*/ 666721 w 1373303"/>
                <a:gd name="connsiteY37" fmla="*/ 1398711 h 1445168"/>
                <a:gd name="connsiteX38" fmla="*/ 573203 w 1373303"/>
                <a:gd name="connsiteY38" fmla="*/ 1409102 h 1445168"/>
                <a:gd name="connsiteX0" fmla="*/ 573203 w 1373303"/>
                <a:gd name="connsiteY0" fmla="*/ 1400733 h 1436799"/>
                <a:gd name="connsiteX1" fmla="*/ 510857 w 1373303"/>
                <a:gd name="connsiteY1" fmla="*/ 1411124 h 1436799"/>
                <a:gd name="connsiteX2" fmla="*/ 251085 w 1373303"/>
                <a:gd name="connsiteY2" fmla="*/ 1431905 h 1436799"/>
                <a:gd name="connsiteX3" fmla="*/ 2569 w 1373303"/>
                <a:gd name="connsiteY3" fmla="*/ 1436668 h 1436799"/>
                <a:gd name="connsiteX4" fmla="*/ 22485 w 1373303"/>
                <a:gd name="connsiteY4" fmla="*/ 1286433 h 1436799"/>
                <a:gd name="connsiteX5" fmla="*/ 126394 w 1373303"/>
                <a:gd name="connsiteY5" fmla="*/ 922751 h 1436799"/>
                <a:gd name="connsiteX6" fmla="*/ 344603 w 1373303"/>
                <a:gd name="connsiteY6" fmla="*/ 714933 h 1436799"/>
                <a:gd name="connsiteX7" fmla="*/ 498735 w 1373303"/>
                <a:gd name="connsiteY7" fmla="*/ 660597 h 1436799"/>
                <a:gd name="connsiteX8" fmla="*/ 458903 w 1373303"/>
                <a:gd name="connsiteY8" fmla="*/ 569460 h 1436799"/>
                <a:gd name="connsiteX9" fmla="*/ 458903 w 1373303"/>
                <a:gd name="connsiteY9" fmla="*/ 299296 h 1436799"/>
                <a:gd name="connsiteX10" fmla="*/ 608274 w 1373303"/>
                <a:gd name="connsiteY10" fmla="*/ 32813 h 1436799"/>
                <a:gd name="connsiteX11" fmla="*/ 889260 w 1373303"/>
                <a:gd name="connsiteY11" fmla="*/ 33679 h 1436799"/>
                <a:gd name="connsiteX12" fmla="*/ 936885 w 1373303"/>
                <a:gd name="connsiteY12" fmla="*/ 70696 h 1436799"/>
                <a:gd name="connsiteX13" fmla="*/ 1009621 w 1373303"/>
                <a:gd name="connsiteY13" fmla="*/ 164215 h 1436799"/>
                <a:gd name="connsiteX14" fmla="*/ 1030403 w 1373303"/>
                <a:gd name="connsiteY14" fmla="*/ 247342 h 1436799"/>
                <a:gd name="connsiteX15" fmla="*/ 1040794 w 1373303"/>
                <a:gd name="connsiteY15" fmla="*/ 351251 h 1436799"/>
                <a:gd name="connsiteX16" fmla="*/ 1030403 w 1373303"/>
                <a:gd name="connsiteY16" fmla="*/ 517505 h 1436799"/>
                <a:gd name="connsiteX17" fmla="*/ 999230 w 1373303"/>
                <a:gd name="connsiteY17" fmla="*/ 579851 h 1436799"/>
                <a:gd name="connsiteX18" fmla="*/ 968057 w 1373303"/>
                <a:gd name="connsiteY18" fmla="*/ 642196 h 1436799"/>
                <a:gd name="connsiteX19" fmla="*/ 978448 w 1373303"/>
                <a:gd name="connsiteY19" fmla="*/ 673369 h 1436799"/>
                <a:gd name="connsiteX20" fmla="*/ 1020012 w 1373303"/>
                <a:gd name="connsiteY20" fmla="*/ 683760 h 1436799"/>
                <a:gd name="connsiteX21" fmla="*/ 1051185 w 1373303"/>
                <a:gd name="connsiteY21" fmla="*/ 694151 h 1436799"/>
                <a:gd name="connsiteX22" fmla="*/ 1144703 w 1373303"/>
                <a:gd name="connsiteY22" fmla="*/ 777278 h 1436799"/>
                <a:gd name="connsiteX23" fmla="*/ 1175875 w 1373303"/>
                <a:gd name="connsiteY23" fmla="*/ 798060 h 1436799"/>
                <a:gd name="connsiteX24" fmla="*/ 1196657 w 1373303"/>
                <a:gd name="connsiteY24" fmla="*/ 829233 h 1436799"/>
                <a:gd name="connsiteX25" fmla="*/ 1248612 w 1373303"/>
                <a:gd name="connsiteY25" fmla="*/ 891578 h 1436799"/>
                <a:gd name="connsiteX26" fmla="*/ 1269394 w 1373303"/>
                <a:gd name="connsiteY26" fmla="*/ 964315 h 1436799"/>
                <a:gd name="connsiteX27" fmla="*/ 1300566 w 1373303"/>
                <a:gd name="connsiteY27" fmla="*/ 1057833 h 1436799"/>
                <a:gd name="connsiteX28" fmla="*/ 1310957 w 1373303"/>
                <a:gd name="connsiteY28" fmla="*/ 1089005 h 1436799"/>
                <a:gd name="connsiteX29" fmla="*/ 1331739 w 1373303"/>
                <a:gd name="connsiteY29" fmla="*/ 1172133 h 1436799"/>
                <a:gd name="connsiteX30" fmla="*/ 1352521 w 1373303"/>
                <a:gd name="connsiteY30" fmla="*/ 1234478 h 1436799"/>
                <a:gd name="connsiteX31" fmla="*/ 1373303 w 1373303"/>
                <a:gd name="connsiteY31" fmla="*/ 1359169 h 1436799"/>
                <a:gd name="connsiteX32" fmla="*/ 1342130 w 1373303"/>
                <a:gd name="connsiteY32" fmla="*/ 1379951 h 1436799"/>
                <a:gd name="connsiteX33" fmla="*/ 1238221 w 1373303"/>
                <a:gd name="connsiteY33" fmla="*/ 1369560 h 1436799"/>
                <a:gd name="connsiteX34" fmla="*/ 1051185 w 1373303"/>
                <a:gd name="connsiteY34" fmla="*/ 1359169 h 1436799"/>
                <a:gd name="connsiteX35" fmla="*/ 781021 w 1373303"/>
                <a:gd name="connsiteY35" fmla="*/ 1369560 h 1436799"/>
                <a:gd name="connsiteX36" fmla="*/ 718675 w 1373303"/>
                <a:gd name="connsiteY36" fmla="*/ 1379951 h 1436799"/>
                <a:gd name="connsiteX37" fmla="*/ 666721 w 1373303"/>
                <a:gd name="connsiteY37" fmla="*/ 1390342 h 1436799"/>
                <a:gd name="connsiteX38" fmla="*/ 573203 w 1373303"/>
                <a:gd name="connsiteY38" fmla="*/ 1400733 h 1436799"/>
                <a:gd name="connsiteX0" fmla="*/ 573203 w 1373303"/>
                <a:gd name="connsiteY0" fmla="*/ 1406309 h 1442375"/>
                <a:gd name="connsiteX1" fmla="*/ 510857 w 1373303"/>
                <a:gd name="connsiteY1" fmla="*/ 1416700 h 1442375"/>
                <a:gd name="connsiteX2" fmla="*/ 251085 w 1373303"/>
                <a:gd name="connsiteY2" fmla="*/ 1437481 h 1442375"/>
                <a:gd name="connsiteX3" fmla="*/ 2569 w 1373303"/>
                <a:gd name="connsiteY3" fmla="*/ 1442244 h 1442375"/>
                <a:gd name="connsiteX4" fmla="*/ 22485 w 1373303"/>
                <a:gd name="connsiteY4" fmla="*/ 1292009 h 1442375"/>
                <a:gd name="connsiteX5" fmla="*/ 126394 w 1373303"/>
                <a:gd name="connsiteY5" fmla="*/ 928327 h 1442375"/>
                <a:gd name="connsiteX6" fmla="*/ 344603 w 1373303"/>
                <a:gd name="connsiteY6" fmla="*/ 720509 h 1442375"/>
                <a:gd name="connsiteX7" fmla="*/ 498735 w 1373303"/>
                <a:gd name="connsiteY7" fmla="*/ 666173 h 1442375"/>
                <a:gd name="connsiteX8" fmla="*/ 458903 w 1373303"/>
                <a:gd name="connsiteY8" fmla="*/ 575036 h 1442375"/>
                <a:gd name="connsiteX9" fmla="*/ 458903 w 1373303"/>
                <a:gd name="connsiteY9" fmla="*/ 304872 h 1442375"/>
                <a:gd name="connsiteX10" fmla="*/ 608274 w 1373303"/>
                <a:gd name="connsiteY10" fmla="*/ 38389 h 1442375"/>
                <a:gd name="connsiteX11" fmla="*/ 889260 w 1373303"/>
                <a:gd name="connsiteY11" fmla="*/ 39255 h 1442375"/>
                <a:gd name="connsiteX12" fmla="*/ 936885 w 1373303"/>
                <a:gd name="connsiteY12" fmla="*/ 76272 h 1442375"/>
                <a:gd name="connsiteX13" fmla="*/ 1009621 w 1373303"/>
                <a:gd name="connsiteY13" fmla="*/ 169791 h 1442375"/>
                <a:gd name="connsiteX14" fmla="*/ 1030403 w 1373303"/>
                <a:gd name="connsiteY14" fmla="*/ 252918 h 1442375"/>
                <a:gd name="connsiteX15" fmla="*/ 1040794 w 1373303"/>
                <a:gd name="connsiteY15" fmla="*/ 356827 h 1442375"/>
                <a:gd name="connsiteX16" fmla="*/ 1030403 w 1373303"/>
                <a:gd name="connsiteY16" fmla="*/ 523081 h 1442375"/>
                <a:gd name="connsiteX17" fmla="*/ 999230 w 1373303"/>
                <a:gd name="connsiteY17" fmla="*/ 585427 h 1442375"/>
                <a:gd name="connsiteX18" fmla="*/ 968057 w 1373303"/>
                <a:gd name="connsiteY18" fmla="*/ 647772 h 1442375"/>
                <a:gd name="connsiteX19" fmla="*/ 978448 w 1373303"/>
                <a:gd name="connsiteY19" fmla="*/ 678945 h 1442375"/>
                <a:gd name="connsiteX20" fmla="*/ 1020012 w 1373303"/>
                <a:gd name="connsiteY20" fmla="*/ 689336 h 1442375"/>
                <a:gd name="connsiteX21" fmla="*/ 1051185 w 1373303"/>
                <a:gd name="connsiteY21" fmla="*/ 699727 h 1442375"/>
                <a:gd name="connsiteX22" fmla="*/ 1144703 w 1373303"/>
                <a:gd name="connsiteY22" fmla="*/ 782854 h 1442375"/>
                <a:gd name="connsiteX23" fmla="*/ 1175875 w 1373303"/>
                <a:gd name="connsiteY23" fmla="*/ 803636 h 1442375"/>
                <a:gd name="connsiteX24" fmla="*/ 1196657 w 1373303"/>
                <a:gd name="connsiteY24" fmla="*/ 834809 h 1442375"/>
                <a:gd name="connsiteX25" fmla="*/ 1248612 w 1373303"/>
                <a:gd name="connsiteY25" fmla="*/ 897154 h 1442375"/>
                <a:gd name="connsiteX26" fmla="*/ 1269394 w 1373303"/>
                <a:gd name="connsiteY26" fmla="*/ 969891 h 1442375"/>
                <a:gd name="connsiteX27" fmla="*/ 1300566 w 1373303"/>
                <a:gd name="connsiteY27" fmla="*/ 1063409 h 1442375"/>
                <a:gd name="connsiteX28" fmla="*/ 1310957 w 1373303"/>
                <a:gd name="connsiteY28" fmla="*/ 1094581 h 1442375"/>
                <a:gd name="connsiteX29" fmla="*/ 1331739 w 1373303"/>
                <a:gd name="connsiteY29" fmla="*/ 1177709 h 1442375"/>
                <a:gd name="connsiteX30" fmla="*/ 1352521 w 1373303"/>
                <a:gd name="connsiteY30" fmla="*/ 1240054 h 1442375"/>
                <a:gd name="connsiteX31" fmla="*/ 1373303 w 1373303"/>
                <a:gd name="connsiteY31" fmla="*/ 1364745 h 1442375"/>
                <a:gd name="connsiteX32" fmla="*/ 1342130 w 1373303"/>
                <a:gd name="connsiteY32" fmla="*/ 1385527 h 1442375"/>
                <a:gd name="connsiteX33" fmla="*/ 1238221 w 1373303"/>
                <a:gd name="connsiteY33" fmla="*/ 1375136 h 1442375"/>
                <a:gd name="connsiteX34" fmla="*/ 1051185 w 1373303"/>
                <a:gd name="connsiteY34" fmla="*/ 1364745 h 1442375"/>
                <a:gd name="connsiteX35" fmla="*/ 781021 w 1373303"/>
                <a:gd name="connsiteY35" fmla="*/ 1375136 h 1442375"/>
                <a:gd name="connsiteX36" fmla="*/ 718675 w 1373303"/>
                <a:gd name="connsiteY36" fmla="*/ 1385527 h 1442375"/>
                <a:gd name="connsiteX37" fmla="*/ 666721 w 1373303"/>
                <a:gd name="connsiteY37" fmla="*/ 1395918 h 1442375"/>
                <a:gd name="connsiteX38" fmla="*/ 573203 w 1373303"/>
                <a:gd name="connsiteY38" fmla="*/ 1406309 h 1442375"/>
                <a:gd name="connsiteX0" fmla="*/ 573203 w 1373303"/>
                <a:gd name="connsiteY0" fmla="*/ 1410564 h 1446630"/>
                <a:gd name="connsiteX1" fmla="*/ 510857 w 1373303"/>
                <a:gd name="connsiteY1" fmla="*/ 1420955 h 1446630"/>
                <a:gd name="connsiteX2" fmla="*/ 251085 w 1373303"/>
                <a:gd name="connsiteY2" fmla="*/ 1441736 h 1446630"/>
                <a:gd name="connsiteX3" fmla="*/ 2569 w 1373303"/>
                <a:gd name="connsiteY3" fmla="*/ 1446499 h 1446630"/>
                <a:gd name="connsiteX4" fmla="*/ 22485 w 1373303"/>
                <a:gd name="connsiteY4" fmla="*/ 1296264 h 1446630"/>
                <a:gd name="connsiteX5" fmla="*/ 126394 w 1373303"/>
                <a:gd name="connsiteY5" fmla="*/ 932582 h 1446630"/>
                <a:gd name="connsiteX6" fmla="*/ 344603 w 1373303"/>
                <a:gd name="connsiteY6" fmla="*/ 724764 h 1446630"/>
                <a:gd name="connsiteX7" fmla="*/ 498735 w 1373303"/>
                <a:gd name="connsiteY7" fmla="*/ 670428 h 1446630"/>
                <a:gd name="connsiteX8" fmla="*/ 458903 w 1373303"/>
                <a:gd name="connsiteY8" fmla="*/ 579291 h 1446630"/>
                <a:gd name="connsiteX9" fmla="*/ 458903 w 1373303"/>
                <a:gd name="connsiteY9" fmla="*/ 309127 h 1446630"/>
                <a:gd name="connsiteX10" fmla="*/ 608274 w 1373303"/>
                <a:gd name="connsiteY10" fmla="*/ 42644 h 1446630"/>
                <a:gd name="connsiteX11" fmla="*/ 889260 w 1373303"/>
                <a:gd name="connsiteY11" fmla="*/ 43510 h 1446630"/>
                <a:gd name="connsiteX12" fmla="*/ 936885 w 1373303"/>
                <a:gd name="connsiteY12" fmla="*/ 80527 h 1446630"/>
                <a:gd name="connsiteX13" fmla="*/ 1009621 w 1373303"/>
                <a:gd name="connsiteY13" fmla="*/ 174046 h 1446630"/>
                <a:gd name="connsiteX14" fmla="*/ 1030403 w 1373303"/>
                <a:gd name="connsiteY14" fmla="*/ 257173 h 1446630"/>
                <a:gd name="connsiteX15" fmla="*/ 1040794 w 1373303"/>
                <a:gd name="connsiteY15" fmla="*/ 361082 h 1446630"/>
                <a:gd name="connsiteX16" fmla="*/ 1030403 w 1373303"/>
                <a:gd name="connsiteY16" fmla="*/ 527336 h 1446630"/>
                <a:gd name="connsiteX17" fmla="*/ 999230 w 1373303"/>
                <a:gd name="connsiteY17" fmla="*/ 589682 h 1446630"/>
                <a:gd name="connsiteX18" fmla="*/ 968057 w 1373303"/>
                <a:gd name="connsiteY18" fmla="*/ 652027 h 1446630"/>
                <a:gd name="connsiteX19" fmla="*/ 978448 w 1373303"/>
                <a:gd name="connsiteY19" fmla="*/ 683200 h 1446630"/>
                <a:gd name="connsiteX20" fmla="*/ 1020012 w 1373303"/>
                <a:gd name="connsiteY20" fmla="*/ 693591 h 1446630"/>
                <a:gd name="connsiteX21" fmla="*/ 1051185 w 1373303"/>
                <a:gd name="connsiteY21" fmla="*/ 703982 h 1446630"/>
                <a:gd name="connsiteX22" fmla="*/ 1144703 w 1373303"/>
                <a:gd name="connsiteY22" fmla="*/ 787109 h 1446630"/>
                <a:gd name="connsiteX23" fmla="*/ 1175875 w 1373303"/>
                <a:gd name="connsiteY23" fmla="*/ 807891 h 1446630"/>
                <a:gd name="connsiteX24" fmla="*/ 1196657 w 1373303"/>
                <a:gd name="connsiteY24" fmla="*/ 839064 h 1446630"/>
                <a:gd name="connsiteX25" fmla="*/ 1248612 w 1373303"/>
                <a:gd name="connsiteY25" fmla="*/ 901409 h 1446630"/>
                <a:gd name="connsiteX26" fmla="*/ 1269394 w 1373303"/>
                <a:gd name="connsiteY26" fmla="*/ 974146 h 1446630"/>
                <a:gd name="connsiteX27" fmla="*/ 1300566 w 1373303"/>
                <a:gd name="connsiteY27" fmla="*/ 1067664 h 1446630"/>
                <a:gd name="connsiteX28" fmla="*/ 1310957 w 1373303"/>
                <a:gd name="connsiteY28" fmla="*/ 1098836 h 1446630"/>
                <a:gd name="connsiteX29" fmla="*/ 1331739 w 1373303"/>
                <a:gd name="connsiteY29" fmla="*/ 1181964 h 1446630"/>
                <a:gd name="connsiteX30" fmla="*/ 1352521 w 1373303"/>
                <a:gd name="connsiteY30" fmla="*/ 1244309 h 1446630"/>
                <a:gd name="connsiteX31" fmla="*/ 1373303 w 1373303"/>
                <a:gd name="connsiteY31" fmla="*/ 1369000 h 1446630"/>
                <a:gd name="connsiteX32" fmla="*/ 1342130 w 1373303"/>
                <a:gd name="connsiteY32" fmla="*/ 1389782 h 1446630"/>
                <a:gd name="connsiteX33" fmla="*/ 1238221 w 1373303"/>
                <a:gd name="connsiteY33" fmla="*/ 1379391 h 1446630"/>
                <a:gd name="connsiteX34" fmla="*/ 1051185 w 1373303"/>
                <a:gd name="connsiteY34" fmla="*/ 1369000 h 1446630"/>
                <a:gd name="connsiteX35" fmla="*/ 781021 w 1373303"/>
                <a:gd name="connsiteY35" fmla="*/ 1379391 h 1446630"/>
                <a:gd name="connsiteX36" fmla="*/ 718675 w 1373303"/>
                <a:gd name="connsiteY36" fmla="*/ 1389782 h 1446630"/>
                <a:gd name="connsiteX37" fmla="*/ 666721 w 1373303"/>
                <a:gd name="connsiteY37" fmla="*/ 1400173 h 1446630"/>
                <a:gd name="connsiteX38" fmla="*/ 573203 w 1373303"/>
                <a:gd name="connsiteY38" fmla="*/ 1410564 h 1446630"/>
                <a:gd name="connsiteX0" fmla="*/ 573203 w 1373303"/>
                <a:gd name="connsiteY0" fmla="*/ 1406940 h 1443006"/>
                <a:gd name="connsiteX1" fmla="*/ 510857 w 1373303"/>
                <a:gd name="connsiteY1" fmla="*/ 1417331 h 1443006"/>
                <a:gd name="connsiteX2" fmla="*/ 251085 w 1373303"/>
                <a:gd name="connsiteY2" fmla="*/ 1438112 h 1443006"/>
                <a:gd name="connsiteX3" fmla="*/ 2569 w 1373303"/>
                <a:gd name="connsiteY3" fmla="*/ 1442875 h 1443006"/>
                <a:gd name="connsiteX4" fmla="*/ 22485 w 1373303"/>
                <a:gd name="connsiteY4" fmla="*/ 1292640 h 1443006"/>
                <a:gd name="connsiteX5" fmla="*/ 126394 w 1373303"/>
                <a:gd name="connsiteY5" fmla="*/ 928958 h 1443006"/>
                <a:gd name="connsiteX6" fmla="*/ 344603 w 1373303"/>
                <a:gd name="connsiteY6" fmla="*/ 721140 h 1443006"/>
                <a:gd name="connsiteX7" fmla="*/ 498735 w 1373303"/>
                <a:gd name="connsiteY7" fmla="*/ 666804 h 1443006"/>
                <a:gd name="connsiteX8" fmla="*/ 458903 w 1373303"/>
                <a:gd name="connsiteY8" fmla="*/ 575667 h 1443006"/>
                <a:gd name="connsiteX9" fmla="*/ 458903 w 1373303"/>
                <a:gd name="connsiteY9" fmla="*/ 305503 h 1443006"/>
                <a:gd name="connsiteX10" fmla="*/ 608274 w 1373303"/>
                <a:gd name="connsiteY10" fmla="*/ 39020 h 1443006"/>
                <a:gd name="connsiteX11" fmla="*/ 889260 w 1373303"/>
                <a:gd name="connsiteY11" fmla="*/ 39886 h 1443006"/>
                <a:gd name="connsiteX12" fmla="*/ 936885 w 1373303"/>
                <a:gd name="connsiteY12" fmla="*/ 76903 h 1443006"/>
                <a:gd name="connsiteX13" fmla="*/ 1009621 w 1373303"/>
                <a:gd name="connsiteY13" fmla="*/ 170422 h 1443006"/>
                <a:gd name="connsiteX14" fmla="*/ 1030403 w 1373303"/>
                <a:gd name="connsiteY14" fmla="*/ 253549 h 1443006"/>
                <a:gd name="connsiteX15" fmla="*/ 1040794 w 1373303"/>
                <a:gd name="connsiteY15" fmla="*/ 357458 h 1443006"/>
                <a:gd name="connsiteX16" fmla="*/ 1030403 w 1373303"/>
                <a:gd name="connsiteY16" fmla="*/ 523712 h 1443006"/>
                <a:gd name="connsiteX17" fmla="*/ 999230 w 1373303"/>
                <a:gd name="connsiteY17" fmla="*/ 586058 h 1443006"/>
                <a:gd name="connsiteX18" fmla="*/ 968057 w 1373303"/>
                <a:gd name="connsiteY18" fmla="*/ 648403 h 1443006"/>
                <a:gd name="connsiteX19" fmla="*/ 978448 w 1373303"/>
                <a:gd name="connsiteY19" fmla="*/ 679576 h 1443006"/>
                <a:gd name="connsiteX20" fmla="*/ 1020012 w 1373303"/>
                <a:gd name="connsiteY20" fmla="*/ 689967 h 1443006"/>
                <a:gd name="connsiteX21" fmla="*/ 1051185 w 1373303"/>
                <a:gd name="connsiteY21" fmla="*/ 700358 h 1443006"/>
                <a:gd name="connsiteX22" fmla="*/ 1144703 w 1373303"/>
                <a:gd name="connsiteY22" fmla="*/ 783485 h 1443006"/>
                <a:gd name="connsiteX23" fmla="*/ 1175875 w 1373303"/>
                <a:gd name="connsiteY23" fmla="*/ 804267 h 1443006"/>
                <a:gd name="connsiteX24" fmla="*/ 1196657 w 1373303"/>
                <a:gd name="connsiteY24" fmla="*/ 835440 h 1443006"/>
                <a:gd name="connsiteX25" fmla="*/ 1248612 w 1373303"/>
                <a:gd name="connsiteY25" fmla="*/ 897785 h 1443006"/>
                <a:gd name="connsiteX26" fmla="*/ 1269394 w 1373303"/>
                <a:gd name="connsiteY26" fmla="*/ 970522 h 1443006"/>
                <a:gd name="connsiteX27" fmla="*/ 1300566 w 1373303"/>
                <a:gd name="connsiteY27" fmla="*/ 1064040 h 1443006"/>
                <a:gd name="connsiteX28" fmla="*/ 1310957 w 1373303"/>
                <a:gd name="connsiteY28" fmla="*/ 1095212 h 1443006"/>
                <a:gd name="connsiteX29" fmla="*/ 1331739 w 1373303"/>
                <a:gd name="connsiteY29" fmla="*/ 1178340 h 1443006"/>
                <a:gd name="connsiteX30" fmla="*/ 1352521 w 1373303"/>
                <a:gd name="connsiteY30" fmla="*/ 1240685 h 1443006"/>
                <a:gd name="connsiteX31" fmla="*/ 1373303 w 1373303"/>
                <a:gd name="connsiteY31" fmla="*/ 1365376 h 1443006"/>
                <a:gd name="connsiteX32" fmla="*/ 1342130 w 1373303"/>
                <a:gd name="connsiteY32" fmla="*/ 1386158 h 1443006"/>
                <a:gd name="connsiteX33" fmla="*/ 1238221 w 1373303"/>
                <a:gd name="connsiteY33" fmla="*/ 1375767 h 1443006"/>
                <a:gd name="connsiteX34" fmla="*/ 1051185 w 1373303"/>
                <a:gd name="connsiteY34" fmla="*/ 1365376 h 1443006"/>
                <a:gd name="connsiteX35" fmla="*/ 781021 w 1373303"/>
                <a:gd name="connsiteY35" fmla="*/ 1375767 h 1443006"/>
                <a:gd name="connsiteX36" fmla="*/ 718675 w 1373303"/>
                <a:gd name="connsiteY36" fmla="*/ 1386158 h 1443006"/>
                <a:gd name="connsiteX37" fmla="*/ 666721 w 1373303"/>
                <a:gd name="connsiteY37" fmla="*/ 1396549 h 1443006"/>
                <a:gd name="connsiteX38" fmla="*/ 573203 w 1373303"/>
                <a:gd name="connsiteY38" fmla="*/ 1406940 h 1443006"/>
                <a:gd name="connsiteX0" fmla="*/ 573203 w 1373303"/>
                <a:gd name="connsiteY0" fmla="*/ 1406940 h 1443006"/>
                <a:gd name="connsiteX1" fmla="*/ 510857 w 1373303"/>
                <a:gd name="connsiteY1" fmla="*/ 1417331 h 1443006"/>
                <a:gd name="connsiteX2" fmla="*/ 251085 w 1373303"/>
                <a:gd name="connsiteY2" fmla="*/ 1438112 h 1443006"/>
                <a:gd name="connsiteX3" fmla="*/ 2569 w 1373303"/>
                <a:gd name="connsiteY3" fmla="*/ 1442875 h 1443006"/>
                <a:gd name="connsiteX4" fmla="*/ 22485 w 1373303"/>
                <a:gd name="connsiteY4" fmla="*/ 1292640 h 1443006"/>
                <a:gd name="connsiteX5" fmla="*/ 126394 w 1373303"/>
                <a:gd name="connsiteY5" fmla="*/ 928958 h 1443006"/>
                <a:gd name="connsiteX6" fmla="*/ 344603 w 1373303"/>
                <a:gd name="connsiteY6" fmla="*/ 721140 h 1443006"/>
                <a:gd name="connsiteX7" fmla="*/ 498735 w 1373303"/>
                <a:gd name="connsiteY7" fmla="*/ 666804 h 1443006"/>
                <a:gd name="connsiteX8" fmla="*/ 458903 w 1373303"/>
                <a:gd name="connsiteY8" fmla="*/ 575667 h 1443006"/>
                <a:gd name="connsiteX9" fmla="*/ 458903 w 1373303"/>
                <a:gd name="connsiteY9" fmla="*/ 305503 h 1443006"/>
                <a:gd name="connsiteX10" fmla="*/ 608274 w 1373303"/>
                <a:gd name="connsiteY10" fmla="*/ 39020 h 1443006"/>
                <a:gd name="connsiteX11" fmla="*/ 889260 w 1373303"/>
                <a:gd name="connsiteY11" fmla="*/ 39886 h 1443006"/>
                <a:gd name="connsiteX12" fmla="*/ 936885 w 1373303"/>
                <a:gd name="connsiteY12" fmla="*/ 76903 h 1443006"/>
                <a:gd name="connsiteX13" fmla="*/ 1009621 w 1373303"/>
                <a:gd name="connsiteY13" fmla="*/ 170422 h 1443006"/>
                <a:gd name="connsiteX14" fmla="*/ 1030403 w 1373303"/>
                <a:gd name="connsiteY14" fmla="*/ 253549 h 1443006"/>
                <a:gd name="connsiteX15" fmla="*/ 1040794 w 1373303"/>
                <a:gd name="connsiteY15" fmla="*/ 357458 h 1443006"/>
                <a:gd name="connsiteX16" fmla="*/ 1030403 w 1373303"/>
                <a:gd name="connsiteY16" fmla="*/ 523712 h 1443006"/>
                <a:gd name="connsiteX17" fmla="*/ 999230 w 1373303"/>
                <a:gd name="connsiteY17" fmla="*/ 586058 h 1443006"/>
                <a:gd name="connsiteX18" fmla="*/ 968057 w 1373303"/>
                <a:gd name="connsiteY18" fmla="*/ 648403 h 1443006"/>
                <a:gd name="connsiteX19" fmla="*/ 978448 w 1373303"/>
                <a:gd name="connsiteY19" fmla="*/ 679576 h 1443006"/>
                <a:gd name="connsiteX20" fmla="*/ 1020012 w 1373303"/>
                <a:gd name="connsiteY20" fmla="*/ 689967 h 1443006"/>
                <a:gd name="connsiteX21" fmla="*/ 1051185 w 1373303"/>
                <a:gd name="connsiteY21" fmla="*/ 700358 h 1443006"/>
                <a:gd name="connsiteX22" fmla="*/ 1144703 w 1373303"/>
                <a:gd name="connsiteY22" fmla="*/ 783485 h 1443006"/>
                <a:gd name="connsiteX23" fmla="*/ 1175875 w 1373303"/>
                <a:gd name="connsiteY23" fmla="*/ 804267 h 1443006"/>
                <a:gd name="connsiteX24" fmla="*/ 1196657 w 1373303"/>
                <a:gd name="connsiteY24" fmla="*/ 835440 h 1443006"/>
                <a:gd name="connsiteX25" fmla="*/ 1248612 w 1373303"/>
                <a:gd name="connsiteY25" fmla="*/ 897785 h 1443006"/>
                <a:gd name="connsiteX26" fmla="*/ 1269394 w 1373303"/>
                <a:gd name="connsiteY26" fmla="*/ 970522 h 1443006"/>
                <a:gd name="connsiteX27" fmla="*/ 1300566 w 1373303"/>
                <a:gd name="connsiteY27" fmla="*/ 1064040 h 1443006"/>
                <a:gd name="connsiteX28" fmla="*/ 1310957 w 1373303"/>
                <a:gd name="connsiteY28" fmla="*/ 1095212 h 1443006"/>
                <a:gd name="connsiteX29" fmla="*/ 1331739 w 1373303"/>
                <a:gd name="connsiteY29" fmla="*/ 1178340 h 1443006"/>
                <a:gd name="connsiteX30" fmla="*/ 1352521 w 1373303"/>
                <a:gd name="connsiteY30" fmla="*/ 1240685 h 1443006"/>
                <a:gd name="connsiteX31" fmla="*/ 1373303 w 1373303"/>
                <a:gd name="connsiteY31" fmla="*/ 1365376 h 1443006"/>
                <a:gd name="connsiteX32" fmla="*/ 1342130 w 1373303"/>
                <a:gd name="connsiteY32" fmla="*/ 1386158 h 1443006"/>
                <a:gd name="connsiteX33" fmla="*/ 1238221 w 1373303"/>
                <a:gd name="connsiteY33" fmla="*/ 1375767 h 1443006"/>
                <a:gd name="connsiteX34" fmla="*/ 1051185 w 1373303"/>
                <a:gd name="connsiteY34" fmla="*/ 1365376 h 1443006"/>
                <a:gd name="connsiteX35" fmla="*/ 781021 w 1373303"/>
                <a:gd name="connsiteY35" fmla="*/ 1375767 h 1443006"/>
                <a:gd name="connsiteX36" fmla="*/ 718675 w 1373303"/>
                <a:gd name="connsiteY36" fmla="*/ 1386158 h 1443006"/>
                <a:gd name="connsiteX37" fmla="*/ 666721 w 1373303"/>
                <a:gd name="connsiteY37" fmla="*/ 1396549 h 1443006"/>
                <a:gd name="connsiteX38" fmla="*/ 573203 w 1373303"/>
                <a:gd name="connsiteY38" fmla="*/ 1406940 h 1443006"/>
                <a:gd name="connsiteX0" fmla="*/ 573203 w 1373303"/>
                <a:gd name="connsiteY0" fmla="*/ 1406940 h 1443006"/>
                <a:gd name="connsiteX1" fmla="*/ 510857 w 1373303"/>
                <a:gd name="connsiteY1" fmla="*/ 1417331 h 1443006"/>
                <a:gd name="connsiteX2" fmla="*/ 251085 w 1373303"/>
                <a:gd name="connsiteY2" fmla="*/ 1438112 h 1443006"/>
                <a:gd name="connsiteX3" fmla="*/ 2569 w 1373303"/>
                <a:gd name="connsiteY3" fmla="*/ 1442875 h 1443006"/>
                <a:gd name="connsiteX4" fmla="*/ 22485 w 1373303"/>
                <a:gd name="connsiteY4" fmla="*/ 1292640 h 1443006"/>
                <a:gd name="connsiteX5" fmla="*/ 126394 w 1373303"/>
                <a:gd name="connsiteY5" fmla="*/ 928958 h 1443006"/>
                <a:gd name="connsiteX6" fmla="*/ 344603 w 1373303"/>
                <a:gd name="connsiteY6" fmla="*/ 721140 h 1443006"/>
                <a:gd name="connsiteX7" fmla="*/ 498735 w 1373303"/>
                <a:gd name="connsiteY7" fmla="*/ 666804 h 1443006"/>
                <a:gd name="connsiteX8" fmla="*/ 458903 w 1373303"/>
                <a:gd name="connsiteY8" fmla="*/ 575667 h 1443006"/>
                <a:gd name="connsiteX9" fmla="*/ 458903 w 1373303"/>
                <a:gd name="connsiteY9" fmla="*/ 305503 h 1443006"/>
                <a:gd name="connsiteX10" fmla="*/ 608274 w 1373303"/>
                <a:gd name="connsiteY10" fmla="*/ 39020 h 1443006"/>
                <a:gd name="connsiteX11" fmla="*/ 889260 w 1373303"/>
                <a:gd name="connsiteY11" fmla="*/ 39886 h 1443006"/>
                <a:gd name="connsiteX12" fmla="*/ 936885 w 1373303"/>
                <a:gd name="connsiteY12" fmla="*/ 76903 h 1443006"/>
                <a:gd name="connsiteX13" fmla="*/ 1009621 w 1373303"/>
                <a:gd name="connsiteY13" fmla="*/ 170422 h 1443006"/>
                <a:gd name="connsiteX14" fmla="*/ 1030403 w 1373303"/>
                <a:gd name="connsiteY14" fmla="*/ 253549 h 1443006"/>
                <a:gd name="connsiteX15" fmla="*/ 1040794 w 1373303"/>
                <a:gd name="connsiteY15" fmla="*/ 357458 h 1443006"/>
                <a:gd name="connsiteX16" fmla="*/ 1030403 w 1373303"/>
                <a:gd name="connsiteY16" fmla="*/ 523712 h 1443006"/>
                <a:gd name="connsiteX17" fmla="*/ 999230 w 1373303"/>
                <a:gd name="connsiteY17" fmla="*/ 586058 h 1443006"/>
                <a:gd name="connsiteX18" fmla="*/ 968057 w 1373303"/>
                <a:gd name="connsiteY18" fmla="*/ 648403 h 1443006"/>
                <a:gd name="connsiteX19" fmla="*/ 978448 w 1373303"/>
                <a:gd name="connsiteY19" fmla="*/ 679576 h 1443006"/>
                <a:gd name="connsiteX20" fmla="*/ 1020012 w 1373303"/>
                <a:gd name="connsiteY20" fmla="*/ 689967 h 1443006"/>
                <a:gd name="connsiteX21" fmla="*/ 1051185 w 1373303"/>
                <a:gd name="connsiteY21" fmla="*/ 700358 h 1443006"/>
                <a:gd name="connsiteX22" fmla="*/ 1144703 w 1373303"/>
                <a:gd name="connsiteY22" fmla="*/ 783485 h 1443006"/>
                <a:gd name="connsiteX23" fmla="*/ 1175875 w 1373303"/>
                <a:gd name="connsiteY23" fmla="*/ 804267 h 1443006"/>
                <a:gd name="connsiteX24" fmla="*/ 1196657 w 1373303"/>
                <a:gd name="connsiteY24" fmla="*/ 835440 h 1443006"/>
                <a:gd name="connsiteX25" fmla="*/ 1248612 w 1373303"/>
                <a:gd name="connsiteY25" fmla="*/ 897785 h 1443006"/>
                <a:gd name="connsiteX26" fmla="*/ 1269394 w 1373303"/>
                <a:gd name="connsiteY26" fmla="*/ 970522 h 1443006"/>
                <a:gd name="connsiteX27" fmla="*/ 1300566 w 1373303"/>
                <a:gd name="connsiteY27" fmla="*/ 1064040 h 1443006"/>
                <a:gd name="connsiteX28" fmla="*/ 1310957 w 1373303"/>
                <a:gd name="connsiteY28" fmla="*/ 1095212 h 1443006"/>
                <a:gd name="connsiteX29" fmla="*/ 1331739 w 1373303"/>
                <a:gd name="connsiteY29" fmla="*/ 1178340 h 1443006"/>
                <a:gd name="connsiteX30" fmla="*/ 1352521 w 1373303"/>
                <a:gd name="connsiteY30" fmla="*/ 1240685 h 1443006"/>
                <a:gd name="connsiteX31" fmla="*/ 1373303 w 1373303"/>
                <a:gd name="connsiteY31" fmla="*/ 1365376 h 1443006"/>
                <a:gd name="connsiteX32" fmla="*/ 1342130 w 1373303"/>
                <a:gd name="connsiteY32" fmla="*/ 1386158 h 1443006"/>
                <a:gd name="connsiteX33" fmla="*/ 1238221 w 1373303"/>
                <a:gd name="connsiteY33" fmla="*/ 1375767 h 1443006"/>
                <a:gd name="connsiteX34" fmla="*/ 1051185 w 1373303"/>
                <a:gd name="connsiteY34" fmla="*/ 1365376 h 1443006"/>
                <a:gd name="connsiteX35" fmla="*/ 781021 w 1373303"/>
                <a:gd name="connsiteY35" fmla="*/ 1375767 h 1443006"/>
                <a:gd name="connsiteX36" fmla="*/ 718675 w 1373303"/>
                <a:gd name="connsiteY36" fmla="*/ 1386158 h 1443006"/>
                <a:gd name="connsiteX37" fmla="*/ 666721 w 1373303"/>
                <a:gd name="connsiteY37" fmla="*/ 1396549 h 1443006"/>
                <a:gd name="connsiteX38" fmla="*/ 573203 w 1373303"/>
                <a:gd name="connsiteY38" fmla="*/ 1406940 h 1443006"/>
                <a:gd name="connsiteX0" fmla="*/ 573203 w 1373303"/>
                <a:gd name="connsiteY0" fmla="*/ 1406940 h 1443217"/>
                <a:gd name="connsiteX1" fmla="*/ 251085 w 1373303"/>
                <a:gd name="connsiteY1" fmla="*/ 1438112 h 1443217"/>
                <a:gd name="connsiteX2" fmla="*/ 2569 w 1373303"/>
                <a:gd name="connsiteY2" fmla="*/ 1442875 h 1443217"/>
                <a:gd name="connsiteX3" fmla="*/ 22485 w 1373303"/>
                <a:gd name="connsiteY3" fmla="*/ 1292640 h 1443217"/>
                <a:gd name="connsiteX4" fmla="*/ 126394 w 1373303"/>
                <a:gd name="connsiteY4" fmla="*/ 928958 h 1443217"/>
                <a:gd name="connsiteX5" fmla="*/ 344603 w 1373303"/>
                <a:gd name="connsiteY5" fmla="*/ 721140 h 1443217"/>
                <a:gd name="connsiteX6" fmla="*/ 498735 w 1373303"/>
                <a:gd name="connsiteY6" fmla="*/ 666804 h 1443217"/>
                <a:gd name="connsiteX7" fmla="*/ 458903 w 1373303"/>
                <a:gd name="connsiteY7" fmla="*/ 575667 h 1443217"/>
                <a:gd name="connsiteX8" fmla="*/ 458903 w 1373303"/>
                <a:gd name="connsiteY8" fmla="*/ 305503 h 1443217"/>
                <a:gd name="connsiteX9" fmla="*/ 608274 w 1373303"/>
                <a:gd name="connsiteY9" fmla="*/ 39020 h 1443217"/>
                <a:gd name="connsiteX10" fmla="*/ 889260 w 1373303"/>
                <a:gd name="connsiteY10" fmla="*/ 39886 h 1443217"/>
                <a:gd name="connsiteX11" fmla="*/ 936885 w 1373303"/>
                <a:gd name="connsiteY11" fmla="*/ 76903 h 1443217"/>
                <a:gd name="connsiteX12" fmla="*/ 1009621 w 1373303"/>
                <a:gd name="connsiteY12" fmla="*/ 170422 h 1443217"/>
                <a:gd name="connsiteX13" fmla="*/ 1030403 w 1373303"/>
                <a:gd name="connsiteY13" fmla="*/ 253549 h 1443217"/>
                <a:gd name="connsiteX14" fmla="*/ 1040794 w 1373303"/>
                <a:gd name="connsiteY14" fmla="*/ 357458 h 1443217"/>
                <a:gd name="connsiteX15" fmla="*/ 1030403 w 1373303"/>
                <a:gd name="connsiteY15" fmla="*/ 523712 h 1443217"/>
                <a:gd name="connsiteX16" fmla="*/ 999230 w 1373303"/>
                <a:gd name="connsiteY16" fmla="*/ 586058 h 1443217"/>
                <a:gd name="connsiteX17" fmla="*/ 968057 w 1373303"/>
                <a:gd name="connsiteY17" fmla="*/ 648403 h 1443217"/>
                <a:gd name="connsiteX18" fmla="*/ 978448 w 1373303"/>
                <a:gd name="connsiteY18" fmla="*/ 679576 h 1443217"/>
                <a:gd name="connsiteX19" fmla="*/ 1020012 w 1373303"/>
                <a:gd name="connsiteY19" fmla="*/ 689967 h 1443217"/>
                <a:gd name="connsiteX20" fmla="*/ 1051185 w 1373303"/>
                <a:gd name="connsiteY20" fmla="*/ 700358 h 1443217"/>
                <a:gd name="connsiteX21" fmla="*/ 1144703 w 1373303"/>
                <a:gd name="connsiteY21" fmla="*/ 783485 h 1443217"/>
                <a:gd name="connsiteX22" fmla="*/ 1175875 w 1373303"/>
                <a:gd name="connsiteY22" fmla="*/ 804267 h 1443217"/>
                <a:gd name="connsiteX23" fmla="*/ 1196657 w 1373303"/>
                <a:gd name="connsiteY23" fmla="*/ 835440 h 1443217"/>
                <a:gd name="connsiteX24" fmla="*/ 1248612 w 1373303"/>
                <a:gd name="connsiteY24" fmla="*/ 897785 h 1443217"/>
                <a:gd name="connsiteX25" fmla="*/ 1269394 w 1373303"/>
                <a:gd name="connsiteY25" fmla="*/ 970522 h 1443217"/>
                <a:gd name="connsiteX26" fmla="*/ 1300566 w 1373303"/>
                <a:gd name="connsiteY26" fmla="*/ 1064040 h 1443217"/>
                <a:gd name="connsiteX27" fmla="*/ 1310957 w 1373303"/>
                <a:gd name="connsiteY27" fmla="*/ 1095212 h 1443217"/>
                <a:gd name="connsiteX28" fmla="*/ 1331739 w 1373303"/>
                <a:gd name="connsiteY28" fmla="*/ 1178340 h 1443217"/>
                <a:gd name="connsiteX29" fmla="*/ 1352521 w 1373303"/>
                <a:gd name="connsiteY29" fmla="*/ 1240685 h 1443217"/>
                <a:gd name="connsiteX30" fmla="*/ 1373303 w 1373303"/>
                <a:gd name="connsiteY30" fmla="*/ 1365376 h 1443217"/>
                <a:gd name="connsiteX31" fmla="*/ 1342130 w 1373303"/>
                <a:gd name="connsiteY31" fmla="*/ 1386158 h 1443217"/>
                <a:gd name="connsiteX32" fmla="*/ 1238221 w 1373303"/>
                <a:gd name="connsiteY32" fmla="*/ 1375767 h 1443217"/>
                <a:gd name="connsiteX33" fmla="*/ 1051185 w 1373303"/>
                <a:gd name="connsiteY33" fmla="*/ 1365376 h 1443217"/>
                <a:gd name="connsiteX34" fmla="*/ 781021 w 1373303"/>
                <a:gd name="connsiteY34" fmla="*/ 1375767 h 1443217"/>
                <a:gd name="connsiteX35" fmla="*/ 718675 w 1373303"/>
                <a:gd name="connsiteY35" fmla="*/ 1386158 h 1443217"/>
                <a:gd name="connsiteX36" fmla="*/ 666721 w 1373303"/>
                <a:gd name="connsiteY36" fmla="*/ 1396549 h 1443217"/>
                <a:gd name="connsiteX37" fmla="*/ 573203 w 1373303"/>
                <a:gd name="connsiteY37" fmla="*/ 1406940 h 1443217"/>
                <a:gd name="connsiteX0" fmla="*/ 666721 w 1373303"/>
                <a:gd name="connsiteY0" fmla="*/ 1396549 h 1443660"/>
                <a:gd name="connsiteX1" fmla="*/ 251085 w 1373303"/>
                <a:gd name="connsiteY1" fmla="*/ 1438112 h 1443660"/>
                <a:gd name="connsiteX2" fmla="*/ 2569 w 1373303"/>
                <a:gd name="connsiteY2" fmla="*/ 1442875 h 1443660"/>
                <a:gd name="connsiteX3" fmla="*/ 22485 w 1373303"/>
                <a:gd name="connsiteY3" fmla="*/ 1292640 h 1443660"/>
                <a:gd name="connsiteX4" fmla="*/ 126394 w 1373303"/>
                <a:gd name="connsiteY4" fmla="*/ 928958 h 1443660"/>
                <a:gd name="connsiteX5" fmla="*/ 344603 w 1373303"/>
                <a:gd name="connsiteY5" fmla="*/ 721140 h 1443660"/>
                <a:gd name="connsiteX6" fmla="*/ 498735 w 1373303"/>
                <a:gd name="connsiteY6" fmla="*/ 666804 h 1443660"/>
                <a:gd name="connsiteX7" fmla="*/ 458903 w 1373303"/>
                <a:gd name="connsiteY7" fmla="*/ 575667 h 1443660"/>
                <a:gd name="connsiteX8" fmla="*/ 458903 w 1373303"/>
                <a:gd name="connsiteY8" fmla="*/ 305503 h 1443660"/>
                <a:gd name="connsiteX9" fmla="*/ 608274 w 1373303"/>
                <a:gd name="connsiteY9" fmla="*/ 39020 h 1443660"/>
                <a:gd name="connsiteX10" fmla="*/ 889260 w 1373303"/>
                <a:gd name="connsiteY10" fmla="*/ 39886 h 1443660"/>
                <a:gd name="connsiteX11" fmla="*/ 936885 w 1373303"/>
                <a:gd name="connsiteY11" fmla="*/ 76903 h 1443660"/>
                <a:gd name="connsiteX12" fmla="*/ 1009621 w 1373303"/>
                <a:gd name="connsiteY12" fmla="*/ 170422 h 1443660"/>
                <a:gd name="connsiteX13" fmla="*/ 1030403 w 1373303"/>
                <a:gd name="connsiteY13" fmla="*/ 253549 h 1443660"/>
                <a:gd name="connsiteX14" fmla="*/ 1040794 w 1373303"/>
                <a:gd name="connsiteY14" fmla="*/ 357458 h 1443660"/>
                <a:gd name="connsiteX15" fmla="*/ 1030403 w 1373303"/>
                <a:gd name="connsiteY15" fmla="*/ 523712 h 1443660"/>
                <a:gd name="connsiteX16" fmla="*/ 999230 w 1373303"/>
                <a:gd name="connsiteY16" fmla="*/ 586058 h 1443660"/>
                <a:gd name="connsiteX17" fmla="*/ 968057 w 1373303"/>
                <a:gd name="connsiteY17" fmla="*/ 648403 h 1443660"/>
                <a:gd name="connsiteX18" fmla="*/ 978448 w 1373303"/>
                <a:gd name="connsiteY18" fmla="*/ 679576 h 1443660"/>
                <a:gd name="connsiteX19" fmla="*/ 1020012 w 1373303"/>
                <a:gd name="connsiteY19" fmla="*/ 689967 h 1443660"/>
                <a:gd name="connsiteX20" fmla="*/ 1051185 w 1373303"/>
                <a:gd name="connsiteY20" fmla="*/ 700358 h 1443660"/>
                <a:gd name="connsiteX21" fmla="*/ 1144703 w 1373303"/>
                <a:gd name="connsiteY21" fmla="*/ 783485 h 1443660"/>
                <a:gd name="connsiteX22" fmla="*/ 1175875 w 1373303"/>
                <a:gd name="connsiteY22" fmla="*/ 804267 h 1443660"/>
                <a:gd name="connsiteX23" fmla="*/ 1196657 w 1373303"/>
                <a:gd name="connsiteY23" fmla="*/ 835440 h 1443660"/>
                <a:gd name="connsiteX24" fmla="*/ 1248612 w 1373303"/>
                <a:gd name="connsiteY24" fmla="*/ 897785 h 1443660"/>
                <a:gd name="connsiteX25" fmla="*/ 1269394 w 1373303"/>
                <a:gd name="connsiteY25" fmla="*/ 970522 h 1443660"/>
                <a:gd name="connsiteX26" fmla="*/ 1300566 w 1373303"/>
                <a:gd name="connsiteY26" fmla="*/ 1064040 h 1443660"/>
                <a:gd name="connsiteX27" fmla="*/ 1310957 w 1373303"/>
                <a:gd name="connsiteY27" fmla="*/ 1095212 h 1443660"/>
                <a:gd name="connsiteX28" fmla="*/ 1331739 w 1373303"/>
                <a:gd name="connsiteY28" fmla="*/ 1178340 h 1443660"/>
                <a:gd name="connsiteX29" fmla="*/ 1352521 w 1373303"/>
                <a:gd name="connsiteY29" fmla="*/ 1240685 h 1443660"/>
                <a:gd name="connsiteX30" fmla="*/ 1373303 w 1373303"/>
                <a:gd name="connsiteY30" fmla="*/ 1365376 h 1443660"/>
                <a:gd name="connsiteX31" fmla="*/ 1342130 w 1373303"/>
                <a:gd name="connsiteY31" fmla="*/ 1386158 h 1443660"/>
                <a:gd name="connsiteX32" fmla="*/ 1238221 w 1373303"/>
                <a:gd name="connsiteY32" fmla="*/ 1375767 h 1443660"/>
                <a:gd name="connsiteX33" fmla="*/ 1051185 w 1373303"/>
                <a:gd name="connsiteY33" fmla="*/ 1365376 h 1443660"/>
                <a:gd name="connsiteX34" fmla="*/ 781021 w 1373303"/>
                <a:gd name="connsiteY34" fmla="*/ 1375767 h 1443660"/>
                <a:gd name="connsiteX35" fmla="*/ 718675 w 1373303"/>
                <a:gd name="connsiteY35" fmla="*/ 1386158 h 1443660"/>
                <a:gd name="connsiteX36" fmla="*/ 666721 w 1373303"/>
                <a:gd name="connsiteY36" fmla="*/ 1396549 h 1443660"/>
                <a:gd name="connsiteX0" fmla="*/ 718675 w 1373303"/>
                <a:gd name="connsiteY0" fmla="*/ 1386158 h 1444245"/>
                <a:gd name="connsiteX1" fmla="*/ 251085 w 1373303"/>
                <a:gd name="connsiteY1" fmla="*/ 1438112 h 1444245"/>
                <a:gd name="connsiteX2" fmla="*/ 2569 w 1373303"/>
                <a:gd name="connsiteY2" fmla="*/ 1442875 h 1444245"/>
                <a:gd name="connsiteX3" fmla="*/ 22485 w 1373303"/>
                <a:gd name="connsiteY3" fmla="*/ 1292640 h 1444245"/>
                <a:gd name="connsiteX4" fmla="*/ 126394 w 1373303"/>
                <a:gd name="connsiteY4" fmla="*/ 928958 h 1444245"/>
                <a:gd name="connsiteX5" fmla="*/ 344603 w 1373303"/>
                <a:gd name="connsiteY5" fmla="*/ 721140 h 1444245"/>
                <a:gd name="connsiteX6" fmla="*/ 498735 w 1373303"/>
                <a:gd name="connsiteY6" fmla="*/ 666804 h 1444245"/>
                <a:gd name="connsiteX7" fmla="*/ 458903 w 1373303"/>
                <a:gd name="connsiteY7" fmla="*/ 575667 h 1444245"/>
                <a:gd name="connsiteX8" fmla="*/ 458903 w 1373303"/>
                <a:gd name="connsiteY8" fmla="*/ 305503 h 1444245"/>
                <a:gd name="connsiteX9" fmla="*/ 608274 w 1373303"/>
                <a:gd name="connsiteY9" fmla="*/ 39020 h 1444245"/>
                <a:gd name="connsiteX10" fmla="*/ 889260 w 1373303"/>
                <a:gd name="connsiteY10" fmla="*/ 39886 h 1444245"/>
                <a:gd name="connsiteX11" fmla="*/ 936885 w 1373303"/>
                <a:gd name="connsiteY11" fmla="*/ 76903 h 1444245"/>
                <a:gd name="connsiteX12" fmla="*/ 1009621 w 1373303"/>
                <a:gd name="connsiteY12" fmla="*/ 170422 h 1444245"/>
                <a:gd name="connsiteX13" fmla="*/ 1030403 w 1373303"/>
                <a:gd name="connsiteY13" fmla="*/ 253549 h 1444245"/>
                <a:gd name="connsiteX14" fmla="*/ 1040794 w 1373303"/>
                <a:gd name="connsiteY14" fmla="*/ 357458 h 1444245"/>
                <a:gd name="connsiteX15" fmla="*/ 1030403 w 1373303"/>
                <a:gd name="connsiteY15" fmla="*/ 523712 h 1444245"/>
                <a:gd name="connsiteX16" fmla="*/ 999230 w 1373303"/>
                <a:gd name="connsiteY16" fmla="*/ 586058 h 1444245"/>
                <a:gd name="connsiteX17" fmla="*/ 968057 w 1373303"/>
                <a:gd name="connsiteY17" fmla="*/ 648403 h 1444245"/>
                <a:gd name="connsiteX18" fmla="*/ 978448 w 1373303"/>
                <a:gd name="connsiteY18" fmla="*/ 679576 h 1444245"/>
                <a:gd name="connsiteX19" fmla="*/ 1020012 w 1373303"/>
                <a:gd name="connsiteY19" fmla="*/ 689967 h 1444245"/>
                <a:gd name="connsiteX20" fmla="*/ 1051185 w 1373303"/>
                <a:gd name="connsiteY20" fmla="*/ 700358 h 1444245"/>
                <a:gd name="connsiteX21" fmla="*/ 1144703 w 1373303"/>
                <a:gd name="connsiteY21" fmla="*/ 783485 h 1444245"/>
                <a:gd name="connsiteX22" fmla="*/ 1175875 w 1373303"/>
                <a:gd name="connsiteY22" fmla="*/ 804267 h 1444245"/>
                <a:gd name="connsiteX23" fmla="*/ 1196657 w 1373303"/>
                <a:gd name="connsiteY23" fmla="*/ 835440 h 1444245"/>
                <a:gd name="connsiteX24" fmla="*/ 1248612 w 1373303"/>
                <a:gd name="connsiteY24" fmla="*/ 897785 h 1444245"/>
                <a:gd name="connsiteX25" fmla="*/ 1269394 w 1373303"/>
                <a:gd name="connsiteY25" fmla="*/ 970522 h 1444245"/>
                <a:gd name="connsiteX26" fmla="*/ 1300566 w 1373303"/>
                <a:gd name="connsiteY26" fmla="*/ 1064040 h 1444245"/>
                <a:gd name="connsiteX27" fmla="*/ 1310957 w 1373303"/>
                <a:gd name="connsiteY27" fmla="*/ 1095212 h 1444245"/>
                <a:gd name="connsiteX28" fmla="*/ 1331739 w 1373303"/>
                <a:gd name="connsiteY28" fmla="*/ 1178340 h 1444245"/>
                <a:gd name="connsiteX29" fmla="*/ 1352521 w 1373303"/>
                <a:gd name="connsiteY29" fmla="*/ 1240685 h 1444245"/>
                <a:gd name="connsiteX30" fmla="*/ 1373303 w 1373303"/>
                <a:gd name="connsiteY30" fmla="*/ 1365376 h 1444245"/>
                <a:gd name="connsiteX31" fmla="*/ 1342130 w 1373303"/>
                <a:gd name="connsiteY31" fmla="*/ 1386158 h 1444245"/>
                <a:gd name="connsiteX32" fmla="*/ 1238221 w 1373303"/>
                <a:gd name="connsiteY32" fmla="*/ 1375767 h 1444245"/>
                <a:gd name="connsiteX33" fmla="*/ 1051185 w 1373303"/>
                <a:gd name="connsiteY33" fmla="*/ 1365376 h 1444245"/>
                <a:gd name="connsiteX34" fmla="*/ 781021 w 1373303"/>
                <a:gd name="connsiteY34" fmla="*/ 1375767 h 1444245"/>
                <a:gd name="connsiteX35" fmla="*/ 718675 w 1373303"/>
                <a:gd name="connsiteY35" fmla="*/ 1386158 h 1444245"/>
                <a:gd name="connsiteX0" fmla="*/ 781021 w 1373303"/>
                <a:gd name="connsiteY0" fmla="*/ 1375767 h 1444901"/>
                <a:gd name="connsiteX1" fmla="*/ 251085 w 1373303"/>
                <a:gd name="connsiteY1" fmla="*/ 1438112 h 1444901"/>
                <a:gd name="connsiteX2" fmla="*/ 2569 w 1373303"/>
                <a:gd name="connsiteY2" fmla="*/ 1442875 h 1444901"/>
                <a:gd name="connsiteX3" fmla="*/ 22485 w 1373303"/>
                <a:gd name="connsiteY3" fmla="*/ 1292640 h 1444901"/>
                <a:gd name="connsiteX4" fmla="*/ 126394 w 1373303"/>
                <a:gd name="connsiteY4" fmla="*/ 928958 h 1444901"/>
                <a:gd name="connsiteX5" fmla="*/ 344603 w 1373303"/>
                <a:gd name="connsiteY5" fmla="*/ 721140 h 1444901"/>
                <a:gd name="connsiteX6" fmla="*/ 498735 w 1373303"/>
                <a:gd name="connsiteY6" fmla="*/ 666804 h 1444901"/>
                <a:gd name="connsiteX7" fmla="*/ 458903 w 1373303"/>
                <a:gd name="connsiteY7" fmla="*/ 575667 h 1444901"/>
                <a:gd name="connsiteX8" fmla="*/ 458903 w 1373303"/>
                <a:gd name="connsiteY8" fmla="*/ 305503 h 1444901"/>
                <a:gd name="connsiteX9" fmla="*/ 608274 w 1373303"/>
                <a:gd name="connsiteY9" fmla="*/ 39020 h 1444901"/>
                <a:gd name="connsiteX10" fmla="*/ 889260 w 1373303"/>
                <a:gd name="connsiteY10" fmla="*/ 39886 h 1444901"/>
                <a:gd name="connsiteX11" fmla="*/ 936885 w 1373303"/>
                <a:gd name="connsiteY11" fmla="*/ 76903 h 1444901"/>
                <a:gd name="connsiteX12" fmla="*/ 1009621 w 1373303"/>
                <a:gd name="connsiteY12" fmla="*/ 170422 h 1444901"/>
                <a:gd name="connsiteX13" fmla="*/ 1030403 w 1373303"/>
                <a:gd name="connsiteY13" fmla="*/ 253549 h 1444901"/>
                <a:gd name="connsiteX14" fmla="*/ 1040794 w 1373303"/>
                <a:gd name="connsiteY14" fmla="*/ 357458 h 1444901"/>
                <a:gd name="connsiteX15" fmla="*/ 1030403 w 1373303"/>
                <a:gd name="connsiteY15" fmla="*/ 523712 h 1444901"/>
                <a:gd name="connsiteX16" fmla="*/ 999230 w 1373303"/>
                <a:gd name="connsiteY16" fmla="*/ 586058 h 1444901"/>
                <a:gd name="connsiteX17" fmla="*/ 968057 w 1373303"/>
                <a:gd name="connsiteY17" fmla="*/ 648403 h 1444901"/>
                <a:gd name="connsiteX18" fmla="*/ 978448 w 1373303"/>
                <a:gd name="connsiteY18" fmla="*/ 679576 h 1444901"/>
                <a:gd name="connsiteX19" fmla="*/ 1020012 w 1373303"/>
                <a:gd name="connsiteY19" fmla="*/ 689967 h 1444901"/>
                <a:gd name="connsiteX20" fmla="*/ 1051185 w 1373303"/>
                <a:gd name="connsiteY20" fmla="*/ 700358 h 1444901"/>
                <a:gd name="connsiteX21" fmla="*/ 1144703 w 1373303"/>
                <a:gd name="connsiteY21" fmla="*/ 783485 h 1444901"/>
                <a:gd name="connsiteX22" fmla="*/ 1175875 w 1373303"/>
                <a:gd name="connsiteY22" fmla="*/ 804267 h 1444901"/>
                <a:gd name="connsiteX23" fmla="*/ 1196657 w 1373303"/>
                <a:gd name="connsiteY23" fmla="*/ 835440 h 1444901"/>
                <a:gd name="connsiteX24" fmla="*/ 1248612 w 1373303"/>
                <a:gd name="connsiteY24" fmla="*/ 897785 h 1444901"/>
                <a:gd name="connsiteX25" fmla="*/ 1269394 w 1373303"/>
                <a:gd name="connsiteY25" fmla="*/ 970522 h 1444901"/>
                <a:gd name="connsiteX26" fmla="*/ 1300566 w 1373303"/>
                <a:gd name="connsiteY26" fmla="*/ 1064040 h 1444901"/>
                <a:gd name="connsiteX27" fmla="*/ 1310957 w 1373303"/>
                <a:gd name="connsiteY27" fmla="*/ 1095212 h 1444901"/>
                <a:gd name="connsiteX28" fmla="*/ 1331739 w 1373303"/>
                <a:gd name="connsiteY28" fmla="*/ 1178340 h 1444901"/>
                <a:gd name="connsiteX29" fmla="*/ 1352521 w 1373303"/>
                <a:gd name="connsiteY29" fmla="*/ 1240685 h 1444901"/>
                <a:gd name="connsiteX30" fmla="*/ 1373303 w 1373303"/>
                <a:gd name="connsiteY30" fmla="*/ 1365376 h 1444901"/>
                <a:gd name="connsiteX31" fmla="*/ 1342130 w 1373303"/>
                <a:gd name="connsiteY31" fmla="*/ 1386158 h 1444901"/>
                <a:gd name="connsiteX32" fmla="*/ 1238221 w 1373303"/>
                <a:gd name="connsiteY32" fmla="*/ 1375767 h 1444901"/>
                <a:gd name="connsiteX33" fmla="*/ 1051185 w 1373303"/>
                <a:gd name="connsiteY33" fmla="*/ 1365376 h 1444901"/>
                <a:gd name="connsiteX34" fmla="*/ 781021 w 1373303"/>
                <a:gd name="connsiteY34" fmla="*/ 1375767 h 1444901"/>
                <a:gd name="connsiteX0" fmla="*/ 792928 w 1373303"/>
                <a:gd name="connsiteY0" fmla="*/ 1418629 h 1442994"/>
                <a:gd name="connsiteX1" fmla="*/ 251085 w 1373303"/>
                <a:gd name="connsiteY1" fmla="*/ 1438112 h 1442994"/>
                <a:gd name="connsiteX2" fmla="*/ 2569 w 1373303"/>
                <a:gd name="connsiteY2" fmla="*/ 1442875 h 1442994"/>
                <a:gd name="connsiteX3" fmla="*/ 22485 w 1373303"/>
                <a:gd name="connsiteY3" fmla="*/ 1292640 h 1442994"/>
                <a:gd name="connsiteX4" fmla="*/ 126394 w 1373303"/>
                <a:gd name="connsiteY4" fmla="*/ 928958 h 1442994"/>
                <a:gd name="connsiteX5" fmla="*/ 344603 w 1373303"/>
                <a:gd name="connsiteY5" fmla="*/ 721140 h 1442994"/>
                <a:gd name="connsiteX6" fmla="*/ 498735 w 1373303"/>
                <a:gd name="connsiteY6" fmla="*/ 666804 h 1442994"/>
                <a:gd name="connsiteX7" fmla="*/ 458903 w 1373303"/>
                <a:gd name="connsiteY7" fmla="*/ 575667 h 1442994"/>
                <a:gd name="connsiteX8" fmla="*/ 458903 w 1373303"/>
                <a:gd name="connsiteY8" fmla="*/ 305503 h 1442994"/>
                <a:gd name="connsiteX9" fmla="*/ 608274 w 1373303"/>
                <a:gd name="connsiteY9" fmla="*/ 39020 h 1442994"/>
                <a:gd name="connsiteX10" fmla="*/ 889260 w 1373303"/>
                <a:gd name="connsiteY10" fmla="*/ 39886 h 1442994"/>
                <a:gd name="connsiteX11" fmla="*/ 936885 w 1373303"/>
                <a:gd name="connsiteY11" fmla="*/ 76903 h 1442994"/>
                <a:gd name="connsiteX12" fmla="*/ 1009621 w 1373303"/>
                <a:gd name="connsiteY12" fmla="*/ 170422 h 1442994"/>
                <a:gd name="connsiteX13" fmla="*/ 1030403 w 1373303"/>
                <a:gd name="connsiteY13" fmla="*/ 253549 h 1442994"/>
                <a:gd name="connsiteX14" fmla="*/ 1040794 w 1373303"/>
                <a:gd name="connsiteY14" fmla="*/ 357458 h 1442994"/>
                <a:gd name="connsiteX15" fmla="*/ 1030403 w 1373303"/>
                <a:gd name="connsiteY15" fmla="*/ 523712 h 1442994"/>
                <a:gd name="connsiteX16" fmla="*/ 999230 w 1373303"/>
                <a:gd name="connsiteY16" fmla="*/ 586058 h 1442994"/>
                <a:gd name="connsiteX17" fmla="*/ 968057 w 1373303"/>
                <a:gd name="connsiteY17" fmla="*/ 648403 h 1442994"/>
                <a:gd name="connsiteX18" fmla="*/ 978448 w 1373303"/>
                <a:gd name="connsiteY18" fmla="*/ 679576 h 1442994"/>
                <a:gd name="connsiteX19" fmla="*/ 1020012 w 1373303"/>
                <a:gd name="connsiteY19" fmla="*/ 689967 h 1442994"/>
                <a:gd name="connsiteX20" fmla="*/ 1051185 w 1373303"/>
                <a:gd name="connsiteY20" fmla="*/ 700358 h 1442994"/>
                <a:gd name="connsiteX21" fmla="*/ 1144703 w 1373303"/>
                <a:gd name="connsiteY21" fmla="*/ 783485 h 1442994"/>
                <a:gd name="connsiteX22" fmla="*/ 1175875 w 1373303"/>
                <a:gd name="connsiteY22" fmla="*/ 804267 h 1442994"/>
                <a:gd name="connsiteX23" fmla="*/ 1196657 w 1373303"/>
                <a:gd name="connsiteY23" fmla="*/ 835440 h 1442994"/>
                <a:gd name="connsiteX24" fmla="*/ 1248612 w 1373303"/>
                <a:gd name="connsiteY24" fmla="*/ 897785 h 1442994"/>
                <a:gd name="connsiteX25" fmla="*/ 1269394 w 1373303"/>
                <a:gd name="connsiteY25" fmla="*/ 970522 h 1442994"/>
                <a:gd name="connsiteX26" fmla="*/ 1300566 w 1373303"/>
                <a:gd name="connsiteY26" fmla="*/ 1064040 h 1442994"/>
                <a:gd name="connsiteX27" fmla="*/ 1310957 w 1373303"/>
                <a:gd name="connsiteY27" fmla="*/ 1095212 h 1442994"/>
                <a:gd name="connsiteX28" fmla="*/ 1331739 w 1373303"/>
                <a:gd name="connsiteY28" fmla="*/ 1178340 h 1442994"/>
                <a:gd name="connsiteX29" fmla="*/ 1352521 w 1373303"/>
                <a:gd name="connsiteY29" fmla="*/ 1240685 h 1442994"/>
                <a:gd name="connsiteX30" fmla="*/ 1373303 w 1373303"/>
                <a:gd name="connsiteY30" fmla="*/ 1365376 h 1442994"/>
                <a:gd name="connsiteX31" fmla="*/ 1342130 w 1373303"/>
                <a:gd name="connsiteY31" fmla="*/ 1386158 h 1442994"/>
                <a:gd name="connsiteX32" fmla="*/ 1238221 w 1373303"/>
                <a:gd name="connsiteY32" fmla="*/ 1375767 h 1442994"/>
                <a:gd name="connsiteX33" fmla="*/ 1051185 w 1373303"/>
                <a:gd name="connsiteY33" fmla="*/ 1365376 h 1442994"/>
                <a:gd name="connsiteX34" fmla="*/ 792928 w 1373303"/>
                <a:gd name="connsiteY34" fmla="*/ 1418629 h 1442994"/>
                <a:gd name="connsiteX0" fmla="*/ 792928 w 1373303"/>
                <a:gd name="connsiteY0" fmla="*/ 1418629 h 1442994"/>
                <a:gd name="connsiteX1" fmla="*/ 251085 w 1373303"/>
                <a:gd name="connsiteY1" fmla="*/ 1438112 h 1442994"/>
                <a:gd name="connsiteX2" fmla="*/ 2569 w 1373303"/>
                <a:gd name="connsiteY2" fmla="*/ 1442875 h 1442994"/>
                <a:gd name="connsiteX3" fmla="*/ 22485 w 1373303"/>
                <a:gd name="connsiteY3" fmla="*/ 1292640 h 1442994"/>
                <a:gd name="connsiteX4" fmla="*/ 126394 w 1373303"/>
                <a:gd name="connsiteY4" fmla="*/ 928958 h 1442994"/>
                <a:gd name="connsiteX5" fmla="*/ 344603 w 1373303"/>
                <a:gd name="connsiteY5" fmla="*/ 721140 h 1442994"/>
                <a:gd name="connsiteX6" fmla="*/ 498735 w 1373303"/>
                <a:gd name="connsiteY6" fmla="*/ 666804 h 1442994"/>
                <a:gd name="connsiteX7" fmla="*/ 458903 w 1373303"/>
                <a:gd name="connsiteY7" fmla="*/ 575667 h 1442994"/>
                <a:gd name="connsiteX8" fmla="*/ 458903 w 1373303"/>
                <a:gd name="connsiteY8" fmla="*/ 305503 h 1442994"/>
                <a:gd name="connsiteX9" fmla="*/ 608274 w 1373303"/>
                <a:gd name="connsiteY9" fmla="*/ 39020 h 1442994"/>
                <a:gd name="connsiteX10" fmla="*/ 889260 w 1373303"/>
                <a:gd name="connsiteY10" fmla="*/ 39886 h 1442994"/>
                <a:gd name="connsiteX11" fmla="*/ 936885 w 1373303"/>
                <a:gd name="connsiteY11" fmla="*/ 76903 h 1442994"/>
                <a:gd name="connsiteX12" fmla="*/ 1009621 w 1373303"/>
                <a:gd name="connsiteY12" fmla="*/ 170422 h 1442994"/>
                <a:gd name="connsiteX13" fmla="*/ 1030403 w 1373303"/>
                <a:gd name="connsiteY13" fmla="*/ 253549 h 1442994"/>
                <a:gd name="connsiteX14" fmla="*/ 1040794 w 1373303"/>
                <a:gd name="connsiteY14" fmla="*/ 357458 h 1442994"/>
                <a:gd name="connsiteX15" fmla="*/ 1030403 w 1373303"/>
                <a:gd name="connsiteY15" fmla="*/ 523712 h 1442994"/>
                <a:gd name="connsiteX16" fmla="*/ 999230 w 1373303"/>
                <a:gd name="connsiteY16" fmla="*/ 586058 h 1442994"/>
                <a:gd name="connsiteX17" fmla="*/ 968057 w 1373303"/>
                <a:gd name="connsiteY17" fmla="*/ 648403 h 1442994"/>
                <a:gd name="connsiteX18" fmla="*/ 978448 w 1373303"/>
                <a:gd name="connsiteY18" fmla="*/ 679576 h 1442994"/>
                <a:gd name="connsiteX19" fmla="*/ 1020012 w 1373303"/>
                <a:gd name="connsiteY19" fmla="*/ 689967 h 1442994"/>
                <a:gd name="connsiteX20" fmla="*/ 1051185 w 1373303"/>
                <a:gd name="connsiteY20" fmla="*/ 700358 h 1442994"/>
                <a:gd name="connsiteX21" fmla="*/ 1144703 w 1373303"/>
                <a:gd name="connsiteY21" fmla="*/ 783485 h 1442994"/>
                <a:gd name="connsiteX22" fmla="*/ 1175875 w 1373303"/>
                <a:gd name="connsiteY22" fmla="*/ 804267 h 1442994"/>
                <a:gd name="connsiteX23" fmla="*/ 1196657 w 1373303"/>
                <a:gd name="connsiteY23" fmla="*/ 835440 h 1442994"/>
                <a:gd name="connsiteX24" fmla="*/ 1248612 w 1373303"/>
                <a:gd name="connsiteY24" fmla="*/ 897785 h 1442994"/>
                <a:gd name="connsiteX25" fmla="*/ 1269394 w 1373303"/>
                <a:gd name="connsiteY25" fmla="*/ 970522 h 1442994"/>
                <a:gd name="connsiteX26" fmla="*/ 1300566 w 1373303"/>
                <a:gd name="connsiteY26" fmla="*/ 1064040 h 1442994"/>
                <a:gd name="connsiteX27" fmla="*/ 1310957 w 1373303"/>
                <a:gd name="connsiteY27" fmla="*/ 1095212 h 1442994"/>
                <a:gd name="connsiteX28" fmla="*/ 1331739 w 1373303"/>
                <a:gd name="connsiteY28" fmla="*/ 1178340 h 1442994"/>
                <a:gd name="connsiteX29" fmla="*/ 1352521 w 1373303"/>
                <a:gd name="connsiteY29" fmla="*/ 1240685 h 1442994"/>
                <a:gd name="connsiteX30" fmla="*/ 1373303 w 1373303"/>
                <a:gd name="connsiteY30" fmla="*/ 1365376 h 1442994"/>
                <a:gd name="connsiteX31" fmla="*/ 1342130 w 1373303"/>
                <a:gd name="connsiteY31" fmla="*/ 1386158 h 1442994"/>
                <a:gd name="connsiteX32" fmla="*/ 1238221 w 1373303"/>
                <a:gd name="connsiteY32" fmla="*/ 1375767 h 1442994"/>
                <a:gd name="connsiteX33" fmla="*/ 792928 w 1373303"/>
                <a:gd name="connsiteY33" fmla="*/ 1418629 h 1442994"/>
                <a:gd name="connsiteX0" fmla="*/ 792928 w 1391897"/>
                <a:gd name="connsiteY0" fmla="*/ 1418629 h 1442994"/>
                <a:gd name="connsiteX1" fmla="*/ 251085 w 1391897"/>
                <a:gd name="connsiteY1" fmla="*/ 1438112 h 1442994"/>
                <a:gd name="connsiteX2" fmla="*/ 2569 w 1391897"/>
                <a:gd name="connsiteY2" fmla="*/ 1442875 h 1442994"/>
                <a:gd name="connsiteX3" fmla="*/ 22485 w 1391897"/>
                <a:gd name="connsiteY3" fmla="*/ 1292640 h 1442994"/>
                <a:gd name="connsiteX4" fmla="*/ 126394 w 1391897"/>
                <a:gd name="connsiteY4" fmla="*/ 928958 h 1442994"/>
                <a:gd name="connsiteX5" fmla="*/ 344603 w 1391897"/>
                <a:gd name="connsiteY5" fmla="*/ 721140 h 1442994"/>
                <a:gd name="connsiteX6" fmla="*/ 498735 w 1391897"/>
                <a:gd name="connsiteY6" fmla="*/ 666804 h 1442994"/>
                <a:gd name="connsiteX7" fmla="*/ 458903 w 1391897"/>
                <a:gd name="connsiteY7" fmla="*/ 575667 h 1442994"/>
                <a:gd name="connsiteX8" fmla="*/ 458903 w 1391897"/>
                <a:gd name="connsiteY8" fmla="*/ 305503 h 1442994"/>
                <a:gd name="connsiteX9" fmla="*/ 608274 w 1391897"/>
                <a:gd name="connsiteY9" fmla="*/ 39020 h 1442994"/>
                <a:gd name="connsiteX10" fmla="*/ 889260 w 1391897"/>
                <a:gd name="connsiteY10" fmla="*/ 39886 h 1442994"/>
                <a:gd name="connsiteX11" fmla="*/ 936885 w 1391897"/>
                <a:gd name="connsiteY11" fmla="*/ 76903 h 1442994"/>
                <a:gd name="connsiteX12" fmla="*/ 1009621 w 1391897"/>
                <a:gd name="connsiteY12" fmla="*/ 170422 h 1442994"/>
                <a:gd name="connsiteX13" fmla="*/ 1030403 w 1391897"/>
                <a:gd name="connsiteY13" fmla="*/ 253549 h 1442994"/>
                <a:gd name="connsiteX14" fmla="*/ 1040794 w 1391897"/>
                <a:gd name="connsiteY14" fmla="*/ 357458 h 1442994"/>
                <a:gd name="connsiteX15" fmla="*/ 1030403 w 1391897"/>
                <a:gd name="connsiteY15" fmla="*/ 523712 h 1442994"/>
                <a:gd name="connsiteX16" fmla="*/ 999230 w 1391897"/>
                <a:gd name="connsiteY16" fmla="*/ 586058 h 1442994"/>
                <a:gd name="connsiteX17" fmla="*/ 968057 w 1391897"/>
                <a:gd name="connsiteY17" fmla="*/ 648403 h 1442994"/>
                <a:gd name="connsiteX18" fmla="*/ 978448 w 1391897"/>
                <a:gd name="connsiteY18" fmla="*/ 679576 h 1442994"/>
                <a:gd name="connsiteX19" fmla="*/ 1020012 w 1391897"/>
                <a:gd name="connsiteY19" fmla="*/ 689967 h 1442994"/>
                <a:gd name="connsiteX20" fmla="*/ 1051185 w 1391897"/>
                <a:gd name="connsiteY20" fmla="*/ 700358 h 1442994"/>
                <a:gd name="connsiteX21" fmla="*/ 1144703 w 1391897"/>
                <a:gd name="connsiteY21" fmla="*/ 783485 h 1442994"/>
                <a:gd name="connsiteX22" fmla="*/ 1175875 w 1391897"/>
                <a:gd name="connsiteY22" fmla="*/ 804267 h 1442994"/>
                <a:gd name="connsiteX23" fmla="*/ 1196657 w 1391897"/>
                <a:gd name="connsiteY23" fmla="*/ 835440 h 1442994"/>
                <a:gd name="connsiteX24" fmla="*/ 1248612 w 1391897"/>
                <a:gd name="connsiteY24" fmla="*/ 897785 h 1442994"/>
                <a:gd name="connsiteX25" fmla="*/ 1269394 w 1391897"/>
                <a:gd name="connsiteY25" fmla="*/ 970522 h 1442994"/>
                <a:gd name="connsiteX26" fmla="*/ 1300566 w 1391897"/>
                <a:gd name="connsiteY26" fmla="*/ 1064040 h 1442994"/>
                <a:gd name="connsiteX27" fmla="*/ 1310957 w 1391897"/>
                <a:gd name="connsiteY27" fmla="*/ 1095212 h 1442994"/>
                <a:gd name="connsiteX28" fmla="*/ 1331739 w 1391897"/>
                <a:gd name="connsiteY28" fmla="*/ 1178340 h 1442994"/>
                <a:gd name="connsiteX29" fmla="*/ 1352521 w 1391897"/>
                <a:gd name="connsiteY29" fmla="*/ 1240685 h 1442994"/>
                <a:gd name="connsiteX30" fmla="*/ 1373303 w 1391897"/>
                <a:gd name="connsiteY30" fmla="*/ 1365376 h 1442994"/>
                <a:gd name="connsiteX31" fmla="*/ 1342130 w 1391897"/>
                <a:gd name="connsiteY31" fmla="*/ 1386158 h 1442994"/>
                <a:gd name="connsiteX32" fmla="*/ 792928 w 1391897"/>
                <a:gd name="connsiteY32" fmla="*/ 1418629 h 1442994"/>
                <a:gd name="connsiteX0" fmla="*/ 792928 w 1401614"/>
                <a:gd name="connsiteY0" fmla="*/ 1418629 h 1442994"/>
                <a:gd name="connsiteX1" fmla="*/ 251085 w 1401614"/>
                <a:gd name="connsiteY1" fmla="*/ 1438112 h 1442994"/>
                <a:gd name="connsiteX2" fmla="*/ 2569 w 1401614"/>
                <a:gd name="connsiteY2" fmla="*/ 1442875 h 1442994"/>
                <a:gd name="connsiteX3" fmla="*/ 22485 w 1401614"/>
                <a:gd name="connsiteY3" fmla="*/ 1292640 h 1442994"/>
                <a:gd name="connsiteX4" fmla="*/ 126394 w 1401614"/>
                <a:gd name="connsiteY4" fmla="*/ 928958 h 1442994"/>
                <a:gd name="connsiteX5" fmla="*/ 344603 w 1401614"/>
                <a:gd name="connsiteY5" fmla="*/ 721140 h 1442994"/>
                <a:gd name="connsiteX6" fmla="*/ 498735 w 1401614"/>
                <a:gd name="connsiteY6" fmla="*/ 666804 h 1442994"/>
                <a:gd name="connsiteX7" fmla="*/ 458903 w 1401614"/>
                <a:gd name="connsiteY7" fmla="*/ 575667 h 1442994"/>
                <a:gd name="connsiteX8" fmla="*/ 458903 w 1401614"/>
                <a:gd name="connsiteY8" fmla="*/ 305503 h 1442994"/>
                <a:gd name="connsiteX9" fmla="*/ 608274 w 1401614"/>
                <a:gd name="connsiteY9" fmla="*/ 39020 h 1442994"/>
                <a:gd name="connsiteX10" fmla="*/ 889260 w 1401614"/>
                <a:gd name="connsiteY10" fmla="*/ 39886 h 1442994"/>
                <a:gd name="connsiteX11" fmla="*/ 936885 w 1401614"/>
                <a:gd name="connsiteY11" fmla="*/ 76903 h 1442994"/>
                <a:gd name="connsiteX12" fmla="*/ 1009621 w 1401614"/>
                <a:gd name="connsiteY12" fmla="*/ 170422 h 1442994"/>
                <a:gd name="connsiteX13" fmla="*/ 1030403 w 1401614"/>
                <a:gd name="connsiteY13" fmla="*/ 253549 h 1442994"/>
                <a:gd name="connsiteX14" fmla="*/ 1040794 w 1401614"/>
                <a:gd name="connsiteY14" fmla="*/ 357458 h 1442994"/>
                <a:gd name="connsiteX15" fmla="*/ 1030403 w 1401614"/>
                <a:gd name="connsiteY15" fmla="*/ 523712 h 1442994"/>
                <a:gd name="connsiteX16" fmla="*/ 999230 w 1401614"/>
                <a:gd name="connsiteY16" fmla="*/ 586058 h 1442994"/>
                <a:gd name="connsiteX17" fmla="*/ 968057 w 1401614"/>
                <a:gd name="connsiteY17" fmla="*/ 648403 h 1442994"/>
                <a:gd name="connsiteX18" fmla="*/ 978448 w 1401614"/>
                <a:gd name="connsiteY18" fmla="*/ 679576 h 1442994"/>
                <a:gd name="connsiteX19" fmla="*/ 1020012 w 1401614"/>
                <a:gd name="connsiteY19" fmla="*/ 689967 h 1442994"/>
                <a:gd name="connsiteX20" fmla="*/ 1051185 w 1401614"/>
                <a:gd name="connsiteY20" fmla="*/ 700358 h 1442994"/>
                <a:gd name="connsiteX21" fmla="*/ 1144703 w 1401614"/>
                <a:gd name="connsiteY21" fmla="*/ 783485 h 1442994"/>
                <a:gd name="connsiteX22" fmla="*/ 1175875 w 1401614"/>
                <a:gd name="connsiteY22" fmla="*/ 804267 h 1442994"/>
                <a:gd name="connsiteX23" fmla="*/ 1196657 w 1401614"/>
                <a:gd name="connsiteY23" fmla="*/ 835440 h 1442994"/>
                <a:gd name="connsiteX24" fmla="*/ 1248612 w 1401614"/>
                <a:gd name="connsiteY24" fmla="*/ 897785 h 1442994"/>
                <a:gd name="connsiteX25" fmla="*/ 1269394 w 1401614"/>
                <a:gd name="connsiteY25" fmla="*/ 970522 h 1442994"/>
                <a:gd name="connsiteX26" fmla="*/ 1300566 w 1401614"/>
                <a:gd name="connsiteY26" fmla="*/ 1064040 h 1442994"/>
                <a:gd name="connsiteX27" fmla="*/ 1310957 w 1401614"/>
                <a:gd name="connsiteY27" fmla="*/ 1095212 h 1442994"/>
                <a:gd name="connsiteX28" fmla="*/ 1331739 w 1401614"/>
                <a:gd name="connsiteY28" fmla="*/ 1178340 h 1442994"/>
                <a:gd name="connsiteX29" fmla="*/ 1352521 w 1401614"/>
                <a:gd name="connsiteY29" fmla="*/ 1240685 h 1442994"/>
                <a:gd name="connsiteX30" fmla="*/ 1373303 w 1401614"/>
                <a:gd name="connsiteY30" fmla="*/ 1365376 h 1442994"/>
                <a:gd name="connsiteX31" fmla="*/ 1356418 w 1401614"/>
                <a:gd name="connsiteY31" fmla="*/ 1407590 h 1442994"/>
                <a:gd name="connsiteX32" fmla="*/ 792928 w 1401614"/>
                <a:gd name="connsiteY32" fmla="*/ 1418629 h 1442994"/>
                <a:gd name="connsiteX0" fmla="*/ 792928 w 1401614"/>
                <a:gd name="connsiteY0" fmla="*/ 1418629 h 1442994"/>
                <a:gd name="connsiteX1" fmla="*/ 251085 w 1401614"/>
                <a:gd name="connsiteY1" fmla="*/ 1438112 h 1442994"/>
                <a:gd name="connsiteX2" fmla="*/ 2569 w 1401614"/>
                <a:gd name="connsiteY2" fmla="*/ 1442875 h 1442994"/>
                <a:gd name="connsiteX3" fmla="*/ 22485 w 1401614"/>
                <a:gd name="connsiteY3" fmla="*/ 1292640 h 1442994"/>
                <a:gd name="connsiteX4" fmla="*/ 126394 w 1401614"/>
                <a:gd name="connsiteY4" fmla="*/ 928958 h 1442994"/>
                <a:gd name="connsiteX5" fmla="*/ 344603 w 1401614"/>
                <a:gd name="connsiteY5" fmla="*/ 721140 h 1442994"/>
                <a:gd name="connsiteX6" fmla="*/ 498735 w 1401614"/>
                <a:gd name="connsiteY6" fmla="*/ 666804 h 1442994"/>
                <a:gd name="connsiteX7" fmla="*/ 458903 w 1401614"/>
                <a:gd name="connsiteY7" fmla="*/ 575667 h 1442994"/>
                <a:gd name="connsiteX8" fmla="*/ 458903 w 1401614"/>
                <a:gd name="connsiteY8" fmla="*/ 305503 h 1442994"/>
                <a:gd name="connsiteX9" fmla="*/ 608274 w 1401614"/>
                <a:gd name="connsiteY9" fmla="*/ 39020 h 1442994"/>
                <a:gd name="connsiteX10" fmla="*/ 889260 w 1401614"/>
                <a:gd name="connsiteY10" fmla="*/ 39886 h 1442994"/>
                <a:gd name="connsiteX11" fmla="*/ 936885 w 1401614"/>
                <a:gd name="connsiteY11" fmla="*/ 76903 h 1442994"/>
                <a:gd name="connsiteX12" fmla="*/ 1009621 w 1401614"/>
                <a:gd name="connsiteY12" fmla="*/ 170422 h 1442994"/>
                <a:gd name="connsiteX13" fmla="*/ 1030403 w 1401614"/>
                <a:gd name="connsiteY13" fmla="*/ 253549 h 1442994"/>
                <a:gd name="connsiteX14" fmla="*/ 1040794 w 1401614"/>
                <a:gd name="connsiteY14" fmla="*/ 357458 h 1442994"/>
                <a:gd name="connsiteX15" fmla="*/ 1030403 w 1401614"/>
                <a:gd name="connsiteY15" fmla="*/ 523712 h 1442994"/>
                <a:gd name="connsiteX16" fmla="*/ 999230 w 1401614"/>
                <a:gd name="connsiteY16" fmla="*/ 586058 h 1442994"/>
                <a:gd name="connsiteX17" fmla="*/ 968057 w 1401614"/>
                <a:gd name="connsiteY17" fmla="*/ 648403 h 1442994"/>
                <a:gd name="connsiteX18" fmla="*/ 978448 w 1401614"/>
                <a:gd name="connsiteY18" fmla="*/ 679576 h 1442994"/>
                <a:gd name="connsiteX19" fmla="*/ 1020012 w 1401614"/>
                <a:gd name="connsiteY19" fmla="*/ 689967 h 1442994"/>
                <a:gd name="connsiteX20" fmla="*/ 1051185 w 1401614"/>
                <a:gd name="connsiteY20" fmla="*/ 700358 h 1442994"/>
                <a:gd name="connsiteX21" fmla="*/ 1144703 w 1401614"/>
                <a:gd name="connsiteY21" fmla="*/ 783485 h 1442994"/>
                <a:gd name="connsiteX22" fmla="*/ 1175875 w 1401614"/>
                <a:gd name="connsiteY22" fmla="*/ 804267 h 1442994"/>
                <a:gd name="connsiteX23" fmla="*/ 1196657 w 1401614"/>
                <a:gd name="connsiteY23" fmla="*/ 835440 h 1442994"/>
                <a:gd name="connsiteX24" fmla="*/ 1248612 w 1401614"/>
                <a:gd name="connsiteY24" fmla="*/ 897785 h 1442994"/>
                <a:gd name="connsiteX25" fmla="*/ 1269394 w 1401614"/>
                <a:gd name="connsiteY25" fmla="*/ 970522 h 1442994"/>
                <a:gd name="connsiteX26" fmla="*/ 1300566 w 1401614"/>
                <a:gd name="connsiteY26" fmla="*/ 1064040 h 1442994"/>
                <a:gd name="connsiteX27" fmla="*/ 1310957 w 1401614"/>
                <a:gd name="connsiteY27" fmla="*/ 1095212 h 1442994"/>
                <a:gd name="connsiteX28" fmla="*/ 1331739 w 1401614"/>
                <a:gd name="connsiteY28" fmla="*/ 1178340 h 1442994"/>
                <a:gd name="connsiteX29" fmla="*/ 1352521 w 1401614"/>
                <a:gd name="connsiteY29" fmla="*/ 1240685 h 1442994"/>
                <a:gd name="connsiteX30" fmla="*/ 1373303 w 1401614"/>
                <a:gd name="connsiteY30" fmla="*/ 1365376 h 1442994"/>
                <a:gd name="connsiteX31" fmla="*/ 1356418 w 1401614"/>
                <a:gd name="connsiteY31" fmla="*/ 1407590 h 1442994"/>
                <a:gd name="connsiteX32" fmla="*/ 792928 w 1401614"/>
                <a:gd name="connsiteY32" fmla="*/ 1418629 h 1442994"/>
                <a:gd name="connsiteX0" fmla="*/ 792928 w 1397773"/>
                <a:gd name="connsiteY0" fmla="*/ 1418629 h 1442994"/>
                <a:gd name="connsiteX1" fmla="*/ 251085 w 1397773"/>
                <a:gd name="connsiteY1" fmla="*/ 1438112 h 1442994"/>
                <a:gd name="connsiteX2" fmla="*/ 2569 w 1397773"/>
                <a:gd name="connsiteY2" fmla="*/ 1442875 h 1442994"/>
                <a:gd name="connsiteX3" fmla="*/ 22485 w 1397773"/>
                <a:gd name="connsiteY3" fmla="*/ 1292640 h 1442994"/>
                <a:gd name="connsiteX4" fmla="*/ 126394 w 1397773"/>
                <a:gd name="connsiteY4" fmla="*/ 928958 h 1442994"/>
                <a:gd name="connsiteX5" fmla="*/ 344603 w 1397773"/>
                <a:gd name="connsiteY5" fmla="*/ 721140 h 1442994"/>
                <a:gd name="connsiteX6" fmla="*/ 498735 w 1397773"/>
                <a:gd name="connsiteY6" fmla="*/ 666804 h 1442994"/>
                <a:gd name="connsiteX7" fmla="*/ 458903 w 1397773"/>
                <a:gd name="connsiteY7" fmla="*/ 575667 h 1442994"/>
                <a:gd name="connsiteX8" fmla="*/ 458903 w 1397773"/>
                <a:gd name="connsiteY8" fmla="*/ 305503 h 1442994"/>
                <a:gd name="connsiteX9" fmla="*/ 608274 w 1397773"/>
                <a:gd name="connsiteY9" fmla="*/ 39020 h 1442994"/>
                <a:gd name="connsiteX10" fmla="*/ 889260 w 1397773"/>
                <a:gd name="connsiteY10" fmla="*/ 39886 h 1442994"/>
                <a:gd name="connsiteX11" fmla="*/ 936885 w 1397773"/>
                <a:gd name="connsiteY11" fmla="*/ 76903 h 1442994"/>
                <a:gd name="connsiteX12" fmla="*/ 1009621 w 1397773"/>
                <a:gd name="connsiteY12" fmla="*/ 170422 h 1442994"/>
                <a:gd name="connsiteX13" fmla="*/ 1030403 w 1397773"/>
                <a:gd name="connsiteY13" fmla="*/ 253549 h 1442994"/>
                <a:gd name="connsiteX14" fmla="*/ 1040794 w 1397773"/>
                <a:gd name="connsiteY14" fmla="*/ 357458 h 1442994"/>
                <a:gd name="connsiteX15" fmla="*/ 1030403 w 1397773"/>
                <a:gd name="connsiteY15" fmla="*/ 523712 h 1442994"/>
                <a:gd name="connsiteX16" fmla="*/ 999230 w 1397773"/>
                <a:gd name="connsiteY16" fmla="*/ 586058 h 1442994"/>
                <a:gd name="connsiteX17" fmla="*/ 968057 w 1397773"/>
                <a:gd name="connsiteY17" fmla="*/ 648403 h 1442994"/>
                <a:gd name="connsiteX18" fmla="*/ 978448 w 1397773"/>
                <a:gd name="connsiteY18" fmla="*/ 679576 h 1442994"/>
                <a:gd name="connsiteX19" fmla="*/ 1020012 w 1397773"/>
                <a:gd name="connsiteY19" fmla="*/ 689967 h 1442994"/>
                <a:gd name="connsiteX20" fmla="*/ 1051185 w 1397773"/>
                <a:gd name="connsiteY20" fmla="*/ 700358 h 1442994"/>
                <a:gd name="connsiteX21" fmla="*/ 1144703 w 1397773"/>
                <a:gd name="connsiteY21" fmla="*/ 783485 h 1442994"/>
                <a:gd name="connsiteX22" fmla="*/ 1175875 w 1397773"/>
                <a:gd name="connsiteY22" fmla="*/ 804267 h 1442994"/>
                <a:gd name="connsiteX23" fmla="*/ 1196657 w 1397773"/>
                <a:gd name="connsiteY23" fmla="*/ 835440 h 1442994"/>
                <a:gd name="connsiteX24" fmla="*/ 1248612 w 1397773"/>
                <a:gd name="connsiteY24" fmla="*/ 897785 h 1442994"/>
                <a:gd name="connsiteX25" fmla="*/ 1269394 w 1397773"/>
                <a:gd name="connsiteY25" fmla="*/ 970522 h 1442994"/>
                <a:gd name="connsiteX26" fmla="*/ 1300566 w 1397773"/>
                <a:gd name="connsiteY26" fmla="*/ 1064040 h 1442994"/>
                <a:gd name="connsiteX27" fmla="*/ 1310957 w 1397773"/>
                <a:gd name="connsiteY27" fmla="*/ 1095212 h 1442994"/>
                <a:gd name="connsiteX28" fmla="*/ 1331739 w 1397773"/>
                <a:gd name="connsiteY28" fmla="*/ 1178340 h 1442994"/>
                <a:gd name="connsiteX29" fmla="*/ 1352521 w 1397773"/>
                <a:gd name="connsiteY29" fmla="*/ 1240685 h 1442994"/>
                <a:gd name="connsiteX30" fmla="*/ 1356418 w 1397773"/>
                <a:gd name="connsiteY30" fmla="*/ 1407590 h 1442994"/>
                <a:gd name="connsiteX31" fmla="*/ 792928 w 1397773"/>
                <a:gd name="connsiteY31" fmla="*/ 1418629 h 1442994"/>
                <a:gd name="connsiteX0" fmla="*/ 792928 w 1356418"/>
                <a:gd name="connsiteY0" fmla="*/ 1418629 h 1442994"/>
                <a:gd name="connsiteX1" fmla="*/ 251085 w 1356418"/>
                <a:gd name="connsiteY1" fmla="*/ 1438112 h 1442994"/>
                <a:gd name="connsiteX2" fmla="*/ 2569 w 1356418"/>
                <a:gd name="connsiteY2" fmla="*/ 1442875 h 1442994"/>
                <a:gd name="connsiteX3" fmla="*/ 22485 w 1356418"/>
                <a:gd name="connsiteY3" fmla="*/ 1292640 h 1442994"/>
                <a:gd name="connsiteX4" fmla="*/ 126394 w 1356418"/>
                <a:gd name="connsiteY4" fmla="*/ 928958 h 1442994"/>
                <a:gd name="connsiteX5" fmla="*/ 344603 w 1356418"/>
                <a:gd name="connsiteY5" fmla="*/ 721140 h 1442994"/>
                <a:gd name="connsiteX6" fmla="*/ 498735 w 1356418"/>
                <a:gd name="connsiteY6" fmla="*/ 666804 h 1442994"/>
                <a:gd name="connsiteX7" fmla="*/ 458903 w 1356418"/>
                <a:gd name="connsiteY7" fmla="*/ 575667 h 1442994"/>
                <a:gd name="connsiteX8" fmla="*/ 458903 w 1356418"/>
                <a:gd name="connsiteY8" fmla="*/ 305503 h 1442994"/>
                <a:gd name="connsiteX9" fmla="*/ 608274 w 1356418"/>
                <a:gd name="connsiteY9" fmla="*/ 39020 h 1442994"/>
                <a:gd name="connsiteX10" fmla="*/ 889260 w 1356418"/>
                <a:gd name="connsiteY10" fmla="*/ 39886 h 1442994"/>
                <a:gd name="connsiteX11" fmla="*/ 936885 w 1356418"/>
                <a:gd name="connsiteY11" fmla="*/ 76903 h 1442994"/>
                <a:gd name="connsiteX12" fmla="*/ 1009621 w 1356418"/>
                <a:gd name="connsiteY12" fmla="*/ 170422 h 1442994"/>
                <a:gd name="connsiteX13" fmla="*/ 1030403 w 1356418"/>
                <a:gd name="connsiteY13" fmla="*/ 253549 h 1442994"/>
                <a:gd name="connsiteX14" fmla="*/ 1040794 w 1356418"/>
                <a:gd name="connsiteY14" fmla="*/ 357458 h 1442994"/>
                <a:gd name="connsiteX15" fmla="*/ 1030403 w 1356418"/>
                <a:gd name="connsiteY15" fmla="*/ 523712 h 1442994"/>
                <a:gd name="connsiteX16" fmla="*/ 999230 w 1356418"/>
                <a:gd name="connsiteY16" fmla="*/ 586058 h 1442994"/>
                <a:gd name="connsiteX17" fmla="*/ 968057 w 1356418"/>
                <a:gd name="connsiteY17" fmla="*/ 648403 h 1442994"/>
                <a:gd name="connsiteX18" fmla="*/ 978448 w 1356418"/>
                <a:gd name="connsiteY18" fmla="*/ 679576 h 1442994"/>
                <a:gd name="connsiteX19" fmla="*/ 1020012 w 1356418"/>
                <a:gd name="connsiteY19" fmla="*/ 689967 h 1442994"/>
                <a:gd name="connsiteX20" fmla="*/ 1051185 w 1356418"/>
                <a:gd name="connsiteY20" fmla="*/ 700358 h 1442994"/>
                <a:gd name="connsiteX21" fmla="*/ 1144703 w 1356418"/>
                <a:gd name="connsiteY21" fmla="*/ 783485 h 1442994"/>
                <a:gd name="connsiteX22" fmla="*/ 1175875 w 1356418"/>
                <a:gd name="connsiteY22" fmla="*/ 804267 h 1442994"/>
                <a:gd name="connsiteX23" fmla="*/ 1196657 w 1356418"/>
                <a:gd name="connsiteY23" fmla="*/ 835440 h 1442994"/>
                <a:gd name="connsiteX24" fmla="*/ 1248612 w 1356418"/>
                <a:gd name="connsiteY24" fmla="*/ 897785 h 1442994"/>
                <a:gd name="connsiteX25" fmla="*/ 1269394 w 1356418"/>
                <a:gd name="connsiteY25" fmla="*/ 970522 h 1442994"/>
                <a:gd name="connsiteX26" fmla="*/ 1300566 w 1356418"/>
                <a:gd name="connsiteY26" fmla="*/ 1064040 h 1442994"/>
                <a:gd name="connsiteX27" fmla="*/ 1310957 w 1356418"/>
                <a:gd name="connsiteY27" fmla="*/ 1095212 h 1442994"/>
                <a:gd name="connsiteX28" fmla="*/ 1331739 w 1356418"/>
                <a:gd name="connsiteY28" fmla="*/ 1178340 h 1442994"/>
                <a:gd name="connsiteX29" fmla="*/ 1352521 w 1356418"/>
                <a:gd name="connsiteY29" fmla="*/ 1240685 h 1442994"/>
                <a:gd name="connsiteX30" fmla="*/ 1356418 w 1356418"/>
                <a:gd name="connsiteY30" fmla="*/ 1407590 h 1442994"/>
                <a:gd name="connsiteX31" fmla="*/ 792928 w 1356418"/>
                <a:gd name="connsiteY31" fmla="*/ 1418629 h 1442994"/>
                <a:gd name="connsiteX0" fmla="*/ 792928 w 1356418"/>
                <a:gd name="connsiteY0" fmla="*/ 1418629 h 1442875"/>
                <a:gd name="connsiteX1" fmla="*/ 2569 w 1356418"/>
                <a:gd name="connsiteY1" fmla="*/ 1442875 h 1442875"/>
                <a:gd name="connsiteX2" fmla="*/ 22485 w 1356418"/>
                <a:gd name="connsiteY2" fmla="*/ 1292640 h 1442875"/>
                <a:gd name="connsiteX3" fmla="*/ 126394 w 1356418"/>
                <a:gd name="connsiteY3" fmla="*/ 928958 h 1442875"/>
                <a:gd name="connsiteX4" fmla="*/ 344603 w 1356418"/>
                <a:gd name="connsiteY4" fmla="*/ 721140 h 1442875"/>
                <a:gd name="connsiteX5" fmla="*/ 498735 w 1356418"/>
                <a:gd name="connsiteY5" fmla="*/ 666804 h 1442875"/>
                <a:gd name="connsiteX6" fmla="*/ 458903 w 1356418"/>
                <a:gd name="connsiteY6" fmla="*/ 575667 h 1442875"/>
                <a:gd name="connsiteX7" fmla="*/ 458903 w 1356418"/>
                <a:gd name="connsiteY7" fmla="*/ 305503 h 1442875"/>
                <a:gd name="connsiteX8" fmla="*/ 608274 w 1356418"/>
                <a:gd name="connsiteY8" fmla="*/ 39020 h 1442875"/>
                <a:gd name="connsiteX9" fmla="*/ 889260 w 1356418"/>
                <a:gd name="connsiteY9" fmla="*/ 39886 h 1442875"/>
                <a:gd name="connsiteX10" fmla="*/ 936885 w 1356418"/>
                <a:gd name="connsiteY10" fmla="*/ 76903 h 1442875"/>
                <a:gd name="connsiteX11" fmla="*/ 1009621 w 1356418"/>
                <a:gd name="connsiteY11" fmla="*/ 170422 h 1442875"/>
                <a:gd name="connsiteX12" fmla="*/ 1030403 w 1356418"/>
                <a:gd name="connsiteY12" fmla="*/ 253549 h 1442875"/>
                <a:gd name="connsiteX13" fmla="*/ 1040794 w 1356418"/>
                <a:gd name="connsiteY13" fmla="*/ 357458 h 1442875"/>
                <a:gd name="connsiteX14" fmla="*/ 1030403 w 1356418"/>
                <a:gd name="connsiteY14" fmla="*/ 523712 h 1442875"/>
                <a:gd name="connsiteX15" fmla="*/ 999230 w 1356418"/>
                <a:gd name="connsiteY15" fmla="*/ 586058 h 1442875"/>
                <a:gd name="connsiteX16" fmla="*/ 968057 w 1356418"/>
                <a:gd name="connsiteY16" fmla="*/ 648403 h 1442875"/>
                <a:gd name="connsiteX17" fmla="*/ 978448 w 1356418"/>
                <a:gd name="connsiteY17" fmla="*/ 679576 h 1442875"/>
                <a:gd name="connsiteX18" fmla="*/ 1020012 w 1356418"/>
                <a:gd name="connsiteY18" fmla="*/ 689967 h 1442875"/>
                <a:gd name="connsiteX19" fmla="*/ 1051185 w 1356418"/>
                <a:gd name="connsiteY19" fmla="*/ 700358 h 1442875"/>
                <a:gd name="connsiteX20" fmla="*/ 1144703 w 1356418"/>
                <a:gd name="connsiteY20" fmla="*/ 783485 h 1442875"/>
                <a:gd name="connsiteX21" fmla="*/ 1175875 w 1356418"/>
                <a:gd name="connsiteY21" fmla="*/ 804267 h 1442875"/>
                <a:gd name="connsiteX22" fmla="*/ 1196657 w 1356418"/>
                <a:gd name="connsiteY22" fmla="*/ 835440 h 1442875"/>
                <a:gd name="connsiteX23" fmla="*/ 1248612 w 1356418"/>
                <a:gd name="connsiteY23" fmla="*/ 897785 h 1442875"/>
                <a:gd name="connsiteX24" fmla="*/ 1269394 w 1356418"/>
                <a:gd name="connsiteY24" fmla="*/ 970522 h 1442875"/>
                <a:gd name="connsiteX25" fmla="*/ 1300566 w 1356418"/>
                <a:gd name="connsiteY25" fmla="*/ 1064040 h 1442875"/>
                <a:gd name="connsiteX26" fmla="*/ 1310957 w 1356418"/>
                <a:gd name="connsiteY26" fmla="*/ 1095212 h 1442875"/>
                <a:gd name="connsiteX27" fmla="*/ 1331739 w 1356418"/>
                <a:gd name="connsiteY27" fmla="*/ 1178340 h 1442875"/>
                <a:gd name="connsiteX28" fmla="*/ 1352521 w 1356418"/>
                <a:gd name="connsiteY28" fmla="*/ 1240685 h 1442875"/>
                <a:gd name="connsiteX29" fmla="*/ 1356418 w 1356418"/>
                <a:gd name="connsiteY29" fmla="*/ 1407590 h 1442875"/>
                <a:gd name="connsiteX30" fmla="*/ 792928 w 1356418"/>
                <a:gd name="connsiteY30" fmla="*/ 1418629 h 1442875"/>
                <a:gd name="connsiteX0" fmla="*/ 792928 w 1353521"/>
                <a:gd name="connsiteY0" fmla="*/ 1418629 h 1442875"/>
                <a:gd name="connsiteX1" fmla="*/ 2569 w 1353521"/>
                <a:gd name="connsiteY1" fmla="*/ 1442875 h 1442875"/>
                <a:gd name="connsiteX2" fmla="*/ 22485 w 1353521"/>
                <a:gd name="connsiteY2" fmla="*/ 1292640 h 1442875"/>
                <a:gd name="connsiteX3" fmla="*/ 126394 w 1353521"/>
                <a:gd name="connsiteY3" fmla="*/ 928958 h 1442875"/>
                <a:gd name="connsiteX4" fmla="*/ 344603 w 1353521"/>
                <a:gd name="connsiteY4" fmla="*/ 721140 h 1442875"/>
                <a:gd name="connsiteX5" fmla="*/ 498735 w 1353521"/>
                <a:gd name="connsiteY5" fmla="*/ 666804 h 1442875"/>
                <a:gd name="connsiteX6" fmla="*/ 458903 w 1353521"/>
                <a:gd name="connsiteY6" fmla="*/ 575667 h 1442875"/>
                <a:gd name="connsiteX7" fmla="*/ 458903 w 1353521"/>
                <a:gd name="connsiteY7" fmla="*/ 305503 h 1442875"/>
                <a:gd name="connsiteX8" fmla="*/ 608274 w 1353521"/>
                <a:gd name="connsiteY8" fmla="*/ 39020 h 1442875"/>
                <a:gd name="connsiteX9" fmla="*/ 889260 w 1353521"/>
                <a:gd name="connsiteY9" fmla="*/ 39886 h 1442875"/>
                <a:gd name="connsiteX10" fmla="*/ 936885 w 1353521"/>
                <a:gd name="connsiteY10" fmla="*/ 76903 h 1442875"/>
                <a:gd name="connsiteX11" fmla="*/ 1009621 w 1353521"/>
                <a:gd name="connsiteY11" fmla="*/ 170422 h 1442875"/>
                <a:gd name="connsiteX12" fmla="*/ 1030403 w 1353521"/>
                <a:gd name="connsiteY12" fmla="*/ 253549 h 1442875"/>
                <a:gd name="connsiteX13" fmla="*/ 1040794 w 1353521"/>
                <a:gd name="connsiteY13" fmla="*/ 357458 h 1442875"/>
                <a:gd name="connsiteX14" fmla="*/ 1030403 w 1353521"/>
                <a:gd name="connsiteY14" fmla="*/ 523712 h 1442875"/>
                <a:gd name="connsiteX15" fmla="*/ 999230 w 1353521"/>
                <a:gd name="connsiteY15" fmla="*/ 586058 h 1442875"/>
                <a:gd name="connsiteX16" fmla="*/ 968057 w 1353521"/>
                <a:gd name="connsiteY16" fmla="*/ 648403 h 1442875"/>
                <a:gd name="connsiteX17" fmla="*/ 978448 w 1353521"/>
                <a:gd name="connsiteY17" fmla="*/ 679576 h 1442875"/>
                <a:gd name="connsiteX18" fmla="*/ 1020012 w 1353521"/>
                <a:gd name="connsiteY18" fmla="*/ 689967 h 1442875"/>
                <a:gd name="connsiteX19" fmla="*/ 1051185 w 1353521"/>
                <a:gd name="connsiteY19" fmla="*/ 700358 h 1442875"/>
                <a:gd name="connsiteX20" fmla="*/ 1144703 w 1353521"/>
                <a:gd name="connsiteY20" fmla="*/ 783485 h 1442875"/>
                <a:gd name="connsiteX21" fmla="*/ 1175875 w 1353521"/>
                <a:gd name="connsiteY21" fmla="*/ 804267 h 1442875"/>
                <a:gd name="connsiteX22" fmla="*/ 1196657 w 1353521"/>
                <a:gd name="connsiteY22" fmla="*/ 835440 h 1442875"/>
                <a:gd name="connsiteX23" fmla="*/ 1248612 w 1353521"/>
                <a:gd name="connsiteY23" fmla="*/ 897785 h 1442875"/>
                <a:gd name="connsiteX24" fmla="*/ 1269394 w 1353521"/>
                <a:gd name="connsiteY24" fmla="*/ 970522 h 1442875"/>
                <a:gd name="connsiteX25" fmla="*/ 1300566 w 1353521"/>
                <a:gd name="connsiteY25" fmla="*/ 1064040 h 1442875"/>
                <a:gd name="connsiteX26" fmla="*/ 1310957 w 1353521"/>
                <a:gd name="connsiteY26" fmla="*/ 1095212 h 1442875"/>
                <a:gd name="connsiteX27" fmla="*/ 1331739 w 1353521"/>
                <a:gd name="connsiteY27" fmla="*/ 1178340 h 1442875"/>
                <a:gd name="connsiteX28" fmla="*/ 1352521 w 1353521"/>
                <a:gd name="connsiteY28" fmla="*/ 1240685 h 1442875"/>
                <a:gd name="connsiteX29" fmla="*/ 1351655 w 1353521"/>
                <a:gd name="connsiteY29" fmla="*/ 1424259 h 1442875"/>
                <a:gd name="connsiteX30" fmla="*/ 792928 w 1353521"/>
                <a:gd name="connsiteY30" fmla="*/ 1418629 h 1442875"/>
                <a:gd name="connsiteX0" fmla="*/ 710414 w 1394832"/>
                <a:gd name="connsiteY0" fmla="*/ 1442441 h 1454569"/>
                <a:gd name="connsiteX1" fmla="*/ 43880 w 1394832"/>
                <a:gd name="connsiteY1" fmla="*/ 1442875 h 1454569"/>
                <a:gd name="connsiteX2" fmla="*/ 63796 w 1394832"/>
                <a:gd name="connsiteY2" fmla="*/ 1292640 h 1454569"/>
                <a:gd name="connsiteX3" fmla="*/ 167705 w 1394832"/>
                <a:gd name="connsiteY3" fmla="*/ 928958 h 1454569"/>
                <a:gd name="connsiteX4" fmla="*/ 385914 w 1394832"/>
                <a:gd name="connsiteY4" fmla="*/ 721140 h 1454569"/>
                <a:gd name="connsiteX5" fmla="*/ 540046 w 1394832"/>
                <a:gd name="connsiteY5" fmla="*/ 666804 h 1454569"/>
                <a:gd name="connsiteX6" fmla="*/ 500214 w 1394832"/>
                <a:gd name="connsiteY6" fmla="*/ 575667 h 1454569"/>
                <a:gd name="connsiteX7" fmla="*/ 500214 w 1394832"/>
                <a:gd name="connsiteY7" fmla="*/ 305503 h 1454569"/>
                <a:gd name="connsiteX8" fmla="*/ 649585 w 1394832"/>
                <a:gd name="connsiteY8" fmla="*/ 39020 h 1454569"/>
                <a:gd name="connsiteX9" fmla="*/ 930571 w 1394832"/>
                <a:gd name="connsiteY9" fmla="*/ 39886 h 1454569"/>
                <a:gd name="connsiteX10" fmla="*/ 978196 w 1394832"/>
                <a:gd name="connsiteY10" fmla="*/ 76903 h 1454569"/>
                <a:gd name="connsiteX11" fmla="*/ 1050932 w 1394832"/>
                <a:gd name="connsiteY11" fmla="*/ 170422 h 1454569"/>
                <a:gd name="connsiteX12" fmla="*/ 1071714 w 1394832"/>
                <a:gd name="connsiteY12" fmla="*/ 253549 h 1454569"/>
                <a:gd name="connsiteX13" fmla="*/ 1082105 w 1394832"/>
                <a:gd name="connsiteY13" fmla="*/ 357458 h 1454569"/>
                <a:gd name="connsiteX14" fmla="*/ 1071714 w 1394832"/>
                <a:gd name="connsiteY14" fmla="*/ 523712 h 1454569"/>
                <a:gd name="connsiteX15" fmla="*/ 1040541 w 1394832"/>
                <a:gd name="connsiteY15" fmla="*/ 586058 h 1454569"/>
                <a:gd name="connsiteX16" fmla="*/ 1009368 w 1394832"/>
                <a:gd name="connsiteY16" fmla="*/ 648403 h 1454569"/>
                <a:gd name="connsiteX17" fmla="*/ 1019759 w 1394832"/>
                <a:gd name="connsiteY17" fmla="*/ 679576 h 1454569"/>
                <a:gd name="connsiteX18" fmla="*/ 1061323 w 1394832"/>
                <a:gd name="connsiteY18" fmla="*/ 689967 h 1454569"/>
                <a:gd name="connsiteX19" fmla="*/ 1092496 w 1394832"/>
                <a:gd name="connsiteY19" fmla="*/ 700358 h 1454569"/>
                <a:gd name="connsiteX20" fmla="*/ 1186014 w 1394832"/>
                <a:gd name="connsiteY20" fmla="*/ 783485 h 1454569"/>
                <a:gd name="connsiteX21" fmla="*/ 1217186 w 1394832"/>
                <a:gd name="connsiteY21" fmla="*/ 804267 h 1454569"/>
                <a:gd name="connsiteX22" fmla="*/ 1237968 w 1394832"/>
                <a:gd name="connsiteY22" fmla="*/ 835440 h 1454569"/>
                <a:gd name="connsiteX23" fmla="*/ 1289923 w 1394832"/>
                <a:gd name="connsiteY23" fmla="*/ 897785 h 1454569"/>
                <a:gd name="connsiteX24" fmla="*/ 1310705 w 1394832"/>
                <a:gd name="connsiteY24" fmla="*/ 970522 h 1454569"/>
                <a:gd name="connsiteX25" fmla="*/ 1341877 w 1394832"/>
                <a:gd name="connsiteY25" fmla="*/ 1064040 h 1454569"/>
                <a:gd name="connsiteX26" fmla="*/ 1352268 w 1394832"/>
                <a:gd name="connsiteY26" fmla="*/ 1095212 h 1454569"/>
                <a:gd name="connsiteX27" fmla="*/ 1373050 w 1394832"/>
                <a:gd name="connsiteY27" fmla="*/ 1178340 h 1454569"/>
                <a:gd name="connsiteX28" fmla="*/ 1393832 w 1394832"/>
                <a:gd name="connsiteY28" fmla="*/ 1240685 h 1454569"/>
                <a:gd name="connsiteX29" fmla="*/ 1392966 w 1394832"/>
                <a:gd name="connsiteY29" fmla="*/ 1424259 h 1454569"/>
                <a:gd name="connsiteX30" fmla="*/ 710414 w 1394832"/>
                <a:gd name="connsiteY30" fmla="*/ 1442441 h 1454569"/>
                <a:gd name="connsiteX0" fmla="*/ 710414 w 1409635"/>
                <a:gd name="connsiteY0" fmla="*/ 1442441 h 1453931"/>
                <a:gd name="connsiteX1" fmla="*/ 43880 w 1409635"/>
                <a:gd name="connsiteY1" fmla="*/ 1442875 h 1453931"/>
                <a:gd name="connsiteX2" fmla="*/ 63796 w 1409635"/>
                <a:gd name="connsiteY2" fmla="*/ 1292640 h 1453931"/>
                <a:gd name="connsiteX3" fmla="*/ 167705 w 1409635"/>
                <a:gd name="connsiteY3" fmla="*/ 928958 h 1453931"/>
                <a:gd name="connsiteX4" fmla="*/ 385914 w 1409635"/>
                <a:gd name="connsiteY4" fmla="*/ 721140 h 1453931"/>
                <a:gd name="connsiteX5" fmla="*/ 540046 w 1409635"/>
                <a:gd name="connsiteY5" fmla="*/ 666804 h 1453931"/>
                <a:gd name="connsiteX6" fmla="*/ 500214 w 1409635"/>
                <a:gd name="connsiteY6" fmla="*/ 575667 h 1453931"/>
                <a:gd name="connsiteX7" fmla="*/ 500214 w 1409635"/>
                <a:gd name="connsiteY7" fmla="*/ 305503 h 1453931"/>
                <a:gd name="connsiteX8" fmla="*/ 649585 w 1409635"/>
                <a:gd name="connsiteY8" fmla="*/ 39020 h 1453931"/>
                <a:gd name="connsiteX9" fmla="*/ 930571 w 1409635"/>
                <a:gd name="connsiteY9" fmla="*/ 39886 h 1453931"/>
                <a:gd name="connsiteX10" fmla="*/ 978196 w 1409635"/>
                <a:gd name="connsiteY10" fmla="*/ 76903 h 1453931"/>
                <a:gd name="connsiteX11" fmla="*/ 1050932 w 1409635"/>
                <a:gd name="connsiteY11" fmla="*/ 170422 h 1453931"/>
                <a:gd name="connsiteX12" fmla="*/ 1071714 w 1409635"/>
                <a:gd name="connsiteY12" fmla="*/ 253549 h 1453931"/>
                <a:gd name="connsiteX13" fmla="*/ 1082105 w 1409635"/>
                <a:gd name="connsiteY13" fmla="*/ 357458 h 1453931"/>
                <a:gd name="connsiteX14" fmla="*/ 1071714 w 1409635"/>
                <a:gd name="connsiteY14" fmla="*/ 523712 h 1453931"/>
                <a:gd name="connsiteX15" fmla="*/ 1040541 w 1409635"/>
                <a:gd name="connsiteY15" fmla="*/ 586058 h 1453931"/>
                <a:gd name="connsiteX16" fmla="*/ 1009368 w 1409635"/>
                <a:gd name="connsiteY16" fmla="*/ 648403 h 1453931"/>
                <a:gd name="connsiteX17" fmla="*/ 1019759 w 1409635"/>
                <a:gd name="connsiteY17" fmla="*/ 679576 h 1453931"/>
                <a:gd name="connsiteX18" fmla="*/ 1061323 w 1409635"/>
                <a:gd name="connsiteY18" fmla="*/ 689967 h 1453931"/>
                <a:gd name="connsiteX19" fmla="*/ 1092496 w 1409635"/>
                <a:gd name="connsiteY19" fmla="*/ 700358 h 1453931"/>
                <a:gd name="connsiteX20" fmla="*/ 1186014 w 1409635"/>
                <a:gd name="connsiteY20" fmla="*/ 783485 h 1453931"/>
                <a:gd name="connsiteX21" fmla="*/ 1217186 w 1409635"/>
                <a:gd name="connsiteY21" fmla="*/ 804267 h 1453931"/>
                <a:gd name="connsiteX22" fmla="*/ 1237968 w 1409635"/>
                <a:gd name="connsiteY22" fmla="*/ 835440 h 1453931"/>
                <a:gd name="connsiteX23" fmla="*/ 1289923 w 1409635"/>
                <a:gd name="connsiteY23" fmla="*/ 897785 h 1453931"/>
                <a:gd name="connsiteX24" fmla="*/ 1310705 w 1409635"/>
                <a:gd name="connsiteY24" fmla="*/ 970522 h 1453931"/>
                <a:gd name="connsiteX25" fmla="*/ 1341877 w 1409635"/>
                <a:gd name="connsiteY25" fmla="*/ 1064040 h 1453931"/>
                <a:gd name="connsiteX26" fmla="*/ 1352268 w 1409635"/>
                <a:gd name="connsiteY26" fmla="*/ 1095212 h 1453931"/>
                <a:gd name="connsiteX27" fmla="*/ 1373050 w 1409635"/>
                <a:gd name="connsiteY27" fmla="*/ 1178340 h 1453931"/>
                <a:gd name="connsiteX28" fmla="*/ 1393832 w 1409635"/>
                <a:gd name="connsiteY28" fmla="*/ 1240685 h 1453931"/>
                <a:gd name="connsiteX29" fmla="*/ 1409635 w 1409635"/>
                <a:gd name="connsiteY29" fmla="*/ 1440928 h 1453931"/>
                <a:gd name="connsiteX30" fmla="*/ 710414 w 1409635"/>
                <a:gd name="connsiteY30" fmla="*/ 1442441 h 1453931"/>
                <a:gd name="connsiteX0" fmla="*/ 695746 w 1394967"/>
                <a:gd name="connsiteY0" fmla="*/ 1442441 h 1481383"/>
                <a:gd name="connsiteX1" fmla="*/ 29212 w 1394967"/>
                <a:gd name="connsiteY1" fmla="*/ 1442875 h 1481383"/>
                <a:gd name="connsiteX2" fmla="*/ 49128 w 1394967"/>
                <a:gd name="connsiteY2" fmla="*/ 1292640 h 1481383"/>
                <a:gd name="connsiteX3" fmla="*/ 153037 w 1394967"/>
                <a:gd name="connsiteY3" fmla="*/ 928958 h 1481383"/>
                <a:gd name="connsiteX4" fmla="*/ 371246 w 1394967"/>
                <a:gd name="connsiteY4" fmla="*/ 721140 h 1481383"/>
                <a:gd name="connsiteX5" fmla="*/ 525378 w 1394967"/>
                <a:gd name="connsiteY5" fmla="*/ 666804 h 1481383"/>
                <a:gd name="connsiteX6" fmla="*/ 485546 w 1394967"/>
                <a:gd name="connsiteY6" fmla="*/ 575667 h 1481383"/>
                <a:gd name="connsiteX7" fmla="*/ 485546 w 1394967"/>
                <a:gd name="connsiteY7" fmla="*/ 305503 h 1481383"/>
                <a:gd name="connsiteX8" fmla="*/ 634917 w 1394967"/>
                <a:gd name="connsiteY8" fmla="*/ 39020 h 1481383"/>
                <a:gd name="connsiteX9" fmla="*/ 915903 w 1394967"/>
                <a:gd name="connsiteY9" fmla="*/ 39886 h 1481383"/>
                <a:gd name="connsiteX10" fmla="*/ 963528 w 1394967"/>
                <a:gd name="connsiteY10" fmla="*/ 76903 h 1481383"/>
                <a:gd name="connsiteX11" fmla="*/ 1036264 w 1394967"/>
                <a:gd name="connsiteY11" fmla="*/ 170422 h 1481383"/>
                <a:gd name="connsiteX12" fmla="*/ 1057046 w 1394967"/>
                <a:gd name="connsiteY12" fmla="*/ 253549 h 1481383"/>
                <a:gd name="connsiteX13" fmla="*/ 1067437 w 1394967"/>
                <a:gd name="connsiteY13" fmla="*/ 357458 h 1481383"/>
                <a:gd name="connsiteX14" fmla="*/ 1057046 w 1394967"/>
                <a:gd name="connsiteY14" fmla="*/ 523712 h 1481383"/>
                <a:gd name="connsiteX15" fmla="*/ 1025873 w 1394967"/>
                <a:gd name="connsiteY15" fmla="*/ 586058 h 1481383"/>
                <a:gd name="connsiteX16" fmla="*/ 994700 w 1394967"/>
                <a:gd name="connsiteY16" fmla="*/ 648403 h 1481383"/>
                <a:gd name="connsiteX17" fmla="*/ 1005091 w 1394967"/>
                <a:gd name="connsiteY17" fmla="*/ 679576 h 1481383"/>
                <a:gd name="connsiteX18" fmla="*/ 1046655 w 1394967"/>
                <a:gd name="connsiteY18" fmla="*/ 689967 h 1481383"/>
                <a:gd name="connsiteX19" fmla="*/ 1077828 w 1394967"/>
                <a:gd name="connsiteY19" fmla="*/ 700358 h 1481383"/>
                <a:gd name="connsiteX20" fmla="*/ 1171346 w 1394967"/>
                <a:gd name="connsiteY20" fmla="*/ 783485 h 1481383"/>
                <a:gd name="connsiteX21" fmla="*/ 1202518 w 1394967"/>
                <a:gd name="connsiteY21" fmla="*/ 804267 h 1481383"/>
                <a:gd name="connsiteX22" fmla="*/ 1223300 w 1394967"/>
                <a:gd name="connsiteY22" fmla="*/ 835440 h 1481383"/>
                <a:gd name="connsiteX23" fmla="*/ 1275255 w 1394967"/>
                <a:gd name="connsiteY23" fmla="*/ 897785 h 1481383"/>
                <a:gd name="connsiteX24" fmla="*/ 1296037 w 1394967"/>
                <a:gd name="connsiteY24" fmla="*/ 970522 h 1481383"/>
                <a:gd name="connsiteX25" fmla="*/ 1327209 w 1394967"/>
                <a:gd name="connsiteY25" fmla="*/ 1064040 h 1481383"/>
                <a:gd name="connsiteX26" fmla="*/ 1337600 w 1394967"/>
                <a:gd name="connsiteY26" fmla="*/ 1095212 h 1481383"/>
                <a:gd name="connsiteX27" fmla="*/ 1358382 w 1394967"/>
                <a:gd name="connsiteY27" fmla="*/ 1178340 h 1481383"/>
                <a:gd name="connsiteX28" fmla="*/ 1379164 w 1394967"/>
                <a:gd name="connsiteY28" fmla="*/ 1240685 h 1481383"/>
                <a:gd name="connsiteX29" fmla="*/ 1394967 w 1394967"/>
                <a:gd name="connsiteY29" fmla="*/ 1440928 h 1481383"/>
                <a:gd name="connsiteX30" fmla="*/ 695746 w 1394967"/>
                <a:gd name="connsiteY30" fmla="*/ 1442441 h 1481383"/>
                <a:gd name="connsiteX0" fmla="*/ 695746 w 1394967"/>
                <a:gd name="connsiteY0" fmla="*/ 1442441 h 1481383"/>
                <a:gd name="connsiteX1" fmla="*/ 29212 w 1394967"/>
                <a:gd name="connsiteY1" fmla="*/ 1442875 h 1481383"/>
                <a:gd name="connsiteX2" fmla="*/ 49128 w 1394967"/>
                <a:gd name="connsiteY2" fmla="*/ 1292640 h 1481383"/>
                <a:gd name="connsiteX3" fmla="*/ 153037 w 1394967"/>
                <a:gd name="connsiteY3" fmla="*/ 928958 h 1481383"/>
                <a:gd name="connsiteX4" fmla="*/ 371246 w 1394967"/>
                <a:gd name="connsiteY4" fmla="*/ 721140 h 1481383"/>
                <a:gd name="connsiteX5" fmla="*/ 525378 w 1394967"/>
                <a:gd name="connsiteY5" fmla="*/ 666804 h 1481383"/>
                <a:gd name="connsiteX6" fmla="*/ 485546 w 1394967"/>
                <a:gd name="connsiteY6" fmla="*/ 575667 h 1481383"/>
                <a:gd name="connsiteX7" fmla="*/ 485546 w 1394967"/>
                <a:gd name="connsiteY7" fmla="*/ 305503 h 1481383"/>
                <a:gd name="connsiteX8" fmla="*/ 634917 w 1394967"/>
                <a:gd name="connsiteY8" fmla="*/ 39020 h 1481383"/>
                <a:gd name="connsiteX9" fmla="*/ 915903 w 1394967"/>
                <a:gd name="connsiteY9" fmla="*/ 39886 h 1481383"/>
                <a:gd name="connsiteX10" fmla="*/ 963528 w 1394967"/>
                <a:gd name="connsiteY10" fmla="*/ 76903 h 1481383"/>
                <a:gd name="connsiteX11" fmla="*/ 1036264 w 1394967"/>
                <a:gd name="connsiteY11" fmla="*/ 170422 h 1481383"/>
                <a:gd name="connsiteX12" fmla="*/ 1057046 w 1394967"/>
                <a:gd name="connsiteY12" fmla="*/ 253549 h 1481383"/>
                <a:gd name="connsiteX13" fmla="*/ 1067437 w 1394967"/>
                <a:gd name="connsiteY13" fmla="*/ 357458 h 1481383"/>
                <a:gd name="connsiteX14" fmla="*/ 1057046 w 1394967"/>
                <a:gd name="connsiteY14" fmla="*/ 523712 h 1481383"/>
                <a:gd name="connsiteX15" fmla="*/ 1025873 w 1394967"/>
                <a:gd name="connsiteY15" fmla="*/ 586058 h 1481383"/>
                <a:gd name="connsiteX16" fmla="*/ 994700 w 1394967"/>
                <a:gd name="connsiteY16" fmla="*/ 648403 h 1481383"/>
                <a:gd name="connsiteX17" fmla="*/ 1005091 w 1394967"/>
                <a:gd name="connsiteY17" fmla="*/ 679576 h 1481383"/>
                <a:gd name="connsiteX18" fmla="*/ 1046655 w 1394967"/>
                <a:gd name="connsiteY18" fmla="*/ 689967 h 1481383"/>
                <a:gd name="connsiteX19" fmla="*/ 1077828 w 1394967"/>
                <a:gd name="connsiteY19" fmla="*/ 700358 h 1481383"/>
                <a:gd name="connsiteX20" fmla="*/ 1171346 w 1394967"/>
                <a:gd name="connsiteY20" fmla="*/ 783485 h 1481383"/>
                <a:gd name="connsiteX21" fmla="*/ 1202518 w 1394967"/>
                <a:gd name="connsiteY21" fmla="*/ 804267 h 1481383"/>
                <a:gd name="connsiteX22" fmla="*/ 1223300 w 1394967"/>
                <a:gd name="connsiteY22" fmla="*/ 835440 h 1481383"/>
                <a:gd name="connsiteX23" fmla="*/ 1275255 w 1394967"/>
                <a:gd name="connsiteY23" fmla="*/ 897785 h 1481383"/>
                <a:gd name="connsiteX24" fmla="*/ 1296037 w 1394967"/>
                <a:gd name="connsiteY24" fmla="*/ 970522 h 1481383"/>
                <a:gd name="connsiteX25" fmla="*/ 1327209 w 1394967"/>
                <a:gd name="connsiteY25" fmla="*/ 1064040 h 1481383"/>
                <a:gd name="connsiteX26" fmla="*/ 1337600 w 1394967"/>
                <a:gd name="connsiteY26" fmla="*/ 1095212 h 1481383"/>
                <a:gd name="connsiteX27" fmla="*/ 1358382 w 1394967"/>
                <a:gd name="connsiteY27" fmla="*/ 1178340 h 1481383"/>
                <a:gd name="connsiteX28" fmla="*/ 1379164 w 1394967"/>
                <a:gd name="connsiteY28" fmla="*/ 1240685 h 1481383"/>
                <a:gd name="connsiteX29" fmla="*/ 1394967 w 1394967"/>
                <a:gd name="connsiteY29" fmla="*/ 1440928 h 1481383"/>
                <a:gd name="connsiteX30" fmla="*/ 695746 w 1394967"/>
                <a:gd name="connsiteY30" fmla="*/ 1442441 h 1481383"/>
                <a:gd name="connsiteX0" fmla="*/ 695746 w 1394967"/>
                <a:gd name="connsiteY0" fmla="*/ 1442441 h 1445222"/>
                <a:gd name="connsiteX1" fmla="*/ 29212 w 1394967"/>
                <a:gd name="connsiteY1" fmla="*/ 1442875 h 1445222"/>
                <a:gd name="connsiteX2" fmla="*/ 49128 w 1394967"/>
                <a:gd name="connsiteY2" fmla="*/ 1292640 h 1445222"/>
                <a:gd name="connsiteX3" fmla="*/ 153037 w 1394967"/>
                <a:gd name="connsiteY3" fmla="*/ 928958 h 1445222"/>
                <a:gd name="connsiteX4" fmla="*/ 371246 w 1394967"/>
                <a:gd name="connsiteY4" fmla="*/ 721140 h 1445222"/>
                <a:gd name="connsiteX5" fmla="*/ 525378 w 1394967"/>
                <a:gd name="connsiteY5" fmla="*/ 666804 h 1445222"/>
                <a:gd name="connsiteX6" fmla="*/ 485546 w 1394967"/>
                <a:gd name="connsiteY6" fmla="*/ 575667 h 1445222"/>
                <a:gd name="connsiteX7" fmla="*/ 485546 w 1394967"/>
                <a:gd name="connsiteY7" fmla="*/ 305503 h 1445222"/>
                <a:gd name="connsiteX8" fmla="*/ 634917 w 1394967"/>
                <a:gd name="connsiteY8" fmla="*/ 39020 h 1445222"/>
                <a:gd name="connsiteX9" fmla="*/ 915903 w 1394967"/>
                <a:gd name="connsiteY9" fmla="*/ 39886 h 1445222"/>
                <a:gd name="connsiteX10" fmla="*/ 963528 w 1394967"/>
                <a:gd name="connsiteY10" fmla="*/ 76903 h 1445222"/>
                <a:gd name="connsiteX11" fmla="*/ 1036264 w 1394967"/>
                <a:gd name="connsiteY11" fmla="*/ 170422 h 1445222"/>
                <a:gd name="connsiteX12" fmla="*/ 1057046 w 1394967"/>
                <a:gd name="connsiteY12" fmla="*/ 253549 h 1445222"/>
                <a:gd name="connsiteX13" fmla="*/ 1067437 w 1394967"/>
                <a:gd name="connsiteY13" fmla="*/ 357458 h 1445222"/>
                <a:gd name="connsiteX14" fmla="*/ 1057046 w 1394967"/>
                <a:gd name="connsiteY14" fmla="*/ 523712 h 1445222"/>
                <a:gd name="connsiteX15" fmla="*/ 1025873 w 1394967"/>
                <a:gd name="connsiteY15" fmla="*/ 586058 h 1445222"/>
                <a:gd name="connsiteX16" fmla="*/ 994700 w 1394967"/>
                <a:gd name="connsiteY16" fmla="*/ 648403 h 1445222"/>
                <a:gd name="connsiteX17" fmla="*/ 1005091 w 1394967"/>
                <a:gd name="connsiteY17" fmla="*/ 679576 h 1445222"/>
                <a:gd name="connsiteX18" fmla="*/ 1046655 w 1394967"/>
                <a:gd name="connsiteY18" fmla="*/ 689967 h 1445222"/>
                <a:gd name="connsiteX19" fmla="*/ 1077828 w 1394967"/>
                <a:gd name="connsiteY19" fmla="*/ 700358 h 1445222"/>
                <a:gd name="connsiteX20" fmla="*/ 1171346 w 1394967"/>
                <a:gd name="connsiteY20" fmla="*/ 783485 h 1445222"/>
                <a:gd name="connsiteX21" fmla="*/ 1202518 w 1394967"/>
                <a:gd name="connsiteY21" fmla="*/ 804267 h 1445222"/>
                <a:gd name="connsiteX22" fmla="*/ 1223300 w 1394967"/>
                <a:gd name="connsiteY22" fmla="*/ 835440 h 1445222"/>
                <a:gd name="connsiteX23" fmla="*/ 1275255 w 1394967"/>
                <a:gd name="connsiteY23" fmla="*/ 897785 h 1445222"/>
                <a:gd name="connsiteX24" fmla="*/ 1296037 w 1394967"/>
                <a:gd name="connsiteY24" fmla="*/ 970522 h 1445222"/>
                <a:gd name="connsiteX25" fmla="*/ 1327209 w 1394967"/>
                <a:gd name="connsiteY25" fmla="*/ 1064040 h 1445222"/>
                <a:gd name="connsiteX26" fmla="*/ 1337600 w 1394967"/>
                <a:gd name="connsiteY26" fmla="*/ 1095212 h 1445222"/>
                <a:gd name="connsiteX27" fmla="*/ 1358382 w 1394967"/>
                <a:gd name="connsiteY27" fmla="*/ 1178340 h 1445222"/>
                <a:gd name="connsiteX28" fmla="*/ 1379164 w 1394967"/>
                <a:gd name="connsiteY28" fmla="*/ 1240685 h 1445222"/>
                <a:gd name="connsiteX29" fmla="*/ 1394967 w 1394967"/>
                <a:gd name="connsiteY29" fmla="*/ 1440928 h 1445222"/>
                <a:gd name="connsiteX30" fmla="*/ 695746 w 1394967"/>
                <a:gd name="connsiteY30" fmla="*/ 1442441 h 1445222"/>
                <a:gd name="connsiteX0" fmla="*/ 666534 w 1365755"/>
                <a:gd name="connsiteY0" fmla="*/ 1442441 h 1445222"/>
                <a:gd name="connsiteX1" fmla="*/ 0 w 1365755"/>
                <a:gd name="connsiteY1" fmla="*/ 1442875 h 1445222"/>
                <a:gd name="connsiteX2" fmla="*/ 19916 w 1365755"/>
                <a:gd name="connsiteY2" fmla="*/ 1292640 h 1445222"/>
                <a:gd name="connsiteX3" fmla="*/ 123825 w 1365755"/>
                <a:gd name="connsiteY3" fmla="*/ 928958 h 1445222"/>
                <a:gd name="connsiteX4" fmla="*/ 342034 w 1365755"/>
                <a:gd name="connsiteY4" fmla="*/ 721140 h 1445222"/>
                <a:gd name="connsiteX5" fmla="*/ 496166 w 1365755"/>
                <a:gd name="connsiteY5" fmla="*/ 666804 h 1445222"/>
                <a:gd name="connsiteX6" fmla="*/ 456334 w 1365755"/>
                <a:gd name="connsiteY6" fmla="*/ 575667 h 1445222"/>
                <a:gd name="connsiteX7" fmla="*/ 456334 w 1365755"/>
                <a:gd name="connsiteY7" fmla="*/ 305503 h 1445222"/>
                <a:gd name="connsiteX8" fmla="*/ 605705 w 1365755"/>
                <a:gd name="connsiteY8" fmla="*/ 39020 h 1445222"/>
                <a:gd name="connsiteX9" fmla="*/ 886691 w 1365755"/>
                <a:gd name="connsiteY9" fmla="*/ 39886 h 1445222"/>
                <a:gd name="connsiteX10" fmla="*/ 934316 w 1365755"/>
                <a:gd name="connsiteY10" fmla="*/ 76903 h 1445222"/>
                <a:gd name="connsiteX11" fmla="*/ 1007052 w 1365755"/>
                <a:gd name="connsiteY11" fmla="*/ 170422 h 1445222"/>
                <a:gd name="connsiteX12" fmla="*/ 1027834 w 1365755"/>
                <a:gd name="connsiteY12" fmla="*/ 253549 h 1445222"/>
                <a:gd name="connsiteX13" fmla="*/ 1038225 w 1365755"/>
                <a:gd name="connsiteY13" fmla="*/ 357458 h 1445222"/>
                <a:gd name="connsiteX14" fmla="*/ 1027834 w 1365755"/>
                <a:gd name="connsiteY14" fmla="*/ 523712 h 1445222"/>
                <a:gd name="connsiteX15" fmla="*/ 996661 w 1365755"/>
                <a:gd name="connsiteY15" fmla="*/ 586058 h 1445222"/>
                <a:gd name="connsiteX16" fmla="*/ 965488 w 1365755"/>
                <a:gd name="connsiteY16" fmla="*/ 648403 h 1445222"/>
                <a:gd name="connsiteX17" fmla="*/ 975879 w 1365755"/>
                <a:gd name="connsiteY17" fmla="*/ 679576 h 1445222"/>
                <a:gd name="connsiteX18" fmla="*/ 1017443 w 1365755"/>
                <a:gd name="connsiteY18" fmla="*/ 689967 h 1445222"/>
                <a:gd name="connsiteX19" fmla="*/ 1048616 w 1365755"/>
                <a:gd name="connsiteY19" fmla="*/ 700358 h 1445222"/>
                <a:gd name="connsiteX20" fmla="*/ 1142134 w 1365755"/>
                <a:gd name="connsiteY20" fmla="*/ 783485 h 1445222"/>
                <a:gd name="connsiteX21" fmla="*/ 1173306 w 1365755"/>
                <a:gd name="connsiteY21" fmla="*/ 804267 h 1445222"/>
                <a:gd name="connsiteX22" fmla="*/ 1194088 w 1365755"/>
                <a:gd name="connsiteY22" fmla="*/ 835440 h 1445222"/>
                <a:gd name="connsiteX23" fmla="*/ 1246043 w 1365755"/>
                <a:gd name="connsiteY23" fmla="*/ 897785 h 1445222"/>
                <a:gd name="connsiteX24" fmla="*/ 1266825 w 1365755"/>
                <a:gd name="connsiteY24" fmla="*/ 970522 h 1445222"/>
                <a:gd name="connsiteX25" fmla="*/ 1297997 w 1365755"/>
                <a:gd name="connsiteY25" fmla="*/ 1064040 h 1445222"/>
                <a:gd name="connsiteX26" fmla="*/ 1308388 w 1365755"/>
                <a:gd name="connsiteY26" fmla="*/ 1095212 h 1445222"/>
                <a:gd name="connsiteX27" fmla="*/ 1329170 w 1365755"/>
                <a:gd name="connsiteY27" fmla="*/ 1178340 h 1445222"/>
                <a:gd name="connsiteX28" fmla="*/ 1349952 w 1365755"/>
                <a:gd name="connsiteY28" fmla="*/ 1240685 h 1445222"/>
                <a:gd name="connsiteX29" fmla="*/ 1365755 w 1365755"/>
                <a:gd name="connsiteY29" fmla="*/ 1440928 h 1445222"/>
                <a:gd name="connsiteX30" fmla="*/ 666534 w 1365755"/>
                <a:gd name="connsiteY30" fmla="*/ 1442441 h 1445222"/>
                <a:gd name="connsiteX0" fmla="*/ 666534 w 1365755"/>
                <a:gd name="connsiteY0" fmla="*/ 1442441 h 1442875"/>
                <a:gd name="connsiteX1" fmla="*/ 0 w 1365755"/>
                <a:gd name="connsiteY1" fmla="*/ 1442875 h 1442875"/>
                <a:gd name="connsiteX2" fmla="*/ 19916 w 1365755"/>
                <a:gd name="connsiteY2" fmla="*/ 1292640 h 1442875"/>
                <a:gd name="connsiteX3" fmla="*/ 123825 w 1365755"/>
                <a:gd name="connsiteY3" fmla="*/ 928958 h 1442875"/>
                <a:gd name="connsiteX4" fmla="*/ 342034 w 1365755"/>
                <a:gd name="connsiteY4" fmla="*/ 721140 h 1442875"/>
                <a:gd name="connsiteX5" fmla="*/ 496166 w 1365755"/>
                <a:gd name="connsiteY5" fmla="*/ 666804 h 1442875"/>
                <a:gd name="connsiteX6" fmla="*/ 456334 w 1365755"/>
                <a:gd name="connsiteY6" fmla="*/ 575667 h 1442875"/>
                <a:gd name="connsiteX7" fmla="*/ 456334 w 1365755"/>
                <a:gd name="connsiteY7" fmla="*/ 305503 h 1442875"/>
                <a:gd name="connsiteX8" fmla="*/ 605705 w 1365755"/>
                <a:gd name="connsiteY8" fmla="*/ 39020 h 1442875"/>
                <a:gd name="connsiteX9" fmla="*/ 886691 w 1365755"/>
                <a:gd name="connsiteY9" fmla="*/ 39886 h 1442875"/>
                <a:gd name="connsiteX10" fmla="*/ 934316 w 1365755"/>
                <a:gd name="connsiteY10" fmla="*/ 76903 h 1442875"/>
                <a:gd name="connsiteX11" fmla="*/ 1007052 w 1365755"/>
                <a:gd name="connsiteY11" fmla="*/ 170422 h 1442875"/>
                <a:gd name="connsiteX12" fmla="*/ 1027834 w 1365755"/>
                <a:gd name="connsiteY12" fmla="*/ 253549 h 1442875"/>
                <a:gd name="connsiteX13" fmla="*/ 1038225 w 1365755"/>
                <a:gd name="connsiteY13" fmla="*/ 357458 h 1442875"/>
                <a:gd name="connsiteX14" fmla="*/ 1027834 w 1365755"/>
                <a:gd name="connsiteY14" fmla="*/ 523712 h 1442875"/>
                <a:gd name="connsiteX15" fmla="*/ 996661 w 1365755"/>
                <a:gd name="connsiteY15" fmla="*/ 586058 h 1442875"/>
                <a:gd name="connsiteX16" fmla="*/ 965488 w 1365755"/>
                <a:gd name="connsiteY16" fmla="*/ 648403 h 1442875"/>
                <a:gd name="connsiteX17" fmla="*/ 975879 w 1365755"/>
                <a:gd name="connsiteY17" fmla="*/ 679576 h 1442875"/>
                <a:gd name="connsiteX18" fmla="*/ 1017443 w 1365755"/>
                <a:gd name="connsiteY18" fmla="*/ 689967 h 1442875"/>
                <a:gd name="connsiteX19" fmla="*/ 1048616 w 1365755"/>
                <a:gd name="connsiteY19" fmla="*/ 700358 h 1442875"/>
                <a:gd name="connsiteX20" fmla="*/ 1142134 w 1365755"/>
                <a:gd name="connsiteY20" fmla="*/ 783485 h 1442875"/>
                <a:gd name="connsiteX21" fmla="*/ 1173306 w 1365755"/>
                <a:gd name="connsiteY21" fmla="*/ 804267 h 1442875"/>
                <a:gd name="connsiteX22" fmla="*/ 1194088 w 1365755"/>
                <a:gd name="connsiteY22" fmla="*/ 835440 h 1442875"/>
                <a:gd name="connsiteX23" fmla="*/ 1246043 w 1365755"/>
                <a:gd name="connsiteY23" fmla="*/ 897785 h 1442875"/>
                <a:gd name="connsiteX24" fmla="*/ 1266825 w 1365755"/>
                <a:gd name="connsiteY24" fmla="*/ 970522 h 1442875"/>
                <a:gd name="connsiteX25" fmla="*/ 1297997 w 1365755"/>
                <a:gd name="connsiteY25" fmla="*/ 1064040 h 1442875"/>
                <a:gd name="connsiteX26" fmla="*/ 1308388 w 1365755"/>
                <a:gd name="connsiteY26" fmla="*/ 1095212 h 1442875"/>
                <a:gd name="connsiteX27" fmla="*/ 1329170 w 1365755"/>
                <a:gd name="connsiteY27" fmla="*/ 1178340 h 1442875"/>
                <a:gd name="connsiteX28" fmla="*/ 1349952 w 1365755"/>
                <a:gd name="connsiteY28" fmla="*/ 1240685 h 1442875"/>
                <a:gd name="connsiteX29" fmla="*/ 1365755 w 1365755"/>
                <a:gd name="connsiteY29" fmla="*/ 1440928 h 1442875"/>
                <a:gd name="connsiteX30" fmla="*/ 666534 w 1365755"/>
                <a:gd name="connsiteY30" fmla="*/ 1442441 h 1442875"/>
                <a:gd name="connsiteX0" fmla="*/ 668916 w 1365755"/>
                <a:gd name="connsiteY0" fmla="*/ 1442441 h 1442875"/>
                <a:gd name="connsiteX1" fmla="*/ 0 w 1365755"/>
                <a:gd name="connsiteY1" fmla="*/ 1442875 h 1442875"/>
                <a:gd name="connsiteX2" fmla="*/ 19916 w 1365755"/>
                <a:gd name="connsiteY2" fmla="*/ 1292640 h 1442875"/>
                <a:gd name="connsiteX3" fmla="*/ 123825 w 1365755"/>
                <a:gd name="connsiteY3" fmla="*/ 928958 h 1442875"/>
                <a:gd name="connsiteX4" fmla="*/ 342034 w 1365755"/>
                <a:gd name="connsiteY4" fmla="*/ 721140 h 1442875"/>
                <a:gd name="connsiteX5" fmla="*/ 496166 w 1365755"/>
                <a:gd name="connsiteY5" fmla="*/ 666804 h 1442875"/>
                <a:gd name="connsiteX6" fmla="*/ 456334 w 1365755"/>
                <a:gd name="connsiteY6" fmla="*/ 575667 h 1442875"/>
                <a:gd name="connsiteX7" fmla="*/ 456334 w 1365755"/>
                <a:gd name="connsiteY7" fmla="*/ 305503 h 1442875"/>
                <a:gd name="connsiteX8" fmla="*/ 605705 w 1365755"/>
                <a:gd name="connsiteY8" fmla="*/ 39020 h 1442875"/>
                <a:gd name="connsiteX9" fmla="*/ 886691 w 1365755"/>
                <a:gd name="connsiteY9" fmla="*/ 39886 h 1442875"/>
                <a:gd name="connsiteX10" fmla="*/ 934316 w 1365755"/>
                <a:gd name="connsiteY10" fmla="*/ 76903 h 1442875"/>
                <a:gd name="connsiteX11" fmla="*/ 1007052 w 1365755"/>
                <a:gd name="connsiteY11" fmla="*/ 170422 h 1442875"/>
                <a:gd name="connsiteX12" fmla="*/ 1027834 w 1365755"/>
                <a:gd name="connsiteY12" fmla="*/ 253549 h 1442875"/>
                <a:gd name="connsiteX13" fmla="*/ 1038225 w 1365755"/>
                <a:gd name="connsiteY13" fmla="*/ 357458 h 1442875"/>
                <a:gd name="connsiteX14" fmla="*/ 1027834 w 1365755"/>
                <a:gd name="connsiteY14" fmla="*/ 523712 h 1442875"/>
                <a:gd name="connsiteX15" fmla="*/ 996661 w 1365755"/>
                <a:gd name="connsiteY15" fmla="*/ 586058 h 1442875"/>
                <a:gd name="connsiteX16" fmla="*/ 965488 w 1365755"/>
                <a:gd name="connsiteY16" fmla="*/ 648403 h 1442875"/>
                <a:gd name="connsiteX17" fmla="*/ 975879 w 1365755"/>
                <a:gd name="connsiteY17" fmla="*/ 679576 h 1442875"/>
                <a:gd name="connsiteX18" fmla="*/ 1017443 w 1365755"/>
                <a:gd name="connsiteY18" fmla="*/ 689967 h 1442875"/>
                <a:gd name="connsiteX19" fmla="*/ 1048616 w 1365755"/>
                <a:gd name="connsiteY19" fmla="*/ 700358 h 1442875"/>
                <a:gd name="connsiteX20" fmla="*/ 1142134 w 1365755"/>
                <a:gd name="connsiteY20" fmla="*/ 783485 h 1442875"/>
                <a:gd name="connsiteX21" fmla="*/ 1173306 w 1365755"/>
                <a:gd name="connsiteY21" fmla="*/ 804267 h 1442875"/>
                <a:gd name="connsiteX22" fmla="*/ 1194088 w 1365755"/>
                <a:gd name="connsiteY22" fmla="*/ 835440 h 1442875"/>
                <a:gd name="connsiteX23" fmla="*/ 1246043 w 1365755"/>
                <a:gd name="connsiteY23" fmla="*/ 897785 h 1442875"/>
                <a:gd name="connsiteX24" fmla="*/ 1266825 w 1365755"/>
                <a:gd name="connsiteY24" fmla="*/ 970522 h 1442875"/>
                <a:gd name="connsiteX25" fmla="*/ 1297997 w 1365755"/>
                <a:gd name="connsiteY25" fmla="*/ 1064040 h 1442875"/>
                <a:gd name="connsiteX26" fmla="*/ 1308388 w 1365755"/>
                <a:gd name="connsiteY26" fmla="*/ 1095212 h 1442875"/>
                <a:gd name="connsiteX27" fmla="*/ 1329170 w 1365755"/>
                <a:gd name="connsiteY27" fmla="*/ 1178340 h 1442875"/>
                <a:gd name="connsiteX28" fmla="*/ 1349952 w 1365755"/>
                <a:gd name="connsiteY28" fmla="*/ 1240685 h 1442875"/>
                <a:gd name="connsiteX29" fmla="*/ 1365755 w 1365755"/>
                <a:gd name="connsiteY29" fmla="*/ 1440928 h 1442875"/>
                <a:gd name="connsiteX30" fmla="*/ 668916 w 1365755"/>
                <a:gd name="connsiteY30" fmla="*/ 1442441 h 1442875"/>
                <a:gd name="connsiteX0" fmla="*/ 1365755 w 1365755"/>
                <a:gd name="connsiteY0" fmla="*/ 1440928 h 1463847"/>
                <a:gd name="connsiteX1" fmla="*/ 0 w 1365755"/>
                <a:gd name="connsiteY1" fmla="*/ 1442875 h 1463847"/>
                <a:gd name="connsiteX2" fmla="*/ 19916 w 1365755"/>
                <a:gd name="connsiteY2" fmla="*/ 1292640 h 1463847"/>
                <a:gd name="connsiteX3" fmla="*/ 123825 w 1365755"/>
                <a:gd name="connsiteY3" fmla="*/ 928958 h 1463847"/>
                <a:gd name="connsiteX4" fmla="*/ 342034 w 1365755"/>
                <a:gd name="connsiteY4" fmla="*/ 721140 h 1463847"/>
                <a:gd name="connsiteX5" fmla="*/ 496166 w 1365755"/>
                <a:gd name="connsiteY5" fmla="*/ 666804 h 1463847"/>
                <a:gd name="connsiteX6" fmla="*/ 456334 w 1365755"/>
                <a:gd name="connsiteY6" fmla="*/ 575667 h 1463847"/>
                <a:gd name="connsiteX7" fmla="*/ 456334 w 1365755"/>
                <a:gd name="connsiteY7" fmla="*/ 305503 h 1463847"/>
                <a:gd name="connsiteX8" fmla="*/ 605705 w 1365755"/>
                <a:gd name="connsiteY8" fmla="*/ 39020 h 1463847"/>
                <a:gd name="connsiteX9" fmla="*/ 886691 w 1365755"/>
                <a:gd name="connsiteY9" fmla="*/ 39886 h 1463847"/>
                <a:gd name="connsiteX10" fmla="*/ 934316 w 1365755"/>
                <a:gd name="connsiteY10" fmla="*/ 76903 h 1463847"/>
                <a:gd name="connsiteX11" fmla="*/ 1007052 w 1365755"/>
                <a:gd name="connsiteY11" fmla="*/ 170422 h 1463847"/>
                <a:gd name="connsiteX12" fmla="*/ 1027834 w 1365755"/>
                <a:gd name="connsiteY12" fmla="*/ 253549 h 1463847"/>
                <a:gd name="connsiteX13" fmla="*/ 1038225 w 1365755"/>
                <a:gd name="connsiteY13" fmla="*/ 357458 h 1463847"/>
                <a:gd name="connsiteX14" fmla="*/ 1027834 w 1365755"/>
                <a:gd name="connsiteY14" fmla="*/ 523712 h 1463847"/>
                <a:gd name="connsiteX15" fmla="*/ 996661 w 1365755"/>
                <a:gd name="connsiteY15" fmla="*/ 586058 h 1463847"/>
                <a:gd name="connsiteX16" fmla="*/ 965488 w 1365755"/>
                <a:gd name="connsiteY16" fmla="*/ 648403 h 1463847"/>
                <a:gd name="connsiteX17" fmla="*/ 975879 w 1365755"/>
                <a:gd name="connsiteY17" fmla="*/ 679576 h 1463847"/>
                <a:gd name="connsiteX18" fmla="*/ 1017443 w 1365755"/>
                <a:gd name="connsiteY18" fmla="*/ 689967 h 1463847"/>
                <a:gd name="connsiteX19" fmla="*/ 1048616 w 1365755"/>
                <a:gd name="connsiteY19" fmla="*/ 700358 h 1463847"/>
                <a:gd name="connsiteX20" fmla="*/ 1142134 w 1365755"/>
                <a:gd name="connsiteY20" fmla="*/ 783485 h 1463847"/>
                <a:gd name="connsiteX21" fmla="*/ 1173306 w 1365755"/>
                <a:gd name="connsiteY21" fmla="*/ 804267 h 1463847"/>
                <a:gd name="connsiteX22" fmla="*/ 1194088 w 1365755"/>
                <a:gd name="connsiteY22" fmla="*/ 835440 h 1463847"/>
                <a:gd name="connsiteX23" fmla="*/ 1246043 w 1365755"/>
                <a:gd name="connsiteY23" fmla="*/ 897785 h 1463847"/>
                <a:gd name="connsiteX24" fmla="*/ 1266825 w 1365755"/>
                <a:gd name="connsiteY24" fmla="*/ 970522 h 1463847"/>
                <a:gd name="connsiteX25" fmla="*/ 1297997 w 1365755"/>
                <a:gd name="connsiteY25" fmla="*/ 1064040 h 1463847"/>
                <a:gd name="connsiteX26" fmla="*/ 1308388 w 1365755"/>
                <a:gd name="connsiteY26" fmla="*/ 1095212 h 1463847"/>
                <a:gd name="connsiteX27" fmla="*/ 1329170 w 1365755"/>
                <a:gd name="connsiteY27" fmla="*/ 1178340 h 1463847"/>
                <a:gd name="connsiteX28" fmla="*/ 1349952 w 1365755"/>
                <a:gd name="connsiteY28" fmla="*/ 1240685 h 1463847"/>
                <a:gd name="connsiteX29" fmla="*/ 1365755 w 1365755"/>
                <a:gd name="connsiteY29" fmla="*/ 1440928 h 1463847"/>
                <a:gd name="connsiteX0" fmla="*/ 1365755 w 1389185"/>
                <a:gd name="connsiteY0" fmla="*/ 1440928 h 1454514"/>
                <a:gd name="connsiteX1" fmla="*/ 0 w 1389185"/>
                <a:gd name="connsiteY1" fmla="*/ 1442875 h 1454514"/>
                <a:gd name="connsiteX2" fmla="*/ 19916 w 1389185"/>
                <a:gd name="connsiteY2" fmla="*/ 1292640 h 1454514"/>
                <a:gd name="connsiteX3" fmla="*/ 123825 w 1389185"/>
                <a:gd name="connsiteY3" fmla="*/ 928958 h 1454514"/>
                <a:gd name="connsiteX4" fmla="*/ 342034 w 1389185"/>
                <a:gd name="connsiteY4" fmla="*/ 721140 h 1454514"/>
                <a:gd name="connsiteX5" fmla="*/ 496166 w 1389185"/>
                <a:gd name="connsiteY5" fmla="*/ 666804 h 1454514"/>
                <a:gd name="connsiteX6" fmla="*/ 456334 w 1389185"/>
                <a:gd name="connsiteY6" fmla="*/ 575667 h 1454514"/>
                <a:gd name="connsiteX7" fmla="*/ 456334 w 1389185"/>
                <a:gd name="connsiteY7" fmla="*/ 305503 h 1454514"/>
                <a:gd name="connsiteX8" fmla="*/ 605705 w 1389185"/>
                <a:gd name="connsiteY8" fmla="*/ 39020 h 1454514"/>
                <a:gd name="connsiteX9" fmla="*/ 886691 w 1389185"/>
                <a:gd name="connsiteY9" fmla="*/ 39886 h 1454514"/>
                <a:gd name="connsiteX10" fmla="*/ 934316 w 1389185"/>
                <a:gd name="connsiteY10" fmla="*/ 76903 h 1454514"/>
                <a:gd name="connsiteX11" fmla="*/ 1007052 w 1389185"/>
                <a:gd name="connsiteY11" fmla="*/ 170422 h 1454514"/>
                <a:gd name="connsiteX12" fmla="*/ 1027834 w 1389185"/>
                <a:gd name="connsiteY12" fmla="*/ 253549 h 1454514"/>
                <a:gd name="connsiteX13" fmla="*/ 1038225 w 1389185"/>
                <a:gd name="connsiteY13" fmla="*/ 357458 h 1454514"/>
                <a:gd name="connsiteX14" fmla="*/ 1027834 w 1389185"/>
                <a:gd name="connsiteY14" fmla="*/ 523712 h 1454514"/>
                <a:gd name="connsiteX15" fmla="*/ 996661 w 1389185"/>
                <a:gd name="connsiteY15" fmla="*/ 586058 h 1454514"/>
                <a:gd name="connsiteX16" fmla="*/ 965488 w 1389185"/>
                <a:gd name="connsiteY16" fmla="*/ 648403 h 1454514"/>
                <a:gd name="connsiteX17" fmla="*/ 975879 w 1389185"/>
                <a:gd name="connsiteY17" fmla="*/ 679576 h 1454514"/>
                <a:gd name="connsiteX18" fmla="*/ 1017443 w 1389185"/>
                <a:gd name="connsiteY18" fmla="*/ 689967 h 1454514"/>
                <a:gd name="connsiteX19" fmla="*/ 1048616 w 1389185"/>
                <a:gd name="connsiteY19" fmla="*/ 700358 h 1454514"/>
                <a:gd name="connsiteX20" fmla="*/ 1142134 w 1389185"/>
                <a:gd name="connsiteY20" fmla="*/ 783485 h 1454514"/>
                <a:gd name="connsiteX21" fmla="*/ 1173306 w 1389185"/>
                <a:gd name="connsiteY21" fmla="*/ 804267 h 1454514"/>
                <a:gd name="connsiteX22" fmla="*/ 1194088 w 1389185"/>
                <a:gd name="connsiteY22" fmla="*/ 835440 h 1454514"/>
                <a:gd name="connsiteX23" fmla="*/ 1246043 w 1389185"/>
                <a:gd name="connsiteY23" fmla="*/ 897785 h 1454514"/>
                <a:gd name="connsiteX24" fmla="*/ 1266825 w 1389185"/>
                <a:gd name="connsiteY24" fmla="*/ 970522 h 1454514"/>
                <a:gd name="connsiteX25" fmla="*/ 1297997 w 1389185"/>
                <a:gd name="connsiteY25" fmla="*/ 1064040 h 1454514"/>
                <a:gd name="connsiteX26" fmla="*/ 1308388 w 1389185"/>
                <a:gd name="connsiteY26" fmla="*/ 1095212 h 1454514"/>
                <a:gd name="connsiteX27" fmla="*/ 1329170 w 1389185"/>
                <a:gd name="connsiteY27" fmla="*/ 1178340 h 1454514"/>
                <a:gd name="connsiteX28" fmla="*/ 1349952 w 1389185"/>
                <a:gd name="connsiteY28" fmla="*/ 1240685 h 1454514"/>
                <a:gd name="connsiteX29" fmla="*/ 1365755 w 1389185"/>
                <a:gd name="connsiteY29" fmla="*/ 1440928 h 1454514"/>
                <a:gd name="connsiteX0" fmla="*/ 1365755 w 1367052"/>
                <a:gd name="connsiteY0" fmla="*/ 1440928 h 1454514"/>
                <a:gd name="connsiteX1" fmla="*/ 0 w 1367052"/>
                <a:gd name="connsiteY1" fmla="*/ 1442875 h 1454514"/>
                <a:gd name="connsiteX2" fmla="*/ 19916 w 1367052"/>
                <a:gd name="connsiteY2" fmla="*/ 1292640 h 1454514"/>
                <a:gd name="connsiteX3" fmla="*/ 123825 w 1367052"/>
                <a:gd name="connsiteY3" fmla="*/ 928958 h 1454514"/>
                <a:gd name="connsiteX4" fmla="*/ 342034 w 1367052"/>
                <a:gd name="connsiteY4" fmla="*/ 721140 h 1454514"/>
                <a:gd name="connsiteX5" fmla="*/ 496166 w 1367052"/>
                <a:gd name="connsiteY5" fmla="*/ 666804 h 1454514"/>
                <a:gd name="connsiteX6" fmla="*/ 456334 w 1367052"/>
                <a:gd name="connsiteY6" fmla="*/ 575667 h 1454514"/>
                <a:gd name="connsiteX7" fmla="*/ 456334 w 1367052"/>
                <a:gd name="connsiteY7" fmla="*/ 305503 h 1454514"/>
                <a:gd name="connsiteX8" fmla="*/ 605705 w 1367052"/>
                <a:gd name="connsiteY8" fmla="*/ 39020 h 1454514"/>
                <a:gd name="connsiteX9" fmla="*/ 886691 w 1367052"/>
                <a:gd name="connsiteY9" fmla="*/ 39886 h 1454514"/>
                <a:gd name="connsiteX10" fmla="*/ 934316 w 1367052"/>
                <a:gd name="connsiteY10" fmla="*/ 76903 h 1454514"/>
                <a:gd name="connsiteX11" fmla="*/ 1007052 w 1367052"/>
                <a:gd name="connsiteY11" fmla="*/ 170422 h 1454514"/>
                <a:gd name="connsiteX12" fmla="*/ 1027834 w 1367052"/>
                <a:gd name="connsiteY12" fmla="*/ 253549 h 1454514"/>
                <a:gd name="connsiteX13" fmla="*/ 1038225 w 1367052"/>
                <a:gd name="connsiteY13" fmla="*/ 357458 h 1454514"/>
                <a:gd name="connsiteX14" fmla="*/ 1027834 w 1367052"/>
                <a:gd name="connsiteY14" fmla="*/ 523712 h 1454514"/>
                <a:gd name="connsiteX15" fmla="*/ 996661 w 1367052"/>
                <a:gd name="connsiteY15" fmla="*/ 586058 h 1454514"/>
                <a:gd name="connsiteX16" fmla="*/ 965488 w 1367052"/>
                <a:gd name="connsiteY16" fmla="*/ 648403 h 1454514"/>
                <a:gd name="connsiteX17" fmla="*/ 975879 w 1367052"/>
                <a:gd name="connsiteY17" fmla="*/ 679576 h 1454514"/>
                <a:gd name="connsiteX18" fmla="*/ 1017443 w 1367052"/>
                <a:gd name="connsiteY18" fmla="*/ 689967 h 1454514"/>
                <a:gd name="connsiteX19" fmla="*/ 1048616 w 1367052"/>
                <a:gd name="connsiteY19" fmla="*/ 700358 h 1454514"/>
                <a:gd name="connsiteX20" fmla="*/ 1142134 w 1367052"/>
                <a:gd name="connsiteY20" fmla="*/ 783485 h 1454514"/>
                <a:gd name="connsiteX21" fmla="*/ 1173306 w 1367052"/>
                <a:gd name="connsiteY21" fmla="*/ 804267 h 1454514"/>
                <a:gd name="connsiteX22" fmla="*/ 1194088 w 1367052"/>
                <a:gd name="connsiteY22" fmla="*/ 835440 h 1454514"/>
                <a:gd name="connsiteX23" fmla="*/ 1246043 w 1367052"/>
                <a:gd name="connsiteY23" fmla="*/ 897785 h 1454514"/>
                <a:gd name="connsiteX24" fmla="*/ 1266825 w 1367052"/>
                <a:gd name="connsiteY24" fmla="*/ 970522 h 1454514"/>
                <a:gd name="connsiteX25" fmla="*/ 1297997 w 1367052"/>
                <a:gd name="connsiteY25" fmla="*/ 1064040 h 1454514"/>
                <a:gd name="connsiteX26" fmla="*/ 1308388 w 1367052"/>
                <a:gd name="connsiteY26" fmla="*/ 1095212 h 1454514"/>
                <a:gd name="connsiteX27" fmla="*/ 1329170 w 1367052"/>
                <a:gd name="connsiteY27" fmla="*/ 1178340 h 1454514"/>
                <a:gd name="connsiteX28" fmla="*/ 1349952 w 1367052"/>
                <a:gd name="connsiteY28" fmla="*/ 1240685 h 1454514"/>
                <a:gd name="connsiteX29" fmla="*/ 1365755 w 1367052"/>
                <a:gd name="connsiteY29" fmla="*/ 1440928 h 1454514"/>
                <a:gd name="connsiteX0" fmla="*/ 1365755 w 1388365"/>
                <a:gd name="connsiteY0" fmla="*/ 1440928 h 1453450"/>
                <a:gd name="connsiteX1" fmla="*/ 0 w 1388365"/>
                <a:gd name="connsiteY1" fmla="*/ 1442875 h 1453450"/>
                <a:gd name="connsiteX2" fmla="*/ 19916 w 1388365"/>
                <a:gd name="connsiteY2" fmla="*/ 1292640 h 1453450"/>
                <a:gd name="connsiteX3" fmla="*/ 123825 w 1388365"/>
                <a:gd name="connsiteY3" fmla="*/ 928958 h 1453450"/>
                <a:gd name="connsiteX4" fmla="*/ 342034 w 1388365"/>
                <a:gd name="connsiteY4" fmla="*/ 721140 h 1453450"/>
                <a:gd name="connsiteX5" fmla="*/ 496166 w 1388365"/>
                <a:gd name="connsiteY5" fmla="*/ 666804 h 1453450"/>
                <a:gd name="connsiteX6" fmla="*/ 456334 w 1388365"/>
                <a:gd name="connsiteY6" fmla="*/ 575667 h 1453450"/>
                <a:gd name="connsiteX7" fmla="*/ 456334 w 1388365"/>
                <a:gd name="connsiteY7" fmla="*/ 305503 h 1453450"/>
                <a:gd name="connsiteX8" fmla="*/ 605705 w 1388365"/>
                <a:gd name="connsiteY8" fmla="*/ 39020 h 1453450"/>
                <a:gd name="connsiteX9" fmla="*/ 886691 w 1388365"/>
                <a:gd name="connsiteY9" fmla="*/ 39886 h 1453450"/>
                <a:gd name="connsiteX10" fmla="*/ 934316 w 1388365"/>
                <a:gd name="connsiteY10" fmla="*/ 76903 h 1453450"/>
                <a:gd name="connsiteX11" fmla="*/ 1007052 w 1388365"/>
                <a:gd name="connsiteY11" fmla="*/ 170422 h 1453450"/>
                <a:gd name="connsiteX12" fmla="*/ 1027834 w 1388365"/>
                <a:gd name="connsiteY12" fmla="*/ 253549 h 1453450"/>
                <a:gd name="connsiteX13" fmla="*/ 1038225 w 1388365"/>
                <a:gd name="connsiteY13" fmla="*/ 357458 h 1453450"/>
                <a:gd name="connsiteX14" fmla="*/ 1027834 w 1388365"/>
                <a:gd name="connsiteY14" fmla="*/ 523712 h 1453450"/>
                <a:gd name="connsiteX15" fmla="*/ 996661 w 1388365"/>
                <a:gd name="connsiteY15" fmla="*/ 586058 h 1453450"/>
                <a:gd name="connsiteX16" fmla="*/ 965488 w 1388365"/>
                <a:gd name="connsiteY16" fmla="*/ 648403 h 1453450"/>
                <a:gd name="connsiteX17" fmla="*/ 975879 w 1388365"/>
                <a:gd name="connsiteY17" fmla="*/ 679576 h 1453450"/>
                <a:gd name="connsiteX18" fmla="*/ 1017443 w 1388365"/>
                <a:gd name="connsiteY18" fmla="*/ 689967 h 1453450"/>
                <a:gd name="connsiteX19" fmla="*/ 1048616 w 1388365"/>
                <a:gd name="connsiteY19" fmla="*/ 700358 h 1453450"/>
                <a:gd name="connsiteX20" fmla="*/ 1142134 w 1388365"/>
                <a:gd name="connsiteY20" fmla="*/ 783485 h 1453450"/>
                <a:gd name="connsiteX21" fmla="*/ 1173306 w 1388365"/>
                <a:gd name="connsiteY21" fmla="*/ 804267 h 1453450"/>
                <a:gd name="connsiteX22" fmla="*/ 1194088 w 1388365"/>
                <a:gd name="connsiteY22" fmla="*/ 835440 h 1453450"/>
                <a:gd name="connsiteX23" fmla="*/ 1246043 w 1388365"/>
                <a:gd name="connsiteY23" fmla="*/ 897785 h 1453450"/>
                <a:gd name="connsiteX24" fmla="*/ 1266825 w 1388365"/>
                <a:gd name="connsiteY24" fmla="*/ 970522 h 1453450"/>
                <a:gd name="connsiteX25" fmla="*/ 1297997 w 1388365"/>
                <a:gd name="connsiteY25" fmla="*/ 1064040 h 1453450"/>
                <a:gd name="connsiteX26" fmla="*/ 1308388 w 1388365"/>
                <a:gd name="connsiteY26" fmla="*/ 1095212 h 1453450"/>
                <a:gd name="connsiteX27" fmla="*/ 1329170 w 1388365"/>
                <a:gd name="connsiteY27" fmla="*/ 1178340 h 1453450"/>
                <a:gd name="connsiteX28" fmla="*/ 1349952 w 1388365"/>
                <a:gd name="connsiteY28" fmla="*/ 1240685 h 1453450"/>
                <a:gd name="connsiteX29" fmla="*/ 1365755 w 1388365"/>
                <a:gd name="connsiteY29" fmla="*/ 1440928 h 1453450"/>
                <a:gd name="connsiteX0" fmla="*/ 1365755 w 1388358"/>
                <a:gd name="connsiteY0" fmla="*/ 1440928 h 1454514"/>
                <a:gd name="connsiteX1" fmla="*/ 0 w 1388358"/>
                <a:gd name="connsiteY1" fmla="*/ 1442875 h 1454514"/>
                <a:gd name="connsiteX2" fmla="*/ 19916 w 1388358"/>
                <a:gd name="connsiteY2" fmla="*/ 1292640 h 1454514"/>
                <a:gd name="connsiteX3" fmla="*/ 123825 w 1388358"/>
                <a:gd name="connsiteY3" fmla="*/ 928958 h 1454514"/>
                <a:gd name="connsiteX4" fmla="*/ 342034 w 1388358"/>
                <a:gd name="connsiteY4" fmla="*/ 721140 h 1454514"/>
                <a:gd name="connsiteX5" fmla="*/ 496166 w 1388358"/>
                <a:gd name="connsiteY5" fmla="*/ 666804 h 1454514"/>
                <a:gd name="connsiteX6" fmla="*/ 456334 w 1388358"/>
                <a:gd name="connsiteY6" fmla="*/ 575667 h 1454514"/>
                <a:gd name="connsiteX7" fmla="*/ 456334 w 1388358"/>
                <a:gd name="connsiteY7" fmla="*/ 305503 h 1454514"/>
                <a:gd name="connsiteX8" fmla="*/ 605705 w 1388358"/>
                <a:gd name="connsiteY8" fmla="*/ 39020 h 1454514"/>
                <a:gd name="connsiteX9" fmla="*/ 886691 w 1388358"/>
                <a:gd name="connsiteY9" fmla="*/ 39886 h 1454514"/>
                <a:gd name="connsiteX10" fmla="*/ 934316 w 1388358"/>
                <a:gd name="connsiteY10" fmla="*/ 76903 h 1454514"/>
                <a:gd name="connsiteX11" fmla="*/ 1007052 w 1388358"/>
                <a:gd name="connsiteY11" fmla="*/ 170422 h 1454514"/>
                <a:gd name="connsiteX12" fmla="*/ 1027834 w 1388358"/>
                <a:gd name="connsiteY12" fmla="*/ 253549 h 1454514"/>
                <a:gd name="connsiteX13" fmla="*/ 1038225 w 1388358"/>
                <a:gd name="connsiteY13" fmla="*/ 357458 h 1454514"/>
                <a:gd name="connsiteX14" fmla="*/ 1027834 w 1388358"/>
                <a:gd name="connsiteY14" fmla="*/ 523712 h 1454514"/>
                <a:gd name="connsiteX15" fmla="*/ 996661 w 1388358"/>
                <a:gd name="connsiteY15" fmla="*/ 586058 h 1454514"/>
                <a:gd name="connsiteX16" fmla="*/ 965488 w 1388358"/>
                <a:gd name="connsiteY16" fmla="*/ 648403 h 1454514"/>
                <a:gd name="connsiteX17" fmla="*/ 975879 w 1388358"/>
                <a:gd name="connsiteY17" fmla="*/ 679576 h 1454514"/>
                <a:gd name="connsiteX18" fmla="*/ 1017443 w 1388358"/>
                <a:gd name="connsiteY18" fmla="*/ 689967 h 1454514"/>
                <a:gd name="connsiteX19" fmla="*/ 1048616 w 1388358"/>
                <a:gd name="connsiteY19" fmla="*/ 700358 h 1454514"/>
                <a:gd name="connsiteX20" fmla="*/ 1142134 w 1388358"/>
                <a:gd name="connsiteY20" fmla="*/ 783485 h 1454514"/>
                <a:gd name="connsiteX21" fmla="*/ 1173306 w 1388358"/>
                <a:gd name="connsiteY21" fmla="*/ 804267 h 1454514"/>
                <a:gd name="connsiteX22" fmla="*/ 1194088 w 1388358"/>
                <a:gd name="connsiteY22" fmla="*/ 835440 h 1454514"/>
                <a:gd name="connsiteX23" fmla="*/ 1246043 w 1388358"/>
                <a:gd name="connsiteY23" fmla="*/ 897785 h 1454514"/>
                <a:gd name="connsiteX24" fmla="*/ 1266825 w 1388358"/>
                <a:gd name="connsiteY24" fmla="*/ 970522 h 1454514"/>
                <a:gd name="connsiteX25" fmla="*/ 1297997 w 1388358"/>
                <a:gd name="connsiteY25" fmla="*/ 1064040 h 1454514"/>
                <a:gd name="connsiteX26" fmla="*/ 1308388 w 1388358"/>
                <a:gd name="connsiteY26" fmla="*/ 1095212 h 1454514"/>
                <a:gd name="connsiteX27" fmla="*/ 1329170 w 1388358"/>
                <a:gd name="connsiteY27" fmla="*/ 1178340 h 1454514"/>
                <a:gd name="connsiteX28" fmla="*/ 1349952 w 1388358"/>
                <a:gd name="connsiteY28" fmla="*/ 1240685 h 1454514"/>
                <a:gd name="connsiteX29" fmla="*/ 1365755 w 1388358"/>
                <a:gd name="connsiteY29" fmla="*/ 1440928 h 1454514"/>
                <a:gd name="connsiteX0" fmla="*/ 1365755 w 1388363"/>
                <a:gd name="connsiteY0" fmla="*/ 1440928 h 1453963"/>
                <a:gd name="connsiteX1" fmla="*/ 0 w 1388363"/>
                <a:gd name="connsiteY1" fmla="*/ 1442875 h 1453963"/>
                <a:gd name="connsiteX2" fmla="*/ 19916 w 1388363"/>
                <a:gd name="connsiteY2" fmla="*/ 1292640 h 1453963"/>
                <a:gd name="connsiteX3" fmla="*/ 123825 w 1388363"/>
                <a:gd name="connsiteY3" fmla="*/ 928958 h 1453963"/>
                <a:gd name="connsiteX4" fmla="*/ 342034 w 1388363"/>
                <a:gd name="connsiteY4" fmla="*/ 721140 h 1453963"/>
                <a:gd name="connsiteX5" fmla="*/ 496166 w 1388363"/>
                <a:gd name="connsiteY5" fmla="*/ 666804 h 1453963"/>
                <a:gd name="connsiteX6" fmla="*/ 456334 w 1388363"/>
                <a:gd name="connsiteY6" fmla="*/ 575667 h 1453963"/>
                <a:gd name="connsiteX7" fmla="*/ 456334 w 1388363"/>
                <a:gd name="connsiteY7" fmla="*/ 305503 h 1453963"/>
                <a:gd name="connsiteX8" fmla="*/ 605705 w 1388363"/>
                <a:gd name="connsiteY8" fmla="*/ 39020 h 1453963"/>
                <a:gd name="connsiteX9" fmla="*/ 886691 w 1388363"/>
                <a:gd name="connsiteY9" fmla="*/ 39886 h 1453963"/>
                <a:gd name="connsiteX10" fmla="*/ 934316 w 1388363"/>
                <a:gd name="connsiteY10" fmla="*/ 76903 h 1453963"/>
                <a:gd name="connsiteX11" fmla="*/ 1007052 w 1388363"/>
                <a:gd name="connsiteY11" fmla="*/ 170422 h 1453963"/>
                <a:gd name="connsiteX12" fmla="*/ 1027834 w 1388363"/>
                <a:gd name="connsiteY12" fmla="*/ 253549 h 1453963"/>
                <a:gd name="connsiteX13" fmla="*/ 1038225 w 1388363"/>
                <a:gd name="connsiteY13" fmla="*/ 357458 h 1453963"/>
                <a:gd name="connsiteX14" fmla="*/ 1027834 w 1388363"/>
                <a:gd name="connsiteY14" fmla="*/ 523712 h 1453963"/>
                <a:gd name="connsiteX15" fmla="*/ 996661 w 1388363"/>
                <a:gd name="connsiteY15" fmla="*/ 586058 h 1453963"/>
                <a:gd name="connsiteX16" fmla="*/ 965488 w 1388363"/>
                <a:gd name="connsiteY16" fmla="*/ 648403 h 1453963"/>
                <a:gd name="connsiteX17" fmla="*/ 975879 w 1388363"/>
                <a:gd name="connsiteY17" fmla="*/ 679576 h 1453963"/>
                <a:gd name="connsiteX18" fmla="*/ 1017443 w 1388363"/>
                <a:gd name="connsiteY18" fmla="*/ 689967 h 1453963"/>
                <a:gd name="connsiteX19" fmla="*/ 1048616 w 1388363"/>
                <a:gd name="connsiteY19" fmla="*/ 700358 h 1453963"/>
                <a:gd name="connsiteX20" fmla="*/ 1142134 w 1388363"/>
                <a:gd name="connsiteY20" fmla="*/ 783485 h 1453963"/>
                <a:gd name="connsiteX21" fmla="*/ 1173306 w 1388363"/>
                <a:gd name="connsiteY21" fmla="*/ 804267 h 1453963"/>
                <a:gd name="connsiteX22" fmla="*/ 1194088 w 1388363"/>
                <a:gd name="connsiteY22" fmla="*/ 835440 h 1453963"/>
                <a:gd name="connsiteX23" fmla="*/ 1246043 w 1388363"/>
                <a:gd name="connsiteY23" fmla="*/ 897785 h 1453963"/>
                <a:gd name="connsiteX24" fmla="*/ 1266825 w 1388363"/>
                <a:gd name="connsiteY24" fmla="*/ 970522 h 1453963"/>
                <a:gd name="connsiteX25" fmla="*/ 1297997 w 1388363"/>
                <a:gd name="connsiteY25" fmla="*/ 1064040 h 1453963"/>
                <a:gd name="connsiteX26" fmla="*/ 1308388 w 1388363"/>
                <a:gd name="connsiteY26" fmla="*/ 1095212 h 1453963"/>
                <a:gd name="connsiteX27" fmla="*/ 1329170 w 1388363"/>
                <a:gd name="connsiteY27" fmla="*/ 1178340 h 1453963"/>
                <a:gd name="connsiteX28" fmla="*/ 1349952 w 1388363"/>
                <a:gd name="connsiteY28" fmla="*/ 1240685 h 1453963"/>
                <a:gd name="connsiteX29" fmla="*/ 1365755 w 1388363"/>
                <a:gd name="connsiteY29" fmla="*/ 1440928 h 1453963"/>
                <a:gd name="connsiteX0" fmla="*/ 1365755 w 1388363"/>
                <a:gd name="connsiteY0" fmla="*/ 1440928 h 1444439"/>
                <a:gd name="connsiteX1" fmla="*/ 0 w 1388363"/>
                <a:gd name="connsiteY1" fmla="*/ 1442875 h 1444439"/>
                <a:gd name="connsiteX2" fmla="*/ 19916 w 1388363"/>
                <a:gd name="connsiteY2" fmla="*/ 1292640 h 1444439"/>
                <a:gd name="connsiteX3" fmla="*/ 123825 w 1388363"/>
                <a:gd name="connsiteY3" fmla="*/ 928958 h 1444439"/>
                <a:gd name="connsiteX4" fmla="*/ 342034 w 1388363"/>
                <a:gd name="connsiteY4" fmla="*/ 721140 h 1444439"/>
                <a:gd name="connsiteX5" fmla="*/ 496166 w 1388363"/>
                <a:gd name="connsiteY5" fmla="*/ 666804 h 1444439"/>
                <a:gd name="connsiteX6" fmla="*/ 456334 w 1388363"/>
                <a:gd name="connsiteY6" fmla="*/ 575667 h 1444439"/>
                <a:gd name="connsiteX7" fmla="*/ 456334 w 1388363"/>
                <a:gd name="connsiteY7" fmla="*/ 305503 h 1444439"/>
                <a:gd name="connsiteX8" fmla="*/ 605705 w 1388363"/>
                <a:gd name="connsiteY8" fmla="*/ 39020 h 1444439"/>
                <a:gd name="connsiteX9" fmla="*/ 886691 w 1388363"/>
                <a:gd name="connsiteY9" fmla="*/ 39886 h 1444439"/>
                <a:gd name="connsiteX10" fmla="*/ 934316 w 1388363"/>
                <a:gd name="connsiteY10" fmla="*/ 76903 h 1444439"/>
                <a:gd name="connsiteX11" fmla="*/ 1007052 w 1388363"/>
                <a:gd name="connsiteY11" fmla="*/ 170422 h 1444439"/>
                <a:gd name="connsiteX12" fmla="*/ 1027834 w 1388363"/>
                <a:gd name="connsiteY12" fmla="*/ 253549 h 1444439"/>
                <a:gd name="connsiteX13" fmla="*/ 1038225 w 1388363"/>
                <a:gd name="connsiteY13" fmla="*/ 357458 h 1444439"/>
                <a:gd name="connsiteX14" fmla="*/ 1027834 w 1388363"/>
                <a:gd name="connsiteY14" fmla="*/ 523712 h 1444439"/>
                <a:gd name="connsiteX15" fmla="*/ 996661 w 1388363"/>
                <a:gd name="connsiteY15" fmla="*/ 586058 h 1444439"/>
                <a:gd name="connsiteX16" fmla="*/ 965488 w 1388363"/>
                <a:gd name="connsiteY16" fmla="*/ 648403 h 1444439"/>
                <a:gd name="connsiteX17" fmla="*/ 975879 w 1388363"/>
                <a:gd name="connsiteY17" fmla="*/ 679576 h 1444439"/>
                <a:gd name="connsiteX18" fmla="*/ 1017443 w 1388363"/>
                <a:gd name="connsiteY18" fmla="*/ 689967 h 1444439"/>
                <a:gd name="connsiteX19" fmla="*/ 1048616 w 1388363"/>
                <a:gd name="connsiteY19" fmla="*/ 700358 h 1444439"/>
                <a:gd name="connsiteX20" fmla="*/ 1142134 w 1388363"/>
                <a:gd name="connsiteY20" fmla="*/ 783485 h 1444439"/>
                <a:gd name="connsiteX21" fmla="*/ 1173306 w 1388363"/>
                <a:gd name="connsiteY21" fmla="*/ 804267 h 1444439"/>
                <a:gd name="connsiteX22" fmla="*/ 1194088 w 1388363"/>
                <a:gd name="connsiteY22" fmla="*/ 835440 h 1444439"/>
                <a:gd name="connsiteX23" fmla="*/ 1246043 w 1388363"/>
                <a:gd name="connsiteY23" fmla="*/ 897785 h 1444439"/>
                <a:gd name="connsiteX24" fmla="*/ 1266825 w 1388363"/>
                <a:gd name="connsiteY24" fmla="*/ 970522 h 1444439"/>
                <a:gd name="connsiteX25" fmla="*/ 1297997 w 1388363"/>
                <a:gd name="connsiteY25" fmla="*/ 1064040 h 1444439"/>
                <a:gd name="connsiteX26" fmla="*/ 1308388 w 1388363"/>
                <a:gd name="connsiteY26" fmla="*/ 1095212 h 1444439"/>
                <a:gd name="connsiteX27" fmla="*/ 1329170 w 1388363"/>
                <a:gd name="connsiteY27" fmla="*/ 1178340 h 1444439"/>
                <a:gd name="connsiteX28" fmla="*/ 1349952 w 1388363"/>
                <a:gd name="connsiteY28" fmla="*/ 1240685 h 1444439"/>
                <a:gd name="connsiteX29" fmla="*/ 1365755 w 1388363"/>
                <a:gd name="connsiteY29" fmla="*/ 1440928 h 1444439"/>
                <a:gd name="connsiteX0" fmla="*/ 1365755 w 1392472"/>
                <a:gd name="connsiteY0" fmla="*/ 1440928 h 1444439"/>
                <a:gd name="connsiteX1" fmla="*/ 0 w 1392472"/>
                <a:gd name="connsiteY1" fmla="*/ 1442875 h 1444439"/>
                <a:gd name="connsiteX2" fmla="*/ 19916 w 1392472"/>
                <a:gd name="connsiteY2" fmla="*/ 1292640 h 1444439"/>
                <a:gd name="connsiteX3" fmla="*/ 123825 w 1392472"/>
                <a:gd name="connsiteY3" fmla="*/ 928958 h 1444439"/>
                <a:gd name="connsiteX4" fmla="*/ 342034 w 1392472"/>
                <a:gd name="connsiteY4" fmla="*/ 721140 h 1444439"/>
                <a:gd name="connsiteX5" fmla="*/ 496166 w 1392472"/>
                <a:gd name="connsiteY5" fmla="*/ 666804 h 1444439"/>
                <a:gd name="connsiteX6" fmla="*/ 456334 w 1392472"/>
                <a:gd name="connsiteY6" fmla="*/ 575667 h 1444439"/>
                <a:gd name="connsiteX7" fmla="*/ 456334 w 1392472"/>
                <a:gd name="connsiteY7" fmla="*/ 305503 h 1444439"/>
                <a:gd name="connsiteX8" fmla="*/ 605705 w 1392472"/>
                <a:gd name="connsiteY8" fmla="*/ 39020 h 1444439"/>
                <a:gd name="connsiteX9" fmla="*/ 886691 w 1392472"/>
                <a:gd name="connsiteY9" fmla="*/ 39886 h 1444439"/>
                <a:gd name="connsiteX10" fmla="*/ 934316 w 1392472"/>
                <a:gd name="connsiteY10" fmla="*/ 76903 h 1444439"/>
                <a:gd name="connsiteX11" fmla="*/ 1007052 w 1392472"/>
                <a:gd name="connsiteY11" fmla="*/ 170422 h 1444439"/>
                <a:gd name="connsiteX12" fmla="*/ 1027834 w 1392472"/>
                <a:gd name="connsiteY12" fmla="*/ 253549 h 1444439"/>
                <a:gd name="connsiteX13" fmla="*/ 1038225 w 1392472"/>
                <a:gd name="connsiteY13" fmla="*/ 357458 h 1444439"/>
                <a:gd name="connsiteX14" fmla="*/ 1027834 w 1392472"/>
                <a:gd name="connsiteY14" fmla="*/ 523712 h 1444439"/>
                <a:gd name="connsiteX15" fmla="*/ 996661 w 1392472"/>
                <a:gd name="connsiteY15" fmla="*/ 586058 h 1444439"/>
                <a:gd name="connsiteX16" fmla="*/ 965488 w 1392472"/>
                <a:gd name="connsiteY16" fmla="*/ 648403 h 1444439"/>
                <a:gd name="connsiteX17" fmla="*/ 975879 w 1392472"/>
                <a:gd name="connsiteY17" fmla="*/ 679576 h 1444439"/>
                <a:gd name="connsiteX18" fmla="*/ 1017443 w 1392472"/>
                <a:gd name="connsiteY18" fmla="*/ 689967 h 1444439"/>
                <a:gd name="connsiteX19" fmla="*/ 1048616 w 1392472"/>
                <a:gd name="connsiteY19" fmla="*/ 700358 h 1444439"/>
                <a:gd name="connsiteX20" fmla="*/ 1142134 w 1392472"/>
                <a:gd name="connsiteY20" fmla="*/ 783485 h 1444439"/>
                <a:gd name="connsiteX21" fmla="*/ 1173306 w 1392472"/>
                <a:gd name="connsiteY21" fmla="*/ 804267 h 1444439"/>
                <a:gd name="connsiteX22" fmla="*/ 1194088 w 1392472"/>
                <a:gd name="connsiteY22" fmla="*/ 835440 h 1444439"/>
                <a:gd name="connsiteX23" fmla="*/ 1246043 w 1392472"/>
                <a:gd name="connsiteY23" fmla="*/ 897785 h 1444439"/>
                <a:gd name="connsiteX24" fmla="*/ 1266825 w 1392472"/>
                <a:gd name="connsiteY24" fmla="*/ 970522 h 1444439"/>
                <a:gd name="connsiteX25" fmla="*/ 1297997 w 1392472"/>
                <a:gd name="connsiteY25" fmla="*/ 1064040 h 1444439"/>
                <a:gd name="connsiteX26" fmla="*/ 1308388 w 1392472"/>
                <a:gd name="connsiteY26" fmla="*/ 1095212 h 1444439"/>
                <a:gd name="connsiteX27" fmla="*/ 1329170 w 1392472"/>
                <a:gd name="connsiteY27" fmla="*/ 1178340 h 1444439"/>
                <a:gd name="connsiteX28" fmla="*/ 1366621 w 1392472"/>
                <a:gd name="connsiteY28" fmla="*/ 1309741 h 1444439"/>
                <a:gd name="connsiteX29" fmla="*/ 1365755 w 1392472"/>
                <a:gd name="connsiteY29" fmla="*/ 1440928 h 1444439"/>
                <a:gd name="connsiteX0" fmla="*/ 1365755 w 1391159"/>
                <a:gd name="connsiteY0" fmla="*/ 1440928 h 1444439"/>
                <a:gd name="connsiteX1" fmla="*/ 0 w 1391159"/>
                <a:gd name="connsiteY1" fmla="*/ 1442875 h 1444439"/>
                <a:gd name="connsiteX2" fmla="*/ 19916 w 1391159"/>
                <a:gd name="connsiteY2" fmla="*/ 1292640 h 1444439"/>
                <a:gd name="connsiteX3" fmla="*/ 123825 w 1391159"/>
                <a:gd name="connsiteY3" fmla="*/ 928958 h 1444439"/>
                <a:gd name="connsiteX4" fmla="*/ 342034 w 1391159"/>
                <a:gd name="connsiteY4" fmla="*/ 721140 h 1444439"/>
                <a:gd name="connsiteX5" fmla="*/ 496166 w 1391159"/>
                <a:gd name="connsiteY5" fmla="*/ 666804 h 1444439"/>
                <a:gd name="connsiteX6" fmla="*/ 456334 w 1391159"/>
                <a:gd name="connsiteY6" fmla="*/ 575667 h 1444439"/>
                <a:gd name="connsiteX7" fmla="*/ 456334 w 1391159"/>
                <a:gd name="connsiteY7" fmla="*/ 305503 h 1444439"/>
                <a:gd name="connsiteX8" fmla="*/ 605705 w 1391159"/>
                <a:gd name="connsiteY8" fmla="*/ 39020 h 1444439"/>
                <a:gd name="connsiteX9" fmla="*/ 886691 w 1391159"/>
                <a:gd name="connsiteY9" fmla="*/ 39886 h 1444439"/>
                <a:gd name="connsiteX10" fmla="*/ 934316 w 1391159"/>
                <a:gd name="connsiteY10" fmla="*/ 76903 h 1444439"/>
                <a:gd name="connsiteX11" fmla="*/ 1007052 w 1391159"/>
                <a:gd name="connsiteY11" fmla="*/ 170422 h 1444439"/>
                <a:gd name="connsiteX12" fmla="*/ 1027834 w 1391159"/>
                <a:gd name="connsiteY12" fmla="*/ 253549 h 1444439"/>
                <a:gd name="connsiteX13" fmla="*/ 1038225 w 1391159"/>
                <a:gd name="connsiteY13" fmla="*/ 357458 h 1444439"/>
                <a:gd name="connsiteX14" fmla="*/ 1027834 w 1391159"/>
                <a:gd name="connsiteY14" fmla="*/ 523712 h 1444439"/>
                <a:gd name="connsiteX15" fmla="*/ 996661 w 1391159"/>
                <a:gd name="connsiteY15" fmla="*/ 586058 h 1444439"/>
                <a:gd name="connsiteX16" fmla="*/ 965488 w 1391159"/>
                <a:gd name="connsiteY16" fmla="*/ 648403 h 1444439"/>
                <a:gd name="connsiteX17" fmla="*/ 975879 w 1391159"/>
                <a:gd name="connsiteY17" fmla="*/ 679576 h 1444439"/>
                <a:gd name="connsiteX18" fmla="*/ 1017443 w 1391159"/>
                <a:gd name="connsiteY18" fmla="*/ 689967 h 1444439"/>
                <a:gd name="connsiteX19" fmla="*/ 1048616 w 1391159"/>
                <a:gd name="connsiteY19" fmla="*/ 700358 h 1444439"/>
                <a:gd name="connsiteX20" fmla="*/ 1142134 w 1391159"/>
                <a:gd name="connsiteY20" fmla="*/ 783485 h 1444439"/>
                <a:gd name="connsiteX21" fmla="*/ 1173306 w 1391159"/>
                <a:gd name="connsiteY21" fmla="*/ 804267 h 1444439"/>
                <a:gd name="connsiteX22" fmla="*/ 1194088 w 1391159"/>
                <a:gd name="connsiteY22" fmla="*/ 835440 h 1444439"/>
                <a:gd name="connsiteX23" fmla="*/ 1246043 w 1391159"/>
                <a:gd name="connsiteY23" fmla="*/ 897785 h 1444439"/>
                <a:gd name="connsiteX24" fmla="*/ 1266825 w 1391159"/>
                <a:gd name="connsiteY24" fmla="*/ 970522 h 1444439"/>
                <a:gd name="connsiteX25" fmla="*/ 1297997 w 1391159"/>
                <a:gd name="connsiteY25" fmla="*/ 1064040 h 1444439"/>
                <a:gd name="connsiteX26" fmla="*/ 1308388 w 1391159"/>
                <a:gd name="connsiteY26" fmla="*/ 1095212 h 1444439"/>
                <a:gd name="connsiteX27" fmla="*/ 1329170 w 1391159"/>
                <a:gd name="connsiteY27" fmla="*/ 1178340 h 1444439"/>
                <a:gd name="connsiteX28" fmla="*/ 1361858 w 1391159"/>
                <a:gd name="connsiteY28" fmla="*/ 1288310 h 1444439"/>
                <a:gd name="connsiteX29" fmla="*/ 1365755 w 1391159"/>
                <a:gd name="connsiteY29" fmla="*/ 1440928 h 1444439"/>
                <a:gd name="connsiteX0" fmla="*/ 1365755 w 1391800"/>
                <a:gd name="connsiteY0" fmla="*/ 1440928 h 1444439"/>
                <a:gd name="connsiteX1" fmla="*/ 0 w 1391800"/>
                <a:gd name="connsiteY1" fmla="*/ 1442875 h 1444439"/>
                <a:gd name="connsiteX2" fmla="*/ 19916 w 1391800"/>
                <a:gd name="connsiteY2" fmla="*/ 1292640 h 1444439"/>
                <a:gd name="connsiteX3" fmla="*/ 123825 w 1391800"/>
                <a:gd name="connsiteY3" fmla="*/ 928958 h 1444439"/>
                <a:gd name="connsiteX4" fmla="*/ 342034 w 1391800"/>
                <a:gd name="connsiteY4" fmla="*/ 721140 h 1444439"/>
                <a:gd name="connsiteX5" fmla="*/ 496166 w 1391800"/>
                <a:gd name="connsiteY5" fmla="*/ 666804 h 1444439"/>
                <a:gd name="connsiteX6" fmla="*/ 456334 w 1391800"/>
                <a:gd name="connsiteY6" fmla="*/ 575667 h 1444439"/>
                <a:gd name="connsiteX7" fmla="*/ 456334 w 1391800"/>
                <a:gd name="connsiteY7" fmla="*/ 305503 h 1444439"/>
                <a:gd name="connsiteX8" fmla="*/ 605705 w 1391800"/>
                <a:gd name="connsiteY8" fmla="*/ 39020 h 1444439"/>
                <a:gd name="connsiteX9" fmla="*/ 886691 w 1391800"/>
                <a:gd name="connsiteY9" fmla="*/ 39886 h 1444439"/>
                <a:gd name="connsiteX10" fmla="*/ 934316 w 1391800"/>
                <a:gd name="connsiteY10" fmla="*/ 76903 h 1444439"/>
                <a:gd name="connsiteX11" fmla="*/ 1007052 w 1391800"/>
                <a:gd name="connsiteY11" fmla="*/ 170422 h 1444439"/>
                <a:gd name="connsiteX12" fmla="*/ 1027834 w 1391800"/>
                <a:gd name="connsiteY12" fmla="*/ 253549 h 1444439"/>
                <a:gd name="connsiteX13" fmla="*/ 1038225 w 1391800"/>
                <a:gd name="connsiteY13" fmla="*/ 357458 h 1444439"/>
                <a:gd name="connsiteX14" fmla="*/ 1027834 w 1391800"/>
                <a:gd name="connsiteY14" fmla="*/ 523712 h 1444439"/>
                <a:gd name="connsiteX15" fmla="*/ 996661 w 1391800"/>
                <a:gd name="connsiteY15" fmla="*/ 586058 h 1444439"/>
                <a:gd name="connsiteX16" fmla="*/ 965488 w 1391800"/>
                <a:gd name="connsiteY16" fmla="*/ 648403 h 1444439"/>
                <a:gd name="connsiteX17" fmla="*/ 975879 w 1391800"/>
                <a:gd name="connsiteY17" fmla="*/ 679576 h 1444439"/>
                <a:gd name="connsiteX18" fmla="*/ 1017443 w 1391800"/>
                <a:gd name="connsiteY18" fmla="*/ 689967 h 1444439"/>
                <a:gd name="connsiteX19" fmla="*/ 1048616 w 1391800"/>
                <a:gd name="connsiteY19" fmla="*/ 700358 h 1444439"/>
                <a:gd name="connsiteX20" fmla="*/ 1142134 w 1391800"/>
                <a:gd name="connsiteY20" fmla="*/ 783485 h 1444439"/>
                <a:gd name="connsiteX21" fmla="*/ 1173306 w 1391800"/>
                <a:gd name="connsiteY21" fmla="*/ 804267 h 1444439"/>
                <a:gd name="connsiteX22" fmla="*/ 1194088 w 1391800"/>
                <a:gd name="connsiteY22" fmla="*/ 835440 h 1444439"/>
                <a:gd name="connsiteX23" fmla="*/ 1246043 w 1391800"/>
                <a:gd name="connsiteY23" fmla="*/ 897785 h 1444439"/>
                <a:gd name="connsiteX24" fmla="*/ 1266825 w 1391800"/>
                <a:gd name="connsiteY24" fmla="*/ 970522 h 1444439"/>
                <a:gd name="connsiteX25" fmla="*/ 1297997 w 1391800"/>
                <a:gd name="connsiteY25" fmla="*/ 1064040 h 1444439"/>
                <a:gd name="connsiteX26" fmla="*/ 1308388 w 1391800"/>
                <a:gd name="connsiteY26" fmla="*/ 1095212 h 1444439"/>
                <a:gd name="connsiteX27" fmla="*/ 1329170 w 1391800"/>
                <a:gd name="connsiteY27" fmla="*/ 1178340 h 1444439"/>
                <a:gd name="connsiteX28" fmla="*/ 1364240 w 1391800"/>
                <a:gd name="connsiteY28" fmla="*/ 1288310 h 1444439"/>
                <a:gd name="connsiteX29" fmla="*/ 1365755 w 1391800"/>
                <a:gd name="connsiteY29" fmla="*/ 1440928 h 1444439"/>
                <a:gd name="connsiteX0" fmla="*/ 1365755 w 1392472"/>
                <a:gd name="connsiteY0" fmla="*/ 1440928 h 1444439"/>
                <a:gd name="connsiteX1" fmla="*/ 0 w 1392472"/>
                <a:gd name="connsiteY1" fmla="*/ 1442875 h 1444439"/>
                <a:gd name="connsiteX2" fmla="*/ 19916 w 1392472"/>
                <a:gd name="connsiteY2" fmla="*/ 1292640 h 1444439"/>
                <a:gd name="connsiteX3" fmla="*/ 123825 w 1392472"/>
                <a:gd name="connsiteY3" fmla="*/ 928958 h 1444439"/>
                <a:gd name="connsiteX4" fmla="*/ 342034 w 1392472"/>
                <a:gd name="connsiteY4" fmla="*/ 721140 h 1444439"/>
                <a:gd name="connsiteX5" fmla="*/ 496166 w 1392472"/>
                <a:gd name="connsiteY5" fmla="*/ 666804 h 1444439"/>
                <a:gd name="connsiteX6" fmla="*/ 456334 w 1392472"/>
                <a:gd name="connsiteY6" fmla="*/ 575667 h 1444439"/>
                <a:gd name="connsiteX7" fmla="*/ 456334 w 1392472"/>
                <a:gd name="connsiteY7" fmla="*/ 305503 h 1444439"/>
                <a:gd name="connsiteX8" fmla="*/ 605705 w 1392472"/>
                <a:gd name="connsiteY8" fmla="*/ 39020 h 1444439"/>
                <a:gd name="connsiteX9" fmla="*/ 886691 w 1392472"/>
                <a:gd name="connsiteY9" fmla="*/ 39886 h 1444439"/>
                <a:gd name="connsiteX10" fmla="*/ 934316 w 1392472"/>
                <a:gd name="connsiteY10" fmla="*/ 76903 h 1444439"/>
                <a:gd name="connsiteX11" fmla="*/ 1007052 w 1392472"/>
                <a:gd name="connsiteY11" fmla="*/ 170422 h 1444439"/>
                <a:gd name="connsiteX12" fmla="*/ 1027834 w 1392472"/>
                <a:gd name="connsiteY12" fmla="*/ 253549 h 1444439"/>
                <a:gd name="connsiteX13" fmla="*/ 1038225 w 1392472"/>
                <a:gd name="connsiteY13" fmla="*/ 357458 h 1444439"/>
                <a:gd name="connsiteX14" fmla="*/ 1027834 w 1392472"/>
                <a:gd name="connsiteY14" fmla="*/ 523712 h 1444439"/>
                <a:gd name="connsiteX15" fmla="*/ 996661 w 1392472"/>
                <a:gd name="connsiteY15" fmla="*/ 586058 h 1444439"/>
                <a:gd name="connsiteX16" fmla="*/ 965488 w 1392472"/>
                <a:gd name="connsiteY16" fmla="*/ 648403 h 1444439"/>
                <a:gd name="connsiteX17" fmla="*/ 975879 w 1392472"/>
                <a:gd name="connsiteY17" fmla="*/ 679576 h 1444439"/>
                <a:gd name="connsiteX18" fmla="*/ 1017443 w 1392472"/>
                <a:gd name="connsiteY18" fmla="*/ 689967 h 1444439"/>
                <a:gd name="connsiteX19" fmla="*/ 1048616 w 1392472"/>
                <a:gd name="connsiteY19" fmla="*/ 700358 h 1444439"/>
                <a:gd name="connsiteX20" fmla="*/ 1142134 w 1392472"/>
                <a:gd name="connsiteY20" fmla="*/ 783485 h 1444439"/>
                <a:gd name="connsiteX21" fmla="*/ 1173306 w 1392472"/>
                <a:gd name="connsiteY21" fmla="*/ 804267 h 1444439"/>
                <a:gd name="connsiteX22" fmla="*/ 1194088 w 1392472"/>
                <a:gd name="connsiteY22" fmla="*/ 835440 h 1444439"/>
                <a:gd name="connsiteX23" fmla="*/ 1246043 w 1392472"/>
                <a:gd name="connsiteY23" fmla="*/ 897785 h 1444439"/>
                <a:gd name="connsiteX24" fmla="*/ 1266825 w 1392472"/>
                <a:gd name="connsiteY24" fmla="*/ 970522 h 1444439"/>
                <a:gd name="connsiteX25" fmla="*/ 1297997 w 1392472"/>
                <a:gd name="connsiteY25" fmla="*/ 1064040 h 1444439"/>
                <a:gd name="connsiteX26" fmla="*/ 1308388 w 1392472"/>
                <a:gd name="connsiteY26" fmla="*/ 1095212 h 1444439"/>
                <a:gd name="connsiteX27" fmla="*/ 1329170 w 1392472"/>
                <a:gd name="connsiteY27" fmla="*/ 1178340 h 1444439"/>
                <a:gd name="connsiteX28" fmla="*/ 1366622 w 1392472"/>
                <a:gd name="connsiteY28" fmla="*/ 1297835 h 1444439"/>
                <a:gd name="connsiteX29" fmla="*/ 1365755 w 1392472"/>
                <a:gd name="connsiteY29" fmla="*/ 1440928 h 1444439"/>
                <a:gd name="connsiteX0" fmla="*/ 1365755 w 1393672"/>
                <a:gd name="connsiteY0" fmla="*/ 1440928 h 1444439"/>
                <a:gd name="connsiteX1" fmla="*/ 0 w 1393672"/>
                <a:gd name="connsiteY1" fmla="*/ 1442875 h 1444439"/>
                <a:gd name="connsiteX2" fmla="*/ 19916 w 1393672"/>
                <a:gd name="connsiteY2" fmla="*/ 1292640 h 1444439"/>
                <a:gd name="connsiteX3" fmla="*/ 123825 w 1393672"/>
                <a:gd name="connsiteY3" fmla="*/ 928958 h 1444439"/>
                <a:gd name="connsiteX4" fmla="*/ 342034 w 1393672"/>
                <a:gd name="connsiteY4" fmla="*/ 721140 h 1444439"/>
                <a:gd name="connsiteX5" fmla="*/ 496166 w 1393672"/>
                <a:gd name="connsiteY5" fmla="*/ 666804 h 1444439"/>
                <a:gd name="connsiteX6" fmla="*/ 456334 w 1393672"/>
                <a:gd name="connsiteY6" fmla="*/ 575667 h 1444439"/>
                <a:gd name="connsiteX7" fmla="*/ 456334 w 1393672"/>
                <a:gd name="connsiteY7" fmla="*/ 305503 h 1444439"/>
                <a:gd name="connsiteX8" fmla="*/ 605705 w 1393672"/>
                <a:gd name="connsiteY8" fmla="*/ 39020 h 1444439"/>
                <a:gd name="connsiteX9" fmla="*/ 886691 w 1393672"/>
                <a:gd name="connsiteY9" fmla="*/ 39886 h 1444439"/>
                <a:gd name="connsiteX10" fmla="*/ 934316 w 1393672"/>
                <a:gd name="connsiteY10" fmla="*/ 76903 h 1444439"/>
                <a:gd name="connsiteX11" fmla="*/ 1007052 w 1393672"/>
                <a:gd name="connsiteY11" fmla="*/ 170422 h 1444439"/>
                <a:gd name="connsiteX12" fmla="*/ 1027834 w 1393672"/>
                <a:gd name="connsiteY12" fmla="*/ 253549 h 1444439"/>
                <a:gd name="connsiteX13" fmla="*/ 1038225 w 1393672"/>
                <a:gd name="connsiteY13" fmla="*/ 357458 h 1444439"/>
                <a:gd name="connsiteX14" fmla="*/ 1027834 w 1393672"/>
                <a:gd name="connsiteY14" fmla="*/ 523712 h 1444439"/>
                <a:gd name="connsiteX15" fmla="*/ 996661 w 1393672"/>
                <a:gd name="connsiteY15" fmla="*/ 586058 h 1444439"/>
                <a:gd name="connsiteX16" fmla="*/ 965488 w 1393672"/>
                <a:gd name="connsiteY16" fmla="*/ 648403 h 1444439"/>
                <a:gd name="connsiteX17" fmla="*/ 975879 w 1393672"/>
                <a:gd name="connsiteY17" fmla="*/ 679576 h 1444439"/>
                <a:gd name="connsiteX18" fmla="*/ 1017443 w 1393672"/>
                <a:gd name="connsiteY18" fmla="*/ 689967 h 1444439"/>
                <a:gd name="connsiteX19" fmla="*/ 1048616 w 1393672"/>
                <a:gd name="connsiteY19" fmla="*/ 700358 h 1444439"/>
                <a:gd name="connsiteX20" fmla="*/ 1142134 w 1393672"/>
                <a:gd name="connsiteY20" fmla="*/ 783485 h 1444439"/>
                <a:gd name="connsiteX21" fmla="*/ 1173306 w 1393672"/>
                <a:gd name="connsiteY21" fmla="*/ 804267 h 1444439"/>
                <a:gd name="connsiteX22" fmla="*/ 1194088 w 1393672"/>
                <a:gd name="connsiteY22" fmla="*/ 835440 h 1444439"/>
                <a:gd name="connsiteX23" fmla="*/ 1246043 w 1393672"/>
                <a:gd name="connsiteY23" fmla="*/ 897785 h 1444439"/>
                <a:gd name="connsiteX24" fmla="*/ 1266825 w 1393672"/>
                <a:gd name="connsiteY24" fmla="*/ 970522 h 1444439"/>
                <a:gd name="connsiteX25" fmla="*/ 1297997 w 1393672"/>
                <a:gd name="connsiteY25" fmla="*/ 1064040 h 1444439"/>
                <a:gd name="connsiteX26" fmla="*/ 1308388 w 1393672"/>
                <a:gd name="connsiteY26" fmla="*/ 1095212 h 1444439"/>
                <a:gd name="connsiteX27" fmla="*/ 1329170 w 1393672"/>
                <a:gd name="connsiteY27" fmla="*/ 1178340 h 1444439"/>
                <a:gd name="connsiteX28" fmla="*/ 1366622 w 1393672"/>
                <a:gd name="connsiteY28" fmla="*/ 1297835 h 1444439"/>
                <a:gd name="connsiteX29" fmla="*/ 1365755 w 1393672"/>
                <a:gd name="connsiteY29" fmla="*/ 1440928 h 1444439"/>
                <a:gd name="connsiteX0" fmla="*/ 1365755 w 1369718"/>
                <a:gd name="connsiteY0" fmla="*/ 1440928 h 1444439"/>
                <a:gd name="connsiteX1" fmla="*/ 0 w 1369718"/>
                <a:gd name="connsiteY1" fmla="*/ 1442875 h 1444439"/>
                <a:gd name="connsiteX2" fmla="*/ 19916 w 1369718"/>
                <a:gd name="connsiteY2" fmla="*/ 1292640 h 1444439"/>
                <a:gd name="connsiteX3" fmla="*/ 123825 w 1369718"/>
                <a:gd name="connsiteY3" fmla="*/ 928958 h 1444439"/>
                <a:gd name="connsiteX4" fmla="*/ 342034 w 1369718"/>
                <a:gd name="connsiteY4" fmla="*/ 721140 h 1444439"/>
                <a:gd name="connsiteX5" fmla="*/ 496166 w 1369718"/>
                <a:gd name="connsiteY5" fmla="*/ 666804 h 1444439"/>
                <a:gd name="connsiteX6" fmla="*/ 456334 w 1369718"/>
                <a:gd name="connsiteY6" fmla="*/ 575667 h 1444439"/>
                <a:gd name="connsiteX7" fmla="*/ 456334 w 1369718"/>
                <a:gd name="connsiteY7" fmla="*/ 305503 h 1444439"/>
                <a:gd name="connsiteX8" fmla="*/ 605705 w 1369718"/>
                <a:gd name="connsiteY8" fmla="*/ 39020 h 1444439"/>
                <a:gd name="connsiteX9" fmla="*/ 886691 w 1369718"/>
                <a:gd name="connsiteY9" fmla="*/ 39886 h 1444439"/>
                <a:gd name="connsiteX10" fmla="*/ 934316 w 1369718"/>
                <a:gd name="connsiteY10" fmla="*/ 76903 h 1444439"/>
                <a:gd name="connsiteX11" fmla="*/ 1007052 w 1369718"/>
                <a:gd name="connsiteY11" fmla="*/ 170422 h 1444439"/>
                <a:gd name="connsiteX12" fmla="*/ 1027834 w 1369718"/>
                <a:gd name="connsiteY12" fmla="*/ 253549 h 1444439"/>
                <a:gd name="connsiteX13" fmla="*/ 1038225 w 1369718"/>
                <a:gd name="connsiteY13" fmla="*/ 357458 h 1444439"/>
                <a:gd name="connsiteX14" fmla="*/ 1027834 w 1369718"/>
                <a:gd name="connsiteY14" fmla="*/ 523712 h 1444439"/>
                <a:gd name="connsiteX15" fmla="*/ 996661 w 1369718"/>
                <a:gd name="connsiteY15" fmla="*/ 586058 h 1444439"/>
                <a:gd name="connsiteX16" fmla="*/ 965488 w 1369718"/>
                <a:gd name="connsiteY16" fmla="*/ 648403 h 1444439"/>
                <a:gd name="connsiteX17" fmla="*/ 975879 w 1369718"/>
                <a:gd name="connsiteY17" fmla="*/ 679576 h 1444439"/>
                <a:gd name="connsiteX18" fmla="*/ 1017443 w 1369718"/>
                <a:gd name="connsiteY18" fmla="*/ 689967 h 1444439"/>
                <a:gd name="connsiteX19" fmla="*/ 1048616 w 1369718"/>
                <a:gd name="connsiteY19" fmla="*/ 700358 h 1444439"/>
                <a:gd name="connsiteX20" fmla="*/ 1142134 w 1369718"/>
                <a:gd name="connsiteY20" fmla="*/ 783485 h 1444439"/>
                <a:gd name="connsiteX21" fmla="*/ 1173306 w 1369718"/>
                <a:gd name="connsiteY21" fmla="*/ 804267 h 1444439"/>
                <a:gd name="connsiteX22" fmla="*/ 1194088 w 1369718"/>
                <a:gd name="connsiteY22" fmla="*/ 835440 h 1444439"/>
                <a:gd name="connsiteX23" fmla="*/ 1246043 w 1369718"/>
                <a:gd name="connsiteY23" fmla="*/ 897785 h 1444439"/>
                <a:gd name="connsiteX24" fmla="*/ 1266825 w 1369718"/>
                <a:gd name="connsiteY24" fmla="*/ 970522 h 1444439"/>
                <a:gd name="connsiteX25" fmla="*/ 1297997 w 1369718"/>
                <a:gd name="connsiteY25" fmla="*/ 1064040 h 1444439"/>
                <a:gd name="connsiteX26" fmla="*/ 1308388 w 1369718"/>
                <a:gd name="connsiteY26" fmla="*/ 1095212 h 1444439"/>
                <a:gd name="connsiteX27" fmla="*/ 1329170 w 1369718"/>
                <a:gd name="connsiteY27" fmla="*/ 1178340 h 1444439"/>
                <a:gd name="connsiteX28" fmla="*/ 1366622 w 1369718"/>
                <a:gd name="connsiteY28" fmla="*/ 1297835 h 1444439"/>
                <a:gd name="connsiteX29" fmla="*/ 1365755 w 1369718"/>
                <a:gd name="connsiteY29" fmla="*/ 1440928 h 1444439"/>
                <a:gd name="connsiteX0" fmla="*/ 1382424 w 1382424"/>
                <a:gd name="connsiteY0" fmla="*/ 1438547 h 1442875"/>
                <a:gd name="connsiteX1" fmla="*/ 0 w 1382424"/>
                <a:gd name="connsiteY1" fmla="*/ 1442875 h 1442875"/>
                <a:gd name="connsiteX2" fmla="*/ 19916 w 1382424"/>
                <a:gd name="connsiteY2" fmla="*/ 1292640 h 1442875"/>
                <a:gd name="connsiteX3" fmla="*/ 123825 w 1382424"/>
                <a:gd name="connsiteY3" fmla="*/ 928958 h 1442875"/>
                <a:gd name="connsiteX4" fmla="*/ 342034 w 1382424"/>
                <a:gd name="connsiteY4" fmla="*/ 721140 h 1442875"/>
                <a:gd name="connsiteX5" fmla="*/ 496166 w 1382424"/>
                <a:gd name="connsiteY5" fmla="*/ 666804 h 1442875"/>
                <a:gd name="connsiteX6" fmla="*/ 456334 w 1382424"/>
                <a:gd name="connsiteY6" fmla="*/ 575667 h 1442875"/>
                <a:gd name="connsiteX7" fmla="*/ 456334 w 1382424"/>
                <a:gd name="connsiteY7" fmla="*/ 305503 h 1442875"/>
                <a:gd name="connsiteX8" fmla="*/ 605705 w 1382424"/>
                <a:gd name="connsiteY8" fmla="*/ 39020 h 1442875"/>
                <a:gd name="connsiteX9" fmla="*/ 886691 w 1382424"/>
                <a:gd name="connsiteY9" fmla="*/ 39886 h 1442875"/>
                <a:gd name="connsiteX10" fmla="*/ 934316 w 1382424"/>
                <a:gd name="connsiteY10" fmla="*/ 76903 h 1442875"/>
                <a:gd name="connsiteX11" fmla="*/ 1007052 w 1382424"/>
                <a:gd name="connsiteY11" fmla="*/ 170422 h 1442875"/>
                <a:gd name="connsiteX12" fmla="*/ 1027834 w 1382424"/>
                <a:gd name="connsiteY12" fmla="*/ 253549 h 1442875"/>
                <a:gd name="connsiteX13" fmla="*/ 1038225 w 1382424"/>
                <a:gd name="connsiteY13" fmla="*/ 357458 h 1442875"/>
                <a:gd name="connsiteX14" fmla="*/ 1027834 w 1382424"/>
                <a:gd name="connsiteY14" fmla="*/ 523712 h 1442875"/>
                <a:gd name="connsiteX15" fmla="*/ 996661 w 1382424"/>
                <a:gd name="connsiteY15" fmla="*/ 586058 h 1442875"/>
                <a:gd name="connsiteX16" fmla="*/ 965488 w 1382424"/>
                <a:gd name="connsiteY16" fmla="*/ 648403 h 1442875"/>
                <a:gd name="connsiteX17" fmla="*/ 975879 w 1382424"/>
                <a:gd name="connsiteY17" fmla="*/ 679576 h 1442875"/>
                <a:gd name="connsiteX18" fmla="*/ 1017443 w 1382424"/>
                <a:gd name="connsiteY18" fmla="*/ 689967 h 1442875"/>
                <a:gd name="connsiteX19" fmla="*/ 1048616 w 1382424"/>
                <a:gd name="connsiteY19" fmla="*/ 700358 h 1442875"/>
                <a:gd name="connsiteX20" fmla="*/ 1142134 w 1382424"/>
                <a:gd name="connsiteY20" fmla="*/ 783485 h 1442875"/>
                <a:gd name="connsiteX21" fmla="*/ 1173306 w 1382424"/>
                <a:gd name="connsiteY21" fmla="*/ 804267 h 1442875"/>
                <a:gd name="connsiteX22" fmla="*/ 1194088 w 1382424"/>
                <a:gd name="connsiteY22" fmla="*/ 835440 h 1442875"/>
                <a:gd name="connsiteX23" fmla="*/ 1246043 w 1382424"/>
                <a:gd name="connsiteY23" fmla="*/ 897785 h 1442875"/>
                <a:gd name="connsiteX24" fmla="*/ 1266825 w 1382424"/>
                <a:gd name="connsiteY24" fmla="*/ 970522 h 1442875"/>
                <a:gd name="connsiteX25" fmla="*/ 1297997 w 1382424"/>
                <a:gd name="connsiteY25" fmla="*/ 1064040 h 1442875"/>
                <a:gd name="connsiteX26" fmla="*/ 1308388 w 1382424"/>
                <a:gd name="connsiteY26" fmla="*/ 1095212 h 1442875"/>
                <a:gd name="connsiteX27" fmla="*/ 1329170 w 1382424"/>
                <a:gd name="connsiteY27" fmla="*/ 1178340 h 1442875"/>
                <a:gd name="connsiteX28" fmla="*/ 1366622 w 1382424"/>
                <a:gd name="connsiteY28" fmla="*/ 1297835 h 1442875"/>
                <a:gd name="connsiteX29" fmla="*/ 1382424 w 1382424"/>
                <a:gd name="connsiteY29" fmla="*/ 1438547 h 1442875"/>
                <a:gd name="connsiteX0" fmla="*/ 1387187 w 1387187"/>
                <a:gd name="connsiteY0" fmla="*/ 1443309 h 1443309"/>
                <a:gd name="connsiteX1" fmla="*/ 0 w 1387187"/>
                <a:gd name="connsiteY1" fmla="*/ 1442875 h 1443309"/>
                <a:gd name="connsiteX2" fmla="*/ 19916 w 1387187"/>
                <a:gd name="connsiteY2" fmla="*/ 1292640 h 1443309"/>
                <a:gd name="connsiteX3" fmla="*/ 123825 w 1387187"/>
                <a:gd name="connsiteY3" fmla="*/ 928958 h 1443309"/>
                <a:gd name="connsiteX4" fmla="*/ 342034 w 1387187"/>
                <a:gd name="connsiteY4" fmla="*/ 721140 h 1443309"/>
                <a:gd name="connsiteX5" fmla="*/ 496166 w 1387187"/>
                <a:gd name="connsiteY5" fmla="*/ 666804 h 1443309"/>
                <a:gd name="connsiteX6" fmla="*/ 456334 w 1387187"/>
                <a:gd name="connsiteY6" fmla="*/ 575667 h 1443309"/>
                <a:gd name="connsiteX7" fmla="*/ 456334 w 1387187"/>
                <a:gd name="connsiteY7" fmla="*/ 305503 h 1443309"/>
                <a:gd name="connsiteX8" fmla="*/ 605705 w 1387187"/>
                <a:gd name="connsiteY8" fmla="*/ 39020 h 1443309"/>
                <a:gd name="connsiteX9" fmla="*/ 886691 w 1387187"/>
                <a:gd name="connsiteY9" fmla="*/ 39886 h 1443309"/>
                <a:gd name="connsiteX10" fmla="*/ 934316 w 1387187"/>
                <a:gd name="connsiteY10" fmla="*/ 76903 h 1443309"/>
                <a:gd name="connsiteX11" fmla="*/ 1007052 w 1387187"/>
                <a:gd name="connsiteY11" fmla="*/ 170422 h 1443309"/>
                <a:gd name="connsiteX12" fmla="*/ 1027834 w 1387187"/>
                <a:gd name="connsiteY12" fmla="*/ 253549 h 1443309"/>
                <a:gd name="connsiteX13" fmla="*/ 1038225 w 1387187"/>
                <a:gd name="connsiteY13" fmla="*/ 357458 h 1443309"/>
                <a:gd name="connsiteX14" fmla="*/ 1027834 w 1387187"/>
                <a:gd name="connsiteY14" fmla="*/ 523712 h 1443309"/>
                <a:gd name="connsiteX15" fmla="*/ 996661 w 1387187"/>
                <a:gd name="connsiteY15" fmla="*/ 586058 h 1443309"/>
                <a:gd name="connsiteX16" fmla="*/ 965488 w 1387187"/>
                <a:gd name="connsiteY16" fmla="*/ 648403 h 1443309"/>
                <a:gd name="connsiteX17" fmla="*/ 975879 w 1387187"/>
                <a:gd name="connsiteY17" fmla="*/ 679576 h 1443309"/>
                <a:gd name="connsiteX18" fmla="*/ 1017443 w 1387187"/>
                <a:gd name="connsiteY18" fmla="*/ 689967 h 1443309"/>
                <a:gd name="connsiteX19" fmla="*/ 1048616 w 1387187"/>
                <a:gd name="connsiteY19" fmla="*/ 700358 h 1443309"/>
                <a:gd name="connsiteX20" fmla="*/ 1142134 w 1387187"/>
                <a:gd name="connsiteY20" fmla="*/ 783485 h 1443309"/>
                <a:gd name="connsiteX21" fmla="*/ 1173306 w 1387187"/>
                <a:gd name="connsiteY21" fmla="*/ 804267 h 1443309"/>
                <a:gd name="connsiteX22" fmla="*/ 1194088 w 1387187"/>
                <a:gd name="connsiteY22" fmla="*/ 835440 h 1443309"/>
                <a:gd name="connsiteX23" fmla="*/ 1246043 w 1387187"/>
                <a:gd name="connsiteY23" fmla="*/ 897785 h 1443309"/>
                <a:gd name="connsiteX24" fmla="*/ 1266825 w 1387187"/>
                <a:gd name="connsiteY24" fmla="*/ 970522 h 1443309"/>
                <a:gd name="connsiteX25" fmla="*/ 1297997 w 1387187"/>
                <a:gd name="connsiteY25" fmla="*/ 1064040 h 1443309"/>
                <a:gd name="connsiteX26" fmla="*/ 1308388 w 1387187"/>
                <a:gd name="connsiteY26" fmla="*/ 1095212 h 1443309"/>
                <a:gd name="connsiteX27" fmla="*/ 1329170 w 1387187"/>
                <a:gd name="connsiteY27" fmla="*/ 1178340 h 1443309"/>
                <a:gd name="connsiteX28" fmla="*/ 1366622 w 1387187"/>
                <a:gd name="connsiteY28" fmla="*/ 1297835 h 1443309"/>
                <a:gd name="connsiteX29" fmla="*/ 1387187 w 1387187"/>
                <a:gd name="connsiteY29" fmla="*/ 1443309 h 1443309"/>
                <a:gd name="connsiteX0" fmla="*/ 1387187 w 1387187"/>
                <a:gd name="connsiteY0" fmla="*/ 1443309 h 1443309"/>
                <a:gd name="connsiteX1" fmla="*/ 0 w 1387187"/>
                <a:gd name="connsiteY1" fmla="*/ 1442875 h 1443309"/>
                <a:gd name="connsiteX2" fmla="*/ 19916 w 1387187"/>
                <a:gd name="connsiteY2" fmla="*/ 1292640 h 1443309"/>
                <a:gd name="connsiteX3" fmla="*/ 123825 w 1387187"/>
                <a:gd name="connsiteY3" fmla="*/ 928958 h 1443309"/>
                <a:gd name="connsiteX4" fmla="*/ 342034 w 1387187"/>
                <a:gd name="connsiteY4" fmla="*/ 721140 h 1443309"/>
                <a:gd name="connsiteX5" fmla="*/ 496166 w 1387187"/>
                <a:gd name="connsiteY5" fmla="*/ 666804 h 1443309"/>
                <a:gd name="connsiteX6" fmla="*/ 456334 w 1387187"/>
                <a:gd name="connsiteY6" fmla="*/ 575667 h 1443309"/>
                <a:gd name="connsiteX7" fmla="*/ 456334 w 1387187"/>
                <a:gd name="connsiteY7" fmla="*/ 305503 h 1443309"/>
                <a:gd name="connsiteX8" fmla="*/ 605705 w 1387187"/>
                <a:gd name="connsiteY8" fmla="*/ 39020 h 1443309"/>
                <a:gd name="connsiteX9" fmla="*/ 886691 w 1387187"/>
                <a:gd name="connsiteY9" fmla="*/ 39886 h 1443309"/>
                <a:gd name="connsiteX10" fmla="*/ 934316 w 1387187"/>
                <a:gd name="connsiteY10" fmla="*/ 76903 h 1443309"/>
                <a:gd name="connsiteX11" fmla="*/ 1007052 w 1387187"/>
                <a:gd name="connsiteY11" fmla="*/ 170422 h 1443309"/>
                <a:gd name="connsiteX12" fmla="*/ 1027834 w 1387187"/>
                <a:gd name="connsiteY12" fmla="*/ 253549 h 1443309"/>
                <a:gd name="connsiteX13" fmla="*/ 1038225 w 1387187"/>
                <a:gd name="connsiteY13" fmla="*/ 357458 h 1443309"/>
                <a:gd name="connsiteX14" fmla="*/ 1027834 w 1387187"/>
                <a:gd name="connsiteY14" fmla="*/ 523712 h 1443309"/>
                <a:gd name="connsiteX15" fmla="*/ 996661 w 1387187"/>
                <a:gd name="connsiteY15" fmla="*/ 586058 h 1443309"/>
                <a:gd name="connsiteX16" fmla="*/ 965488 w 1387187"/>
                <a:gd name="connsiteY16" fmla="*/ 648403 h 1443309"/>
                <a:gd name="connsiteX17" fmla="*/ 975879 w 1387187"/>
                <a:gd name="connsiteY17" fmla="*/ 679576 h 1443309"/>
                <a:gd name="connsiteX18" fmla="*/ 1017443 w 1387187"/>
                <a:gd name="connsiteY18" fmla="*/ 689967 h 1443309"/>
                <a:gd name="connsiteX19" fmla="*/ 1048616 w 1387187"/>
                <a:gd name="connsiteY19" fmla="*/ 700358 h 1443309"/>
                <a:gd name="connsiteX20" fmla="*/ 1142134 w 1387187"/>
                <a:gd name="connsiteY20" fmla="*/ 783485 h 1443309"/>
                <a:gd name="connsiteX21" fmla="*/ 1173306 w 1387187"/>
                <a:gd name="connsiteY21" fmla="*/ 804267 h 1443309"/>
                <a:gd name="connsiteX22" fmla="*/ 1194088 w 1387187"/>
                <a:gd name="connsiteY22" fmla="*/ 835440 h 1443309"/>
                <a:gd name="connsiteX23" fmla="*/ 1246043 w 1387187"/>
                <a:gd name="connsiteY23" fmla="*/ 897785 h 1443309"/>
                <a:gd name="connsiteX24" fmla="*/ 1266825 w 1387187"/>
                <a:gd name="connsiteY24" fmla="*/ 970522 h 1443309"/>
                <a:gd name="connsiteX25" fmla="*/ 1297997 w 1387187"/>
                <a:gd name="connsiteY25" fmla="*/ 1064040 h 1443309"/>
                <a:gd name="connsiteX26" fmla="*/ 1308388 w 1387187"/>
                <a:gd name="connsiteY26" fmla="*/ 1095212 h 1443309"/>
                <a:gd name="connsiteX27" fmla="*/ 1366622 w 1387187"/>
                <a:gd name="connsiteY27" fmla="*/ 1297835 h 1443309"/>
                <a:gd name="connsiteX28" fmla="*/ 1387187 w 1387187"/>
                <a:gd name="connsiteY28" fmla="*/ 1443309 h 1443309"/>
                <a:gd name="connsiteX0" fmla="*/ 1387187 w 1387187"/>
                <a:gd name="connsiteY0" fmla="*/ 1443309 h 1443309"/>
                <a:gd name="connsiteX1" fmla="*/ 0 w 1387187"/>
                <a:gd name="connsiteY1" fmla="*/ 1442875 h 1443309"/>
                <a:gd name="connsiteX2" fmla="*/ 19916 w 1387187"/>
                <a:gd name="connsiteY2" fmla="*/ 1292640 h 1443309"/>
                <a:gd name="connsiteX3" fmla="*/ 123825 w 1387187"/>
                <a:gd name="connsiteY3" fmla="*/ 928958 h 1443309"/>
                <a:gd name="connsiteX4" fmla="*/ 342034 w 1387187"/>
                <a:gd name="connsiteY4" fmla="*/ 721140 h 1443309"/>
                <a:gd name="connsiteX5" fmla="*/ 496166 w 1387187"/>
                <a:gd name="connsiteY5" fmla="*/ 666804 h 1443309"/>
                <a:gd name="connsiteX6" fmla="*/ 456334 w 1387187"/>
                <a:gd name="connsiteY6" fmla="*/ 575667 h 1443309"/>
                <a:gd name="connsiteX7" fmla="*/ 456334 w 1387187"/>
                <a:gd name="connsiteY7" fmla="*/ 305503 h 1443309"/>
                <a:gd name="connsiteX8" fmla="*/ 605705 w 1387187"/>
                <a:gd name="connsiteY8" fmla="*/ 39020 h 1443309"/>
                <a:gd name="connsiteX9" fmla="*/ 886691 w 1387187"/>
                <a:gd name="connsiteY9" fmla="*/ 39886 h 1443309"/>
                <a:gd name="connsiteX10" fmla="*/ 934316 w 1387187"/>
                <a:gd name="connsiteY10" fmla="*/ 76903 h 1443309"/>
                <a:gd name="connsiteX11" fmla="*/ 1007052 w 1387187"/>
                <a:gd name="connsiteY11" fmla="*/ 170422 h 1443309"/>
                <a:gd name="connsiteX12" fmla="*/ 1027834 w 1387187"/>
                <a:gd name="connsiteY12" fmla="*/ 253549 h 1443309"/>
                <a:gd name="connsiteX13" fmla="*/ 1038225 w 1387187"/>
                <a:gd name="connsiteY13" fmla="*/ 357458 h 1443309"/>
                <a:gd name="connsiteX14" fmla="*/ 1027834 w 1387187"/>
                <a:gd name="connsiteY14" fmla="*/ 523712 h 1443309"/>
                <a:gd name="connsiteX15" fmla="*/ 996661 w 1387187"/>
                <a:gd name="connsiteY15" fmla="*/ 586058 h 1443309"/>
                <a:gd name="connsiteX16" fmla="*/ 965488 w 1387187"/>
                <a:gd name="connsiteY16" fmla="*/ 648403 h 1443309"/>
                <a:gd name="connsiteX17" fmla="*/ 975879 w 1387187"/>
                <a:gd name="connsiteY17" fmla="*/ 679576 h 1443309"/>
                <a:gd name="connsiteX18" fmla="*/ 1017443 w 1387187"/>
                <a:gd name="connsiteY18" fmla="*/ 689967 h 1443309"/>
                <a:gd name="connsiteX19" fmla="*/ 1048616 w 1387187"/>
                <a:gd name="connsiteY19" fmla="*/ 700358 h 1443309"/>
                <a:gd name="connsiteX20" fmla="*/ 1142134 w 1387187"/>
                <a:gd name="connsiteY20" fmla="*/ 783485 h 1443309"/>
                <a:gd name="connsiteX21" fmla="*/ 1173306 w 1387187"/>
                <a:gd name="connsiteY21" fmla="*/ 804267 h 1443309"/>
                <a:gd name="connsiteX22" fmla="*/ 1194088 w 1387187"/>
                <a:gd name="connsiteY22" fmla="*/ 835440 h 1443309"/>
                <a:gd name="connsiteX23" fmla="*/ 1246043 w 1387187"/>
                <a:gd name="connsiteY23" fmla="*/ 897785 h 1443309"/>
                <a:gd name="connsiteX24" fmla="*/ 1266825 w 1387187"/>
                <a:gd name="connsiteY24" fmla="*/ 970522 h 1443309"/>
                <a:gd name="connsiteX25" fmla="*/ 1297997 w 1387187"/>
                <a:gd name="connsiteY25" fmla="*/ 1064040 h 1443309"/>
                <a:gd name="connsiteX26" fmla="*/ 1366622 w 1387187"/>
                <a:gd name="connsiteY26" fmla="*/ 1297835 h 1443309"/>
                <a:gd name="connsiteX27" fmla="*/ 1387187 w 1387187"/>
                <a:gd name="connsiteY27" fmla="*/ 1443309 h 1443309"/>
                <a:gd name="connsiteX0" fmla="*/ 1387187 w 1387187"/>
                <a:gd name="connsiteY0" fmla="*/ 1443309 h 1443309"/>
                <a:gd name="connsiteX1" fmla="*/ 0 w 1387187"/>
                <a:gd name="connsiteY1" fmla="*/ 1442875 h 1443309"/>
                <a:gd name="connsiteX2" fmla="*/ 19916 w 1387187"/>
                <a:gd name="connsiteY2" fmla="*/ 1292640 h 1443309"/>
                <a:gd name="connsiteX3" fmla="*/ 123825 w 1387187"/>
                <a:gd name="connsiteY3" fmla="*/ 928958 h 1443309"/>
                <a:gd name="connsiteX4" fmla="*/ 342034 w 1387187"/>
                <a:gd name="connsiteY4" fmla="*/ 721140 h 1443309"/>
                <a:gd name="connsiteX5" fmla="*/ 496166 w 1387187"/>
                <a:gd name="connsiteY5" fmla="*/ 666804 h 1443309"/>
                <a:gd name="connsiteX6" fmla="*/ 456334 w 1387187"/>
                <a:gd name="connsiteY6" fmla="*/ 575667 h 1443309"/>
                <a:gd name="connsiteX7" fmla="*/ 456334 w 1387187"/>
                <a:gd name="connsiteY7" fmla="*/ 305503 h 1443309"/>
                <a:gd name="connsiteX8" fmla="*/ 605705 w 1387187"/>
                <a:gd name="connsiteY8" fmla="*/ 39020 h 1443309"/>
                <a:gd name="connsiteX9" fmla="*/ 886691 w 1387187"/>
                <a:gd name="connsiteY9" fmla="*/ 39886 h 1443309"/>
                <a:gd name="connsiteX10" fmla="*/ 934316 w 1387187"/>
                <a:gd name="connsiteY10" fmla="*/ 76903 h 1443309"/>
                <a:gd name="connsiteX11" fmla="*/ 1007052 w 1387187"/>
                <a:gd name="connsiteY11" fmla="*/ 170422 h 1443309"/>
                <a:gd name="connsiteX12" fmla="*/ 1027834 w 1387187"/>
                <a:gd name="connsiteY12" fmla="*/ 253549 h 1443309"/>
                <a:gd name="connsiteX13" fmla="*/ 1038225 w 1387187"/>
                <a:gd name="connsiteY13" fmla="*/ 357458 h 1443309"/>
                <a:gd name="connsiteX14" fmla="*/ 1027834 w 1387187"/>
                <a:gd name="connsiteY14" fmla="*/ 523712 h 1443309"/>
                <a:gd name="connsiteX15" fmla="*/ 996661 w 1387187"/>
                <a:gd name="connsiteY15" fmla="*/ 586058 h 1443309"/>
                <a:gd name="connsiteX16" fmla="*/ 965488 w 1387187"/>
                <a:gd name="connsiteY16" fmla="*/ 648403 h 1443309"/>
                <a:gd name="connsiteX17" fmla="*/ 975879 w 1387187"/>
                <a:gd name="connsiteY17" fmla="*/ 679576 h 1443309"/>
                <a:gd name="connsiteX18" fmla="*/ 1017443 w 1387187"/>
                <a:gd name="connsiteY18" fmla="*/ 689967 h 1443309"/>
                <a:gd name="connsiteX19" fmla="*/ 1048616 w 1387187"/>
                <a:gd name="connsiteY19" fmla="*/ 700358 h 1443309"/>
                <a:gd name="connsiteX20" fmla="*/ 1142134 w 1387187"/>
                <a:gd name="connsiteY20" fmla="*/ 783485 h 1443309"/>
                <a:gd name="connsiteX21" fmla="*/ 1173306 w 1387187"/>
                <a:gd name="connsiteY21" fmla="*/ 804267 h 1443309"/>
                <a:gd name="connsiteX22" fmla="*/ 1194088 w 1387187"/>
                <a:gd name="connsiteY22" fmla="*/ 835440 h 1443309"/>
                <a:gd name="connsiteX23" fmla="*/ 1246043 w 1387187"/>
                <a:gd name="connsiteY23" fmla="*/ 897785 h 1443309"/>
                <a:gd name="connsiteX24" fmla="*/ 1266825 w 1387187"/>
                <a:gd name="connsiteY24" fmla="*/ 970522 h 1443309"/>
                <a:gd name="connsiteX25" fmla="*/ 1366622 w 1387187"/>
                <a:gd name="connsiteY25" fmla="*/ 1297835 h 1443309"/>
                <a:gd name="connsiteX26" fmla="*/ 1387187 w 1387187"/>
                <a:gd name="connsiteY26" fmla="*/ 1443309 h 1443309"/>
                <a:gd name="connsiteX0" fmla="*/ 1387187 w 1387187"/>
                <a:gd name="connsiteY0" fmla="*/ 1443309 h 1443309"/>
                <a:gd name="connsiteX1" fmla="*/ 0 w 1387187"/>
                <a:gd name="connsiteY1" fmla="*/ 1442875 h 1443309"/>
                <a:gd name="connsiteX2" fmla="*/ 19916 w 1387187"/>
                <a:gd name="connsiteY2" fmla="*/ 1292640 h 1443309"/>
                <a:gd name="connsiteX3" fmla="*/ 123825 w 1387187"/>
                <a:gd name="connsiteY3" fmla="*/ 928958 h 1443309"/>
                <a:gd name="connsiteX4" fmla="*/ 342034 w 1387187"/>
                <a:gd name="connsiteY4" fmla="*/ 721140 h 1443309"/>
                <a:gd name="connsiteX5" fmla="*/ 496166 w 1387187"/>
                <a:gd name="connsiteY5" fmla="*/ 666804 h 1443309"/>
                <a:gd name="connsiteX6" fmla="*/ 456334 w 1387187"/>
                <a:gd name="connsiteY6" fmla="*/ 575667 h 1443309"/>
                <a:gd name="connsiteX7" fmla="*/ 456334 w 1387187"/>
                <a:gd name="connsiteY7" fmla="*/ 305503 h 1443309"/>
                <a:gd name="connsiteX8" fmla="*/ 605705 w 1387187"/>
                <a:gd name="connsiteY8" fmla="*/ 39020 h 1443309"/>
                <a:gd name="connsiteX9" fmla="*/ 886691 w 1387187"/>
                <a:gd name="connsiteY9" fmla="*/ 39886 h 1443309"/>
                <a:gd name="connsiteX10" fmla="*/ 934316 w 1387187"/>
                <a:gd name="connsiteY10" fmla="*/ 76903 h 1443309"/>
                <a:gd name="connsiteX11" fmla="*/ 1007052 w 1387187"/>
                <a:gd name="connsiteY11" fmla="*/ 170422 h 1443309"/>
                <a:gd name="connsiteX12" fmla="*/ 1027834 w 1387187"/>
                <a:gd name="connsiteY12" fmla="*/ 253549 h 1443309"/>
                <a:gd name="connsiteX13" fmla="*/ 1038225 w 1387187"/>
                <a:gd name="connsiteY13" fmla="*/ 357458 h 1443309"/>
                <a:gd name="connsiteX14" fmla="*/ 1027834 w 1387187"/>
                <a:gd name="connsiteY14" fmla="*/ 523712 h 1443309"/>
                <a:gd name="connsiteX15" fmla="*/ 996661 w 1387187"/>
                <a:gd name="connsiteY15" fmla="*/ 586058 h 1443309"/>
                <a:gd name="connsiteX16" fmla="*/ 965488 w 1387187"/>
                <a:gd name="connsiteY16" fmla="*/ 648403 h 1443309"/>
                <a:gd name="connsiteX17" fmla="*/ 975879 w 1387187"/>
                <a:gd name="connsiteY17" fmla="*/ 679576 h 1443309"/>
                <a:gd name="connsiteX18" fmla="*/ 1017443 w 1387187"/>
                <a:gd name="connsiteY18" fmla="*/ 689967 h 1443309"/>
                <a:gd name="connsiteX19" fmla="*/ 1048616 w 1387187"/>
                <a:gd name="connsiteY19" fmla="*/ 700358 h 1443309"/>
                <a:gd name="connsiteX20" fmla="*/ 1142134 w 1387187"/>
                <a:gd name="connsiteY20" fmla="*/ 783485 h 1443309"/>
                <a:gd name="connsiteX21" fmla="*/ 1173306 w 1387187"/>
                <a:gd name="connsiteY21" fmla="*/ 804267 h 1443309"/>
                <a:gd name="connsiteX22" fmla="*/ 1194088 w 1387187"/>
                <a:gd name="connsiteY22" fmla="*/ 835440 h 1443309"/>
                <a:gd name="connsiteX23" fmla="*/ 1246043 w 1387187"/>
                <a:gd name="connsiteY23" fmla="*/ 897785 h 1443309"/>
                <a:gd name="connsiteX24" fmla="*/ 1366622 w 1387187"/>
                <a:gd name="connsiteY24" fmla="*/ 1297835 h 1443309"/>
                <a:gd name="connsiteX25" fmla="*/ 1387187 w 1387187"/>
                <a:gd name="connsiteY25" fmla="*/ 1443309 h 1443309"/>
                <a:gd name="connsiteX0" fmla="*/ 1387187 w 1387187"/>
                <a:gd name="connsiteY0" fmla="*/ 1443309 h 1443309"/>
                <a:gd name="connsiteX1" fmla="*/ 0 w 1387187"/>
                <a:gd name="connsiteY1" fmla="*/ 1442875 h 1443309"/>
                <a:gd name="connsiteX2" fmla="*/ 19916 w 1387187"/>
                <a:gd name="connsiteY2" fmla="*/ 1292640 h 1443309"/>
                <a:gd name="connsiteX3" fmla="*/ 123825 w 1387187"/>
                <a:gd name="connsiteY3" fmla="*/ 928958 h 1443309"/>
                <a:gd name="connsiteX4" fmla="*/ 342034 w 1387187"/>
                <a:gd name="connsiteY4" fmla="*/ 721140 h 1443309"/>
                <a:gd name="connsiteX5" fmla="*/ 496166 w 1387187"/>
                <a:gd name="connsiteY5" fmla="*/ 666804 h 1443309"/>
                <a:gd name="connsiteX6" fmla="*/ 456334 w 1387187"/>
                <a:gd name="connsiteY6" fmla="*/ 575667 h 1443309"/>
                <a:gd name="connsiteX7" fmla="*/ 456334 w 1387187"/>
                <a:gd name="connsiteY7" fmla="*/ 305503 h 1443309"/>
                <a:gd name="connsiteX8" fmla="*/ 605705 w 1387187"/>
                <a:gd name="connsiteY8" fmla="*/ 39020 h 1443309"/>
                <a:gd name="connsiteX9" fmla="*/ 886691 w 1387187"/>
                <a:gd name="connsiteY9" fmla="*/ 39886 h 1443309"/>
                <a:gd name="connsiteX10" fmla="*/ 934316 w 1387187"/>
                <a:gd name="connsiteY10" fmla="*/ 76903 h 1443309"/>
                <a:gd name="connsiteX11" fmla="*/ 1007052 w 1387187"/>
                <a:gd name="connsiteY11" fmla="*/ 170422 h 1443309"/>
                <a:gd name="connsiteX12" fmla="*/ 1027834 w 1387187"/>
                <a:gd name="connsiteY12" fmla="*/ 253549 h 1443309"/>
                <a:gd name="connsiteX13" fmla="*/ 1038225 w 1387187"/>
                <a:gd name="connsiteY13" fmla="*/ 357458 h 1443309"/>
                <a:gd name="connsiteX14" fmla="*/ 1027834 w 1387187"/>
                <a:gd name="connsiteY14" fmla="*/ 523712 h 1443309"/>
                <a:gd name="connsiteX15" fmla="*/ 996661 w 1387187"/>
                <a:gd name="connsiteY15" fmla="*/ 586058 h 1443309"/>
                <a:gd name="connsiteX16" fmla="*/ 965488 w 1387187"/>
                <a:gd name="connsiteY16" fmla="*/ 648403 h 1443309"/>
                <a:gd name="connsiteX17" fmla="*/ 975879 w 1387187"/>
                <a:gd name="connsiteY17" fmla="*/ 679576 h 1443309"/>
                <a:gd name="connsiteX18" fmla="*/ 1017443 w 1387187"/>
                <a:gd name="connsiteY18" fmla="*/ 689967 h 1443309"/>
                <a:gd name="connsiteX19" fmla="*/ 1048616 w 1387187"/>
                <a:gd name="connsiteY19" fmla="*/ 700358 h 1443309"/>
                <a:gd name="connsiteX20" fmla="*/ 1142134 w 1387187"/>
                <a:gd name="connsiteY20" fmla="*/ 783485 h 1443309"/>
                <a:gd name="connsiteX21" fmla="*/ 1173306 w 1387187"/>
                <a:gd name="connsiteY21" fmla="*/ 804267 h 1443309"/>
                <a:gd name="connsiteX22" fmla="*/ 1246043 w 1387187"/>
                <a:gd name="connsiteY22" fmla="*/ 897785 h 1443309"/>
                <a:gd name="connsiteX23" fmla="*/ 1366622 w 1387187"/>
                <a:gd name="connsiteY23" fmla="*/ 1297835 h 1443309"/>
                <a:gd name="connsiteX24" fmla="*/ 1387187 w 1387187"/>
                <a:gd name="connsiteY24" fmla="*/ 1443309 h 1443309"/>
                <a:gd name="connsiteX0" fmla="*/ 1387187 w 1387187"/>
                <a:gd name="connsiteY0" fmla="*/ 1443309 h 1443309"/>
                <a:gd name="connsiteX1" fmla="*/ 0 w 1387187"/>
                <a:gd name="connsiteY1" fmla="*/ 1442875 h 1443309"/>
                <a:gd name="connsiteX2" fmla="*/ 19916 w 1387187"/>
                <a:gd name="connsiteY2" fmla="*/ 1292640 h 1443309"/>
                <a:gd name="connsiteX3" fmla="*/ 123825 w 1387187"/>
                <a:gd name="connsiteY3" fmla="*/ 928958 h 1443309"/>
                <a:gd name="connsiteX4" fmla="*/ 342034 w 1387187"/>
                <a:gd name="connsiteY4" fmla="*/ 721140 h 1443309"/>
                <a:gd name="connsiteX5" fmla="*/ 496166 w 1387187"/>
                <a:gd name="connsiteY5" fmla="*/ 666804 h 1443309"/>
                <a:gd name="connsiteX6" fmla="*/ 456334 w 1387187"/>
                <a:gd name="connsiteY6" fmla="*/ 575667 h 1443309"/>
                <a:gd name="connsiteX7" fmla="*/ 456334 w 1387187"/>
                <a:gd name="connsiteY7" fmla="*/ 305503 h 1443309"/>
                <a:gd name="connsiteX8" fmla="*/ 605705 w 1387187"/>
                <a:gd name="connsiteY8" fmla="*/ 39020 h 1443309"/>
                <a:gd name="connsiteX9" fmla="*/ 886691 w 1387187"/>
                <a:gd name="connsiteY9" fmla="*/ 39886 h 1443309"/>
                <a:gd name="connsiteX10" fmla="*/ 934316 w 1387187"/>
                <a:gd name="connsiteY10" fmla="*/ 76903 h 1443309"/>
                <a:gd name="connsiteX11" fmla="*/ 1007052 w 1387187"/>
                <a:gd name="connsiteY11" fmla="*/ 170422 h 1443309"/>
                <a:gd name="connsiteX12" fmla="*/ 1027834 w 1387187"/>
                <a:gd name="connsiteY12" fmla="*/ 253549 h 1443309"/>
                <a:gd name="connsiteX13" fmla="*/ 1038225 w 1387187"/>
                <a:gd name="connsiteY13" fmla="*/ 357458 h 1443309"/>
                <a:gd name="connsiteX14" fmla="*/ 1027834 w 1387187"/>
                <a:gd name="connsiteY14" fmla="*/ 523712 h 1443309"/>
                <a:gd name="connsiteX15" fmla="*/ 996661 w 1387187"/>
                <a:gd name="connsiteY15" fmla="*/ 586058 h 1443309"/>
                <a:gd name="connsiteX16" fmla="*/ 965488 w 1387187"/>
                <a:gd name="connsiteY16" fmla="*/ 648403 h 1443309"/>
                <a:gd name="connsiteX17" fmla="*/ 975879 w 1387187"/>
                <a:gd name="connsiteY17" fmla="*/ 679576 h 1443309"/>
                <a:gd name="connsiteX18" fmla="*/ 1017443 w 1387187"/>
                <a:gd name="connsiteY18" fmla="*/ 689967 h 1443309"/>
                <a:gd name="connsiteX19" fmla="*/ 1048616 w 1387187"/>
                <a:gd name="connsiteY19" fmla="*/ 700358 h 1443309"/>
                <a:gd name="connsiteX20" fmla="*/ 1142134 w 1387187"/>
                <a:gd name="connsiteY20" fmla="*/ 783485 h 1443309"/>
                <a:gd name="connsiteX21" fmla="*/ 1246043 w 1387187"/>
                <a:gd name="connsiteY21" fmla="*/ 897785 h 1443309"/>
                <a:gd name="connsiteX22" fmla="*/ 1366622 w 1387187"/>
                <a:gd name="connsiteY22" fmla="*/ 1297835 h 1443309"/>
                <a:gd name="connsiteX23" fmla="*/ 1387187 w 1387187"/>
                <a:gd name="connsiteY23" fmla="*/ 1443309 h 1443309"/>
                <a:gd name="connsiteX0" fmla="*/ 1387187 w 1387187"/>
                <a:gd name="connsiteY0" fmla="*/ 1443309 h 1443309"/>
                <a:gd name="connsiteX1" fmla="*/ 0 w 1387187"/>
                <a:gd name="connsiteY1" fmla="*/ 1442875 h 1443309"/>
                <a:gd name="connsiteX2" fmla="*/ 19916 w 1387187"/>
                <a:gd name="connsiteY2" fmla="*/ 1292640 h 1443309"/>
                <a:gd name="connsiteX3" fmla="*/ 123825 w 1387187"/>
                <a:gd name="connsiteY3" fmla="*/ 928958 h 1443309"/>
                <a:gd name="connsiteX4" fmla="*/ 342034 w 1387187"/>
                <a:gd name="connsiteY4" fmla="*/ 721140 h 1443309"/>
                <a:gd name="connsiteX5" fmla="*/ 496166 w 1387187"/>
                <a:gd name="connsiteY5" fmla="*/ 666804 h 1443309"/>
                <a:gd name="connsiteX6" fmla="*/ 456334 w 1387187"/>
                <a:gd name="connsiteY6" fmla="*/ 575667 h 1443309"/>
                <a:gd name="connsiteX7" fmla="*/ 456334 w 1387187"/>
                <a:gd name="connsiteY7" fmla="*/ 305503 h 1443309"/>
                <a:gd name="connsiteX8" fmla="*/ 605705 w 1387187"/>
                <a:gd name="connsiteY8" fmla="*/ 39020 h 1443309"/>
                <a:gd name="connsiteX9" fmla="*/ 886691 w 1387187"/>
                <a:gd name="connsiteY9" fmla="*/ 39886 h 1443309"/>
                <a:gd name="connsiteX10" fmla="*/ 934316 w 1387187"/>
                <a:gd name="connsiteY10" fmla="*/ 76903 h 1443309"/>
                <a:gd name="connsiteX11" fmla="*/ 1007052 w 1387187"/>
                <a:gd name="connsiteY11" fmla="*/ 170422 h 1443309"/>
                <a:gd name="connsiteX12" fmla="*/ 1027834 w 1387187"/>
                <a:gd name="connsiteY12" fmla="*/ 253549 h 1443309"/>
                <a:gd name="connsiteX13" fmla="*/ 1038225 w 1387187"/>
                <a:gd name="connsiteY13" fmla="*/ 357458 h 1443309"/>
                <a:gd name="connsiteX14" fmla="*/ 1027834 w 1387187"/>
                <a:gd name="connsiteY14" fmla="*/ 523712 h 1443309"/>
                <a:gd name="connsiteX15" fmla="*/ 996661 w 1387187"/>
                <a:gd name="connsiteY15" fmla="*/ 586058 h 1443309"/>
                <a:gd name="connsiteX16" fmla="*/ 965488 w 1387187"/>
                <a:gd name="connsiteY16" fmla="*/ 648403 h 1443309"/>
                <a:gd name="connsiteX17" fmla="*/ 975879 w 1387187"/>
                <a:gd name="connsiteY17" fmla="*/ 679576 h 1443309"/>
                <a:gd name="connsiteX18" fmla="*/ 1017443 w 1387187"/>
                <a:gd name="connsiteY18" fmla="*/ 689967 h 1443309"/>
                <a:gd name="connsiteX19" fmla="*/ 1048616 w 1387187"/>
                <a:gd name="connsiteY19" fmla="*/ 700358 h 1443309"/>
                <a:gd name="connsiteX20" fmla="*/ 1246043 w 1387187"/>
                <a:gd name="connsiteY20" fmla="*/ 897785 h 1443309"/>
                <a:gd name="connsiteX21" fmla="*/ 1366622 w 1387187"/>
                <a:gd name="connsiteY21" fmla="*/ 1297835 h 1443309"/>
                <a:gd name="connsiteX22" fmla="*/ 1387187 w 1387187"/>
                <a:gd name="connsiteY22" fmla="*/ 1443309 h 1443309"/>
                <a:gd name="connsiteX0" fmla="*/ 1387187 w 1387187"/>
                <a:gd name="connsiteY0" fmla="*/ 1443309 h 1443309"/>
                <a:gd name="connsiteX1" fmla="*/ 0 w 1387187"/>
                <a:gd name="connsiteY1" fmla="*/ 1442875 h 1443309"/>
                <a:gd name="connsiteX2" fmla="*/ 19916 w 1387187"/>
                <a:gd name="connsiteY2" fmla="*/ 1292640 h 1443309"/>
                <a:gd name="connsiteX3" fmla="*/ 123825 w 1387187"/>
                <a:gd name="connsiteY3" fmla="*/ 928958 h 1443309"/>
                <a:gd name="connsiteX4" fmla="*/ 342034 w 1387187"/>
                <a:gd name="connsiteY4" fmla="*/ 721140 h 1443309"/>
                <a:gd name="connsiteX5" fmla="*/ 496166 w 1387187"/>
                <a:gd name="connsiteY5" fmla="*/ 666804 h 1443309"/>
                <a:gd name="connsiteX6" fmla="*/ 456334 w 1387187"/>
                <a:gd name="connsiteY6" fmla="*/ 575667 h 1443309"/>
                <a:gd name="connsiteX7" fmla="*/ 456334 w 1387187"/>
                <a:gd name="connsiteY7" fmla="*/ 305503 h 1443309"/>
                <a:gd name="connsiteX8" fmla="*/ 605705 w 1387187"/>
                <a:gd name="connsiteY8" fmla="*/ 39020 h 1443309"/>
                <a:gd name="connsiteX9" fmla="*/ 886691 w 1387187"/>
                <a:gd name="connsiteY9" fmla="*/ 39886 h 1443309"/>
                <a:gd name="connsiteX10" fmla="*/ 934316 w 1387187"/>
                <a:gd name="connsiteY10" fmla="*/ 76903 h 1443309"/>
                <a:gd name="connsiteX11" fmla="*/ 1007052 w 1387187"/>
                <a:gd name="connsiteY11" fmla="*/ 170422 h 1443309"/>
                <a:gd name="connsiteX12" fmla="*/ 1027834 w 1387187"/>
                <a:gd name="connsiteY12" fmla="*/ 253549 h 1443309"/>
                <a:gd name="connsiteX13" fmla="*/ 1038225 w 1387187"/>
                <a:gd name="connsiteY13" fmla="*/ 357458 h 1443309"/>
                <a:gd name="connsiteX14" fmla="*/ 1027834 w 1387187"/>
                <a:gd name="connsiteY14" fmla="*/ 523712 h 1443309"/>
                <a:gd name="connsiteX15" fmla="*/ 996661 w 1387187"/>
                <a:gd name="connsiteY15" fmla="*/ 586058 h 1443309"/>
                <a:gd name="connsiteX16" fmla="*/ 965488 w 1387187"/>
                <a:gd name="connsiteY16" fmla="*/ 648403 h 1443309"/>
                <a:gd name="connsiteX17" fmla="*/ 975879 w 1387187"/>
                <a:gd name="connsiteY17" fmla="*/ 679576 h 1443309"/>
                <a:gd name="connsiteX18" fmla="*/ 1048616 w 1387187"/>
                <a:gd name="connsiteY18" fmla="*/ 700358 h 1443309"/>
                <a:gd name="connsiteX19" fmla="*/ 1246043 w 1387187"/>
                <a:gd name="connsiteY19" fmla="*/ 897785 h 1443309"/>
                <a:gd name="connsiteX20" fmla="*/ 1366622 w 1387187"/>
                <a:gd name="connsiteY20" fmla="*/ 1297835 h 1443309"/>
                <a:gd name="connsiteX21" fmla="*/ 1387187 w 1387187"/>
                <a:gd name="connsiteY21" fmla="*/ 1443309 h 1443309"/>
                <a:gd name="connsiteX0" fmla="*/ 1387187 w 1387187"/>
                <a:gd name="connsiteY0" fmla="*/ 1443309 h 1443309"/>
                <a:gd name="connsiteX1" fmla="*/ 0 w 1387187"/>
                <a:gd name="connsiteY1" fmla="*/ 1442875 h 1443309"/>
                <a:gd name="connsiteX2" fmla="*/ 19916 w 1387187"/>
                <a:gd name="connsiteY2" fmla="*/ 1292640 h 1443309"/>
                <a:gd name="connsiteX3" fmla="*/ 123825 w 1387187"/>
                <a:gd name="connsiteY3" fmla="*/ 928958 h 1443309"/>
                <a:gd name="connsiteX4" fmla="*/ 342034 w 1387187"/>
                <a:gd name="connsiteY4" fmla="*/ 721140 h 1443309"/>
                <a:gd name="connsiteX5" fmla="*/ 496166 w 1387187"/>
                <a:gd name="connsiteY5" fmla="*/ 666804 h 1443309"/>
                <a:gd name="connsiteX6" fmla="*/ 456334 w 1387187"/>
                <a:gd name="connsiteY6" fmla="*/ 575667 h 1443309"/>
                <a:gd name="connsiteX7" fmla="*/ 456334 w 1387187"/>
                <a:gd name="connsiteY7" fmla="*/ 305503 h 1443309"/>
                <a:gd name="connsiteX8" fmla="*/ 605705 w 1387187"/>
                <a:gd name="connsiteY8" fmla="*/ 39020 h 1443309"/>
                <a:gd name="connsiteX9" fmla="*/ 886691 w 1387187"/>
                <a:gd name="connsiteY9" fmla="*/ 39886 h 1443309"/>
                <a:gd name="connsiteX10" fmla="*/ 934316 w 1387187"/>
                <a:gd name="connsiteY10" fmla="*/ 76903 h 1443309"/>
                <a:gd name="connsiteX11" fmla="*/ 1007052 w 1387187"/>
                <a:gd name="connsiteY11" fmla="*/ 170422 h 1443309"/>
                <a:gd name="connsiteX12" fmla="*/ 1027834 w 1387187"/>
                <a:gd name="connsiteY12" fmla="*/ 253549 h 1443309"/>
                <a:gd name="connsiteX13" fmla="*/ 1038225 w 1387187"/>
                <a:gd name="connsiteY13" fmla="*/ 357458 h 1443309"/>
                <a:gd name="connsiteX14" fmla="*/ 1027834 w 1387187"/>
                <a:gd name="connsiteY14" fmla="*/ 523712 h 1443309"/>
                <a:gd name="connsiteX15" fmla="*/ 996661 w 1387187"/>
                <a:gd name="connsiteY15" fmla="*/ 586058 h 1443309"/>
                <a:gd name="connsiteX16" fmla="*/ 965488 w 1387187"/>
                <a:gd name="connsiteY16" fmla="*/ 648403 h 1443309"/>
                <a:gd name="connsiteX17" fmla="*/ 1048616 w 1387187"/>
                <a:gd name="connsiteY17" fmla="*/ 700358 h 1443309"/>
                <a:gd name="connsiteX18" fmla="*/ 1246043 w 1387187"/>
                <a:gd name="connsiteY18" fmla="*/ 897785 h 1443309"/>
                <a:gd name="connsiteX19" fmla="*/ 1366622 w 1387187"/>
                <a:gd name="connsiteY19" fmla="*/ 1297835 h 1443309"/>
                <a:gd name="connsiteX20" fmla="*/ 1387187 w 1387187"/>
                <a:gd name="connsiteY20" fmla="*/ 1443309 h 1443309"/>
                <a:gd name="connsiteX0" fmla="*/ 1387187 w 1387187"/>
                <a:gd name="connsiteY0" fmla="*/ 1443309 h 1443309"/>
                <a:gd name="connsiteX1" fmla="*/ 0 w 1387187"/>
                <a:gd name="connsiteY1" fmla="*/ 1442875 h 1443309"/>
                <a:gd name="connsiteX2" fmla="*/ 19916 w 1387187"/>
                <a:gd name="connsiteY2" fmla="*/ 1292640 h 1443309"/>
                <a:gd name="connsiteX3" fmla="*/ 123825 w 1387187"/>
                <a:gd name="connsiteY3" fmla="*/ 928958 h 1443309"/>
                <a:gd name="connsiteX4" fmla="*/ 342034 w 1387187"/>
                <a:gd name="connsiteY4" fmla="*/ 721140 h 1443309"/>
                <a:gd name="connsiteX5" fmla="*/ 496166 w 1387187"/>
                <a:gd name="connsiteY5" fmla="*/ 666804 h 1443309"/>
                <a:gd name="connsiteX6" fmla="*/ 456334 w 1387187"/>
                <a:gd name="connsiteY6" fmla="*/ 575667 h 1443309"/>
                <a:gd name="connsiteX7" fmla="*/ 456334 w 1387187"/>
                <a:gd name="connsiteY7" fmla="*/ 305503 h 1443309"/>
                <a:gd name="connsiteX8" fmla="*/ 605705 w 1387187"/>
                <a:gd name="connsiteY8" fmla="*/ 39020 h 1443309"/>
                <a:gd name="connsiteX9" fmla="*/ 886691 w 1387187"/>
                <a:gd name="connsiteY9" fmla="*/ 39886 h 1443309"/>
                <a:gd name="connsiteX10" fmla="*/ 934316 w 1387187"/>
                <a:gd name="connsiteY10" fmla="*/ 76903 h 1443309"/>
                <a:gd name="connsiteX11" fmla="*/ 1007052 w 1387187"/>
                <a:gd name="connsiteY11" fmla="*/ 170422 h 1443309"/>
                <a:gd name="connsiteX12" fmla="*/ 1027834 w 1387187"/>
                <a:gd name="connsiteY12" fmla="*/ 253549 h 1443309"/>
                <a:gd name="connsiteX13" fmla="*/ 1038225 w 1387187"/>
                <a:gd name="connsiteY13" fmla="*/ 357458 h 1443309"/>
                <a:gd name="connsiteX14" fmla="*/ 1027834 w 1387187"/>
                <a:gd name="connsiteY14" fmla="*/ 523712 h 1443309"/>
                <a:gd name="connsiteX15" fmla="*/ 996661 w 1387187"/>
                <a:gd name="connsiteY15" fmla="*/ 586058 h 1443309"/>
                <a:gd name="connsiteX16" fmla="*/ 965488 w 1387187"/>
                <a:gd name="connsiteY16" fmla="*/ 648403 h 1443309"/>
                <a:gd name="connsiteX17" fmla="*/ 1048616 w 1387187"/>
                <a:gd name="connsiteY17" fmla="*/ 700358 h 1443309"/>
                <a:gd name="connsiteX18" fmla="*/ 1265093 w 1387187"/>
                <a:gd name="connsiteY18" fmla="*/ 928741 h 1443309"/>
                <a:gd name="connsiteX19" fmla="*/ 1366622 w 1387187"/>
                <a:gd name="connsiteY19" fmla="*/ 1297835 h 1443309"/>
                <a:gd name="connsiteX20" fmla="*/ 1387187 w 1387187"/>
                <a:gd name="connsiteY20" fmla="*/ 1443309 h 1443309"/>
                <a:gd name="connsiteX0" fmla="*/ 1387187 w 1387187"/>
                <a:gd name="connsiteY0" fmla="*/ 1443309 h 1443309"/>
                <a:gd name="connsiteX1" fmla="*/ 0 w 1387187"/>
                <a:gd name="connsiteY1" fmla="*/ 1442875 h 1443309"/>
                <a:gd name="connsiteX2" fmla="*/ 19916 w 1387187"/>
                <a:gd name="connsiteY2" fmla="*/ 1292640 h 1443309"/>
                <a:gd name="connsiteX3" fmla="*/ 123825 w 1387187"/>
                <a:gd name="connsiteY3" fmla="*/ 928958 h 1443309"/>
                <a:gd name="connsiteX4" fmla="*/ 342034 w 1387187"/>
                <a:gd name="connsiteY4" fmla="*/ 721140 h 1443309"/>
                <a:gd name="connsiteX5" fmla="*/ 496166 w 1387187"/>
                <a:gd name="connsiteY5" fmla="*/ 666804 h 1443309"/>
                <a:gd name="connsiteX6" fmla="*/ 456334 w 1387187"/>
                <a:gd name="connsiteY6" fmla="*/ 575667 h 1443309"/>
                <a:gd name="connsiteX7" fmla="*/ 456334 w 1387187"/>
                <a:gd name="connsiteY7" fmla="*/ 305503 h 1443309"/>
                <a:gd name="connsiteX8" fmla="*/ 605705 w 1387187"/>
                <a:gd name="connsiteY8" fmla="*/ 39020 h 1443309"/>
                <a:gd name="connsiteX9" fmla="*/ 886691 w 1387187"/>
                <a:gd name="connsiteY9" fmla="*/ 39886 h 1443309"/>
                <a:gd name="connsiteX10" fmla="*/ 934316 w 1387187"/>
                <a:gd name="connsiteY10" fmla="*/ 76903 h 1443309"/>
                <a:gd name="connsiteX11" fmla="*/ 1007052 w 1387187"/>
                <a:gd name="connsiteY11" fmla="*/ 170422 h 1443309"/>
                <a:gd name="connsiteX12" fmla="*/ 1027834 w 1387187"/>
                <a:gd name="connsiteY12" fmla="*/ 253549 h 1443309"/>
                <a:gd name="connsiteX13" fmla="*/ 1038225 w 1387187"/>
                <a:gd name="connsiteY13" fmla="*/ 357458 h 1443309"/>
                <a:gd name="connsiteX14" fmla="*/ 1027834 w 1387187"/>
                <a:gd name="connsiteY14" fmla="*/ 523712 h 1443309"/>
                <a:gd name="connsiteX15" fmla="*/ 996661 w 1387187"/>
                <a:gd name="connsiteY15" fmla="*/ 586058 h 1443309"/>
                <a:gd name="connsiteX16" fmla="*/ 965488 w 1387187"/>
                <a:gd name="connsiteY16" fmla="*/ 648403 h 1443309"/>
                <a:gd name="connsiteX17" fmla="*/ 1070047 w 1387187"/>
                <a:gd name="connsiteY17" fmla="*/ 717027 h 1443309"/>
                <a:gd name="connsiteX18" fmla="*/ 1265093 w 1387187"/>
                <a:gd name="connsiteY18" fmla="*/ 928741 h 1443309"/>
                <a:gd name="connsiteX19" fmla="*/ 1366622 w 1387187"/>
                <a:gd name="connsiteY19" fmla="*/ 1297835 h 1443309"/>
                <a:gd name="connsiteX20" fmla="*/ 1387187 w 1387187"/>
                <a:gd name="connsiteY20" fmla="*/ 1443309 h 1443309"/>
                <a:gd name="connsiteX0" fmla="*/ 1387187 w 1387187"/>
                <a:gd name="connsiteY0" fmla="*/ 1443309 h 1443309"/>
                <a:gd name="connsiteX1" fmla="*/ 0 w 1387187"/>
                <a:gd name="connsiteY1" fmla="*/ 1442875 h 1443309"/>
                <a:gd name="connsiteX2" fmla="*/ 19916 w 1387187"/>
                <a:gd name="connsiteY2" fmla="*/ 1292640 h 1443309"/>
                <a:gd name="connsiteX3" fmla="*/ 123825 w 1387187"/>
                <a:gd name="connsiteY3" fmla="*/ 928958 h 1443309"/>
                <a:gd name="connsiteX4" fmla="*/ 342034 w 1387187"/>
                <a:gd name="connsiteY4" fmla="*/ 721140 h 1443309"/>
                <a:gd name="connsiteX5" fmla="*/ 496166 w 1387187"/>
                <a:gd name="connsiteY5" fmla="*/ 666804 h 1443309"/>
                <a:gd name="connsiteX6" fmla="*/ 456334 w 1387187"/>
                <a:gd name="connsiteY6" fmla="*/ 575667 h 1443309"/>
                <a:gd name="connsiteX7" fmla="*/ 456334 w 1387187"/>
                <a:gd name="connsiteY7" fmla="*/ 305503 h 1443309"/>
                <a:gd name="connsiteX8" fmla="*/ 605705 w 1387187"/>
                <a:gd name="connsiteY8" fmla="*/ 39020 h 1443309"/>
                <a:gd name="connsiteX9" fmla="*/ 886691 w 1387187"/>
                <a:gd name="connsiteY9" fmla="*/ 39886 h 1443309"/>
                <a:gd name="connsiteX10" fmla="*/ 934316 w 1387187"/>
                <a:gd name="connsiteY10" fmla="*/ 76903 h 1443309"/>
                <a:gd name="connsiteX11" fmla="*/ 1007052 w 1387187"/>
                <a:gd name="connsiteY11" fmla="*/ 170422 h 1443309"/>
                <a:gd name="connsiteX12" fmla="*/ 1027834 w 1387187"/>
                <a:gd name="connsiteY12" fmla="*/ 253549 h 1443309"/>
                <a:gd name="connsiteX13" fmla="*/ 1038225 w 1387187"/>
                <a:gd name="connsiteY13" fmla="*/ 357458 h 1443309"/>
                <a:gd name="connsiteX14" fmla="*/ 1027834 w 1387187"/>
                <a:gd name="connsiteY14" fmla="*/ 523712 h 1443309"/>
                <a:gd name="connsiteX15" fmla="*/ 996661 w 1387187"/>
                <a:gd name="connsiteY15" fmla="*/ 586058 h 1443309"/>
                <a:gd name="connsiteX16" fmla="*/ 965488 w 1387187"/>
                <a:gd name="connsiteY16" fmla="*/ 648403 h 1443309"/>
                <a:gd name="connsiteX17" fmla="*/ 1067665 w 1387187"/>
                <a:gd name="connsiteY17" fmla="*/ 717027 h 1443309"/>
                <a:gd name="connsiteX18" fmla="*/ 1265093 w 1387187"/>
                <a:gd name="connsiteY18" fmla="*/ 928741 h 1443309"/>
                <a:gd name="connsiteX19" fmla="*/ 1366622 w 1387187"/>
                <a:gd name="connsiteY19" fmla="*/ 1297835 h 1443309"/>
                <a:gd name="connsiteX20" fmla="*/ 1387187 w 1387187"/>
                <a:gd name="connsiteY20" fmla="*/ 1443309 h 1443309"/>
                <a:gd name="connsiteX0" fmla="*/ 1387187 w 1387187"/>
                <a:gd name="connsiteY0" fmla="*/ 1443309 h 1443309"/>
                <a:gd name="connsiteX1" fmla="*/ 0 w 1387187"/>
                <a:gd name="connsiteY1" fmla="*/ 1442875 h 1443309"/>
                <a:gd name="connsiteX2" fmla="*/ 19916 w 1387187"/>
                <a:gd name="connsiteY2" fmla="*/ 1292640 h 1443309"/>
                <a:gd name="connsiteX3" fmla="*/ 123825 w 1387187"/>
                <a:gd name="connsiteY3" fmla="*/ 928958 h 1443309"/>
                <a:gd name="connsiteX4" fmla="*/ 342034 w 1387187"/>
                <a:gd name="connsiteY4" fmla="*/ 721140 h 1443309"/>
                <a:gd name="connsiteX5" fmla="*/ 496166 w 1387187"/>
                <a:gd name="connsiteY5" fmla="*/ 666804 h 1443309"/>
                <a:gd name="connsiteX6" fmla="*/ 456334 w 1387187"/>
                <a:gd name="connsiteY6" fmla="*/ 575667 h 1443309"/>
                <a:gd name="connsiteX7" fmla="*/ 456334 w 1387187"/>
                <a:gd name="connsiteY7" fmla="*/ 305503 h 1443309"/>
                <a:gd name="connsiteX8" fmla="*/ 605705 w 1387187"/>
                <a:gd name="connsiteY8" fmla="*/ 39020 h 1443309"/>
                <a:gd name="connsiteX9" fmla="*/ 886691 w 1387187"/>
                <a:gd name="connsiteY9" fmla="*/ 39886 h 1443309"/>
                <a:gd name="connsiteX10" fmla="*/ 934316 w 1387187"/>
                <a:gd name="connsiteY10" fmla="*/ 76903 h 1443309"/>
                <a:gd name="connsiteX11" fmla="*/ 1007052 w 1387187"/>
                <a:gd name="connsiteY11" fmla="*/ 170422 h 1443309"/>
                <a:gd name="connsiteX12" fmla="*/ 1027834 w 1387187"/>
                <a:gd name="connsiteY12" fmla="*/ 253549 h 1443309"/>
                <a:gd name="connsiteX13" fmla="*/ 1038225 w 1387187"/>
                <a:gd name="connsiteY13" fmla="*/ 357458 h 1443309"/>
                <a:gd name="connsiteX14" fmla="*/ 996661 w 1387187"/>
                <a:gd name="connsiteY14" fmla="*/ 586058 h 1443309"/>
                <a:gd name="connsiteX15" fmla="*/ 965488 w 1387187"/>
                <a:gd name="connsiteY15" fmla="*/ 648403 h 1443309"/>
                <a:gd name="connsiteX16" fmla="*/ 1067665 w 1387187"/>
                <a:gd name="connsiteY16" fmla="*/ 717027 h 1443309"/>
                <a:gd name="connsiteX17" fmla="*/ 1265093 w 1387187"/>
                <a:gd name="connsiteY17" fmla="*/ 928741 h 1443309"/>
                <a:gd name="connsiteX18" fmla="*/ 1366622 w 1387187"/>
                <a:gd name="connsiteY18" fmla="*/ 1297835 h 1443309"/>
                <a:gd name="connsiteX19" fmla="*/ 1387187 w 1387187"/>
                <a:gd name="connsiteY19" fmla="*/ 1443309 h 1443309"/>
                <a:gd name="connsiteX0" fmla="*/ 1387187 w 1387187"/>
                <a:gd name="connsiteY0" fmla="*/ 1443309 h 1443309"/>
                <a:gd name="connsiteX1" fmla="*/ 0 w 1387187"/>
                <a:gd name="connsiteY1" fmla="*/ 1442875 h 1443309"/>
                <a:gd name="connsiteX2" fmla="*/ 19916 w 1387187"/>
                <a:gd name="connsiteY2" fmla="*/ 1292640 h 1443309"/>
                <a:gd name="connsiteX3" fmla="*/ 123825 w 1387187"/>
                <a:gd name="connsiteY3" fmla="*/ 928958 h 1443309"/>
                <a:gd name="connsiteX4" fmla="*/ 342034 w 1387187"/>
                <a:gd name="connsiteY4" fmla="*/ 721140 h 1443309"/>
                <a:gd name="connsiteX5" fmla="*/ 496166 w 1387187"/>
                <a:gd name="connsiteY5" fmla="*/ 666804 h 1443309"/>
                <a:gd name="connsiteX6" fmla="*/ 456334 w 1387187"/>
                <a:gd name="connsiteY6" fmla="*/ 575667 h 1443309"/>
                <a:gd name="connsiteX7" fmla="*/ 456334 w 1387187"/>
                <a:gd name="connsiteY7" fmla="*/ 305503 h 1443309"/>
                <a:gd name="connsiteX8" fmla="*/ 605705 w 1387187"/>
                <a:gd name="connsiteY8" fmla="*/ 39020 h 1443309"/>
                <a:gd name="connsiteX9" fmla="*/ 886691 w 1387187"/>
                <a:gd name="connsiteY9" fmla="*/ 39886 h 1443309"/>
                <a:gd name="connsiteX10" fmla="*/ 934316 w 1387187"/>
                <a:gd name="connsiteY10" fmla="*/ 76903 h 1443309"/>
                <a:gd name="connsiteX11" fmla="*/ 1007052 w 1387187"/>
                <a:gd name="connsiteY11" fmla="*/ 170422 h 1443309"/>
                <a:gd name="connsiteX12" fmla="*/ 1038225 w 1387187"/>
                <a:gd name="connsiteY12" fmla="*/ 357458 h 1443309"/>
                <a:gd name="connsiteX13" fmla="*/ 996661 w 1387187"/>
                <a:gd name="connsiteY13" fmla="*/ 586058 h 1443309"/>
                <a:gd name="connsiteX14" fmla="*/ 965488 w 1387187"/>
                <a:gd name="connsiteY14" fmla="*/ 648403 h 1443309"/>
                <a:gd name="connsiteX15" fmla="*/ 1067665 w 1387187"/>
                <a:gd name="connsiteY15" fmla="*/ 717027 h 1443309"/>
                <a:gd name="connsiteX16" fmla="*/ 1265093 w 1387187"/>
                <a:gd name="connsiteY16" fmla="*/ 928741 h 1443309"/>
                <a:gd name="connsiteX17" fmla="*/ 1366622 w 1387187"/>
                <a:gd name="connsiteY17" fmla="*/ 1297835 h 1443309"/>
                <a:gd name="connsiteX18" fmla="*/ 1387187 w 1387187"/>
                <a:gd name="connsiteY18" fmla="*/ 1443309 h 1443309"/>
                <a:gd name="connsiteX0" fmla="*/ 1387187 w 1387187"/>
                <a:gd name="connsiteY0" fmla="*/ 1443309 h 1443309"/>
                <a:gd name="connsiteX1" fmla="*/ 0 w 1387187"/>
                <a:gd name="connsiteY1" fmla="*/ 1442875 h 1443309"/>
                <a:gd name="connsiteX2" fmla="*/ 19916 w 1387187"/>
                <a:gd name="connsiteY2" fmla="*/ 1292640 h 1443309"/>
                <a:gd name="connsiteX3" fmla="*/ 123825 w 1387187"/>
                <a:gd name="connsiteY3" fmla="*/ 928958 h 1443309"/>
                <a:gd name="connsiteX4" fmla="*/ 342034 w 1387187"/>
                <a:gd name="connsiteY4" fmla="*/ 721140 h 1443309"/>
                <a:gd name="connsiteX5" fmla="*/ 496166 w 1387187"/>
                <a:gd name="connsiteY5" fmla="*/ 666804 h 1443309"/>
                <a:gd name="connsiteX6" fmla="*/ 456334 w 1387187"/>
                <a:gd name="connsiteY6" fmla="*/ 575667 h 1443309"/>
                <a:gd name="connsiteX7" fmla="*/ 456334 w 1387187"/>
                <a:gd name="connsiteY7" fmla="*/ 305503 h 1443309"/>
                <a:gd name="connsiteX8" fmla="*/ 605705 w 1387187"/>
                <a:gd name="connsiteY8" fmla="*/ 39020 h 1443309"/>
                <a:gd name="connsiteX9" fmla="*/ 886691 w 1387187"/>
                <a:gd name="connsiteY9" fmla="*/ 39886 h 1443309"/>
                <a:gd name="connsiteX10" fmla="*/ 934316 w 1387187"/>
                <a:gd name="connsiteY10" fmla="*/ 76903 h 1443309"/>
                <a:gd name="connsiteX11" fmla="*/ 1038225 w 1387187"/>
                <a:gd name="connsiteY11" fmla="*/ 357458 h 1443309"/>
                <a:gd name="connsiteX12" fmla="*/ 996661 w 1387187"/>
                <a:gd name="connsiteY12" fmla="*/ 586058 h 1443309"/>
                <a:gd name="connsiteX13" fmla="*/ 965488 w 1387187"/>
                <a:gd name="connsiteY13" fmla="*/ 648403 h 1443309"/>
                <a:gd name="connsiteX14" fmla="*/ 1067665 w 1387187"/>
                <a:gd name="connsiteY14" fmla="*/ 717027 h 1443309"/>
                <a:gd name="connsiteX15" fmla="*/ 1265093 w 1387187"/>
                <a:gd name="connsiteY15" fmla="*/ 928741 h 1443309"/>
                <a:gd name="connsiteX16" fmla="*/ 1366622 w 1387187"/>
                <a:gd name="connsiteY16" fmla="*/ 1297835 h 1443309"/>
                <a:gd name="connsiteX17" fmla="*/ 1387187 w 1387187"/>
                <a:gd name="connsiteY17" fmla="*/ 1443309 h 1443309"/>
                <a:gd name="connsiteX0" fmla="*/ 1387187 w 1387187"/>
                <a:gd name="connsiteY0" fmla="*/ 1445718 h 1445718"/>
                <a:gd name="connsiteX1" fmla="*/ 0 w 1387187"/>
                <a:gd name="connsiteY1" fmla="*/ 1445284 h 1445718"/>
                <a:gd name="connsiteX2" fmla="*/ 19916 w 1387187"/>
                <a:gd name="connsiteY2" fmla="*/ 1295049 h 1445718"/>
                <a:gd name="connsiteX3" fmla="*/ 123825 w 1387187"/>
                <a:gd name="connsiteY3" fmla="*/ 931367 h 1445718"/>
                <a:gd name="connsiteX4" fmla="*/ 342034 w 1387187"/>
                <a:gd name="connsiteY4" fmla="*/ 723549 h 1445718"/>
                <a:gd name="connsiteX5" fmla="*/ 496166 w 1387187"/>
                <a:gd name="connsiteY5" fmla="*/ 669213 h 1445718"/>
                <a:gd name="connsiteX6" fmla="*/ 456334 w 1387187"/>
                <a:gd name="connsiteY6" fmla="*/ 578076 h 1445718"/>
                <a:gd name="connsiteX7" fmla="*/ 456334 w 1387187"/>
                <a:gd name="connsiteY7" fmla="*/ 307912 h 1445718"/>
                <a:gd name="connsiteX8" fmla="*/ 605705 w 1387187"/>
                <a:gd name="connsiteY8" fmla="*/ 41429 h 1445718"/>
                <a:gd name="connsiteX9" fmla="*/ 886691 w 1387187"/>
                <a:gd name="connsiteY9" fmla="*/ 42295 h 1445718"/>
                <a:gd name="connsiteX10" fmla="*/ 1038225 w 1387187"/>
                <a:gd name="connsiteY10" fmla="*/ 359867 h 1445718"/>
                <a:gd name="connsiteX11" fmla="*/ 996661 w 1387187"/>
                <a:gd name="connsiteY11" fmla="*/ 588467 h 1445718"/>
                <a:gd name="connsiteX12" fmla="*/ 965488 w 1387187"/>
                <a:gd name="connsiteY12" fmla="*/ 650812 h 1445718"/>
                <a:gd name="connsiteX13" fmla="*/ 1067665 w 1387187"/>
                <a:gd name="connsiteY13" fmla="*/ 719436 h 1445718"/>
                <a:gd name="connsiteX14" fmla="*/ 1265093 w 1387187"/>
                <a:gd name="connsiteY14" fmla="*/ 931150 h 1445718"/>
                <a:gd name="connsiteX15" fmla="*/ 1366622 w 1387187"/>
                <a:gd name="connsiteY15" fmla="*/ 1300244 h 1445718"/>
                <a:gd name="connsiteX16" fmla="*/ 1387187 w 1387187"/>
                <a:gd name="connsiteY16" fmla="*/ 1445718 h 1445718"/>
                <a:gd name="connsiteX0" fmla="*/ 1387187 w 1387187"/>
                <a:gd name="connsiteY0" fmla="*/ 1445718 h 1445718"/>
                <a:gd name="connsiteX1" fmla="*/ 0 w 1387187"/>
                <a:gd name="connsiteY1" fmla="*/ 1445284 h 1445718"/>
                <a:gd name="connsiteX2" fmla="*/ 19916 w 1387187"/>
                <a:gd name="connsiteY2" fmla="*/ 1295049 h 1445718"/>
                <a:gd name="connsiteX3" fmla="*/ 123825 w 1387187"/>
                <a:gd name="connsiteY3" fmla="*/ 931367 h 1445718"/>
                <a:gd name="connsiteX4" fmla="*/ 342034 w 1387187"/>
                <a:gd name="connsiteY4" fmla="*/ 723549 h 1445718"/>
                <a:gd name="connsiteX5" fmla="*/ 496166 w 1387187"/>
                <a:gd name="connsiteY5" fmla="*/ 669213 h 1445718"/>
                <a:gd name="connsiteX6" fmla="*/ 456334 w 1387187"/>
                <a:gd name="connsiteY6" fmla="*/ 578076 h 1445718"/>
                <a:gd name="connsiteX7" fmla="*/ 456334 w 1387187"/>
                <a:gd name="connsiteY7" fmla="*/ 307912 h 1445718"/>
                <a:gd name="connsiteX8" fmla="*/ 605705 w 1387187"/>
                <a:gd name="connsiteY8" fmla="*/ 41429 h 1445718"/>
                <a:gd name="connsiteX9" fmla="*/ 886691 w 1387187"/>
                <a:gd name="connsiteY9" fmla="*/ 42295 h 1445718"/>
                <a:gd name="connsiteX10" fmla="*/ 1038225 w 1387187"/>
                <a:gd name="connsiteY10" fmla="*/ 359867 h 1445718"/>
                <a:gd name="connsiteX11" fmla="*/ 996661 w 1387187"/>
                <a:gd name="connsiteY11" fmla="*/ 588467 h 1445718"/>
                <a:gd name="connsiteX12" fmla="*/ 965488 w 1387187"/>
                <a:gd name="connsiteY12" fmla="*/ 650812 h 1445718"/>
                <a:gd name="connsiteX13" fmla="*/ 1067665 w 1387187"/>
                <a:gd name="connsiteY13" fmla="*/ 719436 h 1445718"/>
                <a:gd name="connsiteX14" fmla="*/ 1265093 w 1387187"/>
                <a:gd name="connsiteY14" fmla="*/ 931150 h 1445718"/>
                <a:gd name="connsiteX15" fmla="*/ 1366622 w 1387187"/>
                <a:gd name="connsiteY15" fmla="*/ 1300244 h 1445718"/>
                <a:gd name="connsiteX16" fmla="*/ 1387187 w 1387187"/>
                <a:gd name="connsiteY16" fmla="*/ 1445718 h 1445718"/>
                <a:gd name="connsiteX0" fmla="*/ 1387187 w 1387187"/>
                <a:gd name="connsiteY0" fmla="*/ 1445718 h 1445718"/>
                <a:gd name="connsiteX1" fmla="*/ 0 w 1387187"/>
                <a:gd name="connsiteY1" fmla="*/ 1445284 h 1445718"/>
                <a:gd name="connsiteX2" fmla="*/ 19916 w 1387187"/>
                <a:gd name="connsiteY2" fmla="*/ 1295049 h 1445718"/>
                <a:gd name="connsiteX3" fmla="*/ 123825 w 1387187"/>
                <a:gd name="connsiteY3" fmla="*/ 931367 h 1445718"/>
                <a:gd name="connsiteX4" fmla="*/ 342034 w 1387187"/>
                <a:gd name="connsiteY4" fmla="*/ 723549 h 1445718"/>
                <a:gd name="connsiteX5" fmla="*/ 496166 w 1387187"/>
                <a:gd name="connsiteY5" fmla="*/ 669213 h 1445718"/>
                <a:gd name="connsiteX6" fmla="*/ 456334 w 1387187"/>
                <a:gd name="connsiteY6" fmla="*/ 578076 h 1445718"/>
                <a:gd name="connsiteX7" fmla="*/ 456334 w 1387187"/>
                <a:gd name="connsiteY7" fmla="*/ 307912 h 1445718"/>
                <a:gd name="connsiteX8" fmla="*/ 605705 w 1387187"/>
                <a:gd name="connsiteY8" fmla="*/ 41429 h 1445718"/>
                <a:gd name="connsiteX9" fmla="*/ 886691 w 1387187"/>
                <a:gd name="connsiteY9" fmla="*/ 42295 h 1445718"/>
                <a:gd name="connsiteX10" fmla="*/ 1038225 w 1387187"/>
                <a:gd name="connsiteY10" fmla="*/ 359867 h 1445718"/>
                <a:gd name="connsiteX11" fmla="*/ 996661 w 1387187"/>
                <a:gd name="connsiteY11" fmla="*/ 588467 h 1445718"/>
                <a:gd name="connsiteX12" fmla="*/ 927388 w 1387187"/>
                <a:gd name="connsiteY12" fmla="*/ 667481 h 1445718"/>
                <a:gd name="connsiteX13" fmla="*/ 1067665 w 1387187"/>
                <a:gd name="connsiteY13" fmla="*/ 719436 h 1445718"/>
                <a:gd name="connsiteX14" fmla="*/ 1265093 w 1387187"/>
                <a:gd name="connsiteY14" fmla="*/ 931150 h 1445718"/>
                <a:gd name="connsiteX15" fmla="*/ 1366622 w 1387187"/>
                <a:gd name="connsiteY15" fmla="*/ 1300244 h 1445718"/>
                <a:gd name="connsiteX16" fmla="*/ 1387187 w 1387187"/>
                <a:gd name="connsiteY16" fmla="*/ 1445718 h 1445718"/>
                <a:gd name="connsiteX0" fmla="*/ 1387187 w 1387187"/>
                <a:gd name="connsiteY0" fmla="*/ 1445718 h 1445718"/>
                <a:gd name="connsiteX1" fmla="*/ 0 w 1387187"/>
                <a:gd name="connsiteY1" fmla="*/ 1445284 h 1445718"/>
                <a:gd name="connsiteX2" fmla="*/ 19916 w 1387187"/>
                <a:gd name="connsiteY2" fmla="*/ 1295049 h 1445718"/>
                <a:gd name="connsiteX3" fmla="*/ 123825 w 1387187"/>
                <a:gd name="connsiteY3" fmla="*/ 931367 h 1445718"/>
                <a:gd name="connsiteX4" fmla="*/ 342034 w 1387187"/>
                <a:gd name="connsiteY4" fmla="*/ 723549 h 1445718"/>
                <a:gd name="connsiteX5" fmla="*/ 496166 w 1387187"/>
                <a:gd name="connsiteY5" fmla="*/ 662069 h 1445718"/>
                <a:gd name="connsiteX6" fmla="*/ 456334 w 1387187"/>
                <a:gd name="connsiteY6" fmla="*/ 578076 h 1445718"/>
                <a:gd name="connsiteX7" fmla="*/ 456334 w 1387187"/>
                <a:gd name="connsiteY7" fmla="*/ 307912 h 1445718"/>
                <a:gd name="connsiteX8" fmla="*/ 605705 w 1387187"/>
                <a:gd name="connsiteY8" fmla="*/ 41429 h 1445718"/>
                <a:gd name="connsiteX9" fmla="*/ 886691 w 1387187"/>
                <a:gd name="connsiteY9" fmla="*/ 42295 h 1445718"/>
                <a:gd name="connsiteX10" fmla="*/ 1038225 w 1387187"/>
                <a:gd name="connsiteY10" fmla="*/ 359867 h 1445718"/>
                <a:gd name="connsiteX11" fmla="*/ 996661 w 1387187"/>
                <a:gd name="connsiteY11" fmla="*/ 588467 h 1445718"/>
                <a:gd name="connsiteX12" fmla="*/ 927388 w 1387187"/>
                <a:gd name="connsiteY12" fmla="*/ 667481 h 1445718"/>
                <a:gd name="connsiteX13" fmla="*/ 1067665 w 1387187"/>
                <a:gd name="connsiteY13" fmla="*/ 719436 h 1445718"/>
                <a:gd name="connsiteX14" fmla="*/ 1265093 w 1387187"/>
                <a:gd name="connsiteY14" fmla="*/ 931150 h 1445718"/>
                <a:gd name="connsiteX15" fmla="*/ 1366622 w 1387187"/>
                <a:gd name="connsiteY15" fmla="*/ 1300244 h 1445718"/>
                <a:gd name="connsiteX16" fmla="*/ 1387187 w 1387187"/>
                <a:gd name="connsiteY16" fmla="*/ 1445718 h 1445718"/>
                <a:gd name="connsiteX0" fmla="*/ 1387187 w 1387187"/>
                <a:gd name="connsiteY0" fmla="*/ 1445718 h 1445718"/>
                <a:gd name="connsiteX1" fmla="*/ 0 w 1387187"/>
                <a:gd name="connsiteY1" fmla="*/ 1445284 h 1445718"/>
                <a:gd name="connsiteX2" fmla="*/ 19916 w 1387187"/>
                <a:gd name="connsiteY2" fmla="*/ 1295049 h 1445718"/>
                <a:gd name="connsiteX3" fmla="*/ 123825 w 1387187"/>
                <a:gd name="connsiteY3" fmla="*/ 931367 h 1445718"/>
                <a:gd name="connsiteX4" fmla="*/ 342034 w 1387187"/>
                <a:gd name="connsiteY4" fmla="*/ 723549 h 1445718"/>
                <a:gd name="connsiteX5" fmla="*/ 496166 w 1387187"/>
                <a:gd name="connsiteY5" fmla="*/ 662069 h 1445718"/>
                <a:gd name="connsiteX6" fmla="*/ 456334 w 1387187"/>
                <a:gd name="connsiteY6" fmla="*/ 578076 h 1445718"/>
                <a:gd name="connsiteX7" fmla="*/ 456334 w 1387187"/>
                <a:gd name="connsiteY7" fmla="*/ 307912 h 1445718"/>
                <a:gd name="connsiteX8" fmla="*/ 605705 w 1387187"/>
                <a:gd name="connsiteY8" fmla="*/ 41429 h 1445718"/>
                <a:gd name="connsiteX9" fmla="*/ 886691 w 1387187"/>
                <a:gd name="connsiteY9" fmla="*/ 42295 h 1445718"/>
                <a:gd name="connsiteX10" fmla="*/ 1038225 w 1387187"/>
                <a:gd name="connsiteY10" fmla="*/ 359867 h 1445718"/>
                <a:gd name="connsiteX11" fmla="*/ 996661 w 1387187"/>
                <a:gd name="connsiteY11" fmla="*/ 588467 h 1445718"/>
                <a:gd name="connsiteX12" fmla="*/ 927388 w 1387187"/>
                <a:gd name="connsiteY12" fmla="*/ 667481 h 1445718"/>
                <a:gd name="connsiteX13" fmla="*/ 1067665 w 1387187"/>
                <a:gd name="connsiteY13" fmla="*/ 719436 h 1445718"/>
                <a:gd name="connsiteX14" fmla="*/ 1265093 w 1387187"/>
                <a:gd name="connsiteY14" fmla="*/ 931150 h 1445718"/>
                <a:gd name="connsiteX15" fmla="*/ 1366622 w 1387187"/>
                <a:gd name="connsiteY15" fmla="*/ 1300244 h 1445718"/>
                <a:gd name="connsiteX16" fmla="*/ 1387187 w 1387187"/>
                <a:gd name="connsiteY16" fmla="*/ 1445718 h 1445718"/>
                <a:gd name="connsiteX0" fmla="*/ 1387187 w 1387187"/>
                <a:gd name="connsiteY0" fmla="*/ 1445718 h 1445718"/>
                <a:gd name="connsiteX1" fmla="*/ 0 w 1387187"/>
                <a:gd name="connsiteY1" fmla="*/ 1445284 h 1445718"/>
                <a:gd name="connsiteX2" fmla="*/ 19916 w 1387187"/>
                <a:gd name="connsiteY2" fmla="*/ 1295049 h 1445718"/>
                <a:gd name="connsiteX3" fmla="*/ 123825 w 1387187"/>
                <a:gd name="connsiteY3" fmla="*/ 931367 h 1445718"/>
                <a:gd name="connsiteX4" fmla="*/ 342034 w 1387187"/>
                <a:gd name="connsiteY4" fmla="*/ 723549 h 1445718"/>
                <a:gd name="connsiteX5" fmla="*/ 496166 w 1387187"/>
                <a:gd name="connsiteY5" fmla="*/ 662069 h 1445718"/>
                <a:gd name="connsiteX6" fmla="*/ 456334 w 1387187"/>
                <a:gd name="connsiteY6" fmla="*/ 578076 h 1445718"/>
                <a:gd name="connsiteX7" fmla="*/ 456334 w 1387187"/>
                <a:gd name="connsiteY7" fmla="*/ 307912 h 1445718"/>
                <a:gd name="connsiteX8" fmla="*/ 605705 w 1387187"/>
                <a:gd name="connsiteY8" fmla="*/ 41429 h 1445718"/>
                <a:gd name="connsiteX9" fmla="*/ 886691 w 1387187"/>
                <a:gd name="connsiteY9" fmla="*/ 42295 h 1445718"/>
                <a:gd name="connsiteX10" fmla="*/ 1038225 w 1387187"/>
                <a:gd name="connsiteY10" fmla="*/ 359867 h 1445718"/>
                <a:gd name="connsiteX11" fmla="*/ 996661 w 1387187"/>
                <a:gd name="connsiteY11" fmla="*/ 588467 h 1445718"/>
                <a:gd name="connsiteX12" fmla="*/ 927388 w 1387187"/>
                <a:gd name="connsiteY12" fmla="*/ 667481 h 1445718"/>
                <a:gd name="connsiteX13" fmla="*/ 1067665 w 1387187"/>
                <a:gd name="connsiteY13" fmla="*/ 719436 h 1445718"/>
                <a:gd name="connsiteX14" fmla="*/ 1265093 w 1387187"/>
                <a:gd name="connsiteY14" fmla="*/ 931150 h 1445718"/>
                <a:gd name="connsiteX15" fmla="*/ 1366622 w 1387187"/>
                <a:gd name="connsiteY15" fmla="*/ 1300244 h 1445718"/>
                <a:gd name="connsiteX16" fmla="*/ 1387187 w 1387187"/>
                <a:gd name="connsiteY16" fmla="*/ 1445718 h 1445718"/>
                <a:gd name="connsiteX0" fmla="*/ 1387187 w 1387187"/>
                <a:gd name="connsiteY0" fmla="*/ 1445718 h 1445718"/>
                <a:gd name="connsiteX1" fmla="*/ 0 w 1387187"/>
                <a:gd name="connsiteY1" fmla="*/ 1445284 h 1445718"/>
                <a:gd name="connsiteX2" fmla="*/ 19916 w 1387187"/>
                <a:gd name="connsiteY2" fmla="*/ 1295049 h 1445718"/>
                <a:gd name="connsiteX3" fmla="*/ 123825 w 1387187"/>
                <a:gd name="connsiteY3" fmla="*/ 931367 h 1445718"/>
                <a:gd name="connsiteX4" fmla="*/ 342034 w 1387187"/>
                <a:gd name="connsiteY4" fmla="*/ 723549 h 1445718"/>
                <a:gd name="connsiteX5" fmla="*/ 496166 w 1387187"/>
                <a:gd name="connsiteY5" fmla="*/ 662069 h 1445718"/>
                <a:gd name="connsiteX6" fmla="*/ 456334 w 1387187"/>
                <a:gd name="connsiteY6" fmla="*/ 578076 h 1445718"/>
                <a:gd name="connsiteX7" fmla="*/ 456334 w 1387187"/>
                <a:gd name="connsiteY7" fmla="*/ 307912 h 1445718"/>
                <a:gd name="connsiteX8" fmla="*/ 605705 w 1387187"/>
                <a:gd name="connsiteY8" fmla="*/ 41429 h 1445718"/>
                <a:gd name="connsiteX9" fmla="*/ 886691 w 1387187"/>
                <a:gd name="connsiteY9" fmla="*/ 42295 h 1445718"/>
                <a:gd name="connsiteX10" fmla="*/ 1038225 w 1387187"/>
                <a:gd name="connsiteY10" fmla="*/ 359867 h 1445718"/>
                <a:gd name="connsiteX11" fmla="*/ 996661 w 1387187"/>
                <a:gd name="connsiteY11" fmla="*/ 588467 h 1445718"/>
                <a:gd name="connsiteX12" fmla="*/ 927388 w 1387187"/>
                <a:gd name="connsiteY12" fmla="*/ 667481 h 1445718"/>
                <a:gd name="connsiteX13" fmla="*/ 1067665 w 1387187"/>
                <a:gd name="connsiteY13" fmla="*/ 719436 h 1445718"/>
                <a:gd name="connsiteX14" fmla="*/ 1265093 w 1387187"/>
                <a:gd name="connsiteY14" fmla="*/ 931150 h 1445718"/>
                <a:gd name="connsiteX15" fmla="*/ 1366622 w 1387187"/>
                <a:gd name="connsiteY15" fmla="*/ 1300244 h 1445718"/>
                <a:gd name="connsiteX16" fmla="*/ 1387187 w 1387187"/>
                <a:gd name="connsiteY16" fmla="*/ 1445718 h 1445718"/>
                <a:gd name="connsiteX0" fmla="*/ 1387187 w 1387187"/>
                <a:gd name="connsiteY0" fmla="*/ 1445718 h 1445718"/>
                <a:gd name="connsiteX1" fmla="*/ 0 w 1387187"/>
                <a:gd name="connsiteY1" fmla="*/ 1445284 h 1445718"/>
                <a:gd name="connsiteX2" fmla="*/ 19916 w 1387187"/>
                <a:gd name="connsiteY2" fmla="*/ 1295049 h 1445718"/>
                <a:gd name="connsiteX3" fmla="*/ 123825 w 1387187"/>
                <a:gd name="connsiteY3" fmla="*/ 931367 h 1445718"/>
                <a:gd name="connsiteX4" fmla="*/ 342034 w 1387187"/>
                <a:gd name="connsiteY4" fmla="*/ 723549 h 1445718"/>
                <a:gd name="connsiteX5" fmla="*/ 505691 w 1387187"/>
                <a:gd name="connsiteY5" fmla="*/ 662069 h 1445718"/>
                <a:gd name="connsiteX6" fmla="*/ 456334 w 1387187"/>
                <a:gd name="connsiteY6" fmla="*/ 578076 h 1445718"/>
                <a:gd name="connsiteX7" fmla="*/ 456334 w 1387187"/>
                <a:gd name="connsiteY7" fmla="*/ 307912 h 1445718"/>
                <a:gd name="connsiteX8" fmla="*/ 605705 w 1387187"/>
                <a:gd name="connsiteY8" fmla="*/ 41429 h 1445718"/>
                <a:gd name="connsiteX9" fmla="*/ 886691 w 1387187"/>
                <a:gd name="connsiteY9" fmla="*/ 42295 h 1445718"/>
                <a:gd name="connsiteX10" fmla="*/ 1038225 w 1387187"/>
                <a:gd name="connsiteY10" fmla="*/ 359867 h 1445718"/>
                <a:gd name="connsiteX11" fmla="*/ 996661 w 1387187"/>
                <a:gd name="connsiteY11" fmla="*/ 588467 h 1445718"/>
                <a:gd name="connsiteX12" fmla="*/ 927388 w 1387187"/>
                <a:gd name="connsiteY12" fmla="*/ 667481 h 1445718"/>
                <a:gd name="connsiteX13" fmla="*/ 1067665 w 1387187"/>
                <a:gd name="connsiteY13" fmla="*/ 719436 h 1445718"/>
                <a:gd name="connsiteX14" fmla="*/ 1265093 w 1387187"/>
                <a:gd name="connsiteY14" fmla="*/ 931150 h 1445718"/>
                <a:gd name="connsiteX15" fmla="*/ 1366622 w 1387187"/>
                <a:gd name="connsiteY15" fmla="*/ 1300244 h 1445718"/>
                <a:gd name="connsiteX16" fmla="*/ 1387187 w 1387187"/>
                <a:gd name="connsiteY16" fmla="*/ 1445718 h 1445718"/>
                <a:gd name="connsiteX0" fmla="*/ 1387187 w 1387187"/>
                <a:gd name="connsiteY0" fmla="*/ 1445718 h 1445718"/>
                <a:gd name="connsiteX1" fmla="*/ 0 w 1387187"/>
                <a:gd name="connsiteY1" fmla="*/ 1445284 h 1445718"/>
                <a:gd name="connsiteX2" fmla="*/ 19916 w 1387187"/>
                <a:gd name="connsiteY2" fmla="*/ 1295049 h 1445718"/>
                <a:gd name="connsiteX3" fmla="*/ 123825 w 1387187"/>
                <a:gd name="connsiteY3" fmla="*/ 931367 h 1445718"/>
                <a:gd name="connsiteX4" fmla="*/ 342034 w 1387187"/>
                <a:gd name="connsiteY4" fmla="*/ 723549 h 1445718"/>
                <a:gd name="connsiteX5" fmla="*/ 505691 w 1387187"/>
                <a:gd name="connsiteY5" fmla="*/ 662069 h 1445718"/>
                <a:gd name="connsiteX6" fmla="*/ 456334 w 1387187"/>
                <a:gd name="connsiteY6" fmla="*/ 578076 h 1445718"/>
                <a:gd name="connsiteX7" fmla="*/ 456334 w 1387187"/>
                <a:gd name="connsiteY7" fmla="*/ 307912 h 1445718"/>
                <a:gd name="connsiteX8" fmla="*/ 605705 w 1387187"/>
                <a:gd name="connsiteY8" fmla="*/ 41429 h 1445718"/>
                <a:gd name="connsiteX9" fmla="*/ 886691 w 1387187"/>
                <a:gd name="connsiteY9" fmla="*/ 42295 h 1445718"/>
                <a:gd name="connsiteX10" fmla="*/ 1038225 w 1387187"/>
                <a:gd name="connsiteY10" fmla="*/ 359867 h 1445718"/>
                <a:gd name="connsiteX11" fmla="*/ 996661 w 1387187"/>
                <a:gd name="connsiteY11" fmla="*/ 588467 h 1445718"/>
                <a:gd name="connsiteX12" fmla="*/ 927388 w 1387187"/>
                <a:gd name="connsiteY12" fmla="*/ 667481 h 1445718"/>
                <a:gd name="connsiteX13" fmla="*/ 1067665 w 1387187"/>
                <a:gd name="connsiteY13" fmla="*/ 719436 h 1445718"/>
                <a:gd name="connsiteX14" fmla="*/ 1265093 w 1387187"/>
                <a:gd name="connsiteY14" fmla="*/ 931150 h 1445718"/>
                <a:gd name="connsiteX15" fmla="*/ 1366622 w 1387187"/>
                <a:gd name="connsiteY15" fmla="*/ 1300244 h 1445718"/>
                <a:gd name="connsiteX16" fmla="*/ 1387187 w 1387187"/>
                <a:gd name="connsiteY16" fmla="*/ 1445718 h 1445718"/>
                <a:gd name="connsiteX0" fmla="*/ 1387187 w 1387187"/>
                <a:gd name="connsiteY0" fmla="*/ 1445718 h 1445718"/>
                <a:gd name="connsiteX1" fmla="*/ 0 w 1387187"/>
                <a:gd name="connsiteY1" fmla="*/ 1445284 h 1445718"/>
                <a:gd name="connsiteX2" fmla="*/ 19916 w 1387187"/>
                <a:gd name="connsiteY2" fmla="*/ 1295049 h 1445718"/>
                <a:gd name="connsiteX3" fmla="*/ 123825 w 1387187"/>
                <a:gd name="connsiteY3" fmla="*/ 931367 h 1445718"/>
                <a:gd name="connsiteX4" fmla="*/ 342034 w 1387187"/>
                <a:gd name="connsiteY4" fmla="*/ 723549 h 1445718"/>
                <a:gd name="connsiteX5" fmla="*/ 522360 w 1387187"/>
                <a:gd name="connsiteY5" fmla="*/ 662069 h 1445718"/>
                <a:gd name="connsiteX6" fmla="*/ 456334 w 1387187"/>
                <a:gd name="connsiteY6" fmla="*/ 578076 h 1445718"/>
                <a:gd name="connsiteX7" fmla="*/ 456334 w 1387187"/>
                <a:gd name="connsiteY7" fmla="*/ 307912 h 1445718"/>
                <a:gd name="connsiteX8" fmla="*/ 605705 w 1387187"/>
                <a:gd name="connsiteY8" fmla="*/ 41429 h 1445718"/>
                <a:gd name="connsiteX9" fmla="*/ 886691 w 1387187"/>
                <a:gd name="connsiteY9" fmla="*/ 42295 h 1445718"/>
                <a:gd name="connsiteX10" fmla="*/ 1038225 w 1387187"/>
                <a:gd name="connsiteY10" fmla="*/ 359867 h 1445718"/>
                <a:gd name="connsiteX11" fmla="*/ 996661 w 1387187"/>
                <a:gd name="connsiteY11" fmla="*/ 588467 h 1445718"/>
                <a:gd name="connsiteX12" fmla="*/ 927388 w 1387187"/>
                <a:gd name="connsiteY12" fmla="*/ 667481 h 1445718"/>
                <a:gd name="connsiteX13" fmla="*/ 1067665 w 1387187"/>
                <a:gd name="connsiteY13" fmla="*/ 719436 h 1445718"/>
                <a:gd name="connsiteX14" fmla="*/ 1265093 w 1387187"/>
                <a:gd name="connsiteY14" fmla="*/ 931150 h 1445718"/>
                <a:gd name="connsiteX15" fmla="*/ 1366622 w 1387187"/>
                <a:gd name="connsiteY15" fmla="*/ 1300244 h 1445718"/>
                <a:gd name="connsiteX16" fmla="*/ 1387187 w 1387187"/>
                <a:gd name="connsiteY16" fmla="*/ 1445718 h 1445718"/>
                <a:gd name="connsiteX0" fmla="*/ 1387187 w 1387187"/>
                <a:gd name="connsiteY0" fmla="*/ 1445718 h 1445718"/>
                <a:gd name="connsiteX1" fmla="*/ 0 w 1387187"/>
                <a:gd name="connsiteY1" fmla="*/ 1445284 h 1445718"/>
                <a:gd name="connsiteX2" fmla="*/ 19916 w 1387187"/>
                <a:gd name="connsiteY2" fmla="*/ 1295049 h 1445718"/>
                <a:gd name="connsiteX3" fmla="*/ 123825 w 1387187"/>
                <a:gd name="connsiteY3" fmla="*/ 931367 h 1445718"/>
                <a:gd name="connsiteX4" fmla="*/ 342034 w 1387187"/>
                <a:gd name="connsiteY4" fmla="*/ 723549 h 1445718"/>
                <a:gd name="connsiteX5" fmla="*/ 522360 w 1387187"/>
                <a:gd name="connsiteY5" fmla="*/ 662069 h 1445718"/>
                <a:gd name="connsiteX6" fmla="*/ 453953 w 1387187"/>
                <a:gd name="connsiteY6" fmla="*/ 551882 h 1445718"/>
                <a:gd name="connsiteX7" fmla="*/ 456334 w 1387187"/>
                <a:gd name="connsiteY7" fmla="*/ 307912 h 1445718"/>
                <a:gd name="connsiteX8" fmla="*/ 605705 w 1387187"/>
                <a:gd name="connsiteY8" fmla="*/ 41429 h 1445718"/>
                <a:gd name="connsiteX9" fmla="*/ 886691 w 1387187"/>
                <a:gd name="connsiteY9" fmla="*/ 42295 h 1445718"/>
                <a:gd name="connsiteX10" fmla="*/ 1038225 w 1387187"/>
                <a:gd name="connsiteY10" fmla="*/ 359867 h 1445718"/>
                <a:gd name="connsiteX11" fmla="*/ 996661 w 1387187"/>
                <a:gd name="connsiteY11" fmla="*/ 588467 h 1445718"/>
                <a:gd name="connsiteX12" fmla="*/ 927388 w 1387187"/>
                <a:gd name="connsiteY12" fmla="*/ 667481 h 1445718"/>
                <a:gd name="connsiteX13" fmla="*/ 1067665 w 1387187"/>
                <a:gd name="connsiteY13" fmla="*/ 719436 h 1445718"/>
                <a:gd name="connsiteX14" fmla="*/ 1265093 w 1387187"/>
                <a:gd name="connsiteY14" fmla="*/ 931150 h 1445718"/>
                <a:gd name="connsiteX15" fmla="*/ 1366622 w 1387187"/>
                <a:gd name="connsiteY15" fmla="*/ 1300244 h 1445718"/>
                <a:gd name="connsiteX16" fmla="*/ 1387187 w 1387187"/>
                <a:gd name="connsiteY16" fmla="*/ 1445718 h 1445718"/>
                <a:gd name="connsiteX0" fmla="*/ 1387187 w 1387187"/>
                <a:gd name="connsiteY0" fmla="*/ 1445718 h 1445718"/>
                <a:gd name="connsiteX1" fmla="*/ 0 w 1387187"/>
                <a:gd name="connsiteY1" fmla="*/ 1445284 h 1445718"/>
                <a:gd name="connsiteX2" fmla="*/ 19916 w 1387187"/>
                <a:gd name="connsiteY2" fmla="*/ 1295049 h 1445718"/>
                <a:gd name="connsiteX3" fmla="*/ 123825 w 1387187"/>
                <a:gd name="connsiteY3" fmla="*/ 931367 h 1445718"/>
                <a:gd name="connsiteX4" fmla="*/ 342034 w 1387187"/>
                <a:gd name="connsiteY4" fmla="*/ 723549 h 1445718"/>
                <a:gd name="connsiteX5" fmla="*/ 522360 w 1387187"/>
                <a:gd name="connsiteY5" fmla="*/ 662069 h 1445718"/>
                <a:gd name="connsiteX6" fmla="*/ 453953 w 1387187"/>
                <a:gd name="connsiteY6" fmla="*/ 551882 h 1445718"/>
                <a:gd name="connsiteX7" fmla="*/ 456334 w 1387187"/>
                <a:gd name="connsiteY7" fmla="*/ 307912 h 1445718"/>
                <a:gd name="connsiteX8" fmla="*/ 605705 w 1387187"/>
                <a:gd name="connsiteY8" fmla="*/ 41429 h 1445718"/>
                <a:gd name="connsiteX9" fmla="*/ 886691 w 1387187"/>
                <a:gd name="connsiteY9" fmla="*/ 42295 h 1445718"/>
                <a:gd name="connsiteX10" fmla="*/ 1038225 w 1387187"/>
                <a:gd name="connsiteY10" fmla="*/ 359867 h 1445718"/>
                <a:gd name="connsiteX11" fmla="*/ 996661 w 1387187"/>
                <a:gd name="connsiteY11" fmla="*/ 588467 h 1445718"/>
                <a:gd name="connsiteX12" fmla="*/ 927388 w 1387187"/>
                <a:gd name="connsiteY12" fmla="*/ 667481 h 1445718"/>
                <a:gd name="connsiteX13" fmla="*/ 1067665 w 1387187"/>
                <a:gd name="connsiteY13" fmla="*/ 719436 h 1445718"/>
                <a:gd name="connsiteX14" fmla="*/ 1265093 w 1387187"/>
                <a:gd name="connsiteY14" fmla="*/ 931150 h 1445718"/>
                <a:gd name="connsiteX15" fmla="*/ 1366622 w 1387187"/>
                <a:gd name="connsiteY15" fmla="*/ 1300244 h 1445718"/>
                <a:gd name="connsiteX16" fmla="*/ 1387187 w 1387187"/>
                <a:gd name="connsiteY16" fmla="*/ 1445718 h 1445718"/>
                <a:gd name="connsiteX0" fmla="*/ 1387187 w 1387187"/>
                <a:gd name="connsiteY0" fmla="*/ 1445718 h 1445718"/>
                <a:gd name="connsiteX1" fmla="*/ 0 w 1387187"/>
                <a:gd name="connsiteY1" fmla="*/ 1445284 h 1445718"/>
                <a:gd name="connsiteX2" fmla="*/ 19916 w 1387187"/>
                <a:gd name="connsiteY2" fmla="*/ 1295049 h 1445718"/>
                <a:gd name="connsiteX3" fmla="*/ 123825 w 1387187"/>
                <a:gd name="connsiteY3" fmla="*/ 931367 h 1445718"/>
                <a:gd name="connsiteX4" fmla="*/ 342034 w 1387187"/>
                <a:gd name="connsiteY4" fmla="*/ 723549 h 1445718"/>
                <a:gd name="connsiteX5" fmla="*/ 522360 w 1387187"/>
                <a:gd name="connsiteY5" fmla="*/ 662069 h 1445718"/>
                <a:gd name="connsiteX6" fmla="*/ 453953 w 1387187"/>
                <a:gd name="connsiteY6" fmla="*/ 551882 h 1445718"/>
                <a:gd name="connsiteX7" fmla="*/ 484909 w 1387187"/>
                <a:gd name="connsiteY7" fmla="*/ 260287 h 1445718"/>
                <a:gd name="connsiteX8" fmla="*/ 605705 w 1387187"/>
                <a:gd name="connsiteY8" fmla="*/ 41429 h 1445718"/>
                <a:gd name="connsiteX9" fmla="*/ 886691 w 1387187"/>
                <a:gd name="connsiteY9" fmla="*/ 42295 h 1445718"/>
                <a:gd name="connsiteX10" fmla="*/ 1038225 w 1387187"/>
                <a:gd name="connsiteY10" fmla="*/ 359867 h 1445718"/>
                <a:gd name="connsiteX11" fmla="*/ 996661 w 1387187"/>
                <a:gd name="connsiteY11" fmla="*/ 588467 h 1445718"/>
                <a:gd name="connsiteX12" fmla="*/ 927388 w 1387187"/>
                <a:gd name="connsiteY12" fmla="*/ 667481 h 1445718"/>
                <a:gd name="connsiteX13" fmla="*/ 1067665 w 1387187"/>
                <a:gd name="connsiteY13" fmla="*/ 719436 h 1445718"/>
                <a:gd name="connsiteX14" fmla="*/ 1265093 w 1387187"/>
                <a:gd name="connsiteY14" fmla="*/ 931150 h 1445718"/>
                <a:gd name="connsiteX15" fmla="*/ 1366622 w 1387187"/>
                <a:gd name="connsiteY15" fmla="*/ 1300244 h 1445718"/>
                <a:gd name="connsiteX16" fmla="*/ 1387187 w 1387187"/>
                <a:gd name="connsiteY16" fmla="*/ 1445718 h 1445718"/>
                <a:gd name="connsiteX0" fmla="*/ 1387187 w 1387187"/>
                <a:gd name="connsiteY0" fmla="*/ 1445718 h 1445718"/>
                <a:gd name="connsiteX1" fmla="*/ 0 w 1387187"/>
                <a:gd name="connsiteY1" fmla="*/ 1445284 h 1445718"/>
                <a:gd name="connsiteX2" fmla="*/ 19916 w 1387187"/>
                <a:gd name="connsiteY2" fmla="*/ 1295049 h 1445718"/>
                <a:gd name="connsiteX3" fmla="*/ 123825 w 1387187"/>
                <a:gd name="connsiteY3" fmla="*/ 931367 h 1445718"/>
                <a:gd name="connsiteX4" fmla="*/ 342034 w 1387187"/>
                <a:gd name="connsiteY4" fmla="*/ 723549 h 1445718"/>
                <a:gd name="connsiteX5" fmla="*/ 522360 w 1387187"/>
                <a:gd name="connsiteY5" fmla="*/ 662069 h 1445718"/>
                <a:gd name="connsiteX6" fmla="*/ 453953 w 1387187"/>
                <a:gd name="connsiteY6" fmla="*/ 551882 h 1445718"/>
                <a:gd name="connsiteX7" fmla="*/ 473003 w 1387187"/>
                <a:gd name="connsiteY7" fmla="*/ 253143 h 1445718"/>
                <a:gd name="connsiteX8" fmla="*/ 605705 w 1387187"/>
                <a:gd name="connsiteY8" fmla="*/ 41429 h 1445718"/>
                <a:gd name="connsiteX9" fmla="*/ 886691 w 1387187"/>
                <a:gd name="connsiteY9" fmla="*/ 42295 h 1445718"/>
                <a:gd name="connsiteX10" fmla="*/ 1038225 w 1387187"/>
                <a:gd name="connsiteY10" fmla="*/ 359867 h 1445718"/>
                <a:gd name="connsiteX11" fmla="*/ 996661 w 1387187"/>
                <a:gd name="connsiteY11" fmla="*/ 588467 h 1445718"/>
                <a:gd name="connsiteX12" fmla="*/ 927388 w 1387187"/>
                <a:gd name="connsiteY12" fmla="*/ 667481 h 1445718"/>
                <a:gd name="connsiteX13" fmla="*/ 1067665 w 1387187"/>
                <a:gd name="connsiteY13" fmla="*/ 719436 h 1445718"/>
                <a:gd name="connsiteX14" fmla="*/ 1265093 w 1387187"/>
                <a:gd name="connsiteY14" fmla="*/ 931150 h 1445718"/>
                <a:gd name="connsiteX15" fmla="*/ 1366622 w 1387187"/>
                <a:gd name="connsiteY15" fmla="*/ 1300244 h 1445718"/>
                <a:gd name="connsiteX16" fmla="*/ 1387187 w 1387187"/>
                <a:gd name="connsiteY16" fmla="*/ 1445718 h 1445718"/>
                <a:gd name="connsiteX0" fmla="*/ 1387187 w 1387187"/>
                <a:gd name="connsiteY0" fmla="*/ 1445718 h 1445718"/>
                <a:gd name="connsiteX1" fmla="*/ 0 w 1387187"/>
                <a:gd name="connsiteY1" fmla="*/ 1445284 h 1445718"/>
                <a:gd name="connsiteX2" fmla="*/ 19916 w 1387187"/>
                <a:gd name="connsiteY2" fmla="*/ 1295049 h 1445718"/>
                <a:gd name="connsiteX3" fmla="*/ 123825 w 1387187"/>
                <a:gd name="connsiteY3" fmla="*/ 931367 h 1445718"/>
                <a:gd name="connsiteX4" fmla="*/ 342034 w 1387187"/>
                <a:gd name="connsiteY4" fmla="*/ 723549 h 1445718"/>
                <a:gd name="connsiteX5" fmla="*/ 489022 w 1387187"/>
                <a:gd name="connsiteY5" fmla="*/ 662069 h 1445718"/>
                <a:gd name="connsiteX6" fmla="*/ 453953 w 1387187"/>
                <a:gd name="connsiteY6" fmla="*/ 551882 h 1445718"/>
                <a:gd name="connsiteX7" fmla="*/ 473003 w 1387187"/>
                <a:gd name="connsiteY7" fmla="*/ 253143 h 1445718"/>
                <a:gd name="connsiteX8" fmla="*/ 605705 w 1387187"/>
                <a:gd name="connsiteY8" fmla="*/ 41429 h 1445718"/>
                <a:gd name="connsiteX9" fmla="*/ 886691 w 1387187"/>
                <a:gd name="connsiteY9" fmla="*/ 42295 h 1445718"/>
                <a:gd name="connsiteX10" fmla="*/ 1038225 w 1387187"/>
                <a:gd name="connsiteY10" fmla="*/ 359867 h 1445718"/>
                <a:gd name="connsiteX11" fmla="*/ 996661 w 1387187"/>
                <a:gd name="connsiteY11" fmla="*/ 588467 h 1445718"/>
                <a:gd name="connsiteX12" fmla="*/ 927388 w 1387187"/>
                <a:gd name="connsiteY12" fmla="*/ 667481 h 1445718"/>
                <a:gd name="connsiteX13" fmla="*/ 1067665 w 1387187"/>
                <a:gd name="connsiteY13" fmla="*/ 719436 h 1445718"/>
                <a:gd name="connsiteX14" fmla="*/ 1265093 w 1387187"/>
                <a:gd name="connsiteY14" fmla="*/ 931150 h 1445718"/>
                <a:gd name="connsiteX15" fmla="*/ 1366622 w 1387187"/>
                <a:gd name="connsiteY15" fmla="*/ 1300244 h 1445718"/>
                <a:gd name="connsiteX16" fmla="*/ 1387187 w 1387187"/>
                <a:gd name="connsiteY16" fmla="*/ 1445718 h 1445718"/>
                <a:gd name="connsiteX0" fmla="*/ 1387187 w 1387187"/>
                <a:gd name="connsiteY0" fmla="*/ 1445718 h 1445718"/>
                <a:gd name="connsiteX1" fmla="*/ 0 w 1387187"/>
                <a:gd name="connsiteY1" fmla="*/ 1445284 h 1445718"/>
                <a:gd name="connsiteX2" fmla="*/ 19916 w 1387187"/>
                <a:gd name="connsiteY2" fmla="*/ 1295049 h 1445718"/>
                <a:gd name="connsiteX3" fmla="*/ 123825 w 1387187"/>
                <a:gd name="connsiteY3" fmla="*/ 931367 h 1445718"/>
                <a:gd name="connsiteX4" fmla="*/ 342034 w 1387187"/>
                <a:gd name="connsiteY4" fmla="*/ 723549 h 1445718"/>
                <a:gd name="connsiteX5" fmla="*/ 489022 w 1387187"/>
                <a:gd name="connsiteY5" fmla="*/ 662069 h 1445718"/>
                <a:gd name="connsiteX6" fmla="*/ 434903 w 1387187"/>
                <a:gd name="connsiteY6" fmla="*/ 549501 h 1445718"/>
                <a:gd name="connsiteX7" fmla="*/ 473003 w 1387187"/>
                <a:gd name="connsiteY7" fmla="*/ 253143 h 1445718"/>
                <a:gd name="connsiteX8" fmla="*/ 605705 w 1387187"/>
                <a:gd name="connsiteY8" fmla="*/ 41429 h 1445718"/>
                <a:gd name="connsiteX9" fmla="*/ 886691 w 1387187"/>
                <a:gd name="connsiteY9" fmla="*/ 42295 h 1445718"/>
                <a:gd name="connsiteX10" fmla="*/ 1038225 w 1387187"/>
                <a:gd name="connsiteY10" fmla="*/ 359867 h 1445718"/>
                <a:gd name="connsiteX11" fmla="*/ 996661 w 1387187"/>
                <a:gd name="connsiteY11" fmla="*/ 588467 h 1445718"/>
                <a:gd name="connsiteX12" fmla="*/ 927388 w 1387187"/>
                <a:gd name="connsiteY12" fmla="*/ 667481 h 1445718"/>
                <a:gd name="connsiteX13" fmla="*/ 1067665 w 1387187"/>
                <a:gd name="connsiteY13" fmla="*/ 719436 h 1445718"/>
                <a:gd name="connsiteX14" fmla="*/ 1265093 w 1387187"/>
                <a:gd name="connsiteY14" fmla="*/ 931150 h 1445718"/>
                <a:gd name="connsiteX15" fmla="*/ 1366622 w 1387187"/>
                <a:gd name="connsiteY15" fmla="*/ 1300244 h 1445718"/>
                <a:gd name="connsiteX16" fmla="*/ 1387187 w 1387187"/>
                <a:gd name="connsiteY16" fmla="*/ 1445718 h 1445718"/>
                <a:gd name="connsiteX0" fmla="*/ 1387187 w 1387187"/>
                <a:gd name="connsiteY0" fmla="*/ 1445718 h 1445718"/>
                <a:gd name="connsiteX1" fmla="*/ 0 w 1387187"/>
                <a:gd name="connsiteY1" fmla="*/ 1445284 h 1445718"/>
                <a:gd name="connsiteX2" fmla="*/ 19916 w 1387187"/>
                <a:gd name="connsiteY2" fmla="*/ 1295049 h 1445718"/>
                <a:gd name="connsiteX3" fmla="*/ 123825 w 1387187"/>
                <a:gd name="connsiteY3" fmla="*/ 931367 h 1445718"/>
                <a:gd name="connsiteX4" fmla="*/ 342034 w 1387187"/>
                <a:gd name="connsiteY4" fmla="*/ 723549 h 1445718"/>
                <a:gd name="connsiteX5" fmla="*/ 489022 w 1387187"/>
                <a:gd name="connsiteY5" fmla="*/ 662069 h 1445718"/>
                <a:gd name="connsiteX6" fmla="*/ 434903 w 1387187"/>
                <a:gd name="connsiteY6" fmla="*/ 549501 h 1445718"/>
                <a:gd name="connsiteX7" fmla="*/ 449190 w 1387187"/>
                <a:gd name="connsiteY7" fmla="*/ 248381 h 1445718"/>
                <a:gd name="connsiteX8" fmla="*/ 605705 w 1387187"/>
                <a:gd name="connsiteY8" fmla="*/ 41429 h 1445718"/>
                <a:gd name="connsiteX9" fmla="*/ 886691 w 1387187"/>
                <a:gd name="connsiteY9" fmla="*/ 42295 h 1445718"/>
                <a:gd name="connsiteX10" fmla="*/ 1038225 w 1387187"/>
                <a:gd name="connsiteY10" fmla="*/ 359867 h 1445718"/>
                <a:gd name="connsiteX11" fmla="*/ 996661 w 1387187"/>
                <a:gd name="connsiteY11" fmla="*/ 588467 h 1445718"/>
                <a:gd name="connsiteX12" fmla="*/ 927388 w 1387187"/>
                <a:gd name="connsiteY12" fmla="*/ 667481 h 1445718"/>
                <a:gd name="connsiteX13" fmla="*/ 1067665 w 1387187"/>
                <a:gd name="connsiteY13" fmla="*/ 719436 h 1445718"/>
                <a:gd name="connsiteX14" fmla="*/ 1265093 w 1387187"/>
                <a:gd name="connsiteY14" fmla="*/ 931150 h 1445718"/>
                <a:gd name="connsiteX15" fmla="*/ 1366622 w 1387187"/>
                <a:gd name="connsiteY15" fmla="*/ 1300244 h 1445718"/>
                <a:gd name="connsiteX16" fmla="*/ 1387187 w 1387187"/>
                <a:gd name="connsiteY16" fmla="*/ 1445718 h 1445718"/>
                <a:gd name="connsiteX0" fmla="*/ 1387187 w 1387187"/>
                <a:gd name="connsiteY0" fmla="*/ 1447125 h 1447125"/>
                <a:gd name="connsiteX1" fmla="*/ 0 w 1387187"/>
                <a:gd name="connsiteY1" fmla="*/ 1446691 h 1447125"/>
                <a:gd name="connsiteX2" fmla="*/ 19916 w 1387187"/>
                <a:gd name="connsiteY2" fmla="*/ 1296456 h 1447125"/>
                <a:gd name="connsiteX3" fmla="*/ 123825 w 1387187"/>
                <a:gd name="connsiteY3" fmla="*/ 932774 h 1447125"/>
                <a:gd name="connsiteX4" fmla="*/ 342034 w 1387187"/>
                <a:gd name="connsiteY4" fmla="*/ 724956 h 1447125"/>
                <a:gd name="connsiteX5" fmla="*/ 489022 w 1387187"/>
                <a:gd name="connsiteY5" fmla="*/ 663476 h 1447125"/>
                <a:gd name="connsiteX6" fmla="*/ 434903 w 1387187"/>
                <a:gd name="connsiteY6" fmla="*/ 550908 h 1447125"/>
                <a:gd name="connsiteX7" fmla="*/ 449190 w 1387187"/>
                <a:gd name="connsiteY7" fmla="*/ 249788 h 1447125"/>
                <a:gd name="connsiteX8" fmla="*/ 567605 w 1387187"/>
                <a:gd name="connsiteY8" fmla="*/ 40455 h 1447125"/>
                <a:gd name="connsiteX9" fmla="*/ 886691 w 1387187"/>
                <a:gd name="connsiteY9" fmla="*/ 43702 h 1447125"/>
                <a:gd name="connsiteX10" fmla="*/ 1038225 w 1387187"/>
                <a:gd name="connsiteY10" fmla="*/ 361274 h 1447125"/>
                <a:gd name="connsiteX11" fmla="*/ 996661 w 1387187"/>
                <a:gd name="connsiteY11" fmla="*/ 589874 h 1447125"/>
                <a:gd name="connsiteX12" fmla="*/ 927388 w 1387187"/>
                <a:gd name="connsiteY12" fmla="*/ 668888 h 1447125"/>
                <a:gd name="connsiteX13" fmla="*/ 1067665 w 1387187"/>
                <a:gd name="connsiteY13" fmla="*/ 720843 h 1447125"/>
                <a:gd name="connsiteX14" fmla="*/ 1265093 w 1387187"/>
                <a:gd name="connsiteY14" fmla="*/ 932557 h 1447125"/>
                <a:gd name="connsiteX15" fmla="*/ 1366622 w 1387187"/>
                <a:gd name="connsiteY15" fmla="*/ 1301651 h 1447125"/>
                <a:gd name="connsiteX16" fmla="*/ 1387187 w 1387187"/>
                <a:gd name="connsiteY16" fmla="*/ 1447125 h 1447125"/>
                <a:gd name="connsiteX0" fmla="*/ 1387187 w 1387187"/>
                <a:gd name="connsiteY0" fmla="*/ 1450594 h 1450594"/>
                <a:gd name="connsiteX1" fmla="*/ 0 w 1387187"/>
                <a:gd name="connsiteY1" fmla="*/ 1450160 h 1450594"/>
                <a:gd name="connsiteX2" fmla="*/ 19916 w 1387187"/>
                <a:gd name="connsiteY2" fmla="*/ 1299925 h 1450594"/>
                <a:gd name="connsiteX3" fmla="*/ 123825 w 1387187"/>
                <a:gd name="connsiteY3" fmla="*/ 936243 h 1450594"/>
                <a:gd name="connsiteX4" fmla="*/ 342034 w 1387187"/>
                <a:gd name="connsiteY4" fmla="*/ 728425 h 1450594"/>
                <a:gd name="connsiteX5" fmla="*/ 489022 w 1387187"/>
                <a:gd name="connsiteY5" fmla="*/ 666945 h 1450594"/>
                <a:gd name="connsiteX6" fmla="*/ 434903 w 1387187"/>
                <a:gd name="connsiteY6" fmla="*/ 554377 h 1450594"/>
                <a:gd name="connsiteX7" fmla="*/ 449190 w 1387187"/>
                <a:gd name="connsiteY7" fmla="*/ 253257 h 1450594"/>
                <a:gd name="connsiteX8" fmla="*/ 567605 w 1387187"/>
                <a:gd name="connsiteY8" fmla="*/ 43924 h 1450594"/>
                <a:gd name="connsiteX9" fmla="*/ 862879 w 1387187"/>
                <a:gd name="connsiteY9" fmla="*/ 40027 h 1450594"/>
                <a:gd name="connsiteX10" fmla="*/ 1038225 w 1387187"/>
                <a:gd name="connsiteY10" fmla="*/ 364743 h 1450594"/>
                <a:gd name="connsiteX11" fmla="*/ 996661 w 1387187"/>
                <a:gd name="connsiteY11" fmla="*/ 593343 h 1450594"/>
                <a:gd name="connsiteX12" fmla="*/ 927388 w 1387187"/>
                <a:gd name="connsiteY12" fmla="*/ 672357 h 1450594"/>
                <a:gd name="connsiteX13" fmla="*/ 1067665 w 1387187"/>
                <a:gd name="connsiteY13" fmla="*/ 724312 h 1450594"/>
                <a:gd name="connsiteX14" fmla="*/ 1265093 w 1387187"/>
                <a:gd name="connsiteY14" fmla="*/ 936026 h 1450594"/>
                <a:gd name="connsiteX15" fmla="*/ 1366622 w 1387187"/>
                <a:gd name="connsiteY15" fmla="*/ 1305120 h 1450594"/>
                <a:gd name="connsiteX16" fmla="*/ 1387187 w 1387187"/>
                <a:gd name="connsiteY16" fmla="*/ 1450594 h 1450594"/>
                <a:gd name="connsiteX0" fmla="*/ 1387187 w 1387187"/>
                <a:gd name="connsiteY0" fmla="*/ 1443705 h 1443705"/>
                <a:gd name="connsiteX1" fmla="*/ 0 w 1387187"/>
                <a:gd name="connsiteY1" fmla="*/ 1443271 h 1443705"/>
                <a:gd name="connsiteX2" fmla="*/ 19916 w 1387187"/>
                <a:gd name="connsiteY2" fmla="*/ 1293036 h 1443705"/>
                <a:gd name="connsiteX3" fmla="*/ 123825 w 1387187"/>
                <a:gd name="connsiteY3" fmla="*/ 929354 h 1443705"/>
                <a:gd name="connsiteX4" fmla="*/ 342034 w 1387187"/>
                <a:gd name="connsiteY4" fmla="*/ 721536 h 1443705"/>
                <a:gd name="connsiteX5" fmla="*/ 489022 w 1387187"/>
                <a:gd name="connsiteY5" fmla="*/ 660056 h 1443705"/>
                <a:gd name="connsiteX6" fmla="*/ 434903 w 1387187"/>
                <a:gd name="connsiteY6" fmla="*/ 547488 h 1443705"/>
                <a:gd name="connsiteX7" fmla="*/ 449190 w 1387187"/>
                <a:gd name="connsiteY7" fmla="*/ 246368 h 1443705"/>
                <a:gd name="connsiteX8" fmla="*/ 567605 w 1387187"/>
                <a:gd name="connsiteY8" fmla="*/ 37035 h 1443705"/>
                <a:gd name="connsiteX9" fmla="*/ 862879 w 1387187"/>
                <a:gd name="connsiteY9" fmla="*/ 33138 h 1443705"/>
                <a:gd name="connsiteX10" fmla="*/ 981075 w 1387187"/>
                <a:gd name="connsiteY10" fmla="*/ 243554 h 1443705"/>
                <a:gd name="connsiteX11" fmla="*/ 996661 w 1387187"/>
                <a:gd name="connsiteY11" fmla="*/ 586454 h 1443705"/>
                <a:gd name="connsiteX12" fmla="*/ 927388 w 1387187"/>
                <a:gd name="connsiteY12" fmla="*/ 665468 h 1443705"/>
                <a:gd name="connsiteX13" fmla="*/ 1067665 w 1387187"/>
                <a:gd name="connsiteY13" fmla="*/ 717423 h 1443705"/>
                <a:gd name="connsiteX14" fmla="*/ 1265093 w 1387187"/>
                <a:gd name="connsiteY14" fmla="*/ 929137 h 1443705"/>
                <a:gd name="connsiteX15" fmla="*/ 1366622 w 1387187"/>
                <a:gd name="connsiteY15" fmla="*/ 1298231 h 1443705"/>
                <a:gd name="connsiteX16" fmla="*/ 1387187 w 1387187"/>
                <a:gd name="connsiteY16" fmla="*/ 1443705 h 1443705"/>
                <a:gd name="connsiteX0" fmla="*/ 1387187 w 1387187"/>
                <a:gd name="connsiteY0" fmla="*/ 1444112 h 1444112"/>
                <a:gd name="connsiteX1" fmla="*/ 0 w 1387187"/>
                <a:gd name="connsiteY1" fmla="*/ 1443678 h 1444112"/>
                <a:gd name="connsiteX2" fmla="*/ 19916 w 1387187"/>
                <a:gd name="connsiteY2" fmla="*/ 1293443 h 1444112"/>
                <a:gd name="connsiteX3" fmla="*/ 123825 w 1387187"/>
                <a:gd name="connsiteY3" fmla="*/ 929761 h 1444112"/>
                <a:gd name="connsiteX4" fmla="*/ 342034 w 1387187"/>
                <a:gd name="connsiteY4" fmla="*/ 721943 h 1444112"/>
                <a:gd name="connsiteX5" fmla="*/ 489022 w 1387187"/>
                <a:gd name="connsiteY5" fmla="*/ 660463 h 1444112"/>
                <a:gd name="connsiteX6" fmla="*/ 434903 w 1387187"/>
                <a:gd name="connsiteY6" fmla="*/ 547895 h 1444112"/>
                <a:gd name="connsiteX7" fmla="*/ 449190 w 1387187"/>
                <a:gd name="connsiteY7" fmla="*/ 246775 h 1444112"/>
                <a:gd name="connsiteX8" fmla="*/ 567605 w 1387187"/>
                <a:gd name="connsiteY8" fmla="*/ 37442 h 1444112"/>
                <a:gd name="connsiteX9" fmla="*/ 862879 w 1387187"/>
                <a:gd name="connsiteY9" fmla="*/ 33545 h 1444112"/>
                <a:gd name="connsiteX10" fmla="*/ 952500 w 1387187"/>
                <a:gd name="connsiteY10" fmla="*/ 251105 h 1444112"/>
                <a:gd name="connsiteX11" fmla="*/ 996661 w 1387187"/>
                <a:gd name="connsiteY11" fmla="*/ 586861 h 1444112"/>
                <a:gd name="connsiteX12" fmla="*/ 927388 w 1387187"/>
                <a:gd name="connsiteY12" fmla="*/ 665875 h 1444112"/>
                <a:gd name="connsiteX13" fmla="*/ 1067665 w 1387187"/>
                <a:gd name="connsiteY13" fmla="*/ 717830 h 1444112"/>
                <a:gd name="connsiteX14" fmla="*/ 1265093 w 1387187"/>
                <a:gd name="connsiteY14" fmla="*/ 929544 h 1444112"/>
                <a:gd name="connsiteX15" fmla="*/ 1366622 w 1387187"/>
                <a:gd name="connsiteY15" fmla="*/ 1298638 h 1444112"/>
                <a:gd name="connsiteX16" fmla="*/ 1387187 w 1387187"/>
                <a:gd name="connsiteY16" fmla="*/ 1444112 h 1444112"/>
                <a:gd name="connsiteX0" fmla="*/ 1387187 w 1387187"/>
                <a:gd name="connsiteY0" fmla="*/ 1444112 h 1444112"/>
                <a:gd name="connsiteX1" fmla="*/ 0 w 1387187"/>
                <a:gd name="connsiteY1" fmla="*/ 1443678 h 1444112"/>
                <a:gd name="connsiteX2" fmla="*/ 19916 w 1387187"/>
                <a:gd name="connsiteY2" fmla="*/ 1293443 h 1444112"/>
                <a:gd name="connsiteX3" fmla="*/ 123825 w 1387187"/>
                <a:gd name="connsiteY3" fmla="*/ 929761 h 1444112"/>
                <a:gd name="connsiteX4" fmla="*/ 342034 w 1387187"/>
                <a:gd name="connsiteY4" fmla="*/ 721943 h 1444112"/>
                <a:gd name="connsiteX5" fmla="*/ 489022 w 1387187"/>
                <a:gd name="connsiteY5" fmla="*/ 660463 h 1444112"/>
                <a:gd name="connsiteX6" fmla="*/ 434903 w 1387187"/>
                <a:gd name="connsiteY6" fmla="*/ 547895 h 1444112"/>
                <a:gd name="connsiteX7" fmla="*/ 449190 w 1387187"/>
                <a:gd name="connsiteY7" fmla="*/ 246775 h 1444112"/>
                <a:gd name="connsiteX8" fmla="*/ 567605 w 1387187"/>
                <a:gd name="connsiteY8" fmla="*/ 37442 h 1444112"/>
                <a:gd name="connsiteX9" fmla="*/ 862879 w 1387187"/>
                <a:gd name="connsiteY9" fmla="*/ 33545 h 1444112"/>
                <a:gd name="connsiteX10" fmla="*/ 952500 w 1387187"/>
                <a:gd name="connsiteY10" fmla="*/ 251105 h 1444112"/>
                <a:gd name="connsiteX11" fmla="*/ 956180 w 1387187"/>
                <a:gd name="connsiteY11" fmla="*/ 548761 h 1444112"/>
                <a:gd name="connsiteX12" fmla="*/ 927388 w 1387187"/>
                <a:gd name="connsiteY12" fmla="*/ 665875 h 1444112"/>
                <a:gd name="connsiteX13" fmla="*/ 1067665 w 1387187"/>
                <a:gd name="connsiteY13" fmla="*/ 717830 h 1444112"/>
                <a:gd name="connsiteX14" fmla="*/ 1265093 w 1387187"/>
                <a:gd name="connsiteY14" fmla="*/ 929544 h 1444112"/>
                <a:gd name="connsiteX15" fmla="*/ 1366622 w 1387187"/>
                <a:gd name="connsiteY15" fmla="*/ 1298638 h 1444112"/>
                <a:gd name="connsiteX16" fmla="*/ 1387187 w 1387187"/>
                <a:gd name="connsiteY16" fmla="*/ 1444112 h 1444112"/>
                <a:gd name="connsiteX0" fmla="*/ 1387187 w 1387187"/>
                <a:gd name="connsiteY0" fmla="*/ 1444112 h 1444112"/>
                <a:gd name="connsiteX1" fmla="*/ 0 w 1387187"/>
                <a:gd name="connsiteY1" fmla="*/ 1443678 h 1444112"/>
                <a:gd name="connsiteX2" fmla="*/ 19916 w 1387187"/>
                <a:gd name="connsiteY2" fmla="*/ 1293443 h 1444112"/>
                <a:gd name="connsiteX3" fmla="*/ 123825 w 1387187"/>
                <a:gd name="connsiteY3" fmla="*/ 929761 h 1444112"/>
                <a:gd name="connsiteX4" fmla="*/ 342034 w 1387187"/>
                <a:gd name="connsiteY4" fmla="*/ 721943 h 1444112"/>
                <a:gd name="connsiteX5" fmla="*/ 489022 w 1387187"/>
                <a:gd name="connsiteY5" fmla="*/ 660463 h 1444112"/>
                <a:gd name="connsiteX6" fmla="*/ 434903 w 1387187"/>
                <a:gd name="connsiteY6" fmla="*/ 547895 h 1444112"/>
                <a:gd name="connsiteX7" fmla="*/ 449190 w 1387187"/>
                <a:gd name="connsiteY7" fmla="*/ 246775 h 1444112"/>
                <a:gd name="connsiteX8" fmla="*/ 567605 w 1387187"/>
                <a:gd name="connsiteY8" fmla="*/ 37442 h 1444112"/>
                <a:gd name="connsiteX9" fmla="*/ 862879 w 1387187"/>
                <a:gd name="connsiteY9" fmla="*/ 33545 h 1444112"/>
                <a:gd name="connsiteX10" fmla="*/ 952500 w 1387187"/>
                <a:gd name="connsiteY10" fmla="*/ 251105 h 1444112"/>
                <a:gd name="connsiteX11" fmla="*/ 956180 w 1387187"/>
                <a:gd name="connsiteY11" fmla="*/ 548761 h 1444112"/>
                <a:gd name="connsiteX12" fmla="*/ 886906 w 1387187"/>
                <a:gd name="connsiteY12" fmla="*/ 665875 h 1444112"/>
                <a:gd name="connsiteX13" fmla="*/ 1067665 w 1387187"/>
                <a:gd name="connsiteY13" fmla="*/ 717830 h 1444112"/>
                <a:gd name="connsiteX14" fmla="*/ 1265093 w 1387187"/>
                <a:gd name="connsiteY14" fmla="*/ 929544 h 1444112"/>
                <a:gd name="connsiteX15" fmla="*/ 1366622 w 1387187"/>
                <a:gd name="connsiteY15" fmla="*/ 1298638 h 1444112"/>
                <a:gd name="connsiteX16" fmla="*/ 1387187 w 1387187"/>
                <a:gd name="connsiteY16" fmla="*/ 1444112 h 1444112"/>
                <a:gd name="connsiteX0" fmla="*/ 1387187 w 1387187"/>
                <a:gd name="connsiteY0" fmla="*/ 1444112 h 1444112"/>
                <a:gd name="connsiteX1" fmla="*/ 0 w 1387187"/>
                <a:gd name="connsiteY1" fmla="*/ 1443678 h 1444112"/>
                <a:gd name="connsiteX2" fmla="*/ 19916 w 1387187"/>
                <a:gd name="connsiteY2" fmla="*/ 1293443 h 1444112"/>
                <a:gd name="connsiteX3" fmla="*/ 123825 w 1387187"/>
                <a:gd name="connsiteY3" fmla="*/ 929761 h 1444112"/>
                <a:gd name="connsiteX4" fmla="*/ 342034 w 1387187"/>
                <a:gd name="connsiteY4" fmla="*/ 721943 h 1444112"/>
                <a:gd name="connsiteX5" fmla="*/ 489022 w 1387187"/>
                <a:gd name="connsiteY5" fmla="*/ 660463 h 1444112"/>
                <a:gd name="connsiteX6" fmla="*/ 434903 w 1387187"/>
                <a:gd name="connsiteY6" fmla="*/ 547895 h 1444112"/>
                <a:gd name="connsiteX7" fmla="*/ 439665 w 1387187"/>
                <a:gd name="connsiteY7" fmla="*/ 320593 h 1444112"/>
                <a:gd name="connsiteX8" fmla="*/ 567605 w 1387187"/>
                <a:gd name="connsiteY8" fmla="*/ 37442 h 1444112"/>
                <a:gd name="connsiteX9" fmla="*/ 862879 w 1387187"/>
                <a:gd name="connsiteY9" fmla="*/ 33545 h 1444112"/>
                <a:gd name="connsiteX10" fmla="*/ 952500 w 1387187"/>
                <a:gd name="connsiteY10" fmla="*/ 251105 h 1444112"/>
                <a:gd name="connsiteX11" fmla="*/ 956180 w 1387187"/>
                <a:gd name="connsiteY11" fmla="*/ 548761 h 1444112"/>
                <a:gd name="connsiteX12" fmla="*/ 886906 w 1387187"/>
                <a:gd name="connsiteY12" fmla="*/ 665875 h 1444112"/>
                <a:gd name="connsiteX13" fmla="*/ 1067665 w 1387187"/>
                <a:gd name="connsiteY13" fmla="*/ 717830 h 1444112"/>
                <a:gd name="connsiteX14" fmla="*/ 1265093 w 1387187"/>
                <a:gd name="connsiteY14" fmla="*/ 929544 h 1444112"/>
                <a:gd name="connsiteX15" fmla="*/ 1366622 w 1387187"/>
                <a:gd name="connsiteY15" fmla="*/ 1298638 h 1444112"/>
                <a:gd name="connsiteX16" fmla="*/ 1387187 w 1387187"/>
                <a:gd name="connsiteY16" fmla="*/ 1444112 h 1444112"/>
                <a:gd name="connsiteX0" fmla="*/ 1387187 w 1387187"/>
                <a:gd name="connsiteY0" fmla="*/ 1414870 h 1414870"/>
                <a:gd name="connsiteX1" fmla="*/ 0 w 1387187"/>
                <a:gd name="connsiteY1" fmla="*/ 1414436 h 1414870"/>
                <a:gd name="connsiteX2" fmla="*/ 19916 w 1387187"/>
                <a:gd name="connsiteY2" fmla="*/ 1264201 h 1414870"/>
                <a:gd name="connsiteX3" fmla="*/ 123825 w 1387187"/>
                <a:gd name="connsiteY3" fmla="*/ 900519 h 1414870"/>
                <a:gd name="connsiteX4" fmla="*/ 342034 w 1387187"/>
                <a:gd name="connsiteY4" fmla="*/ 692701 h 1414870"/>
                <a:gd name="connsiteX5" fmla="*/ 489022 w 1387187"/>
                <a:gd name="connsiteY5" fmla="*/ 631221 h 1414870"/>
                <a:gd name="connsiteX6" fmla="*/ 434903 w 1387187"/>
                <a:gd name="connsiteY6" fmla="*/ 518653 h 1414870"/>
                <a:gd name="connsiteX7" fmla="*/ 439665 w 1387187"/>
                <a:gd name="connsiteY7" fmla="*/ 291351 h 1414870"/>
                <a:gd name="connsiteX8" fmla="*/ 548555 w 1387187"/>
                <a:gd name="connsiteY8" fmla="*/ 98688 h 1414870"/>
                <a:gd name="connsiteX9" fmla="*/ 862879 w 1387187"/>
                <a:gd name="connsiteY9" fmla="*/ 4303 h 1414870"/>
                <a:gd name="connsiteX10" fmla="*/ 952500 w 1387187"/>
                <a:gd name="connsiteY10" fmla="*/ 221863 h 1414870"/>
                <a:gd name="connsiteX11" fmla="*/ 956180 w 1387187"/>
                <a:gd name="connsiteY11" fmla="*/ 519519 h 1414870"/>
                <a:gd name="connsiteX12" fmla="*/ 886906 w 1387187"/>
                <a:gd name="connsiteY12" fmla="*/ 636633 h 1414870"/>
                <a:gd name="connsiteX13" fmla="*/ 1067665 w 1387187"/>
                <a:gd name="connsiteY13" fmla="*/ 688588 h 1414870"/>
                <a:gd name="connsiteX14" fmla="*/ 1265093 w 1387187"/>
                <a:gd name="connsiteY14" fmla="*/ 900302 h 1414870"/>
                <a:gd name="connsiteX15" fmla="*/ 1366622 w 1387187"/>
                <a:gd name="connsiteY15" fmla="*/ 1269396 h 1414870"/>
                <a:gd name="connsiteX16" fmla="*/ 1387187 w 1387187"/>
                <a:gd name="connsiteY16" fmla="*/ 1414870 h 1414870"/>
                <a:gd name="connsiteX0" fmla="*/ 1387187 w 1387187"/>
                <a:gd name="connsiteY0" fmla="*/ 1356094 h 1356094"/>
                <a:gd name="connsiteX1" fmla="*/ 0 w 1387187"/>
                <a:gd name="connsiteY1" fmla="*/ 1355660 h 1356094"/>
                <a:gd name="connsiteX2" fmla="*/ 19916 w 1387187"/>
                <a:gd name="connsiteY2" fmla="*/ 1205425 h 1356094"/>
                <a:gd name="connsiteX3" fmla="*/ 123825 w 1387187"/>
                <a:gd name="connsiteY3" fmla="*/ 841743 h 1356094"/>
                <a:gd name="connsiteX4" fmla="*/ 342034 w 1387187"/>
                <a:gd name="connsiteY4" fmla="*/ 633925 h 1356094"/>
                <a:gd name="connsiteX5" fmla="*/ 489022 w 1387187"/>
                <a:gd name="connsiteY5" fmla="*/ 572445 h 1356094"/>
                <a:gd name="connsiteX6" fmla="*/ 434903 w 1387187"/>
                <a:gd name="connsiteY6" fmla="*/ 459877 h 1356094"/>
                <a:gd name="connsiteX7" fmla="*/ 439665 w 1387187"/>
                <a:gd name="connsiteY7" fmla="*/ 232575 h 1356094"/>
                <a:gd name="connsiteX8" fmla="*/ 548555 w 1387187"/>
                <a:gd name="connsiteY8" fmla="*/ 39912 h 1356094"/>
                <a:gd name="connsiteX9" fmla="*/ 808111 w 1387187"/>
                <a:gd name="connsiteY9" fmla="*/ 19346 h 1356094"/>
                <a:gd name="connsiteX10" fmla="*/ 952500 w 1387187"/>
                <a:gd name="connsiteY10" fmla="*/ 163087 h 1356094"/>
                <a:gd name="connsiteX11" fmla="*/ 956180 w 1387187"/>
                <a:gd name="connsiteY11" fmla="*/ 460743 h 1356094"/>
                <a:gd name="connsiteX12" fmla="*/ 886906 w 1387187"/>
                <a:gd name="connsiteY12" fmla="*/ 577857 h 1356094"/>
                <a:gd name="connsiteX13" fmla="*/ 1067665 w 1387187"/>
                <a:gd name="connsiteY13" fmla="*/ 629812 h 1356094"/>
                <a:gd name="connsiteX14" fmla="*/ 1265093 w 1387187"/>
                <a:gd name="connsiteY14" fmla="*/ 841526 h 1356094"/>
                <a:gd name="connsiteX15" fmla="*/ 1366622 w 1387187"/>
                <a:gd name="connsiteY15" fmla="*/ 1210620 h 1356094"/>
                <a:gd name="connsiteX16" fmla="*/ 1387187 w 1387187"/>
                <a:gd name="connsiteY16" fmla="*/ 1356094 h 1356094"/>
                <a:gd name="connsiteX0" fmla="*/ 1387187 w 1387187"/>
                <a:gd name="connsiteY0" fmla="*/ 1356094 h 1356094"/>
                <a:gd name="connsiteX1" fmla="*/ 0 w 1387187"/>
                <a:gd name="connsiteY1" fmla="*/ 1355660 h 1356094"/>
                <a:gd name="connsiteX2" fmla="*/ 19916 w 1387187"/>
                <a:gd name="connsiteY2" fmla="*/ 1205425 h 1356094"/>
                <a:gd name="connsiteX3" fmla="*/ 123825 w 1387187"/>
                <a:gd name="connsiteY3" fmla="*/ 841743 h 1356094"/>
                <a:gd name="connsiteX4" fmla="*/ 342034 w 1387187"/>
                <a:gd name="connsiteY4" fmla="*/ 633925 h 1356094"/>
                <a:gd name="connsiteX5" fmla="*/ 489022 w 1387187"/>
                <a:gd name="connsiteY5" fmla="*/ 572445 h 1356094"/>
                <a:gd name="connsiteX6" fmla="*/ 434903 w 1387187"/>
                <a:gd name="connsiteY6" fmla="*/ 459877 h 1356094"/>
                <a:gd name="connsiteX7" fmla="*/ 439665 w 1387187"/>
                <a:gd name="connsiteY7" fmla="*/ 232575 h 1356094"/>
                <a:gd name="connsiteX8" fmla="*/ 548555 w 1387187"/>
                <a:gd name="connsiteY8" fmla="*/ 39912 h 1356094"/>
                <a:gd name="connsiteX9" fmla="*/ 808111 w 1387187"/>
                <a:gd name="connsiteY9" fmla="*/ 19346 h 1356094"/>
                <a:gd name="connsiteX10" fmla="*/ 923925 w 1387187"/>
                <a:gd name="connsiteY10" fmla="*/ 163087 h 1356094"/>
                <a:gd name="connsiteX11" fmla="*/ 956180 w 1387187"/>
                <a:gd name="connsiteY11" fmla="*/ 460743 h 1356094"/>
                <a:gd name="connsiteX12" fmla="*/ 886906 w 1387187"/>
                <a:gd name="connsiteY12" fmla="*/ 577857 h 1356094"/>
                <a:gd name="connsiteX13" fmla="*/ 1067665 w 1387187"/>
                <a:gd name="connsiteY13" fmla="*/ 629812 h 1356094"/>
                <a:gd name="connsiteX14" fmla="*/ 1265093 w 1387187"/>
                <a:gd name="connsiteY14" fmla="*/ 841526 h 1356094"/>
                <a:gd name="connsiteX15" fmla="*/ 1366622 w 1387187"/>
                <a:gd name="connsiteY15" fmla="*/ 1210620 h 1356094"/>
                <a:gd name="connsiteX16" fmla="*/ 1387187 w 1387187"/>
                <a:gd name="connsiteY16" fmla="*/ 1356094 h 1356094"/>
                <a:gd name="connsiteX0" fmla="*/ 1387187 w 1387187"/>
                <a:gd name="connsiteY0" fmla="*/ 1356094 h 1356094"/>
                <a:gd name="connsiteX1" fmla="*/ 0 w 1387187"/>
                <a:gd name="connsiteY1" fmla="*/ 1355660 h 1356094"/>
                <a:gd name="connsiteX2" fmla="*/ 19916 w 1387187"/>
                <a:gd name="connsiteY2" fmla="*/ 1205425 h 1356094"/>
                <a:gd name="connsiteX3" fmla="*/ 123825 w 1387187"/>
                <a:gd name="connsiteY3" fmla="*/ 841743 h 1356094"/>
                <a:gd name="connsiteX4" fmla="*/ 342034 w 1387187"/>
                <a:gd name="connsiteY4" fmla="*/ 633925 h 1356094"/>
                <a:gd name="connsiteX5" fmla="*/ 489022 w 1387187"/>
                <a:gd name="connsiteY5" fmla="*/ 572445 h 1356094"/>
                <a:gd name="connsiteX6" fmla="*/ 434903 w 1387187"/>
                <a:gd name="connsiteY6" fmla="*/ 459877 h 1356094"/>
                <a:gd name="connsiteX7" fmla="*/ 439665 w 1387187"/>
                <a:gd name="connsiteY7" fmla="*/ 232575 h 1356094"/>
                <a:gd name="connsiteX8" fmla="*/ 548555 w 1387187"/>
                <a:gd name="connsiteY8" fmla="*/ 39912 h 1356094"/>
                <a:gd name="connsiteX9" fmla="*/ 808111 w 1387187"/>
                <a:gd name="connsiteY9" fmla="*/ 19346 h 1356094"/>
                <a:gd name="connsiteX10" fmla="*/ 923925 w 1387187"/>
                <a:gd name="connsiteY10" fmla="*/ 163087 h 1356094"/>
                <a:gd name="connsiteX11" fmla="*/ 920461 w 1387187"/>
                <a:gd name="connsiteY11" fmla="*/ 455980 h 1356094"/>
                <a:gd name="connsiteX12" fmla="*/ 886906 w 1387187"/>
                <a:gd name="connsiteY12" fmla="*/ 577857 h 1356094"/>
                <a:gd name="connsiteX13" fmla="*/ 1067665 w 1387187"/>
                <a:gd name="connsiteY13" fmla="*/ 629812 h 1356094"/>
                <a:gd name="connsiteX14" fmla="*/ 1265093 w 1387187"/>
                <a:gd name="connsiteY14" fmla="*/ 841526 h 1356094"/>
                <a:gd name="connsiteX15" fmla="*/ 1366622 w 1387187"/>
                <a:gd name="connsiteY15" fmla="*/ 1210620 h 1356094"/>
                <a:gd name="connsiteX16" fmla="*/ 1387187 w 1387187"/>
                <a:gd name="connsiteY16" fmla="*/ 1356094 h 1356094"/>
                <a:gd name="connsiteX0" fmla="*/ 1387187 w 1387187"/>
                <a:gd name="connsiteY0" fmla="*/ 1356094 h 1356094"/>
                <a:gd name="connsiteX1" fmla="*/ 0 w 1387187"/>
                <a:gd name="connsiteY1" fmla="*/ 1355660 h 1356094"/>
                <a:gd name="connsiteX2" fmla="*/ 19916 w 1387187"/>
                <a:gd name="connsiteY2" fmla="*/ 1205425 h 1356094"/>
                <a:gd name="connsiteX3" fmla="*/ 123825 w 1387187"/>
                <a:gd name="connsiteY3" fmla="*/ 841743 h 1356094"/>
                <a:gd name="connsiteX4" fmla="*/ 342034 w 1387187"/>
                <a:gd name="connsiteY4" fmla="*/ 633925 h 1356094"/>
                <a:gd name="connsiteX5" fmla="*/ 489022 w 1387187"/>
                <a:gd name="connsiteY5" fmla="*/ 572445 h 1356094"/>
                <a:gd name="connsiteX6" fmla="*/ 434903 w 1387187"/>
                <a:gd name="connsiteY6" fmla="*/ 459877 h 1356094"/>
                <a:gd name="connsiteX7" fmla="*/ 439665 w 1387187"/>
                <a:gd name="connsiteY7" fmla="*/ 232575 h 1356094"/>
                <a:gd name="connsiteX8" fmla="*/ 548555 w 1387187"/>
                <a:gd name="connsiteY8" fmla="*/ 39912 h 1356094"/>
                <a:gd name="connsiteX9" fmla="*/ 808111 w 1387187"/>
                <a:gd name="connsiteY9" fmla="*/ 19346 h 1356094"/>
                <a:gd name="connsiteX10" fmla="*/ 923925 w 1387187"/>
                <a:gd name="connsiteY10" fmla="*/ 163087 h 1356094"/>
                <a:gd name="connsiteX11" fmla="*/ 920461 w 1387187"/>
                <a:gd name="connsiteY11" fmla="*/ 455980 h 1356094"/>
                <a:gd name="connsiteX12" fmla="*/ 858331 w 1387187"/>
                <a:gd name="connsiteY12" fmla="*/ 575475 h 1356094"/>
                <a:gd name="connsiteX13" fmla="*/ 1067665 w 1387187"/>
                <a:gd name="connsiteY13" fmla="*/ 629812 h 1356094"/>
                <a:gd name="connsiteX14" fmla="*/ 1265093 w 1387187"/>
                <a:gd name="connsiteY14" fmla="*/ 841526 h 1356094"/>
                <a:gd name="connsiteX15" fmla="*/ 1366622 w 1387187"/>
                <a:gd name="connsiteY15" fmla="*/ 1210620 h 1356094"/>
                <a:gd name="connsiteX16" fmla="*/ 1387187 w 1387187"/>
                <a:gd name="connsiteY16" fmla="*/ 1356094 h 1356094"/>
                <a:gd name="connsiteX0" fmla="*/ 1387187 w 1387187"/>
                <a:gd name="connsiteY0" fmla="*/ 1356094 h 1356094"/>
                <a:gd name="connsiteX1" fmla="*/ 0 w 1387187"/>
                <a:gd name="connsiteY1" fmla="*/ 1355660 h 1356094"/>
                <a:gd name="connsiteX2" fmla="*/ 19916 w 1387187"/>
                <a:gd name="connsiteY2" fmla="*/ 1205425 h 1356094"/>
                <a:gd name="connsiteX3" fmla="*/ 123825 w 1387187"/>
                <a:gd name="connsiteY3" fmla="*/ 841743 h 1356094"/>
                <a:gd name="connsiteX4" fmla="*/ 342034 w 1387187"/>
                <a:gd name="connsiteY4" fmla="*/ 633925 h 1356094"/>
                <a:gd name="connsiteX5" fmla="*/ 489022 w 1387187"/>
                <a:gd name="connsiteY5" fmla="*/ 572445 h 1356094"/>
                <a:gd name="connsiteX6" fmla="*/ 434903 w 1387187"/>
                <a:gd name="connsiteY6" fmla="*/ 459877 h 1356094"/>
                <a:gd name="connsiteX7" fmla="*/ 439665 w 1387187"/>
                <a:gd name="connsiteY7" fmla="*/ 232575 h 1356094"/>
                <a:gd name="connsiteX8" fmla="*/ 548555 w 1387187"/>
                <a:gd name="connsiteY8" fmla="*/ 39912 h 1356094"/>
                <a:gd name="connsiteX9" fmla="*/ 808111 w 1387187"/>
                <a:gd name="connsiteY9" fmla="*/ 19346 h 1356094"/>
                <a:gd name="connsiteX10" fmla="*/ 923925 w 1387187"/>
                <a:gd name="connsiteY10" fmla="*/ 163087 h 1356094"/>
                <a:gd name="connsiteX11" fmla="*/ 920461 w 1387187"/>
                <a:gd name="connsiteY11" fmla="*/ 455980 h 1356094"/>
                <a:gd name="connsiteX12" fmla="*/ 858331 w 1387187"/>
                <a:gd name="connsiteY12" fmla="*/ 575475 h 1356094"/>
                <a:gd name="connsiteX13" fmla="*/ 1067665 w 1387187"/>
                <a:gd name="connsiteY13" fmla="*/ 629812 h 1356094"/>
                <a:gd name="connsiteX14" fmla="*/ 1265093 w 1387187"/>
                <a:gd name="connsiteY14" fmla="*/ 841526 h 1356094"/>
                <a:gd name="connsiteX15" fmla="*/ 1366622 w 1387187"/>
                <a:gd name="connsiteY15" fmla="*/ 1210620 h 1356094"/>
                <a:gd name="connsiteX16" fmla="*/ 1387187 w 1387187"/>
                <a:gd name="connsiteY16" fmla="*/ 1356094 h 1356094"/>
                <a:gd name="connsiteX0" fmla="*/ 1387187 w 1387187"/>
                <a:gd name="connsiteY0" fmla="*/ 1356094 h 1356094"/>
                <a:gd name="connsiteX1" fmla="*/ 0 w 1387187"/>
                <a:gd name="connsiteY1" fmla="*/ 1355660 h 1356094"/>
                <a:gd name="connsiteX2" fmla="*/ 19916 w 1387187"/>
                <a:gd name="connsiteY2" fmla="*/ 1205425 h 1356094"/>
                <a:gd name="connsiteX3" fmla="*/ 123825 w 1387187"/>
                <a:gd name="connsiteY3" fmla="*/ 841743 h 1356094"/>
                <a:gd name="connsiteX4" fmla="*/ 342034 w 1387187"/>
                <a:gd name="connsiteY4" fmla="*/ 633925 h 1356094"/>
                <a:gd name="connsiteX5" fmla="*/ 489022 w 1387187"/>
                <a:gd name="connsiteY5" fmla="*/ 572445 h 1356094"/>
                <a:gd name="connsiteX6" fmla="*/ 434903 w 1387187"/>
                <a:gd name="connsiteY6" fmla="*/ 459877 h 1356094"/>
                <a:gd name="connsiteX7" fmla="*/ 439665 w 1387187"/>
                <a:gd name="connsiteY7" fmla="*/ 232575 h 1356094"/>
                <a:gd name="connsiteX8" fmla="*/ 548555 w 1387187"/>
                <a:gd name="connsiteY8" fmla="*/ 39912 h 1356094"/>
                <a:gd name="connsiteX9" fmla="*/ 808111 w 1387187"/>
                <a:gd name="connsiteY9" fmla="*/ 19346 h 1356094"/>
                <a:gd name="connsiteX10" fmla="*/ 923925 w 1387187"/>
                <a:gd name="connsiteY10" fmla="*/ 163087 h 1356094"/>
                <a:gd name="connsiteX11" fmla="*/ 920461 w 1387187"/>
                <a:gd name="connsiteY11" fmla="*/ 455980 h 1356094"/>
                <a:gd name="connsiteX12" fmla="*/ 858331 w 1387187"/>
                <a:gd name="connsiteY12" fmla="*/ 575475 h 1356094"/>
                <a:gd name="connsiteX13" fmla="*/ 1067665 w 1387187"/>
                <a:gd name="connsiteY13" fmla="*/ 629812 h 1356094"/>
                <a:gd name="connsiteX14" fmla="*/ 1265093 w 1387187"/>
                <a:gd name="connsiteY14" fmla="*/ 841526 h 1356094"/>
                <a:gd name="connsiteX15" fmla="*/ 1366622 w 1387187"/>
                <a:gd name="connsiteY15" fmla="*/ 1210620 h 1356094"/>
                <a:gd name="connsiteX16" fmla="*/ 1387187 w 1387187"/>
                <a:gd name="connsiteY16" fmla="*/ 1356094 h 1356094"/>
                <a:gd name="connsiteX0" fmla="*/ 1387187 w 1387187"/>
                <a:gd name="connsiteY0" fmla="*/ 1356094 h 1356094"/>
                <a:gd name="connsiteX1" fmla="*/ 0 w 1387187"/>
                <a:gd name="connsiteY1" fmla="*/ 1355660 h 1356094"/>
                <a:gd name="connsiteX2" fmla="*/ 19916 w 1387187"/>
                <a:gd name="connsiteY2" fmla="*/ 1205425 h 1356094"/>
                <a:gd name="connsiteX3" fmla="*/ 123825 w 1387187"/>
                <a:gd name="connsiteY3" fmla="*/ 841743 h 1356094"/>
                <a:gd name="connsiteX4" fmla="*/ 342034 w 1387187"/>
                <a:gd name="connsiteY4" fmla="*/ 633925 h 1356094"/>
                <a:gd name="connsiteX5" fmla="*/ 489022 w 1387187"/>
                <a:gd name="connsiteY5" fmla="*/ 572445 h 1356094"/>
                <a:gd name="connsiteX6" fmla="*/ 434903 w 1387187"/>
                <a:gd name="connsiteY6" fmla="*/ 459877 h 1356094"/>
                <a:gd name="connsiteX7" fmla="*/ 439665 w 1387187"/>
                <a:gd name="connsiteY7" fmla="*/ 232575 h 1356094"/>
                <a:gd name="connsiteX8" fmla="*/ 548555 w 1387187"/>
                <a:gd name="connsiteY8" fmla="*/ 39912 h 1356094"/>
                <a:gd name="connsiteX9" fmla="*/ 808111 w 1387187"/>
                <a:gd name="connsiteY9" fmla="*/ 19346 h 1356094"/>
                <a:gd name="connsiteX10" fmla="*/ 923925 w 1387187"/>
                <a:gd name="connsiteY10" fmla="*/ 163087 h 1356094"/>
                <a:gd name="connsiteX11" fmla="*/ 920461 w 1387187"/>
                <a:gd name="connsiteY11" fmla="*/ 455980 h 1356094"/>
                <a:gd name="connsiteX12" fmla="*/ 858331 w 1387187"/>
                <a:gd name="connsiteY12" fmla="*/ 575475 h 1356094"/>
                <a:gd name="connsiteX13" fmla="*/ 1067665 w 1387187"/>
                <a:gd name="connsiteY13" fmla="*/ 629812 h 1356094"/>
                <a:gd name="connsiteX14" fmla="*/ 1265093 w 1387187"/>
                <a:gd name="connsiteY14" fmla="*/ 841526 h 1356094"/>
                <a:gd name="connsiteX15" fmla="*/ 1366622 w 1387187"/>
                <a:gd name="connsiteY15" fmla="*/ 1210620 h 1356094"/>
                <a:gd name="connsiteX16" fmla="*/ 1387187 w 1387187"/>
                <a:gd name="connsiteY16" fmla="*/ 1356094 h 1356094"/>
                <a:gd name="connsiteX0" fmla="*/ 1387187 w 1387187"/>
                <a:gd name="connsiteY0" fmla="*/ 1356094 h 1356094"/>
                <a:gd name="connsiteX1" fmla="*/ 0 w 1387187"/>
                <a:gd name="connsiteY1" fmla="*/ 1355660 h 1356094"/>
                <a:gd name="connsiteX2" fmla="*/ 19916 w 1387187"/>
                <a:gd name="connsiteY2" fmla="*/ 1205425 h 1356094"/>
                <a:gd name="connsiteX3" fmla="*/ 123825 w 1387187"/>
                <a:gd name="connsiteY3" fmla="*/ 841743 h 1356094"/>
                <a:gd name="connsiteX4" fmla="*/ 342034 w 1387187"/>
                <a:gd name="connsiteY4" fmla="*/ 633925 h 1356094"/>
                <a:gd name="connsiteX5" fmla="*/ 501722 w 1387187"/>
                <a:gd name="connsiteY5" fmla="*/ 572445 h 1356094"/>
                <a:gd name="connsiteX6" fmla="*/ 434903 w 1387187"/>
                <a:gd name="connsiteY6" fmla="*/ 459877 h 1356094"/>
                <a:gd name="connsiteX7" fmla="*/ 439665 w 1387187"/>
                <a:gd name="connsiteY7" fmla="*/ 232575 h 1356094"/>
                <a:gd name="connsiteX8" fmla="*/ 548555 w 1387187"/>
                <a:gd name="connsiteY8" fmla="*/ 39912 h 1356094"/>
                <a:gd name="connsiteX9" fmla="*/ 808111 w 1387187"/>
                <a:gd name="connsiteY9" fmla="*/ 19346 h 1356094"/>
                <a:gd name="connsiteX10" fmla="*/ 923925 w 1387187"/>
                <a:gd name="connsiteY10" fmla="*/ 163087 h 1356094"/>
                <a:gd name="connsiteX11" fmla="*/ 920461 w 1387187"/>
                <a:gd name="connsiteY11" fmla="*/ 455980 h 1356094"/>
                <a:gd name="connsiteX12" fmla="*/ 858331 w 1387187"/>
                <a:gd name="connsiteY12" fmla="*/ 575475 h 1356094"/>
                <a:gd name="connsiteX13" fmla="*/ 1067665 w 1387187"/>
                <a:gd name="connsiteY13" fmla="*/ 629812 h 1356094"/>
                <a:gd name="connsiteX14" fmla="*/ 1265093 w 1387187"/>
                <a:gd name="connsiteY14" fmla="*/ 841526 h 1356094"/>
                <a:gd name="connsiteX15" fmla="*/ 1366622 w 1387187"/>
                <a:gd name="connsiteY15" fmla="*/ 1210620 h 1356094"/>
                <a:gd name="connsiteX16" fmla="*/ 1387187 w 1387187"/>
                <a:gd name="connsiteY16" fmla="*/ 1356094 h 1356094"/>
                <a:gd name="connsiteX0" fmla="*/ 1387187 w 1387187"/>
                <a:gd name="connsiteY0" fmla="*/ 1361320 h 1361320"/>
                <a:gd name="connsiteX1" fmla="*/ 0 w 1387187"/>
                <a:gd name="connsiteY1" fmla="*/ 1360886 h 1361320"/>
                <a:gd name="connsiteX2" fmla="*/ 19916 w 1387187"/>
                <a:gd name="connsiteY2" fmla="*/ 1210651 h 1361320"/>
                <a:gd name="connsiteX3" fmla="*/ 123825 w 1387187"/>
                <a:gd name="connsiteY3" fmla="*/ 846969 h 1361320"/>
                <a:gd name="connsiteX4" fmla="*/ 342034 w 1387187"/>
                <a:gd name="connsiteY4" fmla="*/ 639151 h 1361320"/>
                <a:gd name="connsiteX5" fmla="*/ 501722 w 1387187"/>
                <a:gd name="connsiteY5" fmla="*/ 577671 h 1361320"/>
                <a:gd name="connsiteX6" fmla="*/ 434903 w 1387187"/>
                <a:gd name="connsiteY6" fmla="*/ 465103 h 1361320"/>
                <a:gd name="connsiteX7" fmla="*/ 439665 w 1387187"/>
                <a:gd name="connsiteY7" fmla="*/ 237801 h 1361320"/>
                <a:gd name="connsiteX8" fmla="*/ 548555 w 1387187"/>
                <a:gd name="connsiteY8" fmla="*/ 45138 h 1361320"/>
                <a:gd name="connsiteX9" fmla="*/ 808111 w 1387187"/>
                <a:gd name="connsiteY9" fmla="*/ 24572 h 1361320"/>
                <a:gd name="connsiteX10" fmla="*/ 920750 w 1387187"/>
                <a:gd name="connsiteY10" fmla="*/ 247688 h 1361320"/>
                <a:gd name="connsiteX11" fmla="*/ 920461 w 1387187"/>
                <a:gd name="connsiteY11" fmla="*/ 461206 h 1361320"/>
                <a:gd name="connsiteX12" fmla="*/ 858331 w 1387187"/>
                <a:gd name="connsiteY12" fmla="*/ 580701 h 1361320"/>
                <a:gd name="connsiteX13" fmla="*/ 1067665 w 1387187"/>
                <a:gd name="connsiteY13" fmla="*/ 635038 h 1361320"/>
                <a:gd name="connsiteX14" fmla="*/ 1265093 w 1387187"/>
                <a:gd name="connsiteY14" fmla="*/ 846752 h 1361320"/>
                <a:gd name="connsiteX15" fmla="*/ 1366622 w 1387187"/>
                <a:gd name="connsiteY15" fmla="*/ 1215846 h 1361320"/>
                <a:gd name="connsiteX16" fmla="*/ 1387187 w 1387187"/>
                <a:gd name="connsiteY16" fmla="*/ 1361320 h 1361320"/>
                <a:gd name="connsiteX0" fmla="*/ 1387187 w 1387187"/>
                <a:gd name="connsiteY0" fmla="*/ 1356287 h 1356287"/>
                <a:gd name="connsiteX1" fmla="*/ 0 w 1387187"/>
                <a:gd name="connsiteY1" fmla="*/ 1355853 h 1356287"/>
                <a:gd name="connsiteX2" fmla="*/ 19916 w 1387187"/>
                <a:gd name="connsiteY2" fmla="*/ 1205618 h 1356287"/>
                <a:gd name="connsiteX3" fmla="*/ 123825 w 1387187"/>
                <a:gd name="connsiteY3" fmla="*/ 841936 h 1356287"/>
                <a:gd name="connsiteX4" fmla="*/ 342034 w 1387187"/>
                <a:gd name="connsiteY4" fmla="*/ 634118 h 1356287"/>
                <a:gd name="connsiteX5" fmla="*/ 501722 w 1387187"/>
                <a:gd name="connsiteY5" fmla="*/ 572638 h 1356287"/>
                <a:gd name="connsiteX6" fmla="*/ 434903 w 1387187"/>
                <a:gd name="connsiteY6" fmla="*/ 460070 h 1356287"/>
                <a:gd name="connsiteX7" fmla="*/ 439665 w 1387187"/>
                <a:gd name="connsiteY7" fmla="*/ 232768 h 1356287"/>
                <a:gd name="connsiteX8" fmla="*/ 548555 w 1387187"/>
                <a:gd name="connsiteY8" fmla="*/ 40105 h 1356287"/>
                <a:gd name="connsiteX9" fmla="*/ 808111 w 1387187"/>
                <a:gd name="connsiteY9" fmla="*/ 29064 h 1356287"/>
                <a:gd name="connsiteX10" fmla="*/ 920750 w 1387187"/>
                <a:gd name="connsiteY10" fmla="*/ 242655 h 1356287"/>
                <a:gd name="connsiteX11" fmla="*/ 920461 w 1387187"/>
                <a:gd name="connsiteY11" fmla="*/ 456173 h 1356287"/>
                <a:gd name="connsiteX12" fmla="*/ 858331 w 1387187"/>
                <a:gd name="connsiteY12" fmla="*/ 575668 h 1356287"/>
                <a:gd name="connsiteX13" fmla="*/ 1067665 w 1387187"/>
                <a:gd name="connsiteY13" fmla="*/ 630005 h 1356287"/>
                <a:gd name="connsiteX14" fmla="*/ 1265093 w 1387187"/>
                <a:gd name="connsiteY14" fmla="*/ 841719 h 1356287"/>
                <a:gd name="connsiteX15" fmla="*/ 1366622 w 1387187"/>
                <a:gd name="connsiteY15" fmla="*/ 1210813 h 1356287"/>
                <a:gd name="connsiteX16" fmla="*/ 1387187 w 1387187"/>
                <a:gd name="connsiteY16" fmla="*/ 1356287 h 135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87187" h="1356287">
                  <a:moveTo>
                    <a:pt x="1387187" y="1356287"/>
                  </a:moveTo>
                  <a:lnTo>
                    <a:pt x="0" y="1355853"/>
                  </a:lnTo>
                  <a:cubicBezTo>
                    <a:pt x="8911" y="1271355"/>
                    <a:pt x="16452" y="1216009"/>
                    <a:pt x="19916" y="1205618"/>
                  </a:cubicBezTo>
                  <a:cubicBezTo>
                    <a:pt x="40553" y="1119965"/>
                    <a:pt x="70139" y="937186"/>
                    <a:pt x="123825" y="841936"/>
                  </a:cubicBezTo>
                  <a:cubicBezTo>
                    <a:pt x="177511" y="746686"/>
                    <a:pt x="279051" y="679001"/>
                    <a:pt x="342034" y="634118"/>
                  </a:cubicBezTo>
                  <a:cubicBezTo>
                    <a:pt x="405017" y="589235"/>
                    <a:pt x="466003" y="589740"/>
                    <a:pt x="501722" y="572638"/>
                  </a:cubicBezTo>
                  <a:cubicBezTo>
                    <a:pt x="480290" y="546012"/>
                    <a:pt x="452427" y="515023"/>
                    <a:pt x="434903" y="460070"/>
                  </a:cubicBezTo>
                  <a:cubicBezTo>
                    <a:pt x="420395" y="329497"/>
                    <a:pt x="420723" y="302762"/>
                    <a:pt x="439665" y="232768"/>
                  </a:cubicBezTo>
                  <a:cubicBezTo>
                    <a:pt x="458607" y="162774"/>
                    <a:pt x="487941" y="90328"/>
                    <a:pt x="548555" y="40105"/>
                  </a:cubicBezTo>
                  <a:cubicBezTo>
                    <a:pt x="605705" y="-18343"/>
                    <a:pt x="746078" y="-4694"/>
                    <a:pt x="808111" y="29064"/>
                  </a:cubicBezTo>
                  <a:cubicBezTo>
                    <a:pt x="870144" y="62822"/>
                    <a:pt x="902422" y="151626"/>
                    <a:pt x="920750" y="242655"/>
                  </a:cubicBezTo>
                  <a:cubicBezTo>
                    <a:pt x="939078" y="333684"/>
                    <a:pt x="930864" y="400671"/>
                    <a:pt x="920461" y="456173"/>
                  </a:cubicBezTo>
                  <a:cubicBezTo>
                    <a:pt x="910058" y="511675"/>
                    <a:pt x="867879" y="550633"/>
                    <a:pt x="858331" y="575668"/>
                  </a:cubicBezTo>
                  <a:cubicBezTo>
                    <a:pt x="866990" y="594718"/>
                    <a:pt x="989950" y="590822"/>
                    <a:pt x="1067665" y="630005"/>
                  </a:cubicBezTo>
                  <a:cubicBezTo>
                    <a:pt x="1136721" y="662260"/>
                    <a:pt x="1215267" y="744918"/>
                    <a:pt x="1265093" y="841719"/>
                  </a:cubicBezTo>
                  <a:cubicBezTo>
                    <a:pt x="1314919" y="938520"/>
                    <a:pt x="1346273" y="1125052"/>
                    <a:pt x="1366622" y="1210813"/>
                  </a:cubicBezTo>
                  <a:cubicBezTo>
                    <a:pt x="1386971" y="1296574"/>
                    <a:pt x="1376893" y="1279400"/>
                    <a:pt x="1387187" y="1356287"/>
                  </a:cubicBezTo>
                  <a:close/>
                </a:path>
              </a:pathLst>
            </a:custGeom>
            <a:solidFill>
              <a:srgbClr val="FFFFFF">
                <a:lumMod val="75000"/>
              </a:srgbClr>
            </a:solidFill>
            <a:ln w="9525">
              <a:noFill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226" name="Content">
            <a:extLst>
              <a:ext uri="{FF2B5EF4-FFF2-40B4-BE49-F238E27FC236}">
                <a16:creationId xmlns:a16="http://schemas.microsoft.com/office/drawing/2014/main" id="{552750F5-E11E-4B02-960D-8C7BDE2D45F4}"/>
              </a:ext>
            </a:extLst>
          </p:cNvPr>
          <p:cNvSpPr/>
          <p:nvPr>
            <p:custDataLst>
              <p:custData r:id="rId39"/>
            </p:custDataLst>
          </p:nvPr>
        </p:nvSpPr>
        <p:spPr>
          <a:xfrm>
            <a:off x="5111193" y="1389847"/>
            <a:ext cx="1595246" cy="41549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ko-KR" altLang="en-US" sz="1200" dirty="0">
                <a:latin typeface="Segoe UI" pitchFamily="34" charset="0"/>
                <a:cs typeface="Segoe UI" pitchFamily="34" charset="0"/>
              </a:rPr>
              <a:t>전화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27" name="Content">
            <a:extLst>
              <a:ext uri="{FF2B5EF4-FFF2-40B4-BE49-F238E27FC236}">
                <a16:creationId xmlns:a16="http://schemas.microsoft.com/office/drawing/2014/main" id="{9892AC6E-7B8E-48E1-9B2F-48694844AF70}"/>
              </a:ext>
            </a:extLst>
          </p:cNvPr>
          <p:cNvSpPr/>
          <p:nvPr>
            <p:custDataLst>
              <p:custData r:id="rId40"/>
            </p:custDataLst>
          </p:nvPr>
        </p:nvSpPr>
        <p:spPr>
          <a:xfrm>
            <a:off x="5124087" y="1879139"/>
            <a:ext cx="1595246" cy="41549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ko-KR" alt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메시지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32" name="Content">
            <a:extLst>
              <a:ext uri="{FF2B5EF4-FFF2-40B4-BE49-F238E27FC236}">
                <a16:creationId xmlns:a16="http://schemas.microsoft.com/office/drawing/2014/main" id="{AF71AE54-0641-45FE-87CD-F057333FBAB5}"/>
              </a:ext>
            </a:extLst>
          </p:cNvPr>
          <p:cNvSpPr/>
          <p:nvPr>
            <p:custDataLst>
              <p:custData r:id="rId41"/>
            </p:custDataLst>
          </p:nvPr>
        </p:nvSpPr>
        <p:spPr>
          <a:xfrm>
            <a:off x="5146140" y="2368432"/>
            <a:ext cx="1595247" cy="41549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ko-KR" altLang="en-US" sz="1200" dirty="0">
                <a:latin typeface="Segoe UI" pitchFamily="34" charset="0"/>
                <a:cs typeface="Segoe UI" pitchFamily="34" charset="0"/>
              </a:rPr>
              <a:t>카메라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33" name="Content">
            <a:extLst>
              <a:ext uri="{FF2B5EF4-FFF2-40B4-BE49-F238E27FC236}">
                <a16:creationId xmlns:a16="http://schemas.microsoft.com/office/drawing/2014/main" id="{89A2C325-36A3-4A56-9CBF-889F9111406A}"/>
              </a:ext>
            </a:extLst>
          </p:cNvPr>
          <p:cNvSpPr/>
          <p:nvPr>
            <p:custDataLst>
              <p:custData r:id="rId42"/>
            </p:custDataLst>
          </p:nvPr>
        </p:nvSpPr>
        <p:spPr>
          <a:xfrm>
            <a:off x="5142200" y="2857725"/>
            <a:ext cx="1595247" cy="41549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ko-KR" alt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알람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34" name="Content">
            <a:extLst>
              <a:ext uri="{FF2B5EF4-FFF2-40B4-BE49-F238E27FC236}">
                <a16:creationId xmlns:a16="http://schemas.microsoft.com/office/drawing/2014/main" id="{73D48F0A-868F-4D9E-974A-78270BF3D8A2}"/>
              </a:ext>
            </a:extLst>
          </p:cNvPr>
          <p:cNvSpPr/>
          <p:nvPr>
            <p:custDataLst>
              <p:custData r:id="rId43"/>
            </p:custDataLst>
          </p:nvPr>
        </p:nvSpPr>
        <p:spPr>
          <a:xfrm>
            <a:off x="5136077" y="3339564"/>
            <a:ext cx="1595247" cy="41549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ko-KR" altLang="en-US" sz="1200" dirty="0">
                <a:latin typeface="Segoe UI" pitchFamily="34" charset="0"/>
                <a:cs typeface="Segoe UI" pitchFamily="34" charset="0"/>
              </a:rPr>
              <a:t>소리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41" name="Content">
            <a:extLst>
              <a:ext uri="{FF2B5EF4-FFF2-40B4-BE49-F238E27FC236}">
                <a16:creationId xmlns:a16="http://schemas.microsoft.com/office/drawing/2014/main" id="{69C3D69E-087A-4AD3-889C-DFA30A4F4235}"/>
              </a:ext>
            </a:extLst>
          </p:cNvPr>
          <p:cNvSpPr/>
          <p:nvPr>
            <p:custDataLst>
              <p:custData r:id="rId44"/>
            </p:custDataLst>
          </p:nvPr>
        </p:nvSpPr>
        <p:spPr>
          <a:xfrm>
            <a:off x="5136077" y="3819528"/>
            <a:ext cx="1595247" cy="41549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ko-KR" altLang="en-US" sz="1200" dirty="0">
                <a:latin typeface="Segoe UI" pitchFamily="34" charset="0"/>
                <a:cs typeface="Segoe UI" pitchFamily="34" charset="0"/>
              </a:rPr>
              <a:t>손전등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42" name="Content">
            <a:extLst>
              <a:ext uri="{FF2B5EF4-FFF2-40B4-BE49-F238E27FC236}">
                <a16:creationId xmlns:a16="http://schemas.microsoft.com/office/drawing/2014/main" id="{A1C11502-E27C-4B4C-AE25-B69E38D4CC25}"/>
              </a:ext>
            </a:extLst>
          </p:cNvPr>
          <p:cNvSpPr/>
          <p:nvPr>
            <p:custDataLst>
              <p:custData r:id="rId45"/>
            </p:custDataLst>
          </p:nvPr>
        </p:nvSpPr>
        <p:spPr>
          <a:xfrm>
            <a:off x="5129644" y="4316563"/>
            <a:ext cx="1611743" cy="41549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ko-KR" alt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연락처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243" name="Picture 2" descr="C:\Users\t-dantay\Documents\First24\question1.png">
            <a:extLst>
              <a:ext uri="{FF2B5EF4-FFF2-40B4-BE49-F238E27FC236}">
                <a16:creationId xmlns:a16="http://schemas.microsoft.com/office/drawing/2014/main" id="{B987F2A9-E75B-4104-9D2C-01B1C1734F6E}"/>
              </a:ext>
            </a:extLst>
          </p:cNvPr>
          <p:cNvPicPr>
            <a:picLocks noChangeAspect="1" noChangeArrowheads="1"/>
          </p:cNvPicPr>
          <p:nvPr>
            <p:custDataLst>
              <p:custData r:id="rId46"/>
            </p:custDataLst>
          </p:nvPr>
        </p:nvPicPr>
        <p:blipFill>
          <a:blip r:embed="rId10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6098" y="4892594"/>
            <a:ext cx="328011" cy="328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4" name="Picture 1">
            <a:extLst>
              <a:ext uri="{FF2B5EF4-FFF2-40B4-BE49-F238E27FC236}">
                <a16:creationId xmlns:a16="http://schemas.microsoft.com/office/drawing/2014/main" id="{D26AC830-2B13-4427-9711-554129888771}"/>
              </a:ext>
            </a:extLst>
          </p:cNvPr>
          <p:cNvPicPr preferRelativeResize="0">
            <a:picLocks/>
          </p:cNvPicPr>
          <p:nvPr>
            <p:custDataLst>
              <p:custData r:id="rId47"/>
            </p:custDataLst>
          </p:nvPr>
        </p:nvPicPr>
        <p:blipFill rotWithShape="1">
          <a:blip r:embed="rId10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82" t="17573" r="20424" b="30401"/>
          <a:stretch/>
        </p:blipFill>
        <p:spPr>
          <a:xfrm>
            <a:off x="5095446" y="4921014"/>
            <a:ext cx="276703" cy="299591"/>
          </a:xfrm>
          <a:prstGeom prst="rect">
            <a:avLst/>
          </a:prstGeom>
        </p:spPr>
      </p:pic>
      <p:sp>
        <p:nvSpPr>
          <p:cNvPr id="245" name="TextBox 244">
            <a:extLst>
              <a:ext uri="{FF2B5EF4-FFF2-40B4-BE49-F238E27FC236}">
                <a16:creationId xmlns:a16="http://schemas.microsoft.com/office/drawing/2014/main" id="{6A4E4085-4A88-4730-ABF6-EE2CA26AD3A7}"/>
              </a:ext>
            </a:extLst>
          </p:cNvPr>
          <p:cNvSpPr txBox="1"/>
          <p:nvPr/>
        </p:nvSpPr>
        <p:spPr>
          <a:xfrm>
            <a:off x="4454069" y="5196902"/>
            <a:ext cx="67120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/>
              <a:t> 도우미</a:t>
            </a: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C0028A95-297E-4033-B7FC-35E6FB9C1EB7}"/>
              </a:ext>
            </a:extLst>
          </p:cNvPr>
          <p:cNvSpPr txBox="1"/>
          <p:nvPr/>
        </p:nvSpPr>
        <p:spPr>
          <a:xfrm>
            <a:off x="4986033" y="5203418"/>
            <a:ext cx="4800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/>
              <a:t>설정</a:t>
            </a:r>
          </a:p>
        </p:txBody>
      </p:sp>
      <p:pic>
        <p:nvPicPr>
          <p:cNvPr id="247" name="Picture 2" descr="C:\Users\t-dantay\Documents\Placeholders\Microphone.png">
            <a:extLst>
              <a:ext uri="{FF2B5EF4-FFF2-40B4-BE49-F238E27FC236}">
                <a16:creationId xmlns:a16="http://schemas.microsoft.com/office/drawing/2014/main" id="{68131A6B-81F3-480E-A451-E58E1E7FDAE2}"/>
              </a:ext>
            </a:extLst>
          </p:cNvPr>
          <p:cNvPicPr>
            <a:picLocks noChangeAspect="1" noChangeArrowheads="1"/>
          </p:cNvPicPr>
          <p:nvPr>
            <p:custDataLst>
              <p:custData r:id="rId48"/>
            </p:custDataLst>
          </p:nvPr>
        </p:nvPicPr>
        <p:blipFill>
          <a:blip r:embed="rId10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3303" y="4933448"/>
            <a:ext cx="269965" cy="311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8" name="TextBox 247">
            <a:extLst>
              <a:ext uri="{FF2B5EF4-FFF2-40B4-BE49-F238E27FC236}">
                <a16:creationId xmlns:a16="http://schemas.microsoft.com/office/drawing/2014/main" id="{5E0CC527-AFFB-4445-B102-0B0431C9DA09}"/>
              </a:ext>
            </a:extLst>
          </p:cNvPr>
          <p:cNvSpPr txBox="1"/>
          <p:nvPr/>
        </p:nvSpPr>
        <p:spPr>
          <a:xfrm>
            <a:off x="5967206" y="5232086"/>
            <a:ext cx="6530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/>
              <a:t>음성명령</a:t>
            </a:r>
          </a:p>
        </p:txBody>
      </p:sp>
      <p:pic>
        <p:nvPicPr>
          <p:cNvPr id="249" name="Picture 1">
            <a:extLst>
              <a:ext uri="{FF2B5EF4-FFF2-40B4-BE49-F238E27FC236}">
                <a16:creationId xmlns:a16="http://schemas.microsoft.com/office/drawing/2014/main" id="{AB145D8E-5032-4CE9-8C6C-934B59CEB449}"/>
              </a:ext>
            </a:extLst>
          </p:cNvPr>
          <p:cNvPicPr preferRelativeResize="0">
            <a:picLocks/>
          </p:cNvPicPr>
          <p:nvPr>
            <p:custDataLst>
              <p:custData r:id="rId49"/>
            </p:custDataLst>
          </p:nvPr>
        </p:nvPicPr>
        <p:blipFill>
          <a:blip r:embed="rId10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6574" y="5023154"/>
            <a:ext cx="337500" cy="337500"/>
          </a:xfrm>
          <a:prstGeom prst="rect">
            <a:avLst/>
          </a:prstGeom>
        </p:spPr>
      </p:pic>
      <p:pic>
        <p:nvPicPr>
          <p:cNvPr id="250" name="Picture 1">
            <a:extLst>
              <a:ext uri="{FF2B5EF4-FFF2-40B4-BE49-F238E27FC236}">
                <a16:creationId xmlns:a16="http://schemas.microsoft.com/office/drawing/2014/main" id="{1688A892-ECF2-4B76-A60E-A41D6CDC7233}"/>
              </a:ext>
            </a:extLst>
          </p:cNvPr>
          <p:cNvPicPr preferRelativeResize="0">
            <a:picLocks/>
          </p:cNvPicPr>
          <p:nvPr>
            <p:custDataLst>
              <p:custData r:id="rId50"/>
            </p:custDataLst>
          </p:nvPr>
        </p:nvPicPr>
        <p:blipFill>
          <a:blip r:embed="rId10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4781" y="4933448"/>
            <a:ext cx="337500" cy="337500"/>
          </a:xfrm>
          <a:prstGeom prst="rect">
            <a:avLst/>
          </a:prstGeom>
        </p:spPr>
      </p:pic>
      <p:sp>
        <p:nvSpPr>
          <p:cNvPr id="251" name="TextBox 250">
            <a:extLst>
              <a:ext uri="{FF2B5EF4-FFF2-40B4-BE49-F238E27FC236}">
                <a16:creationId xmlns:a16="http://schemas.microsoft.com/office/drawing/2014/main" id="{109396E0-C436-445A-9DFC-296E157C7EA6}"/>
              </a:ext>
            </a:extLst>
          </p:cNvPr>
          <p:cNvSpPr txBox="1"/>
          <p:nvPr/>
        </p:nvSpPr>
        <p:spPr>
          <a:xfrm>
            <a:off x="5606658" y="5220605"/>
            <a:ext cx="4800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/>
              <a:t>메뉴</a:t>
            </a:r>
          </a:p>
        </p:txBody>
      </p:sp>
      <p:pic>
        <p:nvPicPr>
          <p:cNvPr id="252" name="Picture 1">
            <a:extLst>
              <a:ext uri="{FF2B5EF4-FFF2-40B4-BE49-F238E27FC236}">
                <a16:creationId xmlns:a16="http://schemas.microsoft.com/office/drawing/2014/main" id="{D41A17C0-35C0-4E96-B0EE-B33AB03992BE}"/>
              </a:ext>
            </a:extLst>
          </p:cNvPr>
          <p:cNvPicPr>
            <a:picLocks noChangeAspect="1"/>
          </p:cNvPicPr>
          <p:nvPr>
            <p:custDataLst>
              <p:custData r:id="rId51"/>
            </p:custDataLst>
          </p:nvPr>
        </p:nvPicPr>
        <p:blipFill>
          <a:blip r:embed="rId10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6439" y="4942815"/>
            <a:ext cx="277790" cy="277790"/>
          </a:xfrm>
          <a:prstGeom prst="rect">
            <a:avLst/>
          </a:prstGeom>
        </p:spPr>
      </p:pic>
      <p:sp>
        <p:nvSpPr>
          <p:cNvPr id="253" name="TextBox 252">
            <a:extLst>
              <a:ext uri="{FF2B5EF4-FFF2-40B4-BE49-F238E27FC236}">
                <a16:creationId xmlns:a16="http://schemas.microsoft.com/office/drawing/2014/main" id="{4B25F931-BDE6-4A7A-B105-EC6E16DD9E3D}"/>
              </a:ext>
            </a:extLst>
          </p:cNvPr>
          <p:cNvSpPr txBox="1"/>
          <p:nvPr/>
        </p:nvSpPr>
        <p:spPr>
          <a:xfrm>
            <a:off x="6521357" y="5230678"/>
            <a:ext cx="6530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/>
              <a:t>   종료</a:t>
            </a:r>
          </a:p>
        </p:txBody>
      </p:sp>
      <p:pic>
        <p:nvPicPr>
          <p:cNvPr id="254" name="Picture 2" descr="C:\Users\t-dantay\Documents\First24\question1.png">
            <a:extLst>
              <a:ext uri="{FF2B5EF4-FFF2-40B4-BE49-F238E27FC236}">
                <a16:creationId xmlns:a16="http://schemas.microsoft.com/office/drawing/2014/main" id="{FBF8EB0A-CD5B-4E95-A5FD-2341812FD317}"/>
              </a:ext>
            </a:extLst>
          </p:cNvPr>
          <p:cNvPicPr>
            <a:picLocks noChangeAspect="1" noChangeArrowheads="1"/>
          </p:cNvPicPr>
          <p:nvPr>
            <p:custDataLst>
              <p:custData r:id="rId52"/>
            </p:custDataLst>
          </p:nvPr>
        </p:nvPicPr>
        <p:blipFill>
          <a:blip r:embed="rId10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0084" y="945794"/>
            <a:ext cx="328011" cy="328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5" name="Picture 2" descr="C:\Users\t-dantay\Documents\First24\question1.png">
            <a:extLst>
              <a:ext uri="{FF2B5EF4-FFF2-40B4-BE49-F238E27FC236}">
                <a16:creationId xmlns:a16="http://schemas.microsoft.com/office/drawing/2014/main" id="{39B619BF-3BFA-4123-841D-C717383F2BF4}"/>
              </a:ext>
            </a:extLst>
          </p:cNvPr>
          <p:cNvPicPr>
            <a:picLocks noChangeAspect="1" noChangeArrowheads="1"/>
          </p:cNvPicPr>
          <p:nvPr>
            <p:custDataLst>
              <p:custData r:id="rId53"/>
            </p:custDataLst>
          </p:nvPr>
        </p:nvPicPr>
        <p:blipFill>
          <a:blip r:embed="rId10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0083" y="1433590"/>
            <a:ext cx="328011" cy="328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6" name="Picture 2" descr="C:\Users\t-dantay\Documents\First24\question1.png">
            <a:extLst>
              <a:ext uri="{FF2B5EF4-FFF2-40B4-BE49-F238E27FC236}">
                <a16:creationId xmlns:a16="http://schemas.microsoft.com/office/drawing/2014/main" id="{84DCE9F3-48EA-4B32-ABD5-D55825B4A2AD}"/>
              </a:ext>
            </a:extLst>
          </p:cNvPr>
          <p:cNvPicPr>
            <a:picLocks noChangeAspect="1" noChangeArrowheads="1"/>
          </p:cNvPicPr>
          <p:nvPr>
            <p:custDataLst>
              <p:custData r:id="rId54"/>
            </p:custDataLst>
          </p:nvPr>
        </p:nvPicPr>
        <p:blipFill>
          <a:blip r:embed="rId10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4022" y="1877075"/>
            <a:ext cx="328011" cy="328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7" name="Picture 2" descr="C:\Users\t-dantay\Documents\First24\question1.png">
            <a:extLst>
              <a:ext uri="{FF2B5EF4-FFF2-40B4-BE49-F238E27FC236}">
                <a16:creationId xmlns:a16="http://schemas.microsoft.com/office/drawing/2014/main" id="{6DC7EC43-ED88-43BB-8F1D-9AC37AB42E02}"/>
              </a:ext>
            </a:extLst>
          </p:cNvPr>
          <p:cNvPicPr>
            <a:picLocks noChangeAspect="1" noChangeArrowheads="1"/>
          </p:cNvPicPr>
          <p:nvPr>
            <p:custDataLst>
              <p:custData r:id="rId55"/>
            </p:custDataLst>
          </p:nvPr>
        </p:nvPicPr>
        <p:blipFill>
          <a:blip r:embed="rId10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4863" y="2402469"/>
            <a:ext cx="328011" cy="328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8" name="Picture 2" descr="C:\Users\t-dantay\Documents\First24\question1.png">
            <a:extLst>
              <a:ext uri="{FF2B5EF4-FFF2-40B4-BE49-F238E27FC236}">
                <a16:creationId xmlns:a16="http://schemas.microsoft.com/office/drawing/2014/main" id="{E751C450-C578-4064-81BE-D8F75BA91D9E}"/>
              </a:ext>
            </a:extLst>
          </p:cNvPr>
          <p:cNvPicPr>
            <a:picLocks noChangeAspect="1" noChangeArrowheads="1"/>
          </p:cNvPicPr>
          <p:nvPr>
            <p:custDataLst>
              <p:custData r:id="rId56"/>
            </p:custDataLst>
          </p:nvPr>
        </p:nvPicPr>
        <p:blipFill>
          <a:blip r:embed="rId10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4022" y="2886141"/>
            <a:ext cx="328011" cy="328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9" name="Picture 2" descr="C:\Users\t-dantay\Documents\First24\question1.png">
            <a:extLst>
              <a:ext uri="{FF2B5EF4-FFF2-40B4-BE49-F238E27FC236}">
                <a16:creationId xmlns:a16="http://schemas.microsoft.com/office/drawing/2014/main" id="{1A2CE7B9-6312-4B97-9EFB-35DA6906A5CE}"/>
              </a:ext>
            </a:extLst>
          </p:cNvPr>
          <p:cNvPicPr>
            <a:picLocks noChangeAspect="1" noChangeArrowheads="1"/>
          </p:cNvPicPr>
          <p:nvPr>
            <p:custDataLst>
              <p:custData r:id="rId57"/>
            </p:custDataLst>
          </p:nvPr>
        </p:nvPicPr>
        <p:blipFill>
          <a:blip r:embed="rId10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7516" y="3383043"/>
            <a:ext cx="328011" cy="328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0" name="Picture 2" descr="C:\Users\t-dantay\Documents\First24\question1.png">
            <a:extLst>
              <a:ext uri="{FF2B5EF4-FFF2-40B4-BE49-F238E27FC236}">
                <a16:creationId xmlns:a16="http://schemas.microsoft.com/office/drawing/2014/main" id="{DE21E46A-2FB2-444F-8DDD-910BBD050B40}"/>
              </a:ext>
            </a:extLst>
          </p:cNvPr>
          <p:cNvPicPr>
            <a:picLocks noChangeAspect="1" noChangeArrowheads="1"/>
          </p:cNvPicPr>
          <p:nvPr>
            <p:custDataLst>
              <p:custData r:id="rId58"/>
            </p:custDataLst>
          </p:nvPr>
        </p:nvPicPr>
        <p:blipFill>
          <a:blip r:embed="rId10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4022" y="3847528"/>
            <a:ext cx="328011" cy="328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1" name="Picture 2" descr="C:\Users\t-dantay\Documents\First24\question1.png">
            <a:extLst>
              <a:ext uri="{FF2B5EF4-FFF2-40B4-BE49-F238E27FC236}">
                <a16:creationId xmlns:a16="http://schemas.microsoft.com/office/drawing/2014/main" id="{7B2CDEB4-AF1E-4C24-B922-8EC420DFA6F5}"/>
              </a:ext>
            </a:extLst>
          </p:cNvPr>
          <p:cNvPicPr>
            <a:picLocks noChangeAspect="1" noChangeArrowheads="1"/>
          </p:cNvPicPr>
          <p:nvPr>
            <p:custDataLst>
              <p:custData r:id="rId59"/>
            </p:custDataLst>
          </p:nvPr>
        </p:nvPicPr>
        <p:blipFill>
          <a:blip r:embed="rId10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7515" y="4365495"/>
            <a:ext cx="328011" cy="328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2" name="WindowsPhone">
            <a:extLst>
              <a:ext uri="{FF2B5EF4-FFF2-40B4-BE49-F238E27FC236}">
                <a16:creationId xmlns:a16="http://schemas.microsoft.com/office/drawing/2014/main" id="{F6CAE748-CEB8-40F6-9E4D-FAE888C1C8FE}"/>
              </a:ext>
            </a:extLst>
          </p:cNvPr>
          <p:cNvGrpSpPr/>
          <p:nvPr>
            <p:custDataLst>
              <p:custData r:id="rId60"/>
            </p:custDataLst>
          </p:nvPr>
        </p:nvGrpSpPr>
        <p:grpSpPr>
          <a:xfrm>
            <a:off x="8896398" y="178050"/>
            <a:ext cx="3097612" cy="6498076"/>
            <a:chOff x="2839503" y="1"/>
            <a:chExt cx="3464995" cy="6857998"/>
          </a:xfrm>
        </p:grpSpPr>
        <p:grpSp>
          <p:nvGrpSpPr>
            <p:cNvPr id="103" name="Group 2">
              <a:extLst>
                <a:ext uri="{FF2B5EF4-FFF2-40B4-BE49-F238E27FC236}">
                  <a16:creationId xmlns:a16="http://schemas.microsoft.com/office/drawing/2014/main" id="{F0C56BE2-3924-44C2-BF99-BBF255CEED9B}"/>
                </a:ext>
              </a:extLst>
            </p:cNvPr>
            <p:cNvGrpSpPr/>
            <p:nvPr/>
          </p:nvGrpSpPr>
          <p:grpSpPr>
            <a:xfrm>
              <a:off x="2839503" y="1"/>
              <a:ext cx="3464995" cy="6857998"/>
              <a:chOff x="2839503" y="1"/>
              <a:chExt cx="3464995" cy="6857998"/>
            </a:xfrm>
          </p:grpSpPr>
          <p:grpSp>
            <p:nvGrpSpPr>
              <p:cNvPr id="105" name="Group 4">
                <a:extLst>
                  <a:ext uri="{FF2B5EF4-FFF2-40B4-BE49-F238E27FC236}">
                    <a16:creationId xmlns:a16="http://schemas.microsoft.com/office/drawing/2014/main" id="{CB262494-9695-4142-B559-1617A03CD17B}"/>
                  </a:ext>
                </a:extLst>
              </p:cNvPr>
              <p:cNvGrpSpPr/>
              <p:nvPr/>
            </p:nvGrpSpPr>
            <p:grpSpPr>
              <a:xfrm>
                <a:off x="2839503" y="1"/>
                <a:ext cx="3464995" cy="6857998"/>
                <a:chOff x="2834639" y="1"/>
                <a:chExt cx="3464995" cy="6857998"/>
              </a:xfrm>
            </p:grpSpPr>
            <p:sp>
              <p:nvSpPr>
                <p:cNvPr id="107" name="Rounded Rectangle 6">
                  <a:extLst>
                    <a:ext uri="{FF2B5EF4-FFF2-40B4-BE49-F238E27FC236}">
                      <a16:creationId xmlns:a16="http://schemas.microsoft.com/office/drawing/2014/main" id="{62268728-FAA8-453C-8D91-531A4EA3F4D4}"/>
                    </a:ext>
                  </a:extLst>
                </p:cNvPr>
                <p:cNvSpPr/>
                <p:nvPr userDrawn="1"/>
              </p:nvSpPr>
              <p:spPr>
                <a:xfrm>
                  <a:off x="2834639" y="1"/>
                  <a:ext cx="3464995" cy="6857998"/>
                </a:xfrm>
                <a:prstGeom prst="roundRect">
                  <a:avLst>
                    <a:gd name="adj" fmla="val 5515"/>
                  </a:avLst>
                </a:prstGeom>
                <a:solidFill>
                  <a:srgbClr val="FFFFFF"/>
                </a:solidFill>
                <a:ln w="3175">
                  <a:solidFill>
                    <a:srgbClr val="000000">
                      <a:lumMod val="95000"/>
                      <a:lumOff val="5000"/>
                    </a:srgbClr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8" name="Rounded Rectangle 7">
                  <a:extLst>
                    <a:ext uri="{FF2B5EF4-FFF2-40B4-BE49-F238E27FC236}">
                      <a16:creationId xmlns:a16="http://schemas.microsoft.com/office/drawing/2014/main" id="{DA0F51C8-32CC-49E5-8A01-3CDFB91DB71A}"/>
                    </a:ext>
                  </a:extLst>
                </p:cNvPr>
                <p:cNvSpPr/>
                <p:nvPr/>
              </p:nvSpPr>
              <p:spPr>
                <a:xfrm>
                  <a:off x="2928205" y="91440"/>
                  <a:ext cx="3276600" cy="6659880"/>
                </a:xfrm>
                <a:prstGeom prst="roundRect">
                  <a:avLst>
                    <a:gd name="adj" fmla="val 2819"/>
                  </a:avLst>
                </a:prstGeom>
                <a:solidFill>
                  <a:srgbClr val="FFFFFF">
                    <a:lumMod val="65000"/>
                  </a:srgbClr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8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  <p:sp>
              <p:nvSpPr>
                <p:cNvPr id="114" name="Rectangle 8">
                  <a:extLst>
                    <a:ext uri="{FF2B5EF4-FFF2-40B4-BE49-F238E27FC236}">
                      <a16:creationId xmlns:a16="http://schemas.microsoft.com/office/drawing/2014/main" id="{E48A6EF0-81C6-4FDB-A870-3DBBF95E7610}"/>
                    </a:ext>
                  </a:extLst>
                </p:cNvPr>
                <p:cNvSpPr/>
                <p:nvPr userDrawn="1"/>
              </p:nvSpPr>
              <p:spPr>
                <a:xfrm>
                  <a:off x="3050294" y="482053"/>
                  <a:ext cx="3038085" cy="5074920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000000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6" name="Left Arrow 9">
                  <a:extLst>
                    <a:ext uri="{FF2B5EF4-FFF2-40B4-BE49-F238E27FC236}">
                      <a16:creationId xmlns:a16="http://schemas.microsoft.com/office/drawing/2014/main" id="{E65D4DF3-7D9A-4258-887F-5E562FBE783F}"/>
                    </a:ext>
                  </a:extLst>
                </p:cNvPr>
                <p:cNvSpPr/>
                <p:nvPr userDrawn="1"/>
              </p:nvSpPr>
              <p:spPr>
                <a:xfrm>
                  <a:off x="3300730" y="6215335"/>
                  <a:ext cx="270769" cy="117324"/>
                </a:xfrm>
                <a:prstGeom prst="leftArrow">
                  <a:avLst>
                    <a:gd name="adj1" fmla="val 0"/>
                    <a:gd name="adj2" fmla="val 91165"/>
                  </a:avLst>
                </a:prstGeom>
                <a:noFill/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117" name="Group 10">
                  <a:extLst>
                    <a:ext uri="{FF2B5EF4-FFF2-40B4-BE49-F238E27FC236}">
                      <a16:creationId xmlns:a16="http://schemas.microsoft.com/office/drawing/2014/main" id="{270C795F-8CD7-4ADF-A82B-6285D4FF6E06}"/>
                    </a:ext>
                  </a:extLst>
                </p:cNvPr>
                <p:cNvGrpSpPr/>
                <p:nvPr/>
              </p:nvGrpSpPr>
              <p:grpSpPr>
                <a:xfrm rot="21384124">
                  <a:off x="4457215" y="6161552"/>
                  <a:ext cx="212326" cy="227346"/>
                  <a:chOff x="4194362" y="5874647"/>
                  <a:chExt cx="252148" cy="269985"/>
                </a:xfrm>
                <a:solidFill>
                  <a:srgbClr val="FFFFFF"/>
                </a:solidFill>
              </p:grpSpPr>
              <p:sp>
                <p:nvSpPr>
                  <p:cNvPr id="119" name="Flowchart: Stored Data 12">
                    <a:extLst>
                      <a:ext uri="{FF2B5EF4-FFF2-40B4-BE49-F238E27FC236}">
                        <a16:creationId xmlns:a16="http://schemas.microsoft.com/office/drawing/2014/main" id="{16DEEB1A-5C8D-41F2-9D29-9F3342C2B344}"/>
                      </a:ext>
                    </a:extLst>
                  </p:cNvPr>
                  <p:cNvSpPr/>
                  <p:nvPr/>
                </p:nvSpPr>
                <p:spPr>
                  <a:xfrm rot="6230930">
                    <a:off x="4218638" y="5878261"/>
                    <a:ext cx="115927" cy="108699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20" name="Flowchart: Stored Data 13">
                    <a:extLst>
                      <a:ext uri="{FF2B5EF4-FFF2-40B4-BE49-F238E27FC236}">
                        <a16:creationId xmlns:a16="http://schemas.microsoft.com/office/drawing/2014/main" id="{20F08A05-6DFF-4924-87BB-A0BA70DA36A6}"/>
                      </a:ext>
                    </a:extLst>
                  </p:cNvPr>
                  <p:cNvSpPr/>
                  <p:nvPr/>
                </p:nvSpPr>
                <p:spPr>
                  <a:xfrm rot="6230930">
                    <a:off x="4190748" y="5989157"/>
                    <a:ext cx="115927" cy="108699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21" name="Flowchart: Stored Data 14">
                    <a:extLst>
                      <a:ext uri="{FF2B5EF4-FFF2-40B4-BE49-F238E27FC236}">
                        <a16:creationId xmlns:a16="http://schemas.microsoft.com/office/drawing/2014/main" id="{A1D246E0-2C63-4F60-9AD7-13F80014E922}"/>
                      </a:ext>
                    </a:extLst>
                  </p:cNvPr>
                  <p:cNvSpPr/>
                  <p:nvPr/>
                </p:nvSpPr>
                <p:spPr>
                  <a:xfrm rot="16979296">
                    <a:off x="4335573" y="5922200"/>
                    <a:ext cx="114310" cy="107565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22" name="Flowchart: Stored Data 15">
                    <a:extLst>
                      <a:ext uri="{FF2B5EF4-FFF2-40B4-BE49-F238E27FC236}">
                        <a16:creationId xmlns:a16="http://schemas.microsoft.com/office/drawing/2014/main" id="{D3815E97-51B2-418A-AB4F-4F9CBEDC0C4A}"/>
                      </a:ext>
                    </a:extLst>
                  </p:cNvPr>
                  <p:cNvSpPr/>
                  <p:nvPr/>
                </p:nvSpPr>
                <p:spPr>
                  <a:xfrm rot="16979296">
                    <a:off x="4307999" y="6032886"/>
                    <a:ext cx="115927" cy="107565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</p:grpSp>
            <p:sp>
              <p:nvSpPr>
                <p:cNvPr id="118" name="Rounded Rectangle 11">
                  <a:extLst>
                    <a:ext uri="{FF2B5EF4-FFF2-40B4-BE49-F238E27FC236}">
                      <a16:creationId xmlns:a16="http://schemas.microsoft.com/office/drawing/2014/main" id="{13F78C35-4316-4706-AB25-0E8C9E501BCD}"/>
                    </a:ext>
                  </a:extLst>
                </p:cNvPr>
                <p:cNvSpPr/>
                <p:nvPr/>
              </p:nvSpPr>
              <p:spPr>
                <a:xfrm>
                  <a:off x="4138146" y="266078"/>
                  <a:ext cx="860720" cy="52045"/>
                </a:xfrm>
                <a:prstGeom prst="roundRect">
                  <a:avLst/>
                </a:prstGeom>
                <a:solidFill>
                  <a:srgbClr val="FFFFFF">
                    <a:lumMod val="95000"/>
                  </a:srgbClr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8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</p:grpSp>
          <p:sp>
            <p:nvSpPr>
              <p:cNvPr id="106" name="Rectangle 5">
                <a:extLst>
                  <a:ext uri="{FF2B5EF4-FFF2-40B4-BE49-F238E27FC236}">
                    <a16:creationId xmlns:a16="http://schemas.microsoft.com/office/drawing/2014/main" id="{B85C5488-311A-4DDF-9204-B7796FC169F2}"/>
                  </a:ext>
                </a:extLst>
              </p:cNvPr>
              <p:cNvSpPr/>
              <p:nvPr/>
            </p:nvSpPr>
            <p:spPr>
              <a:xfrm>
                <a:off x="3054545" y="482052"/>
                <a:ext cx="3038698" cy="188595"/>
              </a:xfrm>
              <a:prstGeom prst="rect">
                <a:avLst/>
              </a:prstGeom>
              <a:solidFill>
                <a:srgbClr val="000000">
                  <a:alpha val="35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12:38</a:t>
                </a:r>
              </a:p>
            </p:txBody>
          </p:sp>
        </p:grpSp>
        <p:pic>
          <p:nvPicPr>
            <p:cNvPr id="104" name="Picture 2" descr="C:\Users\t-dantay\Documents\WPIcons\appbar.feature.search.rest.png">
              <a:extLst>
                <a:ext uri="{FF2B5EF4-FFF2-40B4-BE49-F238E27FC236}">
                  <a16:creationId xmlns:a16="http://schemas.microsoft.com/office/drawing/2014/main" id="{155CDBFF-5267-47F9-89A2-125932FE9B0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5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19769" y="6091117"/>
              <a:ext cx="365760" cy="365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3" name="Content">
            <a:extLst>
              <a:ext uri="{FF2B5EF4-FFF2-40B4-BE49-F238E27FC236}">
                <a16:creationId xmlns:a16="http://schemas.microsoft.com/office/drawing/2014/main" id="{C55874BE-279C-4DED-8B55-6B6D300B9C68}"/>
              </a:ext>
            </a:extLst>
          </p:cNvPr>
          <p:cNvSpPr/>
          <p:nvPr>
            <p:custDataLst>
              <p:custData r:id="rId61"/>
            </p:custDataLst>
          </p:nvPr>
        </p:nvSpPr>
        <p:spPr>
          <a:xfrm>
            <a:off x="9724943" y="900139"/>
            <a:ext cx="1595247" cy="41549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ko-KR" alt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뉴스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124" name="Picture 2" descr="C:\Users\t-dantay\Documents\Placeholders\volume.png">
            <a:extLst>
              <a:ext uri="{FF2B5EF4-FFF2-40B4-BE49-F238E27FC236}">
                <a16:creationId xmlns:a16="http://schemas.microsoft.com/office/drawing/2014/main" id="{E141C93C-3ABD-4C95-A815-002813853241}"/>
              </a:ext>
            </a:extLst>
          </p:cNvPr>
          <p:cNvPicPr>
            <a:picLocks noChangeAspect="1" noChangeArrowheads="1"/>
          </p:cNvPicPr>
          <p:nvPr>
            <p:custDataLst>
              <p:custData r:id="rId62"/>
            </p:custDataLst>
          </p:nvPr>
        </p:nvPicPr>
        <p:blipFill>
          <a:blip r:embed="rId9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3146" y="3369694"/>
            <a:ext cx="399890" cy="340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5" name="Picture 2" descr="C:\Users\t-dantay\Documents\Placeholders\phone.png">
            <a:extLst>
              <a:ext uri="{FF2B5EF4-FFF2-40B4-BE49-F238E27FC236}">
                <a16:creationId xmlns:a16="http://schemas.microsoft.com/office/drawing/2014/main" id="{E0065893-3B3C-4391-904B-86882D078AB8}"/>
              </a:ext>
            </a:extLst>
          </p:cNvPr>
          <p:cNvPicPr>
            <a:picLocks noChangeAspect="1" noChangeArrowheads="1"/>
          </p:cNvPicPr>
          <p:nvPr>
            <p:custDataLst>
              <p:custData r:id="rId63"/>
            </p:custDataLst>
          </p:nvPr>
        </p:nvPicPr>
        <p:blipFill>
          <a:blip r:embed="rId9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2663" y="1411537"/>
            <a:ext cx="356076" cy="353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6" name="Picture 2" descr="C:\Users\t-dantay\Documents\First24\envelope1.png">
            <a:extLst>
              <a:ext uri="{FF2B5EF4-FFF2-40B4-BE49-F238E27FC236}">
                <a16:creationId xmlns:a16="http://schemas.microsoft.com/office/drawing/2014/main" id="{F5593E24-533F-48C5-8FB8-AF839BF1476C}"/>
              </a:ext>
            </a:extLst>
          </p:cNvPr>
          <p:cNvPicPr>
            <a:picLocks noChangeAspect="1" noChangeArrowheads="1"/>
          </p:cNvPicPr>
          <p:nvPr>
            <p:custDataLst>
              <p:custData r:id="rId64"/>
            </p:custDataLst>
          </p:nvPr>
        </p:nvPicPr>
        <p:blipFill>
          <a:blip r:embed="rId9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2663" y="1961992"/>
            <a:ext cx="350942" cy="246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7" name="Picture 2" descr="C:\Users\t-dantay\Documents\First24\camera1.png">
            <a:extLst>
              <a:ext uri="{FF2B5EF4-FFF2-40B4-BE49-F238E27FC236}">
                <a16:creationId xmlns:a16="http://schemas.microsoft.com/office/drawing/2014/main" id="{A1C32040-6668-45D4-82C3-42A3E9A134DF}"/>
              </a:ext>
            </a:extLst>
          </p:cNvPr>
          <p:cNvPicPr>
            <a:picLocks noChangeAspect="1" noChangeArrowheads="1"/>
          </p:cNvPicPr>
          <p:nvPr>
            <p:custDataLst>
              <p:custData r:id="rId65"/>
            </p:custDataLst>
          </p:nvPr>
        </p:nvPicPr>
        <p:blipFill>
          <a:blip r:embed="rId9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7937" y="2461943"/>
            <a:ext cx="345668" cy="205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8" name="Picture 2" descr="C:\Users\t-dantay\Documents\Placeholders\Edit.png">
            <a:extLst>
              <a:ext uri="{FF2B5EF4-FFF2-40B4-BE49-F238E27FC236}">
                <a16:creationId xmlns:a16="http://schemas.microsoft.com/office/drawing/2014/main" id="{D3432A88-C720-4819-B946-FA8915ECA685}"/>
              </a:ext>
            </a:extLst>
          </p:cNvPr>
          <p:cNvPicPr>
            <a:picLocks noChangeAspect="1" noChangeArrowheads="1"/>
          </p:cNvPicPr>
          <p:nvPr>
            <p:custDataLst>
              <p:custData r:id="rId66"/>
            </p:custDataLst>
          </p:nvPr>
        </p:nvPicPr>
        <p:blipFill>
          <a:blip r:embed="rId10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6433" y="3855663"/>
            <a:ext cx="348259" cy="353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9" name="Freeform 108">
            <a:extLst>
              <a:ext uri="{FF2B5EF4-FFF2-40B4-BE49-F238E27FC236}">
                <a16:creationId xmlns:a16="http://schemas.microsoft.com/office/drawing/2014/main" id="{7818F20E-690E-4AE8-A688-531EA46CCB0A}"/>
              </a:ext>
            </a:extLst>
          </p:cNvPr>
          <p:cNvSpPr>
            <a:spLocks noEditPoints="1"/>
          </p:cNvSpPr>
          <p:nvPr>
            <p:custDataLst>
              <p:custData r:id="rId67"/>
              <p:custData r:id="rId68"/>
            </p:custDataLst>
          </p:nvPr>
        </p:nvSpPr>
        <p:spPr bwMode="black">
          <a:xfrm>
            <a:off x="9252485" y="2902974"/>
            <a:ext cx="342207" cy="340531"/>
          </a:xfrm>
          <a:custGeom>
            <a:avLst/>
            <a:gdLst>
              <a:gd name="T0" fmla="*/ 29 w 70"/>
              <a:gd name="T1" fmla="*/ 9 h 78"/>
              <a:gd name="T2" fmla="*/ 9 w 70"/>
              <a:gd name="T3" fmla="*/ 6 h 78"/>
              <a:gd name="T4" fmla="*/ 5 w 70"/>
              <a:gd name="T5" fmla="*/ 26 h 78"/>
              <a:gd name="T6" fmla="*/ 29 w 70"/>
              <a:gd name="T7" fmla="*/ 9 h 78"/>
              <a:gd name="T8" fmla="*/ 50 w 70"/>
              <a:gd name="T9" fmla="*/ 49 h 78"/>
              <a:gd name="T10" fmla="*/ 54 w 70"/>
              <a:gd name="T11" fmla="*/ 46 h 78"/>
              <a:gd name="T12" fmla="*/ 50 w 70"/>
              <a:gd name="T13" fmla="*/ 42 h 78"/>
              <a:gd name="T14" fmla="*/ 40 w 70"/>
              <a:gd name="T15" fmla="*/ 42 h 78"/>
              <a:gd name="T16" fmla="*/ 40 w 70"/>
              <a:gd name="T17" fmla="*/ 29 h 78"/>
              <a:gd name="T18" fmla="*/ 36 w 70"/>
              <a:gd name="T19" fmla="*/ 25 h 78"/>
              <a:gd name="T20" fmla="*/ 33 w 70"/>
              <a:gd name="T21" fmla="*/ 29 h 78"/>
              <a:gd name="T22" fmla="*/ 33 w 70"/>
              <a:gd name="T23" fmla="*/ 46 h 78"/>
              <a:gd name="T24" fmla="*/ 36 w 70"/>
              <a:gd name="T25" fmla="*/ 49 h 78"/>
              <a:gd name="T26" fmla="*/ 50 w 70"/>
              <a:gd name="T27" fmla="*/ 49 h 78"/>
              <a:gd name="T28" fmla="*/ 36 w 70"/>
              <a:gd name="T29" fmla="*/ 20 h 78"/>
              <a:gd name="T30" fmla="*/ 62 w 70"/>
              <a:gd name="T31" fmla="*/ 46 h 78"/>
              <a:gd name="T32" fmla="*/ 36 w 70"/>
              <a:gd name="T33" fmla="*/ 71 h 78"/>
              <a:gd name="T34" fmla="*/ 11 w 70"/>
              <a:gd name="T35" fmla="*/ 46 h 78"/>
              <a:gd name="T36" fmla="*/ 36 w 70"/>
              <a:gd name="T37" fmla="*/ 20 h 78"/>
              <a:gd name="T38" fmla="*/ 36 w 70"/>
              <a:gd name="T39" fmla="*/ 78 h 78"/>
              <a:gd name="T40" fmla="*/ 69 w 70"/>
              <a:gd name="T41" fmla="*/ 46 h 78"/>
              <a:gd name="T42" fmla="*/ 36 w 70"/>
              <a:gd name="T43" fmla="*/ 13 h 78"/>
              <a:gd name="T44" fmla="*/ 4 w 70"/>
              <a:gd name="T45" fmla="*/ 46 h 78"/>
              <a:gd name="T46" fmla="*/ 36 w 70"/>
              <a:gd name="T47" fmla="*/ 78 h 78"/>
              <a:gd name="T48" fmla="*/ 42 w 70"/>
              <a:gd name="T49" fmla="*/ 9 h 78"/>
              <a:gd name="T50" fmla="*/ 62 w 70"/>
              <a:gd name="T51" fmla="*/ 6 h 78"/>
              <a:gd name="T52" fmla="*/ 67 w 70"/>
              <a:gd name="T53" fmla="*/ 24 h 78"/>
              <a:gd name="T54" fmla="*/ 42 w 70"/>
              <a:gd name="T55" fmla="*/ 9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70" h="78">
                <a:moveTo>
                  <a:pt x="29" y="9"/>
                </a:moveTo>
                <a:cubicBezTo>
                  <a:pt x="24" y="3"/>
                  <a:pt x="17" y="0"/>
                  <a:pt x="9" y="6"/>
                </a:cubicBezTo>
                <a:cubicBezTo>
                  <a:pt x="0" y="11"/>
                  <a:pt x="0" y="19"/>
                  <a:pt x="5" y="26"/>
                </a:cubicBezTo>
                <a:cubicBezTo>
                  <a:pt x="10" y="17"/>
                  <a:pt x="19" y="11"/>
                  <a:pt x="29" y="9"/>
                </a:cubicBezTo>
                <a:moveTo>
                  <a:pt x="50" y="49"/>
                </a:moveTo>
                <a:cubicBezTo>
                  <a:pt x="52" y="49"/>
                  <a:pt x="54" y="48"/>
                  <a:pt x="54" y="46"/>
                </a:cubicBezTo>
                <a:cubicBezTo>
                  <a:pt x="54" y="44"/>
                  <a:pt x="52" y="42"/>
                  <a:pt x="50" y="42"/>
                </a:cubicBezTo>
                <a:cubicBezTo>
                  <a:pt x="40" y="42"/>
                  <a:pt x="40" y="42"/>
                  <a:pt x="40" y="42"/>
                </a:cubicBezTo>
                <a:cubicBezTo>
                  <a:pt x="40" y="29"/>
                  <a:pt x="40" y="29"/>
                  <a:pt x="40" y="29"/>
                </a:cubicBezTo>
                <a:cubicBezTo>
                  <a:pt x="40" y="27"/>
                  <a:pt x="38" y="25"/>
                  <a:pt x="36" y="25"/>
                </a:cubicBezTo>
                <a:cubicBezTo>
                  <a:pt x="34" y="25"/>
                  <a:pt x="33" y="27"/>
                  <a:pt x="33" y="29"/>
                </a:cubicBezTo>
                <a:cubicBezTo>
                  <a:pt x="33" y="46"/>
                  <a:pt x="33" y="46"/>
                  <a:pt x="33" y="46"/>
                </a:cubicBezTo>
                <a:cubicBezTo>
                  <a:pt x="33" y="48"/>
                  <a:pt x="34" y="49"/>
                  <a:pt x="36" y="49"/>
                </a:cubicBezTo>
                <a:lnTo>
                  <a:pt x="50" y="49"/>
                </a:lnTo>
                <a:close/>
                <a:moveTo>
                  <a:pt x="36" y="20"/>
                </a:moveTo>
                <a:cubicBezTo>
                  <a:pt x="50" y="20"/>
                  <a:pt x="62" y="32"/>
                  <a:pt x="62" y="46"/>
                </a:cubicBezTo>
                <a:cubicBezTo>
                  <a:pt x="62" y="60"/>
                  <a:pt x="50" y="71"/>
                  <a:pt x="36" y="71"/>
                </a:cubicBezTo>
                <a:cubicBezTo>
                  <a:pt x="22" y="71"/>
                  <a:pt x="11" y="60"/>
                  <a:pt x="11" y="46"/>
                </a:cubicBezTo>
                <a:cubicBezTo>
                  <a:pt x="11" y="32"/>
                  <a:pt x="22" y="20"/>
                  <a:pt x="36" y="20"/>
                </a:cubicBezTo>
                <a:moveTo>
                  <a:pt x="36" y="78"/>
                </a:moveTo>
                <a:cubicBezTo>
                  <a:pt x="54" y="78"/>
                  <a:pt x="69" y="64"/>
                  <a:pt x="69" y="46"/>
                </a:cubicBezTo>
                <a:cubicBezTo>
                  <a:pt x="69" y="28"/>
                  <a:pt x="54" y="13"/>
                  <a:pt x="36" y="13"/>
                </a:cubicBezTo>
                <a:cubicBezTo>
                  <a:pt x="18" y="13"/>
                  <a:pt x="4" y="28"/>
                  <a:pt x="4" y="46"/>
                </a:cubicBezTo>
                <a:cubicBezTo>
                  <a:pt x="4" y="64"/>
                  <a:pt x="18" y="78"/>
                  <a:pt x="36" y="78"/>
                </a:cubicBezTo>
                <a:moveTo>
                  <a:pt x="42" y="9"/>
                </a:moveTo>
                <a:cubicBezTo>
                  <a:pt x="47" y="3"/>
                  <a:pt x="54" y="0"/>
                  <a:pt x="62" y="6"/>
                </a:cubicBezTo>
                <a:cubicBezTo>
                  <a:pt x="70" y="11"/>
                  <a:pt x="70" y="18"/>
                  <a:pt x="67" y="24"/>
                </a:cubicBezTo>
                <a:cubicBezTo>
                  <a:pt x="61" y="16"/>
                  <a:pt x="52" y="10"/>
                  <a:pt x="42" y="9"/>
                </a:cubicBezTo>
              </a:path>
            </a:pathLst>
          </a:custGeom>
          <a:solidFill>
            <a:srgbClr val="000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30" name="Picture 1">
            <a:extLst>
              <a:ext uri="{FF2B5EF4-FFF2-40B4-BE49-F238E27FC236}">
                <a16:creationId xmlns:a16="http://schemas.microsoft.com/office/drawing/2014/main" id="{46DAF6A4-16C8-44D4-A642-5D6BE1F617EF}"/>
              </a:ext>
            </a:extLst>
          </p:cNvPr>
          <p:cNvPicPr preferRelativeResize="0">
            <a:picLocks/>
          </p:cNvPicPr>
          <p:nvPr>
            <p:custDataLst>
              <p:custData r:id="rId69"/>
            </p:custDataLst>
          </p:nvPr>
        </p:nvPicPr>
        <p:blipFill rotWithShape="1">
          <a:blip r:embed="rId10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87" t="14587" r="18380" b="17747"/>
          <a:stretch/>
        </p:blipFill>
        <p:spPr>
          <a:xfrm>
            <a:off x="9217726" y="890723"/>
            <a:ext cx="398073" cy="415498"/>
          </a:xfrm>
          <a:prstGeom prst="rect">
            <a:avLst/>
          </a:prstGeom>
        </p:spPr>
      </p:pic>
      <p:grpSp>
        <p:nvGrpSpPr>
          <p:cNvPr id="133" name="WebCam">
            <a:extLst>
              <a:ext uri="{FF2B5EF4-FFF2-40B4-BE49-F238E27FC236}">
                <a16:creationId xmlns:a16="http://schemas.microsoft.com/office/drawing/2014/main" id="{137F1E30-9731-4851-AADC-432A09F58E47}"/>
              </a:ext>
            </a:extLst>
          </p:cNvPr>
          <p:cNvGrpSpPr/>
          <p:nvPr>
            <p:custDataLst>
              <p:custData r:id="rId70"/>
            </p:custDataLst>
          </p:nvPr>
        </p:nvGrpSpPr>
        <p:grpSpPr>
          <a:xfrm>
            <a:off x="9226903" y="4381648"/>
            <a:ext cx="388896" cy="340530"/>
            <a:chOff x="3324654" y="2587698"/>
            <a:chExt cx="2258568" cy="1702519"/>
          </a:xfrm>
        </p:grpSpPr>
        <p:sp>
          <p:nvSpPr>
            <p:cNvPr id="136" name="PlayArea">
              <a:extLst>
                <a:ext uri="{FF2B5EF4-FFF2-40B4-BE49-F238E27FC236}">
                  <a16:creationId xmlns:a16="http://schemas.microsoft.com/office/drawing/2014/main" id="{41B9B679-A605-4CA2-B26D-C685BE007A25}"/>
                </a:ext>
              </a:extLst>
            </p:cNvPr>
            <p:cNvSpPr/>
            <p:nvPr/>
          </p:nvSpPr>
          <p:spPr>
            <a:xfrm>
              <a:off x="3324654" y="2587698"/>
              <a:ext cx="2258568" cy="1702028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8" name="Freeform 3">
              <a:extLst>
                <a:ext uri="{FF2B5EF4-FFF2-40B4-BE49-F238E27FC236}">
                  <a16:creationId xmlns:a16="http://schemas.microsoft.com/office/drawing/2014/main" id="{C81FA0EB-202D-4983-A5DE-6F3390A8613C}"/>
                </a:ext>
              </a:extLst>
            </p:cNvPr>
            <p:cNvSpPr/>
            <p:nvPr/>
          </p:nvSpPr>
          <p:spPr>
            <a:xfrm>
              <a:off x="3760345" y="3057229"/>
              <a:ext cx="1387187" cy="1232988"/>
            </a:xfrm>
            <a:custGeom>
              <a:avLst/>
              <a:gdLst>
                <a:gd name="connsiteX0" fmla="*/ 572531 w 1372631"/>
                <a:gd name="connsiteY0" fmla="*/ 1413164 h 1453542"/>
                <a:gd name="connsiteX1" fmla="*/ 510185 w 1372631"/>
                <a:gd name="connsiteY1" fmla="*/ 1423555 h 1453542"/>
                <a:gd name="connsiteX2" fmla="*/ 250413 w 1372631"/>
                <a:gd name="connsiteY2" fmla="*/ 1444336 h 1453542"/>
                <a:gd name="connsiteX3" fmla="*/ 11422 w 1372631"/>
                <a:gd name="connsiteY3" fmla="*/ 1330036 h 1453542"/>
                <a:gd name="connsiteX4" fmla="*/ 21813 w 1372631"/>
                <a:gd name="connsiteY4" fmla="*/ 1298864 h 1453542"/>
                <a:gd name="connsiteX5" fmla="*/ 42594 w 1372631"/>
                <a:gd name="connsiteY5" fmla="*/ 1174173 h 1453542"/>
                <a:gd name="connsiteX6" fmla="*/ 52985 w 1372631"/>
                <a:gd name="connsiteY6" fmla="*/ 1122218 h 1453542"/>
                <a:gd name="connsiteX7" fmla="*/ 94549 w 1372631"/>
                <a:gd name="connsiteY7" fmla="*/ 1028700 h 1453542"/>
                <a:gd name="connsiteX8" fmla="*/ 115331 w 1372631"/>
                <a:gd name="connsiteY8" fmla="*/ 966355 h 1453542"/>
                <a:gd name="connsiteX9" fmla="*/ 125722 w 1372631"/>
                <a:gd name="connsiteY9" fmla="*/ 935182 h 1453542"/>
                <a:gd name="connsiteX10" fmla="*/ 188067 w 1372631"/>
                <a:gd name="connsiteY10" fmla="*/ 872836 h 1453542"/>
                <a:gd name="connsiteX11" fmla="*/ 229631 w 1372631"/>
                <a:gd name="connsiteY11" fmla="*/ 820882 h 1453542"/>
                <a:gd name="connsiteX12" fmla="*/ 250413 w 1372631"/>
                <a:gd name="connsiteY12" fmla="*/ 789709 h 1453542"/>
                <a:gd name="connsiteX13" fmla="*/ 312758 w 1372631"/>
                <a:gd name="connsiteY13" fmla="*/ 748146 h 1453542"/>
                <a:gd name="connsiteX14" fmla="*/ 343931 w 1372631"/>
                <a:gd name="connsiteY14" fmla="*/ 727364 h 1453542"/>
                <a:gd name="connsiteX15" fmla="*/ 447840 w 1372631"/>
                <a:gd name="connsiteY15" fmla="*/ 696191 h 1453542"/>
                <a:gd name="connsiteX16" fmla="*/ 479013 w 1372631"/>
                <a:gd name="connsiteY16" fmla="*/ 675409 h 1453542"/>
                <a:gd name="connsiteX17" fmla="*/ 458231 w 1372631"/>
                <a:gd name="connsiteY17" fmla="*/ 581891 h 1453542"/>
                <a:gd name="connsiteX18" fmla="*/ 458231 w 1372631"/>
                <a:gd name="connsiteY18" fmla="*/ 311727 h 1453542"/>
                <a:gd name="connsiteX19" fmla="*/ 468622 w 1372631"/>
                <a:gd name="connsiteY19" fmla="*/ 280555 h 1453542"/>
                <a:gd name="connsiteX20" fmla="*/ 499794 w 1372631"/>
                <a:gd name="connsiteY20" fmla="*/ 238991 h 1453542"/>
                <a:gd name="connsiteX21" fmla="*/ 510185 w 1372631"/>
                <a:gd name="connsiteY21" fmla="*/ 207818 h 1453542"/>
                <a:gd name="connsiteX22" fmla="*/ 551749 w 1372631"/>
                <a:gd name="connsiteY22" fmla="*/ 145473 h 1453542"/>
                <a:gd name="connsiteX23" fmla="*/ 572531 w 1372631"/>
                <a:gd name="connsiteY23" fmla="*/ 114300 h 1453542"/>
                <a:gd name="connsiteX24" fmla="*/ 603703 w 1372631"/>
                <a:gd name="connsiteY24" fmla="*/ 51955 h 1453542"/>
                <a:gd name="connsiteX25" fmla="*/ 645267 w 1372631"/>
                <a:gd name="connsiteY25" fmla="*/ 31173 h 1453542"/>
                <a:gd name="connsiteX26" fmla="*/ 707613 w 1372631"/>
                <a:gd name="connsiteY26" fmla="*/ 0 h 1453542"/>
                <a:gd name="connsiteX27" fmla="*/ 821913 w 1372631"/>
                <a:gd name="connsiteY27" fmla="*/ 10391 h 1453542"/>
                <a:gd name="connsiteX28" fmla="*/ 873867 w 1372631"/>
                <a:gd name="connsiteY28" fmla="*/ 20782 h 1453542"/>
                <a:gd name="connsiteX29" fmla="*/ 936213 w 1372631"/>
                <a:gd name="connsiteY29" fmla="*/ 83127 h 1453542"/>
                <a:gd name="connsiteX30" fmla="*/ 1008949 w 1372631"/>
                <a:gd name="connsiteY30" fmla="*/ 176646 h 1453542"/>
                <a:gd name="connsiteX31" fmla="*/ 1029731 w 1372631"/>
                <a:gd name="connsiteY31" fmla="*/ 259773 h 1453542"/>
                <a:gd name="connsiteX32" fmla="*/ 1040122 w 1372631"/>
                <a:gd name="connsiteY32" fmla="*/ 363682 h 1453542"/>
                <a:gd name="connsiteX33" fmla="*/ 1029731 w 1372631"/>
                <a:gd name="connsiteY33" fmla="*/ 529936 h 1453542"/>
                <a:gd name="connsiteX34" fmla="*/ 998558 w 1372631"/>
                <a:gd name="connsiteY34" fmla="*/ 592282 h 1453542"/>
                <a:gd name="connsiteX35" fmla="*/ 967385 w 1372631"/>
                <a:gd name="connsiteY35" fmla="*/ 654627 h 1453542"/>
                <a:gd name="connsiteX36" fmla="*/ 977776 w 1372631"/>
                <a:gd name="connsiteY36" fmla="*/ 685800 h 1453542"/>
                <a:gd name="connsiteX37" fmla="*/ 1019340 w 1372631"/>
                <a:gd name="connsiteY37" fmla="*/ 696191 h 1453542"/>
                <a:gd name="connsiteX38" fmla="*/ 1050513 w 1372631"/>
                <a:gd name="connsiteY38" fmla="*/ 706582 h 1453542"/>
                <a:gd name="connsiteX39" fmla="*/ 1144031 w 1372631"/>
                <a:gd name="connsiteY39" fmla="*/ 789709 h 1453542"/>
                <a:gd name="connsiteX40" fmla="*/ 1175203 w 1372631"/>
                <a:gd name="connsiteY40" fmla="*/ 810491 h 1453542"/>
                <a:gd name="connsiteX41" fmla="*/ 1195985 w 1372631"/>
                <a:gd name="connsiteY41" fmla="*/ 841664 h 1453542"/>
                <a:gd name="connsiteX42" fmla="*/ 1247940 w 1372631"/>
                <a:gd name="connsiteY42" fmla="*/ 904009 h 1453542"/>
                <a:gd name="connsiteX43" fmla="*/ 1268722 w 1372631"/>
                <a:gd name="connsiteY43" fmla="*/ 976746 h 1453542"/>
                <a:gd name="connsiteX44" fmla="*/ 1299894 w 1372631"/>
                <a:gd name="connsiteY44" fmla="*/ 1070264 h 1453542"/>
                <a:gd name="connsiteX45" fmla="*/ 1310285 w 1372631"/>
                <a:gd name="connsiteY45" fmla="*/ 1101436 h 1453542"/>
                <a:gd name="connsiteX46" fmla="*/ 1331067 w 1372631"/>
                <a:gd name="connsiteY46" fmla="*/ 1184564 h 1453542"/>
                <a:gd name="connsiteX47" fmla="*/ 1351849 w 1372631"/>
                <a:gd name="connsiteY47" fmla="*/ 1246909 h 1453542"/>
                <a:gd name="connsiteX48" fmla="*/ 1372631 w 1372631"/>
                <a:gd name="connsiteY48" fmla="*/ 1371600 h 1453542"/>
                <a:gd name="connsiteX49" fmla="*/ 1341458 w 1372631"/>
                <a:gd name="connsiteY49" fmla="*/ 1392382 h 1453542"/>
                <a:gd name="connsiteX50" fmla="*/ 1237549 w 1372631"/>
                <a:gd name="connsiteY50" fmla="*/ 1381991 h 1453542"/>
                <a:gd name="connsiteX51" fmla="*/ 1050513 w 1372631"/>
                <a:gd name="connsiteY51" fmla="*/ 1371600 h 1453542"/>
                <a:gd name="connsiteX52" fmla="*/ 780349 w 1372631"/>
                <a:gd name="connsiteY52" fmla="*/ 1381991 h 1453542"/>
                <a:gd name="connsiteX53" fmla="*/ 718003 w 1372631"/>
                <a:gd name="connsiteY53" fmla="*/ 1392382 h 1453542"/>
                <a:gd name="connsiteX54" fmla="*/ 666049 w 1372631"/>
                <a:gd name="connsiteY54" fmla="*/ 1402773 h 1453542"/>
                <a:gd name="connsiteX55" fmla="*/ 572531 w 1372631"/>
                <a:gd name="connsiteY55" fmla="*/ 1413164 h 1453542"/>
                <a:gd name="connsiteX0" fmla="*/ 572531 w 1372631"/>
                <a:gd name="connsiteY0" fmla="*/ 1413164 h 1453542"/>
                <a:gd name="connsiteX1" fmla="*/ 510185 w 1372631"/>
                <a:gd name="connsiteY1" fmla="*/ 1423555 h 1453542"/>
                <a:gd name="connsiteX2" fmla="*/ 250413 w 1372631"/>
                <a:gd name="connsiteY2" fmla="*/ 1444336 h 1453542"/>
                <a:gd name="connsiteX3" fmla="*/ 11422 w 1372631"/>
                <a:gd name="connsiteY3" fmla="*/ 1330036 h 1453542"/>
                <a:gd name="connsiteX4" fmla="*/ 21813 w 1372631"/>
                <a:gd name="connsiteY4" fmla="*/ 1298864 h 1453542"/>
                <a:gd name="connsiteX5" fmla="*/ 42594 w 1372631"/>
                <a:gd name="connsiteY5" fmla="*/ 1174173 h 1453542"/>
                <a:gd name="connsiteX6" fmla="*/ 52985 w 1372631"/>
                <a:gd name="connsiteY6" fmla="*/ 1122218 h 1453542"/>
                <a:gd name="connsiteX7" fmla="*/ 94549 w 1372631"/>
                <a:gd name="connsiteY7" fmla="*/ 1028700 h 1453542"/>
                <a:gd name="connsiteX8" fmla="*/ 125722 w 1372631"/>
                <a:gd name="connsiteY8" fmla="*/ 935182 h 1453542"/>
                <a:gd name="connsiteX9" fmla="*/ 188067 w 1372631"/>
                <a:gd name="connsiteY9" fmla="*/ 872836 h 1453542"/>
                <a:gd name="connsiteX10" fmla="*/ 229631 w 1372631"/>
                <a:gd name="connsiteY10" fmla="*/ 820882 h 1453542"/>
                <a:gd name="connsiteX11" fmla="*/ 250413 w 1372631"/>
                <a:gd name="connsiteY11" fmla="*/ 789709 h 1453542"/>
                <a:gd name="connsiteX12" fmla="*/ 312758 w 1372631"/>
                <a:gd name="connsiteY12" fmla="*/ 748146 h 1453542"/>
                <a:gd name="connsiteX13" fmla="*/ 343931 w 1372631"/>
                <a:gd name="connsiteY13" fmla="*/ 727364 h 1453542"/>
                <a:gd name="connsiteX14" fmla="*/ 447840 w 1372631"/>
                <a:gd name="connsiteY14" fmla="*/ 696191 h 1453542"/>
                <a:gd name="connsiteX15" fmla="*/ 479013 w 1372631"/>
                <a:gd name="connsiteY15" fmla="*/ 675409 h 1453542"/>
                <a:gd name="connsiteX16" fmla="*/ 458231 w 1372631"/>
                <a:gd name="connsiteY16" fmla="*/ 581891 h 1453542"/>
                <a:gd name="connsiteX17" fmla="*/ 458231 w 1372631"/>
                <a:gd name="connsiteY17" fmla="*/ 311727 h 1453542"/>
                <a:gd name="connsiteX18" fmla="*/ 468622 w 1372631"/>
                <a:gd name="connsiteY18" fmla="*/ 280555 h 1453542"/>
                <a:gd name="connsiteX19" fmla="*/ 499794 w 1372631"/>
                <a:gd name="connsiteY19" fmla="*/ 238991 h 1453542"/>
                <a:gd name="connsiteX20" fmla="*/ 510185 w 1372631"/>
                <a:gd name="connsiteY20" fmla="*/ 207818 h 1453542"/>
                <a:gd name="connsiteX21" fmla="*/ 551749 w 1372631"/>
                <a:gd name="connsiteY21" fmla="*/ 145473 h 1453542"/>
                <a:gd name="connsiteX22" fmla="*/ 572531 w 1372631"/>
                <a:gd name="connsiteY22" fmla="*/ 114300 h 1453542"/>
                <a:gd name="connsiteX23" fmla="*/ 603703 w 1372631"/>
                <a:gd name="connsiteY23" fmla="*/ 51955 h 1453542"/>
                <a:gd name="connsiteX24" fmla="*/ 645267 w 1372631"/>
                <a:gd name="connsiteY24" fmla="*/ 31173 h 1453542"/>
                <a:gd name="connsiteX25" fmla="*/ 707613 w 1372631"/>
                <a:gd name="connsiteY25" fmla="*/ 0 h 1453542"/>
                <a:gd name="connsiteX26" fmla="*/ 821913 w 1372631"/>
                <a:gd name="connsiteY26" fmla="*/ 10391 h 1453542"/>
                <a:gd name="connsiteX27" fmla="*/ 873867 w 1372631"/>
                <a:gd name="connsiteY27" fmla="*/ 20782 h 1453542"/>
                <a:gd name="connsiteX28" fmla="*/ 936213 w 1372631"/>
                <a:gd name="connsiteY28" fmla="*/ 83127 h 1453542"/>
                <a:gd name="connsiteX29" fmla="*/ 1008949 w 1372631"/>
                <a:gd name="connsiteY29" fmla="*/ 176646 h 1453542"/>
                <a:gd name="connsiteX30" fmla="*/ 1029731 w 1372631"/>
                <a:gd name="connsiteY30" fmla="*/ 259773 h 1453542"/>
                <a:gd name="connsiteX31" fmla="*/ 1040122 w 1372631"/>
                <a:gd name="connsiteY31" fmla="*/ 363682 h 1453542"/>
                <a:gd name="connsiteX32" fmla="*/ 1029731 w 1372631"/>
                <a:gd name="connsiteY32" fmla="*/ 529936 h 1453542"/>
                <a:gd name="connsiteX33" fmla="*/ 998558 w 1372631"/>
                <a:gd name="connsiteY33" fmla="*/ 592282 h 1453542"/>
                <a:gd name="connsiteX34" fmla="*/ 967385 w 1372631"/>
                <a:gd name="connsiteY34" fmla="*/ 654627 h 1453542"/>
                <a:gd name="connsiteX35" fmla="*/ 977776 w 1372631"/>
                <a:gd name="connsiteY35" fmla="*/ 685800 h 1453542"/>
                <a:gd name="connsiteX36" fmla="*/ 1019340 w 1372631"/>
                <a:gd name="connsiteY36" fmla="*/ 696191 h 1453542"/>
                <a:gd name="connsiteX37" fmla="*/ 1050513 w 1372631"/>
                <a:gd name="connsiteY37" fmla="*/ 706582 h 1453542"/>
                <a:gd name="connsiteX38" fmla="*/ 1144031 w 1372631"/>
                <a:gd name="connsiteY38" fmla="*/ 789709 h 1453542"/>
                <a:gd name="connsiteX39" fmla="*/ 1175203 w 1372631"/>
                <a:gd name="connsiteY39" fmla="*/ 810491 h 1453542"/>
                <a:gd name="connsiteX40" fmla="*/ 1195985 w 1372631"/>
                <a:gd name="connsiteY40" fmla="*/ 841664 h 1453542"/>
                <a:gd name="connsiteX41" fmla="*/ 1247940 w 1372631"/>
                <a:gd name="connsiteY41" fmla="*/ 904009 h 1453542"/>
                <a:gd name="connsiteX42" fmla="*/ 1268722 w 1372631"/>
                <a:gd name="connsiteY42" fmla="*/ 976746 h 1453542"/>
                <a:gd name="connsiteX43" fmla="*/ 1299894 w 1372631"/>
                <a:gd name="connsiteY43" fmla="*/ 1070264 h 1453542"/>
                <a:gd name="connsiteX44" fmla="*/ 1310285 w 1372631"/>
                <a:gd name="connsiteY44" fmla="*/ 1101436 h 1453542"/>
                <a:gd name="connsiteX45" fmla="*/ 1331067 w 1372631"/>
                <a:gd name="connsiteY45" fmla="*/ 1184564 h 1453542"/>
                <a:gd name="connsiteX46" fmla="*/ 1351849 w 1372631"/>
                <a:gd name="connsiteY46" fmla="*/ 1246909 h 1453542"/>
                <a:gd name="connsiteX47" fmla="*/ 1372631 w 1372631"/>
                <a:gd name="connsiteY47" fmla="*/ 1371600 h 1453542"/>
                <a:gd name="connsiteX48" fmla="*/ 1341458 w 1372631"/>
                <a:gd name="connsiteY48" fmla="*/ 1392382 h 1453542"/>
                <a:gd name="connsiteX49" fmla="*/ 1237549 w 1372631"/>
                <a:gd name="connsiteY49" fmla="*/ 1381991 h 1453542"/>
                <a:gd name="connsiteX50" fmla="*/ 1050513 w 1372631"/>
                <a:gd name="connsiteY50" fmla="*/ 1371600 h 1453542"/>
                <a:gd name="connsiteX51" fmla="*/ 780349 w 1372631"/>
                <a:gd name="connsiteY51" fmla="*/ 1381991 h 1453542"/>
                <a:gd name="connsiteX52" fmla="*/ 718003 w 1372631"/>
                <a:gd name="connsiteY52" fmla="*/ 1392382 h 1453542"/>
                <a:gd name="connsiteX53" fmla="*/ 666049 w 1372631"/>
                <a:gd name="connsiteY53" fmla="*/ 1402773 h 1453542"/>
                <a:gd name="connsiteX54" fmla="*/ 572531 w 1372631"/>
                <a:gd name="connsiteY54" fmla="*/ 1413164 h 1453542"/>
                <a:gd name="connsiteX0" fmla="*/ 572531 w 1372631"/>
                <a:gd name="connsiteY0" fmla="*/ 1413164 h 1453542"/>
                <a:gd name="connsiteX1" fmla="*/ 510185 w 1372631"/>
                <a:gd name="connsiteY1" fmla="*/ 1423555 h 1453542"/>
                <a:gd name="connsiteX2" fmla="*/ 250413 w 1372631"/>
                <a:gd name="connsiteY2" fmla="*/ 1444336 h 1453542"/>
                <a:gd name="connsiteX3" fmla="*/ 11422 w 1372631"/>
                <a:gd name="connsiteY3" fmla="*/ 1330036 h 1453542"/>
                <a:gd name="connsiteX4" fmla="*/ 21813 w 1372631"/>
                <a:gd name="connsiteY4" fmla="*/ 1298864 h 1453542"/>
                <a:gd name="connsiteX5" fmla="*/ 42594 w 1372631"/>
                <a:gd name="connsiteY5" fmla="*/ 1174173 h 1453542"/>
                <a:gd name="connsiteX6" fmla="*/ 52985 w 1372631"/>
                <a:gd name="connsiteY6" fmla="*/ 1122218 h 1453542"/>
                <a:gd name="connsiteX7" fmla="*/ 125722 w 1372631"/>
                <a:gd name="connsiteY7" fmla="*/ 935182 h 1453542"/>
                <a:gd name="connsiteX8" fmla="*/ 188067 w 1372631"/>
                <a:gd name="connsiteY8" fmla="*/ 872836 h 1453542"/>
                <a:gd name="connsiteX9" fmla="*/ 229631 w 1372631"/>
                <a:gd name="connsiteY9" fmla="*/ 820882 h 1453542"/>
                <a:gd name="connsiteX10" fmla="*/ 250413 w 1372631"/>
                <a:gd name="connsiteY10" fmla="*/ 789709 h 1453542"/>
                <a:gd name="connsiteX11" fmla="*/ 312758 w 1372631"/>
                <a:gd name="connsiteY11" fmla="*/ 748146 h 1453542"/>
                <a:gd name="connsiteX12" fmla="*/ 343931 w 1372631"/>
                <a:gd name="connsiteY12" fmla="*/ 727364 h 1453542"/>
                <a:gd name="connsiteX13" fmla="*/ 447840 w 1372631"/>
                <a:gd name="connsiteY13" fmla="*/ 696191 h 1453542"/>
                <a:gd name="connsiteX14" fmla="*/ 479013 w 1372631"/>
                <a:gd name="connsiteY14" fmla="*/ 675409 h 1453542"/>
                <a:gd name="connsiteX15" fmla="*/ 458231 w 1372631"/>
                <a:gd name="connsiteY15" fmla="*/ 581891 h 1453542"/>
                <a:gd name="connsiteX16" fmla="*/ 458231 w 1372631"/>
                <a:gd name="connsiteY16" fmla="*/ 311727 h 1453542"/>
                <a:gd name="connsiteX17" fmla="*/ 468622 w 1372631"/>
                <a:gd name="connsiteY17" fmla="*/ 280555 h 1453542"/>
                <a:gd name="connsiteX18" fmla="*/ 499794 w 1372631"/>
                <a:gd name="connsiteY18" fmla="*/ 238991 h 1453542"/>
                <a:gd name="connsiteX19" fmla="*/ 510185 w 1372631"/>
                <a:gd name="connsiteY19" fmla="*/ 207818 h 1453542"/>
                <a:gd name="connsiteX20" fmla="*/ 551749 w 1372631"/>
                <a:gd name="connsiteY20" fmla="*/ 145473 h 1453542"/>
                <a:gd name="connsiteX21" fmla="*/ 572531 w 1372631"/>
                <a:gd name="connsiteY21" fmla="*/ 114300 h 1453542"/>
                <a:gd name="connsiteX22" fmla="*/ 603703 w 1372631"/>
                <a:gd name="connsiteY22" fmla="*/ 51955 h 1453542"/>
                <a:gd name="connsiteX23" fmla="*/ 645267 w 1372631"/>
                <a:gd name="connsiteY23" fmla="*/ 31173 h 1453542"/>
                <a:gd name="connsiteX24" fmla="*/ 707613 w 1372631"/>
                <a:gd name="connsiteY24" fmla="*/ 0 h 1453542"/>
                <a:gd name="connsiteX25" fmla="*/ 821913 w 1372631"/>
                <a:gd name="connsiteY25" fmla="*/ 10391 h 1453542"/>
                <a:gd name="connsiteX26" fmla="*/ 873867 w 1372631"/>
                <a:gd name="connsiteY26" fmla="*/ 20782 h 1453542"/>
                <a:gd name="connsiteX27" fmla="*/ 936213 w 1372631"/>
                <a:gd name="connsiteY27" fmla="*/ 83127 h 1453542"/>
                <a:gd name="connsiteX28" fmla="*/ 1008949 w 1372631"/>
                <a:gd name="connsiteY28" fmla="*/ 176646 h 1453542"/>
                <a:gd name="connsiteX29" fmla="*/ 1029731 w 1372631"/>
                <a:gd name="connsiteY29" fmla="*/ 259773 h 1453542"/>
                <a:gd name="connsiteX30" fmla="*/ 1040122 w 1372631"/>
                <a:gd name="connsiteY30" fmla="*/ 363682 h 1453542"/>
                <a:gd name="connsiteX31" fmla="*/ 1029731 w 1372631"/>
                <a:gd name="connsiteY31" fmla="*/ 529936 h 1453542"/>
                <a:gd name="connsiteX32" fmla="*/ 998558 w 1372631"/>
                <a:gd name="connsiteY32" fmla="*/ 592282 h 1453542"/>
                <a:gd name="connsiteX33" fmla="*/ 967385 w 1372631"/>
                <a:gd name="connsiteY33" fmla="*/ 654627 h 1453542"/>
                <a:gd name="connsiteX34" fmla="*/ 977776 w 1372631"/>
                <a:gd name="connsiteY34" fmla="*/ 685800 h 1453542"/>
                <a:gd name="connsiteX35" fmla="*/ 1019340 w 1372631"/>
                <a:gd name="connsiteY35" fmla="*/ 696191 h 1453542"/>
                <a:gd name="connsiteX36" fmla="*/ 1050513 w 1372631"/>
                <a:gd name="connsiteY36" fmla="*/ 706582 h 1453542"/>
                <a:gd name="connsiteX37" fmla="*/ 1144031 w 1372631"/>
                <a:gd name="connsiteY37" fmla="*/ 789709 h 1453542"/>
                <a:gd name="connsiteX38" fmla="*/ 1175203 w 1372631"/>
                <a:gd name="connsiteY38" fmla="*/ 810491 h 1453542"/>
                <a:gd name="connsiteX39" fmla="*/ 1195985 w 1372631"/>
                <a:gd name="connsiteY39" fmla="*/ 841664 h 1453542"/>
                <a:gd name="connsiteX40" fmla="*/ 1247940 w 1372631"/>
                <a:gd name="connsiteY40" fmla="*/ 904009 h 1453542"/>
                <a:gd name="connsiteX41" fmla="*/ 1268722 w 1372631"/>
                <a:gd name="connsiteY41" fmla="*/ 976746 h 1453542"/>
                <a:gd name="connsiteX42" fmla="*/ 1299894 w 1372631"/>
                <a:gd name="connsiteY42" fmla="*/ 1070264 h 1453542"/>
                <a:gd name="connsiteX43" fmla="*/ 1310285 w 1372631"/>
                <a:gd name="connsiteY43" fmla="*/ 1101436 h 1453542"/>
                <a:gd name="connsiteX44" fmla="*/ 1331067 w 1372631"/>
                <a:gd name="connsiteY44" fmla="*/ 1184564 h 1453542"/>
                <a:gd name="connsiteX45" fmla="*/ 1351849 w 1372631"/>
                <a:gd name="connsiteY45" fmla="*/ 1246909 h 1453542"/>
                <a:gd name="connsiteX46" fmla="*/ 1372631 w 1372631"/>
                <a:gd name="connsiteY46" fmla="*/ 1371600 h 1453542"/>
                <a:gd name="connsiteX47" fmla="*/ 1341458 w 1372631"/>
                <a:gd name="connsiteY47" fmla="*/ 1392382 h 1453542"/>
                <a:gd name="connsiteX48" fmla="*/ 1237549 w 1372631"/>
                <a:gd name="connsiteY48" fmla="*/ 1381991 h 1453542"/>
                <a:gd name="connsiteX49" fmla="*/ 1050513 w 1372631"/>
                <a:gd name="connsiteY49" fmla="*/ 1371600 h 1453542"/>
                <a:gd name="connsiteX50" fmla="*/ 780349 w 1372631"/>
                <a:gd name="connsiteY50" fmla="*/ 1381991 h 1453542"/>
                <a:gd name="connsiteX51" fmla="*/ 718003 w 1372631"/>
                <a:gd name="connsiteY51" fmla="*/ 1392382 h 1453542"/>
                <a:gd name="connsiteX52" fmla="*/ 666049 w 1372631"/>
                <a:gd name="connsiteY52" fmla="*/ 1402773 h 1453542"/>
                <a:gd name="connsiteX53" fmla="*/ 572531 w 1372631"/>
                <a:gd name="connsiteY53" fmla="*/ 1413164 h 1453542"/>
                <a:gd name="connsiteX0" fmla="*/ 572531 w 1372631"/>
                <a:gd name="connsiteY0" fmla="*/ 1413164 h 1453542"/>
                <a:gd name="connsiteX1" fmla="*/ 510185 w 1372631"/>
                <a:gd name="connsiteY1" fmla="*/ 1423555 h 1453542"/>
                <a:gd name="connsiteX2" fmla="*/ 250413 w 1372631"/>
                <a:gd name="connsiteY2" fmla="*/ 1444336 h 1453542"/>
                <a:gd name="connsiteX3" fmla="*/ 11422 w 1372631"/>
                <a:gd name="connsiteY3" fmla="*/ 1330036 h 1453542"/>
                <a:gd name="connsiteX4" fmla="*/ 21813 w 1372631"/>
                <a:gd name="connsiteY4" fmla="*/ 1298864 h 1453542"/>
                <a:gd name="connsiteX5" fmla="*/ 52985 w 1372631"/>
                <a:gd name="connsiteY5" fmla="*/ 1122218 h 1453542"/>
                <a:gd name="connsiteX6" fmla="*/ 125722 w 1372631"/>
                <a:gd name="connsiteY6" fmla="*/ 935182 h 1453542"/>
                <a:gd name="connsiteX7" fmla="*/ 188067 w 1372631"/>
                <a:gd name="connsiteY7" fmla="*/ 872836 h 1453542"/>
                <a:gd name="connsiteX8" fmla="*/ 229631 w 1372631"/>
                <a:gd name="connsiteY8" fmla="*/ 820882 h 1453542"/>
                <a:gd name="connsiteX9" fmla="*/ 250413 w 1372631"/>
                <a:gd name="connsiteY9" fmla="*/ 789709 h 1453542"/>
                <a:gd name="connsiteX10" fmla="*/ 312758 w 1372631"/>
                <a:gd name="connsiteY10" fmla="*/ 748146 h 1453542"/>
                <a:gd name="connsiteX11" fmla="*/ 343931 w 1372631"/>
                <a:gd name="connsiteY11" fmla="*/ 727364 h 1453542"/>
                <a:gd name="connsiteX12" fmla="*/ 447840 w 1372631"/>
                <a:gd name="connsiteY12" fmla="*/ 696191 h 1453542"/>
                <a:gd name="connsiteX13" fmla="*/ 479013 w 1372631"/>
                <a:gd name="connsiteY13" fmla="*/ 675409 h 1453542"/>
                <a:gd name="connsiteX14" fmla="*/ 458231 w 1372631"/>
                <a:gd name="connsiteY14" fmla="*/ 581891 h 1453542"/>
                <a:gd name="connsiteX15" fmla="*/ 458231 w 1372631"/>
                <a:gd name="connsiteY15" fmla="*/ 311727 h 1453542"/>
                <a:gd name="connsiteX16" fmla="*/ 468622 w 1372631"/>
                <a:gd name="connsiteY16" fmla="*/ 280555 h 1453542"/>
                <a:gd name="connsiteX17" fmla="*/ 499794 w 1372631"/>
                <a:gd name="connsiteY17" fmla="*/ 238991 h 1453542"/>
                <a:gd name="connsiteX18" fmla="*/ 510185 w 1372631"/>
                <a:gd name="connsiteY18" fmla="*/ 207818 h 1453542"/>
                <a:gd name="connsiteX19" fmla="*/ 551749 w 1372631"/>
                <a:gd name="connsiteY19" fmla="*/ 145473 h 1453542"/>
                <a:gd name="connsiteX20" fmla="*/ 572531 w 1372631"/>
                <a:gd name="connsiteY20" fmla="*/ 114300 h 1453542"/>
                <a:gd name="connsiteX21" fmla="*/ 603703 w 1372631"/>
                <a:gd name="connsiteY21" fmla="*/ 51955 h 1453542"/>
                <a:gd name="connsiteX22" fmla="*/ 645267 w 1372631"/>
                <a:gd name="connsiteY22" fmla="*/ 31173 h 1453542"/>
                <a:gd name="connsiteX23" fmla="*/ 707613 w 1372631"/>
                <a:gd name="connsiteY23" fmla="*/ 0 h 1453542"/>
                <a:gd name="connsiteX24" fmla="*/ 821913 w 1372631"/>
                <a:gd name="connsiteY24" fmla="*/ 10391 h 1453542"/>
                <a:gd name="connsiteX25" fmla="*/ 873867 w 1372631"/>
                <a:gd name="connsiteY25" fmla="*/ 20782 h 1453542"/>
                <a:gd name="connsiteX26" fmla="*/ 936213 w 1372631"/>
                <a:gd name="connsiteY26" fmla="*/ 83127 h 1453542"/>
                <a:gd name="connsiteX27" fmla="*/ 1008949 w 1372631"/>
                <a:gd name="connsiteY27" fmla="*/ 176646 h 1453542"/>
                <a:gd name="connsiteX28" fmla="*/ 1029731 w 1372631"/>
                <a:gd name="connsiteY28" fmla="*/ 259773 h 1453542"/>
                <a:gd name="connsiteX29" fmla="*/ 1040122 w 1372631"/>
                <a:gd name="connsiteY29" fmla="*/ 363682 h 1453542"/>
                <a:gd name="connsiteX30" fmla="*/ 1029731 w 1372631"/>
                <a:gd name="connsiteY30" fmla="*/ 529936 h 1453542"/>
                <a:gd name="connsiteX31" fmla="*/ 998558 w 1372631"/>
                <a:gd name="connsiteY31" fmla="*/ 592282 h 1453542"/>
                <a:gd name="connsiteX32" fmla="*/ 967385 w 1372631"/>
                <a:gd name="connsiteY32" fmla="*/ 654627 h 1453542"/>
                <a:gd name="connsiteX33" fmla="*/ 977776 w 1372631"/>
                <a:gd name="connsiteY33" fmla="*/ 685800 h 1453542"/>
                <a:gd name="connsiteX34" fmla="*/ 1019340 w 1372631"/>
                <a:gd name="connsiteY34" fmla="*/ 696191 h 1453542"/>
                <a:gd name="connsiteX35" fmla="*/ 1050513 w 1372631"/>
                <a:gd name="connsiteY35" fmla="*/ 706582 h 1453542"/>
                <a:gd name="connsiteX36" fmla="*/ 1144031 w 1372631"/>
                <a:gd name="connsiteY36" fmla="*/ 789709 h 1453542"/>
                <a:gd name="connsiteX37" fmla="*/ 1175203 w 1372631"/>
                <a:gd name="connsiteY37" fmla="*/ 810491 h 1453542"/>
                <a:gd name="connsiteX38" fmla="*/ 1195985 w 1372631"/>
                <a:gd name="connsiteY38" fmla="*/ 841664 h 1453542"/>
                <a:gd name="connsiteX39" fmla="*/ 1247940 w 1372631"/>
                <a:gd name="connsiteY39" fmla="*/ 904009 h 1453542"/>
                <a:gd name="connsiteX40" fmla="*/ 1268722 w 1372631"/>
                <a:gd name="connsiteY40" fmla="*/ 976746 h 1453542"/>
                <a:gd name="connsiteX41" fmla="*/ 1299894 w 1372631"/>
                <a:gd name="connsiteY41" fmla="*/ 1070264 h 1453542"/>
                <a:gd name="connsiteX42" fmla="*/ 1310285 w 1372631"/>
                <a:gd name="connsiteY42" fmla="*/ 1101436 h 1453542"/>
                <a:gd name="connsiteX43" fmla="*/ 1331067 w 1372631"/>
                <a:gd name="connsiteY43" fmla="*/ 1184564 h 1453542"/>
                <a:gd name="connsiteX44" fmla="*/ 1351849 w 1372631"/>
                <a:gd name="connsiteY44" fmla="*/ 1246909 h 1453542"/>
                <a:gd name="connsiteX45" fmla="*/ 1372631 w 1372631"/>
                <a:gd name="connsiteY45" fmla="*/ 1371600 h 1453542"/>
                <a:gd name="connsiteX46" fmla="*/ 1341458 w 1372631"/>
                <a:gd name="connsiteY46" fmla="*/ 1392382 h 1453542"/>
                <a:gd name="connsiteX47" fmla="*/ 1237549 w 1372631"/>
                <a:gd name="connsiteY47" fmla="*/ 1381991 h 1453542"/>
                <a:gd name="connsiteX48" fmla="*/ 1050513 w 1372631"/>
                <a:gd name="connsiteY48" fmla="*/ 1371600 h 1453542"/>
                <a:gd name="connsiteX49" fmla="*/ 780349 w 1372631"/>
                <a:gd name="connsiteY49" fmla="*/ 1381991 h 1453542"/>
                <a:gd name="connsiteX50" fmla="*/ 718003 w 1372631"/>
                <a:gd name="connsiteY50" fmla="*/ 1392382 h 1453542"/>
                <a:gd name="connsiteX51" fmla="*/ 666049 w 1372631"/>
                <a:gd name="connsiteY51" fmla="*/ 1402773 h 1453542"/>
                <a:gd name="connsiteX52" fmla="*/ 572531 w 1372631"/>
                <a:gd name="connsiteY52" fmla="*/ 1413164 h 1453542"/>
                <a:gd name="connsiteX0" fmla="*/ 575871 w 1375971"/>
                <a:gd name="connsiteY0" fmla="*/ 1413164 h 1476587"/>
                <a:gd name="connsiteX1" fmla="*/ 513525 w 1375971"/>
                <a:gd name="connsiteY1" fmla="*/ 1423555 h 1476587"/>
                <a:gd name="connsiteX2" fmla="*/ 253753 w 1375971"/>
                <a:gd name="connsiteY2" fmla="*/ 1444336 h 1476587"/>
                <a:gd name="connsiteX3" fmla="*/ 2856 w 1375971"/>
                <a:gd name="connsiteY3" fmla="*/ 1372899 h 1476587"/>
                <a:gd name="connsiteX4" fmla="*/ 25153 w 1375971"/>
                <a:gd name="connsiteY4" fmla="*/ 1298864 h 1476587"/>
                <a:gd name="connsiteX5" fmla="*/ 56325 w 1375971"/>
                <a:gd name="connsiteY5" fmla="*/ 1122218 h 1476587"/>
                <a:gd name="connsiteX6" fmla="*/ 129062 w 1375971"/>
                <a:gd name="connsiteY6" fmla="*/ 935182 h 1476587"/>
                <a:gd name="connsiteX7" fmla="*/ 191407 w 1375971"/>
                <a:gd name="connsiteY7" fmla="*/ 872836 h 1476587"/>
                <a:gd name="connsiteX8" fmla="*/ 232971 w 1375971"/>
                <a:gd name="connsiteY8" fmla="*/ 820882 h 1476587"/>
                <a:gd name="connsiteX9" fmla="*/ 253753 w 1375971"/>
                <a:gd name="connsiteY9" fmla="*/ 789709 h 1476587"/>
                <a:gd name="connsiteX10" fmla="*/ 316098 w 1375971"/>
                <a:gd name="connsiteY10" fmla="*/ 748146 h 1476587"/>
                <a:gd name="connsiteX11" fmla="*/ 347271 w 1375971"/>
                <a:gd name="connsiteY11" fmla="*/ 727364 h 1476587"/>
                <a:gd name="connsiteX12" fmla="*/ 451180 w 1375971"/>
                <a:gd name="connsiteY12" fmla="*/ 696191 h 1476587"/>
                <a:gd name="connsiteX13" fmla="*/ 482353 w 1375971"/>
                <a:gd name="connsiteY13" fmla="*/ 675409 h 1476587"/>
                <a:gd name="connsiteX14" fmla="*/ 461571 w 1375971"/>
                <a:gd name="connsiteY14" fmla="*/ 581891 h 1476587"/>
                <a:gd name="connsiteX15" fmla="*/ 461571 w 1375971"/>
                <a:gd name="connsiteY15" fmla="*/ 311727 h 1476587"/>
                <a:gd name="connsiteX16" fmla="*/ 471962 w 1375971"/>
                <a:gd name="connsiteY16" fmla="*/ 280555 h 1476587"/>
                <a:gd name="connsiteX17" fmla="*/ 503134 w 1375971"/>
                <a:gd name="connsiteY17" fmla="*/ 238991 h 1476587"/>
                <a:gd name="connsiteX18" fmla="*/ 513525 w 1375971"/>
                <a:gd name="connsiteY18" fmla="*/ 207818 h 1476587"/>
                <a:gd name="connsiteX19" fmla="*/ 555089 w 1375971"/>
                <a:gd name="connsiteY19" fmla="*/ 145473 h 1476587"/>
                <a:gd name="connsiteX20" fmla="*/ 575871 w 1375971"/>
                <a:gd name="connsiteY20" fmla="*/ 114300 h 1476587"/>
                <a:gd name="connsiteX21" fmla="*/ 607043 w 1375971"/>
                <a:gd name="connsiteY21" fmla="*/ 51955 h 1476587"/>
                <a:gd name="connsiteX22" fmla="*/ 648607 w 1375971"/>
                <a:gd name="connsiteY22" fmla="*/ 31173 h 1476587"/>
                <a:gd name="connsiteX23" fmla="*/ 710953 w 1375971"/>
                <a:gd name="connsiteY23" fmla="*/ 0 h 1476587"/>
                <a:gd name="connsiteX24" fmla="*/ 825253 w 1375971"/>
                <a:gd name="connsiteY24" fmla="*/ 10391 h 1476587"/>
                <a:gd name="connsiteX25" fmla="*/ 877207 w 1375971"/>
                <a:gd name="connsiteY25" fmla="*/ 20782 h 1476587"/>
                <a:gd name="connsiteX26" fmla="*/ 939553 w 1375971"/>
                <a:gd name="connsiteY26" fmla="*/ 83127 h 1476587"/>
                <a:gd name="connsiteX27" fmla="*/ 1012289 w 1375971"/>
                <a:gd name="connsiteY27" fmla="*/ 176646 h 1476587"/>
                <a:gd name="connsiteX28" fmla="*/ 1033071 w 1375971"/>
                <a:gd name="connsiteY28" fmla="*/ 259773 h 1476587"/>
                <a:gd name="connsiteX29" fmla="*/ 1043462 w 1375971"/>
                <a:gd name="connsiteY29" fmla="*/ 363682 h 1476587"/>
                <a:gd name="connsiteX30" fmla="*/ 1033071 w 1375971"/>
                <a:gd name="connsiteY30" fmla="*/ 529936 h 1476587"/>
                <a:gd name="connsiteX31" fmla="*/ 1001898 w 1375971"/>
                <a:gd name="connsiteY31" fmla="*/ 592282 h 1476587"/>
                <a:gd name="connsiteX32" fmla="*/ 970725 w 1375971"/>
                <a:gd name="connsiteY32" fmla="*/ 654627 h 1476587"/>
                <a:gd name="connsiteX33" fmla="*/ 981116 w 1375971"/>
                <a:gd name="connsiteY33" fmla="*/ 685800 h 1476587"/>
                <a:gd name="connsiteX34" fmla="*/ 1022680 w 1375971"/>
                <a:gd name="connsiteY34" fmla="*/ 696191 h 1476587"/>
                <a:gd name="connsiteX35" fmla="*/ 1053853 w 1375971"/>
                <a:gd name="connsiteY35" fmla="*/ 706582 h 1476587"/>
                <a:gd name="connsiteX36" fmla="*/ 1147371 w 1375971"/>
                <a:gd name="connsiteY36" fmla="*/ 789709 h 1476587"/>
                <a:gd name="connsiteX37" fmla="*/ 1178543 w 1375971"/>
                <a:gd name="connsiteY37" fmla="*/ 810491 h 1476587"/>
                <a:gd name="connsiteX38" fmla="*/ 1199325 w 1375971"/>
                <a:gd name="connsiteY38" fmla="*/ 841664 h 1476587"/>
                <a:gd name="connsiteX39" fmla="*/ 1251280 w 1375971"/>
                <a:gd name="connsiteY39" fmla="*/ 904009 h 1476587"/>
                <a:gd name="connsiteX40" fmla="*/ 1272062 w 1375971"/>
                <a:gd name="connsiteY40" fmla="*/ 976746 h 1476587"/>
                <a:gd name="connsiteX41" fmla="*/ 1303234 w 1375971"/>
                <a:gd name="connsiteY41" fmla="*/ 1070264 h 1476587"/>
                <a:gd name="connsiteX42" fmla="*/ 1313625 w 1375971"/>
                <a:gd name="connsiteY42" fmla="*/ 1101436 h 1476587"/>
                <a:gd name="connsiteX43" fmla="*/ 1334407 w 1375971"/>
                <a:gd name="connsiteY43" fmla="*/ 1184564 h 1476587"/>
                <a:gd name="connsiteX44" fmla="*/ 1355189 w 1375971"/>
                <a:gd name="connsiteY44" fmla="*/ 1246909 h 1476587"/>
                <a:gd name="connsiteX45" fmla="*/ 1375971 w 1375971"/>
                <a:gd name="connsiteY45" fmla="*/ 1371600 h 1476587"/>
                <a:gd name="connsiteX46" fmla="*/ 1344798 w 1375971"/>
                <a:gd name="connsiteY46" fmla="*/ 1392382 h 1476587"/>
                <a:gd name="connsiteX47" fmla="*/ 1240889 w 1375971"/>
                <a:gd name="connsiteY47" fmla="*/ 1381991 h 1476587"/>
                <a:gd name="connsiteX48" fmla="*/ 1053853 w 1375971"/>
                <a:gd name="connsiteY48" fmla="*/ 1371600 h 1476587"/>
                <a:gd name="connsiteX49" fmla="*/ 783689 w 1375971"/>
                <a:gd name="connsiteY49" fmla="*/ 1381991 h 1476587"/>
                <a:gd name="connsiteX50" fmla="*/ 721343 w 1375971"/>
                <a:gd name="connsiteY50" fmla="*/ 1392382 h 1476587"/>
                <a:gd name="connsiteX51" fmla="*/ 669389 w 1375971"/>
                <a:gd name="connsiteY51" fmla="*/ 1402773 h 1476587"/>
                <a:gd name="connsiteX52" fmla="*/ 575871 w 1375971"/>
                <a:gd name="connsiteY52" fmla="*/ 1413164 h 1476587"/>
                <a:gd name="connsiteX0" fmla="*/ 575422 w 1375522"/>
                <a:gd name="connsiteY0" fmla="*/ 1413164 h 1447630"/>
                <a:gd name="connsiteX1" fmla="*/ 513076 w 1375522"/>
                <a:gd name="connsiteY1" fmla="*/ 1423555 h 1447630"/>
                <a:gd name="connsiteX2" fmla="*/ 253304 w 1375522"/>
                <a:gd name="connsiteY2" fmla="*/ 1444336 h 1447630"/>
                <a:gd name="connsiteX3" fmla="*/ 2407 w 1375522"/>
                <a:gd name="connsiteY3" fmla="*/ 1372899 h 1447630"/>
                <a:gd name="connsiteX4" fmla="*/ 24704 w 1375522"/>
                <a:gd name="connsiteY4" fmla="*/ 1298864 h 1447630"/>
                <a:gd name="connsiteX5" fmla="*/ 55876 w 1375522"/>
                <a:gd name="connsiteY5" fmla="*/ 1122218 h 1447630"/>
                <a:gd name="connsiteX6" fmla="*/ 128613 w 1375522"/>
                <a:gd name="connsiteY6" fmla="*/ 935182 h 1447630"/>
                <a:gd name="connsiteX7" fmla="*/ 190958 w 1375522"/>
                <a:gd name="connsiteY7" fmla="*/ 872836 h 1447630"/>
                <a:gd name="connsiteX8" fmla="*/ 232522 w 1375522"/>
                <a:gd name="connsiteY8" fmla="*/ 820882 h 1447630"/>
                <a:gd name="connsiteX9" fmla="*/ 253304 w 1375522"/>
                <a:gd name="connsiteY9" fmla="*/ 789709 h 1447630"/>
                <a:gd name="connsiteX10" fmla="*/ 315649 w 1375522"/>
                <a:gd name="connsiteY10" fmla="*/ 748146 h 1447630"/>
                <a:gd name="connsiteX11" fmla="*/ 346822 w 1375522"/>
                <a:gd name="connsiteY11" fmla="*/ 727364 h 1447630"/>
                <a:gd name="connsiteX12" fmla="*/ 450731 w 1375522"/>
                <a:gd name="connsiteY12" fmla="*/ 696191 h 1447630"/>
                <a:gd name="connsiteX13" fmla="*/ 481904 w 1375522"/>
                <a:gd name="connsiteY13" fmla="*/ 675409 h 1447630"/>
                <a:gd name="connsiteX14" fmla="*/ 461122 w 1375522"/>
                <a:gd name="connsiteY14" fmla="*/ 581891 h 1447630"/>
                <a:gd name="connsiteX15" fmla="*/ 461122 w 1375522"/>
                <a:gd name="connsiteY15" fmla="*/ 311727 h 1447630"/>
                <a:gd name="connsiteX16" fmla="*/ 471513 w 1375522"/>
                <a:gd name="connsiteY16" fmla="*/ 280555 h 1447630"/>
                <a:gd name="connsiteX17" fmla="*/ 502685 w 1375522"/>
                <a:gd name="connsiteY17" fmla="*/ 238991 h 1447630"/>
                <a:gd name="connsiteX18" fmla="*/ 513076 w 1375522"/>
                <a:gd name="connsiteY18" fmla="*/ 207818 h 1447630"/>
                <a:gd name="connsiteX19" fmla="*/ 554640 w 1375522"/>
                <a:gd name="connsiteY19" fmla="*/ 145473 h 1447630"/>
                <a:gd name="connsiteX20" fmla="*/ 575422 w 1375522"/>
                <a:gd name="connsiteY20" fmla="*/ 114300 h 1447630"/>
                <a:gd name="connsiteX21" fmla="*/ 606594 w 1375522"/>
                <a:gd name="connsiteY21" fmla="*/ 51955 h 1447630"/>
                <a:gd name="connsiteX22" fmla="*/ 648158 w 1375522"/>
                <a:gd name="connsiteY22" fmla="*/ 31173 h 1447630"/>
                <a:gd name="connsiteX23" fmla="*/ 710504 w 1375522"/>
                <a:gd name="connsiteY23" fmla="*/ 0 h 1447630"/>
                <a:gd name="connsiteX24" fmla="*/ 824804 w 1375522"/>
                <a:gd name="connsiteY24" fmla="*/ 10391 h 1447630"/>
                <a:gd name="connsiteX25" fmla="*/ 876758 w 1375522"/>
                <a:gd name="connsiteY25" fmla="*/ 20782 h 1447630"/>
                <a:gd name="connsiteX26" fmla="*/ 939104 w 1375522"/>
                <a:gd name="connsiteY26" fmla="*/ 83127 h 1447630"/>
                <a:gd name="connsiteX27" fmla="*/ 1011840 w 1375522"/>
                <a:gd name="connsiteY27" fmla="*/ 176646 h 1447630"/>
                <a:gd name="connsiteX28" fmla="*/ 1032622 w 1375522"/>
                <a:gd name="connsiteY28" fmla="*/ 259773 h 1447630"/>
                <a:gd name="connsiteX29" fmla="*/ 1043013 w 1375522"/>
                <a:gd name="connsiteY29" fmla="*/ 363682 h 1447630"/>
                <a:gd name="connsiteX30" fmla="*/ 1032622 w 1375522"/>
                <a:gd name="connsiteY30" fmla="*/ 529936 h 1447630"/>
                <a:gd name="connsiteX31" fmla="*/ 1001449 w 1375522"/>
                <a:gd name="connsiteY31" fmla="*/ 592282 h 1447630"/>
                <a:gd name="connsiteX32" fmla="*/ 970276 w 1375522"/>
                <a:gd name="connsiteY32" fmla="*/ 654627 h 1447630"/>
                <a:gd name="connsiteX33" fmla="*/ 980667 w 1375522"/>
                <a:gd name="connsiteY33" fmla="*/ 685800 h 1447630"/>
                <a:gd name="connsiteX34" fmla="*/ 1022231 w 1375522"/>
                <a:gd name="connsiteY34" fmla="*/ 696191 h 1447630"/>
                <a:gd name="connsiteX35" fmla="*/ 1053404 w 1375522"/>
                <a:gd name="connsiteY35" fmla="*/ 706582 h 1447630"/>
                <a:gd name="connsiteX36" fmla="*/ 1146922 w 1375522"/>
                <a:gd name="connsiteY36" fmla="*/ 789709 h 1447630"/>
                <a:gd name="connsiteX37" fmla="*/ 1178094 w 1375522"/>
                <a:gd name="connsiteY37" fmla="*/ 810491 h 1447630"/>
                <a:gd name="connsiteX38" fmla="*/ 1198876 w 1375522"/>
                <a:gd name="connsiteY38" fmla="*/ 841664 h 1447630"/>
                <a:gd name="connsiteX39" fmla="*/ 1250831 w 1375522"/>
                <a:gd name="connsiteY39" fmla="*/ 904009 h 1447630"/>
                <a:gd name="connsiteX40" fmla="*/ 1271613 w 1375522"/>
                <a:gd name="connsiteY40" fmla="*/ 976746 h 1447630"/>
                <a:gd name="connsiteX41" fmla="*/ 1302785 w 1375522"/>
                <a:gd name="connsiteY41" fmla="*/ 1070264 h 1447630"/>
                <a:gd name="connsiteX42" fmla="*/ 1313176 w 1375522"/>
                <a:gd name="connsiteY42" fmla="*/ 1101436 h 1447630"/>
                <a:gd name="connsiteX43" fmla="*/ 1333958 w 1375522"/>
                <a:gd name="connsiteY43" fmla="*/ 1184564 h 1447630"/>
                <a:gd name="connsiteX44" fmla="*/ 1354740 w 1375522"/>
                <a:gd name="connsiteY44" fmla="*/ 1246909 h 1447630"/>
                <a:gd name="connsiteX45" fmla="*/ 1375522 w 1375522"/>
                <a:gd name="connsiteY45" fmla="*/ 1371600 h 1447630"/>
                <a:gd name="connsiteX46" fmla="*/ 1344349 w 1375522"/>
                <a:gd name="connsiteY46" fmla="*/ 1392382 h 1447630"/>
                <a:gd name="connsiteX47" fmla="*/ 1240440 w 1375522"/>
                <a:gd name="connsiteY47" fmla="*/ 1381991 h 1447630"/>
                <a:gd name="connsiteX48" fmla="*/ 1053404 w 1375522"/>
                <a:gd name="connsiteY48" fmla="*/ 1371600 h 1447630"/>
                <a:gd name="connsiteX49" fmla="*/ 783240 w 1375522"/>
                <a:gd name="connsiteY49" fmla="*/ 1381991 h 1447630"/>
                <a:gd name="connsiteX50" fmla="*/ 720894 w 1375522"/>
                <a:gd name="connsiteY50" fmla="*/ 1392382 h 1447630"/>
                <a:gd name="connsiteX51" fmla="*/ 668940 w 1375522"/>
                <a:gd name="connsiteY51" fmla="*/ 1402773 h 1447630"/>
                <a:gd name="connsiteX52" fmla="*/ 575422 w 1375522"/>
                <a:gd name="connsiteY52" fmla="*/ 1413164 h 1447630"/>
                <a:gd name="connsiteX0" fmla="*/ 584460 w 1384560"/>
                <a:gd name="connsiteY0" fmla="*/ 1413164 h 1449230"/>
                <a:gd name="connsiteX1" fmla="*/ 522114 w 1384560"/>
                <a:gd name="connsiteY1" fmla="*/ 1423555 h 1449230"/>
                <a:gd name="connsiteX2" fmla="*/ 262342 w 1384560"/>
                <a:gd name="connsiteY2" fmla="*/ 1444336 h 1449230"/>
                <a:gd name="connsiteX3" fmla="*/ 1920 w 1384560"/>
                <a:gd name="connsiteY3" fmla="*/ 1449099 h 1449230"/>
                <a:gd name="connsiteX4" fmla="*/ 33742 w 1384560"/>
                <a:gd name="connsiteY4" fmla="*/ 1298864 h 1449230"/>
                <a:gd name="connsiteX5" fmla="*/ 64914 w 1384560"/>
                <a:gd name="connsiteY5" fmla="*/ 1122218 h 1449230"/>
                <a:gd name="connsiteX6" fmla="*/ 137651 w 1384560"/>
                <a:gd name="connsiteY6" fmla="*/ 935182 h 1449230"/>
                <a:gd name="connsiteX7" fmla="*/ 199996 w 1384560"/>
                <a:gd name="connsiteY7" fmla="*/ 872836 h 1449230"/>
                <a:gd name="connsiteX8" fmla="*/ 241560 w 1384560"/>
                <a:gd name="connsiteY8" fmla="*/ 820882 h 1449230"/>
                <a:gd name="connsiteX9" fmla="*/ 262342 w 1384560"/>
                <a:gd name="connsiteY9" fmla="*/ 789709 h 1449230"/>
                <a:gd name="connsiteX10" fmla="*/ 324687 w 1384560"/>
                <a:gd name="connsiteY10" fmla="*/ 748146 h 1449230"/>
                <a:gd name="connsiteX11" fmla="*/ 355860 w 1384560"/>
                <a:gd name="connsiteY11" fmla="*/ 727364 h 1449230"/>
                <a:gd name="connsiteX12" fmla="*/ 459769 w 1384560"/>
                <a:gd name="connsiteY12" fmla="*/ 696191 h 1449230"/>
                <a:gd name="connsiteX13" fmla="*/ 490942 w 1384560"/>
                <a:gd name="connsiteY13" fmla="*/ 675409 h 1449230"/>
                <a:gd name="connsiteX14" fmla="*/ 470160 w 1384560"/>
                <a:gd name="connsiteY14" fmla="*/ 581891 h 1449230"/>
                <a:gd name="connsiteX15" fmla="*/ 470160 w 1384560"/>
                <a:gd name="connsiteY15" fmla="*/ 311727 h 1449230"/>
                <a:gd name="connsiteX16" fmla="*/ 480551 w 1384560"/>
                <a:gd name="connsiteY16" fmla="*/ 280555 h 1449230"/>
                <a:gd name="connsiteX17" fmla="*/ 511723 w 1384560"/>
                <a:gd name="connsiteY17" fmla="*/ 238991 h 1449230"/>
                <a:gd name="connsiteX18" fmla="*/ 522114 w 1384560"/>
                <a:gd name="connsiteY18" fmla="*/ 207818 h 1449230"/>
                <a:gd name="connsiteX19" fmla="*/ 563678 w 1384560"/>
                <a:gd name="connsiteY19" fmla="*/ 145473 h 1449230"/>
                <a:gd name="connsiteX20" fmla="*/ 584460 w 1384560"/>
                <a:gd name="connsiteY20" fmla="*/ 114300 h 1449230"/>
                <a:gd name="connsiteX21" fmla="*/ 615632 w 1384560"/>
                <a:gd name="connsiteY21" fmla="*/ 51955 h 1449230"/>
                <a:gd name="connsiteX22" fmla="*/ 657196 w 1384560"/>
                <a:gd name="connsiteY22" fmla="*/ 31173 h 1449230"/>
                <a:gd name="connsiteX23" fmla="*/ 719542 w 1384560"/>
                <a:gd name="connsiteY23" fmla="*/ 0 h 1449230"/>
                <a:gd name="connsiteX24" fmla="*/ 833842 w 1384560"/>
                <a:gd name="connsiteY24" fmla="*/ 10391 h 1449230"/>
                <a:gd name="connsiteX25" fmla="*/ 885796 w 1384560"/>
                <a:gd name="connsiteY25" fmla="*/ 20782 h 1449230"/>
                <a:gd name="connsiteX26" fmla="*/ 948142 w 1384560"/>
                <a:gd name="connsiteY26" fmla="*/ 83127 h 1449230"/>
                <a:gd name="connsiteX27" fmla="*/ 1020878 w 1384560"/>
                <a:gd name="connsiteY27" fmla="*/ 176646 h 1449230"/>
                <a:gd name="connsiteX28" fmla="*/ 1041660 w 1384560"/>
                <a:gd name="connsiteY28" fmla="*/ 259773 h 1449230"/>
                <a:gd name="connsiteX29" fmla="*/ 1052051 w 1384560"/>
                <a:gd name="connsiteY29" fmla="*/ 363682 h 1449230"/>
                <a:gd name="connsiteX30" fmla="*/ 1041660 w 1384560"/>
                <a:gd name="connsiteY30" fmla="*/ 529936 h 1449230"/>
                <a:gd name="connsiteX31" fmla="*/ 1010487 w 1384560"/>
                <a:gd name="connsiteY31" fmla="*/ 592282 h 1449230"/>
                <a:gd name="connsiteX32" fmla="*/ 979314 w 1384560"/>
                <a:gd name="connsiteY32" fmla="*/ 654627 h 1449230"/>
                <a:gd name="connsiteX33" fmla="*/ 989705 w 1384560"/>
                <a:gd name="connsiteY33" fmla="*/ 685800 h 1449230"/>
                <a:gd name="connsiteX34" fmla="*/ 1031269 w 1384560"/>
                <a:gd name="connsiteY34" fmla="*/ 696191 h 1449230"/>
                <a:gd name="connsiteX35" fmla="*/ 1062442 w 1384560"/>
                <a:gd name="connsiteY35" fmla="*/ 706582 h 1449230"/>
                <a:gd name="connsiteX36" fmla="*/ 1155960 w 1384560"/>
                <a:gd name="connsiteY36" fmla="*/ 789709 h 1449230"/>
                <a:gd name="connsiteX37" fmla="*/ 1187132 w 1384560"/>
                <a:gd name="connsiteY37" fmla="*/ 810491 h 1449230"/>
                <a:gd name="connsiteX38" fmla="*/ 1207914 w 1384560"/>
                <a:gd name="connsiteY38" fmla="*/ 841664 h 1449230"/>
                <a:gd name="connsiteX39" fmla="*/ 1259869 w 1384560"/>
                <a:gd name="connsiteY39" fmla="*/ 904009 h 1449230"/>
                <a:gd name="connsiteX40" fmla="*/ 1280651 w 1384560"/>
                <a:gd name="connsiteY40" fmla="*/ 976746 h 1449230"/>
                <a:gd name="connsiteX41" fmla="*/ 1311823 w 1384560"/>
                <a:gd name="connsiteY41" fmla="*/ 1070264 h 1449230"/>
                <a:gd name="connsiteX42" fmla="*/ 1322214 w 1384560"/>
                <a:gd name="connsiteY42" fmla="*/ 1101436 h 1449230"/>
                <a:gd name="connsiteX43" fmla="*/ 1342996 w 1384560"/>
                <a:gd name="connsiteY43" fmla="*/ 1184564 h 1449230"/>
                <a:gd name="connsiteX44" fmla="*/ 1363778 w 1384560"/>
                <a:gd name="connsiteY44" fmla="*/ 1246909 h 1449230"/>
                <a:gd name="connsiteX45" fmla="*/ 1384560 w 1384560"/>
                <a:gd name="connsiteY45" fmla="*/ 1371600 h 1449230"/>
                <a:gd name="connsiteX46" fmla="*/ 1353387 w 1384560"/>
                <a:gd name="connsiteY46" fmla="*/ 1392382 h 1449230"/>
                <a:gd name="connsiteX47" fmla="*/ 1249478 w 1384560"/>
                <a:gd name="connsiteY47" fmla="*/ 1381991 h 1449230"/>
                <a:gd name="connsiteX48" fmla="*/ 1062442 w 1384560"/>
                <a:gd name="connsiteY48" fmla="*/ 1371600 h 1449230"/>
                <a:gd name="connsiteX49" fmla="*/ 792278 w 1384560"/>
                <a:gd name="connsiteY49" fmla="*/ 1381991 h 1449230"/>
                <a:gd name="connsiteX50" fmla="*/ 729932 w 1384560"/>
                <a:gd name="connsiteY50" fmla="*/ 1392382 h 1449230"/>
                <a:gd name="connsiteX51" fmla="*/ 677978 w 1384560"/>
                <a:gd name="connsiteY51" fmla="*/ 1402773 h 1449230"/>
                <a:gd name="connsiteX52" fmla="*/ 584460 w 1384560"/>
                <a:gd name="connsiteY52" fmla="*/ 1413164 h 1449230"/>
                <a:gd name="connsiteX0" fmla="*/ 573203 w 1373303"/>
                <a:gd name="connsiteY0" fmla="*/ 1413164 h 1449230"/>
                <a:gd name="connsiteX1" fmla="*/ 510857 w 1373303"/>
                <a:gd name="connsiteY1" fmla="*/ 1423555 h 1449230"/>
                <a:gd name="connsiteX2" fmla="*/ 251085 w 1373303"/>
                <a:gd name="connsiteY2" fmla="*/ 1444336 h 1449230"/>
                <a:gd name="connsiteX3" fmla="*/ 2569 w 1373303"/>
                <a:gd name="connsiteY3" fmla="*/ 1449099 h 1449230"/>
                <a:gd name="connsiteX4" fmla="*/ 22485 w 1373303"/>
                <a:gd name="connsiteY4" fmla="*/ 1298864 h 1449230"/>
                <a:gd name="connsiteX5" fmla="*/ 53657 w 1373303"/>
                <a:gd name="connsiteY5" fmla="*/ 1122218 h 1449230"/>
                <a:gd name="connsiteX6" fmla="*/ 126394 w 1373303"/>
                <a:gd name="connsiteY6" fmla="*/ 935182 h 1449230"/>
                <a:gd name="connsiteX7" fmla="*/ 188739 w 1373303"/>
                <a:gd name="connsiteY7" fmla="*/ 872836 h 1449230"/>
                <a:gd name="connsiteX8" fmla="*/ 230303 w 1373303"/>
                <a:gd name="connsiteY8" fmla="*/ 820882 h 1449230"/>
                <a:gd name="connsiteX9" fmla="*/ 251085 w 1373303"/>
                <a:gd name="connsiteY9" fmla="*/ 789709 h 1449230"/>
                <a:gd name="connsiteX10" fmla="*/ 313430 w 1373303"/>
                <a:gd name="connsiteY10" fmla="*/ 748146 h 1449230"/>
                <a:gd name="connsiteX11" fmla="*/ 344603 w 1373303"/>
                <a:gd name="connsiteY11" fmla="*/ 727364 h 1449230"/>
                <a:gd name="connsiteX12" fmla="*/ 448512 w 1373303"/>
                <a:gd name="connsiteY12" fmla="*/ 696191 h 1449230"/>
                <a:gd name="connsiteX13" fmla="*/ 479685 w 1373303"/>
                <a:gd name="connsiteY13" fmla="*/ 675409 h 1449230"/>
                <a:gd name="connsiteX14" fmla="*/ 458903 w 1373303"/>
                <a:gd name="connsiteY14" fmla="*/ 581891 h 1449230"/>
                <a:gd name="connsiteX15" fmla="*/ 458903 w 1373303"/>
                <a:gd name="connsiteY15" fmla="*/ 311727 h 1449230"/>
                <a:gd name="connsiteX16" fmla="*/ 469294 w 1373303"/>
                <a:gd name="connsiteY16" fmla="*/ 280555 h 1449230"/>
                <a:gd name="connsiteX17" fmla="*/ 500466 w 1373303"/>
                <a:gd name="connsiteY17" fmla="*/ 238991 h 1449230"/>
                <a:gd name="connsiteX18" fmla="*/ 510857 w 1373303"/>
                <a:gd name="connsiteY18" fmla="*/ 207818 h 1449230"/>
                <a:gd name="connsiteX19" fmla="*/ 552421 w 1373303"/>
                <a:gd name="connsiteY19" fmla="*/ 145473 h 1449230"/>
                <a:gd name="connsiteX20" fmla="*/ 573203 w 1373303"/>
                <a:gd name="connsiteY20" fmla="*/ 114300 h 1449230"/>
                <a:gd name="connsiteX21" fmla="*/ 604375 w 1373303"/>
                <a:gd name="connsiteY21" fmla="*/ 51955 h 1449230"/>
                <a:gd name="connsiteX22" fmla="*/ 645939 w 1373303"/>
                <a:gd name="connsiteY22" fmla="*/ 31173 h 1449230"/>
                <a:gd name="connsiteX23" fmla="*/ 708285 w 1373303"/>
                <a:gd name="connsiteY23" fmla="*/ 0 h 1449230"/>
                <a:gd name="connsiteX24" fmla="*/ 822585 w 1373303"/>
                <a:gd name="connsiteY24" fmla="*/ 10391 h 1449230"/>
                <a:gd name="connsiteX25" fmla="*/ 874539 w 1373303"/>
                <a:gd name="connsiteY25" fmla="*/ 20782 h 1449230"/>
                <a:gd name="connsiteX26" fmla="*/ 936885 w 1373303"/>
                <a:gd name="connsiteY26" fmla="*/ 83127 h 1449230"/>
                <a:gd name="connsiteX27" fmla="*/ 1009621 w 1373303"/>
                <a:gd name="connsiteY27" fmla="*/ 176646 h 1449230"/>
                <a:gd name="connsiteX28" fmla="*/ 1030403 w 1373303"/>
                <a:gd name="connsiteY28" fmla="*/ 259773 h 1449230"/>
                <a:gd name="connsiteX29" fmla="*/ 1040794 w 1373303"/>
                <a:gd name="connsiteY29" fmla="*/ 363682 h 1449230"/>
                <a:gd name="connsiteX30" fmla="*/ 1030403 w 1373303"/>
                <a:gd name="connsiteY30" fmla="*/ 529936 h 1449230"/>
                <a:gd name="connsiteX31" fmla="*/ 999230 w 1373303"/>
                <a:gd name="connsiteY31" fmla="*/ 592282 h 1449230"/>
                <a:gd name="connsiteX32" fmla="*/ 968057 w 1373303"/>
                <a:gd name="connsiteY32" fmla="*/ 654627 h 1449230"/>
                <a:gd name="connsiteX33" fmla="*/ 978448 w 1373303"/>
                <a:gd name="connsiteY33" fmla="*/ 685800 h 1449230"/>
                <a:gd name="connsiteX34" fmla="*/ 1020012 w 1373303"/>
                <a:gd name="connsiteY34" fmla="*/ 696191 h 1449230"/>
                <a:gd name="connsiteX35" fmla="*/ 1051185 w 1373303"/>
                <a:gd name="connsiteY35" fmla="*/ 706582 h 1449230"/>
                <a:gd name="connsiteX36" fmla="*/ 1144703 w 1373303"/>
                <a:gd name="connsiteY36" fmla="*/ 789709 h 1449230"/>
                <a:gd name="connsiteX37" fmla="*/ 1175875 w 1373303"/>
                <a:gd name="connsiteY37" fmla="*/ 810491 h 1449230"/>
                <a:gd name="connsiteX38" fmla="*/ 1196657 w 1373303"/>
                <a:gd name="connsiteY38" fmla="*/ 841664 h 1449230"/>
                <a:gd name="connsiteX39" fmla="*/ 1248612 w 1373303"/>
                <a:gd name="connsiteY39" fmla="*/ 904009 h 1449230"/>
                <a:gd name="connsiteX40" fmla="*/ 1269394 w 1373303"/>
                <a:gd name="connsiteY40" fmla="*/ 976746 h 1449230"/>
                <a:gd name="connsiteX41" fmla="*/ 1300566 w 1373303"/>
                <a:gd name="connsiteY41" fmla="*/ 1070264 h 1449230"/>
                <a:gd name="connsiteX42" fmla="*/ 1310957 w 1373303"/>
                <a:gd name="connsiteY42" fmla="*/ 1101436 h 1449230"/>
                <a:gd name="connsiteX43" fmla="*/ 1331739 w 1373303"/>
                <a:gd name="connsiteY43" fmla="*/ 1184564 h 1449230"/>
                <a:gd name="connsiteX44" fmla="*/ 1352521 w 1373303"/>
                <a:gd name="connsiteY44" fmla="*/ 1246909 h 1449230"/>
                <a:gd name="connsiteX45" fmla="*/ 1373303 w 1373303"/>
                <a:gd name="connsiteY45" fmla="*/ 1371600 h 1449230"/>
                <a:gd name="connsiteX46" fmla="*/ 1342130 w 1373303"/>
                <a:gd name="connsiteY46" fmla="*/ 1392382 h 1449230"/>
                <a:gd name="connsiteX47" fmla="*/ 1238221 w 1373303"/>
                <a:gd name="connsiteY47" fmla="*/ 1381991 h 1449230"/>
                <a:gd name="connsiteX48" fmla="*/ 1051185 w 1373303"/>
                <a:gd name="connsiteY48" fmla="*/ 1371600 h 1449230"/>
                <a:gd name="connsiteX49" fmla="*/ 781021 w 1373303"/>
                <a:gd name="connsiteY49" fmla="*/ 1381991 h 1449230"/>
                <a:gd name="connsiteX50" fmla="*/ 718675 w 1373303"/>
                <a:gd name="connsiteY50" fmla="*/ 1392382 h 1449230"/>
                <a:gd name="connsiteX51" fmla="*/ 666721 w 1373303"/>
                <a:gd name="connsiteY51" fmla="*/ 1402773 h 1449230"/>
                <a:gd name="connsiteX52" fmla="*/ 573203 w 1373303"/>
                <a:gd name="connsiteY52" fmla="*/ 1413164 h 1449230"/>
                <a:gd name="connsiteX0" fmla="*/ 573203 w 1373303"/>
                <a:gd name="connsiteY0" fmla="*/ 1413164 h 1449230"/>
                <a:gd name="connsiteX1" fmla="*/ 510857 w 1373303"/>
                <a:gd name="connsiteY1" fmla="*/ 1423555 h 1449230"/>
                <a:gd name="connsiteX2" fmla="*/ 251085 w 1373303"/>
                <a:gd name="connsiteY2" fmla="*/ 1444336 h 1449230"/>
                <a:gd name="connsiteX3" fmla="*/ 2569 w 1373303"/>
                <a:gd name="connsiteY3" fmla="*/ 1449099 h 1449230"/>
                <a:gd name="connsiteX4" fmla="*/ 22485 w 1373303"/>
                <a:gd name="connsiteY4" fmla="*/ 1298864 h 1449230"/>
                <a:gd name="connsiteX5" fmla="*/ 53657 w 1373303"/>
                <a:gd name="connsiteY5" fmla="*/ 1122218 h 1449230"/>
                <a:gd name="connsiteX6" fmla="*/ 126394 w 1373303"/>
                <a:gd name="connsiteY6" fmla="*/ 935182 h 1449230"/>
                <a:gd name="connsiteX7" fmla="*/ 230303 w 1373303"/>
                <a:gd name="connsiteY7" fmla="*/ 820882 h 1449230"/>
                <a:gd name="connsiteX8" fmla="*/ 251085 w 1373303"/>
                <a:gd name="connsiteY8" fmla="*/ 789709 h 1449230"/>
                <a:gd name="connsiteX9" fmla="*/ 313430 w 1373303"/>
                <a:gd name="connsiteY9" fmla="*/ 748146 h 1449230"/>
                <a:gd name="connsiteX10" fmla="*/ 344603 w 1373303"/>
                <a:gd name="connsiteY10" fmla="*/ 727364 h 1449230"/>
                <a:gd name="connsiteX11" fmla="*/ 448512 w 1373303"/>
                <a:gd name="connsiteY11" fmla="*/ 696191 h 1449230"/>
                <a:gd name="connsiteX12" fmla="*/ 479685 w 1373303"/>
                <a:gd name="connsiteY12" fmla="*/ 675409 h 1449230"/>
                <a:gd name="connsiteX13" fmla="*/ 458903 w 1373303"/>
                <a:gd name="connsiteY13" fmla="*/ 581891 h 1449230"/>
                <a:gd name="connsiteX14" fmla="*/ 458903 w 1373303"/>
                <a:gd name="connsiteY14" fmla="*/ 311727 h 1449230"/>
                <a:gd name="connsiteX15" fmla="*/ 469294 w 1373303"/>
                <a:gd name="connsiteY15" fmla="*/ 280555 h 1449230"/>
                <a:gd name="connsiteX16" fmla="*/ 500466 w 1373303"/>
                <a:gd name="connsiteY16" fmla="*/ 238991 h 1449230"/>
                <a:gd name="connsiteX17" fmla="*/ 510857 w 1373303"/>
                <a:gd name="connsiteY17" fmla="*/ 207818 h 1449230"/>
                <a:gd name="connsiteX18" fmla="*/ 552421 w 1373303"/>
                <a:gd name="connsiteY18" fmla="*/ 145473 h 1449230"/>
                <a:gd name="connsiteX19" fmla="*/ 573203 w 1373303"/>
                <a:gd name="connsiteY19" fmla="*/ 114300 h 1449230"/>
                <a:gd name="connsiteX20" fmla="*/ 604375 w 1373303"/>
                <a:gd name="connsiteY20" fmla="*/ 51955 h 1449230"/>
                <a:gd name="connsiteX21" fmla="*/ 645939 w 1373303"/>
                <a:gd name="connsiteY21" fmla="*/ 31173 h 1449230"/>
                <a:gd name="connsiteX22" fmla="*/ 708285 w 1373303"/>
                <a:gd name="connsiteY22" fmla="*/ 0 h 1449230"/>
                <a:gd name="connsiteX23" fmla="*/ 822585 w 1373303"/>
                <a:gd name="connsiteY23" fmla="*/ 10391 h 1449230"/>
                <a:gd name="connsiteX24" fmla="*/ 874539 w 1373303"/>
                <a:gd name="connsiteY24" fmla="*/ 20782 h 1449230"/>
                <a:gd name="connsiteX25" fmla="*/ 936885 w 1373303"/>
                <a:gd name="connsiteY25" fmla="*/ 83127 h 1449230"/>
                <a:gd name="connsiteX26" fmla="*/ 1009621 w 1373303"/>
                <a:gd name="connsiteY26" fmla="*/ 176646 h 1449230"/>
                <a:gd name="connsiteX27" fmla="*/ 1030403 w 1373303"/>
                <a:gd name="connsiteY27" fmla="*/ 259773 h 1449230"/>
                <a:gd name="connsiteX28" fmla="*/ 1040794 w 1373303"/>
                <a:gd name="connsiteY28" fmla="*/ 363682 h 1449230"/>
                <a:gd name="connsiteX29" fmla="*/ 1030403 w 1373303"/>
                <a:gd name="connsiteY29" fmla="*/ 529936 h 1449230"/>
                <a:gd name="connsiteX30" fmla="*/ 999230 w 1373303"/>
                <a:gd name="connsiteY30" fmla="*/ 592282 h 1449230"/>
                <a:gd name="connsiteX31" fmla="*/ 968057 w 1373303"/>
                <a:gd name="connsiteY31" fmla="*/ 654627 h 1449230"/>
                <a:gd name="connsiteX32" fmla="*/ 978448 w 1373303"/>
                <a:gd name="connsiteY32" fmla="*/ 685800 h 1449230"/>
                <a:gd name="connsiteX33" fmla="*/ 1020012 w 1373303"/>
                <a:gd name="connsiteY33" fmla="*/ 696191 h 1449230"/>
                <a:gd name="connsiteX34" fmla="*/ 1051185 w 1373303"/>
                <a:gd name="connsiteY34" fmla="*/ 706582 h 1449230"/>
                <a:gd name="connsiteX35" fmla="*/ 1144703 w 1373303"/>
                <a:gd name="connsiteY35" fmla="*/ 789709 h 1449230"/>
                <a:gd name="connsiteX36" fmla="*/ 1175875 w 1373303"/>
                <a:gd name="connsiteY36" fmla="*/ 810491 h 1449230"/>
                <a:gd name="connsiteX37" fmla="*/ 1196657 w 1373303"/>
                <a:gd name="connsiteY37" fmla="*/ 841664 h 1449230"/>
                <a:gd name="connsiteX38" fmla="*/ 1248612 w 1373303"/>
                <a:gd name="connsiteY38" fmla="*/ 904009 h 1449230"/>
                <a:gd name="connsiteX39" fmla="*/ 1269394 w 1373303"/>
                <a:gd name="connsiteY39" fmla="*/ 976746 h 1449230"/>
                <a:gd name="connsiteX40" fmla="*/ 1300566 w 1373303"/>
                <a:gd name="connsiteY40" fmla="*/ 1070264 h 1449230"/>
                <a:gd name="connsiteX41" fmla="*/ 1310957 w 1373303"/>
                <a:gd name="connsiteY41" fmla="*/ 1101436 h 1449230"/>
                <a:gd name="connsiteX42" fmla="*/ 1331739 w 1373303"/>
                <a:gd name="connsiteY42" fmla="*/ 1184564 h 1449230"/>
                <a:gd name="connsiteX43" fmla="*/ 1352521 w 1373303"/>
                <a:gd name="connsiteY43" fmla="*/ 1246909 h 1449230"/>
                <a:gd name="connsiteX44" fmla="*/ 1373303 w 1373303"/>
                <a:gd name="connsiteY44" fmla="*/ 1371600 h 1449230"/>
                <a:gd name="connsiteX45" fmla="*/ 1342130 w 1373303"/>
                <a:gd name="connsiteY45" fmla="*/ 1392382 h 1449230"/>
                <a:gd name="connsiteX46" fmla="*/ 1238221 w 1373303"/>
                <a:gd name="connsiteY46" fmla="*/ 1381991 h 1449230"/>
                <a:gd name="connsiteX47" fmla="*/ 1051185 w 1373303"/>
                <a:gd name="connsiteY47" fmla="*/ 1371600 h 1449230"/>
                <a:gd name="connsiteX48" fmla="*/ 781021 w 1373303"/>
                <a:gd name="connsiteY48" fmla="*/ 1381991 h 1449230"/>
                <a:gd name="connsiteX49" fmla="*/ 718675 w 1373303"/>
                <a:gd name="connsiteY49" fmla="*/ 1392382 h 1449230"/>
                <a:gd name="connsiteX50" fmla="*/ 666721 w 1373303"/>
                <a:gd name="connsiteY50" fmla="*/ 1402773 h 1449230"/>
                <a:gd name="connsiteX51" fmla="*/ 573203 w 1373303"/>
                <a:gd name="connsiteY51" fmla="*/ 1413164 h 1449230"/>
                <a:gd name="connsiteX0" fmla="*/ 573203 w 1373303"/>
                <a:gd name="connsiteY0" fmla="*/ 1413164 h 1449230"/>
                <a:gd name="connsiteX1" fmla="*/ 510857 w 1373303"/>
                <a:gd name="connsiteY1" fmla="*/ 1423555 h 1449230"/>
                <a:gd name="connsiteX2" fmla="*/ 251085 w 1373303"/>
                <a:gd name="connsiteY2" fmla="*/ 1444336 h 1449230"/>
                <a:gd name="connsiteX3" fmla="*/ 2569 w 1373303"/>
                <a:gd name="connsiteY3" fmla="*/ 1449099 h 1449230"/>
                <a:gd name="connsiteX4" fmla="*/ 22485 w 1373303"/>
                <a:gd name="connsiteY4" fmla="*/ 1298864 h 1449230"/>
                <a:gd name="connsiteX5" fmla="*/ 126394 w 1373303"/>
                <a:gd name="connsiteY5" fmla="*/ 935182 h 1449230"/>
                <a:gd name="connsiteX6" fmla="*/ 230303 w 1373303"/>
                <a:gd name="connsiteY6" fmla="*/ 820882 h 1449230"/>
                <a:gd name="connsiteX7" fmla="*/ 251085 w 1373303"/>
                <a:gd name="connsiteY7" fmla="*/ 789709 h 1449230"/>
                <a:gd name="connsiteX8" fmla="*/ 313430 w 1373303"/>
                <a:gd name="connsiteY8" fmla="*/ 748146 h 1449230"/>
                <a:gd name="connsiteX9" fmla="*/ 344603 w 1373303"/>
                <a:gd name="connsiteY9" fmla="*/ 727364 h 1449230"/>
                <a:gd name="connsiteX10" fmla="*/ 448512 w 1373303"/>
                <a:gd name="connsiteY10" fmla="*/ 696191 h 1449230"/>
                <a:gd name="connsiteX11" fmla="*/ 479685 w 1373303"/>
                <a:gd name="connsiteY11" fmla="*/ 675409 h 1449230"/>
                <a:gd name="connsiteX12" fmla="*/ 458903 w 1373303"/>
                <a:gd name="connsiteY12" fmla="*/ 581891 h 1449230"/>
                <a:gd name="connsiteX13" fmla="*/ 458903 w 1373303"/>
                <a:gd name="connsiteY13" fmla="*/ 311727 h 1449230"/>
                <a:gd name="connsiteX14" fmla="*/ 469294 w 1373303"/>
                <a:gd name="connsiteY14" fmla="*/ 280555 h 1449230"/>
                <a:gd name="connsiteX15" fmla="*/ 500466 w 1373303"/>
                <a:gd name="connsiteY15" fmla="*/ 238991 h 1449230"/>
                <a:gd name="connsiteX16" fmla="*/ 510857 w 1373303"/>
                <a:gd name="connsiteY16" fmla="*/ 207818 h 1449230"/>
                <a:gd name="connsiteX17" fmla="*/ 552421 w 1373303"/>
                <a:gd name="connsiteY17" fmla="*/ 145473 h 1449230"/>
                <a:gd name="connsiteX18" fmla="*/ 573203 w 1373303"/>
                <a:gd name="connsiteY18" fmla="*/ 114300 h 1449230"/>
                <a:gd name="connsiteX19" fmla="*/ 604375 w 1373303"/>
                <a:gd name="connsiteY19" fmla="*/ 51955 h 1449230"/>
                <a:gd name="connsiteX20" fmla="*/ 645939 w 1373303"/>
                <a:gd name="connsiteY20" fmla="*/ 31173 h 1449230"/>
                <a:gd name="connsiteX21" fmla="*/ 708285 w 1373303"/>
                <a:gd name="connsiteY21" fmla="*/ 0 h 1449230"/>
                <a:gd name="connsiteX22" fmla="*/ 822585 w 1373303"/>
                <a:gd name="connsiteY22" fmla="*/ 10391 h 1449230"/>
                <a:gd name="connsiteX23" fmla="*/ 874539 w 1373303"/>
                <a:gd name="connsiteY23" fmla="*/ 20782 h 1449230"/>
                <a:gd name="connsiteX24" fmla="*/ 936885 w 1373303"/>
                <a:gd name="connsiteY24" fmla="*/ 83127 h 1449230"/>
                <a:gd name="connsiteX25" fmla="*/ 1009621 w 1373303"/>
                <a:gd name="connsiteY25" fmla="*/ 176646 h 1449230"/>
                <a:gd name="connsiteX26" fmla="*/ 1030403 w 1373303"/>
                <a:gd name="connsiteY26" fmla="*/ 259773 h 1449230"/>
                <a:gd name="connsiteX27" fmla="*/ 1040794 w 1373303"/>
                <a:gd name="connsiteY27" fmla="*/ 363682 h 1449230"/>
                <a:gd name="connsiteX28" fmla="*/ 1030403 w 1373303"/>
                <a:gd name="connsiteY28" fmla="*/ 529936 h 1449230"/>
                <a:gd name="connsiteX29" fmla="*/ 999230 w 1373303"/>
                <a:gd name="connsiteY29" fmla="*/ 592282 h 1449230"/>
                <a:gd name="connsiteX30" fmla="*/ 968057 w 1373303"/>
                <a:gd name="connsiteY30" fmla="*/ 654627 h 1449230"/>
                <a:gd name="connsiteX31" fmla="*/ 978448 w 1373303"/>
                <a:gd name="connsiteY31" fmla="*/ 685800 h 1449230"/>
                <a:gd name="connsiteX32" fmla="*/ 1020012 w 1373303"/>
                <a:gd name="connsiteY32" fmla="*/ 696191 h 1449230"/>
                <a:gd name="connsiteX33" fmla="*/ 1051185 w 1373303"/>
                <a:gd name="connsiteY33" fmla="*/ 706582 h 1449230"/>
                <a:gd name="connsiteX34" fmla="*/ 1144703 w 1373303"/>
                <a:gd name="connsiteY34" fmla="*/ 789709 h 1449230"/>
                <a:gd name="connsiteX35" fmla="*/ 1175875 w 1373303"/>
                <a:gd name="connsiteY35" fmla="*/ 810491 h 1449230"/>
                <a:gd name="connsiteX36" fmla="*/ 1196657 w 1373303"/>
                <a:gd name="connsiteY36" fmla="*/ 841664 h 1449230"/>
                <a:gd name="connsiteX37" fmla="*/ 1248612 w 1373303"/>
                <a:gd name="connsiteY37" fmla="*/ 904009 h 1449230"/>
                <a:gd name="connsiteX38" fmla="*/ 1269394 w 1373303"/>
                <a:gd name="connsiteY38" fmla="*/ 976746 h 1449230"/>
                <a:gd name="connsiteX39" fmla="*/ 1300566 w 1373303"/>
                <a:gd name="connsiteY39" fmla="*/ 1070264 h 1449230"/>
                <a:gd name="connsiteX40" fmla="*/ 1310957 w 1373303"/>
                <a:gd name="connsiteY40" fmla="*/ 1101436 h 1449230"/>
                <a:gd name="connsiteX41" fmla="*/ 1331739 w 1373303"/>
                <a:gd name="connsiteY41" fmla="*/ 1184564 h 1449230"/>
                <a:gd name="connsiteX42" fmla="*/ 1352521 w 1373303"/>
                <a:gd name="connsiteY42" fmla="*/ 1246909 h 1449230"/>
                <a:gd name="connsiteX43" fmla="*/ 1373303 w 1373303"/>
                <a:gd name="connsiteY43" fmla="*/ 1371600 h 1449230"/>
                <a:gd name="connsiteX44" fmla="*/ 1342130 w 1373303"/>
                <a:gd name="connsiteY44" fmla="*/ 1392382 h 1449230"/>
                <a:gd name="connsiteX45" fmla="*/ 1238221 w 1373303"/>
                <a:gd name="connsiteY45" fmla="*/ 1381991 h 1449230"/>
                <a:gd name="connsiteX46" fmla="*/ 1051185 w 1373303"/>
                <a:gd name="connsiteY46" fmla="*/ 1371600 h 1449230"/>
                <a:gd name="connsiteX47" fmla="*/ 781021 w 1373303"/>
                <a:gd name="connsiteY47" fmla="*/ 1381991 h 1449230"/>
                <a:gd name="connsiteX48" fmla="*/ 718675 w 1373303"/>
                <a:gd name="connsiteY48" fmla="*/ 1392382 h 1449230"/>
                <a:gd name="connsiteX49" fmla="*/ 666721 w 1373303"/>
                <a:gd name="connsiteY49" fmla="*/ 1402773 h 1449230"/>
                <a:gd name="connsiteX50" fmla="*/ 573203 w 1373303"/>
                <a:gd name="connsiteY50" fmla="*/ 1413164 h 1449230"/>
                <a:gd name="connsiteX0" fmla="*/ 573203 w 1373303"/>
                <a:gd name="connsiteY0" fmla="*/ 1413164 h 1449230"/>
                <a:gd name="connsiteX1" fmla="*/ 510857 w 1373303"/>
                <a:gd name="connsiteY1" fmla="*/ 1423555 h 1449230"/>
                <a:gd name="connsiteX2" fmla="*/ 251085 w 1373303"/>
                <a:gd name="connsiteY2" fmla="*/ 1444336 h 1449230"/>
                <a:gd name="connsiteX3" fmla="*/ 2569 w 1373303"/>
                <a:gd name="connsiteY3" fmla="*/ 1449099 h 1449230"/>
                <a:gd name="connsiteX4" fmla="*/ 22485 w 1373303"/>
                <a:gd name="connsiteY4" fmla="*/ 1298864 h 1449230"/>
                <a:gd name="connsiteX5" fmla="*/ 126394 w 1373303"/>
                <a:gd name="connsiteY5" fmla="*/ 935182 h 1449230"/>
                <a:gd name="connsiteX6" fmla="*/ 251085 w 1373303"/>
                <a:gd name="connsiteY6" fmla="*/ 789709 h 1449230"/>
                <a:gd name="connsiteX7" fmla="*/ 313430 w 1373303"/>
                <a:gd name="connsiteY7" fmla="*/ 748146 h 1449230"/>
                <a:gd name="connsiteX8" fmla="*/ 344603 w 1373303"/>
                <a:gd name="connsiteY8" fmla="*/ 727364 h 1449230"/>
                <a:gd name="connsiteX9" fmla="*/ 448512 w 1373303"/>
                <a:gd name="connsiteY9" fmla="*/ 696191 h 1449230"/>
                <a:gd name="connsiteX10" fmla="*/ 479685 w 1373303"/>
                <a:gd name="connsiteY10" fmla="*/ 675409 h 1449230"/>
                <a:gd name="connsiteX11" fmla="*/ 458903 w 1373303"/>
                <a:gd name="connsiteY11" fmla="*/ 581891 h 1449230"/>
                <a:gd name="connsiteX12" fmla="*/ 458903 w 1373303"/>
                <a:gd name="connsiteY12" fmla="*/ 311727 h 1449230"/>
                <a:gd name="connsiteX13" fmla="*/ 469294 w 1373303"/>
                <a:gd name="connsiteY13" fmla="*/ 280555 h 1449230"/>
                <a:gd name="connsiteX14" fmla="*/ 500466 w 1373303"/>
                <a:gd name="connsiteY14" fmla="*/ 238991 h 1449230"/>
                <a:gd name="connsiteX15" fmla="*/ 510857 w 1373303"/>
                <a:gd name="connsiteY15" fmla="*/ 207818 h 1449230"/>
                <a:gd name="connsiteX16" fmla="*/ 552421 w 1373303"/>
                <a:gd name="connsiteY16" fmla="*/ 145473 h 1449230"/>
                <a:gd name="connsiteX17" fmla="*/ 573203 w 1373303"/>
                <a:gd name="connsiteY17" fmla="*/ 114300 h 1449230"/>
                <a:gd name="connsiteX18" fmla="*/ 604375 w 1373303"/>
                <a:gd name="connsiteY18" fmla="*/ 51955 h 1449230"/>
                <a:gd name="connsiteX19" fmla="*/ 645939 w 1373303"/>
                <a:gd name="connsiteY19" fmla="*/ 31173 h 1449230"/>
                <a:gd name="connsiteX20" fmla="*/ 708285 w 1373303"/>
                <a:gd name="connsiteY20" fmla="*/ 0 h 1449230"/>
                <a:gd name="connsiteX21" fmla="*/ 822585 w 1373303"/>
                <a:gd name="connsiteY21" fmla="*/ 10391 h 1449230"/>
                <a:gd name="connsiteX22" fmla="*/ 874539 w 1373303"/>
                <a:gd name="connsiteY22" fmla="*/ 20782 h 1449230"/>
                <a:gd name="connsiteX23" fmla="*/ 936885 w 1373303"/>
                <a:gd name="connsiteY23" fmla="*/ 83127 h 1449230"/>
                <a:gd name="connsiteX24" fmla="*/ 1009621 w 1373303"/>
                <a:gd name="connsiteY24" fmla="*/ 176646 h 1449230"/>
                <a:gd name="connsiteX25" fmla="*/ 1030403 w 1373303"/>
                <a:gd name="connsiteY25" fmla="*/ 259773 h 1449230"/>
                <a:gd name="connsiteX26" fmla="*/ 1040794 w 1373303"/>
                <a:gd name="connsiteY26" fmla="*/ 363682 h 1449230"/>
                <a:gd name="connsiteX27" fmla="*/ 1030403 w 1373303"/>
                <a:gd name="connsiteY27" fmla="*/ 529936 h 1449230"/>
                <a:gd name="connsiteX28" fmla="*/ 999230 w 1373303"/>
                <a:gd name="connsiteY28" fmla="*/ 592282 h 1449230"/>
                <a:gd name="connsiteX29" fmla="*/ 968057 w 1373303"/>
                <a:gd name="connsiteY29" fmla="*/ 654627 h 1449230"/>
                <a:gd name="connsiteX30" fmla="*/ 978448 w 1373303"/>
                <a:gd name="connsiteY30" fmla="*/ 685800 h 1449230"/>
                <a:gd name="connsiteX31" fmla="*/ 1020012 w 1373303"/>
                <a:gd name="connsiteY31" fmla="*/ 696191 h 1449230"/>
                <a:gd name="connsiteX32" fmla="*/ 1051185 w 1373303"/>
                <a:gd name="connsiteY32" fmla="*/ 706582 h 1449230"/>
                <a:gd name="connsiteX33" fmla="*/ 1144703 w 1373303"/>
                <a:gd name="connsiteY33" fmla="*/ 789709 h 1449230"/>
                <a:gd name="connsiteX34" fmla="*/ 1175875 w 1373303"/>
                <a:gd name="connsiteY34" fmla="*/ 810491 h 1449230"/>
                <a:gd name="connsiteX35" fmla="*/ 1196657 w 1373303"/>
                <a:gd name="connsiteY35" fmla="*/ 841664 h 1449230"/>
                <a:gd name="connsiteX36" fmla="*/ 1248612 w 1373303"/>
                <a:gd name="connsiteY36" fmla="*/ 904009 h 1449230"/>
                <a:gd name="connsiteX37" fmla="*/ 1269394 w 1373303"/>
                <a:gd name="connsiteY37" fmla="*/ 976746 h 1449230"/>
                <a:gd name="connsiteX38" fmla="*/ 1300566 w 1373303"/>
                <a:gd name="connsiteY38" fmla="*/ 1070264 h 1449230"/>
                <a:gd name="connsiteX39" fmla="*/ 1310957 w 1373303"/>
                <a:gd name="connsiteY39" fmla="*/ 1101436 h 1449230"/>
                <a:gd name="connsiteX40" fmla="*/ 1331739 w 1373303"/>
                <a:gd name="connsiteY40" fmla="*/ 1184564 h 1449230"/>
                <a:gd name="connsiteX41" fmla="*/ 1352521 w 1373303"/>
                <a:gd name="connsiteY41" fmla="*/ 1246909 h 1449230"/>
                <a:gd name="connsiteX42" fmla="*/ 1373303 w 1373303"/>
                <a:gd name="connsiteY42" fmla="*/ 1371600 h 1449230"/>
                <a:gd name="connsiteX43" fmla="*/ 1342130 w 1373303"/>
                <a:gd name="connsiteY43" fmla="*/ 1392382 h 1449230"/>
                <a:gd name="connsiteX44" fmla="*/ 1238221 w 1373303"/>
                <a:gd name="connsiteY44" fmla="*/ 1381991 h 1449230"/>
                <a:gd name="connsiteX45" fmla="*/ 1051185 w 1373303"/>
                <a:gd name="connsiteY45" fmla="*/ 1371600 h 1449230"/>
                <a:gd name="connsiteX46" fmla="*/ 781021 w 1373303"/>
                <a:gd name="connsiteY46" fmla="*/ 1381991 h 1449230"/>
                <a:gd name="connsiteX47" fmla="*/ 718675 w 1373303"/>
                <a:gd name="connsiteY47" fmla="*/ 1392382 h 1449230"/>
                <a:gd name="connsiteX48" fmla="*/ 666721 w 1373303"/>
                <a:gd name="connsiteY48" fmla="*/ 1402773 h 1449230"/>
                <a:gd name="connsiteX49" fmla="*/ 573203 w 1373303"/>
                <a:gd name="connsiteY49" fmla="*/ 1413164 h 1449230"/>
                <a:gd name="connsiteX0" fmla="*/ 573203 w 1373303"/>
                <a:gd name="connsiteY0" fmla="*/ 1413164 h 1449230"/>
                <a:gd name="connsiteX1" fmla="*/ 510857 w 1373303"/>
                <a:gd name="connsiteY1" fmla="*/ 1423555 h 1449230"/>
                <a:gd name="connsiteX2" fmla="*/ 251085 w 1373303"/>
                <a:gd name="connsiteY2" fmla="*/ 1444336 h 1449230"/>
                <a:gd name="connsiteX3" fmla="*/ 2569 w 1373303"/>
                <a:gd name="connsiteY3" fmla="*/ 1449099 h 1449230"/>
                <a:gd name="connsiteX4" fmla="*/ 22485 w 1373303"/>
                <a:gd name="connsiteY4" fmla="*/ 1298864 h 1449230"/>
                <a:gd name="connsiteX5" fmla="*/ 126394 w 1373303"/>
                <a:gd name="connsiteY5" fmla="*/ 935182 h 1449230"/>
                <a:gd name="connsiteX6" fmla="*/ 313430 w 1373303"/>
                <a:gd name="connsiteY6" fmla="*/ 748146 h 1449230"/>
                <a:gd name="connsiteX7" fmla="*/ 344603 w 1373303"/>
                <a:gd name="connsiteY7" fmla="*/ 727364 h 1449230"/>
                <a:gd name="connsiteX8" fmla="*/ 448512 w 1373303"/>
                <a:gd name="connsiteY8" fmla="*/ 696191 h 1449230"/>
                <a:gd name="connsiteX9" fmla="*/ 479685 w 1373303"/>
                <a:gd name="connsiteY9" fmla="*/ 675409 h 1449230"/>
                <a:gd name="connsiteX10" fmla="*/ 458903 w 1373303"/>
                <a:gd name="connsiteY10" fmla="*/ 581891 h 1449230"/>
                <a:gd name="connsiteX11" fmla="*/ 458903 w 1373303"/>
                <a:gd name="connsiteY11" fmla="*/ 311727 h 1449230"/>
                <a:gd name="connsiteX12" fmla="*/ 469294 w 1373303"/>
                <a:gd name="connsiteY12" fmla="*/ 280555 h 1449230"/>
                <a:gd name="connsiteX13" fmla="*/ 500466 w 1373303"/>
                <a:gd name="connsiteY13" fmla="*/ 238991 h 1449230"/>
                <a:gd name="connsiteX14" fmla="*/ 510857 w 1373303"/>
                <a:gd name="connsiteY14" fmla="*/ 207818 h 1449230"/>
                <a:gd name="connsiteX15" fmla="*/ 552421 w 1373303"/>
                <a:gd name="connsiteY15" fmla="*/ 145473 h 1449230"/>
                <a:gd name="connsiteX16" fmla="*/ 573203 w 1373303"/>
                <a:gd name="connsiteY16" fmla="*/ 114300 h 1449230"/>
                <a:gd name="connsiteX17" fmla="*/ 604375 w 1373303"/>
                <a:gd name="connsiteY17" fmla="*/ 51955 h 1449230"/>
                <a:gd name="connsiteX18" fmla="*/ 645939 w 1373303"/>
                <a:gd name="connsiteY18" fmla="*/ 31173 h 1449230"/>
                <a:gd name="connsiteX19" fmla="*/ 708285 w 1373303"/>
                <a:gd name="connsiteY19" fmla="*/ 0 h 1449230"/>
                <a:gd name="connsiteX20" fmla="*/ 822585 w 1373303"/>
                <a:gd name="connsiteY20" fmla="*/ 10391 h 1449230"/>
                <a:gd name="connsiteX21" fmla="*/ 874539 w 1373303"/>
                <a:gd name="connsiteY21" fmla="*/ 20782 h 1449230"/>
                <a:gd name="connsiteX22" fmla="*/ 936885 w 1373303"/>
                <a:gd name="connsiteY22" fmla="*/ 83127 h 1449230"/>
                <a:gd name="connsiteX23" fmla="*/ 1009621 w 1373303"/>
                <a:gd name="connsiteY23" fmla="*/ 176646 h 1449230"/>
                <a:gd name="connsiteX24" fmla="*/ 1030403 w 1373303"/>
                <a:gd name="connsiteY24" fmla="*/ 259773 h 1449230"/>
                <a:gd name="connsiteX25" fmla="*/ 1040794 w 1373303"/>
                <a:gd name="connsiteY25" fmla="*/ 363682 h 1449230"/>
                <a:gd name="connsiteX26" fmla="*/ 1030403 w 1373303"/>
                <a:gd name="connsiteY26" fmla="*/ 529936 h 1449230"/>
                <a:gd name="connsiteX27" fmla="*/ 999230 w 1373303"/>
                <a:gd name="connsiteY27" fmla="*/ 592282 h 1449230"/>
                <a:gd name="connsiteX28" fmla="*/ 968057 w 1373303"/>
                <a:gd name="connsiteY28" fmla="*/ 654627 h 1449230"/>
                <a:gd name="connsiteX29" fmla="*/ 978448 w 1373303"/>
                <a:gd name="connsiteY29" fmla="*/ 685800 h 1449230"/>
                <a:gd name="connsiteX30" fmla="*/ 1020012 w 1373303"/>
                <a:gd name="connsiteY30" fmla="*/ 696191 h 1449230"/>
                <a:gd name="connsiteX31" fmla="*/ 1051185 w 1373303"/>
                <a:gd name="connsiteY31" fmla="*/ 706582 h 1449230"/>
                <a:gd name="connsiteX32" fmla="*/ 1144703 w 1373303"/>
                <a:gd name="connsiteY32" fmla="*/ 789709 h 1449230"/>
                <a:gd name="connsiteX33" fmla="*/ 1175875 w 1373303"/>
                <a:gd name="connsiteY33" fmla="*/ 810491 h 1449230"/>
                <a:gd name="connsiteX34" fmla="*/ 1196657 w 1373303"/>
                <a:gd name="connsiteY34" fmla="*/ 841664 h 1449230"/>
                <a:gd name="connsiteX35" fmla="*/ 1248612 w 1373303"/>
                <a:gd name="connsiteY35" fmla="*/ 904009 h 1449230"/>
                <a:gd name="connsiteX36" fmla="*/ 1269394 w 1373303"/>
                <a:gd name="connsiteY36" fmla="*/ 976746 h 1449230"/>
                <a:gd name="connsiteX37" fmla="*/ 1300566 w 1373303"/>
                <a:gd name="connsiteY37" fmla="*/ 1070264 h 1449230"/>
                <a:gd name="connsiteX38" fmla="*/ 1310957 w 1373303"/>
                <a:gd name="connsiteY38" fmla="*/ 1101436 h 1449230"/>
                <a:gd name="connsiteX39" fmla="*/ 1331739 w 1373303"/>
                <a:gd name="connsiteY39" fmla="*/ 1184564 h 1449230"/>
                <a:gd name="connsiteX40" fmla="*/ 1352521 w 1373303"/>
                <a:gd name="connsiteY40" fmla="*/ 1246909 h 1449230"/>
                <a:gd name="connsiteX41" fmla="*/ 1373303 w 1373303"/>
                <a:gd name="connsiteY41" fmla="*/ 1371600 h 1449230"/>
                <a:gd name="connsiteX42" fmla="*/ 1342130 w 1373303"/>
                <a:gd name="connsiteY42" fmla="*/ 1392382 h 1449230"/>
                <a:gd name="connsiteX43" fmla="*/ 1238221 w 1373303"/>
                <a:gd name="connsiteY43" fmla="*/ 1381991 h 1449230"/>
                <a:gd name="connsiteX44" fmla="*/ 1051185 w 1373303"/>
                <a:gd name="connsiteY44" fmla="*/ 1371600 h 1449230"/>
                <a:gd name="connsiteX45" fmla="*/ 781021 w 1373303"/>
                <a:gd name="connsiteY45" fmla="*/ 1381991 h 1449230"/>
                <a:gd name="connsiteX46" fmla="*/ 718675 w 1373303"/>
                <a:gd name="connsiteY46" fmla="*/ 1392382 h 1449230"/>
                <a:gd name="connsiteX47" fmla="*/ 666721 w 1373303"/>
                <a:gd name="connsiteY47" fmla="*/ 1402773 h 1449230"/>
                <a:gd name="connsiteX48" fmla="*/ 573203 w 1373303"/>
                <a:gd name="connsiteY48" fmla="*/ 1413164 h 1449230"/>
                <a:gd name="connsiteX0" fmla="*/ 573203 w 1373303"/>
                <a:gd name="connsiteY0" fmla="*/ 1413164 h 1449230"/>
                <a:gd name="connsiteX1" fmla="*/ 510857 w 1373303"/>
                <a:gd name="connsiteY1" fmla="*/ 1423555 h 1449230"/>
                <a:gd name="connsiteX2" fmla="*/ 251085 w 1373303"/>
                <a:gd name="connsiteY2" fmla="*/ 1444336 h 1449230"/>
                <a:gd name="connsiteX3" fmla="*/ 2569 w 1373303"/>
                <a:gd name="connsiteY3" fmla="*/ 1449099 h 1449230"/>
                <a:gd name="connsiteX4" fmla="*/ 22485 w 1373303"/>
                <a:gd name="connsiteY4" fmla="*/ 1298864 h 1449230"/>
                <a:gd name="connsiteX5" fmla="*/ 126394 w 1373303"/>
                <a:gd name="connsiteY5" fmla="*/ 935182 h 1449230"/>
                <a:gd name="connsiteX6" fmla="*/ 344603 w 1373303"/>
                <a:gd name="connsiteY6" fmla="*/ 727364 h 1449230"/>
                <a:gd name="connsiteX7" fmla="*/ 448512 w 1373303"/>
                <a:gd name="connsiteY7" fmla="*/ 696191 h 1449230"/>
                <a:gd name="connsiteX8" fmla="*/ 479685 w 1373303"/>
                <a:gd name="connsiteY8" fmla="*/ 675409 h 1449230"/>
                <a:gd name="connsiteX9" fmla="*/ 458903 w 1373303"/>
                <a:gd name="connsiteY9" fmla="*/ 581891 h 1449230"/>
                <a:gd name="connsiteX10" fmla="*/ 458903 w 1373303"/>
                <a:gd name="connsiteY10" fmla="*/ 311727 h 1449230"/>
                <a:gd name="connsiteX11" fmla="*/ 469294 w 1373303"/>
                <a:gd name="connsiteY11" fmla="*/ 280555 h 1449230"/>
                <a:gd name="connsiteX12" fmla="*/ 500466 w 1373303"/>
                <a:gd name="connsiteY12" fmla="*/ 238991 h 1449230"/>
                <a:gd name="connsiteX13" fmla="*/ 510857 w 1373303"/>
                <a:gd name="connsiteY13" fmla="*/ 207818 h 1449230"/>
                <a:gd name="connsiteX14" fmla="*/ 552421 w 1373303"/>
                <a:gd name="connsiteY14" fmla="*/ 145473 h 1449230"/>
                <a:gd name="connsiteX15" fmla="*/ 573203 w 1373303"/>
                <a:gd name="connsiteY15" fmla="*/ 114300 h 1449230"/>
                <a:gd name="connsiteX16" fmla="*/ 604375 w 1373303"/>
                <a:gd name="connsiteY16" fmla="*/ 51955 h 1449230"/>
                <a:gd name="connsiteX17" fmla="*/ 645939 w 1373303"/>
                <a:gd name="connsiteY17" fmla="*/ 31173 h 1449230"/>
                <a:gd name="connsiteX18" fmla="*/ 708285 w 1373303"/>
                <a:gd name="connsiteY18" fmla="*/ 0 h 1449230"/>
                <a:gd name="connsiteX19" fmla="*/ 822585 w 1373303"/>
                <a:gd name="connsiteY19" fmla="*/ 10391 h 1449230"/>
                <a:gd name="connsiteX20" fmla="*/ 874539 w 1373303"/>
                <a:gd name="connsiteY20" fmla="*/ 20782 h 1449230"/>
                <a:gd name="connsiteX21" fmla="*/ 936885 w 1373303"/>
                <a:gd name="connsiteY21" fmla="*/ 83127 h 1449230"/>
                <a:gd name="connsiteX22" fmla="*/ 1009621 w 1373303"/>
                <a:gd name="connsiteY22" fmla="*/ 176646 h 1449230"/>
                <a:gd name="connsiteX23" fmla="*/ 1030403 w 1373303"/>
                <a:gd name="connsiteY23" fmla="*/ 259773 h 1449230"/>
                <a:gd name="connsiteX24" fmla="*/ 1040794 w 1373303"/>
                <a:gd name="connsiteY24" fmla="*/ 363682 h 1449230"/>
                <a:gd name="connsiteX25" fmla="*/ 1030403 w 1373303"/>
                <a:gd name="connsiteY25" fmla="*/ 529936 h 1449230"/>
                <a:gd name="connsiteX26" fmla="*/ 999230 w 1373303"/>
                <a:gd name="connsiteY26" fmla="*/ 592282 h 1449230"/>
                <a:gd name="connsiteX27" fmla="*/ 968057 w 1373303"/>
                <a:gd name="connsiteY27" fmla="*/ 654627 h 1449230"/>
                <a:gd name="connsiteX28" fmla="*/ 978448 w 1373303"/>
                <a:gd name="connsiteY28" fmla="*/ 685800 h 1449230"/>
                <a:gd name="connsiteX29" fmla="*/ 1020012 w 1373303"/>
                <a:gd name="connsiteY29" fmla="*/ 696191 h 1449230"/>
                <a:gd name="connsiteX30" fmla="*/ 1051185 w 1373303"/>
                <a:gd name="connsiteY30" fmla="*/ 706582 h 1449230"/>
                <a:gd name="connsiteX31" fmla="*/ 1144703 w 1373303"/>
                <a:gd name="connsiteY31" fmla="*/ 789709 h 1449230"/>
                <a:gd name="connsiteX32" fmla="*/ 1175875 w 1373303"/>
                <a:gd name="connsiteY32" fmla="*/ 810491 h 1449230"/>
                <a:gd name="connsiteX33" fmla="*/ 1196657 w 1373303"/>
                <a:gd name="connsiteY33" fmla="*/ 841664 h 1449230"/>
                <a:gd name="connsiteX34" fmla="*/ 1248612 w 1373303"/>
                <a:gd name="connsiteY34" fmla="*/ 904009 h 1449230"/>
                <a:gd name="connsiteX35" fmla="*/ 1269394 w 1373303"/>
                <a:gd name="connsiteY35" fmla="*/ 976746 h 1449230"/>
                <a:gd name="connsiteX36" fmla="*/ 1300566 w 1373303"/>
                <a:gd name="connsiteY36" fmla="*/ 1070264 h 1449230"/>
                <a:gd name="connsiteX37" fmla="*/ 1310957 w 1373303"/>
                <a:gd name="connsiteY37" fmla="*/ 1101436 h 1449230"/>
                <a:gd name="connsiteX38" fmla="*/ 1331739 w 1373303"/>
                <a:gd name="connsiteY38" fmla="*/ 1184564 h 1449230"/>
                <a:gd name="connsiteX39" fmla="*/ 1352521 w 1373303"/>
                <a:gd name="connsiteY39" fmla="*/ 1246909 h 1449230"/>
                <a:gd name="connsiteX40" fmla="*/ 1373303 w 1373303"/>
                <a:gd name="connsiteY40" fmla="*/ 1371600 h 1449230"/>
                <a:gd name="connsiteX41" fmla="*/ 1342130 w 1373303"/>
                <a:gd name="connsiteY41" fmla="*/ 1392382 h 1449230"/>
                <a:gd name="connsiteX42" fmla="*/ 1238221 w 1373303"/>
                <a:gd name="connsiteY42" fmla="*/ 1381991 h 1449230"/>
                <a:gd name="connsiteX43" fmla="*/ 1051185 w 1373303"/>
                <a:gd name="connsiteY43" fmla="*/ 1371600 h 1449230"/>
                <a:gd name="connsiteX44" fmla="*/ 781021 w 1373303"/>
                <a:gd name="connsiteY44" fmla="*/ 1381991 h 1449230"/>
                <a:gd name="connsiteX45" fmla="*/ 718675 w 1373303"/>
                <a:gd name="connsiteY45" fmla="*/ 1392382 h 1449230"/>
                <a:gd name="connsiteX46" fmla="*/ 666721 w 1373303"/>
                <a:gd name="connsiteY46" fmla="*/ 1402773 h 1449230"/>
                <a:gd name="connsiteX47" fmla="*/ 573203 w 1373303"/>
                <a:gd name="connsiteY47" fmla="*/ 1413164 h 1449230"/>
                <a:gd name="connsiteX0" fmla="*/ 573203 w 1373303"/>
                <a:gd name="connsiteY0" fmla="*/ 1413164 h 1449230"/>
                <a:gd name="connsiteX1" fmla="*/ 510857 w 1373303"/>
                <a:gd name="connsiteY1" fmla="*/ 1423555 h 1449230"/>
                <a:gd name="connsiteX2" fmla="*/ 251085 w 1373303"/>
                <a:gd name="connsiteY2" fmla="*/ 1444336 h 1449230"/>
                <a:gd name="connsiteX3" fmla="*/ 2569 w 1373303"/>
                <a:gd name="connsiteY3" fmla="*/ 1449099 h 1449230"/>
                <a:gd name="connsiteX4" fmla="*/ 22485 w 1373303"/>
                <a:gd name="connsiteY4" fmla="*/ 1298864 h 1449230"/>
                <a:gd name="connsiteX5" fmla="*/ 126394 w 1373303"/>
                <a:gd name="connsiteY5" fmla="*/ 935182 h 1449230"/>
                <a:gd name="connsiteX6" fmla="*/ 344603 w 1373303"/>
                <a:gd name="connsiteY6" fmla="*/ 727364 h 1449230"/>
                <a:gd name="connsiteX7" fmla="*/ 479685 w 1373303"/>
                <a:gd name="connsiteY7" fmla="*/ 675409 h 1449230"/>
                <a:gd name="connsiteX8" fmla="*/ 458903 w 1373303"/>
                <a:gd name="connsiteY8" fmla="*/ 581891 h 1449230"/>
                <a:gd name="connsiteX9" fmla="*/ 458903 w 1373303"/>
                <a:gd name="connsiteY9" fmla="*/ 311727 h 1449230"/>
                <a:gd name="connsiteX10" fmla="*/ 469294 w 1373303"/>
                <a:gd name="connsiteY10" fmla="*/ 280555 h 1449230"/>
                <a:gd name="connsiteX11" fmla="*/ 500466 w 1373303"/>
                <a:gd name="connsiteY11" fmla="*/ 238991 h 1449230"/>
                <a:gd name="connsiteX12" fmla="*/ 510857 w 1373303"/>
                <a:gd name="connsiteY12" fmla="*/ 207818 h 1449230"/>
                <a:gd name="connsiteX13" fmla="*/ 552421 w 1373303"/>
                <a:gd name="connsiteY13" fmla="*/ 145473 h 1449230"/>
                <a:gd name="connsiteX14" fmla="*/ 573203 w 1373303"/>
                <a:gd name="connsiteY14" fmla="*/ 114300 h 1449230"/>
                <a:gd name="connsiteX15" fmla="*/ 604375 w 1373303"/>
                <a:gd name="connsiteY15" fmla="*/ 51955 h 1449230"/>
                <a:gd name="connsiteX16" fmla="*/ 645939 w 1373303"/>
                <a:gd name="connsiteY16" fmla="*/ 31173 h 1449230"/>
                <a:gd name="connsiteX17" fmla="*/ 708285 w 1373303"/>
                <a:gd name="connsiteY17" fmla="*/ 0 h 1449230"/>
                <a:gd name="connsiteX18" fmla="*/ 822585 w 1373303"/>
                <a:gd name="connsiteY18" fmla="*/ 10391 h 1449230"/>
                <a:gd name="connsiteX19" fmla="*/ 874539 w 1373303"/>
                <a:gd name="connsiteY19" fmla="*/ 20782 h 1449230"/>
                <a:gd name="connsiteX20" fmla="*/ 936885 w 1373303"/>
                <a:gd name="connsiteY20" fmla="*/ 83127 h 1449230"/>
                <a:gd name="connsiteX21" fmla="*/ 1009621 w 1373303"/>
                <a:gd name="connsiteY21" fmla="*/ 176646 h 1449230"/>
                <a:gd name="connsiteX22" fmla="*/ 1030403 w 1373303"/>
                <a:gd name="connsiteY22" fmla="*/ 259773 h 1449230"/>
                <a:gd name="connsiteX23" fmla="*/ 1040794 w 1373303"/>
                <a:gd name="connsiteY23" fmla="*/ 363682 h 1449230"/>
                <a:gd name="connsiteX24" fmla="*/ 1030403 w 1373303"/>
                <a:gd name="connsiteY24" fmla="*/ 529936 h 1449230"/>
                <a:gd name="connsiteX25" fmla="*/ 999230 w 1373303"/>
                <a:gd name="connsiteY25" fmla="*/ 592282 h 1449230"/>
                <a:gd name="connsiteX26" fmla="*/ 968057 w 1373303"/>
                <a:gd name="connsiteY26" fmla="*/ 654627 h 1449230"/>
                <a:gd name="connsiteX27" fmla="*/ 978448 w 1373303"/>
                <a:gd name="connsiteY27" fmla="*/ 685800 h 1449230"/>
                <a:gd name="connsiteX28" fmla="*/ 1020012 w 1373303"/>
                <a:gd name="connsiteY28" fmla="*/ 696191 h 1449230"/>
                <a:gd name="connsiteX29" fmla="*/ 1051185 w 1373303"/>
                <a:gd name="connsiteY29" fmla="*/ 706582 h 1449230"/>
                <a:gd name="connsiteX30" fmla="*/ 1144703 w 1373303"/>
                <a:gd name="connsiteY30" fmla="*/ 789709 h 1449230"/>
                <a:gd name="connsiteX31" fmla="*/ 1175875 w 1373303"/>
                <a:gd name="connsiteY31" fmla="*/ 810491 h 1449230"/>
                <a:gd name="connsiteX32" fmla="*/ 1196657 w 1373303"/>
                <a:gd name="connsiteY32" fmla="*/ 841664 h 1449230"/>
                <a:gd name="connsiteX33" fmla="*/ 1248612 w 1373303"/>
                <a:gd name="connsiteY33" fmla="*/ 904009 h 1449230"/>
                <a:gd name="connsiteX34" fmla="*/ 1269394 w 1373303"/>
                <a:gd name="connsiteY34" fmla="*/ 976746 h 1449230"/>
                <a:gd name="connsiteX35" fmla="*/ 1300566 w 1373303"/>
                <a:gd name="connsiteY35" fmla="*/ 1070264 h 1449230"/>
                <a:gd name="connsiteX36" fmla="*/ 1310957 w 1373303"/>
                <a:gd name="connsiteY36" fmla="*/ 1101436 h 1449230"/>
                <a:gd name="connsiteX37" fmla="*/ 1331739 w 1373303"/>
                <a:gd name="connsiteY37" fmla="*/ 1184564 h 1449230"/>
                <a:gd name="connsiteX38" fmla="*/ 1352521 w 1373303"/>
                <a:gd name="connsiteY38" fmla="*/ 1246909 h 1449230"/>
                <a:gd name="connsiteX39" fmla="*/ 1373303 w 1373303"/>
                <a:gd name="connsiteY39" fmla="*/ 1371600 h 1449230"/>
                <a:gd name="connsiteX40" fmla="*/ 1342130 w 1373303"/>
                <a:gd name="connsiteY40" fmla="*/ 1392382 h 1449230"/>
                <a:gd name="connsiteX41" fmla="*/ 1238221 w 1373303"/>
                <a:gd name="connsiteY41" fmla="*/ 1381991 h 1449230"/>
                <a:gd name="connsiteX42" fmla="*/ 1051185 w 1373303"/>
                <a:gd name="connsiteY42" fmla="*/ 1371600 h 1449230"/>
                <a:gd name="connsiteX43" fmla="*/ 781021 w 1373303"/>
                <a:gd name="connsiteY43" fmla="*/ 1381991 h 1449230"/>
                <a:gd name="connsiteX44" fmla="*/ 718675 w 1373303"/>
                <a:gd name="connsiteY44" fmla="*/ 1392382 h 1449230"/>
                <a:gd name="connsiteX45" fmla="*/ 666721 w 1373303"/>
                <a:gd name="connsiteY45" fmla="*/ 1402773 h 1449230"/>
                <a:gd name="connsiteX46" fmla="*/ 573203 w 1373303"/>
                <a:gd name="connsiteY46" fmla="*/ 1413164 h 1449230"/>
                <a:gd name="connsiteX0" fmla="*/ 573203 w 1373303"/>
                <a:gd name="connsiteY0" fmla="*/ 1413164 h 1449230"/>
                <a:gd name="connsiteX1" fmla="*/ 510857 w 1373303"/>
                <a:gd name="connsiteY1" fmla="*/ 1423555 h 1449230"/>
                <a:gd name="connsiteX2" fmla="*/ 251085 w 1373303"/>
                <a:gd name="connsiteY2" fmla="*/ 1444336 h 1449230"/>
                <a:gd name="connsiteX3" fmla="*/ 2569 w 1373303"/>
                <a:gd name="connsiteY3" fmla="*/ 1449099 h 1449230"/>
                <a:gd name="connsiteX4" fmla="*/ 22485 w 1373303"/>
                <a:gd name="connsiteY4" fmla="*/ 1298864 h 1449230"/>
                <a:gd name="connsiteX5" fmla="*/ 126394 w 1373303"/>
                <a:gd name="connsiteY5" fmla="*/ 935182 h 1449230"/>
                <a:gd name="connsiteX6" fmla="*/ 344603 w 1373303"/>
                <a:gd name="connsiteY6" fmla="*/ 727364 h 1449230"/>
                <a:gd name="connsiteX7" fmla="*/ 498735 w 1373303"/>
                <a:gd name="connsiteY7" fmla="*/ 673028 h 1449230"/>
                <a:gd name="connsiteX8" fmla="*/ 458903 w 1373303"/>
                <a:gd name="connsiteY8" fmla="*/ 581891 h 1449230"/>
                <a:gd name="connsiteX9" fmla="*/ 458903 w 1373303"/>
                <a:gd name="connsiteY9" fmla="*/ 311727 h 1449230"/>
                <a:gd name="connsiteX10" fmla="*/ 469294 w 1373303"/>
                <a:gd name="connsiteY10" fmla="*/ 280555 h 1449230"/>
                <a:gd name="connsiteX11" fmla="*/ 500466 w 1373303"/>
                <a:gd name="connsiteY11" fmla="*/ 238991 h 1449230"/>
                <a:gd name="connsiteX12" fmla="*/ 510857 w 1373303"/>
                <a:gd name="connsiteY12" fmla="*/ 207818 h 1449230"/>
                <a:gd name="connsiteX13" fmla="*/ 552421 w 1373303"/>
                <a:gd name="connsiteY13" fmla="*/ 145473 h 1449230"/>
                <a:gd name="connsiteX14" fmla="*/ 573203 w 1373303"/>
                <a:gd name="connsiteY14" fmla="*/ 114300 h 1449230"/>
                <a:gd name="connsiteX15" fmla="*/ 604375 w 1373303"/>
                <a:gd name="connsiteY15" fmla="*/ 51955 h 1449230"/>
                <a:gd name="connsiteX16" fmla="*/ 645939 w 1373303"/>
                <a:gd name="connsiteY16" fmla="*/ 31173 h 1449230"/>
                <a:gd name="connsiteX17" fmla="*/ 708285 w 1373303"/>
                <a:gd name="connsiteY17" fmla="*/ 0 h 1449230"/>
                <a:gd name="connsiteX18" fmla="*/ 822585 w 1373303"/>
                <a:gd name="connsiteY18" fmla="*/ 10391 h 1449230"/>
                <a:gd name="connsiteX19" fmla="*/ 874539 w 1373303"/>
                <a:gd name="connsiteY19" fmla="*/ 20782 h 1449230"/>
                <a:gd name="connsiteX20" fmla="*/ 936885 w 1373303"/>
                <a:gd name="connsiteY20" fmla="*/ 83127 h 1449230"/>
                <a:gd name="connsiteX21" fmla="*/ 1009621 w 1373303"/>
                <a:gd name="connsiteY21" fmla="*/ 176646 h 1449230"/>
                <a:gd name="connsiteX22" fmla="*/ 1030403 w 1373303"/>
                <a:gd name="connsiteY22" fmla="*/ 259773 h 1449230"/>
                <a:gd name="connsiteX23" fmla="*/ 1040794 w 1373303"/>
                <a:gd name="connsiteY23" fmla="*/ 363682 h 1449230"/>
                <a:gd name="connsiteX24" fmla="*/ 1030403 w 1373303"/>
                <a:gd name="connsiteY24" fmla="*/ 529936 h 1449230"/>
                <a:gd name="connsiteX25" fmla="*/ 999230 w 1373303"/>
                <a:gd name="connsiteY25" fmla="*/ 592282 h 1449230"/>
                <a:gd name="connsiteX26" fmla="*/ 968057 w 1373303"/>
                <a:gd name="connsiteY26" fmla="*/ 654627 h 1449230"/>
                <a:gd name="connsiteX27" fmla="*/ 978448 w 1373303"/>
                <a:gd name="connsiteY27" fmla="*/ 685800 h 1449230"/>
                <a:gd name="connsiteX28" fmla="*/ 1020012 w 1373303"/>
                <a:gd name="connsiteY28" fmla="*/ 696191 h 1449230"/>
                <a:gd name="connsiteX29" fmla="*/ 1051185 w 1373303"/>
                <a:gd name="connsiteY29" fmla="*/ 706582 h 1449230"/>
                <a:gd name="connsiteX30" fmla="*/ 1144703 w 1373303"/>
                <a:gd name="connsiteY30" fmla="*/ 789709 h 1449230"/>
                <a:gd name="connsiteX31" fmla="*/ 1175875 w 1373303"/>
                <a:gd name="connsiteY31" fmla="*/ 810491 h 1449230"/>
                <a:gd name="connsiteX32" fmla="*/ 1196657 w 1373303"/>
                <a:gd name="connsiteY32" fmla="*/ 841664 h 1449230"/>
                <a:gd name="connsiteX33" fmla="*/ 1248612 w 1373303"/>
                <a:gd name="connsiteY33" fmla="*/ 904009 h 1449230"/>
                <a:gd name="connsiteX34" fmla="*/ 1269394 w 1373303"/>
                <a:gd name="connsiteY34" fmla="*/ 976746 h 1449230"/>
                <a:gd name="connsiteX35" fmla="*/ 1300566 w 1373303"/>
                <a:gd name="connsiteY35" fmla="*/ 1070264 h 1449230"/>
                <a:gd name="connsiteX36" fmla="*/ 1310957 w 1373303"/>
                <a:gd name="connsiteY36" fmla="*/ 1101436 h 1449230"/>
                <a:gd name="connsiteX37" fmla="*/ 1331739 w 1373303"/>
                <a:gd name="connsiteY37" fmla="*/ 1184564 h 1449230"/>
                <a:gd name="connsiteX38" fmla="*/ 1352521 w 1373303"/>
                <a:gd name="connsiteY38" fmla="*/ 1246909 h 1449230"/>
                <a:gd name="connsiteX39" fmla="*/ 1373303 w 1373303"/>
                <a:gd name="connsiteY39" fmla="*/ 1371600 h 1449230"/>
                <a:gd name="connsiteX40" fmla="*/ 1342130 w 1373303"/>
                <a:gd name="connsiteY40" fmla="*/ 1392382 h 1449230"/>
                <a:gd name="connsiteX41" fmla="*/ 1238221 w 1373303"/>
                <a:gd name="connsiteY41" fmla="*/ 1381991 h 1449230"/>
                <a:gd name="connsiteX42" fmla="*/ 1051185 w 1373303"/>
                <a:gd name="connsiteY42" fmla="*/ 1371600 h 1449230"/>
                <a:gd name="connsiteX43" fmla="*/ 781021 w 1373303"/>
                <a:gd name="connsiteY43" fmla="*/ 1381991 h 1449230"/>
                <a:gd name="connsiteX44" fmla="*/ 718675 w 1373303"/>
                <a:gd name="connsiteY44" fmla="*/ 1392382 h 1449230"/>
                <a:gd name="connsiteX45" fmla="*/ 666721 w 1373303"/>
                <a:gd name="connsiteY45" fmla="*/ 1402773 h 1449230"/>
                <a:gd name="connsiteX46" fmla="*/ 573203 w 1373303"/>
                <a:gd name="connsiteY46" fmla="*/ 1413164 h 1449230"/>
                <a:gd name="connsiteX0" fmla="*/ 573203 w 1373303"/>
                <a:gd name="connsiteY0" fmla="*/ 1413164 h 1449230"/>
                <a:gd name="connsiteX1" fmla="*/ 510857 w 1373303"/>
                <a:gd name="connsiteY1" fmla="*/ 1423555 h 1449230"/>
                <a:gd name="connsiteX2" fmla="*/ 251085 w 1373303"/>
                <a:gd name="connsiteY2" fmla="*/ 1444336 h 1449230"/>
                <a:gd name="connsiteX3" fmla="*/ 2569 w 1373303"/>
                <a:gd name="connsiteY3" fmla="*/ 1449099 h 1449230"/>
                <a:gd name="connsiteX4" fmla="*/ 22485 w 1373303"/>
                <a:gd name="connsiteY4" fmla="*/ 1298864 h 1449230"/>
                <a:gd name="connsiteX5" fmla="*/ 126394 w 1373303"/>
                <a:gd name="connsiteY5" fmla="*/ 935182 h 1449230"/>
                <a:gd name="connsiteX6" fmla="*/ 344603 w 1373303"/>
                <a:gd name="connsiteY6" fmla="*/ 727364 h 1449230"/>
                <a:gd name="connsiteX7" fmla="*/ 498735 w 1373303"/>
                <a:gd name="connsiteY7" fmla="*/ 673028 h 1449230"/>
                <a:gd name="connsiteX8" fmla="*/ 458903 w 1373303"/>
                <a:gd name="connsiteY8" fmla="*/ 581891 h 1449230"/>
                <a:gd name="connsiteX9" fmla="*/ 458903 w 1373303"/>
                <a:gd name="connsiteY9" fmla="*/ 311727 h 1449230"/>
                <a:gd name="connsiteX10" fmla="*/ 500466 w 1373303"/>
                <a:gd name="connsiteY10" fmla="*/ 238991 h 1449230"/>
                <a:gd name="connsiteX11" fmla="*/ 510857 w 1373303"/>
                <a:gd name="connsiteY11" fmla="*/ 207818 h 1449230"/>
                <a:gd name="connsiteX12" fmla="*/ 552421 w 1373303"/>
                <a:gd name="connsiteY12" fmla="*/ 145473 h 1449230"/>
                <a:gd name="connsiteX13" fmla="*/ 573203 w 1373303"/>
                <a:gd name="connsiteY13" fmla="*/ 114300 h 1449230"/>
                <a:gd name="connsiteX14" fmla="*/ 604375 w 1373303"/>
                <a:gd name="connsiteY14" fmla="*/ 51955 h 1449230"/>
                <a:gd name="connsiteX15" fmla="*/ 645939 w 1373303"/>
                <a:gd name="connsiteY15" fmla="*/ 31173 h 1449230"/>
                <a:gd name="connsiteX16" fmla="*/ 708285 w 1373303"/>
                <a:gd name="connsiteY16" fmla="*/ 0 h 1449230"/>
                <a:gd name="connsiteX17" fmla="*/ 822585 w 1373303"/>
                <a:gd name="connsiteY17" fmla="*/ 10391 h 1449230"/>
                <a:gd name="connsiteX18" fmla="*/ 874539 w 1373303"/>
                <a:gd name="connsiteY18" fmla="*/ 20782 h 1449230"/>
                <a:gd name="connsiteX19" fmla="*/ 936885 w 1373303"/>
                <a:gd name="connsiteY19" fmla="*/ 83127 h 1449230"/>
                <a:gd name="connsiteX20" fmla="*/ 1009621 w 1373303"/>
                <a:gd name="connsiteY20" fmla="*/ 176646 h 1449230"/>
                <a:gd name="connsiteX21" fmla="*/ 1030403 w 1373303"/>
                <a:gd name="connsiteY21" fmla="*/ 259773 h 1449230"/>
                <a:gd name="connsiteX22" fmla="*/ 1040794 w 1373303"/>
                <a:gd name="connsiteY22" fmla="*/ 363682 h 1449230"/>
                <a:gd name="connsiteX23" fmla="*/ 1030403 w 1373303"/>
                <a:gd name="connsiteY23" fmla="*/ 529936 h 1449230"/>
                <a:gd name="connsiteX24" fmla="*/ 999230 w 1373303"/>
                <a:gd name="connsiteY24" fmla="*/ 592282 h 1449230"/>
                <a:gd name="connsiteX25" fmla="*/ 968057 w 1373303"/>
                <a:gd name="connsiteY25" fmla="*/ 654627 h 1449230"/>
                <a:gd name="connsiteX26" fmla="*/ 978448 w 1373303"/>
                <a:gd name="connsiteY26" fmla="*/ 685800 h 1449230"/>
                <a:gd name="connsiteX27" fmla="*/ 1020012 w 1373303"/>
                <a:gd name="connsiteY27" fmla="*/ 696191 h 1449230"/>
                <a:gd name="connsiteX28" fmla="*/ 1051185 w 1373303"/>
                <a:gd name="connsiteY28" fmla="*/ 706582 h 1449230"/>
                <a:gd name="connsiteX29" fmla="*/ 1144703 w 1373303"/>
                <a:gd name="connsiteY29" fmla="*/ 789709 h 1449230"/>
                <a:gd name="connsiteX30" fmla="*/ 1175875 w 1373303"/>
                <a:gd name="connsiteY30" fmla="*/ 810491 h 1449230"/>
                <a:gd name="connsiteX31" fmla="*/ 1196657 w 1373303"/>
                <a:gd name="connsiteY31" fmla="*/ 841664 h 1449230"/>
                <a:gd name="connsiteX32" fmla="*/ 1248612 w 1373303"/>
                <a:gd name="connsiteY32" fmla="*/ 904009 h 1449230"/>
                <a:gd name="connsiteX33" fmla="*/ 1269394 w 1373303"/>
                <a:gd name="connsiteY33" fmla="*/ 976746 h 1449230"/>
                <a:gd name="connsiteX34" fmla="*/ 1300566 w 1373303"/>
                <a:gd name="connsiteY34" fmla="*/ 1070264 h 1449230"/>
                <a:gd name="connsiteX35" fmla="*/ 1310957 w 1373303"/>
                <a:gd name="connsiteY35" fmla="*/ 1101436 h 1449230"/>
                <a:gd name="connsiteX36" fmla="*/ 1331739 w 1373303"/>
                <a:gd name="connsiteY36" fmla="*/ 1184564 h 1449230"/>
                <a:gd name="connsiteX37" fmla="*/ 1352521 w 1373303"/>
                <a:gd name="connsiteY37" fmla="*/ 1246909 h 1449230"/>
                <a:gd name="connsiteX38" fmla="*/ 1373303 w 1373303"/>
                <a:gd name="connsiteY38" fmla="*/ 1371600 h 1449230"/>
                <a:gd name="connsiteX39" fmla="*/ 1342130 w 1373303"/>
                <a:gd name="connsiteY39" fmla="*/ 1392382 h 1449230"/>
                <a:gd name="connsiteX40" fmla="*/ 1238221 w 1373303"/>
                <a:gd name="connsiteY40" fmla="*/ 1381991 h 1449230"/>
                <a:gd name="connsiteX41" fmla="*/ 1051185 w 1373303"/>
                <a:gd name="connsiteY41" fmla="*/ 1371600 h 1449230"/>
                <a:gd name="connsiteX42" fmla="*/ 781021 w 1373303"/>
                <a:gd name="connsiteY42" fmla="*/ 1381991 h 1449230"/>
                <a:gd name="connsiteX43" fmla="*/ 718675 w 1373303"/>
                <a:gd name="connsiteY43" fmla="*/ 1392382 h 1449230"/>
                <a:gd name="connsiteX44" fmla="*/ 666721 w 1373303"/>
                <a:gd name="connsiteY44" fmla="*/ 1402773 h 1449230"/>
                <a:gd name="connsiteX45" fmla="*/ 573203 w 1373303"/>
                <a:gd name="connsiteY45" fmla="*/ 1413164 h 1449230"/>
                <a:gd name="connsiteX0" fmla="*/ 573203 w 1373303"/>
                <a:gd name="connsiteY0" fmla="*/ 1413164 h 1449230"/>
                <a:gd name="connsiteX1" fmla="*/ 510857 w 1373303"/>
                <a:gd name="connsiteY1" fmla="*/ 1423555 h 1449230"/>
                <a:gd name="connsiteX2" fmla="*/ 251085 w 1373303"/>
                <a:gd name="connsiteY2" fmla="*/ 1444336 h 1449230"/>
                <a:gd name="connsiteX3" fmla="*/ 2569 w 1373303"/>
                <a:gd name="connsiteY3" fmla="*/ 1449099 h 1449230"/>
                <a:gd name="connsiteX4" fmla="*/ 22485 w 1373303"/>
                <a:gd name="connsiteY4" fmla="*/ 1298864 h 1449230"/>
                <a:gd name="connsiteX5" fmla="*/ 126394 w 1373303"/>
                <a:gd name="connsiteY5" fmla="*/ 935182 h 1449230"/>
                <a:gd name="connsiteX6" fmla="*/ 344603 w 1373303"/>
                <a:gd name="connsiteY6" fmla="*/ 727364 h 1449230"/>
                <a:gd name="connsiteX7" fmla="*/ 498735 w 1373303"/>
                <a:gd name="connsiteY7" fmla="*/ 673028 h 1449230"/>
                <a:gd name="connsiteX8" fmla="*/ 458903 w 1373303"/>
                <a:gd name="connsiteY8" fmla="*/ 581891 h 1449230"/>
                <a:gd name="connsiteX9" fmla="*/ 458903 w 1373303"/>
                <a:gd name="connsiteY9" fmla="*/ 311727 h 1449230"/>
                <a:gd name="connsiteX10" fmla="*/ 510857 w 1373303"/>
                <a:gd name="connsiteY10" fmla="*/ 207818 h 1449230"/>
                <a:gd name="connsiteX11" fmla="*/ 552421 w 1373303"/>
                <a:gd name="connsiteY11" fmla="*/ 145473 h 1449230"/>
                <a:gd name="connsiteX12" fmla="*/ 573203 w 1373303"/>
                <a:gd name="connsiteY12" fmla="*/ 114300 h 1449230"/>
                <a:gd name="connsiteX13" fmla="*/ 604375 w 1373303"/>
                <a:gd name="connsiteY13" fmla="*/ 51955 h 1449230"/>
                <a:gd name="connsiteX14" fmla="*/ 645939 w 1373303"/>
                <a:gd name="connsiteY14" fmla="*/ 31173 h 1449230"/>
                <a:gd name="connsiteX15" fmla="*/ 708285 w 1373303"/>
                <a:gd name="connsiteY15" fmla="*/ 0 h 1449230"/>
                <a:gd name="connsiteX16" fmla="*/ 822585 w 1373303"/>
                <a:gd name="connsiteY16" fmla="*/ 10391 h 1449230"/>
                <a:gd name="connsiteX17" fmla="*/ 874539 w 1373303"/>
                <a:gd name="connsiteY17" fmla="*/ 20782 h 1449230"/>
                <a:gd name="connsiteX18" fmla="*/ 936885 w 1373303"/>
                <a:gd name="connsiteY18" fmla="*/ 83127 h 1449230"/>
                <a:gd name="connsiteX19" fmla="*/ 1009621 w 1373303"/>
                <a:gd name="connsiteY19" fmla="*/ 176646 h 1449230"/>
                <a:gd name="connsiteX20" fmla="*/ 1030403 w 1373303"/>
                <a:gd name="connsiteY20" fmla="*/ 259773 h 1449230"/>
                <a:gd name="connsiteX21" fmla="*/ 1040794 w 1373303"/>
                <a:gd name="connsiteY21" fmla="*/ 363682 h 1449230"/>
                <a:gd name="connsiteX22" fmla="*/ 1030403 w 1373303"/>
                <a:gd name="connsiteY22" fmla="*/ 529936 h 1449230"/>
                <a:gd name="connsiteX23" fmla="*/ 999230 w 1373303"/>
                <a:gd name="connsiteY23" fmla="*/ 592282 h 1449230"/>
                <a:gd name="connsiteX24" fmla="*/ 968057 w 1373303"/>
                <a:gd name="connsiteY24" fmla="*/ 654627 h 1449230"/>
                <a:gd name="connsiteX25" fmla="*/ 978448 w 1373303"/>
                <a:gd name="connsiteY25" fmla="*/ 685800 h 1449230"/>
                <a:gd name="connsiteX26" fmla="*/ 1020012 w 1373303"/>
                <a:gd name="connsiteY26" fmla="*/ 696191 h 1449230"/>
                <a:gd name="connsiteX27" fmla="*/ 1051185 w 1373303"/>
                <a:gd name="connsiteY27" fmla="*/ 706582 h 1449230"/>
                <a:gd name="connsiteX28" fmla="*/ 1144703 w 1373303"/>
                <a:gd name="connsiteY28" fmla="*/ 789709 h 1449230"/>
                <a:gd name="connsiteX29" fmla="*/ 1175875 w 1373303"/>
                <a:gd name="connsiteY29" fmla="*/ 810491 h 1449230"/>
                <a:gd name="connsiteX30" fmla="*/ 1196657 w 1373303"/>
                <a:gd name="connsiteY30" fmla="*/ 841664 h 1449230"/>
                <a:gd name="connsiteX31" fmla="*/ 1248612 w 1373303"/>
                <a:gd name="connsiteY31" fmla="*/ 904009 h 1449230"/>
                <a:gd name="connsiteX32" fmla="*/ 1269394 w 1373303"/>
                <a:gd name="connsiteY32" fmla="*/ 976746 h 1449230"/>
                <a:gd name="connsiteX33" fmla="*/ 1300566 w 1373303"/>
                <a:gd name="connsiteY33" fmla="*/ 1070264 h 1449230"/>
                <a:gd name="connsiteX34" fmla="*/ 1310957 w 1373303"/>
                <a:gd name="connsiteY34" fmla="*/ 1101436 h 1449230"/>
                <a:gd name="connsiteX35" fmla="*/ 1331739 w 1373303"/>
                <a:gd name="connsiteY35" fmla="*/ 1184564 h 1449230"/>
                <a:gd name="connsiteX36" fmla="*/ 1352521 w 1373303"/>
                <a:gd name="connsiteY36" fmla="*/ 1246909 h 1449230"/>
                <a:gd name="connsiteX37" fmla="*/ 1373303 w 1373303"/>
                <a:gd name="connsiteY37" fmla="*/ 1371600 h 1449230"/>
                <a:gd name="connsiteX38" fmla="*/ 1342130 w 1373303"/>
                <a:gd name="connsiteY38" fmla="*/ 1392382 h 1449230"/>
                <a:gd name="connsiteX39" fmla="*/ 1238221 w 1373303"/>
                <a:gd name="connsiteY39" fmla="*/ 1381991 h 1449230"/>
                <a:gd name="connsiteX40" fmla="*/ 1051185 w 1373303"/>
                <a:gd name="connsiteY40" fmla="*/ 1371600 h 1449230"/>
                <a:gd name="connsiteX41" fmla="*/ 781021 w 1373303"/>
                <a:gd name="connsiteY41" fmla="*/ 1381991 h 1449230"/>
                <a:gd name="connsiteX42" fmla="*/ 718675 w 1373303"/>
                <a:gd name="connsiteY42" fmla="*/ 1392382 h 1449230"/>
                <a:gd name="connsiteX43" fmla="*/ 666721 w 1373303"/>
                <a:gd name="connsiteY43" fmla="*/ 1402773 h 1449230"/>
                <a:gd name="connsiteX44" fmla="*/ 573203 w 1373303"/>
                <a:gd name="connsiteY44" fmla="*/ 1413164 h 1449230"/>
                <a:gd name="connsiteX0" fmla="*/ 573203 w 1373303"/>
                <a:gd name="connsiteY0" fmla="*/ 1413164 h 1449230"/>
                <a:gd name="connsiteX1" fmla="*/ 510857 w 1373303"/>
                <a:gd name="connsiteY1" fmla="*/ 1423555 h 1449230"/>
                <a:gd name="connsiteX2" fmla="*/ 251085 w 1373303"/>
                <a:gd name="connsiteY2" fmla="*/ 1444336 h 1449230"/>
                <a:gd name="connsiteX3" fmla="*/ 2569 w 1373303"/>
                <a:gd name="connsiteY3" fmla="*/ 1449099 h 1449230"/>
                <a:gd name="connsiteX4" fmla="*/ 22485 w 1373303"/>
                <a:gd name="connsiteY4" fmla="*/ 1298864 h 1449230"/>
                <a:gd name="connsiteX5" fmla="*/ 126394 w 1373303"/>
                <a:gd name="connsiteY5" fmla="*/ 935182 h 1449230"/>
                <a:gd name="connsiteX6" fmla="*/ 344603 w 1373303"/>
                <a:gd name="connsiteY6" fmla="*/ 727364 h 1449230"/>
                <a:gd name="connsiteX7" fmla="*/ 498735 w 1373303"/>
                <a:gd name="connsiteY7" fmla="*/ 673028 h 1449230"/>
                <a:gd name="connsiteX8" fmla="*/ 458903 w 1373303"/>
                <a:gd name="connsiteY8" fmla="*/ 581891 h 1449230"/>
                <a:gd name="connsiteX9" fmla="*/ 458903 w 1373303"/>
                <a:gd name="connsiteY9" fmla="*/ 311727 h 1449230"/>
                <a:gd name="connsiteX10" fmla="*/ 552421 w 1373303"/>
                <a:gd name="connsiteY10" fmla="*/ 145473 h 1449230"/>
                <a:gd name="connsiteX11" fmla="*/ 573203 w 1373303"/>
                <a:gd name="connsiteY11" fmla="*/ 114300 h 1449230"/>
                <a:gd name="connsiteX12" fmla="*/ 604375 w 1373303"/>
                <a:gd name="connsiteY12" fmla="*/ 51955 h 1449230"/>
                <a:gd name="connsiteX13" fmla="*/ 645939 w 1373303"/>
                <a:gd name="connsiteY13" fmla="*/ 31173 h 1449230"/>
                <a:gd name="connsiteX14" fmla="*/ 708285 w 1373303"/>
                <a:gd name="connsiteY14" fmla="*/ 0 h 1449230"/>
                <a:gd name="connsiteX15" fmla="*/ 822585 w 1373303"/>
                <a:gd name="connsiteY15" fmla="*/ 10391 h 1449230"/>
                <a:gd name="connsiteX16" fmla="*/ 874539 w 1373303"/>
                <a:gd name="connsiteY16" fmla="*/ 20782 h 1449230"/>
                <a:gd name="connsiteX17" fmla="*/ 936885 w 1373303"/>
                <a:gd name="connsiteY17" fmla="*/ 83127 h 1449230"/>
                <a:gd name="connsiteX18" fmla="*/ 1009621 w 1373303"/>
                <a:gd name="connsiteY18" fmla="*/ 176646 h 1449230"/>
                <a:gd name="connsiteX19" fmla="*/ 1030403 w 1373303"/>
                <a:gd name="connsiteY19" fmla="*/ 259773 h 1449230"/>
                <a:gd name="connsiteX20" fmla="*/ 1040794 w 1373303"/>
                <a:gd name="connsiteY20" fmla="*/ 363682 h 1449230"/>
                <a:gd name="connsiteX21" fmla="*/ 1030403 w 1373303"/>
                <a:gd name="connsiteY21" fmla="*/ 529936 h 1449230"/>
                <a:gd name="connsiteX22" fmla="*/ 999230 w 1373303"/>
                <a:gd name="connsiteY22" fmla="*/ 592282 h 1449230"/>
                <a:gd name="connsiteX23" fmla="*/ 968057 w 1373303"/>
                <a:gd name="connsiteY23" fmla="*/ 654627 h 1449230"/>
                <a:gd name="connsiteX24" fmla="*/ 978448 w 1373303"/>
                <a:gd name="connsiteY24" fmla="*/ 685800 h 1449230"/>
                <a:gd name="connsiteX25" fmla="*/ 1020012 w 1373303"/>
                <a:gd name="connsiteY25" fmla="*/ 696191 h 1449230"/>
                <a:gd name="connsiteX26" fmla="*/ 1051185 w 1373303"/>
                <a:gd name="connsiteY26" fmla="*/ 706582 h 1449230"/>
                <a:gd name="connsiteX27" fmla="*/ 1144703 w 1373303"/>
                <a:gd name="connsiteY27" fmla="*/ 789709 h 1449230"/>
                <a:gd name="connsiteX28" fmla="*/ 1175875 w 1373303"/>
                <a:gd name="connsiteY28" fmla="*/ 810491 h 1449230"/>
                <a:gd name="connsiteX29" fmla="*/ 1196657 w 1373303"/>
                <a:gd name="connsiteY29" fmla="*/ 841664 h 1449230"/>
                <a:gd name="connsiteX30" fmla="*/ 1248612 w 1373303"/>
                <a:gd name="connsiteY30" fmla="*/ 904009 h 1449230"/>
                <a:gd name="connsiteX31" fmla="*/ 1269394 w 1373303"/>
                <a:gd name="connsiteY31" fmla="*/ 976746 h 1449230"/>
                <a:gd name="connsiteX32" fmla="*/ 1300566 w 1373303"/>
                <a:gd name="connsiteY32" fmla="*/ 1070264 h 1449230"/>
                <a:gd name="connsiteX33" fmla="*/ 1310957 w 1373303"/>
                <a:gd name="connsiteY33" fmla="*/ 1101436 h 1449230"/>
                <a:gd name="connsiteX34" fmla="*/ 1331739 w 1373303"/>
                <a:gd name="connsiteY34" fmla="*/ 1184564 h 1449230"/>
                <a:gd name="connsiteX35" fmla="*/ 1352521 w 1373303"/>
                <a:gd name="connsiteY35" fmla="*/ 1246909 h 1449230"/>
                <a:gd name="connsiteX36" fmla="*/ 1373303 w 1373303"/>
                <a:gd name="connsiteY36" fmla="*/ 1371600 h 1449230"/>
                <a:gd name="connsiteX37" fmla="*/ 1342130 w 1373303"/>
                <a:gd name="connsiteY37" fmla="*/ 1392382 h 1449230"/>
                <a:gd name="connsiteX38" fmla="*/ 1238221 w 1373303"/>
                <a:gd name="connsiteY38" fmla="*/ 1381991 h 1449230"/>
                <a:gd name="connsiteX39" fmla="*/ 1051185 w 1373303"/>
                <a:gd name="connsiteY39" fmla="*/ 1371600 h 1449230"/>
                <a:gd name="connsiteX40" fmla="*/ 781021 w 1373303"/>
                <a:gd name="connsiteY40" fmla="*/ 1381991 h 1449230"/>
                <a:gd name="connsiteX41" fmla="*/ 718675 w 1373303"/>
                <a:gd name="connsiteY41" fmla="*/ 1392382 h 1449230"/>
                <a:gd name="connsiteX42" fmla="*/ 666721 w 1373303"/>
                <a:gd name="connsiteY42" fmla="*/ 1402773 h 1449230"/>
                <a:gd name="connsiteX43" fmla="*/ 573203 w 1373303"/>
                <a:gd name="connsiteY43" fmla="*/ 1413164 h 1449230"/>
                <a:gd name="connsiteX0" fmla="*/ 573203 w 1373303"/>
                <a:gd name="connsiteY0" fmla="*/ 1413164 h 1449230"/>
                <a:gd name="connsiteX1" fmla="*/ 510857 w 1373303"/>
                <a:gd name="connsiteY1" fmla="*/ 1423555 h 1449230"/>
                <a:gd name="connsiteX2" fmla="*/ 251085 w 1373303"/>
                <a:gd name="connsiteY2" fmla="*/ 1444336 h 1449230"/>
                <a:gd name="connsiteX3" fmla="*/ 2569 w 1373303"/>
                <a:gd name="connsiteY3" fmla="*/ 1449099 h 1449230"/>
                <a:gd name="connsiteX4" fmla="*/ 22485 w 1373303"/>
                <a:gd name="connsiteY4" fmla="*/ 1298864 h 1449230"/>
                <a:gd name="connsiteX5" fmla="*/ 126394 w 1373303"/>
                <a:gd name="connsiteY5" fmla="*/ 935182 h 1449230"/>
                <a:gd name="connsiteX6" fmla="*/ 344603 w 1373303"/>
                <a:gd name="connsiteY6" fmla="*/ 727364 h 1449230"/>
                <a:gd name="connsiteX7" fmla="*/ 498735 w 1373303"/>
                <a:gd name="connsiteY7" fmla="*/ 673028 h 1449230"/>
                <a:gd name="connsiteX8" fmla="*/ 458903 w 1373303"/>
                <a:gd name="connsiteY8" fmla="*/ 581891 h 1449230"/>
                <a:gd name="connsiteX9" fmla="*/ 458903 w 1373303"/>
                <a:gd name="connsiteY9" fmla="*/ 311727 h 1449230"/>
                <a:gd name="connsiteX10" fmla="*/ 573203 w 1373303"/>
                <a:gd name="connsiteY10" fmla="*/ 114300 h 1449230"/>
                <a:gd name="connsiteX11" fmla="*/ 604375 w 1373303"/>
                <a:gd name="connsiteY11" fmla="*/ 51955 h 1449230"/>
                <a:gd name="connsiteX12" fmla="*/ 645939 w 1373303"/>
                <a:gd name="connsiteY12" fmla="*/ 31173 h 1449230"/>
                <a:gd name="connsiteX13" fmla="*/ 708285 w 1373303"/>
                <a:gd name="connsiteY13" fmla="*/ 0 h 1449230"/>
                <a:gd name="connsiteX14" fmla="*/ 822585 w 1373303"/>
                <a:gd name="connsiteY14" fmla="*/ 10391 h 1449230"/>
                <a:gd name="connsiteX15" fmla="*/ 874539 w 1373303"/>
                <a:gd name="connsiteY15" fmla="*/ 20782 h 1449230"/>
                <a:gd name="connsiteX16" fmla="*/ 936885 w 1373303"/>
                <a:gd name="connsiteY16" fmla="*/ 83127 h 1449230"/>
                <a:gd name="connsiteX17" fmla="*/ 1009621 w 1373303"/>
                <a:gd name="connsiteY17" fmla="*/ 176646 h 1449230"/>
                <a:gd name="connsiteX18" fmla="*/ 1030403 w 1373303"/>
                <a:gd name="connsiteY18" fmla="*/ 259773 h 1449230"/>
                <a:gd name="connsiteX19" fmla="*/ 1040794 w 1373303"/>
                <a:gd name="connsiteY19" fmla="*/ 363682 h 1449230"/>
                <a:gd name="connsiteX20" fmla="*/ 1030403 w 1373303"/>
                <a:gd name="connsiteY20" fmla="*/ 529936 h 1449230"/>
                <a:gd name="connsiteX21" fmla="*/ 999230 w 1373303"/>
                <a:gd name="connsiteY21" fmla="*/ 592282 h 1449230"/>
                <a:gd name="connsiteX22" fmla="*/ 968057 w 1373303"/>
                <a:gd name="connsiteY22" fmla="*/ 654627 h 1449230"/>
                <a:gd name="connsiteX23" fmla="*/ 978448 w 1373303"/>
                <a:gd name="connsiteY23" fmla="*/ 685800 h 1449230"/>
                <a:gd name="connsiteX24" fmla="*/ 1020012 w 1373303"/>
                <a:gd name="connsiteY24" fmla="*/ 696191 h 1449230"/>
                <a:gd name="connsiteX25" fmla="*/ 1051185 w 1373303"/>
                <a:gd name="connsiteY25" fmla="*/ 706582 h 1449230"/>
                <a:gd name="connsiteX26" fmla="*/ 1144703 w 1373303"/>
                <a:gd name="connsiteY26" fmla="*/ 789709 h 1449230"/>
                <a:gd name="connsiteX27" fmla="*/ 1175875 w 1373303"/>
                <a:gd name="connsiteY27" fmla="*/ 810491 h 1449230"/>
                <a:gd name="connsiteX28" fmla="*/ 1196657 w 1373303"/>
                <a:gd name="connsiteY28" fmla="*/ 841664 h 1449230"/>
                <a:gd name="connsiteX29" fmla="*/ 1248612 w 1373303"/>
                <a:gd name="connsiteY29" fmla="*/ 904009 h 1449230"/>
                <a:gd name="connsiteX30" fmla="*/ 1269394 w 1373303"/>
                <a:gd name="connsiteY30" fmla="*/ 976746 h 1449230"/>
                <a:gd name="connsiteX31" fmla="*/ 1300566 w 1373303"/>
                <a:gd name="connsiteY31" fmla="*/ 1070264 h 1449230"/>
                <a:gd name="connsiteX32" fmla="*/ 1310957 w 1373303"/>
                <a:gd name="connsiteY32" fmla="*/ 1101436 h 1449230"/>
                <a:gd name="connsiteX33" fmla="*/ 1331739 w 1373303"/>
                <a:gd name="connsiteY33" fmla="*/ 1184564 h 1449230"/>
                <a:gd name="connsiteX34" fmla="*/ 1352521 w 1373303"/>
                <a:gd name="connsiteY34" fmla="*/ 1246909 h 1449230"/>
                <a:gd name="connsiteX35" fmla="*/ 1373303 w 1373303"/>
                <a:gd name="connsiteY35" fmla="*/ 1371600 h 1449230"/>
                <a:gd name="connsiteX36" fmla="*/ 1342130 w 1373303"/>
                <a:gd name="connsiteY36" fmla="*/ 1392382 h 1449230"/>
                <a:gd name="connsiteX37" fmla="*/ 1238221 w 1373303"/>
                <a:gd name="connsiteY37" fmla="*/ 1381991 h 1449230"/>
                <a:gd name="connsiteX38" fmla="*/ 1051185 w 1373303"/>
                <a:gd name="connsiteY38" fmla="*/ 1371600 h 1449230"/>
                <a:gd name="connsiteX39" fmla="*/ 781021 w 1373303"/>
                <a:gd name="connsiteY39" fmla="*/ 1381991 h 1449230"/>
                <a:gd name="connsiteX40" fmla="*/ 718675 w 1373303"/>
                <a:gd name="connsiteY40" fmla="*/ 1392382 h 1449230"/>
                <a:gd name="connsiteX41" fmla="*/ 666721 w 1373303"/>
                <a:gd name="connsiteY41" fmla="*/ 1402773 h 1449230"/>
                <a:gd name="connsiteX42" fmla="*/ 573203 w 1373303"/>
                <a:gd name="connsiteY42" fmla="*/ 1413164 h 1449230"/>
                <a:gd name="connsiteX0" fmla="*/ 573203 w 1373303"/>
                <a:gd name="connsiteY0" fmla="*/ 1413164 h 1449230"/>
                <a:gd name="connsiteX1" fmla="*/ 510857 w 1373303"/>
                <a:gd name="connsiteY1" fmla="*/ 1423555 h 1449230"/>
                <a:gd name="connsiteX2" fmla="*/ 251085 w 1373303"/>
                <a:gd name="connsiteY2" fmla="*/ 1444336 h 1449230"/>
                <a:gd name="connsiteX3" fmla="*/ 2569 w 1373303"/>
                <a:gd name="connsiteY3" fmla="*/ 1449099 h 1449230"/>
                <a:gd name="connsiteX4" fmla="*/ 22485 w 1373303"/>
                <a:gd name="connsiteY4" fmla="*/ 1298864 h 1449230"/>
                <a:gd name="connsiteX5" fmla="*/ 126394 w 1373303"/>
                <a:gd name="connsiteY5" fmla="*/ 935182 h 1449230"/>
                <a:gd name="connsiteX6" fmla="*/ 344603 w 1373303"/>
                <a:gd name="connsiteY6" fmla="*/ 727364 h 1449230"/>
                <a:gd name="connsiteX7" fmla="*/ 498735 w 1373303"/>
                <a:gd name="connsiteY7" fmla="*/ 673028 h 1449230"/>
                <a:gd name="connsiteX8" fmla="*/ 458903 w 1373303"/>
                <a:gd name="connsiteY8" fmla="*/ 581891 h 1449230"/>
                <a:gd name="connsiteX9" fmla="*/ 458903 w 1373303"/>
                <a:gd name="connsiteY9" fmla="*/ 311727 h 1449230"/>
                <a:gd name="connsiteX10" fmla="*/ 604375 w 1373303"/>
                <a:gd name="connsiteY10" fmla="*/ 51955 h 1449230"/>
                <a:gd name="connsiteX11" fmla="*/ 645939 w 1373303"/>
                <a:gd name="connsiteY11" fmla="*/ 31173 h 1449230"/>
                <a:gd name="connsiteX12" fmla="*/ 708285 w 1373303"/>
                <a:gd name="connsiteY12" fmla="*/ 0 h 1449230"/>
                <a:gd name="connsiteX13" fmla="*/ 822585 w 1373303"/>
                <a:gd name="connsiteY13" fmla="*/ 10391 h 1449230"/>
                <a:gd name="connsiteX14" fmla="*/ 874539 w 1373303"/>
                <a:gd name="connsiteY14" fmla="*/ 20782 h 1449230"/>
                <a:gd name="connsiteX15" fmla="*/ 936885 w 1373303"/>
                <a:gd name="connsiteY15" fmla="*/ 83127 h 1449230"/>
                <a:gd name="connsiteX16" fmla="*/ 1009621 w 1373303"/>
                <a:gd name="connsiteY16" fmla="*/ 176646 h 1449230"/>
                <a:gd name="connsiteX17" fmla="*/ 1030403 w 1373303"/>
                <a:gd name="connsiteY17" fmla="*/ 259773 h 1449230"/>
                <a:gd name="connsiteX18" fmla="*/ 1040794 w 1373303"/>
                <a:gd name="connsiteY18" fmla="*/ 363682 h 1449230"/>
                <a:gd name="connsiteX19" fmla="*/ 1030403 w 1373303"/>
                <a:gd name="connsiteY19" fmla="*/ 529936 h 1449230"/>
                <a:gd name="connsiteX20" fmla="*/ 999230 w 1373303"/>
                <a:gd name="connsiteY20" fmla="*/ 592282 h 1449230"/>
                <a:gd name="connsiteX21" fmla="*/ 968057 w 1373303"/>
                <a:gd name="connsiteY21" fmla="*/ 654627 h 1449230"/>
                <a:gd name="connsiteX22" fmla="*/ 978448 w 1373303"/>
                <a:gd name="connsiteY22" fmla="*/ 685800 h 1449230"/>
                <a:gd name="connsiteX23" fmla="*/ 1020012 w 1373303"/>
                <a:gd name="connsiteY23" fmla="*/ 696191 h 1449230"/>
                <a:gd name="connsiteX24" fmla="*/ 1051185 w 1373303"/>
                <a:gd name="connsiteY24" fmla="*/ 706582 h 1449230"/>
                <a:gd name="connsiteX25" fmla="*/ 1144703 w 1373303"/>
                <a:gd name="connsiteY25" fmla="*/ 789709 h 1449230"/>
                <a:gd name="connsiteX26" fmla="*/ 1175875 w 1373303"/>
                <a:gd name="connsiteY26" fmla="*/ 810491 h 1449230"/>
                <a:gd name="connsiteX27" fmla="*/ 1196657 w 1373303"/>
                <a:gd name="connsiteY27" fmla="*/ 841664 h 1449230"/>
                <a:gd name="connsiteX28" fmla="*/ 1248612 w 1373303"/>
                <a:gd name="connsiteY28" fmla="*/ 904009 h 1449230"/>
                <a:gd name="connsiteX29" fmla="*/ 1269394 w 1373303"/>
                <a:gd name="connsiteY29" fmla="*/ 976746 h 1449230"/>
                <a:gd name="connsiteX30" fmla="*/ 1300566 w 1373303"/>
                <a:gd name="connsiteY30" fmla="*/ 1070264 h 1449230"/>
                <a:gd name="connsiteX31" fmla="*/ 1310957 w 1373303"/>
                <a:gd name="connsiteY31" fmla="*/ 1101436 h 1449230"/>
                <a:gd name="connsiteX32" fmla="*/ 1331739 w 1373303"/>
                <a:gd name="connsiteY32" fmla="*/ 1184564 h 1449230"/>
                <a:gd name="connsiteX33" fmla="*/ 1352521 w 1373303"/>
                <a:gd name="connsiteY33" fmla="*/ 1246909 h 1449230"/>
                <a:gd name="connsiteX34" fmla="*/ 1373303 w 1373303"/>
                <a:gd name="connsiteY34" fmla="*/ 1371600 h 1449230"/>
                <a:gd name="connsiteX35" fmla="*/ 1342130 w 1373303"/>
                <a:gd name="connsiteY35" fmla="*/ 1392382 h 1449230"/>
                <a:gd name="connsiteX36" fmla="*/ 1238221 w 1373303"/>
                <a:gd name="connsiteY36" fmla="*/ 1381991 h 1449230"/>
                <a:gd name="connsiteX37" fmla="*/ 1051185 w 1373303"/>
                <a:gd name="connsiteY37" fmla="*/ 1371600 h 1449230"/>
                <a:gd name="connsiteX38" fmla="*/ 781021 w 1373303"/>
                <a:gd name="connsiteY38" fmla="*/ 1381991 h 1449230"/>
                <a:gd name="connsiteX39" fmla="*/ 718675 w 1373303"/>
                <a:gd name="connsiteY39" fmla="*/ 1392382 h 1449230"/>
                <a:gd name="connsiteX40" fmla="*/ 666721 w 1373303"/>
                <a:gd name="connsiteY40" fmla="*/ 1402773 h 1449230"/>
                <a:gd name="connsiteX41" fmla="*/ 573203 w 1373303"/>
                <a:gd name="connsiteY41" fmla="*/ 1413164 h 1449230"/>
                <a:gd name="connsiteX0" fmla="*/ 573203 w 1373303"/>
                <a:gd name="connsiteY0" fmla="*/ 1413164 h 1449230"/>
                <a:gd name="connsiteX1" fmla="*/ 510857 w 1373303"/>
                <a:gd name="connsiteY1" fmla="*/ 1423555 h 1449230"/>
                <a:gd name="connsiteX2" fmla="*/ 251085 w 1373303"/>
                <a:gd name="connsiteY2" fmla="*/ 1444336 h 1449230"/>
                <a:gd name="connsiteX3" fmla="*/ 2569 w 1373303"/>
                <a:gd name="connsiteY3" fmla="*/ 1449099 h 1449230"/>
                <a:gd name="connsiteX4" fmla="*/ 22485 w 1373303"/>
                <a:gd name="connsiteY4" fmla="*/ 1298864 h 1449230"/>
                <a:gd name="connsiteX5" fmla="*/ 126394 w 1373303"/>
                <a:gd name="connsiteY5" fmla="*/ 935182 h 1449230"/>
                <a:gd name="connsiteX6" fmla="*/ 344603 w 1373303"/>
                <a:gd name="connsiteY6" fmla="*/ 727364 h 1449230"/>
                <a:gd name="connsiteX7" fmla="*/ 498735 w 1373303"/>
                <a:gd name="connsiteY7" fmla="*/ 673028 h 1449230"/>
                <a:gd name="connsiteX8" fmla="*/ 458903 w 1373303"/>
                <a:gd name="connsiteY8" fmla="*/ 581891 h 1449230"/>
                <a:gd name="connsiteX9" fmla="*/ 458903 w 1373303"/>
                <a:gd name="connsiteY9" fmla="*/ 311727 h 1449230"/>
                <a:gd name="connsiteX10" fmla="*/ 645939 w 1373303"/>
                <a:gd name="connsiteY10" fmla="*/ 31173 h 1449230"/>
                <a:gd name="connsiteX11" fmla="*/ 708285 w 1373303"/>
                <a:gd name="connsiteY11" fmla="*/ 0 h 1449230"/>
                <a:gd name="connsiteX12" fmla="*/ 822585 w 1373303"/>
                <a:gd name="connsiteY12" fmla="*/ 10391 h 1449230"/>
                <a:gd name="connsiteX13" fmla="*/ 874539 w 1373303"/>
                <a:gd name="connsiteY13" fmla="*/ 20782 h 1449230"/>
                <a:gd name="connsiteX14" fmla="*/ 936885 w 1373303"/>
                <a:gd name="connsiteY14" fmla="*/ 83127 h 1449230"/>
                <a:gd name="connsiteX15" fmla="*/ 1009621 w 1373303"/>
                <a:gd name="connsiteY15" fmla="*/ 176646 h 1449230"/>
                <a:gd name="connsiteX16" fmla="*/ 1030403 w 1373303"/>
                <a:gd name="connsiteY16" fmla="*/ 259773 h 1449230"/>
                <a:gd name="connsiteX17" fmla="*/ 1040794 w 1373303"/>
                <a:gd name="connsiteY17" fmla="*/ 363682 h 1449230"/>
                <a:gd name="connsiteX18" fmla="*/ 1030403 w 1373303"/>
                <a:gd name="connsiteY18" fmla="*/ 529936 h 1449230"/>
                <a:gd name="connsiteX19" fmla="*/ 999230 w 1373303"/>
                <a:gd name="connsiteY19" fmla="*/ 592282 h 1449230"/>
                <a:gd name="connsiteX20" fmla="*/ 968057 w 1373303"/>
                <a:gd name="connsiteY20" fmla="*/ 654627 h 1449230"/>
                <a:gd name="connsiteX21" fmla="*/ 978448 w 1373303"/>
                <a:gd name="connsiteY21" fmla="*/ 685800 h 1449230"/>
                <a:gd name="connsiteX22" fmla="*/ 1020012 w 1373303"/>
                <a:gd name="connsiteY22" fmla="*/ 696191 h 1449230"/>
                <a:gd name="connsiteX23" fmla="*/ 1051185 w 1373303"/>
                <a:gd name="connsiteY23" fmla="*/ 706582 h 1449230"/>
                <a:gd name="connsiteX24" fmla="*/ 1144703 w 1373303"/>
                <a:gd name="connsiteY24" fmla="*/ 789709 h 1449230"/>
                <a:gd name="connsiteX25" fmla="*/ 1175875 w 1373303"/>
                <a:gd name="connsiteY25" fmla="*/ 810491 h 1449230"/>
                <a:gd name="connsiteX26" fmla="*/ 1196657 w 1373303"/>
                <a:gd name="connsiteY26" fmla="*/ 841664 h 1449230"/>
                <a:gd name="connsiteX27" fmla="*/ 1248612 w 1373303"/>
                <a:gd name="connsiteY27" fmla="*/ 904009 h 1449230"/>
                <a:gd name="connsiteX28" fmla="*/ 1269394 w 1373303"/>
                <a:gd name="connsiteY28" fmla="*/ 976746 h 1449230"/>
                <a:gd name="connsiteX29" fmla="*/ 1300566 w 1373303"/>
                <a:gd name="connsiteY29" fmla="*/ 1070264 h 1449230"/>
                <a:gd name="connsiteX30" fmla="*/ 1310957 w 1373303"/>
                <a:gd name="connsiteY30" fmla="*/ 1101436 h 1449230"/>
                <a:gd name="connsiteX31" fmla="*/ 1331739 w 1373303"/>
                <a:gd name="connsiteY31" fmla="*/ 1184564 h 1449230"/>
                <a:gd name="connsiteX32" fmla="*/ 1352521 w 1373303"/>
                <a:gd name="connsiteY32" fmla="*/ 1246909 h 1449230"/>
                <a:gd name="connsiteX33" fmla="*/ 1373303 w 1373303"/>
                <a:gd name="connsiteY33" fmla="*/ 1371600 h 1449230"/>
                <a:gd name="connsiteX34" fmla="*/ 1342130 w 1373303"/>
                <a:gd name="connsiteY34" fmla="*/ 1392382 h 1449230"/>
                <a:gd name="connsiteX35" fmla="*/ 1238221 w 1373303"/>
                <a:gd name="connsiteY35" fmla="*/ 1381991 h 1449230"/>
                <a:gd name="connsiteX36" fmla="*/ 1051185 w 1373303"/>
                <a:gd name="connsiteY36" fmla="*/ 1371600 h 1449230"/>
                <a:gd name="connsiteX37" fmla="*/ 781021 w 1373303"/>
                <a:gd name="connsiteY37" fmla="*/ 1381991 h 1449230"/>
                <a:gd name="connsiteX38" fmla="*/ 718675 w 1373303"/>
                <a:gd name="connsiteY38" fmla="*/ 1392382 h 1449230"/>
                <a:gd name="connsiteX39" fmla="*/ 666721 w 1373303"/>
                <a:gd name="connsiteY39" fmla="*/ 1402773 h 1449230"/>
                <a:gd name="connsiteX40" fmla="*/ 573203 w 1373303"/>
                <a:gd name="connsiteY40" fmla="*/ 1413164 h 1449230"/>
                <a:gd name="connsiteX0" fmla="*/ 573203 w 1373303"/>
                <a:gd name="connsiteY0" fmla="*/ 1413164 h 1449230"/>
                <a:gd name="connsiteX1" fmla="*/ 510857 w 1373303"/>
                <a:gd name="connsiteY1" fmla="*/ 1423555 h 1449230"/>
                <a:gd name="connsiteX2" fmla="*/ 251085 w 1373303"/>
                <a:gd name="connsiteY2" fmla="*/ 1444336 h 1449230"/>
                <a:gd name="connsiteX3" fmla="*/ 2569 w 1373303"/>
                <a:gd name="connsiteY3" fmla="*/ 1449099 h 1449230"/>
                <a:gd name="connsiteX4" fmla="*/ 22485 w 1373303"/>
                <a:gd name="connsiteY4" fmla="*/ 1298864 h 1449230"/>
                <a:gd name="connsiteX5" fmla="*/ 126394 w 1373303"/>
                <a:gd name="connsiteY5" fmla="*/ 935182 h 1449230"/>
                <a:gd name="connsiteX6" fmla="*/ 344603 w 1373303"/>
                <a:gd name="connsiteY6" fmla="*/ 727364 h 1449230"/>
                <a:gd name="connsiteX7" fmla="*/ 498735 w 1373303"/>
                <a:gd name="connsiteY7" fmla="*/ 673028 h 1449230"/>
                <a:gd name="connsiteX8" fmla="*/ 458903 w 1373303"/>
                <a:gd name="connsiteY8" fmla="*/ 581891 h 1449230"/>
                <a:gd name="connsiteX9" fmla="*/ 458903 w 1373303"/>
                <a:gd name="connsiteY9" fmla="*/ 311727 h 1449230"/>
                <a:gd name="connsiteX10" fmla="*/ 708285 w 1373303"/>
                <a:gd name="connsiteY10" fmla="*/ 0 h 1449230"/>
                <a:gd name="connsiteX11" fmla="*/ 822585 w 1373303"/>
                <a:gd name="connsiteY11" fmla="*/ 10391 h 1449230"/>
                <a:gd name="connsiteX12" fmla="*/ 874539 w 1373303"/>
                <a:gd name="connsiteY12" fmla="*/ 20782 h 1449230"/>
                <a:gd name="connsiteX13" fmla="*/ 936885 w 1373303"/>
                <a:gd name="connsiteY13" fmla="*/ 83127 h 1449230"/>
                <a:gd name="connsiteX14" fmla="*/ 1009621 w 1373303"/>
                <a:gd name="connsiteY14" fmla="*/ 176646 h 1449230"/>
                <a:gd name="connsiteX15" fmla="*/ 1030403 w 1373303"/>
                <a:gd name="connsiteY15" fmla="*/ 259773 h 1449230"/>
                <a:gd name="connsiteX16" fmla="*/ 1040794 w 1373303"/>
                <a:gd name="connsiteY16" fmla="*/ 363682 h 1449230"/>
                <a:gd name="connsiteX17" fmla="*/ 1030403 w 1373303"/>
                <a:gd name="connsiteY17" fmla="*/ 529936 h 1449230"/>
                <a:gd name="connsiteX18" fmla="*/ 999230 w 1373303"/>
                <a:gd name="connsiteY18" fmla="*/ 592282 h 1449230"/>
                <a:gd name="connsiteX19" fmla="*/ 968057 w 1373303"/>
                <a:gd name="connsiteY19" fmla="*/ 654627 h 1449230"/>
                <a:gd name="connsiteX20" fmla="*/ 978448 w 1373303"/>
                <a:gd name="connsiteY20" fmla="*/ 685800 h 1449230"/>
                <a:gd name="connsiteX21" fmla="*/ 1020012 w 1373303"/>
                <a:gd name="connsiteY21" fmla="*/ 696191 h 1449230"/>
                <a:gd name="connsiteX22" fmla="*/ 1051185 w 1373303"/>
                <a:gd name="connsiteY22" fmla="*/ 706582 h 1449230"/>
                <a:gd name="connsiteX23" fmla="*/ 1144703 w 1373303"/>
                <a:gd name="connsiteY23" fmla="*/ 789709 h 1449230"/>
                <a:gd name="connsiteX24" fmla="*/ 1175875 w 1373303"/>
                <a:gd name="connsiteY24" fmla="*/ 810491 h 1449230"/>
                <a:gd name="connsiteX25" fmla="*/ 1196657 w 1373303"/>
                <a:gd name="connsiteY25" fmla="*/ 841664 h 1449230"/>
                <a:gd name="connsiteX26" fmla="*/ 1248612 w 1373303"/>
                <a:gd name="connsiteY26" fmla="*/ 904009 h 1449230"/>
                <a:gd name="connsiteX27" fmla="*/ 1269394 w 1373303"/>
                <a:gd name="connsiteY27" fmla="*/ 976746 h 1449230"/>
                <a:gd name="connsiteX28" fmla="*/ 1300566 w 1373303"/>
                <a:gd name="connsiteY28" fmla="*/ 1070264 h 1449230"/>
                <a:gd name="connsiteX29" fmla="*/ 1310957 w 1373303"/>
                <a:gd name="connsiteY29" fmla="*/ 1101436 h 1449230"/>
                <a:gd name="connsiteX30" fmla="*/ 1331739 w 1373303"/>
                <a:gd name="connsiteY30" fmla="*/ 1184564 h 1449230"/>
                <a:gd name="connsiteX31" fmla="*/ 1352521 w 1373303"/>
                <a:gd name="connsiteY31" fmla="*/ 1246909 h 1449230"/>
                <a:gd name="connsiteX32" fmla="*/ 1373303 w 1373303"/>
                <a:gd name="connsiteY32" fmla="*/ 1371600 h 1449230"/>
                <a:gd name="connsiteX33" fmla="*/ 1342130 w 1373303"/>
                <a:gd name="connsiteY33" fmla="*/ 1392382 h 1449230"/>
                <a:gd name="connsiteX34" fmla="*/ 1238221 w 1373303"/>
                <a:gd name="connsiteY34" fmla="*/ 1381991 h 1449230"/>
                <a:gd name="connsiteX35" fmla="*/ 1051185 w 1373303"/>
                <a:gd name="connsiteY35" fmla="*/ 1371600 h 1449230"/>
                <a:gd name="connsiteX36" fmla="*/ 781021 w 1373303"/>
                <a:gd name="connsiteY36" fmla="*/ 1381991 h 1449230"/>
                <a:gd name="connsiteX37" fmla="*/ 718675 w 1373303"/>
                <a:gd name="connsiteY37" fmla="*/ 1392382 h 1449230"/>
                <a:gd name="connsiteX38" fmla="*/ 666721 w 1373303"/>
                <a:gd name="connsiteY38" fmla="*/ 1402773 h 1449230"/>
                <a:gd name="connsiteX39" fmla="*/ 573203 w 1373303"/>
                <a:gd name="connsiteY39" fmla="*/ 1413164 h 1449230"/>
                <a:gd name="connsiteX0" fmla="*/ 573203 w 1373303"/>
                <a:gd name="connsiteY0" fmla="*/ 1405383 h 1441449"/>
                <a:gd name="connsiteX1" fmla="*/ 510857 w 1373303"/>
                <a:gd name="connsiteY1" fmla="*/ 1415774 h 1441449"/>
                <a:gd name="connsiteX2" fmla="*/ 251085 w 1373303"/>
                <a:gd name="connsiteY2" fmla="*/ 1436555 h 1441449"/>
                <a:gd name="connsiteX3" fmla="*/ 2569 w 1373303"/>
                <a:gd name="connsiteY3" fmla="*/ 1441318 h 1441449"/>
                <a:gd name="connsiteX4" fmla="*/ 22485 w 1373303"/>
                <a:gd name="connsiteY4" fmla="*/ 1291083 h 1441449"/>
                <a:gd name="connsiteX5" fmla="*/ 126394 w 1373303"/>
                <a:gd name="connsiteY5" fmla="*/ 927401 h 1441449"/>
                <a:gd name="connsiteX6" fmla="*/ 344603 w 1373303"/>
                <a:gd name="connsiteY6" fmla="*/ 719583 h 1441449"/>
                <a:gd name="connsiteX7" fmla="*/ 498735 w 1373303"/>
                <a:gd name="connsiteY7" fmla="*/ 665247 h 1441449"/>
                <a:gd name="connsiteX8" fmla="*/ 458903 w 1373303"/>
                <a:gd name="connsiteY8" fmla="*/ 574110 h 1441449"/>
                <a:gd name="connsiteX9" fmla="*/ 458903 w 1373303"/>
                <a:gd name="connsiteY9" fmla="*/ 303946 h 1441449"/>
                <a:gd name="connsiteX10" fmla="*/ 605892 w 1373303"/>
                <a:gd name="connsiteY10" fmla="*/ 54132 h 1441449"/>
                <a:gd name="connsiteX11" fmla="*/ 822585 w 1373303"/>
                <a:gd name="connsiteY11" fmla="*/ 2610 h 1441449"/>
                <a:gd name="connsiteX12" fmla="*/ 874539 w 1373303"/>
                <a:gd name="connsiteY12" fmla="*/ 13001 h 1441449"/>
                <a:gd name="connsiteX13" fmla="*/ 936885 w 1373303"/>
                <a:gd name="connsiteY13" fmla="*/ 75346 h 1441449"/>
                <a:gd name="connsiteX14" fmla="*/ 1009621 w 1373303"/>
                <a:gd name="connsiteY14" fmla="*/ 168865 h 1441449"/>
                <a:gd name="connsiteX15" fmla="*/ 1030403 w 1373303"/>
                <a:gd name="connsiteY15" fmla="*/ 251992 h 1441449"/>
                <a:gd name="connsiteX16" fmla="*/ 1040794 w 1373303"/>
                <a:gd name="connsiteY16" fmla="*/ 355901 h 1441449"/>
                <a:gd name="connsiteX17" fmla="*/ 1030403 w 1373303"/>
                <a:gd name="connsiteY17" fmla="*/ 522155 h 1441449"/>
                <a:gd name="connsiteX18" fmla="*/ 999230 w 1373303"/>
                <a:gd name="connsiteY18" fmla="*/ 584501 h 1441449"/>
                <a:gd name="connsiteX19" fmla="*/ 968057 w 1373303"/>
                <a:gd name="connsiteY19" fmla="*/ 646846 h 1441449"/>
                <a:gd name="connsiteX20" fmla="*/ 978448 w 1373303"/>
                <a:gd name="connsiteY20" fmla="*/ 678019 h 1441449"/>
                <a:gd name="connsiteX21" fmla="*/ 1020012 w 1373303"/>
                <a:gd name="connsiteY21" fmla="*/ 688410 h 1441449"/>
                <a:gd name="connsiteX22" fmla="*/ 1051185 w 1373303"/>
                <a:gd name="connsiteY22" fmla="*/ 698801 h 1441449"/>
                <a:gd name="connsiteX23" fmla="*/ 1144703 w 1373303"/>
                <a:gd name="connsiteY23" fmla="*/ 781928 h 1441449"/>
                <a:gd name="connsiteX24" fmla="*/ 1175875 w 1373303"/>
                <a:gd name="connsiteY24" fmla="*/ 802710 h 1441449"/>
                <a:gd name="connsiteX25" fmla="*/ 1196657 w 1373303"/>
                <a:gd name="connsiteY25" fmla="*/ 833883 h 1441449"/>
                <a:gd name="connsiteX26" fmla="*/ 1248612 w 1373303"/>
                <a:gd name="connsiteY26" fmla="*/ 896228 h 1441449"/>
                <a:gd name="connsiteX27" fmla="*/ 1269394 w 1373303"/>
                <a:gd name="connsiteY27" fmla="*/ 968965 h 1441449"/>
                <a:gd name="connsiteX28" fmla="*/ 1300566 w 1373303"/>
                <a:gd name="connsiteY28" fmla="*/ 1062483 h 1441449"/>
                <a:gd name="connsiteX29" fmla="*/ 1310957 w 1373303"/>
                <a:gd name="connsiteY29" fmla="*/ 1093655 h 1441449"/>
                <a:gd name="connsiteX30" fmla="*/ 1331739 w 1373303"/>
                <a:gd name="connsiteY30" fmla="*/ 1176783 h 1441449"/>
                <a:gd name="connsiteX31" fmla="*/ 1352521 w 1373303"/>
                <a:gd name="connsiteY31" fmla="*/ 1239128 h 1441449"/>
                <a:gd name="connsiteX32" fmla="*/ 1373303 w 1373303"/>
                <a:gd name="connsiteY32" fmla="*/ 1363819 h 1441449"/>
                <a:gd name="connsiteX33" fmla="*/ 1342130 w 1373303"/>
                <a:gd name="connsiteY33" fmla="*/ 1384601 h 1441449"/>
                <a:gd name="connsiteX34" fmla="*/ 1238221 w 1373303"/>
                <a:gd name="connsiteY34" fmla="*/ 1374210 h 1441449"/>
                <a:gd name="connsiteX35" fmla="*/ 1051185 w 1373303"/>
                <a:gd name="connsiteY35" fmla="*/ 1363819 h 1441449"/>
                <a:gd name="connsiteX36" fmla="*/ 781021 w 1373303"/>
                <a:gd name="connsiteY36" fmla="*/ 1374210 h 1441449"/>
                <a:gd name="connsiteX37" fmla="*/ 718675 w 1373303"/>
                <a:gd name="connsiteY37" fmla="*/ 1384601 h 1441449"/>
                <a:gd name="connsiteX38" fmla="*/ 666721 w 1373303"/>
                <a:gd name="connsiteY38" fmla="*/ 1394992 h 1441449"/>
                <a:gd name="connsiteX39" fmla="*/ 573203 w 1373303"/>
                <a:gd name="connsiteY39" fmla="*/ 1405383 h 1441449"/>
                <a:gd name="connsiteX0" fmla="*/ 573203 w 1373303"/>
                <a:gd name="connsiteY0" fmla="*/ 1404206 h 1440272"/>
                <a:gd name="connsiteX1" fmla="*/ 510857 w 1373303"/>
                <a:gd name="connsiteY1" fmla="*/ 1414597 h 1440272"/>
                <a:gd name="connsiteX2" fmla="*/ 251085 w 1373303"/>
                <a:gd name="connsiteY2" fmla="*/ 1435378 h 1440272"/>
                <a:gd name="connsiteX3" fmla="*/ 2569 w 1373303"/>
                <a:gd name="connsiteY3" fmla="*/ 1440141 h 1440272"/>
                <a:gd name="connsiteX4" fmla="*/ 22485 w 1373303"/>
                <a:gd name="connsiteY4" fmla="*/ 1289906 h 1440272"/>
                <a:gd name="connsiteX5" fmla="*/ 126394 w 1373303"/>
                <a:gd name="connsiteY5" fmla="*/ 926224 h 1440272"/>
                <a:gd name="connsiteX6" fmla="*/ 344603 w 1373303"/>
                <a:gd name="connsiteY6" fmla="*/ 718406 h 1440272"/>
                <a:gd name="connsiteX7" fmla="*/ 498735 w 1373303"/>
                <a:gd name="connsiteY7" fmla="*/ 664070 h 1440272"/>
                <a:gd name="connsiteX8" fmla="*/ 458903 w 1373303"/>
                <a:gd name="connsiteY8" fmla="*/ 572933 h 1440272"/>
                <a:gd name="connsiteX9" fmla="*/ 458903 w 1373303"/>
                <a:gd name="connsiteY9" fmla="*/ 302769 h 1440272"/>
                <a:gd name="connsiteX10" fmla="*/ 608274 w 1373303"/>
                <a:gd name="connsiteY10" fmla="*/ 36286 h 1440272"/>
                <a:gd name="connsiteX11" fmla="*/ 822585 w 1373303"/>
                <a:gd name="connsiteY11" fmla="*/ 1433 h 1440272"/>
                <a:gd name="connsiteX12" fmla="*/ 874539 w 1373303"/>
                <a:gd name="connsiteY12" fmla="*/ 11824 h 1440272"/>
                <a:gd name="connsiteX13" fmla="*/ 936885 w 1373303"/>
                <a:gd name="connsiteY13" fmla="*/ 74169 h 1440272"/>
                <a:gd name="connsiteX14" fmla="*/ 1009621 w 1373303"/>
                <a:gd name="connsiteY14" fmla="*/ 167688 h 1440272"/>
                <a:gd name="connsiteX15" fmla="*/ 1030403 w 1373303"/>
                <a:gd name="connsiteY15" fmla="*/ 250815 h 1440272"/>
                <a:gd name="connsiteX16" fmla="*/ 1040794 w 1373303"/>
                <a:gd name="connsiteY16" fmla="*/ 354724 h 1440272"/>
                <a:gd name="connsiteX17" fmla="*/ 1030403 w 1373303"/>
                <a:gd name="connsiteY17" fmla="*/ 520978 h 1440272"/>
                <a:gd name="connsiteX18" fmla="*/ 999230 w 1373303"/>
                <a:gd name="connsiteY18" fmla="*/ 583324 h 1440272"/>
                <a:gd name="connsiteX19" fmla="*/ 968057 w 1373303"/>
                <a:gd name="connsiteY19" fmla="*/ 645669 h 1440272"/>
                <a:gd name="connsiteX20" fmla="*/ 978448 w 1373303"/>
                <a:gd name="connsiteY20" fmla="*/ 676842 h 1440272"/>
                <a:gd name="connsiteX21" fmla="*/ 1020012 w 1373303"/>
                <a:gd name="connsiteY21" fmla="*/ 687233 h 1440272"/>
                <a:gd name="connsiteX22" fmla="*/ 1051185 w 1373303"/>
                <a:gd name="connsiteY22" fmla="*/ 697624 h 1440272"/>
                <a:gd name="connsiteX23" fmla="*/ 1144703 w 1373303"/>
                <a:gd name="connsiteY23" fmla="*/ 780751 h 1440272"/>
                <a:gd name="connsiteX24" fmla="*/ 1175875 w 1373303"/>
                <a:gd name="connsiteY24" fmla="*/ 801533 h 1440272"/>
                <a:gd name="connsiteX25" fmla="*/ 1196657 w 1373303"/>
                <a:gd name="connsiteY25" fmla="*/ 832706 h 1440272"/>
                <a:gd name="connsiteX26" fmla="*/ 1248612 w 1373303"/>
                <a:gd name="connsiteY26" fmla="*/ 895051 h 1440272"/>
                <a:gd name="connsiteX27" fmla="*/ 1269394 w 1373303"/>
                <a:gd name="connsiteY27" fmla="*/ 967788 h 1440272"/>
                <a:gd name="connsiteX28" fmla="*/ 1300566 w 1373303"/>
                <a:gd name="connsiteY28" fmla="*/ 1061306 h 1440272"/>
                <a:gd name="connsiteX29" fmla="*/ 1310957 w 1373303"/>
                <a:gd name="connsiteY29" fmla="*/ 1092478 h 1440272"/>
                <a:gd name="connsiteX30" fmla="*/ 1331739 w 1373303"/>
                <a:gd name="connsiteY30" fmla="*/ 1175606 h 1440272"/>
                <a:gd name="connsiteX31" fmla="*/ 1352521 w 1373303"/>
                <a:gd name="connsiteY31" fmla="*/ 1237951 h 1440272"/>
                <a:gd name="connsiteX32" fmla="*/ 1373303 w 1373303"/>
                <a:gd name="connsiteY32" fmla="*/ 1362642 h 1440272"/>
                <a:gd name="connsiteX33" fmla="*/ 1342130 w 1373303"/>
                <a:gd name="connsiteY33" fmla="*/ 1383424 h 1440272"/>
                <a:gd name="connsiteX34" fmla="*/ 1238221 w 1373303"/>
                <a:gd name="connsiteY34" fmla="*/ 1373033 h 1440272"/>
                <a:gd name="connsiteX35" fmla="*/ 1051185 w 1373303"/>
                <a:gd name="connsiteY35" fmla="*/ 1362642 h 1440272"/>
                <a:gd name="connsiteX36" fmla="*/ 781021 w 1373303"/>
                <a:gd name="connsiteY36" fmla="*/ 1373033 h 1440272"/>
                <a:gd name="connsiteX37" fmla="*/ 718675 w 1373303"/>
                <a:gd name="connsiteY37" fmla="*/ 1383424 h 1440272"/>
                <a:gd name="connsiteX38" fmla="*/ 666721 w 1373303"/>
                <a:gd name="connsiteY38" fmla="*/ 1393815 h 1440272"/>
                <a:gd name="connsiteX39" fmla="*/ 573203 w 1373303"/>
                <a:gd name="connsiteY39" fmla="*/ 1404206 h 1440272"/>
                <a:gd name="connsiteX0" fmla="*/ 573203 w 1373303"/>
                <a:gd name="connsiteY0" fmla="*/ 1394189 h 1430255"/>
                <a:gd name="connsiteX1" fmla="*/ 510857 w 1373303"/>
                <a:gd name="connsiteY1" fmla="*/ 1404580 h 1430255"/>
                <a:gd name="connsiteX2" fmla="*/ 251085 w 1373303"/>
                <a:gd name="connsiteY2" fmla="*/ 1425361 h 1430255"/>
                <a:gd name="connsiteX3" fmla="*/ 2569 w 1373303"/>
                <a:gd name="connsiteY3" fmla="*/ 1430124 h 1430255"/>
                <a:gd name="connsiteX4" fmla="*/ 22485 w 1373303"/>
                <a:gd name="connsiteY4" fmla="*/ 1279889 h 1430255"/>
                <a:gd name="connsiteX5" fmla="*/ 126394 w 1373303"/>
                <a:gd name="connsiteY5" fmla="*/ 916207 h 1430255"/>
                <a:gd name="connsiteX6" fmla="*/ 344603 w 1373303"/>
                <a:gd name="connsiteY6" fmla="*/ 708389 h 1430255"/>
                <a:gd name="connsiteX7" fmla="*/ 498735 w 1373303"/>
                <a:gd name="connsiteY7" fmla="*/ 654053 h 1430255"/>
                <a:gd name="connsiteX8" fmla="*/ 458903 w 1373303"/>
                <a:gd name="connsiteY8" fmla="*/ 562916 h 1430255"/>
                <a:gd name="connsiteX9" fmla="*/ 458903 w 1373303"/>
                <a:gd name="connsiteY9" fmla="*/ 292752 h 1430255"/>
                <a:gd name="connsiteX10" fmla="*/ 608274 w 1373303"/>
                <a:gd name="connsiteY10" fmla="*/ 26269 h 1430255"/>
                <a:gd name="connsiteX11" fmla="*/ 860685 w 1373303"/>
                <a:gd name="connsiteY11" fmla="*/ 17610 h 1430255"/>
                <a:gd name="connsiteX12" fmla="*/ 874539 w 1373303"/>
                <a:gd name="connsiteY12" fmla="*/ 1807 h 1430255"/>
                <a:gd name="connsiteX13" fmla="*/ 936885 w 1373303"/>
                <a:gd name="connsiteY13" fmla="*/ 64152 h 1430255"/>
                <a:gd name="connsiteX14" fmla="*/ 1009621 w 1373303"/>
                <a:gd name="connsiteY14" fmla="*/ 157671 h 1430255"/>
                <a:gd name="connsiteX15" fmla="*/ 1030403 w 1373303"/>
                <a:gd name="connsiteY15" fmla="*/ 240798 h 1430255"/>
                <a:gd name="connsiteX16" fmla="*/ 1040794 w 1373303"/>
                <a:gd name="connsiteY16" fmla="*/ 344707 h 1430255"/>
                <a:gd name="connsiteX17" fmla="*/ 1030403 w 1373303"/>
                <a:gd name="connsiteY17" fmla="*/ 510961 h 1430255"/>
                <a:gd name="connsiteX18" fmla="*/ 999230 w 1373303"/>
                <a:gd name="connsiteY18" fmla="*/ 573307 h 1430255"/>
                <a:gd name="connsiteX19" fmla="*/ 968057 w 1373303"/>
                <a:gd name="connsiteY19" fmla="*/ 635652 h 1430255"/>
                <a:gd name="connsiteX20" fmla="*/ 978448 w 1373303"/>
                <a:gd name="connsiteY20" fmla="*/ 666825 h 1430255"/>
                <a:gd name="connsiteX21" fmla="*/ 1020012 w 1373303"/>
                <a:gd name="connsiteY21" fmla="*/ 677216 h 1430255"/>
                <a:gd name="connsiteX22" fmla="*/ 1051185 w 1373303"/>
                <a:gd name="connsiteY22" fmla="*/ 687607 h 1430255"/>
                <a:gd name="connsiteX23" fmla="*/ 1144703 w 1373303"/>
                <a:gd name="connsiteY23" fmla="*/ 770734 h 1430255"/>
                <a:gd name="connsiteX24" fmla="*/ 1175875 w 1373303"/>
                <a:gd name="connsiteY24" fmla="*/ 791516 h 1430255"/>
                <a:gd name="connsiteX25" fmla="*/ 1196657 w 1373303"/>
                <a:gd name="connsiteY25" fmla="*/ 822689 h 1430255"/>
                <a:gd name="connsiteX26" fmla="*/ 1248612 w 1373303"/>
                <a:gd name="connsiteY26" fmla="*/ 885034 h 1430255"/>
                <a:gd name="connsiteX27" fmla="*/ 1269394 w 1373303"/>
                <a:gd name="connsiteY27" fmla="*/ 957771 h 1430255"/>
                <a:gd name="connsiteX28" fmla="*/ 1300566 w 1373303"/>
                <a:gd name="connsiteY28" fmla="*/ 1051289 h 1430255"/>
                <a:gd name="connsiteX29" fmla="*/ 1310957 w 1373303"/>
                <a:gd name="connsiteY29" fmla="*/ 1082461 h 1430255"/>
                <a:gd name="connsiteX30" fmla="*/ 1331739 w 1373303"/>
                <a:gd name="connsiteY30" fmla="*/ 1165589 h 1430255"/>
                <a:gd name="connsiteX31" fmla="*/ 1352521 w 1373303"/>
                <a:gd name="connsiteY31" fmla="*/ 1227934 h 1430255"/>
                <a:gd name="connsiteX32" fmla="*/ 1373303 w 1373303"/>
                <a:gd name="connsiteY32" fmla="*/ 1352625 h 1430255"/>
                <a:gd name="connsiteX33" fmla="*/ 1342130 w 1373303"/>
                <a:gd name="connsiteY33" fmla="*/ 1373407 h 1430255"/>
                <a:gd name="connsiteX34" fmla="*/ 1238221 w 1373303"/>
                <a:gd name="connsiteY34" fmla="*/ 1363016 h 1430255"/>
                <a:gd name="connsiteX35" fmla="*/ 1051185 w 1373303"/>
                <a:gd name="connsiteY35" fmla="*/ 1352625 h 1430255"/>
                <a:gd name="connsiteX36" fmla="*/ 781021 w 1373303"/>
                <a:gd name="connsiteY36" fmla="*/ 1363016 h 1430255"/>
                <a:gd name="connsiteX37" fmla="*/ 718675 w 1373303"/>
                <a:gd name="connsiteY37" fmla="*/ 1373407 h 1430255"/>
                <a:gd name="connsiteX38" fmla="*/ 666721 w 1373303"/>
                <a:gd name="connsiteY38" fmla="*/ 1383798 h 1430255"/>
                <a:gd name="connsiteX39" fmla="*/ 573203 w 1373303"/>
                <a:gd name="connsiteY39" fmla="*/ 1394189 h 1430255"/>
                <a:gd name="connsiteX0" fmla="*/ 573203 w 1373303"/>
                <a:gd name="connsiteY0" fmla="*/ 1377908 h 1413974"/>
                <a:gd name="connsiteX1" fmla="*/ 510857 w 1373303"/>
                <a:gd name="connsiteY1" fmla="*/ 1388299 h 1413974"/>
                <a:gd name="connsiteX2" fmla="*/ 251085 w 1373303"/>
                <a:gd name="connsiteY2" fmla="*/ 1409080 h 1413974"/>
                <a:gd name="connsiteX3" fmla="*/ 2569 w 1373303"/>
                <a:gd name="connsiteY3" fmla="*/ 1413843 h 1413974"/>
                <a:gd name="connsiteX4" fmla="*/ 22485 w 1373303"/>
                <a:gd name="connsiteY4" fmla="*/ 1263608 h 1413974"/>
                <a:gd name="connsiteX5" fmla="*/ 126394 w 1373303"/>
                <a:gd name="connsiteY5" fmla="*/ 899926 h 1413974"/>
                <a:gd name="connsiteX6" fmla="*/ 344603 w 1373303"/>
                <a:gd name="connsiteY6" fmla="*/ 692108 h 1413974"/>
                <a:gd name="connsiteX7" fmla="*/ 498735 w 1373303"/>
                <a:gd name="connsiteY7" fmla="*/ 637772 h 1413974"/>
                <a:gd name="connsiteX8" fmla="*/ 458903 w 1373303"/>
                <a:gd name="connsiteY8" fmla="*/ 546635 h 1413974"/>
                <a:gd name="connsiteX9" fmla="*/ 458903 w 1373303"/>
                <a:gd name="connsiteY9" fmla="*/ 276471 h 1413974"/>
                <a:gd name="connsiteX10" fmla="*/ 608274 w 1373303"/>
                <a:gd name="connsiteY10" fmla="*/ 9988 h 1413974"/>
                <a:gd name="connsiteX11" fmla="*/ 860685 w 1373303"/>
                <a:gd name="connsiteY11" fmla="*/ 1329 h 1413974"/>
                <a:gd name="connsiteX12" fmla="*/ 936885 w 1373303"/>
                <a:gd name="connsiteY12" fmla="*/ 47871 h 1413974"/>
                <a:gd name="connsiteX13" fmla="*/ 1009621 w 1373303"/>
                <a:gd name="connsiteY13" fmla="*/ 141390 h 1413974"/>
                <a:gd name="connsiteX14" fmla="*/ 1030403 w 1373303"/>
                <a:gd name="connsiteY14" fmla="*/ 224517 h 1413974"/>
                <a:gd name="connsiteX15" fmla="*/ 1040794 w 1373303"/>
                <a:gd name="connsiteY15" fmla="*/ 328426 h 1413974"/>
                <a:gd name="connsiteX16" fmla="*/ 1030403 w 1373303"/>
                <a:gd name="connsiteY16" fmla="*/ 494680 h 1413974"/>
                <a:gd name="connsiteX17" fmla="*/ 999230 w 1373303"/>
                <a:gd name="connsiteY17" fmla="*/ 557026 h 1413974"/>
                <a:gd name="connsiteX18" fmla="*/ 968057 w 1373303"/>
                <a:gd name="connsiteY18" fmla="*/ 619371 h 1413974"/>
                <a:gd name="connsiteX19" fmla="*/ 978448 w 1373303"/>
                <a:gd name="connsiteY19" fmla="*/ 650544 h 1413974"/>
                <a:gd name="connsiteX20" fmla="*/ 1020012 w 1373303"/>
                <a:gd name="connsiteY20" fmla="*/ 660935 h 1413974"/>
                <a:gd name="connsiteX21" fmla="*/ 1051185 w 1373303"/>
                <a:gd name="connsiteY21" fmla="*/ 671326 h 1413974"/>
                <a:gd name="connsiteX22" fmla="*/ 1144703 w 1373303"/>
                <a:gd name="connsiteY22" fmla="*/ 754453 h 1413974"/>
                <a:gd name="connsiteX23" fmla="*/ 1175875 w 1373303"/>
                <a:gd name="connsiteY23" fmla="*/ 775235 h 1413974"/>
                <a:gd name="connsiteX24" fmla="*/ 1196657 w 1373303"/>
                <a:gd name="connsiteY24" fmla="*/ 806408 h 1413974"/>
                <a:gd name="connsiteX25" fmla="*/ 1248612 w 1373303"/>
                <a:gd name="connsiteY25" fmla="*/ 868753 h 1413974"/>
                <a:gd name="connsiteX26" fmla="*/ 1269394 w 1373303"/>
                <a:gd name="connsiteY26" fmla="*/ 941490 h 1413974"/>
                <a:gd name="connsiteX27" fmla="*/ 1300566 w 1373303"/>
                <a:gd name="connsiteY27" fmla="*/ 1035008 h 1413974"/>
                <a:gd name="connsiteX28" fmla="*/ 1310957 w 1373303"/>
                <a:gd name="connsiteY28" fmla="*/ 1066180 h 1413974"/>
                <a:gd name="connsiteX29" fmla="*/ 1331739 w 1373303"/>
                <a:gd name="connsiteY29" fmla="*/ 1149308 h 1413974"/>
                <a:gd name="connsiteX30" fmla="*/ 1352521 w 1373303"/>
                <a:gd name="connsiteY30" fmla="*/ 1211653 h 1413974"/>
                <a:gd name="connsiteX31" fmla="*/ 1373303 w 1373303"/>
                <a:gd name="connsiteY31" fmla="*/ 1336344 h 1413974"/>
                <a:gd name="connsiteX32" fmla="*/ 1342130 w 1373303"/>
                <a:gd name="connsiteY32" fmla="*/ 1357126 h 1413974"/>
                <a:gd name="connsiteX33" fmla="*/ 1238221 w 1373303"/>
                <a:gd name="connsiteY33" fmla="*/ 1346735 h 1413974"/>
                <a:gd name="connsiteX34" fmla="*/ 1051185 w 1373303"/>
                <a:gd name="connsiteY34" fmla="*/ 1336344 h 1413974"/>
                <a:gd name="connsiteX35" fmla="*/ 781021 w 1373303"/>
                <a:gd name="connsiteY35" fmla="*/ 1346735 h 1413974"/>
                <a:gd name="connsiteX36" fmla="*/ 718675 w 1373303"/>
                <a:gd name="connsiteY36" fmla="*/ 1357126 h 1413974"/>
                <a:gd name="connsiteX37" fmla="*/ 666721 w 1373303"/>
                <a:gd name="connsiteY37" fmla="*/ 1367517 h 1413974"/>
                <a:gd name="connsiteX38" fmla="*/ 573203 w 1373303"/>
                <a:gd name="connsiteY38" fmla="*/ 1377908 h 1413974"/>
                <a:gd name="connsiteX0" fmla="*/ 573203 w 1373303"/>
                <a:gd name="connsiteY0" fmla="*/ 1369383 h 1405449"/>
                <a:gd name="connsiteX1" fmla="*/ 510857 w 1373303"/>
                <a:gd name="connsiteY1" fmla="*/ 1379774 h 1405449"/>
                <a:gd name="connsiteX2" fmla="*/ 251085 w 1373303"/>
                <a:gd name="connsiteY2" fmla="*/ 1400555 h 1405449"/>
                <a:gd name="connsiteX3" fmla="*/ 2569 w 1373303"/>
                <a:gd name="connsiteY3" fmla="*/ 1405318 h 1405449"/>
                <a:gd name="connsiteX4" fmla="*/ 22485 w 1373303"/>
                <a:gd name="connsiteY4" fmla="*/ 1255083 h 1405449"/>
                <a:gd name="connsiteX5" fmla="*/ 126394 w 1373303"/>
                <a:gd name="connsiteY5" fmla="*/ 891401 h 1405449"/>
                <a:gd name="connsiteX6" fmla="*/ 344603 w 1373303"/>
                <a:gd name="connsiteY6" fmla="*/ 683583 h 1405449"/>
                <a:gd name="connsiteX7" fmla="*/ 498735 w 1373303"/>
                <a:gd name="connsiteY7" fmla="*/ 629247 h 1405449"/>
                <a:gd name="connsiteX8" fmla="*/ 458903 w 1373303"/>
                <a:gd name="connsiteY8" fmla="*/ 538110 h 1405449"/>
                <a:gd name="connsiteX9" fmla="*/ 458903 w 1373303"/>
                <a:gd name="connsiteY9" fmla="*/ 267946 h 1405449"/>
                <a:gd name="connsiteX10" fmla="*/ 608274 w 1373303"/>
                <a:gd name="connsiteY10" fmla="*/ 1463 h 1405449"/>
                <a:gd name="connsiteX11" fmla="*/ 889260 w 1373303"/>
                <a:gd name="connsiteY11" fmla="*/ 2329 h 1405449"/>
                <a:gd name="connsiteX12" fmla="*/ 936885 w 1373303"/>
                <a:gd name="connsiteY12" fmla="*/ 39346 h 1405449"/>
                <a:gd name="connsiteX13" fmla="*/ 1009621 w 1373303"/>
                <a:gd name="connsiteY13" fmla="*/ 132865 h 1405449"/>
                <a:gd name="connsiteX14" fmla="*/ 1030403 w 1373303"/>
                <a:gd name="connsiteY14" fmla="*/ 215992 h 1405449"/>
                <a:gd name="connsiteX15" fmla="*/ 1040794 w 1373303"/>
                <a:gd name="connsiteY15" fmla="*/ 319901 h 1405449"/>
                <a:gd name="connsiteX16" fmla="*/ 1030403 w 1373303"/>
                <a:gd name="connsiteY16" fmla="*/ 486155 h 1405449"/>
                <a:gd name="connsiteX17" fmla="*/ 999230 w 1373303"/>
                <a:gd name="connsiteY17" fmla="*/ 548501 h 1405449"/>
                <a:gd name="connsiteX18" fmla="*/ 968057 w 1373303"/>
                <a:gd name="connsiteY18" fmla="*/ 610846 h 1405449"/>
                <a:gd name="connsiteX19" fmla="*/ 978448 w 1373303"/>
                <a:gd name="connsiteY19" fmla="*/ 642019 h 1405449"/>
                <a:gd name="connsiteX20" fmla="*/ 1020012 w 1373303"/>
                <a:gd name="connsiteY20" fmla="*/ 652410 h 1405449"/>
                <a:gd name="connsiteX21" fmla="*/ 1051185 w 1373303"/>
                <a:gd name="connsiteY21" fmla="*/ 662801 h 1405449"/>
                <a:gd name="connsiteX22" fmla="*/ 1144703 w 1373303"/>
                <a:gd name="connsiteY22" fmla="*/ 745928 h 1405449"/>
                <a:gd name="connsiteX23" fmla="*/ 1175875 w 1373303"/>
                <a:gd name="connsiteY23" fmla="*/ 766710 h 1405449"/>
                <a:gd name="connsiteX24" fmla="*/ 1196657 w 1373303"/>
                <a:gd name="connsiteY24" fmla="*/ 797883 h 1405449"/>
                <a:gd name="connsiteX25" fmla="*/ 1248612 w 1373303"/>
                <a:gd name="connsiteY25" fmla="*/ 860228 h 1405449"/>
                <a:gd name="connsiteX26" fmla="*/ 1269394 w 1373303"/>
                <a:gd name="connsiteY26" fmla="*/ 932965 h 1405449"/>
                <a:gd name="connsiteX27" fmla="*/ 1300566 w 1373303"/>
                <a:gd name="connsiteY27" fmla="*/ 1026483 h 1405449"/>
                <a:gd name="connsiteX28" fmla="*/ 1310957 w 1373303"/>
                <a:gd name="connsiteY28" fmla="*/ 1057655 h 1405449"/>
                <a:gd name="connsiteX29" fmla="*/ 1331739 w 1373303"/>
                <a:gd name="connsiteY29" fmla="*/ 1140783 h 1405449"/>
                <a:gd name="connsiteX30" fmla="*/ 1352521 w 1373303"/>
                <a:gd name="connsiteY30" fmla="*/ 1203128 h 1405449"/>
                <a:gd name="connsiteX31" fmla="*/ 1373303 w 1373303"/>
                <a:gd name="connsiteY31" fmla="*/ 1327819 h 1405449"/>
                <a:gd name="connsiteX32" fmla="*/ 1342130 w 1373303"/>
                <a:gd name="connsiteY32" fmla="*/ 1348601 h 1405449"/>
                <a:gd name="connsiteX33" fmla="*/ 1238221 w 1373303"/>
                <a:gd name="connsiteY33" fmla="*/ 1338210 h 1405449"/>
                <a:gd name="connsiteX34" fmla="*/ 1051185 w 1373303"/>
                <a:gd name="connsiteY34" fmla="*/ 1327819 h 1405449"/>
                <a:gd name="connsiteX35" fmla="*/ 781021 w 1373303"/>
                <a:gd name="connsiteY35" fmla="*/ 1338210 h 1405449"/>
                <a:gd name="connsiteX36" fmla="*/ 718675 w 1373303"/>
                <a:gd name="connsiteY36" fmla="*/ 1348601 h 1405449"/>
                <a:gd name="connsiteX37" fmla="*/ 666721 w 1373303"/>
                <a:gd name="connsiteY37" fmla="*/ 1358992 h 1405449"/>
                <a:gd name="connsiteX38" fmla="*/ 573203 w 1373303"/>
                <a:gd name="connsiteY38" fmla="*/ 1369383 h 1405449"/>
                <a:gd name="connsiteX0" fmla="*/ 573203 w 1373303"/>
                <a:gd name="connsiteY0" fmla="*/ 1381002 h 1417068"/>
                <a:gd name="connsiteX1" fmla="*/ 510857 w 1373303"/>
                <a:gd name="connsiteY1" fmla="*/ 1391393 h 1417068"/>
                <a:gd name="connsiteX2" fmla="*/ 251085 w 1373303"/>
                <a:gd name="connsiteY2" fmla="*/ 1412174 h 1417068"/>
                <a:gd name="connsiteX3" fmla="*/ 2569 w 1373303"/>
                <a:gd name="connsiteY3" fmla="*/ 1416937 h 1417068"/>
                <a:gd name="connsiteX4" fmla="*/ 22485 w 1373303"/>
                <a:gd name="connsiteY4" fmla="*/ 1266702 h 1417068"/>
                <a:gd name="connsiteX5" fmla="*/ 126394 w 1373303"/>
                <a:gd name="connsiteY5" fmla="*/ 903020 h 1417068"/>
                <a:gd name="connsiteX6" fmla="*/ 344603 w 1373303"/>
                <a:gd name="connsiteY6" fmla="*/ 695202 h 1417068"/>
                <a:gd name="connsiteX7" fmla="*/ 498735 w 1373303"/>
                <a:gd name="connsiteY7" fmla="*/ 640866 h 1417068"/>
                <a:gd name="connsiteX8" fmla="*/ 458903 w 1373303"/>
                <a:gd name="connsiteY8" fmla="*/ 549729 h 1417068"/>
                <a:gd name="connsiteX9" fmla="*/ 458903 w 1373303"/>
                <a:gd name="connsiteY9" fmla="*/ 279565 h 1417068"/>
                <a:gd name="connsiteX10" fmla="*/ 608274 w 1373303"/>
                <a:gd name="connsiteY10" fmla="*/ 13082 h 1417068"/>
                <a:gd name="connsiteX11" fmla="*/ 889260 w 1373303"/>
                <a:gd name="connsiteY11" fmla="*/ 13948 h 1417068"/>
                <a:gd name="connsiteX12" fmla="*/ 936885 w 1373303"/>
                <a:gd name="connsiteY12" fmla="*/ 50965 h 1417068"/>
                <a:gd name="connsiteX13" fmla="*/ 1009621 w 1373303"/>
                <a:gd name="connsiteY13" fmla="*/ 144484 h 1417068"/>
                <a:gd name="connsiteX14" fmla="*/ 1030403 w 1373303"/>
                <a:gd name="connsiteY14" fmla="*/ 227611 h 1417068"/>
                <a:gd name="connsiteX15" fmla="*/ 1040794 w 1373303"/>
                <a:gd name="connsiteY15" fmla="*/ 331520 h 1417068"/>
                <a:gd name="connsiteX16" fmla="*/ 1030403 w 1373303"/>
                <a:gd name="connsiteY16" fmla="*/ 497774 h 1417068"/>
                <a:gd name="connsiteX17" fmla="*/ 999230 w 1373303"/>
                <a:gd name="connsiteY17" fmla="*/ 560120 h 1417068"/>
                <a:gd name="connsiteX18" fmla="*/ 968057 w 1373303"/>
                <a:gd name="connsiteY18" fmla="*/ 622465 h 1417068"/>
                <a:gd name="connsiteX19" fmla="*/ 978448 w 1373303"/>
                <a:gd name="connsiteY19" fmla="*/ 653638 h 1417068"/>
                <a:gd name="connsiteX20" fmla="*/ 1020012 w 1373303"/>
                <a:gd name="connsiteY20" fmla="*/ 664029 h 1417068"/>
                <a:gd name="connsiteX21" fmla="*/ 1051185 w 1373303"/>
                <a:gd name="connsiteY21" fmla="*/ 674420 h 1417068"/>
                <a:gd name="connsiteX22" fmla="*/ 1144703 w 1373303"/>
                <a:gd name="connsiteY22" fmla="*/ 757547 h 1417068"/>
                <a:gd name="connsiteX23" fmla="*/ 1175875 w 1373303"/>
                <a:gd name="connsiteY23" fmla="*/ 778329 h 1417068"/>
                <a:gd name="connsiteX24" fmla="*/ 1196657 w 1373303"/>
                <a:gd name="connsiteY24" fmla="*/ 809502 h 1417068"/>
                <a:gd name="connsiteX25" fmla="*/ 1248612 w 1373303"/>
                <a:gd name="connsiteY25" fmla="*/ 871847 h 1417068"/>
                <a:gd name="connsiteX26" fmla="*/ 1269394 w 1373303"/>
                <a:gd name="connsiteY26" fmla="*/ 944584 h 1417068"/>
                <a:gd name="connsiteX27" fmla="*/ 1300566 w 1373303"/>
                <a:gd name="connsiteY27" fmla="*/ 1038102 h 1417068"/>
                <a:gd name="connsiteX28" fmla="*/ 1310957 w 1373303"/>
                <a:gd name="connsiteY28" fmla="*/ 1069274 h 1417068"/>
                <a:gd name="connsiteX29" fmla="*/ 1331739 w 1373303"/>
                <a:gd name="connsiteY29" fmla="*/ 1152402 h 1417068"/>
                <a:gd name="connsiteX30" fmla="*/ 1352521 w 1373303"/>
                <a:gd name="connsiteY30" fmla="*/ 1214747 h 1417068"/>
                <a:gd name="connsiteX31" fmla="*/ 1373303 w 1373303"/>
                <a:gd name="connsiteY31" fmla="*/ 1339438 h 1417068"/>
                <a:gd name="connsiteX32" fmla="*/ 1342130 w 1373303"/>
                <a:gd name="connsiteY32" fmla="*/ 1360220 h 1417068"/>
                <a:gd name="connsiteX33" fmla="*/ 1238221 w 1373303"/>
                <a:gd name="connsiteY33" fmla="*/ 1349829 h 1417068"/>
                <a:gd name="connsiteX34" fmla="*/ 1051185 w 1373303"/>
                <a:gd name="connsiteY34" fmla="*/ 1339438 h 1417068"/>
                <a:gd name="connsiteX35" fmla="*/ 781021 w 1373303"/>
                <a:gd name="connsiteY35" fmla="*/ 1349829 h 1417068"/>
                <a:gd name="connsiteX36" fmla="*/ 718675 w 1373303"/>
                <a:gd name="connsiteY36" fmla="*/ 1360220 h 1417068"/>
                <a:gd name="connsiteX37" fmla="*/ 666721 w 1373303"/>
                <a:gd name="connsiteY37" fmla="*/ 1370611 h 1417068"/>
                <a:gd name="connsiteX38" fmla="*/ 573203 w 1373303"/>
                <a:gd name="connsiteY38" fmla="*/ 1381002 h 1417068"/>
                <a:gd name="connsiteX0" fmla="*/ 573203 w 1373303"/>
                <a:gd name="connsiteY0" fmla="*/ 1395812 h 1431878"/>
                <a:gd name="connsiteX1" fmla="*/ 510857 w 1373303"/>
                <a:gd name="connsiteY1" fmla="*/ 1406203 h 1431878"/>
                <a:gd name="connsiteX2" fmla="*/ 251085 w 1373303"/>
                <a:gd name="connsiteY2" fmla="*/ 1426984 h 1431878"/>
                <a:gd name="connsiteX3" fmla="*/ 2569 w 1373303"/>
                <a:gd name="connsiteY3" fmla="*/ 1431747 h 1431878"/>
                <a:gd name="connsiteX4" fmla="*/ 22485 w 1373303"/>
                <a:gd name="connsiteY4" fmla="*/ 1281512 h 1431878"/>
                <a:gd name="connsiteX5" fmla="*/ 126394 w 1373303"/>
                <a:gd name="connsiteY5" fmla="*/ 917830 h 1431878"/>
                <a:gd name="connsiteX6" fmla="*/ 344603 w 1373303"/>
                <a:gd name="connsiteY6" fmla="*/ 710012 h 1431878"/>
                <a:gd name="connsiteX7" fmla="*/ 498735 w 1373303"/>
                <a:gd name="connsiteY7" fmla="*/ 655676 h 1431878"/>
                <a:gd name="connsiteX8" fmla="*/ 458903 w 1373303"/>
                <a:gd name="connsiteY8" fmla="*/ 564539 h 1431878"/>
                <a:gd name="connsiteX9" fmla="*/ 458903 w 1373303"/>
                <a:gd name="connsiteY9" fmla="*/ 294375 h 1431878"/>
                <a:gd name="connsiteX10" fmla="*/ 608274 w 1373303"/>
                <a:gd name="connsiteY10" fmla="*/ 27892 h 1431878"/>
                <a:gd name="connsiteX11" fmla="*/ 889260 w 1373303"/>
                <a:gd name="connsiteY11" fmla="*/ 28758 h 1431878"/>
                <a:gd name="connsiteX12" fmla="*/ 936885 w 1373303"/>
                <a:gd name="connsiteY12" fmla="*/ 65775 h 1431878"/>
                <a:gd name="connsiteX13" fmla="*/ 1009621 w 1373303"/>
                <a:gd name="connsiteY13" fmla="*/ 159294 h 1431878"/>
                <a:gd name="connsiteX14" fmla="*/ 1030403 w 1373303"/>
                <a:gd name="connsiteY14" fmla="*/ 242421 h 1431878"/>
                <a:gd name="connsiteX15" fmla="*/ 1040794 w 1373303"/>
                <a:gd name="connsiteY15" fmla="*/ 346330 h 1431878"/>
                <a:gd name="connsiteX16" fmla="*/ 1030403 w 1373303"/>
                <a:gd name="connsiteY16" fmla="*/ 512584 h 1431878"/>
                <a:gd name="connsiteX17" fmla="*/ 999230 w 1373303"/>
                <a:gd name="connsiteY17" fmla="*/ 574930 h 1431878"/>
                <a:gd name="connsiteX18" fmla="*/ 968057 w 1373303"/>
                <a:gd name="connsiteY18" fmla="*/ 637275 h 1431878"/>
                <a:gd name="connsiteX19" fmla="*/ 978448 w 1373303"/>
                <a:gd name="connsiteY19" fmla="*/ 668448 h 1431878"/>
                <a:gd name="connsiteX20" fmla="*/ 1020012 w 1373303"/>
                <a:gd name="connsiteY20" fmla="*/ 678839 h 1431878"/>
                <a:gd name="connsiteX21" fmla="*/ 1051185 w 1373303"/>
                <a:gd name="connsiteY21" fmla="*/ 689230 h 1431878"/>
                <a:gd name="connsiteX22" fmla="*/ 1144703 w 1373303"/>
                <a:gd name="connsiteY22" fmla="*/ 772357 h 1431878"/>
                <a:gd name="connsiteX23" fmla="*/ 1175875 w 1373303"/>
                <a:gd name="connsiteY23" fmla="*/ 793139 h 1431878"/>
                <a:gd name="connsiteX24" fmla="*/ 1196657 w 1373303"/>
                <a:gd name="connsiteY24" fmla="*/ 824312 h 1431878"/>
                <a:gd name="connsiteX25" fmla="*/ 1248612 w 1373303"/>
                <a:gd name="connsiteY25" fmla="*/ 886657 h 1431878"/>
                <a:gd name="connsiteX26" fmla="*/ 1269394 w 1373303"/>
                <a:gd name="connsiteY26" fmla="*/ 959394 h 1431878"/>
                <a:gd name="connsiteX27" fmla="*/ 1300566 w 1373303"/>
                <a:gd name="connsiteY27" fmla="*/ 1052912 h 1431878"/>
                <a:gd name="connsiteX28" fmla="*/ 1310957 w 1373303"/>
                <a:gd name="connsiteY28" fmla="*/ 1084084 h 1431878"/>
                <a:gd name="connsiteX29" fmla="*/ 1331739 w 1373303"/>
                <a:gd name="connsiteY29" fmla="*/ 1167212 h 1431878"/>
                <a:gd name="connsiteX30" fmla="*/ 1352521 w 1373303"/>
                <a:gd name="connsiteY30" fmla="*/ 1229557 h 1431878"/>
                <a:gd name="connsiteX31" fmla="*/ 1373303 w 1373303"/>
                <a:gd name="connsiteY31" fmla="*/ 1354248 h 1431878"/>
                <a:gd name="connsiteX32" fmla="*/ 1342130 w 1373303"/>
                <a:gd name="connsiteY32" fmla="*/ 1375030 h 1431878"/>
                <a:gd name="connsiteX33" fmla="*/ 1238221 w 1373303"/>
                <a:gd name="connsiteY33" fmla="*/ 1364639 h 1431878"/>
                <a:gd name="connsiteX34" fmla="*/ 1051185 w 1373303"/>
                <a:gd name="connsiteY34" fmla="*/ 1354248 h 1431878"/>
                <a:gd name="connsiteX35" fmla="*/ 781021 w 1373303"/>
                <a:gd name="connsiteY35" fmla="*/ 1364639 h 1431878"/>
                <a:gd name="connsiteX36" fmla="*/ 718675 w 1373303"/>
                <a:gd name="connsiteY36" fmla="*/ 1375030 h 1431878"/>
                <a:gd name="connsiteX37" fmla="*/ 666721 w 1373303"/>
                <a:gd name="connsiteY37" fmla="*/ 1385421 h 1431878"/>
                <a:gd name="connsiteX38" fmla="*/ 573203 w 1373303"/>
                <a:gd name="connsiteY38" fmla="*/ 1395812 h 1431878"/>
                <a:gd name="connsiteX0" fmla="*/ 573203 w 1373303"/>
                <a:gd name="connsiteY0" fmla="*/ 1409102 h 1445168"/>
                <a:gd name="connsiteX1" fmla="*/ 510857 w 1373303"/>
                <a:gd name="connsiteY1" fmla="*/ 1419493 h 1445168"/>
                <a:gd name="connsiteX2" fmla="*/ 251085 w 1373303"/>
                <a:gd name="connsiteY2" fmla="*/ 1440274 h 1445168"/>
                <a:gd name="connsiteX3" fmla="*/ 2569 w 1373303"/>
                <a:gd name="connsiteY3" fmla="*/ 1445037 h 1445168"/>
                <a:gd name="connsiteX4" fmla="*/ 22485 w 1373303"/>
                <a:gd name="connsiteY4" fmla="*/ 1294802 h 1445168"/>
                <a:gd name="connsiteX5" fmla="*/ 126394 w 1373303"/>
                <a:gd name="connsiteY5" fmla="*/ 931120 h 1445168"/>
                <a:gd name="connsiteX6" fmla="*/ 344603 w 1373303"/>
                <a:gd name="connsiteY6" fmla="*/ 723302 h 1445168"/>
                <a:gd name="connsiteX7" fmla="*/ 498735 w 1373303"/>
                <a:gd name="connsiteY7" fmla="*/ 668966 h 1445168"/>
                <a:gd name="connsiteX8" fmla="*/ 458903 w 1373303"/>
                <a:gd name="connsiteY8" fmla="*/ 577829 h 1445168"/>
                <a:gd name="connsiteX9" fmla="*/ 458903 w 1373303"/>
                <a:gd name="connsiteY9" fmla="*/ 307665 h 1445168"/>
                <a:gd name="connsiteX10" fmla="*/ 608274 w 1373303"/>
                <a:gd name="connsiteY10" fmla="*/ 41182 h 1445168"/>
                <a:gd name="connsiteX11" fmla="*/ 889260 w 1373303"/>
                <a:gd name="connsiteY11" fmla="*/ 42048 h 1445168"/>
                <a:gd name="connsiteX12" fmla="*/ 936885 w 1373303"/>
                <a:gd name="connsiteY12" fmla="*/ 79065 h 1445168"/>
                <a:gd name="connsiteX13" fmla="*/ 1009621 w 1373303"/>
                <a:gd name="connsiteY13" fmla="*/ 172584 h 1445168"/>
                <a:gd name="connsiteX14" fmla="*/ 1030403 w 1373303"/>
                <a:gd name="connsiteY14" fmla="*/ 255711 h 1445168"/>
                <a:gd name="connsiteX15" fmla="*/ 1040794 w 1373303"/>
                <a:gd name="connsiteY15" fmla="*/ 359620 h 1445168"/>
                <a:gd name="connsiteX16" fmla="*/ 1030403 w 1373303"/>
                <a:gd name="connsiteY16" fmla="*/ 525874 h 1445168"/>
                <a:gd name="connsiteX17" fmla="*/ 999230 w 1373303"/>
                <a:gd name="connsiteY17" fmla="*/ 588220 h 1445168"/>
                <a:gd name="connsiteX18" fmla="*/ 968057 w 1373303"/>
                <a:gd name="connsiteY18" fmla="*/ 650565 h 1445168"/>
                <a:gd name="connsiteX19" fmla="*/ 978448 w 1373303"/>
                <a:gd name="connsiteY19" fmla="*/ 681738 h 1445168"/>
                <a:gd name="connsiteX20" fmla="*/ 1020012 w 1373303"/>
                <a:gd name="connsiteY20" fmla="*/ 692129 h 1445168"/>
                <a:gd name="connsiteX21" fmla="*/ 1051185 w 1373303"/>
                <a:gd name="connsiteY21" fmla="*/ 702520 h 1445168"/>
                <a:gd name="connsiteX22" fmla="*/ 1144703 w 1373303"/>
                <a:gd name="connsiteY22" fmla="*/ 785647 h 1445168"/>
                <a:gd name="connsiteX23" fmla="*/ 1175875 w 1373303"/>
                <a:gd name="connsiteY23" fmla="*/ 806429 h 1445168"/>
                <a:gd name="connsiteX24" fmla="*/ 1196657 w 1373303"/>
                <a:gd name="connsiteY24" fmla="*/ 837602 h 1445168"/>
                <a:gd name="connsiteX25" fmla="*/ 1248612 w 1373303"/>
                <a:gd name="connsiteY25" fmla="*/ 899947 h 1445168"/>
                <a:gd name="connsiteX26" fmla="*/ 1269394 w 1373303"/>
                <a:gd name="connsiteY26" fmla="*/ 972684 h 1445168"/>
                <a:gd name="connsiteX27" fmla="*/ 1300566 w 1373303"/>
                <a:gd name="connsiteY27" fmla="*/ 1066202 h 1445168"/>
                <a:gd name="connsiteX28" fmla="*/ 1310957 w 1373303"/>
                <a:gd name="connsiteY28" fmla="*/ 1097374 h 1445168"/>
                <a:gd name="connsiteX29" fmla="*/ 1331739 w 1373303"/>
                <a:gd name="connsiteY29" fmla="*/ 1180502 h 1445168"/>
                <a:gd name="connsiteX30" fmla="*/ 1352521 w 1373303"/>
                <a:gd name="connsiteY30" fmla="*/ 1242847 h 1445168"/>
                <a:gd name="connsiteX31" fmla="*/ 1373303 w 1373303"/>
                <a:gd name="connsiteY31" fmla="*/ 1367538 h 1445168"/>
                <a:gd name="connsiteX32" fmla="*/ 1342130 w 1373303"/>
                <a:gd name="connsiteY32" fmla="*/ 1388320 h 1445168"/>
                <a:gd name="connsiteX33" fmla="*/ 1238221 w 1373303"/>
                <a:gd name="connsiteY33" fmla="*/ 1377929 h 1445168"/>
                <a:gd name="connsiteX34" fmla="*/ 1051185 w 1373303"/>
                <a:gd name="connsiteY34" fmla="*/ 1367538 h 1445168"/>
                <a:gd name="connsiteX35" fmla="*/ 781021 w 1373303"/>
                <a:gd name="connsiteY35" fmla="*/ 1377929 h 1445168"/>
                <a:gd name="connsiteX36" fmla="*/ 718675 w 1373303"/>
                <a:gd name="connsiteY36" fmla="*/ 1388320 h 1445168"/>
                <a:gd name="connsiteX37" fmla="*/ 666721 w 1373303"/>
                <a:gd name="connsiteY37" fmla="*/ 1398711 h 1445168"/>
                <a:gd name="connsiteX38" fmla="*/ 573203 w 1373303"/>
                <a:gd name="connsiteY38" fmla="*/ 1409102 h 1445168"/>
                <a:gd name="connsiteX0" fmla="*/ 573203 w 1373303"/>
                <a:gd name="connsiteY0" fmla="*/ 1400733 h 1436799"/>
                <a:gd name="connsiteX1" fmla="*/ 510857 w 1373303"/>
                <a:gd name="connsiteY1" fmla="*/ 1411124 h 1436799"/>
                <a:gd name="connsiteX2" fmla="*/ 251085 w 1373303"/>
                <a:gd name="connsiteY2" fmla="*/ 1431905 h 1436799"/>
                <a:gd name="connsiteX3" fmla="*/ 2569 w 1373303"/>
                <a:gd name="connsiteY3" fmla="*/ 1436668 h 1436799"/>
                <a:gd name="connsiteX4" fmla="*/ 22485 w 1373303"/>
                <a:gd name="connsiteY4" fmla="*/ 1286433 h 1436799"/>
                <a:gd name="connsiteX5" fmla="*/ 126394 w 1373303"/>
                <a:gd name="connsiteY5" fmla="*/ 922751 h 1436799"/>
                <a:gd name="connsiteX6" fmla="*/ 344603 w 1373303"/>
                <a:gd name="connsiteY6" fmla="*/ 714933 h 1436799"/>
                <a:gd name="connsiteX7" fmla="*/ 498735 w 1373303"/>
                <a:gd name="connsiteY7" fmla="*/ 660597 h 1436799"/>
                <a:gd name="connsiteX8" fmla="*/ 458903 w 1373303"/>
                <a:gd name="connsiteY8" fmla="*/ 569460 h 1436799"/>
                <a:gd name="connsiteX9" fmla="*/ 458903 w 1373303"/>
                <a:gd name="connsiteY9" fmla="*/ 299296 h 1436799"/>
                <a:gd name="connsiteX10" fmla="*/ 608274 w 1373303"/>
                <a:gd name="connsiteY10" fmla="*/ 32813 h 1436799"/>
                <a:gd name="connsiteX11" fmla="*/ 889260 w 1373303"/>
                <a:gd name="connsiteY11" fmla="*/ 33679 h 1436799"/>
                <a:gd name="connsiteX12" fmla="*/ 936885 w 1373303"/>
                <a:gd name="connsiteY12" fmla="*/ 70696 h 1436799"/>
                <a:gd name="connsiteX13" fmla="*/ 1009621 w 1373303"/>
                <a:gd name="connsiteY13" fmla="*/ 164215 h 1436799"/>
                <a:gd name="connsiteX14" fmla="*/ 1030403 w 1373303"/>
                <a:gd name="connsiteY14" fmla="*/ 247342 h 1436799"/>
                <a:gd name="connsiteX15" fmla="*/ 1040794 w 1373303"/>
                <a:gd name="connsiteY15" fmla="*/ 351251 h 1436799"/>
                <a:gd name="connsiteX16" fmla="*/ 1030403 w 1373303"/>
                <a:gd name="connsiteY16" fmla="*/ 517505 h 1436799"/>
                <a:gd name="connsiteX17" fmla="*/ 999230 w 1373303"/>
                <a:gd name="connsiteY17" fmla="*/ 579851 h 1436799"/>
                <a:gd name="connsiteX18" fmla="*/ 968057 w 1373303"/>
                <a:gd name="connsiteY18" fmla="*/ 642196 h 1436799"/>
                <a:gd name="connsiteX19" fmla="*/ 978448 w 1373303"/>
                <a:gd name="connsiteY19" fmla="*/ 673369 h 1436799"/>
                <a:gd name="connsiteX20" fmla="*/ 1020012 w 1373303"/>
                <a:gd name="connsiteY20" fmla="*/ 683760 h 1436799"/>
                <a:gd name="connsiteX21" fmla="*/ 1051185 w 1373303"/>
                <a:gd name="connsiteY21" fmla="*/ 694151 h 1436799"/>
                <a:gd name="connsiteX22" fmla="*/ 1144703 w 1373303"/>
                <a:gd name="connsiteY22" fmla="*/ 777278 h 1436799"/>
                <a:gd name="connsiteX23" fmla="*/ 1175875 w 1373303"/>
                <a:gd name="connsiteY23" fmla="*/ 798060 h 1436799"/>
                <a:gd name="connsiteX24" fmla="*/ 1196657 w 1373303"/>
                <a:gd name="connsiteY24" fmla="*/ 829233 h 1436799"/>
                <a:gd name="connsiteX25" fmla="*/ 1248612 w 1373303"/>
                <a:gd name="connsiteY25" fmla="*/ 891578 h 1436799"/>
                <a:gd name="connsiteX26" fmla="*/ 1269394 w 1373303"/>
                <a:gd name="connsiteY26" fmla="*/ 964315 h 1436799"/>
                <a:gd name="connsiteX27" fmla="*/ 1300566 w 1373303"/>
                <a:gd name="connsiteY27" fmla="*/ 1057833 h 1436799"/>
                <a:gd name="connsiteX28" fmla="*/ 1310957 w 1373303"/>
                <a:gd name="connsiteY28" fmla="*/ 1089005 h 1436799"/>
                <a:gd name="connsiteX29" fmla="*/ 1331739 w 1373303"/>
                <a:gd name="connsiteY29" fmla="*/ 1172133 h 1436799"/>
                <a:gd name="connsiteX30" fmla="*/ 1352521 w 1373303"/>
                <a:gd name="connsiteY30" fmla="*/ 1234478 h 1436799"/>
                <a:gd name="connsiteX31" fmla="*/ 1373303 w 1373303"/>
                <a:gd name="connsiteY31" fmla="*/ 1359169 h 1436799"/>
                <a:gd name="connsiteX32" fmla="*/ 1342130 w 1373303"/>
                <a:gd name="connsiteY32" fmla="*/ 1379951 h 1436799"/>
                <a:gd name="connsiteX33" fmla="*/ 1238221 w 1373303"/>
                <a:gd name="connsiteY33" fmla="*/ 1369560 h 1436799"/>
                <a:gd name="connsiteX34" fmla="*/ 1051185 w 1373303"/>
                <a:gd name="connsiteY34" fmla="*/ 1359169 h 1436799"/>
                <a:gd name="connsiteX35" fmla="*/ 781021 w 1373303"/>
                <a:gd name="connsiteY35" fmla="*/ 1369560 h 1436799"/>
                <a:gd name="connsiteX36" fmla="*/ 718675 w 1373303"/>
                <a:gd name="connsiteY36" fmla="*/ 1379951 h 1436799"/>
                <a:gd name="connsiteX37" fmla="*/ 666721 w 1373303"/>
                <a:gd name="connsiteY37" fmla="*/ 1390342 h 1436799"/>
                <a:gd name="connsiteX38" fmla="*/ 573203 w 1373303"/>
                <a:gd name="connsiteY38" fmla="*/ 1400733 h 1436799"/>
                <a:gd name="connsiteX0" fmla="*/ 573203 w 1373303"/>
                <a:gd name="connsiteY0" fmla="*/ 1406309 h 1442375"/>
                <a:gd name="connsiteX1" fmla="*/ 510857 w 1373303"/>
                <a:gd name="connsiteY1" fmla="*/ 1416700 h 1442375"/>
                <a:gd name="connsiteX2" fmla="*/ 251085 w 1373303"/>
                <a:gd name="connsiteY2" fmla="*/ 1437481 h 1442375"/>
                <a:gd name="connsiteX3" fmla="*/ 2569 w 1373303"/>
                <a:gd name="connsiteY3" fmla="*/ 1442244 h 1442375"/>
                <a:gd name="connsiteX4" fmla="*/ 22485 w 1373303"/>
                <a:gd name="connsiteY4" fmla="*/ 1292009 h 1442375"/>
                <a:gd name="connsiteX5" fmla="*/ 126394 w 1373303"/>
                <a:gd name="connsiteY5" fmla="*/ 928327 h 1442375"/>
                <a:gd name="connsiteX6" fmla="*/ 344603 w 1373303"/>
                <a:gd name="connsiteY6" fmla="*/ 720509 h 1442375"/>
                <a:gd name="connsiteX7" fmla="*/ 498735 w 1373303"/>
                <a:gd name="connsiteY7" fmla="*/ 666173 h 1442375"/>
                <a:gd name="connsiteX8" fmla="*/ 458903 w 1373303"/>
                <a:gd name="connsiteY8" fmla="*/ 575036 h 1442375"/>
                <a:gd name="connsiteX9" fmla="*/ 458903 w 1373303"/>
                <a:gd name="connsiteY9" fmla="*/ 304872 h 1442375"/>
                <a:gd name="connsiteX10" fmla="*/ 608274 w 1373303"/>
                <a:gd name="connsiteY10" fmla="*/ 38389 h 1442375"/>
                <a:gd name="connsiteX11" fmla="*/ 889260 w 1373303"/>
                <a:gd name="connsiteY11" fmla="*/ 39255 h 1442375"/>
                <a:gd name="connsiteX12" fmla="*/ 936885 w 1373303"/>
                <a:gd name="connsiteY12" fmla="*/ 76272 h 1442375"/>
                <a:gd name="connsiteX13" fmla="*/ 1009621 w 1373303"/>
                <a:gd name="connsiteY13" fmla="*/ 169791 h 1442375"/>
                <a:gd name="connsiteX14" fmla="*/ 1030403 w 1373303"/>
                <a:gd name="connsiteY14" fmla="*/ 252918 h 1442375"/>
                <a:gd name="connsiteX15" fmla="*/ 1040794 w 1373303"/>
                <a:gd name="connsiteY15" fmla="*/ 356827 h 1442375"/>
                <a:gd name="connsiteX16" fmla="*/ 1030403 w 1373303"/>
                <a:gd name="connsiteY16" fmla="*/ 523081 h 1442375"/>
                <a:gd name="connsiteX17" fmla="*/ 999230 w 1373303"/>
                <a:gd name="connsiteY17" fmla="*/ 585427 h 1442375"/>
                <a:gd name="connsiteX18" fmla="*/ 968057 w 1373303"/>
                <a:gd name="connsiteY18" fmla="*/ 647772 h 1442375"/>
                <a:gd name="connsiteX19" fmla="*/ 978448 w 1373303"/>
                <a:gd name="connsiteY19" fmla="*/ 678945 h 1442375"/>
                <a:gd name="connsiteX20" fmla="*/ 1020012 w 1373303"/>
                <a:gd name="connsiteY20" fmla="*/ 689336 h 1442375"/>
                <a:gd name="connsiteX21" fmla="*/ 1051185 w 1373303"/>
                <a:gd name="connsiteY21" fmla="*/ 699727 h 1442375"/>
                <a:gd name="connsiteX22" fmla="*/ 1144703 w 1373303"/>
                <a:gd name="connsiteY22" fmla="*/ 782854 h 1442375"/>
                <a:gd name="connsiteX23" fmla="*/ 1175875 w 1373303"/>
                <a:gd name="connsiteY23" fmla="*/ 803636 h 1442375"/>
                <a:gd name="connsiteX24" fmla="*/ 1196657 w 1373303"/>
                <a:gd name="connsiteY24" fmla="*/ 834809 h 1442375"/>
                <a:gd name="connsiteX25" fmla="*/ 1248612 w 1373303"/>
                <a:gd name="connsiteY25" fmla="*/ 897154 h 1442375"/>
                <a:gd name="connsiteX26" fmla="*/ 1269394 w 1373303"/>
                <a:gd name="connsiteY26" fmla="*/ 969891 h 1442375"/>
                <a:gd name="connsiteX27" fmla="*/ 1300566 w 1373303"/>
                <a:gd name="connsiteY27" fmla="*/ 1063409 h 1442375"/>
                <a:gd name="connsiteX28" fmla="*/ 1310957 w 1373303"/>
                <a:gd name="connsiteY28" fmla="*/ 1094581 h 1442375"/>
                <a:gd name="connsiteX29" fmla="*/ 1331739 w 1373303"/>
                <a:gd name="connsiteY29" fmla="*/ 1177709 h 1442375"/>
                <a:gd name="connsiteX30" fmla="*/ 1352521 w 1373303"/>
                <a:gd name="connsiteY30" fmla="*/ 1240054 h 1442375"/>
                <a:gd name="connsiteX31" fmla="*/ 1373303 w 1373303"/>
                <a:gd name="connsiteY31" fmla="*/ 1364745 h 1442375"/>
                <a:gd name="connsiteX32" fmla="*/ 1342130 w 1373303"/>
                <a:gd name="connsiteY32" fmla="*/ 1385527 h 1442375"/>
                <a:gd name="connsiteX33" fmla="*/ 1238221 w 1373303"/>
                <a:gd name="connsiteY33" fmla="*/ 1375136 h 1442375"/>
                <a:gd name="connsiteX34" fmla="*/ 1051185 w 1373303"/>
                <a:gd name="connsiteY34" fmla="*/ 1364745 h 1442375"/>
                <a:gd name="connsiteX35" fmla="*/ 781021 w 1373303"/>
                <a:gd name="connsiteY35" fmla="*/ 1375136 h 1442375"/>
                <a:gd name="connsiteX36" fmla="*/ 718675 w 1373303"/>
                <a:gd name="connsiteY36" fmla="*/ 1385527 h 1442375"/>
                <a:gd name="connsiteX37" fmla="*/ 666721 w 1373303"/>
                <a:gd name="connsiteY37" fmla="*/ 1395918 h 1442375"/>
                <a:gd name="connsiteX38" fmla="*/ 573203 w 1373303"/>
                <a:gd name="connsiteY38" fmla="*/ 1406309 h 1442375"/>
                <a:gd name="connsiteX0" fmla="*/ 573203 w 1373303"/>
                <a:gd name="connsiteY0" fmla="*/ 1410564 h 1446630"/>
                <a:gd name="connsiteX1" fmla="*/ 510857 w 1373303"/>
                <a:gd name="connsiteY1" fmla="*/ 1420955 h 1446630"/>
                <a:gd name="connsiteX2" fmla="*/ 251085 w 1373303"/>
                <a:gd name="connsiteY2" fmla="*/ 1441736 h 1446630"/>
                <a:gd name="connsiteX3" fmla="*/ 2569 w 1373303"/>
                <a:gd name="connsiteY3" fmla="*/ 1446499 h 1446630"/>
                <a:gd name="connsiteX4" fmla="*/ 22485 w 1373303"/>
                <a:gd name="connsiteY4" fmla="*/ 1296264 h 1446630"/>
                <a:gd name="connsiteX5" fmla="*/ 126394 w 1373303"/>
                <a:gd name="connsiteY5" fmla="*/ 932582 h 1446630"/>
                <a:gd name="connsiteX6" fmla="*/ 344603 w 1373303"/>
                <a:gd name="connsiteY6" fmla="*/ 724764 h 1446630"/>
                <a:gd name="connsiteX7" fmla="*/ 498735 w 1373303"/>
                <a:gd name="connsiteY7" fmla="*/ 670428 h 1446630"/>
                <a:gd name="connsiteX8" fmla="*/ 458903 w 1373303"/>
                <a:gd name="connsiteY8" fmla="*/ 579291 h 1446630"/>
                <a:gd name="connsiteX9" fmla="*/ 458903 w 1373303"/>
                <a:gd name="connsiteY9" fmla="*/ 309127 h 1446630"/>
                <a:gd name="connsiteX10" fmla="*/ 608274 w 1373303"/>
                <a:gd name="connsiteY10" fmla="*/ 42644 h 1446630"/>
                <a:gd name="connsiteX11" fmla="*/ 889260 w 1373303"/>
                <a:gd name="connsiteY11" fmla="*/ 43510 h 1446630"/>
                <a:gd name="connsiteX12" fmla="*/ 936885 w 1373303"/>
                <a:gd name="connsiteY12" fmla="*/ 80527 h 1446630"/>
                <a:gd name="connsiteX13" fmla="*/ 1009621 w 1373303"/>
                <a:gd name="connsiteY13" fmla="*/ 174046 h 1446630"/>
                <a:gd name="connsiteX14" fmla="*/ 1030403 w 1373303"/>
                <a:gd name="connsiteY14" fmla="*/ 257173 h 1446630"/>
                <a:gd name="connsiteX15" fmla="*/ 1040794 w 1373303"/>
                <a:gd name="connsiteY15" fmla="*/ 361082 h 1446630"/>
                <a:gd name="connsiteX16" fmla="*/ 1030403 w 1373303"/>
                <a:gd name="connsiteY16" fmla="*/ 527336 h 1446630"/>
                <a:gd name="connsiteX17" fmla="*/ 999230 w 1373303"/>
                <a:gd name="connsiteY17" fmla="*/ 589682 h 1446630"/>
                <a:gd name="connsiteX18" fmla="*/ 968057 w 1373303"/>
                <a:gd name="connsiteY18" fmla="*/ 652027 h 1446630"/>
                <a:gd name="connsiteX19" fmla="*/ 978448 w 1373303"/>
                <a:gd name="connsiteY19" fmla="*/ 683200 h 1446630"/>
                <a:gd name="connsiteX20" fmla="*/ 1020012 w 1373303"/>
                <a:gd name="connsiteY20" fmla="*/ 693591 h 1446630"/>
                <a:gd name="connsiteX21" fmla="*/ 1051185 w 1373303"/>
                <a:gd name="connsiteY21" fmla="*/ 703982 h 1446630"/>
                <a:gd name="connsiteX22" fmla="*/ 1144703 w 1373303"/>
                <a:gd name="connsiteY22" fmla="*/ 787109 h 1446630"/>
                <a:gd name="connsiteX23" fmla="*/ 1175875 w 1373303"/>
                <a:gd name="connsiteY23" fmla="*/ 807891 h 1446630"/>
                <a:gd name="connsiteX24" fmla="*/ 1196657 w 1373303"/>
                <a:gd name="connsiteY24" fmla="*/ 839064 h 1446630"/>
                <a:gd name="connsiteX25" fmla="*/ 1248612 w 1373303"/>
                <a:gd name="connsiteY25" fmla="*/ 901409 h 1446630"/>
                <a:gd name="connsiteX26" fmla="*/ 1269394 w 1373303"/>
                <a:gd name="connsiteY26" fmla="*/ 974146 h 1446630"/>
                <a:gd name="connsiteX27" fmla="*/ 1300566 w 1373303"/>
                <a:gd name="connsiteY27" fmla="*/ 1067664 h 1446630"/>
                <a:gd name="connsiteX28" fmla="*/ 1310957 w 1373303"/>
                <a:gd name="connsiteY28" fmla="*/ 1098836 h 1446630"/>
                <a:gd name="connsiteX29" fmla="*/ 1331739 w 1373303"/>
                <a:gd name="connsiteY29" fmla="*/ 1181964 h 1446630"/>
                <a:gd name="connsiteX30" fmla="*/ 1352521 w 1373303"/>
                <a:gd name="connsiteY30" fmla="*/ 1244309 h 1446630"/>
                <a:gd name="connsiteX31" fmla="*/ 1373303 w 1373303"/>
                <a:gd name="connsiteY31" fmla="*/ 1369000 h 1446630"/>
                <a:gd name="connsiteX32" fmla="*/ 1342130 w 1373303"/>
                <a:gd name="connsiteY32" fmla="*/ 1389782 h 1446630"/>
                <a:gd name="connsiteX33" fmla="*/ 1238221 w 1373303"/>
                <a:gd name="connsiteY33" fmla="*/ 1379391 h 1446630"/>
                <a:gd name="connsiteX34" fmla="*/ 1051185 w 1373303"/>
                <a:gd name="connsiteY34" fmla="*/ 1369000 h 1446630"/>
                <a:gd name="connsiteX35" fmla="*/ 781021 w 1373303"/>
                <a:gd name="connsiteY35" fmla="*/ 1379391 h 1446630"/>
                <a:gd name="connsiteX36" fmla="*/ 718675 w 1373303"/>
                <a:gd name="connsiteY36" fmla="*/ 1389782 h 1446630"/>
                <a:gd name="connsiteX37" fmla="*/ 666721 w 1373303"/>
                <a:gd name="connsiteY37" fmla="*/ 1400173 h 1446630"/>
                <a:gd name="connsiteX38" fmla="*/ 573203 w 1373303"/>
                <a:gd name="connsiteY38" fmla="*/ 1410564 h 1446630"/>
                <a:gd name="connsiteX0" fmla="*/ 573203 w 1373303"/>
                <a:gd name="connsiteY0" fmla="*/ 1406940 h 1443006"/>
                <a:gd name="connsiteX1" fmla="*/ 510857 w 1373303"/>
                <a:gd name="connsiteY1" fmla="*/ 1417331 h 1443006"/>
                <a:gd name="connsiteX2" fmla="*/ 251085 w 1373303"/>
                <a:gd name="connsiteY2" fmla="*/ 1438112 h 1443006"/>
                <a:gd name="connsiteX3" fmla="*/ 2569 w 1373303"/>
                <a:gd name="connsiteY3" fmla="*/ 1442875 h 1443006"/>
                <a:gd name="connsiteX4" fmla="*/ 22485 w 1373303"/>
                <a:gd name="connsiteY4" fmla="*/ 1292640 h 1443006"/>
                <a:gd name="connsiteX5" fmla="*/ 126394 w 1373303"/>
                <a:gd name="connsiteY5" fmla="*/ 928958 h 1443006"/>
                <a:gd name="connsiteX6" fmla="*/ 344603 w 1373303"/>
                <a:gd name="connsiteY6" fmla="*/ 721140 h 1443006"/>
                <a:gd name="connsiteX7" fmla="*/ 498735 w 1373303"/>
                <a:gd name="connsiteY7" fmla="*/ 666804 h 1443006"/>
                <a:gd name="connsiteX8" fmla="*/ 458903 w 1373303"/>
                <a:gd name="connsiteY8" fmla="*/ 575667 h 1443006"/>
                <a:gd name="connsiteX9" fmla="*/ 458903 w 1373303"/>
                <a:gd name="connsiteY9" fmla="*/ 305503 h 1443006"/>
                <a:gd name="connsiteX10" fmla="*/ 608274 w 1373303"/>
                <a:gd name="connsiteY10" fmla="*/ 39020 h 1443006"/>
                <a:gd name="connsiteX11" fmla="*/ 889260 w 1373303"/>
                <a:gd name="connsiteY11" fmla="*/ 39886 h 1443006"/>
                <a:gd name="connsiteX12" fmla="*/ 936885 w 1373303"/>
                <a:gd name="connsiteY12" fmla="*/ 76903 h 1443006"/>
                <a:gd name="connsiteX13" fmla="*/ 1009621 w 1373303"/>
                <a:gd name="connsiteY13" fmla="*/ 170422 h 1443006"/>
                <a:gd name="connsiteX14" fmla="*/ 1030403 w 1373303"/>
                <a:gd name="connsiteY14" fmla="*/ 253549 h 1443006"/>
                <a:gd name="connsiteX15" fmla="*/ 1040794 w 1373303"/>
                <a:gd name="connsiteY15" fmla="*/ 357458 h 1443006"/>
                <a:gd name="connsiteX16" fmla="*/ 1030403 w 1373303"/>
                <a:gd name="connsiteY16" fmla="*/ 523712 h 1443006"/>
                <a:gd name="connsiteX17" fmla="*/ 999230 w 1373303"/>
                <a:gd name="connsiteY17" fmla="*/ 586058 h 1443006"/>
                <a:gd name="connsiteX18" fmla="*/ 968057 w 1373303"/>
                <a:gd name="connsiteY18" fmla="*/ 648403 h 1443006"/>
                <a:gd name="connsiteX19" fmla="*/ 978448 w 1373303"/>
                <a:gd name="connsiteY19" fmla="*/ 679576 h 1443006"/>
                <a:gd name="connsiteX20" fmla="*/ 1020012 w 1373303"/>
                <a:gd name="connsiteY20" fmla="*/ 689967 h 1443006"/>
                <a:gd name="connsiteX21" fmla="*/ 1051185 w 1373303"/>
                <a:gd name="connsiteY21" fmla="*/ 700358 h 1443006"/>
                <a:gd name="connsiteX22" fmla="*/ 1144703 w 1373303"/>
                <a:gd name="connsiteY22" fmla="*/ 783485 h 1443006"/>
                <a:gd name="connsiteX23" fmla="*/ 1175875 w 1373303"/>
                <a:gd name="connsiteY23" fmla="*/ 804267 h 1443006"/>
                <a:gd name="connsiteX24" fmla="*/ 1196657 w 1373303"/>
                <a:gd name="connsiteY24" fmla="*/ 835440 h 1443006"/>
                <a:gd name="connsiteX25" fmla="*/ 1248612 w 1373303"/>
                <a:gd name="connsiteY25" fmla="*/ 897785 h 1443006"/>
                <a:gd name="connsiteX26" fmla="*/ 1269394 w 1373303"/>
                <a:gd name="connsiteY26" fmla="*/ 970522 h 1443006"/>
                <a:gd name="connsiteX27" fmla="*/ 1300566 w 1373303"/>
                <a:gd name="connsiteY27" fmla="*/ 1064040 h 1443006"/>
                <a:gd name="connsiteX28" fmla="*/ 1310957 w 1373303"/>
                <a:gd name="connsiteY28" fmla="*/ 1095212 h 1443006"/>
                <a:gd name="connsiteX29" fmla="*/ 1331739 w 1373303"/>
                <a:gd name="connsiteY29" fmla="*/ 1178340 h 1443006"/>
                <a:gd name="connsiteX30" fmla="*/ 1352521 w 1373303"/>
                <a:gd name="connsiteY30" fmla="*/ 1240685 h 1443006"/>
                <a:gd name="connsiteX31" fmla="*/ 1373303 w 1373303"/>
                <a:gd name="connsiteY31" fmla="*/ 1365376 h 1443006"/>
                <a:gd name="connsiteX32" fmla="*/ 1342130 w 1373303"/>
                <a:gd name="connsiteY32" fmla="*/ 1386158 h 1443006"/>
                <a:gd name="connsiteX33" fmla="*/ 1238221 w 1373303"/>
                <a:gd name="connsiteY33" fmla="*/ 1375767 h 1443006"/>
                <a:gd name="connsiteX34" fmla="*/ 1051185 w 1373303"/>
                <a:gd name="connsiteY34" fmla="*/ 1365376 h 1443006"/>
                <a:gd name="connsiteX35" fmla="*/ 781021 w 1373303"/>
                <a:gd name="connsiteY35" fmla="*/ 1375767 h 1443006"/>
                <a:gd name="connsiteX36" fmla="*/ 718675 w 1373303"/>
                <a:gd name="connsiteY36" fmla="*/ 1386158 h 1443006"/>
                <a:gd name="connsiteX37" fmla="*/ 666721 w 1373303"/>
                <a:gd name="connsiteY37" fmla="*/ 1396549 h 1443006"/>
                <a:gd name="connsiteX38" fmla="*/ 573203 w 1373303"/>
                <a:gd name="connsiteY38" fmla="*/ 1406940 h 1443006"/>
                <a:gd name="connsiteX0" fmla="*/ 573203 w 1373303"/>
                <a:gd name="connsiteY0" fmla="*/ 1406940 h 1443006"/>
                <a:gd name="connsiteX1" fmla="*/ 510857 w 1373303"/>
                <a:gd name="connsiteY1" fmla="*/ 1417331 h 1443006"/>
                <a:gd name="connsiteX2" fmla="*/ 251085 w 1373303"/>
                <a:gd name="connsiteY2" fmla="*/ 1438112 h 1443006"/>
                <a:gd name="connsiteX3" fmla="*/ 2569 w 1373303"/>
                <a:gd name="connsiteY3" fmla="*/ 1442875 h 1443006"/>
                <a:gd name="connsiteX4" fmla="*/ 22485 w 1373303"/>
                <a:gd name="connsiteY4" fmla="*/ 1292640 h 1443006"/>
                <a:gd name="connsiteX5" fmla="*/ 126394 w 1373303"/>
                <a:gd name="connsiteY5" fmla="*/ 928958 h 1443006"/>
                <a:gd name="connsiteX6" fmla="*/ 344603 w 1373303"/>
                <a:gd name="connsiteY6" fmla="*/ 721140 h 1443006"/>
                <a:gd name="connsiteX7" fmla="*/ 498735 w 1373303"/>
                <a:gd name="connsiteY7" fmla="*/ 666804 h 1443006"/>
                <a:gd name="connsiteX8" fmla="*/ 458903 w 1373303"/>
                <a:gd name="connsiteY8" fmla="*/ 575667 h 1443006"/>
                <a:gd name="connsiteX9" fmla="*/ 458903 w 1373303"/>
                <a:gd name="connsiteY9" fmla="*/ 305503 h 1443006"/>
                <a:gd name="connsiteX10" fmla="*/ 608274 w 1373303"/>
                <a:gd name="connsiteY10" fmla="*/ 39020 h 1443006"/>
                <a:gd name="connsiteX11" fmla="*/ 889260 w 1373303"/>
                <a:gd name="connsiteY11" fmla="*/ 39886 h 1443006"/>
                <a:gd name="connsiteX12" fmla="*/ 936885 w 1373303"/>
                <a:gd name="connsiteY12" fmla="*/ 76903 h 1443006"/>
                <a:gd name="connsiteX13" fmla="*/ 1009621 w 1373303"/>
                <a:gd name="connsiteY13" fmla="*/ 170422 h 1443006"/>
                <a:gd name="connsiteX14" fmla="*/ 1030403 w 1373303"/>
                <a:gd name="connsiteY14" fmla="*/ 253549 h 1443006"/>
                <a:gd name="connsiteX15" fmla="*/ 1040794 w 1373303"/>
                <a:gd name="connsiteY15" fmla="*/ 357458 h 1443006"/>
                <a:gd name="connsiteX16" fmla="*/ 1030403 w 1373303"/>
                <a:gd name="connsiteY16" fmla="*/ 523712 h 1443006"/>
                <a:gd name="connsiteX17" fmla="*/ 999230 w 1373303"/>
                <a:gd name="connsiteY17" fmla="*/ 586058 h 1443006"/>
                <a:gd name="connsiteX18" fmla="*/ 968057 w 1373303"/>
                <a:gd name="connsiteY18" fmla="*/ 648403 h 1443006"/>
                <a:gd name="connsiteX19" fmla="*/ 978448 w 1373303"/>
                <a:gd name="connsiteY19" fmla="*/ 679576 h 1443006"/>
                <a:gd name="connsiteX20" fmla="*/ 1020012 w 1373303"/>
                <a:gd name="connsiteY20" fmla="*/ 689967 h 1443006"/>
                <a:gd name="connsiteX21" fmla="*/ 1051185 w 1373303"/>
                <a:gd name="connsiteY21" fmla="*/ 700358 h 1443006"/>
                <a:gd name="connsiteX22" fmla="*/ 1144703 w 1373303"/>
                <a:gd name="connsiteY22" fmla="*/ 783485 h 1443006"/>
                <a:gd name="connsiteX23" fmla="*/ 1175875 w 1373303"/>
                <a:gd name="connsiteY23" fmla="*/ 804267 h 1443006"/>
                <a:gd name="connsiteX24" fmla="*/ 1196657 w 1373303"/>
                <a:gd name="connsiteY24" fmla="*/ 835440 h 1443006"/>
                <a:gd name="connsiteX25" fmla="*/ 1248612 w 1373303"/>
                <a:gd name="connsiteY25" fmla="*/ 897785 h 1443006"/>
                <a:gd name="connsiteX26" fmla="*/ 1269394 w 1373303"/>
                <a:gd name="connsiteY26" fmla="*/ 970522 h 1443006"/>
                <a:gd name="connsiteX27" fmla="*/ 1300566 w 1373303"/>
                <a:gd name="connsiteY27" fmla="*/ 1064040 h 1443006"/>
                <a:gd name="connsiteX28" fmla="*/ 1310957 w 1373303"/>
                <a:gd name="connsiteY28" fmla="*/ 1095212 h 1443006"/>
                <a:gd name="connsiteX29" fmla="*/ 1331739 w 1373303"/>
                <a:gd name="connsiteY29" fmla="*/ 1178340 h 1443006"/>
                <a:gd name="connsiteX30" fmla="*/ 1352521 w 1373303"/>
                <a:gd name="connsiteY30" fmla="*/ 1240685 h 1443006"/>
                <a:gd name="connsiteX31" fmla="*/ 1373303 w 1373303"/>
                <a:gd name="connsiteY31" fmla="*/ 1365376 h 1443006"/>
                <a:gd name="connsiteX32" fmla="*/ 1342130 w 1373303"/>
                <a:gd name="connsiteY32" fmla="*/ 1386158 h 1443006"/>
                <a:gd name="connsiteX33" fmla="*/ 1238221 w 1373303"/>
                <a:gd name="connsiteY33" fmla="*/ 1375767 h 1443006"/>
                <a:gd name="connsiteX34" fmla="*/ 1051185 w 1373303"/>
                <a:gd name="connsiteY34" fmla="*/ 1365376 h 1443006"/>
                <a:gd name="connsiteX35" fmla="*/ 781021 w 1373303"/>
                <a:gd name="connsiteY35" fmla="*/ 1375767 h 1443006"/>
                <a:gd name="connsiteX36" fmla="*/ 718675 w 1373303"/>
                <a:gd name="connsiteY36" fmla="*/ 1386158 h 1443006"/>
                <a:gd name="connsiteX37" fmla="*/ 666721 w 1373303"/>
                <a:gd name="connsiteY37" fmla="*/ 1396549 h 1443006"/>
                <a:gd name="connsiteX38" fmla="*/ 573203 w 1373303"/>
                <a:gd name="connsiteY38" fmla="*/ 1406940 h 1443006"/>
                <a:gd name="connsiteX0" fmla="*/ 573203 w 1373303"/>
                <a:gd name="connsiteY0" fmla="*/ 1406940 h 1443006"/>
                <a:gd name="connsiteX1" fmla="*/ 510857 w 1373303"/>
                <a:gd name="connsiteY1" fmla="*/ 1417331 h 1443006"/>
                <a:gd name="connsiteX2" fmla="*/ 251085 w 1373303"/>
                <a:gd name="connsiteY2" fmla="*/ 1438112 h 1443006"/>
                <a:gd name="connsiteX3" fmla="*/ 2569 w 1373303"/>
                <a:gd name="connsiteY3" fmla="*/ 1442875 h 1443006"/>
                <a:gd name="connsiteX4" fmla="*/ 22485 w 1373303"/>
                <a:gd name="connsiteY4" fmla="*/ 1292640 h 1443006"/>
                <a:gd name="connsiteX5" fmla="*/ 126394 w 1373303"/>
                <a:gd name="connsiteY5" fmla="*/ 928958 h 1443006"/>
                <a:gd name="connsiteX6" fmla="*/ 344603 w 1373303"/>
                <a:gd name="connsiteY6" fmla="*/ 721140 h 1443006"/>
                <a:gd name="connsiteX7" fmla="*/ 498735 w 1373303"/>
                <a:gd name="connsiteY7" fmla="*/ 666804 h 1443006"/>
                <a:gd name="connsiteX8" fmla="*/ 458903 w 1373303"/>
                <a:gd name="connsiteY8" fmla="*/ 575667 h 1443006"/>
                <a:gd name="connsiteX9" fmla="*/ 458903 w 1373303"/>
                <a:gd name="connsiteY9" fmla="*/ 305503 h 1443006"/>
                <a:gd name="connsiteX10" fmla="*/ 608274 w 1373303"/>
                <a:gd name="connsiteY10" fmla="*/ 39020 h 1443006"/>
                <a:gd name="connsiteX11" fmla="*/ 889260 w 1373303"/>
                <a:gd name="connsiteY11" fmla="*/ 39886 h 1443006"/>
                <a:gd name="connsiteX12" fmla="*/ 936885 w 1373303"/>
                <a:gd name="connsiteY12" fmla="*/ 76903 h 1443006"/>
                <a:gd name="connsiteX13" fmla="*/ 1009621 w 1373303"/>
                <a:gd name="connsiteY13" fmla="*/ 170422 h 1443006"/>
                <a:gd name="connsiteX14" fmla="*/ 1030403 w 1373303"/>
                <a:gd name="connsiteY14" fmla="*/ 253549 h 1443006"/>
                <a:gd name="connsiteX15" fmla="*/ 1040794 w 1373303"/>
                <a:gd name="connsiteY15" fmla="*/ 357458 h 1443006"/>
                <a:gd name="connsiteX16" fmla="*/ 1030403 w 1373303"/>
                <a:gd name="connsiteY16" fmla="*/ 523712 h 1443006"/>
                <a:gd name="connsiteX17" fmla="*/ 999230 w 1373303"/>
                <a:gd name="connsiteY17" fmla="*/ 586058 h 1443006"/>
                <a:gd name="connsiteX18" fmla="*/ 968057 w 1373303"/>
                <a:gd name="connsiteY18" fmla="*/ 648403 h 1443006"/>
                <a:gd name="connsiteX19" fmla="*/ 978448 w 1373303"/>
                <a:gd name="connsiteY19" fmla="*/ 679576 h 1443006"/>
                <a:gd name="connsiteX20" fmla="*/ 1020012 w 1373303"/>
                <a:gd name="connsiteY20" fmla="*/ 689967 h 1443006"/>
                <a:gd name="connsiteX21" fmla="*/ 1051185 w 1373303"/>
                <a:gd name="connsiteY21" fmla="*/ 700358 h 1443006"/>
                <a:gd name="connsiteX22" fmla="*/ 1144703 w 1373303"/>
                <a:gd name="connsiteY22" fmla="*/ 783485 h 1443006"/>
                <a:gd name="connsiteX23" fmla="*/ 1175875 w 1373303"/>
                <a:gd name="connsiteY23" fmla="*/ 804267 h 1443006"/>
                <a:gd name="connsiteX24" fmla="*/ 1196657 w 1373303"/>
                <a:gd name="connsiteY24" fmla="*/ 835440 h 1443006"/>
                <a:gd name="connsiteX25" fmla="*/ 1248612 w 1373303"/>
                <a:gd name="connsiteY25" fmla="*/ 897785 h 1443006"/>
                <a:gd name="connsiteX26" fmla="*/ 1269394 w 1373303"/>
                <a:gd name="connsiteY26" fmla="*/ 970522 h 1443006"/>
                <a:gd name="connsiteX27" fmla="*/ 1300566 w 1373303"/>
                <a:gd name="connsiteY27" fmla="*/ 1064040 h 1443006"/>
                <a:gd name="connsiteX28" fmla="*/ 1310957 w 1373303"/>
                <a:gd name="connsiteY28" fmla="*/ 1095212 h 1443006"/>
                <a:gd name="connsiteX29" fmla="*/ 1331739 w 1373303"/>
                <a:gd name="connsiteY29" fmla="*/ 1178340 h 1443006"/>
                <a:gd name="connsiteX30" fmla="*/ 1352521 w 1373303"/>
                <a:gd name="connsiteY30" fmla="*/ 1240685 h 1443006"/>
                <a:gd name="connsiteX31" fmla="*/ 1373303 w 1373303"/>
                <a:gd name="connsiteY31" fmla="*/ 1365376 h 1443006"/>
                <a:gd name="connsiteX32" fmla="*/ 1342130 w 1373303"/>
                <a:gd name="connsiteY32" fmla="*/ 1386158 h 1443006"/>
                <a:gd name="connsiteX33" fmla="*/ 1238221 w 1373303"/>
                <a:gd name="connsiteY33" fmla="*/ 1375767 h 1443006"/>
                <a:gd name="connsiteX34" fmla="*/ 1051185 w 1373303"/>
                <a:gd name="connsiteY34" fmla="*/ 1365376 h 1443006"/>
                <a:gd name="connsiteX35" fmla="*/ 781021 w 1373303"/>
                <a:gd name="connsiteY35" fmla="*/ 1375767 h 1443006"/>
                <a:gd name="connsiteX36" fmla="*/ 718675 w 1373303"/>
                <a:gd name="connsiteY36" fmla="*/ 1386158 h 1443006"/>
                <a:gd name="connsiteX37" fmla="*/ 666721 w 1373303"/>
                <a:gd name="connsiteY37" fmla="*/ 1396549 h 1443006"/>
                <a:gd name="connsiteX38" fmla="*/ 573203 w 1373303"/>
                <a:gd name="connsiteY38" fmla="*/ 1406940 h 1443006"/>
                <a:gd name="connsiteX0" fmla="*/ 573203 w 1373303"/>
                <a:gd name="connsiteY0" fmla="*/ 1406940 h 1443217"/>
                <a:gd name="connsiteX1" fmla="*/ 251085 w 1373303"/>
                <a:gd name="connsiteY1" fmla="*/ 1438112 h 1443217"/>
                <a:gd name="connsiteX2" fmla="*/ 2569 w 1373303"/>
                <a:gd name="connsiteY2" fmla="*/ 1442875 h 1443217"/>
                <a:gd name="connsiteX3" fmla="*/ 22485 w 1373303"/>
                <a:gd name="connsiteY3" fmla="*/ 1292640 h 1443217"/>
                <a:gd name="connsiteX4" fmla="*/ 126394 w 1373303"/>
                <a:gd name="connsiteY4" fmla="*/ 928958 h 1443217"/>
                <a:gd name="connsiteX5" fmla="*/ 344603 w 1373303"/>
                <a:gd name="connsiteY5" fmla="*/ 721140 h 1443217"/>
                <a:gd name="connsiteX6" fmla="*/ 498735 w 1373303"/>
                <a:gd name="connsiteY6" fmla="*/ 666804 h 1443217"/>
                <a:gd name="connsiteX7" fmla="*/ 458903 w 1373303"/>
                <a:gd name="connsiteY7" fmla="*/ 575667 h 1443217"/>
                <a:gd name="connsiteX8" fmla="*/ 458903 w 1373303"/>
                <a:gd name="connsiteY8" fmla="*/ 305503 h 1443217"/>
                <a:gd name="connsiteX9" fmla="*/ 608274 w 1373303"/>
                <a:gd name="connsiteY9" fmla="*/ 39020 h 1443217"/>
                <a:gd name="connsiteX10" fmla="*/ 889260 w 1373303"/>
                <a:gd name="connsiteY10" fmla="*/ 39886 h 1443217"/>
                <a:gd name="connsiteX11" fmla="*/ 936885 w 1373303"/>
                <a:gd name="connsiteY11" fmla="*/ 76903 h 1443217"/>
                <a:gd name="connsiteX12" fmla="*/ 1009621 w 1373303"/>
                <a:gd name="connsiteY12" fmla="*/ 170422 h 1443217"/>
                <a:gd name="connsiteX13" fmla="*/ 1030403 w 1373303"/>
                <a:gd name="connsiteY13" fmla="*/ 253549 h 1443217"/>
                <a:gd name="connsiteX14" fmla="*/ 1040794 w 1373303"/>
                <a:gd name="connsiteY14" fmla="*/ 357458 h 1443217"/>
                <a:gd name="connsiteX15" fmla="*/ 1030403 w 1373303"/>
                <a:gd name="connsiteY15" fmla="*/ 523712 h 1443217"/>
                <a:gd name="connsiteX16" fmla="*/ 999230 w 1373303"/>
                <a:gd name="connsiteY16" fmla="*/ 586058 h 1443217"/>
                <a:gd name="connsiteX17" fmla="*/ 968057 w 1373303"/>
                <a:gd name="connsiteY17" fmla="*/ 648403 h 1443217"/>
                <a:gd name="connsiteX18" fmla="*/ 978448 w 1373303"/>
                <a:gd name="connsiteY18" fmla="*/ 679576 h 1443217"/>
                <a:gd name="connsiteX19" fmla="*/ 1020012 w 1373303"/>
                <a:gd name="connsiteY19" fmla="*/ 689967 h 1443217"/>
                <a:gd name="connsiteX20" fmla="*/ 1051185 w 1373303"/>
                <a:gd name="connsiteY20" fmla="*/ 700358 h 1443217"/>
                <a:gd name="connsiteX21" fmla="*/ 1144703 w 1373303"/>
                <a:gd name="connsiteY21" fmla="*/ 783485 h 1443217"/>
                <a:gd name="connsiteX22" fmla="*/ 1175875 w 1373303"/>
                <a:gd name="connsiteY22" fmla="*/ 804267 h 1443217"/>
                <a:gd name="connsiteX23" fmla="*/ 1196657 w 1373303"/>
                <a:gd name="connsiteY23" fmla="*/ 835440 h 1443217"/>
                <a:gd name="connsiteX24" fmla="*/ 1248612 w 1373303"/>
                <a:gd name="connsiteY24" fmla="*/ 897785 h 1443217"/>
                <a:gd name="connsiteX25" fmla="*/ 1269394 w 1373303"/>
                <a:gd name="connsiteY25" fmla="*/ 970522 h 1443217"/>
                <a:gd name="connsiteX26" fmla="*/ 1300566 w 1373303"/>
                <a:gd name="connsiteY26" fmla="*/ 1064040 h 1443217"/>
                <a:gd name="connsiteX27" fmla="*/ 1310957 w 1373303"/>
                <a:gd name="connsiteY27" fmla="*/ 1095212 h 1443217"/>
                <a:gd name="connsiteX28" fmla="*/ 1331739 w 1373303"/>
                <a:gd name="connsiteY28" fmla="*/ 1178340 h 1443217"/>
                <a:gd name="connsiteX29" fmla="*/ 1352521 w 1373303"/>
                <a:gd name="connsiteY29" fmla="*/ 1240685 h 1443217"/>
                <a:gd name="connsiteX30" fmla="*/ 1373303 w 1373303"/>
                <a:gd name="connsiteY30" fmla="*/ 1365376 h 1443217"/>
                <a:gd name="connsiteX31" fmla="*/ 1342130 w 1373303"/>
                <a:gd name="connsiteY31" fmla="*/ 1386158 h 1443217"/>
                <a:gd name="connsiteX32" fmla="*/ 1238221 w 1373303"/>
                <a:gd name="connsiteY32" fmla="*/ 1375767 h 1443217"/>
                <a:gd name="connsiteX33" fmla="*/ 1051185 w 1373303"/>
                <a:gd name="connsiteY33" fmla="*/ 1365376 h 1443217"/>
                <a:gd name="connsiteX34" fmla="*/ 781021 w 1373303"/>
                <a:gd name="connsiteY34" fmla="*/ 1375767 h 1443217"/>
                <a:gd name="connsiteX35" fmla="*/ 718675 w 1373303"/>
                <a:gd name="connsiteY35" fmla="*/ 1386158 h 1443217"/>
                <a:gd name="connsiteX36" fmla="*/ 666721 w 1373303"/>
                <a:gd name="connsiteY36" fmla="*/ 1396549 h 1443217"/>
                <a:gd name="connsiteX37" fmla="*/ 573203 w 1373303"/>
                <a:gd name="connsiteY37" fmla="*/ 1406940 h 1443217"/>
                <a:gd name="connsiteX0" fmla="*/ 666721 w 1373303"/>
                <a:gd name="connsiteY0" fmla="*/ 1396549 h 1443660"/>
                <a:gd name="connsiteX1" fmla="*/ 251085 w 1373303"/>
                <a:gd name="connsiteY1" fmla="*/ 1438112 h 1443660"/>
                <a:gd name="connsiteX2" fmla="*/ 2569 w 1373303"/>
                <a:gd name="connsiteY2" fmla="*/ 1442875 h 1443660"/>
                <a:gd name="connsiteX3" fmla="*/ 22485 w 1373303"/>
                <a:gd name="connsiteY3" fmla="*/ 1292640 h 1443660"/>
                <a:gd name="connsiteX4" fmla="*/ 126394 w 1373303"/>
                <a:gd name="connsiteY4" fmla="*/ 928958 h 1443660"/>
                <a:gd name="connsiteX5" fmla="*/ 344603 w 1373303"/>
                <a:gd name="connsiteY5" fmla="*/ 721140 h 1443660"/>
                <a:gd name="connsiteX6" fmla="*/ 498735 w 1373303"/>
                <a:gd name="connsiteY6" fmla="*/ 666804 h 1443660"/>
                <a:gd name="connsiteX7" fmla="*/ 458903 w 1373303"/>
                <a:gd name="connsiteY7" fmla="*/ 575667 h 1443660"/>
                <a:gd name="connsiteX8" fmla="*/ 458903 w 1373303"/>
                <a:gd name="connsiteY8" fmla="*/ 305503 h 1443660"/>
                <a:gd name="connsiteX9" fmla="*/ 608274 w 1373303"/>
                <a:gd name="connsiteY9" fmla="*/ 39020 h 1443660"/>
                <a:gd name="connsiteX10" fmla="*/ 889260 w 1373303"/>
                <a:gd name="connsiteY10" fmla="*/ 39886 h 1443660"/>
                <a:gd name="connsiteX11" fmla="*/ 936885 w 1373303"/>
                <a:gd name="connsiteY11" fmla="*/ 76903 h 1443660"/>
                <a:gd name="connsiteX12" fmla="*/ 1009621 w 1373303"/>
                <a:gd name="connsiteY12" fmla="*/ 170422 h 1443660"/>
                <a:gd name="connsiteX13" fmla="*/ 1030403 w 1373303"/>
                <a:gd name="connsiteY13" fmla="*/ 253549 h 1443660"/>
                <a:gd name="connsiteX14" fmla="*/ 1040794 w 1373303"/>
                <a:gd name="connsiteY14" fmla="*/ 357458 h 1443660"/>
                <a:gd name="connsiteX15" fmla="*/ 1030403 w 1373303"/>
                <a:gd name="connsiteY15" fmla="*/ 523712 h 1443660"/>
                <a:gd name="connsiteX16" fmla="*/ 999230 w 1373303"/>
                <a:gd name="connsiteY16" fmla="*/ 586058 h 1443660"/>
                <a:gd name="connsiteX17" fmla="*/ 968057 w 1373303"/>
                <a:gd name="connsiteY17" fmla="*/ 648403 h 1443660"/>
                <a:gd name="connsiteX18" fmla="*/ 978448 w 1373303"/>
                <a:gd name="connsiteY18" fmla="*/ 679576 h 1443660"/>
                <a:gd name="connsiteX19" fmla="*/ 1020012 w 1373303"/>
                <a:gd name="connsiteY19" fmla="*/ 689967 h 1443660"/>
                <a:gd name="connsiteX20" fmla="*/ 1051185 w 1373303"/>
                <a:gd name="connsiteY20" fmla="*/ 700358 h 1443660"/>
                <a:gd name="connsiteX21" fmla="*/ 1144703 w 1373303"/>
                <a:gd name="connsiteY21" fmla="*/ 783485 h 1443660"/>
                <a:gd name="connsiteX22" fmla="*/ 1175875 w 1373303"/>
                <a:gd name="connsiteY22" fmla="*/ 804267 h 1443660"/>
                <a:gd name="connsiteX23" fmla="*/ 1196657 w 1373303"/>
                <a:gd name="connsiteY23" fmla="*/ 835440 h 1443660"/>
                <a:gd name="connsiteX24" fmla="*/ 1248612 w 1373303"/>
                <a:gd name="connsiteY24" fmla="*/ 897785 h 1443660"/>
                <a:gd name="connsiteX25" fmla="*/ 1269394 w 1373303"/>
                <a:gd name="connsiteY25" fmla="*/ 970522 h 1443660"/>
                <a:gd name="connsiteX26" fmla="*/ 1300566 w 1373303"/>
                <a:gd name="connsiteY26" fmla="*/ 1064040 h 1443660"/>
                <a:gd name="connsiteX27" fmla="*/ 1310957 w 1373303"/>
                <a:gd name="connsiteY27" fmla="*/ 1095212 h 1443660"/>
                <a:gd name="connsiteX28" fmla="*/ 1331739 w 1373303"/>
                <a:gd name="connsiteY28" fmla="*/ 1178340 h 1443660"/>
                <a:gd name="connsiteX29" fmla="*/ 1352521 w 1373303"/>
                <a:gd name="connsiteY29" fmla="*/ 1240685 h 1443660"/>
                <a:gd name="connsiteX30" fmla="*/ 1373303 w 1373303"/>
                <a:gd name="connsiteY30" fmla="*/ 1365376 h 1443660"/>
                <a:gd name="connsiteX31" fmla="*/ 1342130 w 1373303"/>
                <a:gd name="connsiteY31" fmla="*/ 1386158 h 1443660"/>
                <a:gd name="connsiteX32" fmla="*/ 1238221 w 1373303"/>
                <a:gd name="connsiteY32" fmla="*/ 1375767 h 1443660"/>
                <a:gd name="connsiteX33" fmla="*/ 1051185 w 1373303"/>
                <a:gd name="connsiteY33" fmla="*/ 1365376 h 1443660"/>
                <a:gd name="connsiteX34" fmla="*/ 781021 w 1373303"/>
                <a:gd name="connsiteY34" fmla="*/ 1375767 h 1443660"/>
                <a:gd name="connsiteX35" fmla="*/ 718675 w 1373303"/>
                <a:gd name="connsiteY35" fmla="*/ 1386158 h 1443660"/>
                <a:gd name="connsiteX36" fmla="*/ 666721 w 1373303"/>
                <a:gd name="connsiteY36" fmla="*/ 1396549 h 1443660"/>
                <a:gd name="connsiteX0" fmla="*/ 718675 w 1373303"/>
                <a:gd name="connsiteY0" fmla="*/ 1386158 h 1444245"/>
                <a:gd name="connsiteX1" fmla="*/ 251085 w 1373303"/>
                <a:gd name="connsiteY1" fmla="*/ 1438112 h 1444245"/>
                <a:gd name="connsiteX2" fmla="*/ 2569 w 1373303"/>
                <a:gd name="connsiteY2" fmla="*/ 1442875 h 1444245"/>
                <a:gd name="connsiteX3" fmla="*/ 22485 w 1373303"/>
                <a:gd name="connsiteY3" fmla="*/ 1292640 h 1444245"/>
                <a:gd name="connsiteX4" fmla="*/ 126394 w 1373303"/>
                <a:gd name="connsiteY4" fmla="*/ 928958 h 1444245"/>
                <a:gd name="connsiteX5" fmla="*/ 344603 w 1373303"/>
                <a:gd name="connsiteY5" fmla="*/ 721140 h 1444245"/>
                <a:gd name="connsiteX6" fmla="*/ 498735 w 1373303"/>
                <a:gd name="connsiteY6" fmla="*/ 666804 h 1444245"/>
                <a:gd name="connsiteX7" fmla="*/ 458903 w 1373303"/>
                <a:gd name="connsiteY7" fmla="*/ 575667 h 1444245"/>
                <a:gd name="connsiteX8" fmla="*/ 458903 w 1373303"/>
                <a:gd name="connsiteY8" fmla="*/ 305503 h 1444245"/>
                <a:gd name="connsiteX9" fmla="*/ 608274 w 1373303"/>
                <a:gd name="connsiteY9" fmla="*/ 39020 h 1444245"/>
                <a:gd name="connsiteX10" fmla="*/ 889260 w 1373303"/>
                <a:gd name="connsiteY10" fmla="*/ 39886 h 1444245"/>
                <a:gd name="connsiteX11" fmla="*/ 936885 w 1373303"/>
                <a:gd name="connsiteY11" fmla="*/ 76903 h 1444245"/>
                <a:gd name="connsiteX12" fmla="*/ 1009621 w 1373303"/>
                <a:gd name="connsiteY12" fmla="*/ 170422 h 1444245"/>
                <a:gd name="connsiteX13" fmla="*/ 1030403 w 1373303"/>
                <a:gd name="connsiteY13" fmla="*/ 253549 h 1444245"/>
                <a:gd name="connsiteX14" fmla="*/ 1040794 w 1373303"/>
                <a:gd name="connsiteY14" fmla="*/ 357458 h 1444245"/>
                <a:gd name="connsiteX15" fmla="*/ 1030403 w 1373303"/>
                <a:gd name="connsiteY15" fmla="*/ 523712 h 1444245"/>
                <a:gd name="connsiteX16" fmla="*/ 999230 w 1373303"/>
                <a:gd name="connsiteY16" fmla="*/ 586058 h 1444245"/>
                <a:gd name="connsiteX17" fmla="*/ 968057 w 1373303"/>
                <a:gd name="connsiteY17" fmla="*/ 648403 h 1444245"/>
                <a:gd name="connsiteX18" fmla="*/ 978448 w 1373303"/>
                <a:gd name="connsiteY18" fmla="*/ 679576 h 1444245"/>
                <a:gd name="connsiteX19" fmla="*/ 1020012 w 1373303"/>
                <a:gd name="connsiteY19" fmla="*/ 689967 h 1444245"/>
                <a:gd name="connsiteX20" fmla="*/ 1051185 w 1373303"/>
                <a:gd name="connsiteY20" fmla="*/ 700358 h 1444245"/>
                <a:gd name="connsiteX21" fmla="*/ 1144703 w 1373303"/>
                <a:gd name="connsiteY21" fmla="*/ 783485 h 1444245"/>
                <a:gd name="connsiteX22" fmla="*/ 1175875 w 1373303"/>
                <a:gd name="connsiteY22" fmla="*/ 804267 h 1444245"/>
                <a:gd name="connsiteX23" fmla="*/ 1196657 w 1373303"/>
                <a:gd name="connsiteY23" fmla="*/ 835440 h 1444245"/>
                <a:gd name="connsiteX24" fmla="*/ 1248612 w 1373303"/>
                <a:gd name="connsiteY24" fmla="*/ 897785 h 1444245"/>
                <a:gd name="connsiteX25" fmla="*/ 1269394 w 1373303"/>
                <a:gd name="connsiteY25" fmla="*/ 970522 h 1444245"/>
                <a:gd name="connsiteX26" fmla="*/ 1300566 w 1373303"/>
                <a:gd name="connsiteY26" fmla="*/ 1064040 h 1444245"/>
                <a:gd name="connsiteX27" fmla="*/ 1310957 w 1373303"/>
                <a:gd name="connsiteY27" fmla="*/ 1095212 h 1444245"/>
                <a:gd name="connsiteX28" fmla="*/ 1331739 w 1373303"/>
                <a:gd name="connsiteY28" fmla="*/ 1178340 h 1444245"/>
                <a:gd name="connsiteX29" fmla="*/ 1352521 w 1373303"/>
                <a:gd name="connsiteY29" fmla="*/ 1240685 h 1444245"/>
                <a:gd name="connsiteX30" fmla="*/ 1373303 w 1373303"/>
                <a:gd name="connsiteY30" fmla="*/ 1365376 h 1444245"/>
                <a:gd name="connsiteX31" fmla="*/ 1342130 w 1373303"/>
                <a:gd name="connsiteY31" fmla="*/ 1386158 h 1444245"/>
                <a:gd name="connsiteX32" fmla="*/ 1238221 w 1373303"/>
                <a:gd name="connsiteY32" fmla="*/ 1375767 h 1444245"/>
                <a:gd name="connsiteX33" fmla="*/ 1051185 w 1373303"/>
                <a:gd name="connsiteY33" fmla="*/ 1365376 h 1444245"/>
                <a:gd name="connsiteX34" fmla="*/ 781021 w 1373303"/>
                <a:gd name="connsiteY34" fmla="*/ 1375767 h 1444245"/>
                <a:gd name="connsiteX35" fmla="*/ 718675 w 1373303"/>
                <a:gd name="connsiteY35" fmla="*/ 1386158 h 1444245"/>
                <a:gd name="connsiteX0" fmla="*/ 781021 w 1373303"/>
                <a:gd name="connsiteY0" fmla="*/ 1375767 h 1444901"/>
                <a:gd name="connsiteX1" fmla="*/ 251085 w 1373303"/>
                <a:gd name="connsiteY1" fmla="*/ 1438112 h 1444901"/>
                <a:gd name="connsiteX2" fmla="*/ 2569 w 1373303"/>
                <a:gd name="connsiteY2" fmla="*/ 1442875 h 1444901"/>
                <a:gd name="connsiteX3" fmla="*/ 22485 w 1373303"/>
                <a:gd name="connsiteY3" fmla="*/ 1292640 h 1444901"/>
                <a:gd name="connsiteX4" fmla="*/ 126394 w 1373303"/>
                <a:gd name="connsiteY4" fmla="*/ 928958 h 1444901"/>
                <a:gd name="connsiteX5" fmla="*/ 344603 w 1373303"/>
                <a:gd name="connsiteY5" fmla="*/ 721140 h 1444901"/>
                <a:gd name="connsiteX6" fmla="*/ 498735 w 1373303"/>
                <a:gd name="connsiteY6" fmla="*/ 666804 h 1444901"/>
                <a:gd name="connsiteX7" fmla="*/ 458903 w 1373303"/>
                <a:gd name="connsiteY7" fmla="*/ 575667 h 1444901"/>
                <a:gd name="connsiteX8" fmla="*/ 458903 w 1373303"/>
                <a:gd name="connsiteY8" fmla="*/ 305503 h 1444901"/>
                <a:gd name="connsiteX9" fmla="*/ 608274 w 1373303"/>
                <a:gd name="connsiteY9" fmla="*/ 39020 h 1444901"/>
                <a:gd name="connsiteX10" fmla="*/ 889260 w 1373303"/>
                <a:gd name="connsiteY10" fmla="*/ 39886 h 1444901"/>
                <a:gd name="connsiteX11" fmla="*/ 936885 w 1373303"/>
                <a:gd name="connsiteY11" fmla="*/ 76903 h 1444901"/>
                <a:gd name="connsiteX12" fmla="*/ 1009621 w 1373303"/>
                <a:gd name="connsiteY12" fmla="*/ 170422 h 1444901"/>
                <a:gd name="connsiteX13" fmla="*/ 1030403 w 1373303"/>
                <a:gd name="connsiteY13" fmla="*/ 253549 h 1444901"/>
                <a:gd name="connsiteX14" fmla="*/ 1040794 w 1373303"/>
                <a:gd name="connsiteY14" fmla="*/ 357458 h 1444901"/>
                <a:gd name="connsiteX15" fmla="*/ 1030403 w 1373303"/>
                <a:gd name="connsiteY15" fmla="*/ 523712 h 1444901"/>
                <a:gd name="connsiteX16" fmla="*/ 999230 w 1373303"/>
                <a:gd name="connsiteY16" fmla="*/ 586058 h 1444901"/>
                <a:gd name="connsiteX17" fmla="*/ 968057 w 1373303"/>
                <a:gd name="connsiteY17" fmla="*/ 648403 h 1444901"/>
                <a:gd name="connsiteX18" fmla="*/ 978448 w 1373303"/>
                <a:gd name="connsiteY18" fmla="*/ 679576 h 1444901"/>
                <a:gd name="connsiteX19" fmla="*/ 1020012 w 1373303"/>
                <a:gd name="connsiteY19" fmla="*/ 689967 h 1444901"/>
                <a:gd name="connsiteX20" fmla="*/ 1051185 w 1373303"/>
                <a:gd name="connsiteY20" fmla="*/ 700358 h 1444901"/>
                <a:gd name="connsiteX21" fmla="*/ 1144703 w 1373303"/>
                <a:gd name="connsiteY21" fmla="*/ 783485 h 1444901"/>
                <a:gd name="connsiteX22" fmla="*/ 1175875 w 1373303"/>
                <a:gd name="connsiteY22" fmla="*/ 804267 h 1444901"/>
                <a:gd name="connsiteX23" fmla="*/ 1196657 w 1373303"/>
                <a:gd name="connsiteY23" fmla="*/ 835440 h 1444901"/>
                <a:gd name="connsiteX24" fmla="*/ 1248612 w 1373303"/>
                <a:gd name="connsiteY24" fmla="*/ 897785 h 1444901"/>
                <a:gd name="connsiteX25" fmla="*/ 1269394 w 1373303"/>
                <a:gd name="connsiteY25" fmla="*/ 970522 h 1444901"/>
                <a:gd name="connsiteX26" fmla="*/ 1300566 w 1373303"/>
                <a:gd name="connsiteY26" fmla="*/ 1064040 h 1444901"/>
                <a:gd name="connsiteX27" fmla="*/ 1310957 w 1373303"/>
                <a:gd name="connsiteY27" fmla="*/ 1095212 h 1444901"/>
                <a:gd name="connsiteX28" fmla="*/ 1331739 w 1373303"/>
                <a:gd name="connsiteY28" fmla="*/ 1178340 h 1444901"/>
                <a:gd name="connsiteX29" fmla="*/ 1352521 w 1373303"/>
                <a:gd name="connsiteY29" fmla="*/ 1240685 h 1444901"/>
                <a:gd name="connsiteX30" fmla="*/ 1373303 w 1373303"/>
                <a:gd name="connsiteY30" fmla="*/ 1365376 h 1444901"/>
                <a:gd name="connsiteX31" fmla="*/ 1342130 w 1373303"/>
                <a:gd name="connsiteY31" fmla="*/ 1386158 h 1444901"/>
                <a:gd name="connsiteX32" fmla="*/ 1238221 w 1373303"/>
                <a:gd name="connsiteY32" fmla="*/ 1375767 h 1444901"/>
                <a:gd name="connsiteX33" fmla="*/ 1051185 w 1373303"/>
                <a:gd name="connsiteY33" fmla="*/ 1365376 h 1444901"/>
                <a:gd name="connsiteX34" fmla="*/ 781021 w 1373303"/>
                <a:gd name="connsiteY34" fmla="*/ 1375767 h 1444901"/>
                <a:gd name="connsiteX0" fmla="*/ 792928 w 1373303"/>
                <a:gd name="connsiteY0" fmla="*/ 1418629 h 1442994"/>
                <a:gd name="connsiteX1" fmla="*/ 251085 w 1373303"/>
                <a:gd name="connsiteY1" fmla="*/ 1438112 h 1442994"/>
                <a:gd name="connsiteX2" fmla="*/ 2569 w 1373303"/>
                <a:gd name="connsiteY2" fmla="*/ 1442875 h 1442994"/>
                <a:gd name="connsiteX3" fmla="*/ 22485 w 1373303"/>
                <a:gd name="connsiteY3" fmla="*/ 1292640 h 1442994"/>
                <a:gd name="connsiteX4" fmla="*/ 126394 w 1373303"/>
                <a:gd name="connsiteY4" fmla="*/ 928958 h 1442994"/>
                <a:gd name="connsiteX5" fmla="*/ 344603 w 1373303"/>
                <a:gd name="connsiteY5" fmla="*/ 721140 h 1442994"/>
                <a:gd name="connsiteX6" fmla="*/ 498735 w 1373303"/>
                <a:gd name="connsiteY6" fmla="*/ 666804 h 1442994"/>
                <a:gd name="connsiteX7" fmla="*/ 458903 w 1373303"/>
                <a:gd name="connsiteY7" fmla="*/ 575667 h 1442994"/>
                <a:gd name="connsiteX8" fmla="*/ 458903 w 1373303"/>
                <a:gd name="connsiteY8" fmla="*/ 305503 h 1442994"/>
                <a:gd name="connsiteX9" fmla="*/ 608274 w 1373303"/>
                <a:gd name="connsiteY9" fmla="*/ 39020 h 1442994"/>
                <a:gd name="connsiteX10" fmla="*/ 889260 w 1373303"/>
                <a:gd name="connsiteY10" fmla="*/ 39886 h 1442994"/>
                <a:gd name="connsiteX11" fmla="*/ 936885 w 1373303"/>
                <a:gd name="connsiteY11" fmla="*/ 76903 h 1442994"/>
                <a:gd name="connsiteX12" fmla="*/ 1009621 w 1373303"/>
                <a:gd name="connsiteY12" fmla="*/ 170422 h 1442994"/>
                <a:gd name="connsiteX13" fmla="*/ 1030403 w 1373303"/>
                <a:gd name="connsiteY13" fmla="*/ 253549 h 1442994"/>
                <a:gd name="connsiteX14" fmla="*/ 1040794 w 1373303"/>
                <a:gd name="connsiteY14" fmla="*/ 357458 h 1442994"/>
                <a:gd name="connsiteX15" fmla="*/ 1030403 w 1373303"/>
                <a:gd name="connsiteY15" fmla="*/ 523712 h 1442994"/>
                <a:gd name="connsiteX16" fmla="*/ 999230 w 1373303"/>
                <a:gd name="connsiteY16" fmla="*/ 586058 h 1442994"/>
                <a:gd name="connsiteX17" fmla="*/ 968057 w 1373303"/>
                <a:gd name="connsiteY17" fmla="*/ 648403 h 1442994"/>
                <a:gd name="connsiteX18" fmla="*/ 978448 w 1373303"/>
                <a:gd name="connsiteY18" fmla="*/ 679576 h 1442994"/>
                <a:gd name="connsiteX19" fmla="*/ 1020012 w 1373303"/>
                <a:gd name="connsiteY19" fmla="*/ 689967 h 1442994"/>
                <a:gd name="connsiteX20" fmla="*/ 1051185 w 1373303"/>
                <a:gd name="connsiteY20" fmla="*/ 700358 h 1442994"/>
                <a:gd name="connsiteX21" fmla="*/ 1144703 w 1373303"/>
                <a:gd name="connsiteY21" fmla="*/ 783485 h 1442994"/>
                <a:gd name="connsiteX22" fmla="*/ 1175875 w 1373303"/>
                <a:gd name="connsiteY22" fmla="*/ 804267 h 1442994"/>
                <a:gd name="connsiteX23" fmla="*/ 1196657 w 1373303"/>
                <a:gd name="connsiteY23" fmla="*/ 835440 h 1442994"/>
                <a:gd name="connsiteX24" fmla="*/ 1248612 w 1373303"/>
                <a:gd name="connsiteY24" fmla="*/ 897785 h 1442994"/>
                <a:gd name="connsiteX25" fmla="*/ 1269394 w 1373303"/>
                <a:gd name="connsiteY25" fmla="*/ 970522 h 1442994"/>
                <a:gd name="connsiteX26" fmla="*/ 1300566 w 1373303"/>
                <a:gd name="connsiteY26" fmla="*/ 1064040 h 1442994"/>
                <a:gd name="connsiteX27" fmla="*/ 1310957 w 1373303"/>
                <a:gd name="connsiteY27" fmla="*/ 1095212 h 1442994"/>
                <a:gd name="connsiteX28" fmla="*/ 1331739 w 1373303"/>
                <a:gd name="connsiteY28" fmla="*/ 1178340 h 1442994"/>
                <a:gd name="connsiteX29" fmla="*/ 1352521 w 1373303"/>
                <a:gd name="connsiteY29" fmla="*/ 1240685 h 1442994"/>
                <a:gd name="connsiteX30" fmla="*/ 1373303 w 1373303"/>
                <a:gd name="connsiteY30" fmla="*/ 1365376 h 1442994"/>
                <a:gd name="connsiteX31" fmla="*/ 1342130 w 1373303"/>
                <a:gd name="connsiteY31" fmla="*/ 1386158 h 1442994"/>
                <a:gd name="connsiteX32" fmla="*/ 1238221 w 1373303"/>
                <a:gd name="connsiteY32" fmla="*/ 1375767 h 1442994"/>
                <a:gd name="connsiteX33" fmla="*/ 1051185 w 1373303"/>
                <a:gd name="connsiteY33" fmla="*/ 1365376 h 1442994"/>
                <a:gd name="connsiteX34" fmla="*/ 792928 w 1373303"/>
                <a:gd name="connsiteY34" fmla="*/ 1418629 h 1442994"/>
                <a:gd name="connsiteX0" fmla="*/ 792928 w 1373303"/>
                <a:gd name="connsiteY0" fmla="*/ 1418629 h 1442994"/>
                <a:gd name="connsiteX1" fmla="*/ 251085 w 1373303"/>
                <a:gd name="connsiteY1" fmla="*/ 1438112 h 1442994"/>
                <a:gd name="connsiteX2" fmla="*/ 2569 w 1373303"/>
                <a:gd name="connsiteY2" fmla="*/ 1442875 h 1442994"/>
                <a:gd name="connsiteX3" fmla="*/ 22485 w 1373303"/>
                <a:gd name="connsiteY3" fmla="*/ 1292640 h 1442994"/>
                <a:gd name="connsiteX4" fmla="*/ 126394 w 1373303"/>
                <a:gd name="connsiteY4" fmla="*/ 928958 h 1442994"/>
                <a:gd name="connsiteX5" fmla="*/ 344603 w 1373303"/>
                <a:gd name="connsiteY5" fmla="*/ 721140 h 1442994"/>
                <a:gd name="connsiteX6" fmla="*/ 498735 w 1373303"/>
                <a:gd name="connsiteY6" fmla="*/ 666804 h 1442994"/>
                <a:gd name="connsiteX7" fmla="*/ 458903 w 1373303"/>
                <a:gd name="connsiteY7" fmla="*/ 575667 h 1442994"/>
                <a:gd name="connsiteX8" fmla="*/ 458903 w 1373303"/>
                <a:gd name="connsiteY8" fmla="*/ 305503 h 1442994"/>
                <a:gd name="connsiteX9" fmla="*/ 608274 w 1373303"/>
                <a:gd name="connsiteY9" fmla="*/ 39020 h 1442994"/>
                <a:gd name="connsiteX10" fmla="*/ 889260 w 1373303"/>
                <a:gd name="connsiteY10" fmla="*/ 39886 h 1442994"/>
                <a:gd name="connsiteX11" fmla="*/ 936885 w 1373303"/>
                <a:gd name="connsiteY11" fmla="*/ 76903 h 1442994"/>
                <a:gd name="connsiteX12" fmla="*/ 1009621 w 1373303"/>
                <a:gd name="connsiteY12" fmla="*/ 170422 h 1442994"/>
                <a:gd name="connsiteX13" fmla="*/ 1030403 w 1373303"/>
                <a:gd name="connsiteY13" fmla="*/ 253549 h 1442994"/>
                <a:gd name="connsiteX14" fmla="*/ 1040794 w 1373303"/>
                <a:gd name="connsiteY14" fmla="*/ 357458 h 1442994"/>
                <a:gd name="connsiteX15" fmla="*/ 1030403 w 1373303"/>
                <a:gd name="connsiteY15" fmla="*/ 523712 h 1442994"/>
                <a:gd name="connsiteX16" fmla="*/ 999230 w 1373303"/>
                <a:gd name="connsiteY16" fmla="*/ 586058 h 1442994"/>
                <a:gd name="connsiteX17" fmla="*/ 968057 w 1373303"/>
                <a:gd name="connsiteY17" fmla="*/ 648403 h 1442994"/>
                <a:gd name="connsiteX18" fmla="*/ 978448 w 1373303"/>
                <a:gd name="connsiteY18" fmla="*/ 679576 h 1442994"/>
                <a:gd name="connsiteX19" fmla="*/ 1020012 w 1373303"/>
                <a:gd name="connsiteY19" fmla="*/ 689967 h 1442994"/>
                <a:gd name="connsiteX20" fmla="*/ 1051185 w 1373303"/>
                <a:gd name="connsiteY20" fmla="*/ 700358 h 1442994"/>
                <a:gd name="connsiteX21" fmla="*/ 1144703 w 1373303"/>
                <a:gd name="connsiteY21" fmla="*/ 783485 h 1442994"/>
                <a:gd name="connsiteX22" fmla="*/ 1175875 w 1373303"/>
                <a:gd name="connsiteY22" fmla="*/ 804267 h 1442994"/>
                <a:gd name="connsiteX23" fmla="*/ 1196657 w 1373303"/>
                <a:gd name="connsiteY23" fmla="*/ 835440 h 1442994"/>
                <a:gd name="connsiteX24" fmla="*/ 1248612 w 1373303"/>
                <a:gd name="connsiteY24" fmla="*/ 897785 h 1442994"/>
                <a:gd name="connsiteX25" fmla="*/ 1269394 w 1373303"/>
                <a:gd name="connsiteY25" fmla="*/ 970522 h 1442994"/>
                <a:gd name="connsiteX26" fmla="*/ 1300566 w 1373303"/>
                <a:gd name="connsiteY26" fmla="*/ 1064040 h 1442994"/>
                <a:gd name="connsiteX27" fmla="*/ 1310957 w 1373303"/>
                <a:gd name="connsiteY27" fmla="*/ 1095212 h 1442994"/>
                <a:gd name="connsiteX28" fmla="*/ 1331739 w 1373303"/>
                <a:gd name="connsiteY28" fmla="*/ 1178340 h 1442994"/>
                <a:gd name="connsiteX29" fmla="*/ 1352521 w 1373303"/>
                <a:gd name="connsiteY29" fmla="*/ 1240685 h 1442994"/>
                <a:gd name="connsiteX30" fmla="*/ 1373303 w 1373303"/>
                <a:gd name="connsiteY30" fmla="*/ 1365376 h 1442994"/>
                <a:gd name="connsiteX31" fmla="*/ 1342130 w 1373303"/>
                <a:gd name="connsiteY31" fmla="*/ 1386158 h 1442994"/>
                <a:gd name="connsiteX32" fmla="*/ 1238221 w 1373303"/>
                <a:gd name="connsiteY32" fmla="*/ 1375767 h 1442994"/>
                <a:gd name="connsiteX33" fmla="*/ 792928 w 1373303"/>
                <a:gd name="connsiteY33" fmla="*/ 1418629 h 1442994"/>
                <a:gd name="connsiteX0" fmla="*/ 792928 w 1391897"/>
                <a:gd name="connsiteY0" fmla="*/ 1418629 h 1442994"/>
                <a:gd name="connsiteX1" fmla="*/ 251085 w 1391897"/>
                <a:gd name="connsiteY1" fmla="*/ 1438112 h 1442994"/>
                <a:gd name="connsiteX2" fmla="*/ 2569 w 1391897"/>
                <a:gd name="connsiteY2" fmla="*/ 1442875 h 1442994"/>
                <a:gd name="connsiteX3" fmla="*/ 22485 w 1391897"/>
                <a:gd name="connsiteY3" fmla="*/ 1292640 h 1442994"/>
                <a:gd name="connsiteX4" fmla="*/ 126394 w 1391897"/>
                <a:gd name="connsiteY4" fmla="*/ 928958 h 1442994"/>
                <a:gd name="connsiteX5" fmla="*/ 344603 w 1391897"/>
                <a:gd name="connsiteY5" fmla="*/ 721140 h 1442994"/>
                <a:gd name="connsiteX6" fmla="*/ 498735 w 1391897"/>
                <a:gd name="connsiteY6" fmla="*/ 666804 h 1442994"/>
                <a:gd name="connsiteX7" fmla="*/ 458903 w 1391897"/>
                <a:gd name="connsiteY7" fmla="*/ 575667 h 1442994"/>
                <a:gd name="connsiteX8" fmla="*/ 458903 w 1391897"/>
                <a:gd name="connsiteY8" fmla="*/ 305503 h 1442994"/>
                <a:gd name="connsiteX9" fmla="*/ 608274 w 1391897"/>
                <a:gd name="connsiteY9" fmla="*/ 39020 h 1442994"/>
                <a:gd name="connsiteX10" fmla="*/ 889260 w 1391897"/>
                <a:gd name="connsiteY10" fmla="*/ 39886 h 1442994"/>
                <a:gd name="connsiteX11" fmla="*/ 936885 w 1391897"/>
                <a:gd name="connsiteY11" fmla="*/ 76903 h 1442994"/>
                <a:gd name="connsiteX12" fmla="*/ 1009621 w 1391897"/>
                <a:gd name="connsiteY12" fmla="*/ 170422 h 1442994"/>
                <a:gd name="connsiteX13" fmla="*/ 1030403 w 1391897"/>
                <a:gd name="connsiteY13" fmla="*/ 253549 h 1442994"/>
                <a:gd name="connsiteX14" fmla="*/ 1040794 w 1391897"/>
                <a:gd name="connsiteY14" fmla="*/ 357458 h 1442994"/>
                <a:gd name="connsiteX15" fmla="*/ 1030403 w 1391897"/>
                <a:gd name="connsiteY15" fmla="*/ 523712 h 1442994"/>
                <a:gd name="connsiteX16" fmla="*/ 999230 w 1391897"/>
                <a:gd name="connsiteY16" fmla="*/ 586058 h 1442994"/>
                <a:gd name="connsiteX17" fmla="*/ 968057 w 1391897"/>
                <a:gd name="connsiteY17" fmla="*/ 648403 h 1442994"/>
                <a:gd name="connsiteX18" fmla="*/ 978448 w 1391897"/>
                <a:gd name="connsiteY18" fmla="*/ 679576 h 1442994"/>
                <a:gd name="connsiteX19" fmla="*/ 1020012 w 1391897"/>
                <a:gd name="connsiteY19" fmla="*/ 689967 h 1442994"/>
                <a:gd name="connsiteX20" fmla="*/ 1051185 w 1391897"/>
                <a:gd name="connsiteY20" fmla="*/ 700358 h 1442994"/>
                <a:gd name="connsiteX21" fmla="*/ 1144703 w 1391897"/>
                <a:gd name="connsiteY21" fmla="*/ 783485 h 1442994"/>
                <a:gd name="connsiteX22" fmla="*/ 1175875 w 1391897"/>
                <a:gd name="connsiteY22" fmla="*/ 804267 h 1442994"/>
                <a:gd name="connsiteX23" fmla="*/ 1196657 w 1391897"/>
                <a:gd name="connsiteY23" fmla="*/ 835440 h 1442994"/>
                <a:gd name="connsiteX24" fmla="*/ 1248612 w 1391897"/>
                <a:gd name="connsiteY24" fmla="*/ 897785 h 1442994"/>
                <a:gd name="connsiteX25" fmla="*/ 1269394 w 1391897"/>
                <a:gd name="connsiteY25" fmla="*/ 970522 h 1442994"/>
                <a:gd name="connsiteX26" fmla="*/ 1300566 w 1391897"/>
                <a:gd name="connsiteY26" fmla="*/ 1064040 h 1442994"/>
                <a:gd name="connsiteX27" fmla="*/ 1310957 w 1391897"/>
                <a:gd name="connsiteY27" fmla="*/ 1095212 h 1442994"/>
                <a:gd name="connsiteX28" fmla="*/ 1331739 w 1391897"/>
                <a:gd name="connsiteY28" fmla="*/ 1178340 h 1442994"/>
                <a:gd name="connsiteX29" fmla="*/ 1352521 w 1391897"/>
                <a:gd name="connsiteY29" fmla="*/ 1240685 h 1442994"/>
                <a:gd name="connsiteX30" fmla="*/ 1373303 w 1391897"/>
                <a:gd name="connsiteY30" fmla="*/ 1365376 h 1442994"/>
                <a:gd name="connsiteX31" fmla="*/ 1342130 w 1391897"/>
                <a:gd name="connsiteY31" fmla="*/ 1386158 h 1442994"/>
                <a:gd name="connsiteX32" fmla="*/ 792928 w 1391897"/>
                <a:gd name="connsiteY32" fmla="*/ 1418629 h 1442994"/>
                <a:gd name="connsiteX0" fmla="*/ 792928 w 1401614"/>
                <a:gd name="connsiteY0" fmla="*/ 1418629 h 1442994"/>
                <a:gd name="connsiteX1" fmla="*/ 251085 w 1401614"/>
                <a:gd name="connsiteY1" fmla="*/ 1438112 h 1442994"/>
                <a:gd name="connsiteX2" fmla="*/ 2569 w 1401614"/>
                <a:gd name="connsiteY2" fmla="*/ 1442875 h 1442994"/>
                <a:gd name="connsiteX3" fmla="*/ 22485 w 1401614"/>
                <a:gd name="connsiteY3" fmla="*/ 1292640 h 1442994"/>
                <a:gd name="connsiteX4" fmla="*/ 126394 w 1401614"/>
                <a:gd name="connsiteY4" fmla="*/ 928958 h 1442994"/>
                <a:gd name="connsiteX5" fmla="*/ 344603 w 1401614"/>
                <a:gd name="connsiteY5" fmla="*/ 721140 h 1442994"/>
                <a:gd name="connsiteX6" fmla="*/ 498735 w 1401614"/>
                <a:gd name="connsiteY6" fmla="*/ 666804 h 1442994"/>
                <a:gd name="connsiteX7" fmla="*/ 458903 w 1401614"/>
                <a:gd name="connsiteY7" fmla="*/ 575667 h 1442994"/>
                <a:gd name="connsiteX8" fmla="*/ 458903 w 1401614"/>
                <a:gd name="connsiteY8" fmla="*/ 305503 h 1442994"/>
                <a:gd name="connsiteX9" fmla="*/ 608274 w 1401614"/>
                <a:gd name="connsiteY9" fmla="*/ 39020 h 1442994"/>
                <a:gd name="connsiteX10" fmla="*/ 889260 w 1401614"/>
                <a:gd name="connsiteY10" fmla="*/ 39886 h 1442994"/>
                <a:gd name="connsiteX11" fmla="*/ 936885 w 1401614"/>
                <a:gd name="connsiteY11" fmla="*/ 76903 h 1442994"/>
                <a:gd name="connsiteX12" fmla="*/ 1009621 w 1401614"/>
                <a:gd name="connsiteY12" fmla="*/ 170422 h 1442994"/>
                <a:gd name="connsiteX13" fmla="*/ 1030403 w 1401614"/>
                <a:gd name="connsiteY13" fmla="*/ 253549 h 1442994"/>
                <a:gd name="connsiteX14" fmla="*/ 1040794 w 1401614"/>
                <a:gd name="connsiteY14" fmla="*/ 357458 h 1442994"/>
                <a:gd name="connsiteX15" fmla="*/ 1030403 w 1401614"/>
                <a:gd name="connsiteY15" fmla="*/ 523712 h 1442994"/>
                <a:gd name="connsiteX16" fmla="*/ 999230 w 1401614"/>
                <a:gd name="connsiteY16" fmla="*/ 586058 h 1442994"/>
                <a:gd name="connsiteX17" fmla="*/ 968057 w 1401614"/>
                <a:gd name="connsiteY17" fmla="*/ 648403 h 1442994"/>
                <a:gd name="connsiteX18" fmla="*/ 978448 w 1401614"/>
                <a:gd name="connsiteY18" fmla="*/ 679576 h 1442994"/>
                <a:gd name="connsiteX19" fmla="*/ 1020012 w 1401614"/>
                <a:gd name="connsiteY19" fmla="*/ 689967 h 1442994"/>
                <a:gd name="connsiteX20" fmla="*/ 1051185 w 1401614"/>
                <a:gd name="connsiteY20" fmla="*/ 700358 h 1442994"/>
                <a:gd name="connsiteX21" fmla="*/ 1144703 w 1401614"/>
                <a:gd name="connsiteY21" fmla="*/ 783485 h 1442994"/>
                <a:gd name="connsiteX22" fmla="*/ 1175875 w 1401614"/>
                <a:gd name="connsiteY22" fmla="*/ 804267 h 1442994"/>
                <a:gd name="connsiteX23" fmla="*/ 1196657 w 1401614"/>
                <a:gd name="connsiteY23" fmla="*/ 835440 h 1442994"/>
                <a:gd name="connsiteX24" fmla="*/ 1248612 w 1401614"/>
                <a:gd name="connsiteY24" fmla="*/ 897785 h 1442994"/>
                <a:gd name="connsiteX25" fmla="*/ 1269394 w 1401614"/>
                <a:gd name="connsiteY25" fmla="*/ 970522 h 1442994"/>
                <a:gd name="connsiteX26" fmla="*/ 1300566 w 1401614"/>
                <a:gd name="connsiteY26" fmla="*/ 1064040 h 1442994"/>
                <a:gd name="connsiteX27" fmla="*/ 1310957 w 1401614"/>
                <a:gd name="connsiteY27" fmla="*/ 1095212 h 1442994"/>
                <a:gd name="connsiteX28" fmla="*/ 1331739 w 1401614"/>
                <a:gd name="connsiteY28" fmla="*/ 1178340 h 1442994"/>
                <a:gd name="connsiteX29" fmla="*/ 1352521 w 1401614"/>
                <a:gd name="connsiteY29" fmla="*/ 1240685 h 1442994"/>
                <a:gd name="connsiteX30" fmla="*/ 1373303 w 1401614"/>
                <a:gd name="connsiteY30" fmla="*/ 1365376 h 1442994"/>
                <a:gd name="connsiteX31" fmla="*/ 1356418 w 1401614"/>
                <a:gd name="connsiteY31" fmla="*/ 1407590 h 1442994"/>
                <a:gd name="connsiteX32" fmla="*/ 792928 w 1401614"/>
                <a:gd name="connsiteY32" fmla="*/ 1418629 h 1442994"/>
                <a:gd name="connsiteX0" fmla="*/ 792928 w 1401614"/>
                <a:gd name="connsiteY0" fmla="*/ 1418629 h 1442994"/>
                <a:gd name="connsiteX1" fmla="*/ 251085 w 1401614"/>
                <a:gd name="connsiteY1" fmla="*/ 1438112 h 1442994"/>
                <a:gd name="connsiteX2" fmla="*/ 2569 w 1401614"/>
                <a:gd name="connsiteY2" fmla="*/ 1442875 h 1442994"/>
                <a:gd name="connsiteX3" fmla="*/ 22485 w 1401614"/>
                <a:gd name="connsiteY3" fmla="*/ 1292640 h 1442994"/>
                <a:gd name="connsiteX4" fmla="*/ 126394 w 1401614"/>
                <a:gd name="connsiteY4" fmla="*/ 928958 h 1442994"/>
                <a:gd name="connsiteX5" fmla="*/ 344603 w 1401614"/>
                <a:gd name="connsiteY5" fmla="*/ 721140 h 1442994"/>
                <a:gd name="connsiteX6" fmla="*/ 498735 w 1401614"/>
                <a:gd name="connsiteY6" fmla="*/ 666804 h 1442994"/>
                <a:gd name="connsiteX7" fmla="*/ 458903 w 1401614"/>
                <a:gd name="connsiteY7" fmla="*/ 575667 h 1442994"/>
                <a:gd name="connsiteX8" fmla="*/ 458903 w 1401614"/>
                <a:gd name="connsiteY8" fmla="*/ 305503 h 1442994"/>
                <a:gd name="connsiteX9" fmla="*/ 608274 w 1401614"/>
                <a:gd name="connsiteY9" fmla="*/ 39020 h 1442994"/>
                <a:gd name="connsiteX10" fmla="*/ 889260 w 1401614"/>
                <a:gd name="connsiteY10" fmla="*/ 39886 h 1442994"/>
                <a:gd name="connsiteX11" fmla="*/ 936885 w 1401614"/>
                <a:gd name="connsiteY11" fmla="*/ 76903 h 1442994"/>
                <a:gd name="connsiteX12" fmla="*/ 1009621 w 1401614"/>
                <a:gd name="connsiteY12" fmla="*/ 170422 h 1442994"/>
                <a:gd name="connsiteX13" fmla="*/ 1030403 w 1401614"/>
                <a:gd name="connsiteY13" fmla="*/ 253549 h 1442994"/>
                <a:gd name="connsiteX14" fmla="*/ 1040794 w 1401614"/>
                <a:gd name="connsiteY14" fmla="*/ 357458 h 1442994"/>
                <a:gd name="connsiteX15" fmla="*/ 1030403 w 1401614"/>
                <a:gd name="connsiteY15" fmla="*/ 523712 h 1442994"/>
                <a:gd name="connsiteX16" fmla="*/ 999230 w 1401614"/>
                <a:gd name="connsiteY16" fmla="*/ 586058 h 1442994"/>
                <a:gd name="connsiteX17" fmla="*/ 968057 w 1401614"/>
                <a:gd name="connsiteY17" fmla="*/ 648403 h 1442994"/>
                <a:gd name="connsiteX18" fmla="*/ 978448 w 1401614"/>
                <a:gd name="connsiteY18" fmla="*/ 679576 h 1442994"/>
                <a:gd name="connsiteX19" fmla="*/ 1020012 w 1401614"/>
                <a:gd name="connsiteY19" fmla="*/ 689967 h 1442994"/>
                <a:gd name="connsiteX20" fmla="*/ 1051185 w 1401614"/>
                <a:gd name="connsiteY20" fmla="*/ 700358 h 1442994"/>
                <a:gd name="connsiteX21" fmla="*/ 1144703 w 1401614"/>
                <a:gd name="connsiteY21" fmla="*/ 783485 h 1442994"/>
                <a:gd name="connsiteX22" fmla="*/ 1175875 w 1401614"/>
                <a:gd name="connsiteY22" fmla="*/ 804267 h 1442994"/>
                <a:gd name="connsiteX23" fmla="*/ 1196657 w 1401614"/>
                <a:gd name="connsiteY23" fmla="*/ 835440 h 1442994"/>
                <a:gd name="connsiteX24" fmla="*/ 1248612 w 1401614"/>
                <a:gd name="connsiteY24" fmla="*/ 897785 h 1442994"/>
                <a:gd name="connsiteX25" fmla="*/ 1269394 w 1401614"/>
                <a:gd name="connsiteY25" fmla="*/ 970522 h 1442994"/>
                <a:gd name="connsiteX26" fmla="*/ 1300566 w 1401614"/>
                <a:gd name="connsiteY26" fmla="*/ 1064040 h 1442994"/>
                <a:gd name="connsiteX27" fmla="*/ 1310957 w 1401614"/>
                <a:gd name="connsiteY27" fmla="*/ 1095212 h 1442994"/>
                <a:gd name="connsiteX28" fmla="*/ 1331739 w 1401614"/>
                <a:gd name="connsiteY28" fmla="*/ 1178340 h 1442994"/>
                <a:gd name="connsiteX29" fmla="*/ 1352521 w 1401614"/>
                <a:gd name="connsiteY29" fmla="*/ 1240685 h 1442994"/>
                <a:gd name="connsiteX30" fmla="*/ 1373303 w 1401614"/>
                <a:gd name="connsiteY30" fmla="*/ 1365376 h 1442994"/>
                <a:gd name="connsiteX31" fmla="*/ 1356418 w 1401614"/>
                <a:gd name="connsiteY31" fmla="*/ 1407590 h 1442994"/>
                <a:gd name="connsiteX32" fmla="*/ 792928 w 1401614"/>
                <a:gd name="connsiteY32" fmla="*/ 1418629 h 1442994"/>
                <a:gd name="connsiteX0" fmla="*/ 792928 w 1397773"/>
                <a:gd name="connsiteY0" fmla="*/ 1418629 h 1442994"/>
                <a:gd name="connsiteX1" fmla="*/ 251085 w 1397773"/>
                <a:gd name="connsiteY1" fmla="*/ 1438112 h 1442994"/>
                <a:gd name="connsiteX2" fmla="*/ 2569 w 1397773"/>
                <a:gd name="connsiteY2" fmla="*/ 1442875 h 1442994"/>
                <a:gd name="connsiteX3" fmla="*/ 22485 w 1397773"/>
                <a:gd name="connsiteY3" fmla="*/ 1292640 h 1442994"/>
                <a:gd name="connsiteX4" fmla="*/ 126394 w 1397773"/>
                <a:gd name="connsiteY4" fmla="*/ 928958 h 1442994"/>
                <a:gd name="connsiteX5" fmla="*/ 344603 w 1397773"/>
                <a:gd name="connsiteY5" fmla="*/ 721140 h 1442994"/>
                <a:gd name="connsiteX6" fmla="*/ 498735 w 1397773"/>
                <a:gd name="connsiteY6" fmla="*/ 666804 h 1442994"/>
                <a:gd name="connsiteX7" fmla="*/ 458903 w 1397773"/>
                <a:gd name="connsiteY7" fmla="*/ 575667 h 1442994"/>
                <a:gd name="connsiteX8" fmla="*/ 458903 w 1397773"/>
                <a:gd name="connsiteY8" fmla="*/ 305503 h 1442994"/>
                <a:gd name="connsiteX9" fmla="*/ 608274 w 1397773"/>
                <a:gd name="connsiteY9" fmla="*/ 39020 h 1442994"/>
                <a:gd name="connsiteX10" fmla="*/ 889260 w 1397773"/>
                <a:gd name="connsiteY10" fmla="*/ 39886 h 1442994"/>
                <a:gd name="connsiteX11" fmla="*/ 936885 w 1397773"/>
                <a:gd name="connsiteY11" fmla="*/ 76903 h 1442994"/>
                <a:gd name="connsiteX12" fmla="*/ 1009621 w 1397773"/>
                <a:gd name="connsiteY12" fmla="*/ 170422 h 1442994"/>
                <a:gd name="connsiteX13" fmla="*/ 1030403 w 1397773"/>
                <a:gd name="connsiteY13" fmla="*/ 253549 h 1442994"/>
                <a:gd name="connsiteX14" fmla="*/ 1040794 w 1397773"/>
                <a:gd name="connsiteY14" fmla="*/ 357458 h 1442994"/>
                <a:gd name="connsiteX15" fmla="*/ 1030403 w 1397773"/>
                <a:gd name="connsiteY15" fmla="*/ 523712 h 1442994"/>
                <a:gd name="connsiteX16" fmla="*/ 999230 w 1397773"/>
                <a:gd name="connsiteY16" fmla="*/ 586058 h 1442994"/>
                <a:gd name="connsiteX17" fmla="*/ 968057 w 1397773"/>
                <a:gd name="connsiteY17" fmla="*/ 648403 h 1442994"/>
                <a:gd name="connsiteX18" fmla="*/ 978448 w 1397773"/>
                <a:gd name="connsiteY18" fmla="*/ 679576 h 1442994"/>
                <a:gd name="connsiteX19" fmla="*/ 1020012 w 1397773"/>
                <a:gd name="connsiteY19" fmla="*/ 689967 h 1442994"/>
                <a:gd name="connsiteX20" fmla="*/ 1051185 w 1397773"/>
                <a:gd name="connsiteY20" fmla="*/ 700358 h 1442994"/>
                <a:gd name="connsiteX21" fmla="*/ 1144703 w 1397773"/>
                <a:gd name="connsiteY21" fmla="*/ 783485 h 1442994"/>
                <a:gd name="connsiteX22" fmla="*/ 1175875 w 1397773"/>
                <a:gd name="connsiteY22" fmla="*/ 804267 h 1442994"/>
                <a:gd name="connsiteX23" fmla="*/ 1196657 w 1397773"/>
                <a:gd name="connsiteY23" fmla="*/ 835440 h 1442994"/>
                <a:gd name="connsiteX24" fmla="*/ 1248612 w 1397773"/>
                <a:gd name="connsiteY24" fmla="*/ 897785 h 1442994"/>
                <a:gd name="connsiteX25" fmla="*/ 1269394 w 1397773"/>
                <a:gd name="connsiteY25" fmla="*/ 970522 h 1442994"/>
                <a:gd name="connsiteX26" fmla="*/ 1300566 w 1397773"/>
                <a:gd name="connsiteY26" fmla="*/ 1064040 h 1442994"/>
                <a:gd name="connsiteX27" fmla="*/ 1310957 w 1397773"/>
                <a:gd name="connsiteY27" fmla="*/ 1095212 h 1442994"/>
                <a:gd name="connsiteX28" fmla="*/ 1331739 w 1397773"/>
                <a:gd name="connsiteY28" fmla="*/ 1178340 h 1442994"/>
                <a:gd name="connsiteX29" fmla="*/ 1352521 w 1397773"/>
                <a:gd name="connsiteY29" fmla="*/ 1240685 h 1442994"/>
                <a:gd name="connsiteX30" fmla="*/ 1356418 w 1397773"/>
                <a:gd name="connsiteY30" fmla="*/ 1407590 h 1442994"/>
                <a:gd name="connsiteX31" fmla="*/ 792928 w 1397773"/>
                <a:gd name="connsiteY31" fmla="*/ 1418629 h 1442994"/>
                <a:gd name="connsiteX0" fmla="*/ 792928 w 1356418"/>
                <a:gd name="connsiteY0" fmla="*/ 1418629 h 1442994"/>
                <a:gd name="connsiteX1" fmla="*/ 251085 w 1356418"/>
                <a:gd name="connsiteY1" fmla="*/ 1438112 h 1442994"/>
                <a:gd name="connsiteX2" fmla="*/ 2569 w 1356418"/>
                <a:gd name="connsiteY2" fmla="*/ 1442875 h 1442994"/>
                <a:gd name="connsiteX3" fmla="*/ 22485 w 1356418"/>
                <a:gd name="connsiteY3" fmla="*/ 1292640 h 1442994"/>
                <a:gd name="connsiteX4" fmla="*/ 126394 w 1356418"/>
                <a:gd name="connsiteY4" fmla="*/ 928958 h 1442994"/>
                <a:gd name="connsiteX5" fmla="*/ 344603 w 1356418"/>
                <a:gd name="connsiteY5" fmla="*/ 721140 h 1442994"/>
                <a:gd name="connsiteX6" fmla="*/ 498735 w 1356418"/>
                <a:gd name="connsiteY6" fmla="*/ 666804 h 1442994"/>
                <a:gd name="connsiteX7" fmla="*/ 458903 w 1356418"/>
                <a:gd name="connsiteY7" fmla="*/ 575667 h 1442994"/>
                <a:gd name="connsiteX8" fmla="*/ 458903 w 1356418"/>
                <a:gd name="connsiteY8" fmla="*/ 305503 h 1442994"/>
                <a:gd name="connsiteX9" fmla="*/ 608274 w 1356418"/>
                <a:gd name="connsiteY9" fmla="*/ 39020 h 1442994"/>
                <a:gd name="connsiteX10" fmla="*/ 889260 w 1356418"/>
                <a:gd name="connsiteY10" fmla="*/ 39886 h 1442994"/>
                <a:gd name="connsiteX11" fmla="*/ 936885 w 1356418"/>
                <a:gd name="connsiteY11" fmla="*/ 76903 h 1442994"/>
                <a:gd name="connsiteX12" fmla="*/ 1009621 w 1356418"/>
                <a:gd name="connsiteY12" fmla="*/ 170422 h 1442994"/>
                <a:gd name="connsiteX13" fmla="*/ 1030403 w 1356418"/>
                <a:gd name="connsiteY13" fmla="*/ 253549 h 1442994"/>
                <a:gd name="connsiteX14" fmla="*/ 1040794 w 1356418"/>
                <a:gd name="connsiteY14" fmla="*/ 357458 h 1442994"/>
                <a:gd name="connsiteX15" fmla="*/ 1030403 w 1356418"/>
                <a:gd name="connsiteY15" fmla="*/ 523712 h 1442994"/>
                <a:gd name="connsiteX16" fmla="*/ 999230 w 1356418"/>
                <a:gd name="connsiteY16" fmla="*/ 586058 h 1442994"/>
                <a:gd name="connsiteX17" fmla="*/ 968057 w 1356418"/>
                <a:gd name="connsiteY17" fmla="*/ 648403 h 1442994"/>
                <a:gd name="connsiteX18" fmla="*/ 978448 w 1356418"/>
                <a:gd name="connsiteY18" fmla="*/ 679576 h 1442994"/>
                <a:gd name="connsiteX19" fmla="*/ 1020012 w 1356418"/>
                <a:gd name="connsiteY19" fmla="*/ 689967 h 1442994"/>
                <a:gd name="connsiteX20" fmla="*/ 1051185 w 1356418"/>
                <a:gd name="connsiteY20" fmla="*/ 700358 h 1442994"/>
                <a:gd name="connsiteX21" fmla="*/ 1144703 w 1356418"/>
                <a:gd name="connsiteY21" fmla="*/ 783485 h 1442994"/>
                <a:gd name="connsiteX22" fmla="*/ 1175875 w 1356418"/>
                <a:gd name="connsiteY22" fmla="*/ 804267 h 1442994"/>
                <a:gd name="connsiteX23" fmla="*/ 1196657 w 1356418"/>
                <a:gd name="connsiteY23" fmla="*/ 835440 h 1442994"/>
                <a:gd name="connsiteX24" fmla="*/ 1248612 w 1356418"/>
                <a:gd name="connsiteY24" fmla="*/ 897785 h 1442994"/>
                <a:gd name="connsiteX25" fmla="*/ 1269394 w 1356418"/>
                <a:gd name="connsiteY25" fmla="*/ 970522 h 1442994"/>
                <a:gd name="connsiteX26" fmla="*/ 1300566 w 1356418"/>
                <a:gd name="connsiteY26" fmla="*/ 1064040 h 1442994"/>
                <a:gd name="connsiteX27" fmla="*/ 1310957 w 1356418"/>
                <a:gd name="connsiteY27" fmla="*/ 1095212 h 1442994"/>
                <a:gd name="connsiteX28" fmla="*/ 1331739 w 1356418"/>
                <a:gd name="connsiteY28" fmla="*/ 1178340 h 1442994"/>
                <a:gd name="connsiteX29" fmla="*/ 1352521 w 1356418"/>
                <a:gd name="connsiteY29" fmla="*/ 1240685 h 1442994"/>
                <a:gd name="connsiteX30" fmla="*/ 1356418 w 1356418"/>
                <a:gd name="connsiteY30" fmla="*/ 1407590 h 1442994"/>
                <a:gd name="connsiteX31" fmla="*/ 792928 w 1356418"/>
                <a:gd name="connsiteY31" fmla="*/ 1418629 h 1442994"/>
                <a:gd name="connsiteX0" fmla="*/ 792928 w 1356418"/>
                <a:gd name="connsiteY0" fmla="*/ 1418629 h 1442875"/>
                <a:gd name="connsiteX1" fmla="*/ 2569 w 1356418"/>
                <a:gd name="connsiteY1" fmla="*/ 1442875 h 1442875"/>
                <a:gd name="connsiteX2" fmla="*/ 22485 w 1356418"/>
                <a:gd name="connsiteY2" fmla="*/ 1292640 h 1442875"/>
                <a:gd name="connsiteX3" fmla="*/ 126394 w 1356418"/>
                <a:gd name="connsiteY3" fmla="*/ 928958 h 1442875"/>
                <a:gd name="connsiteX4" fmla="*/ 344603 w 1356418"/>
                <a:gd name="connsiteY4" fmla="*/ 721140 h 1442875"/>
                <a:gd name="connsiteX5" fmla="*/ 498735 w 1356418"/>
                <a:gd name="connsiteY5" fmla="*/ 666804 h 1442875"/>
                <a:gd name="connsiteX6" fmla="*/ 458903 w 1356418"/>
                <a:gd name="connsiteY6" fmla="*/ 575667 h 1442875"/>
                <a:gd name="connsiteX7" fmla="*/ 458903 w 1356418"/>
                <a:gd name="connsiteY7" fmla="*/ 305503 h 1442875"/>
                <a:gd name="connsiteX8" fmla="*/ 608274 w 1356418"/>
                <a:gd name="connsiteY8" fmla="*/ 39020 h 1442875"/>
                <a:gd name="connsiteX9" fmla="*/ 889260 w 1356418"/>
                <a:gd name="connsiteY9" fmla="*/ 39886 h 1442875"/>
                <a:gd name="connsiteX10" fmla="*/ 936885 w 1356418"/>
                <a:gd name="connsiteY10" fmla="*/ 76903 h 1442875"/>
                <a:gd name="connsiteX11" fmla="*/ 1009621 w 1356418"/>
                <a:gd name="connsiteY11" fmla="*/ 170422 h 1442875"/>
                <a:gd name="connsiteX12" fmla="*/ 1030403 w 1356418"/>
                <a:gd name="connsiteY12" fmla="*/ 253549 h 1442875"/>
                <a:gd name="connsiteX13" fmla="*/ 1040794 w 1356418"/>
                <a:gd name="connsiteY13" fmla="*/ 357458 h 1442875"/>
                <a:gd name="connsiteX14" fmla="*/ 1030403 w 1356418"/>
                <a:gd name="connsiteY14" fmla="*/ 523712 h 1442875"/>
                <a:gd name="connsiteX15" fmla="*/ 999230 w 1356418"/>
                <a:gd name="connsiteY15" fmla="*/ 586058 h 1442875"/>
                <a:gd name="connsiteX16" fmla="*/ 968057 w 1356418"/>
                <a:gd name="connsiteY16" fmla="*/ 648403 h 1442875"/>
                <a:gd name="connsiteX17" fmla="*/ 978448 w 1356418"/>
                <a:gd name="connsiteY17" fmla="*/ 679576 h 1442875"/>
                <a:gd name="connsiteX18" fmla="*/ 1020012 w 1356418"/>
                <a:gd name="connsiteY18" fmla="*/ 689967 h 1442875"/>
                <a:gd name="connsiteX19" fmla="*/ 1051185 w 1356418"/>
                <a:gd name="connsiteY19" fmla="*/ 700358 h 1442875"/>
                <a:gd name="connsiteX20" fmla="*/ 1144703 w 1356418"/>
                <a:gd name="connsiteY20" fmla="*/ 783485 h 1442875"/>
                <a:gd name="connsiteX21" fmla="*/ 1175875 w 1356418"/>
                <a:gd name="connsiteY21" fmla="*/ 804267 h 1442875"/>
                <a:gd name="connsiteX22" fmla="*/ 1196657 w 1356418"/>
                <a:gd name="connsiteY22" fmla="*/ 835440 h 1442875"/>
                <a:gd name="connsiteX23" fmla="*/ 1248612 w 1356418"/>
                <a:gd name="connsiteY23" fmla="*/ 897785 h 1442875"/>
                <a:gd name="connsiteX24" fmla="*/ 1269394 w 1356418"/>
                <a:gd name="connsiteY24" fmla="*/ 970522 h 1442875"/>
                <a:gd name="connsiteX25" fmla="*/ 1300566 w 1356418"/>
                <a:gd name="connsiteY25" fmla="*/ 1064040 h 1442875"/>
                <a:gd name="connsiteX26" fmla="*/ 1310957 w 1356418"/>
                <a:gd name="connsiteY26" fmla="*/ 1095212 h 1442875"/>
                <a:gd name="connsiteX27" fmla="*/ 1331739 w 1356418"/>
                <a:gd name="connsiteY27" fmla="*/ 1178340 h 1442875"/>
                <a:gd name="connsiteX28" fmla="*/ 1352521 w 1356418"/>
                <a:gd name="connsiteY28" fmla="*/ 1240685 h 1442875"/>
                <a:gd name="connsiteX29" fmla="*/ 1356418 w 1356418"/>
                <a:gd name="connsiteY29" fmla="*/ 1407590 h 1442875"/>
                <a:gd name="connsiteX30" fmla="*/ 792928 w 1356418"/>
                <a:gd name="connsiteY30" fmla="*/ 1418629 h 1442875"/>
                <a:gd name="connsiteX0" fmla="*/ 792928 w 1353521"/>
                <a:gd name="connsiteY0" fmla="*/ 1418629 h 1442875"/>
                <a:gd name="connsiteX1" fmla="*/ 2569 w 1353521"/>
                <a:gd name="connsiteY1" fmla="*/ 1442875 h 1442875"/>
                <a:gd name="connsiteX2" fmla="*/ 22485 w 1353521"/>
                <a:gd name="connsiteY2" fmla="*/ 1292640 h 1442875"/>
                <a:gd name="connsiteX3" fmla="*/ 126394 w 1353521"/>
                <a:gd name="connsiteY3" fmla="*/ 928958 h 1442875"/>
                <a:gd name="connsiteX4" fmla="*/ 344603 w 1353521"/>
                <a:gd name="connsiteY4" fmla="*/ 721140 h 1442875"/>
                <a:gd name="connsiteX5" fmla="*/ 498735 w 1353521"/>
                <a:gd name="connsiteY5" fmla="*/ 666804 h 1442875"/>
                <a:gd name="connsiteX6" fmla="*/ 458903 w 1353521"/>
                <a:gd name="connsiteY6" fmla="*/ 575667 h 1442875"/>
                <a:gd name="connsiteX7" fmla="*/ 458903 w 1353521"/>
                <a:gd name="connsiteY7" fmla="*/ 305503 h 1442875"/>
                <a:gd name="connsiteX8" fmla="*/ 608274 w 1353521"/>
                <a:gd name="connsiteY8" fmla="*/ 39020 h 1442875"/>
                <a:gd name="connsiteX9" fmla="*/ 889260 w 1353521"/>
                <a:gd name="connsiteY9" fmla="*/ 39886 h 1442875"/>
                <a:gd name="connsiteX10" fmla="*/ 936885 w 1353521"/>
                <a:gd name="connsiteY10" fmla="*/ 76903 h 1442875"/>
                <a:gd name="connsiteX11" fmla="*/ 1009621 w 1353521"/>
                <a:gd name="connsiteY11" fmla="*/ 170422 h 1442875"/>
                <a:gd name="connsiteX12" fmla="*/ 1030403 w 1353521"/>
                <a:gd name="connsiteY12" fmla="*/ 253549 h 1442875"/>
                <a:gd name="connsiteX13" fmla="*/ 1040794 w 1353521"/>
                <a:gd name="connsiteY13" fmla="*/ 357458 h 1442875"/>
                <a:gd name="connsiteX14" fmla="*/ 1030403 w 1353521"/>
                <a:gd name="connsiteY14" fmla="*/ 523712 h 1442875"/>
                <a:gd name="connsiteX15" fmla="*/ 999230 w 1353521"/>
                <a:gd name="connsiteY15" fmla="*/ 586058 h 1442875"/>
                <a:gd name="connsiteX16" fmla="*/ 968057 w 1353521"/>
                <a:gd name="connsiteY16" fmla="*/ 648403 h 1442875"/>
                <a:gd name="connsiteX17" fmla="*/ 978448 w 1353521"/>
                <a:gd name="connsiteY17" fmla="*/ 679576 h 1442875"/>
                <a:gd name="connsiteX18" fmla="*/ 1020012 w 1353521"/>
                <a:gd name="connsiteY18" fmla="*/ 689967 h 1442875"/>
                <a:gd name="connsiteX19" fmla="*/ 1051185 w 1353521"/>
                <a:gd name="connsiteY19" fmla="*/ 700358 h 1442875"/>
                <a:gd name="connsiteX20" fmla="*/ 1144703 w 1353521"/>
                <a:gd name="connsiteY20" fmla="*/ 783485 h 1442875"/>
                <a:gd name="connsiteX21" fmla="*/ 1175875 w 1353521"/>
                <a:gd name="connsiteY21" fmla="*/ 804267 h 1442875"/>
                <a:gd name="connsiteX22" fmla="*/ 1196657 w 1353521"/>
                <a:gd name="connsiteY22" fmla="*/ 835440 h 1442875"/>
                <a:gd name="connsiteX23" fmla="*/ 1248612 w 1353521"/>
                <a:gd name="connsiteY23" fmla="*/ 897785 h 1442875"/>
                <a:gd name="connsiteX24" fmla="*/ 1269394 w 1353521"/>
                <a:gd name="connsiteY24" fmla="*/ 970522 h 1442875"/>
                <a:gd name="connsiteX25" fmla="*/ 1300566 w 1353521"/>
                <a:gd name="connsiteY25" fmla="*/ 1064040 h 1442875"/>
                <a:gd name="connsiteX26" fmla="*/ 1310957 w 1353521"/>
                <a:gd name="connsiteY26" fmla="*/ 1095212 h 1442875"/>
                <a:gd name="connsiteX27" fmla="*/ 1331739 w 1353521"/>
                <a:gd name="connsiteY27" fmla="*/ 1178340 h 1442875"/>
                <a:gd name="connsiteX28" fmla="*/ 1352521 w 1353521"/>
                <a:gd name="connsiteY28" fmla="*/ 1240685 h 1442875"/>
                <a:gd name="connsiteX29" fmla="*/ 1351655 w 1353521"/>
                <a:gd name="connsiteY29" fmla="*/ 1424259 h 1442875"/>
                <a:gd name="connsiteX30" fmla="*/ 792928 w 1353521"/>
                <a:gd name="connsiteY30" fmla="*/ 1418629 h 1442875"/>
                <a:gd name="connsiteX0" fmla="*/ 710414 w 1394832"/>
                <a:gd name="connsiteY0" fmla="*/ 1442441 h 1454569"/>
                <a:gd name="connsiteX1" fmla="*/ 43880 w 1394832"/>
                <a:gd name="connsiteY1" fmla="*/ 1442875 h 1454569"/>
                <a:gd name="connsiteX2" fmla="*/ 63796 w 1394832"/>
                <a:gd name="connsiteY2" fmla="*/ 1292640 h 1454569"/>
                <a:gd name="connsiteX3" fmla="*/ 167705 w 1394832"/>
                <a:gd name="connsiteY3" fmla="*/ 928958 h 1454569"/>
                <a:gd name="connsiteX4" fmla="*/ 385914 w 1394832"/>
                <a:gd name="connsiteY4" fmla="*/ 721140 h 1454569"/>
                <a:gd name="connsiteX5" fmla="*/ 540046 w 1394832"/>
                <a:gd name="connsiteY5" fmla="*/ 666804 h 1454569"/>
                <a:gd name="connsiteX6" fmla="*/ 500214 w 1394832"/>
                <a:gd name="connsiteY6" fmla="*/ 575667 h 1454569"/>
                <a:gd name="connsiteX7" fmla="*/ 500214 w 1394832"/>
                <a:gd name="connsiteY7" fmla="*/ 305503 h 1454569"/>
                <a:gd name="connsiteX8" fmla="*/ 649585 w 1394832"/>
                <a:gd name="connsiteY8" fmla="*/ 39020 h 1454569"/>
                <a:gd name="connsiteX9" fmla="*/ 930571 w 1394832"/>
                <a:gd name="connsiteY9" fmla="*/ 39886 h 1454569"/>
                <a:gd name="connsiteX10" fmla="*/ 978196 w 1394832"/>
                <a:gd name="connsiteY10" fmla="*/ 76903 h 1454569"/>
                <a:gd name="connsiteX11" fmla="*/ 1050932 w 1394832"/>
                <a:gd name="connsiteY11" fmla="*/ 170422 h 1454569"/>
                <a:gd name="connsiteX12" fmla="*/ 1071714 w 1394832"/>
                <a:gd name="connsiteY12" fmla="*/ 253549 h 1454569"/>
                <a:gd name="connsiteX13" fmla="*/ 1082105 w 1394832"/>
                <a:gd name="connsiteY13" fmla="*/ 357458 h 1454569"/>
                <a:gd name="connsiteX14" fmla="*/ 1071714 w 1394832"/>
                <a:gd name="connsiteY14" fmla="*/ 523712 h 1454569"/>
                <a:gd name="connsiteX15" fmla="*/ 1040541 w 1394832"/>
                <a:gd name="connsiteY15" fmla="*/ 586058 h 1454569"/>
                <a:gd name="connsiteX16" fmla="*/ 1009368 w 1394832"/>
                <a:gd name="connsiteY16" fmla="*/ 648403 h 1454569"/>
                <a:gd name="connsiteX17" fmla="*/ 1019759 w 1394832"/>
                <a:gd name="connsiteY17" fmla="*/ 679576 h 1454569"/>
                <a:gd name="connsiteX18" fmla="*/ 1061323 w 1394832"/>
                <a:gd name="connsiteY18" fmla="*/ 689967 h 1454569"/>
                <a:gd name="connsiteX19" fmla="*/ 1092496 w 1394832"/>
                <a:gd name="connsiteY19" fmla="*/ 700358 h 1454569"/>
                <a:gd name="connsiteX20" fmla="*/ 1186014 w 1394832"/>
                <a:gd name="connsiteY20" fmla="*/ 783485 h 1454569"/>
                <a:gd name="connsiteX21" fmla="*/ 1217186 w 1394832"/>
                <a:gd name="connsiteY21" fmla="*/ 804267 h 1454569"/>
                <a:gd name="connsiteX22" fmla="*/ 1237968 w 1394832"/>
                <a:gd name="connsiteY22" fmla="*/ 835440 h 1454569"/>
                <a:gd name="connsiteX23" fmla="*/ 1289923 w 1394832"/>
                <a:gd name="connsiteY23" fmla="*/ 897785 h 1454569"/>
                <a:gd name="connsiteX24" fmla="*/ 1310705 w 1394832"/>
                <a:gd name="connsiteY24" fmla="*/ 970522 h 1454569"/>
                <a:gd name="connsiteX25" fmla="*/ 1341877 w 1394832"/>
                <a:gd name="connsiteY25" fmla="*/ 1064040 h 1454569"/>
                <a:gd name="connsiteX26" fmla="*/ 1352268 w 1394832"/>
                <a:gd name="connsiteY26" fmla="*/ 1095212 h 1454569"/>
                <a:gd name="connsiteX27" fmla="*/ 1373050 w 1394832"/>
                <a:gd name="connsiteY27" fmla="*/ 1178340 h 1454569"/>
                <a:gd name="connsiteX28" fmla="*/ 1393832 w 1394832"/>
                <a:gd name="connsiteY28" fmla="*/ 1240685 h 1454569"/>
                <a:gd name="connsiteX29" fmla="*/ 1392966 w 1394832"/>
                <a:gd name="connsiteY29" fmla="*/ 1424259 h 1454569"/>
                <a:gd name="connsiteX30" fmla="*/ 710414 w 1394832"/>
                <a:gd name="connsiteY30" fmla="*/ 1442441 h 1454569"/>
                <a:gd name="connsiteX0" fmla="*/ 710414 w 1409635"/>
                <a:gd name="connsiteY0" fmla="*/ 1442441 h 1453931"/>
                <a:gd name="connsiteX1" fmla="*/ 43880 w 1409635"/>
                <a:gd name="connsiteY1" fmla="*/ 1442875 h 1453931"/>
                <a:gd name="connsiteX2" fmla="*/ 63796 w 1409635"/>
                <a:gd name="connsiteY2" fmla="*/ 1292640 h 1453931"/>
                <a:gd name="connsiteX3" fmla="*/ 167705 w 1409635"/>
                <a:gd name="connsiteY3" fmla="*/ 928958 h 1453931"/>
                <a:gd name="connsiteX4" fmla="*/ 385914 w 1409635"/>
                <a:gd name="connsiteY4" fmla="*/ 721140 h 1453931"/>
                <a:gd name="connsiteX5" fmla="*/ 540046 w 1409635"/>
                <a:gd name="connsiteY5" fmla="*/ 666804 h 1453931"/>
                <a:gd name="connsiteX6" fmla="*/ 500214 w 1409635"/>
                <a:gd name="connsiteY6" fmla="*/ 575667 h 1453931"/>
                <a:gd name="connsiteX7" fmla="*/ 500214 w 1409635"/>
                <a:gd name="connsiteY7" fmla="*/ 305503 h 1453931"/>
                <a:gd name="connsiteX8" fmla="*/ 649585 w 1409635"/>
                <a:gd name="connsiteY8" fmla="*/ 39020 h 1453931"/>
                <a:gd name="connsiteX9" fmla="*/ 930571 w 1409635"/>
                <a:gd name="connsiteY9" fmla="*/ 39886 h 1453931"/>
                <a:gd name="connsiteX10" fmla="*/ 978196 w 1409635"/>
                <a:gd name="connsiteY10" fmla="*/ 76903 h 1453931"/>
                <a:gd name="connsiteX11" fmla="*/ 1050932 w 1409635"/>
                <a:gd name="connsiteY11" fmla="*/ 170422 h 1453931"/>
                <a:gd name="connsiteX12" fmla="*/ 1071714 w 1409635"/>
                <a:gd name="connsiteY12" fmla="*/ 253549 h 1453931"/>
                <a:gd name="connsiteX13" fmla="*/ 1082105 w 1409635"/>
                <a:gd name="connsiteY13" fmla="*/ 357458 h 1453931"/>
                <a:gd name="connsiteX14" fmla="*/ 1071714 w 1409635"/>
                <a:gd name="connsiteY14" fmla="*/ 523712 h 1453931"/>
                <a:gd name="connsiteX15" fmla="*/ 1040541 w 1409635"/>
                <a:gd name="connsiteY15" fmla="*/ 586058 h 1453931"/>
                <a:gd name="connsiteX16" fmla="*/ 1009368 w 1409635"/>
                <a:gd name="connsiteY16" fmla="*/ 648403 h 1453931"/>
                <a:gd name="connsiteX17" fmla="*/ 1019759 w 1409635"/>
                <a:gd name="connsiteY17" fmla="*/ 679576 h 1453931"/>
                <a:gd name="connsiteX18" fmla="*/ 1061323 w 1409635"/>
                <a:gd name="connsiteY18" fmla="*/ 689967 h 1453931"/>
                <a:gd name="connsiteX19" fmla="*/ 1092496 w 1409635"/>
                <a:gd name="connsiteY19" fmla="*/ 700358 h 1453931"/>
                <a:gd name="connsiteX20" fmla="*/ 1186014 w 1409635"/>
                <a:gd name="connsiteY20" fmla="*/ 783485 h 1453931"/>
                <a:gd name="connsiteX21" fmla="*/ 1217186 w 1409635"/>
                <a:gd name="connsiteY21" fmla="*/ 804267 h 1453931"/>
                <a:gd name="connsiteX22" fmla="*/ 1237968 w 1409635"/>
                <a:gd name="connsiteY22" fmla="*/ 835440 h 1453931"/>
                <a:gd name="connsiteX23" fmla="*/ 1289923 w 1409635"/>
                <a:gd name="connsiteY23" fmla="*/ 897785 h 1453931"/>
                <a:gd name="connsiteX24" fmla="*/ 1310705 w 1409635"/>
                <a:gd name="connsiteY24" fmla="*/ 970522 h 1453931"/>
                <a:gd name="connsiteX25" fmla="*/ 1341877 w 1409635"/>
                <a:gd name="connsiteY25" fmla="*/ 1064040 h 1453931"/>
                <a:gd name="connsiteX26" fmla="*/ 1352268 w 1409635"/>
                <a:gd name="connsiteY26" fmla="*/ 1095212 h 1453931"/>
                <a:gd name="connsiteX27" fmla="*/ 1373050 w 1409635"/>
                <a:gd name="connsiteY27" fmla="*/ 1178340 h 1453931"/>
                <a:gd name="connsiteX28" fmla="*/ 1393832 w 1409635"/>
                <a:gd name="connsiteY28" fmla="*/ 1240685 h 1453931"/>
                <a:gd name="connsiteX29" fmla="*/ 1409635 w 1409635"/>
                <a:gd name="connsiteY29" fmla="*/ 1440928 h 1453931"/>
                <a:gd name="connsiteX30" fmla="*/ 710414 w 1409635"/>
                <a:gd name="connsiteY30" fmla="*/ 1442441 h 1453931"/>
                <a:gd name="connsiteX0" fmla="*/ 695746 w 1394967"/>
                <a:gd name="connsiteY0" fmla="*/ 1442441 h 1481383"/>
                <a:gd name="connsiteX1" fmla="*/ 29212 w 1394967"/>
                <a:gd name="connsiteY1" fmla="*/ 1442875 h 1481383"/>
                <a:gd name="connsiteX2" fmla="*/ 49128 w 1394967"/>
                <a:gd name="connsiteY2" fmla="*/ 1292640 h 1481383"/>
                <a:gd name="connsiteX3" fmla="*/ 153037 w 1394967"/>
                <a:gd name="connsiteY3" fmla="*/ 928958 h 1481383"/>
                <a:gd name="connsiteX4" fmla="*/ 371246 w 1394967"/>
                <a:gd name="connsiteY4" fmla="*/ 721140 h 1481383"/>
                <a:gd name="connsiteX5" fmla="*/ 525378 w 1394967"/>
                <a:gd name="connsiteY5" fmla="*/ 666804 h 1481383"/>
                <a:gd name="connsiteX6" fmla="*/ 485546 w 1394967"/>
                <a:gd name="connsiteY6" fmla="*/ 575667 h 1481383"/>
                <a:gd name="connsiteX7" fmla="*/ 485546 w 1394967"/>
                <a:gd name="connsiteY7" fmla="*/ 305503 h 1481383"/>
                <a:gd name="connsiteX8" fmla="*/ 634917 w 1394967"/>
                <a:gd name="connsiteY8" fmla="*/ 39020 h 1481383"/>
                <a:gd name="connsiteX9" fmla="*/ 915903 w 1394967"/>
                <a:gd name="connsiteY9" fmla="*/ 39886 h 1481383"/>
                <a:gd name="connsiteX10" fmla="*/ 963528 w 1394967"/>
                <a:gd name="connsiteY10" fmla="*/ 76903 h 1481383"/>
                <a:gd name="connsiteX11" fmla="*/ 1036264 w 1394967"/>
                <a:gd name="connsiteY11" fmla="*/ 170422 h 1481383"/>
                <a:gd name="connsiteX12" fmla="*/ 1057046 w 1394967"/>
                <a:gd name="connsiteY12" fmla="*/ 253549 h 1481383"/>
                <a:gd name="connsiteX13" fmla="*/ 1067437 w 1394967"/>
                <a:gd name="connsiteY13" fmla="*/ 357458 h 1481383"/>
                <a:gd name="connsiteX14" fmla="*/ 1057046 w 1394967"/>
                <a:gd name="connsiteY14" fmla="*/ 523712 h 1481383"/>
                <a:gd name="connsiteX15" fmla="*/ 1025873 w 1394967"/>
                <a:gd name="connsiteY15" fmla="*/ 586058 h 1481383"/>
                <a:gd name="connsiteX16" fmla="*/ 994700 w 1394967"/>
                <a:gd name="connsiteY16" fmla="*/ 648403 h 1481383"/>
                <a:gd name="connsiteX17" fmla="*/ 1005091 w 1394967"/>
                <a:gd name="connsiteY17" fmla="*/ 679576 h 1481383"/>
                <a:gd name="connsiteX18" fmla="*/ 1046655 w 1394967"/>
                <a:gd name="connsiteY18" fmla="*/ 689967 h 1481383"/>
                <a:gd name="connsiteX19" fmla="*/ 1077828 w 1394967"/>
                <a:gd name="connsiteY19" fmla="*/ 700358 h 1481383"/>
                <a:gd name="connsiteX20" fmla="*/ 1171346 w 1394967"/>
                <a:gd name="connsiteY20" fmla="*/ 783485 h 1481383"/>
                <a:gd name="connsiteX21" fmla="*/ 1202518 w 1394967"/>
                <a:gd name="connsiteY21" fmla="*/ 804267 h 1481383"/>
                <a:gd name="connsiteX22" fmla="*/ 1223300 w 1394967"/>
                <a:gd name="connsiteY22" fmla="*/ 835440 h 1481383"/>
                <a:gd name="connsiteX23" fmla="*/ 1275255 w 1394967"/>
                <a:gd name="connsiteY23" fmla="*/ 897785 h 1481383"/>
                <a:gd name="connsiteX24" fmla="*/ 1296037 w 1394967"/>
                <a:gd name="connsiteY24" fmla="*/ 970522 h 1481383"/>
                <a:gd name="connsiteX25" fmla="*/ 1327209 w 1394967"/>
                <a:gd name="connsiteY25" fmla="*/ 1064040 h 1481383"/>
                <a:gd name="connsiteX26" fmla="*/ 1337600 w 1394967"/>
                <a:gd name="connsiteY26" fmla="*/ 1095212 h 1481383"/>
                <a:gd name="connsiteX27" fmla="*/ 1358382 w 1394967"/>
                <a:gd name="connsiteY27" fmla="*/ 1178340 h 1481383"/>
                <a:gd name="connsiteX28" fmla="*/ 1379164 w 1394967"/>
                <a:gd name="connsiteY28" fmla="*/ 1240685 h 1481383"/>
                <a:gd name="connsiteX29" fmla="*/ 1394967 w 1394967"/>
                <a:gd name="connsiteY29" fmla="*/ 1440928 h 1481383"/>
                <a:gd name="connsiteX30" fmla="*/ 695746 w 1394967"/>
                <a:gd name="connsiteY30" fmla="*/ 1442441 h 1481383"/>
                <a:gd name="connsiteX0" fmla="*/ 695746 w 1394967"/>
                <a:gd name="connsiteY0" fmla="*/ 1442441 h 1481383"/>
                <a:gd name="connsiteX1" fmla="*/ 29212 w 1394967"/>
                <a:gd name="connsiteY1" fmla="*/ 1442875 h 1481383"/>
                <a:gd name="connsiteX2" fmla="*/ 49128 w 1394967"/>
                <a:gd name="connsiteY2" fmla="*/ 1292640 h 1481383"/>
                <a:gd name="connsiteX3" fmla="*/ 153037 w 1394967"/>
                <a:gd name="connsiteY3" fmla="*/ 928958 h 1481383"/>
                <a:gd name="connsiteX4" fmla="*/ 371246 w 1394967"/>
                <a:gd name="connsiteY4" fmla="*/ 721140 h 1481383"/>
                <a:gd name="connsiteX5" fmla="*/ 525378 w 1394967"/>
                <a:gd name="connsiteY5" fmla="*/ 666804 h 1481383"/>
                <a:gd name="connsiteX6" fmla="*/ 485546 w 1394967"/>
                <a:gd name="connsiteY6" fmla="*/ 575667 h 1481383"/>
                <a:gd name="connsiteX7" fmla="*/ 485546 w 1394967"/>
                <a:gd name="connsiteY7" fmla="*/ 305503 h 1481383"/>
                <a:gd name="connsiteX8" fmla="*/ 634917 w 1394967"/>
                <a:gd name="connsiteY8" fmla="*/ 39020 h 1481383"/>
                <a:gd name="connsiteX9" fmla="*/ 915903 w 1394967"/>
                <a:gd name="connsiteY9" fmla="*/ 39886 h 1481383"/>
                <a:gd name="connsiteX10" fmla="*/ 963528 w 1394967"/>
                <a:gd name="connsiteY10" fmla="*/ 76903 h 1481383"/>
                <a:gd name="connsiteX11" fmla="*/ 1036264 w 1394967"/>
                <a:gd name="connsiteY11" fmla="*/ 170422 h 1481383"/>
                <a:gd name="connsiteX12" fmla="*/ 1057046 w 1394967"/>
                <a:gd name="connsiteY12" fmla="*/ 253549 h 1481383"/>
                <a:gd name="connsiteX13" fmla="*/ 1067437 w 1394967"/>
                <a:gd name="connsiteY13" fmla="*/ 357458 h 1481383"/>
                <a:gd name="connsiteX14" fmla="*/ 1057046 w 1394967"/>
                <a:gd name="connsiteY14" fmla="*/ 523712 h 1481383"/>
                <a:gd name="connsiteX15" fmla="*/ 1025873 w 1394967"/>
                <a:gd name="connsiteY15" fmla="*/ 586058 h 1481383"/>
                <a:gd name="connsiteX16" fmla="*/ 994700 w 1394967"/>
                <a:gd name="connsiteY16" fmla="*/ 648403 h 1481383"/>
                <a:gd name="connsiteX17" fmla="*/ 1005091 w 1394967"/>
                <a:gd name="connsiteY17" fmla="*/ 679576 h 1481383"/>
                <a:gd name="connsiteX18" fmla="*/ 1046655 w 1394967"/>
                <a:gd name="connsiteY18" fmla="*/ 689967 h 1481383"/>
                <a:gd name="connsiteX19" fmla="*/ 1077828 w 1394967"/>
                <a:gd name="connsiteY19" fmla="*/ 700358 h 1481383"/>
                <a:gd name="connsiteX20" fmla="*/ 1171346 w 1394967"/>
                <a:gd name="connsiteY20" fmla="*/ 783485 h 1481383"/>
                <a:gd name="connsiteX21" fmla="*/ 1202518 w 1394967"/>
                <a:gd name="connsiteY21" fmla="*/ 804267 h 1481383"/>
                <a:gd name="connsiteX22" fmla="*/ 1223300 w 1394967"/>
                <a:gd name="connsiteY22" fmla="*/ 835440 h 1481383"/>
                <a:gd name="connsiteX23" fmla="*/ 1275255 w 1394967"/>
                <a:gd name="connsiteY23" fmla="*/ 897785 h 1481383"/>
                <a:gd name="connsiteX24" fmla="*/ 1296037 w 1394967"/>
                <a:gd name="connsiteY24" fmla="*/ 970522 h 1481383"/>
                <a:gd name="connsiteX25" fmla="*/ 1327209 w 1394967"/>
                <a:gd name="connsiteY25" fmla="*/ 1064040 h 1481383"/>
                <a:gd name="connsiteX26" fmla="*/ 1337600 w 1394967"/>
                <a:gd name="connsiteY26" fmla="*/ 1095212 h 1481383"/>
                <a:gd name="connsiteX27" fmla="*/ 1358382 w 1394967"/>
                <a:gd name="connsiteY27" fmla="*/ 1178340 h 1481383"/>
                <a:gd name="connsiteX28" fmla="*/ 1379164 w 1394967"/>
                <a:gd name="connsiteY28" fmla="*/ 1240685 h 1481383"/>
                <a:gd name="connsiteX29" fmla="*/ 1394967 w 1394967"/>
                <a:gd name="connsiteY29" fmla="*/ 1440928 h 1481383"/>
                <a:gd name="connsiteX30" fmla="*/ 695746 w 1394967"/>
                <a:gd name="connsiteY30" fmla="*/ 1442441 h 1481383"/>
                <a:gd name="connsiteX0" fmla="*/ 695746 w 1394967"/>
                <a:gd name="connsiteY0" fmla="*/ 1442441 h 1445222"/>
                <a:gd name="connsiteX1" fmla="*/ 29212 w 1394967"/>
                <a:gd name="connsiteY1" fmla="*/ 1442875 h 1445222"/>
                <a:gd name="connsiteX2" fmla="*/ 49128 w 1394967"/>
                <a:gd name="connsiteY2" fmla="*/ 1292640 h 1445222"/>
                <a:gd name="connsiteX3" fmla="*/ 153037 w 1394967"/>
                <a:gd name="connsiteY3" fmla="*/ 928958 h 1445222"/>
                <a:gd name="connsiteX4" fmla="*/ 371246 w 1394967"/>
                <a:gd name="connsiteY4" fmla="*/ 721140 h 1445222"/>
                <a:gd name="connsiteX5" fmla="*/ 525378 w 1394967"/>
                <a:gd name="connsiteY5" fmla="*/ 666804 h 1445222"/>
                <a:gd name="connsiteX6" fmla="*/ 485546 w 1394967"/>
                <a:gd name="connsiteY6" fmla="*/ 575667 h 1445222"/>
                <a:gd name="connsiteX7" fmla="*/ 485546 w 1394967"/>
                <a:gd name="connsiteY7" fmla="*/ 305503 h 1445222"/>
                <a:gd name="connsiteX8" fmla="*/ 634917 w 1394967"/>
                <a:gd name="connsiteY8" fmla="*/ 39020 h 1445222"/>
                <a:gd name="connsiteX9" fmla="*/ 915903 w 1394967"/>
                <a:gd name="connsiteY9" fmla="*/ 39886 h 1445222"/>
                <a:gd name="connsiteX10" fmla="*/ 963528 w 1394967"/>
                <a:gd name="connsiteY10" fmla="*/ 76903 h 1445222"/>
                <a:gd name="connsiteX11" fmla="*/ 1036264 w 1394967"/>
                <a:gd name="connsiteY11" fmla="*/ 170422 h 1445222"/>
                <a:gd name="connsiteX12" fmla="*/ 1057046 w 1394967"/>
                <a:gd name="connsiteY12" fmla="*/ 253549 h 1445222"/>
                <a:gd name="connsiteX13" fmla="*/ 1067437 w 1394967"/>
                <a:gd name="connsiteY13" fmla="*/ 357458 h 1445222"/>
                <a:gd name="connsiteX14" fmla="*/ 1057046 w 1394967"/>
                <a:gd name="connsiteY14" fmla="*/ 523712 h 1445222"/>
                <a:gd name="connsiteX15" fmla="*/ 1025873 w 1394967"/>
                <a:gd name="connsiteY15" fmla="*/ 586058 h 1445222"/>
                <a:gd name="connsiteX16" fmla="*/ 994700 w 1394967"/>
                <a:gd name="connsiteY16" fmla="*/ 648403 h 1445222"/>
                <a:gd name="connsiteX17" fmla="*/ 1005091 w 1394967"/>
                <a:gd name="connsiteY17" fmla="*/ 679576 h 1445222"/>
                <a:gd name="connsiteX18" fmla="*/ 1046655 w 1394967"/>
                <a:gd name="connsiteY18" fmla="*/ 689967 h 1445222"/>
                <a:gd name="connsiteX19" fmla="*/ 1077828 w 1394967"/>
                <a:gd name="connsiteY19" fmla="*/ 700358 h 1445222"/>
                <a:gd name="connsiteX20" fmla="*/ 1171346 w 1394967"/>
                <a:gd name="connsiteY20" fmla="*/ 783485 h 1445222"/>
                <a:gd name="connsiteX21" fmla="*/ 1202518 w 1394967"/>
                <a:gd name="connsiteY21" fmla="*/ 804267 h 1445222"/>
                <a:gd name="connsiteX22" fmla="*/ 1223300 w 1394967"/>
                <a:gd name="connsiteY22" fmla="*/ 835440 h 1445222"/>
                <a:gd name="connsiteX23" fmla="*/ 1275255 w 1394967"/>
                <a:gd name="connsiteY23" fmla="*/ 897785 h 1445222"/>
                <a:gd name="connsiteX24" fmla="*/ 1296037 w 1394967"/>
                <a:gd name="connsiteY24" fmla="*/ 970522 h 1445222"/>
                <a:gd name="connsiteX25" fmla="*/ 1327209 w 1394967"/>
                <a:gd name="connsiteY25" fmla="*/ 1064040 h 1445222"/>
                <a:gd name="connsiteX26" fmla="*/ 1337600 w 1394967"/>
                <a:gd name="connsiteY26" fmla="*/ 1095212 h 1445222"/>
                <a:gd name="connsiteX27" fmla="*/ 1358382 w 1394967"/>
                <a:gd name="connsiteY27" fmla="*/ 1178340 h 1445222"/>
                <a:gd name="connsiteX28" fmla="*/ 1379164 w 1394967"/>
                <a:gd name="connsiteY28" fmla="*/ 1240685 h 1445222"/>
                <a:gd name="connsiteX29" fmla="*/ 1394967 w 1394967"/>
                <a:gd name="connsiteY29" fmla="*/ 1440928 h 1445222"/>
                <a:gd name="connsiteX30" fmla="*/ 695746 w 1394967"/>
                <a:gd name="connsiteY30" fmla="*/ 1442441 h 1445222"/>
                <a:gd name="connsiteX0" fmla="*/ 666534 w 1365755"/>
                <a:gd name="connsiteY0" fmla="*/ 1442441 h 1445222"/>
                <a:gd name="connsiteX1" fmla="*/ 0 w 1365755"/>
                <a:gd name="connsiteY1" fmla="*/ 1442875 h 1445222"/>
                <a:gd name="connsiteX2" fmla="*/ 19916 w 1365755"/>
                <a:gd name="connsiteY2" fmla="*/ 1292640 h 1445222"/>
                <a:gd name="connsiteX3" fmla="*/ 123825 w 1365755"/>
                <a:gd name="connsiteY3" fmla="*/ 928958 h 1445222"/>
                <a:gd name="connsiteX4" fmla="*/ 342034 w 1365755"/>
                <a:gd name="connsiteY4" fmla="*/ 721140 h 1445222"/>
                <a:gd name="connsiteX5" fmla="*/ 496166 w 1365755"/>
                <a:gd name="connsiteY5" fmla="*/ 666804 h 1445222"/>
                <a:gd name="connsiteX6" fmla="*/ 456334 w 1365755"/>
                <a:gd name="connsiteY6" fmla="*/ 575667 h 1445222"/>
                <a:gd name="connsiteX7" fmla="*/ 456334 w 1365755"/>
                <a:gd name="connsiteY7" fmla="*/ 305503 h 1445222"/>
                <a:gd name="connsiteX8" fmla="*/ 605705 w 1365755"/>
                <a:gd name="connsiteY8" fmla="*/ 39020 h 1445222"/>
                <a:gd name="connsiteX9" fmla="*/ 886691 w 1365755"/>
                <a:gd name="connsiteY9" fmla="*/ 39886 h 1445222"/>
                <a:gd name="connsiteX10" fmla="*/ 934316 w 1365755"/>
                <a:gd name="connsiteY10" fmla="*/ 76903 h 1445222"/>
                <a:gd name="connsiteX11" fmla="*/ 1007052 w 1365755"/>
                <a:gd name="connsiteY11" fmla="*/ 170422 h 1445222"/>
                <a:gd name="connsiteX12" fmla="*/ 1027834 w 1365755"/>
                <a:gd name="connsiteY12" fmla="*/ 253549 h 1445222"/>
                <a:gd name="connsiteX13" fmla="*/ 1038225 w 1365755"/>
                <a:gd name="connsiteY13" fmla="*/ 357458 h 1445222"/>
                <a:gd name="connsiteX14" fmla="*/ 1027834 w 1365755"/>
                <a:gd name="connsiteY14" fmla="*/ 523712 h 1445222"/>
                <a:gd name="connsiteX15" fmla="*/ 996661 w 1365755"/>
                <a:gd name="connsiteY15" fmla="*/ 586058 h 1445222"/>
                <a:gd name="connsiteX16" fmla="*/ 965488 w 1365755"/>
                <a:gd name="connsiteY16" fmla="*/ 648403 h 1445222"/>
                <a:gd name="connsiteX17" fmla="*/ 975879 w 1365755"/>
                <a:gd name="connsiteY17" fmla="*/ 679576 h 1445222"/>
                <a:gd name="connsiteX18" fmla="*/ 1017443 w 1365755"/>
                <a:gd name="connsiteY18" fmla="*/ 689967 h 1445222"/>
                <a:gd name="connsiteX19" fmla="*/ 1048616 w 1365755"/>
                <a:gd name="connsiteY19" fmla="*/ 700358 h 1445222"/>
                <a:gd name="connsiteX20" fmla="*/ 1142134 w 1365755"/>
                <a:gd name="connsiteY20" fmla="*/ 783485 h 1445222"/>
                <a:gd name="connsiteX21" fmla="*/ 1173306 w 1365755"/>
                <a:gd name="connsiteY21" fmla="*/ 804267 h 1445222"/>
                <a:gd name="connsiteX22" fmla="*/ 1194088 w 1365755"/>
                <a:gd name="connsiteY22" fmla="*/ 835440 h 1445222"/>
                <a:gd name="connsiteX23" fmla="*/ 1246043 w 1365755"/>
                <a:gd name="connsiteY23" fmla="*/ 897785 h 1445222"/>
                <a:gd name="connsiteX24" fmla="*/ 1266825 w 1365755"/>
                <a:gd name="connsiteY24" fmla="*/ 970522 h 1445222"/>
                <a:gd name="connsiteX25" fmla="*/ 1297997 w 1365755"/>
                <a:gd name="connsiteY25" fmla="*/ 1064040 h 1445222"/>
                <a:gd name="connsiteX26" fmla="*/ 1308388 w 1365755"/>
                <a:gd name="connsiteY26" fmla="*/ 1095212 h 1445222"/>
                <a:gd name="connsiteX27" fmla="*/ 1329170 w 1365755"/>
                <a:gd name="connsiteY27" fmla="*/ 1178340 h 1445222"/>
                <a:gd name="connsiteX28" fmla="*/ 1349952 w 1365755"/>
                <a:gd name="connsiteY28" fmla="*/ 1240685 h 1445222"/>
                <a:gd name="connsiteX29" fmla="*/ 1365755 w 1365755"/>
                <a:gd name="connsiteY29" fmla="*/ 1440928 h 1445222"/>
                <a:gd name="connsiteX30" fmla="*/ 666534 w 1365755"/>
                <a:gd name="connsiteY30" fmla="*/ 1442441 h 1445222"/>
                <a:gd name="connsiteX0" fmla="*/ 666534 w 1365755"/>
                <a:gd name="connsiteY0" fmla="*/ 1442441 h 1442875"/>
                <a:gd name="connsiteX1" fmla="*/ 0 w 1365755"/>
                <a:gd name="connsiteY1" fmla="*/ 1442875 h 1442875"/>
                <a:gd name="connsiteX2" fmla="*/ 19916 w 1365755"/>
                <a:gd name="connsiteY2" fmla="*/ 1292640 h 1442875"/>
                <a:gd name="connsiteX3" fmla="*/ 123825 w 1365755"/>
                <a:gd name="connsiteY3" fmla="*/ 928958 h 1442875"/>
                <a:gd name="connsiteX4" fmla="*/ 342034 w 1365755"/>
                <a:gd name="connsiteY4" fmla="*/ 721140 h 1442875"/>
                <a:gd name="connsiteX5" fmla="*/ 496166 w 1365755"/>
                <a:gd name="connsiteY5" fmla="*/ 666804 h 1442875"/>
                <a:gd name="connsiteX6" fmla="*/ 456334 w 1365755"/>
                <a:gd name="connsiteY6" fmla="*/ 575667 h 1442875"/>
                <a:gd name="connsiteX7" fmla="*/ 456334 w 1365755"/>
                <a:gd name="connsiteY7" fmla="*/ 305503 h 1442875"/>
                <a:gd name="connsiteX8" fmla="*/ 605705 w 1365755"/>
                <a:gd name="connsiteY8" fmla="*/ 39020 h 1442875"/>
                <a:gd name="connsiteX9" fmla="*/ 886691 w 1365755"/>
                <a:gd name="connsiteY9" fmla="*/ 39886 h 1442875"/>
                <a:gd name="connsiteX10" fmla="*/ 934316 w 1365755"/>
                <a:gd name="connsiteY10" fmla="*/ 76903 h 1442875"/>
                <a:gd name="connsiteX11" fmla="*/ 1007052 w 1365755"/>
                <a:gd name="connsiteY11" fmla="*/ 170422 h 1442875"/>
                <a:gd name="connsiteX12" fmla="*/ 1027834 w 1365755"/>
                <a:gd name="connsiteY12" fmla="*/ 253549 h 1442875"/>
                <a:gd name="connsiteX13" fmla="*/ 1038225 w 1365755"/>
                <a:gd name="connsiteY13" fmla="*/ 357458 h 1442875"/>
                <a:gd name="connsiteX14" fmla="*/ 1027834 w 1365755"/>
                <a:gd name="connsiteY14" fmla="*/ 523712 h 1442875"/>
                <a:gd name="connsiteX15" fmla="*/ 996661 w 1365755"/>
                <a:gd name="connsiteY15" fmla="*/ 586058 h 1442875"/>
                <a:gd name="connsiteX16" fmla="*/ 965488 w 1365755"/>
                <a:gd name="connsiteY16" fmla="*/ 648403 h 1442875"/>
                <a:gd name="connsiteX17" fmla="*/ 975879 w 1365755"/>
                <a:gd name="connsiteY17" fmla="*/ 679576 h 1442875"/>
                <a:gd name="connsiteX18" fmla="*/ 1017443 w 1365755"/>
                <a:gd name="connsiteY18" fmla="*/ 689967 h 1442875"/>
                <a:gd name="connsiteX19" fmla="*/ 1048616 w 1365755"/>
                <a:gd name="connsiteY19" fmla="*/ 700358 h 1442875"/>
                <a:gd name="connsiteX20" fmla="*/ 1142134 w 1365755"/>
                <a:gd name="connsiteY20" fmla="*/ 783485 h 1442875"/>
                <a:gd name="connsiteX21" fmla="*/ 1173306 w 1365755"/>
                <a:gd name="connsiteY21" fmla="*/ 804267 h 1442875"/>
                <a:gd name="connsiteX22" fmla="*/ 1194088 w 1365755"/>
                <a:gd name="connsiteY22" fmla="*/ 835440 h 1442875"/>
                <a:gd name="connsiteX23" fmla="*/ 1246043 w 1365755"/>
                <a:gd name="connsiteY23" fmla="*/ 897785 h 1442875"/>
                <a:gd name="connsiteX24" fmla="*/ 1266825 w 1365755"/>
                <a:gd name="connsiteY24" fmla="*/ 970522 h 1442875"/>
                <a:gd name="connsiteX25" fmla="*/ 1297997 w 1365755"/>
                <a:gd name="connsiteY25" fmla="*/ 1064040 h 1442875"/>
                <a:gd name="connsiteX26" fmla="*/ 1308388 w 1365755"/>
                <a:gd name="connsiteY26" fmla="*/ 1095212 h 1442875"/>
                <a:gd name="connsiteX27" fmla="*/ 1329170 w 1365755"/>
                <a:gd name="connsiteY27" fmla="*/ 1178340 h 1442875"/>
                <a:gd name="connsiteX28" fmla="*/ 1349952 w 1365755"/>
                <a:gd name="connsiteY28" fmla="*/ 1240685 h 1442875"/>
                <a:gd name="connsiteX29" fmla="*/ 1365755 w 1365755"/>
                <a:gd name="connsiteY29" fmla="*/ 1440928 h 1442875"/>
                <a:gd name="connsiteX30" fmla="*/ 666534 w 1365755"/>
                <a:gd name="connsiteY30" fmla="*/ 1442441 h 1442875"/>
                <a:gd name="connsiteX0" fmla="*/ 668916 w 1365755"/>
                <a:gd name="connsiteY0" fmla="*/ 1442441 h 1442875"/>
                <a:gd name="connsiteX1" fmla="*/ 0 w 1365755"/>
                <a:gd name="connsiteY1" fmla="*/ 1442875 h 1442875"/>
                <a:gd name="connsiteX2" fmla="*/ 19916 w 1365755"/>
                <a:gd name="connsiteY2" fmla="*/ 1292640 h 1442875"/>
                <a:gd name="connsiteX3" fmla="*/ 123825 w 1365755"/>
                <a:gd name="connsiteY3" fmla="*/ 928958 h 1442875"/>
                <a:gd name="connsiteX4" fmla="*/ 342034 w 1365755"/>
                <a:gd name="connsiteY4" fmla="*/ 721140 h 1442875"/>
                <a:gd name="connsiteX5" fmla="*/ 496166 w 1365755"/>
                <a:gd name="connsiteY5" fmla="*/ 666804 h 1442875"/>
                <a:gd name="connsiteX6" fmla="*/ 456334 w 1365755"/>
                <a:gd name="connsiteY6" fmla="*/ 575667 h 1442875"/>
                <a:gd name="connsiteX7" fmla="*/ 456334 w 1365755"/>
                <a:gd name="connsiteY7" fmla="*/ 305503 h 1442875"/>
                <a:gd name="connsiteX8" fmla="*/ 605705 w 1365755"/>
                <a:gd name="connsiteY8" fmla="*/ 39020 h 1442875"/>
                <a:gd name="connsiteX9" fmla="*/ 886691 w 1365755"/>
                <a:gd name="connsiteY9" fmla="*/ 39886 h 1442875"/>
                <a:gd name="connsiteX10" fmla="*/ 934316 w 1365755"/>
                <a:gd name="connsiteY10" fmla="*/ 76903 h 1442875"/>
                <a:gd name="connsiteX11" fmla="*/ 1007052 w 1365755"/>
                <a:gd name="connsiteY11" fmla="*/ 170422 h 1442875"/>
                <a:gd name="connsiteX12" fmla="*/ 1027834 w 1365755"/>
                <a:gd name="connsiteY12" fmla="*/ 253549 h 1442875"/>
                <a:gd name="connsiteX13" fmla="*/ 1038225 w 1365755"/>
                <a:gd name="connsiteY13" fmla="*/ 357458 h 1442875"/>
                <a:gd name="connsiteX14" fmla="*/ 1027834 w 1365755"/>
                <a:gd name="connsiteY14" fmla="*/ 523712 h 1442875"/>
                <a:gd name="connsiteX15" fmla="*/ 996661 w 1365755"/>
                <a:gd name="connsiteY15" fmla="*/ 586058 h 1442875"/>
                <a:gd name="connsiteX16" fmla="*/ 965488 w 1365755"/>
                <a:gd name="connsiteY16" fmla="*/ 648403 h 1442875"/>
                <a:gd name="connsiteX17" fmla="*/ 975879 w 1365755"/>
                <a:gd name="connsiteY17" fmla="*/ 679576 h 1442875"/>
                <a:gd name="connsiteX18" fmla="*/ 1017443 w 1365755"/>
                <a:gd name="connsiteY18" fmla="*/ 689967 h 1442875"/>
                <a:gd name="connsiteX19" fmla="*/ 1048616 w 1365755"/>
                <a:gd name="connsiteY19" fmla="*/ 700358 h 1442875"/>
                <a:gd name="connsiteX20" fmla="*/ 1142134 w 1365755"/>
                <a:gd name="connsiteY20" fmla="*/ 783485 h 1442875"/>
                <a:gd name="connsiteX21" fmla="*/ 1173306 w 1365755"/>
                <a:gd name="connsiteY21" fmla="*/ 804267 h 1442875"/>
                <a:gd name="connsiteX22" fmla="*/ 1194088 w 1365755"/>
                <a:gd name="connsiteY22" fmla="*/ 835440 h 1442875"/>
                <a:gd name="connsiteX23" fmla="*/ 1246043 w 1365755"/>
                <a:gd name="connsiteY23" fmla="*/ 897785 h 1442875"/>
                <a:gd name="connsiteX24" fmla="*/ 1266825 w 1365755"/>
                <a:gd name="connsiteY24" fmla="*/ 970522 h 1442875"/>
                <a:gd name="connsiteX25" fmla="*/ 1297997 w 1365755"/>
                <a:gd name="connsiteY25" fmla="*/ 1064040 h 1442875"/>
                <a:gd name="connsiteX26" fmla="*/ 1308388 w 1365755"/>
                <a:gd name="connsiteY26" fmla="*/ 1095212 h 1442875"/>
                <a:gd name="connsiteX27" fmla="*/ 1329170 w 1365755"/>
                <a:gd name="connsiteY27" fmla="*/ 1178340 h 1442875"/>
                <a:gd name="connsiteX28" fmla="*/ 1349952 w 1365755"/>
                <a:gd name="connsiteY28" fmla="*/ 1240685 h 1442875"/>
                <a:gd name="connsiteX29" fmla="*/ 1365755 w 1365755"/>
                <a:gd name="connsiteY29" fmla="*/ 1440928 h 1442875"/>
                <a:gd name="connsiteX30" fmla="*/ 668916 w 1365755"/>
                <a:gd name="connsiteY30" fmla="*/ 1442441 h 1442875"/>
                <a:gd name="connsiteX0" fmla="*/ 1365755 w 1365755"/>
                <a:gd name="connsiteY0" fmla="*/ 1440928 h 1463847"/>
                <a:gd name="connsiteX1" fmla="*/ 0 w 1365755"/>
                <a:gd name="connsiteY1" fmla="*/ 1442875 h 1463847"/>
                <a:gd name="connsiteX2" fmla="*/ 19916 w 1365755"/>
                <a:gd name="connsiteY2" fmla="*/ 1292640 h 1463847"/>
                <a:gd name="connsiteX3" fmla="*/ 123825 w 1365755"/>
                <a:gd name="connsiteY3" fmla="*/ 928958 h 1463847"/>
                <a:gd name="connsiteX4" fmla="*/ 342034 w 1365755"/>
                <a:gd name="connsiteY4" fmla="*/ 721140 h 1463847"/>
                <a:gd name="connsiteX5" fmla="*/ 496166 w 1365755"/>
                <a:gd name="connsiteY5" fmla="*/ 666804 h 1463847"/>
                <a:gd name="connsiteX6" fmla="*/ 456334 w 1365755"/>
                <a:gd name="connsiteY6" fmla="*/ 575667 h 1463847"/>
                <a:gd name="connsiteX7" fmla="*/ 456334 w 1365755"/>
                <a:gd name="connsiteY7" fmla="*/ 305503 h 1463847"/>
                <a:gd name="connsiteX8" fmla="*/ 605705 w 1365755"/>
                <a:gd name="connsiteY8" fmla="*/ 39020 h 1463847"/>
                <a:gd name="connsiteX9" fmla="*/ 886691 w 1365755"/>
                <a:gd name="connsiteY9" fmla="*/ 39886 h 1463847"/>
                <a:gd name="connsiteX10" fmla="*/ 934316 w 1365755"/>
                <a:gd name="connsiteY10" fmla="*/ 76903 h 1463847"/>
                <a:gd name="connsiteX11" fmla="*/ 1007052 w 1365755"/>
                <a:gd name="connsiteY11" fmla="*/ 170422 h 1463847"/>
                <a:gd name="connsiteX12" fmla="*/ 1027834 w 1365755"/>
                <a:gd name="connsiteY12" fmla="*/ 253549 h 1463847"/>
                <a:gd name="connsiteX13" fmla="*/ 1038225 w 1365755"/>
                <a:gd name="connsiteY13" fmla="*/ 357458 h 1463847"/>
                <a:gd name="connsiteX14" fmla="*/ 1027834 w 1365755"/>
                <a:gd name="connsiteY14" fmla="*/ 523712 h 1463847"/>
                <a:gd name="connsiteX15" fmla="*/ 996661 w 1365755"/>
                <a:gd name="connsiteY15" fmla="*/ 586058 h 1463847"/>
                <a:gd name="connsiteX16" fmla="*/ 965488 w 1365755"/>
                <a:gd name="connsiteY16" fmla="*/ 648403 h 1463847"/>
                <a:gd name="connsiteX17" fmla="*/ 975879 w 1365755"/>
                <a:gd name="connsiteY17" fmla="*/ 679576 h 1463847"/>
                <a:gd name="connsiteX18" fmla="*/ 1017443 w 1365755"/>
                <a:gd name="connsiteY18" fmla="*/ 689967 h 1463847"/>
                <a:gd name="connsiteX19" fmla="*/ 1048616 w 1365755"/>
                <a:gd name="connsiteY19" fmla="*/ 700358 h 1463847"/>
                <a:gd name="connsiteX20" fmla="*/ 1142134 w 1365755"/>
                <a:gd name="connsiteY20" fmla="*/ 783485 h 1463847"/>
                <a:gd name="connsiteX21" fmla="*/ 1173306 w 1365755"/>
                <a:gd name="connsiteY21" fmla="*/ 804267 h 1463847"/>
                <a:gd name="connsiteX22" fmla="*/ 1194088 w 1365755"/>
                <a:gd name="connsiteY22" fmla="*/ 835440 h 1463847"/>
                <a:gd name="connsiteX23" fmla="*/ 1246043 w 1365755"/>
                <a:gd name="connsiteY23" fmla="*/ 897785 h 1463847"/>
                <a:gd name="connsiteX24" fmla="*/ 1266825 w 1365755"/>
                <a:gd name="connsiteY24" fmla="*/ 970522 h 1463847"/>
                <a:gd name="connsiteX25" fmla="*/ 1297997 w 1365755"/>
                <a:gd name="connsiteY25" fmla="*/ 1064040 h 1463847"/>
                <a:gd name="connsiteX26" fmla="*/ 1308388 w 1365755"/>
                <a:gd name="connsiteY26" fmla="*/ 1095212 h 1463847"/>
                <a:gd name="connsiteX27" fmla="*/ 1329170 w 1365755"/>
                <a:gd name="connsiteY27" fmla="*/ 1178340 h 1463847"/>
                <a:gd name="connsiteX28" fmla="*/ 1349952 w 1365755"/>
                <a:gd name="connsiteY28" fmla="*/ 1240685 h 1463847"/>
                <a:gd name="connsiteX29" fmla="*/ 1365755 w 1365755"/>
                <a:gd name="connsiteY29" fmla="*/ 1440928 h 1463847"/>
                <a:gd name="connsiteX0" fmla="*/ 1365755 w 1389185"/>
                <a:gd name="connsiteY0" fmla="*/ 1440928 h 1454514"/>
                <a:gd name="connsiteX1" fmla="*/ 0 w 1389185"/>
                <a:gd name="connsiteY1" fmla="*/ 1442875 h 1454514"/>
                <a:gd name="connsiteX2" fmla="*/ 19916 w 1389185"/>
                <a:gd name="connsiteY2" fmla="*/ 1292640 h 1454514"/>
                <a:gd name="connsiteX3" fmla="*/ 123825 w 1389185"/>
                <a:gd name="connsiteY3" fmla="*/ 928958 h 1454514"/>
                <a:gd name="connsiteX4" fmla="*/ 342034 w 1389185"/>
                <a:gd name="connsiteY4" fmla="*/ 721140 h 1454514"/>
                <a:gd name="connsiteX5" fmla="*/ 496166 w 1389185"/>
                <a:gd name="connsiteY5" fmla="*/ 666804 h 1454514"/>
                <a:gd name="connsiteX6" fmla="*/ 456334 w 1389185"/>
                <a:gd name="connsiteY6" fmla="*/ 575667 h 1454514"/>
                <a:gd name="connsiteX7" fmla="*/ 456334 w 1389185"/>
                <a:gd name="connsiteY7" fmla="*/ 305503 h 1454514"/>
                <a:gd name="connsiteX8" fmla="*/ 605705 w 1389185"/>
                <a:gd name="connsiteY8" fmla="*/ 39020 h 1454514"/>
                <a:gd name="connsiteX9" fmla="*/ 886691 w 1389185"/>
                <a:gd name="connsiteY9" fmla="*/ 39886 h 1454514"/>
                <a:gd name="connsiteX10" fmla="*/ 934316 w 1389185"/>
                <a:gd name="connsiteY10" fmla="*/ 76903 h 1454514"/>
                <a:gd name="connsiteX11" fmla="*/ 1007052 w 1389185"/>
                <a:gd name="connsiteY11" fmla="*/ 170422 h 1454514"/>
                <a:gd name="connsiteX12" fmla="*/ 1027834 w 1389185"/>
                <a:gd name="connsiteY12" fmla="*/ 253549 h 1454514"/>
                <a:gd name="connsiteX13" fmla="*/ 1038225 w 1389185"/>
                <a:gd name="connsiteY13" fmla="*/ 357458 h 1454514"/>
                <a:gd name="connsiteX14" fmla="*/ 1027834 w 1389185"/>
                <a:gd name="connsiteY14" fmla="*/ 523712 h 1454514"/>
                <a:gd name="connsiteX15" fmla="*/ 996661 w 1389185"/>
                <a:gd name="connsiteY15" fmla="*/ 586058 h 1454514"/>
                <a:gd name="connsiteX16" fmla="*/ 965488 w 1389185"/>
                <a:gd name="connsiteY16" fmla="*/ 648403 h 1454514"/>
                <a:gd name="connsiteX17" fmla="*/ 975879 w 1389185"/>
                <a:gd name="connsiteY17" fmla="*/ 679576 h 1454514"/>
                <a:gd name="connsiteX18" fmla="*/ 1017443 w 1389185"/>
                <a:gd name="connsiteY18" fmla="*/ 689967 h 1454514"/>
                <a:gd name="connsiteX19" fmla="*/ 1048616 w 1389185"/>
                <a:gd name="connsiteY19" fmla="*/ 700358 h 1454514"/>
                <a:gd name="connsiteX20" fmla="*/ 1142134 w 1389185"/>
                <a:gd name="connsiteY20" fmla="*/ 783485 h 1454514"/>
                <a:gd name="connsiteX21" fmla="*/ 1173306 w 1389185"/>
                <a:gd name="connsiteY21" fmla="*/ 804267 h 1454514"/>
                <a:gd name="connsiteX22" fmla="*/ 1194088 w 1389185"/>
                <a:gd name="connsiteY22" fmla="*/ 835440 h 1454514"/>
                <a:gd name="connsiteX23" fmla="*/ 1246043 w 1389185"/>
                <a:gd name="connsiteY23" fmla="*/ 897785 h 1454514"/>
                <a:gd name="connsiteX24" fmla="*/ 1266825 w 1389185"/>
                <a:gd name="connsiteY24" fmla="*/ 970522 h 1454514"/>
                <a:gd name="connsiteX25" fmla="*/ 1297997 w 1389185"/>
                <a:gd name="connsiteY25" fmla="*/ 1064040 h 1454514"/>
                <a:gd name="connsiteX26" fmla="*/ 1308388 w 1389185"/>
                <a:gd name="connsiteY26" fmla="*/ 1095212 h 1454514"/>
                <a:gd name="connsiteX27" fmla="*/ 1329170 w 1389185"/>
                <a:gd name="connsiteY27" fmla="*/ 1178340 h 1454514"/>
                <a:gd name="connsiteX28" fmla="*/ 1349952 w 1389185"/>
                <a:gd name="connsiteY28" fmla="*/ 1240685 h 1454514"/>
                <a:gd name="connsiteX29" fmla="*/ 1365755 w 1389185"/>
                <a:gd name="connsiteY29" fmla="*/ 1440928 h 1454514"/>
                <a:gd name="connsiteX0" fmla="*/ 1365755 w 1367052"/>
                <a:gd name="connsiteY0" fmla="*/ 1440928 h 1454514"/>
                <a:gd name="connsiteX1" fmla="*/ 0 w 1367052"/>
                <a:gd name="connsiteY1" fmla="*/ 1442875 h 1454514"/>
                <a:gd name="connsiteX2" fmla="*/ 19916 w 1367052"/>
                <a:gd name="connsiteY2" fmla="*/ 1292640 h 1454514"/>
                <a:gd name="connsiteX3" fmla="*/ 123825 w 1367052"/>
                <a:gd name="connsiteY3" fmla="*/ 928958 h 1454514"/>
                <a:gd name="connsiteX4" fmla="*/ 342034 w 1367052"/>
                <a:gd name="connsiteY4" fmla="*/ 721140 h 1454514"/>
                <a:gd name="connsiteX5" fmla="*/ 496166 w 1367052"/>
                <a:gd name="connsiteY5" fmla="*/ 666804 h 1454514"/>
                <a:gd name="connsiteX6" fmla="*/ 456334 w 1367052"/>
                <a:gd name="connsiteY6" fmla="*/ 575667 h 1454514"/>
                <a:gd name="connsiteX7" fmla="*/ 456334 w 1367052"/>
                <a:gd name="connsiteY7" fmla="*/ 305503 h 1454514"/>
                <a:gd name="connsiteX8" fmla="*/ 605705 w 1367052"/>
                <a:gd name="connsiteY8" fmla="*/ 39020 h 1454514"/>
                <a:gd name="connsiteX9" fmla="*/ 886691 w 1367052"/>
                <a:gd name="connsiteY9" fmla="*/ 39886 h 1454514"/>
                <a:gd name="connsiteX10" fmla="*/ 934316 w 1367052"/>
                <a:gd name="connsiteY10" fmla="*/ 76903 h 1454514"/>
                <a:gd name="connsiteX11" fmla="*/ 1007052 w 1367052"/>
                <a:gd name="connsiteY11" fmla="*/ 170422 h 1454514"/>
                <a:gd name="connsiteX12" fmla="*/ 1027834 w 1367052"/>
                <a:gd name="connsiteY12" fmla="*/ 253549 h 1454514"/>
                <a:gd name="connsiteX13" fmla="*/ 1038225 w 1367052"/>
                <a:gd name="connsiteY13" fmla="*/ 357458 h 1454514"/>
                <a:gd name="connsiteX14" fmla="*/ 1027834 w 1367052"/>
                <a:gd name="connsiteY14" fmla="*/ 523712 h 1454514"/>
                <a:gd name="connsiteX15" fmla="*/ 996661 w 1367052"/>
                <a:gd name="connsiteY15" fmla="*/ 586058 h 1454514"/>
                <a:gd name="connsiteX16" fmla="*/ 965488 w 1367052"/>
                <a:gd name="connsiteY16" fmla="*/ 648403 h 1454514"/>
                <a:gd name="connsiteX17" fmla="*/ 975879 w 1367052"/>
                <a:gd name="connsiteY17" fmla="*/ 679576 h 1454514"/>
                <a:gd name="connsiteX18" fmla="*/ 1017443 w 1367052"/>
                <a:gd name="connsiteY18" fmla="*/ 689967 h 1454514"/>
                <a:gd name="connsiteX19" fmla="*/ 1048616 w 1367052"/>
                <a:gd name="connsiteY19" fmla="*/ 700358 h 1454514"/>
                <a:gd name="connsiteX20" fmla="*/ 1142134 w 1367052"/>
                <a:gd name="connsiteY20" fmla="*/ 783485 h 1454514"/>
                <a:gd name="connsiteX21" fmla="*/ 1173306 w 1367052"/>
                <a:gd name="connsiteY21" fmla="*/ 804267 h 1454514"/>
                <a:gd name="connsiteX22" fmla="*/ 1194088 w 1367052"/>
                <a:gd name="connsiteY22" fmla="*/ 835440 h 1454514"/>
                <a:gd name="connsiteX23" fmla="*/ 1246043 w 1367052"/>
                <a:gd name="connsiteY23" fmla="*/ 897785 h 1454514"/>
                <a:gd name="connsiteX24" fmla="*/ 1266825 w 1367052"/>
                <a:gd name="connsiteY24" fmla="*/ 970522 h 1454514"/>
                <a:gd name="connsiteX25" fmla="*/ 1297997 w 1367052"/>
                <a:gd name="connsiteY25" fmla="*/ 1064040 h 1454514"/>
                <a:gd name="connsiteX26" fmla="*/ 1308388 w 1367052"/>
                <a:gd name="connsiteY26" fmla="*/ 1095212 h 1454514"/>
                <a:gd name="connsiteX27" fmla="*/ 1329170 w 1367052"/>
                <a:gd name="connsiteY27" fmla="*/ 1178340 h 1454514"/>
                <a:gd name="connsiteX28" fmla="*/ 1349952 w 1367052"/>
                <a:gd name="connsiteY28" fmla="*/ 1240685 h 1454514"/>
                <a:gd name="connsiteX29" fmla="*/ 1365755 w 1367052"/>
                <a:gd name="connsiteY29" fmla="*/ 1440928 h 1454514"/>
                <a:gd name="connsiteX0" fmla="*/ 1365755 w 1388365"/>
                <a:gd name="connsiteY0" fmla="*/ 1440928 h 1453450"/>
                <a:gd name="connsiteX1" fmla="*/ 0 w 1388365"/>
                <a:gd name="connsiteY1" fmla="*/ 1442875 h 1453450"/>
                <a:gd name="connsiteX2" fmla="*/ 19916 w 1388365"/>
                <a:gd name="connsiteY2" fmla="*/ 1292640 h 1453450"/>
                <a:gd name="connsiteX3" fmla="*/ 123825 w 1388365"/>
                <a:gd name="connsiteY3" fmla="*/ 928958 h 1453450"/>
                <a:gd name="connsiteX4" fmla="*/ 342034 w 1388365"/>
                <a:gd name="connsiteY4" fmla="*/ 721140 h 1453450"/>
                <a:gd name="connsiteX5" fmla="*/ 496166 w 1388365"/>
                <a:gd name="connsiteY5" fmla="*/ 666804 h 1453450"/>
                <a:gd name="connsiteX6" fmla="*/ 456334 w 1388365"/>
                <a:gd name="connsiteY6" fmla="*/ 575667 h 1453450"/>
                <a:gd name="connsiteX7" fmla="*/ 456334 w 1388365"/>
                <a:gd name="connsiteY7" fmla="*/ 305503 h 1453450"/>
                <a:gd name="connsiteX8" fmla="*/ 605705 w 1388365"/>
                <a:gd name="connsiteY8" fmla="*/ 39020 h 1453450"/>
                <a:gd name="connsiteX9" fmla="*/ 886691 w 1388365"/>
                <a:gd name="connsiteY9" fmla="*/ 39886 h 1453450"/>
                <a:gd name="connsiteX10" fmla="*/ 934316 w 1388365"/>
                <a:gd name="connsiteY10" fmla="*/ 76903 h 1453450"/>
                <a:gd name="connsiteX11" fmla="*/ 1007052 w 1388365"/>
                <a:gd name="connsiteY11" fmla="*/ 170422 h 1453450"/>
                <a:gd name="connsiteX12" fmla="*/ 1027834 w 1388365"/>
                <a:gd name="connsiteY12" fmla="*/ 253549 h 1453450"/>
                <a:gd name="connsiteX13" fmla="*/ 1038225 w 1388365"/>
                <a:gd name="connsiteY13" fmla="*/ 357458 h 1453450"/>
                <a:gd name="connsiteX14" fmla="*/ 1027834 w 1388365"/>
                <a:gd name="connsiteY14" fmla="*/ 523712 h 1453450"/>
                <a:gd name="connsiteX15" fmla="*/ 996661 w 1388365"/>
                <a:gd name="connsiteY15" fmla="*/ 586058 h 1453450"/>
                <a:gd name="connsiteX16" fmla="*/ 965488 w 1388365"/>
                <a:gd name="connsiteY16" fmla="*/ 648403 h 1453450"/>
                <a:gd name="connsiteX17" fmla="*/ 975879 w 1388365"/>
                <a:gd name="connsiteY17" fmla="*/ 679576 h 1453450"/>
                <a:gd name="connsiteX18" fmla="*/ 1017443 w 1388365"/>
                <a:gd name="connsiteY18" fmla="*/ 689967 h 1453450"/>
                <a:gd name="connsiteX19" fmla="*/ 1048616 w 1388365"/>
                <a:gd name="connsiteY19" fmla="*/ 700358 h 1453450"/>
                <a:gd name="connsiteX20" fmla="*/ 1142134 w 1388365"/>
                <a:gd name="connsiteY20" fmla="*/ 783485 h 1453450"/>
                <a:gd name="connsiteX21" fmla="*/ 1173306 w 1388365"/>
                <a:gd name="connsiteY21" fmla="*/ 804267 h 1453450"/>
                <a:gd name="connsiteX22" fmla="*/ 1194088 w 1388365"/>
                <a:gd name="connsiteY22" fmla="*/ 835440 h 1453450"/>
                <a:gd name="connsiteX23" fmla="*/ 1246043 w 1388365"/>
                <a:gd name="connsiteY23" fmla="*/ 897785 h 1453450"/>
                <a:gd name="connsiteX24" fmla="*/ 1266825 w 1388365"/>
                <a:gd name="connsiteY24" fmla="*/ 970522 h 1453450"/>
                <a:gd name="connsiteX25" fmla="*/ 1297997 w 1388365"/>
                <a:gd name="connsiteY25" fmla="*/ 1064040 h 1453450"/>
                <a:gd name="connsiteX26" fmla="*/ 1308388 w 1388365"/>
                <a:gd name="connsiteY26" fmla="*/ 1095212 h 1453450"/>
                <a:gd name="connsiteX27" fmla="*/ 1329170 w 1388365"/>
                <a:gd name="connsiteY27" fmla="*/ 1178340 h 1453450"/>
                <a:gd name="connsiteX28" fmla="*/ 1349952 w 1388365"/>
                <a:gd name="connsiteY28" fmla="*/ 1240685 h 1453450"/>
                <a:gd name="connsiteX29" fmla="*/ 1365755 w 1388365"/>
                <a:gd name="connsiteY29" fmla="*/ 1440928 h 1453450"/>
                <a:gd name="connsiteX0" fmla="*/ 1365755 w 1388358"/>
                <a:gd name="connsiteY0" fmla="*/ 1440928 h 1454514"/>
                <a:gd name="connsiteX1" fmla="*/ 0 w 1388358"/>
                <a:gd name="connsiteY1" fmla="*/ 1442875 h 1454514"/>
                <a:gd name="connsiteX2" fmla="*/ 19916 w 1388358"/>
                <a:gd name="connsiteY2" fmla="*/ 1292640 h 1454514"/>
                <a:gd name="connsiteX3" fmla="*/ 123825 w 1388358"/>
                <a:gd name="connsiteY3" fmla="*/ 928958 h 1454514"/>
                <a:gd name="connsiteX4" fmla="*/ 342034 w 1388358"/>
                <a:gd name="connsiteY4" fmla="*/ 721140 h 1454514"/>
                <a:gd name="connsiteX5" fmla="*/ 496166 w 1388358"/>
                <a:gd name="connsiteY5" fmla="*/ 666804 h 1454514"/>
                <a:gd name="connsiteX6" fmla="*/ 456334 w 1388358"/>
                <a:gd name="connsiteY6" fmla="*/ 575667 h 1454514"/>
                <a:gd name="connsiteX7" fmla="*/ 456334 w 1388358"/>
                <a:gd name="connsiteY7" fmla="*/ 305503 h 1454514"/>
                <a:gd name="connsiteX8" fmla="*/ 605705 w 1388358"/>
                <a:gd name="connsiteY8" fmla="*/ 39020 h 1454514"/>
                <a:gd name="connsiteX9" fmla="*/ 886691 w 1388358"/>
                <a:gd name="connsiteY9" fmla="*/ 39886 h 1454514"/>
                <a:gd name="connsiteX10" fmla="*/ 934316 w 1388358"/>
                <a:gd name="connsiteY10" fmla="*/ 76903 h 1454514"/>
                <a:gd name="connsiteX11" fmla="*/ 1007052 w 1388358"/>
                <a:gd name="connsiteY11" fmla="*/ 170422 h 1454514"/>
                <a:gd name="connsiteX12" fmla="*/ 1027834 w 1388358"/>
                <a:gd name="connsiteY12" fmla="*/ 253549 h 1454514"/>
                <a:gd name="connsiteX13" fmla="*/ 1038225 w 1388358"/>
                <a:gd name="connsiteY13" fmla="*/ 357458 h 1454514"/>
                <a:gd name="connsiteX14" fmla="*/ 1027834 w 1388358"/>
                <a:gd name="connsiteY14" fmla="*/ 523712 h 1454514"/>
                <a:gd name="connsiteX15" fmla="*/ 996661 w 1388358"/>
                <a:gd name="connsiteY15" fmla="*/ 586058 h 1454514"/>
                <a:gd name="connsiteX16" fmla="*/ 965488 w 1388358"/>
                <a:gd name="connsiteY16" fmla="*/ 648403 h 1454514"/>
                <a:gd name="connsiteX17" fmla="*/ 975879 w 1388358"/>
                <a:gd name="connsiteY17" fmla="*/ 679576 h 1454514"/>
                <a:gd name="connsiteX18" fmla="*/ 1017443 w 1388358"/>
                <a:gd name="connsiteY18" fmla="*/ 689967 h 1454514"/>
                <a:gd name="connsiteX19" fmla="*/ 1048616 w 1388358"/>
                <a:gd name="connsiteY19" fmla="*/ 700358 h 1454514"/>
                <a:gd name="connsiteX20" fmla="*/ 1142134 w 1388358"/>
                <a:gd name="connsiteY20" fmla="*/ 783485 h 1454514"/>
                <a:gd name="connsiteX21" fmla="*/ 1173306 w 1388358"/>
                <a:gd name="connsiteY21" fmla="*/ 804267 h 1454514"/>
                <a:gd name="connsiteX22" fmla="*/ 1194088 w 1388358"/>
                <a:gd name="connsiteY22" fmla="*/ 835440 h 1454514"/>
                <a:gd name="connsiteX23" fmla="*/ 1246043 w 1388358"/>
                <a:gd name="connsiteY23" fmla="*/ 897785 h 1454514"/>
                <a:gd name="connsiteX24" fmla="*/ 1266825 w 1388358"/>
                <a:gd name="connsiteY24" fmla="*/ 970522 h 1454514"/>
                <a:gd name="connsiteX25" fmla="*/ 1297997 w 1388358"/>
                <a:gd name="connsiteY25" fmla="*/ 1064040 h 1454514"/>
                <a:gd name="connsiteX26" fmla="*/ 1308388 w 1388358"/>
                <a:gd name="connsiteY26" fmla="*/ 1095212 h 1454514"/>
                <a:gd name="connsiteX27" fmla="*/ 1329170 w 1388358"/>
                <a:gd name="connsiteY27" fmla="*/ 1178340 h 1454514"/>
                <a:gd name="connsiteX28" fmla="*/ 1349952 w 1388358"/>
                <a:gd name="connsiteY28" fmla="*/ 1240685 h 1454514"/>
                <a:gd name="connsiteX29" fmla="*/ 1365755 w 1388358"/>
                <a:gd name="connsiteY29" fmla="*/ 1440928 h 1454514"/>
                <a:gd name="connsiteX0" fmla="*/ 1365755 w 1388363"/>
                <a:gd name="connsiteY0" fmla="*/ 1440928 h 1453963"/>
                <a:gd name="connsiteX1" fmla="*/ 0 w 1388363"/>
                <a:gd name="connsiteY1" fmla="*/ 1442875 h 1453963"/>
                <a:gd name="connsiteX2" fmla="*/ 19916 w 1388363"/>
                <a:gd name="connsiteY2" fmla="*/ 1292640 h 1453963"/>
                <a:gd name="connsiteX3" fmla="*/ 123825 w 1388363"/>
                <a:gd name="connsiteY3" fmla="*/ 928958 h 1453963"/>
                <a:gd name="connsiteX4" fmla="*/ 342034 w 1388363"/>
                <a:gd name="connsiteY4" fmla="*/ 721140 h 1453963"/>
                <a:gd name="connsiteX5" fmla="*/ 496166 w 1388363"/>
                <a:gd name="connsiteY5" fmla="*/ 666804 h 1453963"/>
                <a:gd name="connsiteX6" fmla="*/ 456334 w 1388363"/>
                <a:gd name="connsiteY6" fmla="*/ 575667 h 1453963"/>
                <a:gd name="connsiteX7" fmla="*/ 456334 w 1388363"/>
                <a:gd name="connsiteY7" fmla="*/ 305503 h 1453963"/>
                <a:gd name="connsiteX8" fmla="*/ 605705 w 1388363"/>
                <a:gd name="connsiteY8" fmla="*/ 39020 h 1453963"/>
                <a:gd name="connsiteX9" fmla="*/ 886691 w 1388363"/>
                <a:gd name="connsiteY9" fmla="*/ 39886 h 1453963"/>
                <a:gd name="connsiteX10" fmla="*/ 934316 w 1388363"/>
                <a:gd name="connsiteY10" fmla="*/ 76903 h 1453963"/>
                <a:gd name="connsiteX11" fmla="*/ 1007052 w 1388363"/>
                <a:gd name="connsiteY11" fmla="*/ 170422 h 1453963"/>
                <a:gd name="connsiteX12" fmla="*/ 1027834 w 1388363"/>
                <a:gd name="connsiteY12" fmla="*/ 253549 h 1453963"/>
                <a:gd name="connsiteX13" fmla="*/ 1038225 w 1388363"/>
                <a:gd name="connsiteY13" fmla="*/ 357458 h 1453963"/>
                <a:gd name="connsiteX14" fmla="*/ 1027834 w 1388363"/>
                <a:gd name="connsiteY14" fmla="*/ 523712 h 1453963"/>
                <a:gd name="connsiteX15" fmla="*/ 996661 w 1388363"/>
                <a:gd name="connsiteY15" fmla="*/ 586058 h 1453963"/>
                <a:gd name="connsiteX16" fmla="*/ 965488 w 1388363"/>
                <a:gd name="connsiteY16" fmla="*/ 648403 h 1453963"/>
                <a:gd name="connsiteX17" fmla="*/ 975879 w 1388363"/>
                <a:gd name="connsiteY17" fmla="*/ 679576 h 1453963"/>
                <a:gd name="connsiteX18" fmla="*/ 1017443 w 1388363"/>
                <a:gd name="connsiteY18" fmla="*/ 689967 h 1453963"/>
                <a:gd name="connsiteX19" fmla="*/ 1048616 w 1388363"/>
                <a:gd name="connsiteY19" fmla="*/ 700358 h 1453963"/>
                <a:gd name="connsiteX20" fmla="*/ 1142134 w 1388363"/>
                <a:gd name="connsiteY20" fmla="*/ 783485 h 1453963"/>
                <a:gd name="connsiteX21" fmla="*/ 1173306 w 1388363"/>
                <a:gd name="connsiteY21" fmla="*/ 804267 h 1453963"/>
                <a:gd name="connsiteX22" fmla="*/ 1194088 w 1388363"/>
                <a:gd name="connsiteY22" fmla="*/ 835440 h 1453963"/>
                <a:gd name="connsiteX23" fmla="*/ 1246043 w 1388363"/>
                <a:gd name="connsiteY23" fmla="*/ 897785 h 1453963"/>
                <a:gd name="connsiteX24" fmla="*/ 1266825 w 1388363"/>
                <a:gd name="connsiteY24" fmla="*/ 970522 h 1453963"/>
                <a:gd name="connsiteX25" fmla="*/ 1297997 w 1388363"/>
                <a:gd name="connsiteY25" fmla="*/ 1064040 h 1453963"/>
                <a:gd name="connsiteX26" fmla="*/ 1308388 w 1388363"/>
                <a:gd name="connsiteY26" fmla="*/ 1095212 h 1453963"/>
                <a:gd name="connsiteX27" fmla="*/ 1329170 w 1388363"/>
                <a:gd name="connsiteY27" fmla="*/ 1178340 h 1453963"/>
                <a:gd name="connsiteX28" fmla="*/ 1349952 w 1388363"/>
                <a:gd name="connsiteY28" fmla="*/ 1240685 h 1453963"/>
                <a:gd name="connsiteX29" fmla="*/ 1365755 w 1388363"/>
                <a:gd name="connsiteY29" fmla="*/ 1440928 h 1453963"/>
                <a:gd name="connsiteX0" fmla="*/ 1365755 w 1388363"/>
                <a:gd name="connsiteY0" fmla="*/ 1440928 h 1444439"/>
                <a:gd name="connsiteX1" fmla="*/ 0 w 1388363"/>
                <a:gd name="connsiteY1" fmla="*/ 1442875 h 1444439"/>
                <a:gd name="connsiteX2" fmla="*/ 19916 w 1388363"/>
                <a:gd name="connsiteY2" fmla="*/ 1292640 h 1444439"/>
                <a:gd name="connsiteX3" fmla="*/ 123825 w 1388363"/>
                <a:gd name="connsiteY3" fmla="*/ 928958 h 1444439"/>
                <a:gd name="connsiteX4" fmla="*/ 342034 w 1388363"/>
                <a:gd name="connsiteY4" fmla="*/ 721140 h 1444439"/>
                <a:gd name="connsiteX5" fmla="*/ 496166 w 1388363"/>
                <a:gd name="connsiteY5" fmla="*/ 666804 h 1444439"/>
                <a:gd name="connsiteX6" fmla="*/ 456334 w 1388363"/>
                <a:gd name="connsiteY6" fmla="*/ 575667 h 1444439"/>
                <a:gd name="connsiteX7" fmla="*/ 456334 w 1388363"/>
                <a:gd name="connsiteY7" fmla="*/ 305503 h 1444439"/>
                <a:gd name="connsiteX8" fmla="*/ 605705 w 1388363"/>
                <a:gd name="connsiteY8" fmla="*/ 39020 h 1444439"/>
                <a:gd name="connsiteX9" fmla="*/ 886691 w 1388363"/>
                <a:gd name="connsiteY9" fmla="*/ 39886 h 1444439"/>
                <a:gd name="connsiteX10" fmla="*/ 934316 w 1388363"/>
                <a:gd name="connsiteY10" fmla="*/ 76903 h 1444439"/>
                <a:gd name="connsiteX11" fmla="*/ 1007052 w 1388363"/>
                <a:gd name="connsiteY11" fmla="*/ 170422 h 1444439"/>
                <a:gd name="connsiteX12" fmla="*/ 1027834 w 1388363"/>
                <a:gd name="connsiteY12" fmla="*/ 253549 h 1444439"/>
                <a:gd name="connsiteX13" fmla="*/ 1038225 w 1388363"/>
                <a:gd name="connsiteY13" fmla="*/ 357458 h 1444439"/>
                <a:gd name="connsiteX14" fmla="*/ 1027834 w 1388363"/>
                <a:gd name="connsiteY14" fmla="*/ 523712 h 1444439"/>
                <a:gd name="connsiteX15" fmla="*/ 996661 w 1388363"/>
                <a:gd name="connsiteY15" fmla="*/ 586058 h 1444439"/>
                <a:gd name="connsiteX16" fmla="*/ 965488 w 1388363"/>
                <a:gd name="connsiteY16" fmla="*/ 648403 h 1444439"/>
                <a:gd name="connsiteX17" fmla="*/ 975879 w 1388363"/>
                <a:gd name="connsiteY17" fmla="*/ 679576 h 1444439"/>
                <a:gd name="connsiteX18" fmla="*/ 1017443 w 1388363"/>
                <a:gd name="connsiteY18" fmla="*/ 689967 h 1444439"/>
                <a:gd name="connsiteX19" fmla="*/ 1048616 w 1388363"/>
                <a:gd name="connsiteY19" fmla="*/ 700358 h 1444439"/>
                <a:gd name="connsiteX20" fmla="*/ 1142134 w 1388363"/>
                <a:gd name="connsiteY20" fmla="*/ 783485 h 1444439"/>
                <a:gd name="connsiteX21" fmla="*/ 1173306 w 1388363"/>
                <a:gd name="connsiteY21" fmla="*/ 804267 h 1444439"/>
                <a:gd name="connsiteX22" fmla="*/ 1194088 w 1388363"/>
                <a:gd name="connsiteY22" fmla="*/ 835440 h 1444439"/>
                <a:gd name="connsiteX23" fmla="*/ 1246043 w 1388363"/>
                <a:gd name="connsiteY23" fmla="*/ 897785 h 1444439"/>
                <a:gd name="connsiteX24" fmla="*/ 1266825 w 1388363"/>
                <a:gd name="connsiteY24" fmla="*/ 970522 h 1444439"/>
                <a:gd name="connsiteX25" fmla="*/ 1297997 w 1388363"/>
                <a:gd name="connsiteY25" fmla="*/ 1064040 h 1444439"/>
                <a:gd name="connsiteX26" fmla="*/ 1308388 w 1388363"/>
                <a:gd name="connsiteY26" fmla="*/ 1095212 h 1444439"/>
                <a:gd name="connsiteX27" fmla="*/ 1329170 w 1388363"/>
                <a:gd name="connsiteY27" fmla="*/ 1178340 h 1444439"/>
                <a:gd name="connsiteX28" fmla="*/ 1349952 w 1388363"/>
                <a:gd name="connsiteY28" fmla="*/ 1240685 h 1444439"/>
                <a:gd name="connsiteX29" fmla="*/ 1365755 w 1388363"/>
                <a:gd name="connsiteY29" fmla="*/ 1440928 h 1444439"/>
                <a:gd name="connsiteX0" fmla="*/ 1365755 w 1392472"/>
                <a:gd name="connsiteY0" fmla="*/ 1440928 h 1444439"/>
                <a:gd name="connsiteX1" fmla="*/ 0 w 1392472"/>
                <a:gd name="connsiteY1" fmla="*/ 1442875 h 1444439"/>
                <a:gd name="connsiteX2" fmla="*/ 19916 w 1392472"/>
                <a:gd name="connsiteY2" fmla="*/ 1292640 h 1444439"/>
                <a:gd name="connsiteX3" fmla="*/ 123825 w 1392472"/>
                <a:gd name="connsiteY3" fmla="*/ 928958 h 1444439"/>
                <a:gd name="connsiteX4" fmla="*/ 342034 w 1392472"/>
                <a:gd name="connsiteY4" fmla="*/ 721140 h 1444439"/>
                <a:gd name="connsiteX5" fmla="*/ 496166 w 1392472"/>
                <a:gd name="connsiteY5" fmla="*/ 666804 h 1444439"/>
                <a:gd name="connsiteX6" fmla="*/ 456334 w 1392472"/>
                <a:gd name="connsiteY6" fmla="*/ 575667 h 1444439"/>
                <a:gd name="connsiteX7" fmla="*/ 456334 w 1392472"/>
                <a:gd name="connsiteY7" fmla="*/ 305503 h 1444439"/>
                <a:gd name="connsiteX8" fmla="*/ 605705 w 1392472"/>
                <a:gd name="connsiteY8" fmla="*/ 39020 h 1444439"/>
                <a:gd name="connsiteX9" fmla="*/ 886691 w 1392472"/>
                <a:gd name="connsiteY9" fmla="*/ 39886 h 1444439"/>
                <a:gd name="connsiteX10" fmla="*/ 934316 w 1392472"/>
                <a:gd name="connsiteY10" fmla="*/ 76903 h 1444439"/>
                <a:gd name="connsiteX11" fmla="*/ 1007052 w 1392472"/>
                <a:gd name="connsiteY11" fmla="*/ 170422 h 1444439"/>
                <a:gd name="connsiteX12" fmla="*/ 1027834 w 1392472"/>
                <a:gd name="connsiteY12" fmla="*/ 253549 h 1444439"/>
                <a:gd name="connsiteX13" fmla="*/ 1038225 w 1392472"/>
                <a:gd name="connsiteY13" fmla="*/ 357458 h 1444439"/>
                <a:gd name="connsiteX14" fmla="*/ 1027834 w 1392472"/>
                <a:gd name="connsiteY14" fmla="*/ 523712 h 1444439"/>
                <a:gd name="connsiteX15" fmla="*/ 996661 w 1392472"/>
                <a:gd name="connsiteY15" fmla="*/ 586058 h 1444439"/>
                <a:gd name="connsiteX16" fmla="*/ 965488 w 1392472"/>
                <a:gd name="connsiteY16" fmla="*/ 648403 h 1444439"/>
                <a:gd name="connsiteX17" fmla="*/ 975879 w 1392472"/>
                <a:gd name="connsiteY17" fmla="*/ 679576 h 1444439"/>
                <a:gd name="connsiteX18" fmla="*/ 1017443 w 1392472"/>
                <a:gd name="connsiteY18" fmla="*/ 689967 h 1444439"/>
                <a:gd name="connsiteX19" fmla="*/ 1048616 w 1392472"/>
                <a:gd name="connsiteY19" fmla="*/ 700358 h 1444439"/>
                <a:gd name="connsiteX20" fmla="*/ 1142134 w 1392472"/>
                <a:gd name="connsiteY20" fmla="*/ 783485 h 1444439"/>
                <a:gd name="connsiteX21" fmla="*/ 1173306 w 1392472"/>
                <a:gd name="connsiteY21" fmla="*/ 804267 h 1444439"/>
                <a:gd name="connsiteX22" fmla="*/ 1194088 w 1392472"/>
                <a:gd name="connsiteY22" fmla="*/ 835440 h 1444439"/>
                <a:gd name="connsiteX23" fmla="*/ 1246043 w 1392472"/>
                <a:gd name="connsiteY23" fmla="*/ 897785 h 1444439"/>
                <a:gd name="connsiteX24" fmla="*/ 1266825 w 1392472"/>
                <a:gd name="connsiteY24" fmla="*/ 970522 h 1444439"/>
                <a:gd name="connsiteX25" fmla="*/ 1297997 w 1392472"/>
                <a:gd name="connsiteY25" fmla="*/ 1064040 h 1444439"/>
                <a:gd name="connsiteX26" fmla="*/ 1308388 w 1392472"/>
                <a:gd name="connsiteY26" fmla="*/ 1095212 h 1444439"/>
                <a:gd name="connsiteX27" fmla="*/ 1329170 w 1392472"/>
                <a:gd name="connsiteY27" fmla="*/ 1178340 h 1444439"/>
                <a:gd name="connsiteX28" fmla="*/ 1366621 w 1392472"/>
                <a:gd name="connsiteY28" fmla="*/ 1309741 h 1444439"/>
                <a:gd name="connsiteX29" fmla="*/ 1365755 w 1392472"/>
                <a:gd name="connsiteY29" fmla="*/ 1440928 h 1444439"/>
                <a:gd name="connsiteX0" fmla="*/ 1365755 w 1391159"/>
                <a:gd name="connsiteY0" fmla="*/ 1440928 h 1444439"/>
                <a:gd name="connsiteX1" fmla="*/ 0 w 1391159"/>
                <a:gd name="connsiteY1" fmla="*/ 1442875 h 1444439"/>
                <a:gd name="connsiteX2" fmla="*/ 19916 w 1391159"/>
                <a:gd name="connsiteY2" fmla="*/ 1292640 h 1444439"/>
                <a:gd name="connsiteX3" fmla="*/ 123825 w 1391159"/>
                <a:gd name="connsiteY3" fmla="*/ 928958 h 1444439"/>
                <a:gd name="connsiteX4" fmla="*/ 342034 w 1391159"/>
                <a:gd name="connsiteY4" fmla="*/ 721140 h 1444439"/>
                <a:gd name="connsiteX5" fmla="*/ 496166 w 1391159"/>
                <a:gd name="connsiteY5" fmla="*/ 666804 h 1444439"/>
                <a:gd name="connsiteX6" fmla="*/ 456334 w 1391159"/>
                <a:gd name="connsiteY6" fmla="*/ 575667 h 1444439"/>
                <a:gd name="connsiteX7" fmla="*/ 456334 w 1391159"/>
                <a:gd name="connsiteY7" fmla="*/ 305503 h 1444439"/>
                <a:gd name="connsiteX8" fmla="*/ 605705 w 1391159"/>
                <a:gd name="connsiteY8" fmla="*/ 39020 h 1444439"/>
                <a:gd name="connsiteX9" fmla="*/ 886691 w 1391159"/>
                <a:gd name="connsiteY9" fmla="*/ 39886 h 1444439"/>
                <a:gd name="connsiteX10" fmla="*/ 934316 w 1391159"/>
                <a:gd name="connsiteY10" fmla="*/ 76903 h 1444439"/>
                <a:gd name="connsiteX11" fmla="*/ 1007052 w 1391159"/>
                <a:gd name="connsiteY11" fmla="*/ 170422 h 1444439"/>
                <a:gd name="connsiteX12" fmla="*/ 1027834 w 1391159"/>
                <a:gd name="connsiteY12" fmla="*/ 253549 h 1444439"/>
                <a:gd name="connsiteX13" fmla="*/ 1038225 w 1391159"/>
                <a:gd name="connsiteY13" fmla="*/ 357458 h 1444439"/>
                <a:gd name="connsiteX14" fmla="*/ 1027834 w 1391159"/>
                <a:gd name="connsiteY14" fmla="*/ 523712 h 1444439"/>
                <a:gd name="connsiteX15" fmla="*/ 996661 w 1391159"/>
                <a:gd name="connsiteY15" fmla="*/ 586058 h 1444439"/>
                <a:gd name="connsiteX16" fmla="*/ 965488 w 1391159"/>
                <a:gd name="connsiteY16" fmla="*/ 648403 h 1444439"/>
                <a:gd name="connsiteX17" fmla="*/ 975879 w 1391159"/>
                <a:gd name="connsiteY17" fmla="*/ 679576 h 1444439"/>
                <a:gd name="connsiteX18" fmla="*/ 1017443 w 1391159"/>
                <a:gd name="connsiteY18" fmla="*/ 689967 h 1444439"/>
                <a:gd name="connsiteX19" fmla="*/ 1048616 w 1391159"/>
                <a:gd name="connsiteY19" fmla="*/ 700358 h 1444439"/>
                <a:gd name="connsiteX20" fmla="*/ 1142134 w 1391159"/>
                <a:gd name="connsiteY20" fmla="*/ 783485 h 1444439"/>
                <a:gd name="connsiteX21" fmla="*/ 1173306 w 1391159"/>
                <a:gd name="connsiteY21" fmla="*/ 804267 h 1444439"/>
                <a:gd name="connsiteX22" fmla="*/ 1194088 w 1391159"/>
                <a:gd name="connsiteY22" fmla="*/ 835440 h 1444439"/>
                <a:gd name="connsiteX23" fmla="*/ 1246043 w 1391159"/>
                <a:gd name="connsiteY23" fmla="*/ 897785 h 1444439"/>
                <a:gd name="connsiteX24" fmla="*/ 1266825 w 1391159"/>
                <a:gd name="connsiteY24" fmla="*/ 970522 h 1444439"/>
                <a:gd name="connsiteX25" fmla="*/ 1297997 w 1391159"/>
                <a:gd name="connsiteY25" fmla="*/ 1064040 h 1444439"/>
                <a:gd name="connsiteX26" fmla="*/ 1308388 w 1391159"/>
                <a:gd name="connsiteY26" fmla="*/ 1095212 h 1444439"/>
                <a:gd name="connsiteX27" fmla="*/ 1329170 w 1391159"/>
                <a:gd name="connsiteY27" fmla="*/ 1178340 h 1444439"/>
                <a:gd name="connsiteX28" fmla="*/ 1361858 w 1391159"/>
                <a:gd name="connsiteY28" fmla="*/ 1288310 h 1444439"/>
                <a:gd name="connsiteX29" fmla="*/ 1365755 w 1391159"/>
                <a:gd name="connsiteY29" fmla="*/ 1440928 h 1444439"/>
                <a:gd name="connsiteX0" fmla="*/ 1365755 w 1391800"/>
                <a:gd name="connsiteY0" fmla="*/ 1440928 h 1444439"/>
                <a:gd name="connsiteX1" fmla="*/ 0 w 1391800"/>
                <a:gd name="connsiteY1" fmla="*/ 1442875 h 1444439"/>
                <a:gd name="connsiteX2" fmla="*/ 19916 w 1391800"/>
                <a:gd name="connsiteY2" fmla="*/ 1292640 h 1444439"/>
                <a:gd name="connsiteX3" fmla="*/ 123825 w 1391800"/>
                <a:gd name="connsiteY3" fmla="*/ 928958 h 1444439"/>
                <a:gd name="connsiteX4" fmla="*/ 342034 w 1391800"/>
                <a:gd name="connsiteY4" fmla="*/ 721140 h 1444439"/>
                <a:gd name="connsiteX5" fmla="*/ 496166 w 1391800"/>
                <a:gd name="connsiteY5" fmla="*/ 666804 h 1444439"/>
                <a:gd name="connsiteX6" fmla="*/ 456334 w 1391800"/>
                <a:gd name="connsiteY6" fmla="*/ 575667 h 1444439"/>
                <a:gd name="connsiteX7" fmla="*/ 456334 w 1391800"/>
                <a:gd name="connsiteY7" fmla="*/ 305503 h 1444439"/>
                <a:gd name="connsiteX8" fmla="*/ 605705 w 1391800"/>
                <a:gd name="connsiteY8" fmla="*/ 39020 h 1444439"/>
                <a:gd name="connsiteX9" fmla="*/ 886691 w 1391800"/>
                <a:gd name="connsiteY9" fmla="*/ 39886 h 1444439"/>
                <a:gd name="connsiteX10" fmla="*/ 934316 w 1391800"/>
                <a:gd name="connsiteY10" fmla="*/ 76903 h 1444439"/>
                <a:gd name="connsiteX11" fmla="*/ 1007052 w 1391800"/>
                <a:gd name="connsiteY11" fmla="*/ 170422 h 1444439"/>
                <a:gd name="connsiteX12" fmla="*/ 1027834 w 1391800"/>
                <a:gd name="connsiteY12" fmla="*/ 253549 h 1444439"/>
                <a:gd name="connsiteX13" fmla="*/ 1038225 w 1391800"/>
                <a:gd name="connsiteY13" fmla="*/ 357458 h 1444439"/>
                <a:gd name="connsiteX14" fmla="*/ 1027834 w 1391800"/>
                <a:gd name="connsiteY14" fmla="*/ 523712 h 1444439"/>
                <a:gd name="connsiteX15" fmla="*/ 996661 w 1391800"/>
                <a:gd name="connsiteY15" fmla="*/ 586058 h 1444439"/>
                <a:gd name="connsiteX16" fmla="*/ 965488 w 1391800"/>
                <a:gd name="connsiteY16" fmla="*/ 648403 h 1444439"/>
                <a:gd name="connsiteX17" fmla="*/ 975879 w 1391800"/>
                <a:gd name="connsiteY17" fmla="*/ 679576 h 1444439"/>
                <a:gd name="connsiteX18" fmla="*/ 1017443 w 1391800"/>
                <a:gd name="connsiteY18" fmla="*/ 689967 h 1444439"/>
                <a:gd name="connsiteX19" fmla="*/ 1048616 w 1391800"/>
                <a:gd name="connsiteY19" fmla="*/ 700358 h 1444439"/>
                <a:gd name="connsiteX20" fmla="*/ 1142134 w 1391800"/>
                <a:gd name="connsiteY20" fmla="*/ 783485 h 1444439"/>
                <a:gd name="connsiteX21" fmla="*/ 1173306 w 1391800"/>
                <a:gd name="connsiteY21" fmla="*/ 804267 h 1444439"/>
                <a:gd name="connsiteX22" fmla="*/ 1194088 w 1391800"/>
                <a:gd name="connsiteY22" fmla="*/ 835440 h 1444439"/>
                <a:gd name="connsiteX23" fmla="*/ 1246043 w 1391800"/>
                <a:gd name="connsiteY23" fmla="*/ 897785 h 1444439"/>
                <a:gd name="connsiteX24" fmla="*/ 1266825 w 1391800"/>
                <a:gd name="connsiteY24" fmla="*/ 970522 h 1444439"/>
                <a:gd name="connsiteX25" fmla="*/ 1297997 w 1391800"/>
                <a:gd name="connsiteY25" fmla="*/ 1064040 h 1444439"/>
                <a:gd name="connsiteX26" fmla="*/ 1308388 w 1391800"/>
                <a:gd name="connsiteY26" fmla="*/ 1095212 h 1444439"/>
                <a:gd name="connsiteX27" fmla="*/ 1329170 w 1391800"/>
                <a:gd name="connsiteY27" fmla="*/ 1178340 h 1444439"/>
                <a:gd name="connsiteX28" fmla="*/ 1364240 w 1391800"/>
                <a:gd name="connsiteY28" fmla="*/ 1288310 h 1444439"/>
                <a:gd name="connsiteX29" fmla="*/ 1365755 w 1391800"/>
                <a:gd name="connsiteY29" fmla="*/ 1440928 h 1444439"/>
                <a:gd name="connsiteX0" fmla="*/ 1365755 w 1392472"/>
                <a:gd name="connsiteY0" fmla="*/ 1440928 h 1444439"/>
                <a:gd name="connsiteX1" fmla="*/ 0 w 1392472"/>
                <a:gd name="connsiteY1" fmla="*/ 1442875 h 1444439"/>
                <a:gd name="connsiteX2" fmla="*/ 19916 w 1392472"/>
                <a:gd name="connsiteY2" fmla="*/ 1292640 h 1444439"/>
                <a:gd name="connsiteX3" fmla="*/ 123825 w 1392472"/>
                <a:gd name="connsiteY3" fmla="*/ 928958 h 1444439"/>
                <a:gd name="connsiteX4" fmla="*/ 342034 w 1392472"/>
                <a:gd name="connsiteY4" fmla="*/ 721140 h 1444439"/>
                <a:gd name="connsiteX5" fmla="*/ 496166 w 1392472"/>
                <a:gd name="connsiteY5" fmla="*/ 666804 h 1444439"/>
                <a:gd name="connsiteX6" fmla="*/ 456334 w 1392472"/>
                <a:gd name="connsiteY6" fmla="*/ 575667 h 1444439"/>
                <a:gd name="connsiteX7" fmla="*/ 456334 w 1392472"/>
                <a:gd name="connsiteY7" fmla="*/ 305503 h 1444439"/>
                <a:gd name="connsiteX8" fmla="*/ 605705 w 1392472"/>
                <a:gd name="connsiteY8" fmla="*/ 39020 h 1444439"/>
                <a:gd name="connsiteX9" fmla="*/ 886691 w 1392472"/>
                <a:gd name="connsiteY9" fmla="*/ 39886 h 1444439"/>
                <a:gd name="connsiteX10" fmla="*/ 934316 w 1392472"/>
                <a:gd name="connsiteY10" fmla="*/ 76903 h 1444439"/>
                <a:gd name="connsiteX11" fmla="*/ 1007052 w 1392472"/>
                <a:gd name="connsiteY11" fmla="*/ 170422 h 1444439"/>
                <a:gd name="connsiteX12" fmla="*/ 1027834 w 1392472"/>
                <a:gd name="connsiteY12" fmla="*/ 253549 h 1444439"/>
                <a:gd name="connsiteX13" fmla="*/ 1038225 w 1392472"/>
                <a:gd name="connsiteY13" fmla="*/ 357458 h 1444439"/>
                <a:gd name="connsiteX14" fmla="*/ 1027834 w 1392472"/>
                <a:gd name="connsiteY14" fmla="*/ 523712 h 1444439"/>
                <a:gd name="connsiteX15" fmla="*/ 996661 w 1392472"/>
                <a:gd name="connsiteY15" fmla="*/ 586058 h 1444439"/>
                <a:gd name="connsiteX16" fmla="*/ 965488 w 1392472"/>
                <a:gd name="connsiteY16" fmla="*/ 648403 h 1444439"/>
                <a:gd name="connsiteX17" fmla="*/ 975879 w 1392472"/>
                <a:gd name="connsiteY17" fmla="*/ 679576 h 1444439"/>
                <a:gd name="connsiteX18" fmla="*/ 1017443 w 1392472"/>
                <a:gd name="connsiteY18" fmla="*/ 689967 h 1444439"/>
                <a:gd name="connsiteX19" fmla="*/ 1048616 w 1392472"/>
                <a:gd name="connsiteY19" fmla="*/ 700358 h 1444439"/>
                <a:gd name="connsiteX20" fmla="*/ 1142134 w 1392472"/>
                <a:gd name="connsiteY20" fmla="*/ 783485 h 1444439"/>
                <a:gd name="connsiteX21" fmla="*/ 1173306 w 1392472"/>
                <a:gd name="connsiteY21" fmla="*/ 804267 h 1444439"/>
                <a:gd name="connsiteX22" fmla="*/ 1194088 w 1392472"/>
                <a:gd name="connsiteY22" fmla="*/ 835440 h 1444439"/>
                <a:gd name="connsiteX23" fmla="*/ 1246043 w 1392472"/>
                <a:gd name="connsiteY23" fmla="*/ 897785 h 1444439"/>
                <a:gd name="connsiteX24" fmla="*/ 1266825 w 1392472"/>
                <a:gd name="connsiteY24" fmla="*/ 970522 h 1444439"/>
                <a:gd name="connsiteX25" fmla="*/ 1297997 w 1392472"/>
                <a:gd name="connsiteY25" fmla="*/ 1064040 h 1444439"/>
                <a:gd name="connsiteX26" fmla="*/ 1308388 w 1392472"/>
                <a:gd name="connsiteY26" fmla="*/ 1095212 h 1444439"/>
                <a:gd name="connsiteX27" fmla="*/ 1329170 w 1392472"/>
                <a:gd name="connsiteY27" fmla="*/ 1178340 h 1444439"/>
                <a:gd name="connsiteX28" fmla="*/ 1366622 w 1392472"/>
                <a:gd name="connsiteY28" fmla="*/ 1297835 h 1444439"/>
                <a:gd name="connsiteX29" fmla="*/ 1365755 w 1392472"/>
                <a:gd name="connsiteY29" fmla="*/ 1440928 h 1444439"/>
                <a:gd name="connsiteX0" fmla="*/ 1365755 w 1393672"/>
                <a:gd name="connsiteY0" fmla="*/ 1440928 h 1444439"/>
                <a:gd name="connsiteX1" fmla="*/ 0 w 1393672"/>
                <a:gd name="connsiteY1" fmla="*/ 1442875 h 1444439"/>
                <a:gd name="connsiteX2" fmla="*/ 19916 w 1393672"/>
                <a:gd name="connsiteY2" fmla="*/ 1292640 h 1444439"/>
                <a:gd name="connsiteX3" fmla="*/ 123825 w 1393672"/>
                <a:gd name="connsiteY3" fmla="*/ 928958 h 1444439"/>
                <a:gd name="connsiteX4" fmla="*/ 342034 w 1393672"/>
                <a:gd name="connsiteY4" fmla="*/ 721140 h 1444439"/>
                <a:gd name="connsiteX5" fmla="*/ 496166 w 1393672"/>
                <a:gd name="connsiteY5" fmla="*/ 666804 h 1444439"/>
                <a:gd name="connsiteX6" fmla="*/ 456334 w 1393672"/>
                <a:gd name="connsiteY6" fmla="*/ 575667 h 1444439"/>
                <a:gd name="connsiteX7" fmla="*/ 456334 w 1393672"/>
                <a:gd name="connsiteY7" fmla="*/ 305503 h 1444439"/>
                <a:gd name="connsiteX8" fmla="*/ 605705 w 1393672"/>
                <a:gd name="connsiteY8" fmla="*/ 39020 h 1444439"/>
                <a:gd name="connsiteX9" fmla="*/ 886691 w 1393672"/>
                <a:gd name="connsiteY9" fmla="*/ 39886 h 1444439"/>
                <a:gd name="connsiteX10" fmla="*/ 934316 w 1393672"/>
                <a:gd name="connsiteY10" fmla="*/ 76903 h 1444439"/>
                <a:gd name="connsiteX11" fmla="*/ 1007052 w 1393672"/>
                <a:gd name="connsiteY11" fmla="*/ 170422 h 1444439"/>
                <a:gd name="connsiteX12" fmla="*/ 1027834 w 1393672"/>
                <a:gd name="connsiteY12" fmla="*/ 253549 h 1444439"/>
                <a:gd name="connsiteX13" fmla="*/ 1038225 w 1393672"/>
                <a:gd name="connsiteY13" fmla="*/ 357458 h 1444439"/>
                <a:gd name="connsiteX14" fmla="*/ 1027834 w 1393672"/>
                <a:gd name="connsiteY14" fmla="*/ 523712 h 1444439"/>
                <a:gd name="connsiteX15" fmla="*/ 996661 w 1393672"/>
                <a:gd name="connsiteY15" fmla="*/ 586058 h 1444439"/>
                <a:gd name="connsiteX16" fmla="*/ 965488 w 1393672"/>
                <a:gd name="connsiteY16" fmla="*/ 648403 h 1444439"/>
                <a:gd name="connsiteX17" fmla="*/ 975879 w 1393672"/>
                <a:gd name="connsiteY17" fmla="*/ 679576 h 1444439"/>
                <a:gd name="connsiteX18" fmla="*/ 1017443 w 1393672"/>
                <a:gd name="connsiteY18" fmla="*/ 689967 h 1444439"/>
                <a:gd name="connsiteX19" fmla="*/ 1048616 w 1393672"/>
                <a:gd name="connsiteY19" fmla="*/ 700358 h 1444439"/>
                <a:gd name="connsiteX20" fmla="*/ 1142134 w 1393672"/>
                <a:gd name="connsiteY20" fmla="*/ 783485 h 1444439"/>
                <a:gd name="connsiteX21" fmla="*/ 1173306 w 1393672"/>
                <a:gd name="connsiteY21" fmla="*/ 804267 h 1444439"/>
                <a:gd name="connsiteX22" fmla="*/ 1194088 w 1393672"/>
                <a:gd name="connsiteY22" fmla="*/ 835440 h 1444439"/>
                <a:gd name="connsiteX23" fmla="*/ 1246043 w 1393672"/>
                <a:gd name="connsiteY23" fmla="*/ 897785 h 1444439"/>
                <a:gd name="connsiteX24" fmla="*/ 1266825 w 1393672"/>
                <a:gd name="connsiteY24" fmla="*/ 970522 h 1444439"/>
                <a:gd name="connsiteX25" fmla="*/ 1297997 w 1393672"/>
                <a:gd name="connsiteY25" fmla="*/ 1064040 h 1444439"/>
                <a:gd name="connsiteX26" fmla="*/ 1308388 w 1393672"/>
                <a:gd name="connsiteY26" fmla="*/ 1095212 h 1444439"/>
                <a:gd name="connsiteX27" fmla="*/ 1329170 w 1393672"/>
                <a:gd name="connsiteY27" fmla="*/ 1178340 h 1444439"/>
                <a:gd name="connsiteX28" fmla="*/ 1366622 w 1393672"/>
                <a:gd name="connsiteY28" fmla="*/ 1297835 h 1444439"/>
                <a:gd name="connsiteX29" fmla="*/ 1365755 w 1393672"/>
                <a:gd name="connsiteY29" fmla="*/ 1440928 h 1444439"/>
                <a:gd name="connsiteX0" fmla="*/ 1365755 w 1369718"/>
                <a:gd name="connsiteY0" fmla="*/ 1440928 h 1444439"/>
                <a:gd name="connsiteX1" fmla="*/ 0 w 1369718"/>
                <a:gd name="connsiteY1" fmla="*/ 1442875 h 1444439"/>
                <a:gd name="connsiteX2" fmla="*/ 19916 w 1369718"/>
                <a:gd name="connsiteY2" fmla="*/ 1292640 h 1444439"/>
                <a:gd name="connsiteX3" fmla="*/ 123825 w 1369718"/>
                <a:gd name="connsiteY3" fmla="*/ 928958 h 1444439"/>
                <a:gd name="connsiteX4" fmla="*/ 342034 w 1369718"/>
                <a:gd name="connsiteY4" fmla="*/ 721140 h 1444439"/>
                <a:gd name="connsiteX5" fmla="*/ 496166 w 1369718"/>
                <a:gd name="connsiteY5" fmla="*/ 666804 h 1444439"/>
                <a:gd name="connsiteX6" fmla="*/ 456334 w 1369718"/>
                <a:gd name="connsiteY6" fmla="*/ 575667 h 1444439"/>
                <a:gd name="connsiteX7" fmla="*/ 456334 w 1369718"/>
                <a:gd name="connsiteY7" fmla="*/ 305503 h 1444439"/>
                <a:gd name="connsiteX8" fmla="*/ 605705 w 1369718"/>
                <a:gd name="connsiteY8" fmla="*/ 39020 h 1444439"/>
                <a:gd name="connsiteX9" fmla="*/ 886691 w 1369718"/>
                <a:gd name="connsiteY9" fmla="*/ 39886 h 1444439"/>
                <a:gd name="connsiteX10" fmla="*/ 934316 w 1369718"/>
                <a:gd name="connsiteY10" fmla="*/ 76903 h 1444439"/>
                <a:gd name="connsiteX11" fmla="*/ 1007052 w 1369718"/>
                <a:gd name="connsiteY11" fmla="*/ 170422 h 1444439"/>
                <a:gd name="connsiteX12" fmla="*/ 1027834 w 1369718"/>
                <a:gd name="connsiteY12" fmla="*/ 253549 h 1444439"/>
                <a:gd name="connsiteX13" fmla="*/ 1038225 w 1369718"/>
                <a:gd name="connsiteY13" fmla="*/ 357458 h 1444439"/>
                <a:gd name="connsiteX14" fmla="*/ 1027834 w 1369718"/>
                <a:gd name="connsiteY14" fmla="*/ 523712 h 1444439"/>
                <a:gd name="connsiteX15" fmla="*/ 996661 w 1369718"/>
                <a:gd name="connsiteY15" fmla="*/ 586058 h 1444439"/>
                <a:gd name="connsiteX16" fmla="*/ 965488 w 1369718"/>
                <a:gd name="connsiteY16" fmla="*/ 648403 h 1444439"/>
                <a:gd name="connsiteX17" fmla="*/ 975879 w 1369718"/>
                <a:gd name="connsiteY17" fmla="*/ 679576 h 1444439"/>
                <a:gd name="connsiteX18" fmla="*/ 1017443 w 1369718"/>
                <a:gd name="connsiteY18" fmla="*/ 689967 h 1444439"/>
                <a:gd name="connsiteX19" fmla="*/ 1048616 w 1369718"/>
                <a:gd name="connsiteY19" fmla="*/ 700358 h 1444439"/>
                <a:gd name="connsiteX20" fmla="*/ 1142134 w 1369718"/>
                <a:gd name="connsiteY20" fmla="*/ 783485 h 1444439"/>
                <a:gd name="connsiteX21" fmla="*/ 1173306 w 1369718"/>
                <a:gd name="connsiteY21" fmla="*/ 804267 h 1444439"/>
                <a:gd name="connsiteX22" fmla="*/ 1194088 w 1369718"/>
                <a:gd name="connsiteY22" fmla="*/ 835440 h 1444439"/>
                <a:gd name="connsiteX23" fmla="*/ 1246043 w 1369718"/>
                <a:gd name="connsiteY23" fmla="*/ 897785 h 1444439"/>
                <a:gd name="connsiteX24" fmla="*/ 1266825 w 1369718"/>
                <a:gd name="connsiteY24" fmla="*/ 970522 h 1444439"/>
                <a:gd name="connsiteX25" fmla="*/ 1297997 w 1369718"/>
                <a:gd name="connsiteY25" fmla="*/ 1064040 h 1444439"/>
                <a:gd name="connsiteX26" fmla="*/ 1308388 w 1369718"/>
                <a:gd name="connsiteY26" fmla="*/ 1095212 h 1444439"/>
                <a:gd name="connsiteX27" fmla="*/ 1329170 w 1369718"/>
                <a:gd name="connsiteY27" fmla="*/ 1178340 h 1444439"/>
                <a:gd name="connsiteX28" fmla="*/ 1366622 w 1369718"/>
                <a:gd name="connsiteY28" fmla="*/ 1297835 h 1444439"/>
                <a:gd name="connsiteX29" fmla="*/ 1365755 w 1369718"/>
                <a:gd name="connsiteY29" fmla="*/ 1440928 h 1444439"/>
                <a:gd name="connsiteX0" fmla="*/ 1382424 w 1382424"/>
                <a:gd name="connsiteY0" fmla="*/ 1438547 h 1442875"/>
                <a:gd name="connsiteX1" fmla="*/ 0 w 1382424"/>
                <a:gd name="connsiteY1" fmla="*/ 1442875 h 1442875"/>
                <a:gd name="connsiteX2" fmla="*/ 19916 w 1382424"/>
                <a:gd name="connsiteY2" fmla="*/ 1292640 h 1442875"/>
                <a:gd name="connsiteX3" fmla="*/ 123825 w 1382424"/>
                <a:gd name="connsiteY3" fmla="*/ 928958 h 1442875"/>
                <a:gd name="connsiteX4" fmla="*/ 342034 w 1382424"/>
                <a:gd name="connsiteY4" fmla="*/ 721140 h 1442875"/>
                <a:gd name="connsiteX5" fmla="*/ 496166 w 1382424"/>
                <a:gd name="connsiteY5" fmla="*/ 666804 h 1442875"/>
                <a:gd name="connsiteX6" fmla="*/ 456334 w 1382424"/>
                <a:gd name="connsiteY6" fmla="*/ 575667 h 1442875"/>
                <a:gd name="connsiteX7" fmla="*/ 456334 w 1382424"/>
                <a:gd name="connsiteY7" fmla="*/ 305503 h 1442875"/>
                <a:gd name="connsiteX8" fmla="*/ 605705 w 1382424"/>
                <a:gd name="connsiteY8" fmla="*/ 39020 h 1442875"/>
                <a:gd name="connsiteX9" fmla="*/ 886691 w 1382424"/>
                <a:gd name="connsiteY9" fmla="*/ 39886 h 1442875"/>
                <a:gd name="connsiteX10" fmla="*/ 934316 w 1382424"/>
                <a:gd name="connsiteY10" fmla="*/ 76903 h 1442875"/>
                <a:gd name="connsiteX11" fmla="*/ 1007052 w 1382424"/>
                <a:gd name="connsiteY11" fmla="*/ 170422 h 1442875"/>
                <a:gd name="connsiteX12" fmla="*/ 1027834 w 1382424"/>
                <a:gd name="connsiteY12" fmla="*/ 253549 h 1442875"/>
                <a:gd name="connsiteX13" fmla="*/ 1038225 w 1382424"/>
                <a:gd name="connsiteY13" fmla="*/ 357458 h 1442875"/>
                <a:gd name="connsiteX14" fmla="*/ 1027834 w 1382424"/>
                <a:gd name="connsiteY14" fmla="*/ 523712 h 1442875"/>
                <a:gd name="connsiteX15" fmla="*/ 996661 w 1382424"/>
                <a:gd name="connsiteY15" fmla="*/ 586058 h 1442875"/>
                <a:gd name="connsiteX16" fmla="*/ 965488 w 1382424"/>
                <a:gd name="connsiteY16" fmla="*/ 648403 h 1442875"/>
                <a:gd name="connsiteX17" fmla="*/ 975879 w 1382424"/>
                <a:gd name="connsiteY17" fmla="*/ 679576 h 1442875"/>
                <a:gd name="connsiteX18" fmla="*/ 1017443 w 1382424"/>
                <a:gd name="connsiteY18" fmla="*/ 689967 h 1442875"/>
                <a:gd name="connsiteX19" fmla="*/ 1048616 w 1382424"/>
                <a:gd name="connsiteY19" fmla="*/ 700358 h 1442875"/>
                <a:gd name="connsiteX20" fmla="*/ 1142134 w 1382424"/>
                <a:gd name="connsiteY20" fmla="*/ 783485 h 1442875"/>
                <a:gd name="connsiteX21" fmla="*/ 1173306 w 1382424"/>
                <a:gd name="connsiteY21" fmla="*/ 804267 h 1442875"/>
                <a:gd name="connsiteX22" fmla="*/ 1194088 w 1382424"/>
                <a:gd name="connsiteY22" fmla="*/ 835440 h 1442875"/>
                <a:gd name="connsiteX23" fmla="*/ 1246043 w 1382424"/>
                <a:gd name="connsiteY23" fmla="*/ 897785 h 1442875"/>
                <a:gd name="connsiteX24" fmla="*/ 1266825 w 1382424"/>
                <a:gd name="connsiteY24" fmla="*/ 970522 h 1442875"/>
                <a:gd name="connsiteX25" fmla="*/ 1297997 w 1382424"/>
                <a:gd name="connsiteY25" fmla="*/ 1064040 h 1442875"/>
                <a:gd name="connsiteX26" fmla="*/ 1308388 w 1382424"/>
                <a:gd name="connsiteY26" fmla="*/ 1095212 h 1442875"/>
                <a:gd name="connsiteX27" fmla="*/ 1329170 w 1382424"/>
                <a:gd name="connsiteY27" fmla="*/ 1178340 h 1442875"/>
                <a:gd name="connsiteX28" fmla="*/ 1366622 w 1382424"/>
                <a:gd name="connsiteY28" fmla="*/ 1297835 h 1442875"/>
                <a:gd name="connsiteX29" fmla="*/ 1382424 w 1382424"/>
                <a:gd name="connsiteY29" fmla="*/ 1438547 h 1442875"/>
                <a:gd name="connsiteX0" fmla="*/ 1387187 w 1387187"/>
                <a:gd name="connsiteY0" fmla="*/ 1443309 h 1443309"/>
                <a:gd name="connsiteX1" fmla="*/ 0 w 1387187"/>
                <a:gd name="connsiteY1" fmla="*/ 1442875 h 1443309"/>
                <a:gd name="connsiteX2" fmla="*/ 19916 w 1387187"/>
                <a:gd name="connsiteY2" fmla="*/ 1292640 h 1443309"/>
                <a:gd name="connsiteX3" fmla="*/ 123825 w 1387187"/>
                <a:gd name="connsiteY3" fmla="*/ 928958 h 1443309"/>
                <a:gd name="connsiteX4" fmla="*/ 342034 w 1387187"/>
                <a:gd name="connsiteY4" fmla="*/ 721140 h 1443309"/>
                <a:gd name="connsiteX5" fmla="*/ 496166 w 1387187"/>
                <a:gd name="connsiteY5" fmla="*/ 666804 h 1443309"/>
                <a:gd name="connsiteX6" fmla="*/ 456334 w 1387187"/>
                <a:gd name="connsiteY6" fmla="*/ 575667 h 1443309"/>
                <a:gd name="connsiteX7" fmla="*/ 456334 w 1387187"/>
                <a:gd name="connsiteY7" fmla="*/ 305503 h 1443309"/>
                <a:gd name="connsiteX8" fmla="*/ 605705 w 1387187"/>
                <a:gd name="connsiteY8" fmla="*/ 39020 h 1443309"/>
                <a:gd name="connsiteX9" fmla="*/ 886691 w 1387187"/>
                <a:gd name="connsiteY9" fmla="*/ 39886 h 1443309"/>
                <a:gd name="connsiteX10" fmla="*/ 934316 w 1387187"/>
                <a:gd name="connsiteY10" fmla="*/ 76903 h 1443309"/>
                <a:gd name="connsiteX11" fmla="*/ 1007052 w 1387187"/>
                <a:gd name="connsiteY11" fmla="*/ 170422 h 1443309"/>
                <a:gd name="connsiteX12" fmla="*/ 1027834 w 1387187"/>
                <a:gd name="connsiteY12" fmla="*/ 253549 h 1443309"/>
                <a:gd name="connsiteX13" fmla="*/ 1038225 w 1387187"/>
                <a:gd name="connsiteY13" fmla="*/ 357458 h 1443309"/>
                <a:gd name="connsiteX14" fmla="*/ 1027834 w 1387187"/>
                <a:gd name="connsiteY14" fmla="*/ 523712 h 1443309"/>
                <a:gd name="connsiteX15" fmla="*/ 996661 w 1387187"/>
                <a:gd name="connsiteY15" fmla="*/ 586058 h 1443309"/>
                <a:gd name="connsiteX16" fmla="*/ 965488 w 1387187"/>
                <a:gd name="connsiteY16" fmla="*/ 648403 h 1443309"/>
                <a:gd name="connsiteX17" fmla="*/ 975879 w 1387187"/>
                <a:gd name="connsiteY17" fmla="*/ 679576 h 1443309"/>
                <a:gd name="connsiteX18" fmla="*/ 1017443 w 1387187"/>
                <a:gd name="connsiteY18" fmla="*/ 689967 h 1443309"/>
                <a:gd name="connsiteX19" fmla="*/ 1048616 w 1387187"/>
                <a:gd name="connsiteY19" fmla="*/ 700358 h 1443309"/>
                <a:gd name="connsiteX20" fmla="*/ 1142134 w 1387187"/>
                <a:gd name="connsiteY20" fmla="*/ 783485 h 1443309"/>
                <a:gd name="connsiteX21" fmla="*/ 1173306 w 1387187"/>
                <a:gd name="connsiteY21" fmla="*/ 804267 h 1443309"/>
                <a:gd name="connsiteX22" fmla="*/ 1194088 w 1387187"/>
                <a:gd name="connsiteY22" fmla="*/ 835440 h 1443309"/>
                <a:gd name="connsiteX23" fmla="*/ 1246043 w 1387187"/>
                <a:gd name="connsiteY23" fmla="*/ 897785 h 1443309"/>
                <a:gd name="connsiteX24" fmla="*/ 1266825 w 1387187"/>
                <a:gd name="connsiteY24" fmla="*/ 970522 h 1443309"/>
                <a:gd name="connsiteX25" fmla="*/ 1297997 w 1387187"/>
                <a:gd name="connsiteY25" fmla="*/ 1064040 h 1443309"/>
                <a:gd name="connsiteX26" fmla="*/ 1308388 w 1387187"/>
                <a:gd name="connsiteY26" fmla="*/ 1095212 h 1443309"/>
                <a:gd name="connsiteX27" fmla="*/ 1329170 w 1387187"/>
                <a:gd name="connsiteY27" fmla="*/ 1178340 h 1443309"/>
                <a:gd name="connsiteX28" fmla="*/ 1366622 w 1387187"/>
                <a:gd name="connsiteY28" fmla="*/ 1297835 h 1443309"/>
                <a:gd name="connsiteX29" fmla="*/ 1387187 w 1387187"/>
                <a:gd name="connsiteY29" fmla="*/ 1443309 h 1443309"/>
                <a:gd name="connsiteX0" fmla="*/ 1387187 w 1387187"/>
                <a:gd name="connsiteY0" fmla="*/ 1443309 h 1443309"/>
                <a:gd name="connsiteX1" fmla="*/ 0 w 1387187"/>
                <a:gd name="connsiteY1" fmla="*/ 1442875 h 1443309"/>
                <a:gd name="connsiteX2" fmla="*/ 19916 w 1387187"/>
                <a:gd name="connsiteY2" fmla="*/ 1292640 h 1443309"/>
                <a:gd name="connsiteX3" fmla="*/ 123825 w 1387187"/>
                <a:gd name="connsiteY3" fmla="*/ 928958 h 1443309"/>
                <a:gd name="connsiteX4" fmla="*/ 342034 w 1387187"/>
                <a:gd name="connsiteY4" fmla="*/ 721140 h 1443309"/>
                <a:gd name="connsiteX5" fmla="*/ 496166 w 1387187"/>
                <a:gd name="connsiteY5" fmla="*/ 666804 h 1443309"/>
                <a:gd name="connsiteX6" fmla="*/ 456334 w 1387187"/>
                <a:gd name="connsiteY6" fmla="*/ 575667 h 1443309"/>
                <a:gd name="connsiteX7" fmla="*/ 456334 w 1387187"/>
                <a:gd name="connsiteY7" fmla="*/ 305503 h 1443309"/>
                <a:gd name="connsiteX8" fmla="*/ 605705 w 1387187"/>
                <a:gd name="connsiteY8" fmla="*/ 39020 h 1443309"/>
                <a:gd name="connsiteX9" fmla="*/ 886691 w 1387187"/>
                <a:gd name="connsiteY9" fmla="*/ 39886 h 1443309"/>
                <a:gd name="connsiteX10" fmla="*/ 934316 w 1387187"/>
                <a:gd name="connsiteY10" fmla="*/ 76903 h 1443309"/>
                <a:gd name="connsiteX11" fmla="*/ 1007052 w 1387187"/>
                <a:gd name="connsiteY11" fmla="*/ 170422 h 1443309"/>
                <a:gd name="connsiteX12" fmla="*/ 1027834 w 1387187"/>
                <a:gd name="connsiteY12" fmla="*/ 253549 h 1443309"/>
                <a:gd name="connsiteX13" fmla="*/ 1038225 w 1387187"/>
                <a:gd name="connsiteY13" fmla="*/ 357458 h 1443309"/>
                <a:gd name="connsiteX14" fmla="*/ 1027834 w 1387187"/>
                <a:gd name="connsiteY14" fmla="*/ 523712 h 1443309"/>
                <a:gd name="connsiteX15" fmla="*/ 996661 w 1387187"/>
                <a:gd name="connsiteY15" fmla="*/ 586058 h 1443309"/>
                <a:gd name="connsiteX16" fmla="*/ 965488 w 1387187"/>
                <a:gd name="connsiteY16" fmla="*/ 648403 h 1443309"/>
                <a:gd name="connsiteX17" fmla="*/ 975879 w 1387187"/>
                <a:gd name="connsiteY17" fmla="*/ 679576 h 1443309"/>
                <a:gd name="connsiteX18" fmla="*/ 1017443 w 1387187"/>
                <a:gd name="connsiteY18" fmla="*/ 689967 h 1443309"/>
                <a:gd name="connsiteX19" fmla="*/ 1048616 w 1387187"/>
                <a:gd name="connsiteY19" fmla="*/ 700358 h 1443309"/>
                <a:gd name="connsiteX20" fmla="*/ 1142134 w 1387187"/>
                <a:gd name="connsiteY20" fmla="*/ 783485 h 1443309"/>
                <a:gd name="connsiteX21" fmla="*/ 1173306 w 1387187"/>
                <a:gd name="connsiteY21" fmla="*/ 804267 h 1443309"/>
                <a:gd name="connsiteX22" fmla="*/ 1194088 w 1387187"/>
                <a:gd name="connsiteY22" fmla="*/ 835440 h 1443309"/>
                <a:gd name="connsiteX23" fmla="*/ 1246043 w 1387187"/>
                <a:gd name="connsiteY23" fmla="*/ 897785 h 1443309"/>
                <a:gd name="connsiteX24" fmla="*/ 1266825 w 1387187"/>
                <a:gd name="connsiteY24" fmla="*/ 970522 h 1443309"/>
                <a:gd name="connsiteX25" fmla="*/ 1297997 w 1387187"/>
                <a:gd name="connsiteY25" fmla="*/ 1064040 h 1443309"/>
                <a:gd name="connsiteX26" fmla="*/ 1308388 w 1387187"/>
                <a:gd name="connsiteY26" fmla="*/ 1095212 h 1443309"/>
                <a:gd name="connsiteX27" fmla="*/ 1366622 w 1387187"/>
                <a:gd name="connsiteY27" fmla="*/ 1297835 h 1443309"/>
                <a:gd name="connsiteX28" fmla="*/ 1387187 w 1387187"/>
                <a:gd name="connsiteY28" fmla="*/ 1443309 h 1443309"/>
                <a:gd name="connsiteX0" fmla="*/ 1387187 w 1387187"/>
                <a:gd name="connsiteY0" fmla="*/ 1443309 h 1443309"/>
                <a:gd name="connsiteX1" fmla="*/ 0 w 1387187"/>
                <a:gd name="connsiteY1" fmla="*/ 1442875 h 1443309"/>
                <a:gd name="connsiteX2" fmla="*/ 19916 w 1387187"/>
                <a:gd name="connsiteY2" fmla="*/ 1292640 h 1443309"/>
                <a:gd name="connsiteX3" fmla="*/ 123825 w 1387187"/>
                <a:gd name="connsiteY3" fmla="*/ 928958 h 1443309"/>
                <a:gd name="connsiteX4" fmla="*/ 342034 w 1387187"/>
                <a:gd name="connsiteY4" fmla="*/ 721140 h 1443309"/>
                <a:gd name="connsiteX5" fmla="*/ 496166 w 1387187"/>
                <a:gd name="connsiteY5" fmla="*/ 666804 h 1443309"/>
                <a:gd name="connsiteX6" fmla="*/ 456334 w 1387187"/>
                <a:gd name="connsiteY6" fmla="*/ 575667 h 1443309"/>
                <a:gd name="connsiteX7" fmla="*/ 456334 w 1387187"/>
                <a:gd name="connsiteY7" fmla="*/ 305503 h 1443309"/>
                <a:gd name="connsiteX8" fmla="*/ 605705 w 1387187"/>
                <a:gd name="connsiteY8" fmla="*/ 39020 h 1443309"/>
                <a:gd name="connsiteX9" fmla="*/ 886691 w 1387187"/>
                <a:gd name="connsiteY9" fmla="*/ 39886 h 1443309"/>
                <a:gd name="connsiteX10" fmla="*/ 934316 w 1387187"/>
                <a:gd name="connsiteY10" fmla="*/ 76903 h 1443309"/>
                <a:gd name="connsiteX11" fmla="*/ 1007052 w 1387187"/>
                <a:gd name="connsiteY11" fmla="*/ 170422 h 1443309"/>
                <a:gd name="connsiteX12" fmla="*/ 1027834 w 1387187"/>
                <a:gd name="connsiteY12" fmla="*/ 253549 h 1443309"/>
                <a:gd name="connsiteX13" fmla="*/ 1038225 w 1387187"/>
                <a:gd name="connsiteY13" fmla="*/ 357458 h 1443309"/>
                <a:gd name="connsiteX14" fmla="*/ 1027834 w 1387187"/>
                <a:gd name="connsiteY14" fmla="*/ 523712 h 1443309"/>
                <a:gd name="connsiteX15" fmla="*/ 996661 w 1387187"/>
                <a:gd name="connsiteY15" fmla="*/ 586058 h 1443309"/>
                <a:gd name="connsiteX16" fmla="*/ 965488 w 1387187"/>
                <a:gd name="connsiteY16" fmla="*/ 648403 h 1443309"/>
                <a:gd name="connsiteX17" fmla="*/ 975879 w 1387187"/>
                <a:gd name="connsiteY17" fmla="*/ 679576 h 1443309"/>
                <a:gd name="connsiteX18" fmla="*/ 1017443 w 1387187"/>
                <a:gd name="connsiteY18" fmla="*/ 689967 h 1443309"/>
                <a:gd name="connsiteX19" fmla="*/ 1048616 w 1387187"/>
                <a:gd name="connsiteY19" fmla="*/ 700358 h 1443309"/>
                <a:gd name="connsiteX20" fmla="*/ 1142134 w 1387187"/>
                <a:gd name="connsiteY20" fmla="*/ 783485 h 1443309"/>
                <a:gd name="connsiteX21" fmla="*/ 1173306 w 1387187"/>
                <a:gd name="connsiteY21" fmla="*/ 804267 h 1443309"/>
                <a:gd name="connsiteX22" fmla="*/ 1194088 w 1387187"/>
                <a:gd name="connsiteY22" fmla="*/ 835440 h 1443309"/>
                <a:gd name="connsiteX23" fmla="*/ 1246043 w 1387187"/>
                <a:gd name="connsiteY23" fmla="*/ 897785 h 1443309"/>
                <a:gd name="connsiteX24" fmla="*/ 1266825 w 1387187"/>
                <a:gd name="connsiteY24" fmla="*/ 970522 h 1443309"/>
                <a:gd name="connsiteX25" fmla="*/ 1297997 w 1387187"/>
                <a:gd name="connsiteY25" fmla="*/ 1064040 h 1443309"/>
                <a:gd name="connsiteX26" fmla="*/ 1366622 w 1387187"/>
                <a:gd name="connsiteY26" fmla="*/ 1297835 h 1443309"/>
                <a:gd name="connsiteX27" fmla="*/ 1387187 w 1387187"/>
                <a:gd name="connsiteY27" fmla="*/ 1443309 h 1443309"/>
                <a:gd name="connsiteX0" fmla="*/ 1387187 w 1387187"/>
                <a:gd name="connsiteY0" fmla="*/ 1443309 h 1443309"/>
                <a:gd name="connsiteX1" fmla="*/ 0 w 1387187"/>
                <a:gd name="connsiteY1" fmla="*/ 1442875 h 1443309"/>
                <a:gd name="connsiteX2" fmla="*/ 19916 w 1387187"/>
                <a:gd name="connsiteY2" fmla="*/ 1292640 h 1443309"/>
                <a:gd name="connsiteX3" fmla="*/ 123825 w 1387187"/>
                <a:gd name="connsiteY3" fmla="*/ 928958 h 1443309"/>
                <a:gd name="connsiteX4" fmla="*/ 342034 w 1387187"/>
                <a:gd name="connsiteY4" fmla="*/ 721140 h 1443309"/>
                <a:gd name="connsiteX5" fmla="*/ 496166 w 1387187"/>
                <a:gd name="connsiteY5" fmla="*/ 666804 h 1443309"/>
                <a:gd name="connsiteX6" fmla="*/ 456334 w 1387187"/>
                <a:gd name="connsiteY6" fmla="*/ 575667 h 1443309"/>
                <a:gd name="connsiteX7" fmla="*/ 456334 w 1387187"/>
                <a:gd name="connsiteY7" fmla="*/ 305503 h 1443309"/>
                <a:gd name="connsiteX8" fmla="*/ 605705 w 1387187"/>
                <a:gd name="connsiteY8" fmla="*/ 39020 h 1443309"/>
                <a:gd name="connsiteX9" fmla="*/ 886691 w 1387187"/>
                <a:gd name="connsiteY9" fmla="*/ 39886 h 1443309"/>
                <a:gd name="connsiteX10" fmla="*/ 934316 w 1387187"/>
                <a:gd name="connsiteY10" fmla="*/ 76903 h 1443309"/>
                <a:gd name="connsiteX11" fmla="*/ 1007052 w 1387187"/>
                <a:gd name="connsiteY11" fmla="*/ 170422 h 1443309"/>
                <a:gd name="connsiteX12" fmla="*/ 1027834 w 1387187"/>
                <a:gd name="connsiteY12" fmla="*/ 253549 h 1443309"/>
                <a:gd name="connsiteX13" fmla="*/ 1038225 w 1387187"/>
                <a:gd name="connsiteY13" fmla="*/ 357458 h 1443309"/>
                <a:gd name="connsiteX14" fmla="*/ 1027834 w 1387187"/>
                <a:gd name="connsiteY14" fmla="*/ 523712 h 1443309"/>
                <a:gd name="connsiteX15" fmla="*/ 996661 w 1387187"/>
                <a:gd name="connsiteY15" fmla="*/ 586058 h 1443309"/>
                <a:gd name="connsiteX16" fmla="*/ 965488 w 1387187"/>
                <a:gd name="connsiteY16" fmla="*/ 648403 h 1443309"/>
                <a:gd name="connsiteX17" fmla="*/ 975879 w 1387187"/>
                <a:gd name="connsiteY17" fmla="*/ 679576 h 1443309"/>
                <a:gd name="connsiteX18" fmla="*/ 1017443 w 1387187"/>
                <a:gd name="connsiteY18" fmla="*/ 689967 h 1443309"/>
                <a:gd name="connsiteX19" fmla="*/ 1048616 w 1387187"/>
                <a:gd name="connsiteY19" fmla="*/ 700358 h 1443309"/>
                <a:gd name="connsiteX20" fmla="*/ 1142134 w 1387187"/>
                <a:gd name="connsiteY20" fmla="*/ 783485 h 1443309"/>
                <a:gd name="connsiteX21" fmla="*/ 1173306 w 1387187"/>
                <a:gd name="connsiteY21" fmla="*/ 804267 h 1443309"/>
                <a:gd name="connsiteX22" fmla="*/ 1194088 w 1387187"/>
                <a:gd name="connsiteY22" fmla="*/ 835440 h 1443309"/>
                <a:gd name="connsiteX23" fmla="*/ 1246043 w 1387187"/>
                <a:gd name="connsiteY23" fmla="*/ 897785 h 1443309"/>
                <a:gd name="connsiteX24" fmla="*/ 1266825 w 1387187"/>
                <a:gd name="connsiteY24" fmla="*/ 970522 h 1443309"/>
                <a:gd name="connsiteX25" fmla="*/ 1366622 w 1387187"/>
                <a:gd name="connsiteY25" fmla="*/ 1297835 h 1443309"/>
                <a:gd name="connsiteX26" fmla="*/ 1387187 w 1387187"/>
                <a:gd name="connsiteY26" fmla="*/ 1443309 h 1443309"/>
                <a:gd name="connsiteX0" fmla="*/ 1387187 w 1387187"/>
                <a:gd name="connsiteY0" fmla="*/ 1443309 h 1443309"/>
                <a:gd name="connsiteX1" fmla="*/ 0 w 1387187"/>
                <a:gd name="connsiteY1" fmla="*/ 1442875 h 1443309"/>
                <a:gd name="connsiteX2" fmla="*/ 19916 w 1387187"/>
                <a:gd name="connsiteY2" fmla="*/ 1292640 h 1443309"/>
                <a:gd name="connsiteX3" fmla="*/ 123825 w 1387187"/>
                <a:gd name="connsiteY3" fmla="*/ 928958 h 1443309"/>
                <a:gd name="connsiteX4" fmla="*/ 342034 w 1387187"/>
                <a:gd name="connsiteY4" fmla="*/ 721140 h 1443309"/>
                <a:gd name="connsiteX5" fmla="*/ 496166 w 1387187"/>
                <a:gd name="connsiteY5" fmla="*/ 666804 h 1443309"/>
                <a:gd name="connsiteX6" fmla="*/ 456334 w 1387187"/>
                <a:gd name="connsiteY6" fmla="*/ 575667 h 1443309"/>
                <a:gd name="connsiteX7" fmla="*/ 456334 w 1387187"/>
                <a:gd name="connsiteY7" fmla="*/ 305503 h 1443309"/>
                <a:gd name="connsiteX8" fmla="*/ 605705 w 1387187"/>
                <a:gd name="connsiteY8" fmla="*/ 39020 h 1443309"/>
                <a:gd name="connsiteX9" fmla="*/ 886691 w 1387187"/>
                <a:gd name="connsiteY9" fmla="*/ 39886 h 1443309"/>
                <a:gd name="connsiteX10" fmla="*/ 934316 w 1387187"/>
                <a:gd name="connsiteY10" fmla="*/ 76903 h 1443309"/>
                <a:gd name="connsiteX11" fmla="*/ 1007052 w 1387187"/>
                <a:gd name="connsiteY11" fmla="*/ 170422 h 1443309"/>
                <a:gd name="connsiteX12" fmla="*/ 1027834 w 1387187"/>
                <a:gd name="connsiteY12" fmla="*/ 253549 h 1443309"/>
                <a:gd name="connsiteX13" fmla="*/ 1038225 w 1387187"/>
                <a:gd name="connsiteY13" fmla="*/ 357458 h 1443309"/>
                <a:gd name="connsiteX14" fmla="*/ 1027834 w 1387187"/>
                <a:gd name="connsiteY14" fmla="*/ 523712 h 1443309"/>
                <a:gd name="connsiteX15" fmla="*/ 996661 w 1387187"/>
                <a:gd name="connsiteY15" fmla="*/ 586058 h 1443309"/>
                <a:gd name="connsiteX16" fmla="*/ 965488 w 1387187"/>
                <a:gd name="connsiteY16" fmla="*/ 648403 h 1443309"/>
                <a:gd name="connsiteX17" fmla="*/ 975879 w 1387187"/>
                <a:gd name="connsiteY17" fmla="*/ 679576 h 1443309"/>
                <a:gd name="connsiteX18" fmla="*/ 1017443 w 1387187"/>
                <a:gd name="connsiteY18" fmla="*/ 689967 h 1443309"/>
                <a:gd name="connsiteX19" fmla="*/ 1048616 w 1387187"/>
                <a:gd name="connsiteY19" fmla="*/ 700358 h 1443309"/>
                <a:gd name="connsiteX20" fmla="*/ 1142134 w 1387187"/>
                <a:gd name="connsiteY20" fmla="*/ 783485 h 1443309"/>
                <a:gd name="connsiteX21" fmla="*/ 1173306 w 1387187"/>
                <a:gd name="connsiteY21" fmla="*/ 804267 h 1443309"/>
                <a:gd name="connsiteX22" fmla="*/ 1194088 w 1387187"/>
                <a:gd name="connsiteY22" fmla="*/ 835440 h 1443309"/>
                <a:gd name="connsiteX23" fmla="*/ 1246043 w 1387187"/>
                <a:gd name="connsiteY23" fmla="*/ 897785 h 1443309"/>
                <a:gd name="connsiteX24" fmla="*/ 1366622 w 1387187"/>
                <a:gd name="connsiteY24" fmla="*/ 1297835 h 1443309"/>
                <a:gd name="connsiteX25" fmla="*/ 1387187 w 1387187"/>
                <a:gd name="connsiteY25" fmla="*/ 1443309 h 1443309"/>
                <a:gd name="connsiteX0" fmla="*/ 1387187 w 1387187"/>
                <a:gd name="connsiteY0" fmla="*/ 1443309 h 1443309"/>
                <a:gd name="connsiteX1" fmla="*/ 0 w 1387187"/>
                <a:gd name="connsiteY1" fmla="*/ 1442875 h 1443309"/>
                <a:gd name="connsiteX2" fmla="*/ 19916 w 1387187"/>
                <a:gd name="connsiteY2" fmla="*/ 1292640 h 1443309"/>
                <a:gd name="connsiteX3" fmla="*/ 123825 w 1387187"/>
                <a:gd name="connsiteY3" fmla="*/ 928958 h 1443309"/>
                <a:gd name="connsiteX4" fmla="*/ 342034 w 1387187"/>
                <a:gd name="connsiteY4" fmla="*/ 721140 h 1443309"/>
                <a:gd name="connsiteX5" fmla="*/ 496166 w 1387187"/>
                <a:gd name="connsiteY5" fmla="*/ 666804 h 1443309"/>
                <a:gd name="connsiteX6" fmla="*/ 456334 w 1387187"/>
                <a:gd name="connsiteY6" fmla="*/ 575667 h 1443309"/>
                <a:gd name="connsiteX7" fmla="*/ 456334 w 1387187"/>
                <a:gd name="connsiteY7" fmla="*/ 305503 h 1443309"/>
                <a:gd name="connsiteX8" fmla="*/ 605705 w 1387187"/>
                <a:gd name="connsiteY8" fmla="*/ 39020 h 1443309"/>
                <a:gd name="connsiteX9" fmla="*/ 886691 w 1387187"/>
                <a:gd name="connsiteY9" fmla="*/ 39886 h 1443309"/>
                <a:gd name="connsiteX10" fmla="*/ 934316 w 1387187"/>
                <a:gd name="connsiteY10" fmla="*/ 76903 h 1443309"/>
                <a:gd name="connsiteX11" fmla="*/ 1007052 w 1387187"/>
                <a:gd name="connsiteY11" fmla="*/ 170422 h 1443309"/>
                <a:gd name="connsiteX12" fmla="*/ 1027834 w 1387187"/>
                <a:gd name="connsiteY12" fmla="*/ 253549 h 1443309"/>
                <a:gd name="connsiteX13" fmla="*/ 1038225 w 1387187"/>
                <a:gd name="connsiteY13" fmla="*/ 357458 h 1443309"/>
                <a:gd name="connsiteX14" fmla="*/ 1027834 w 1387187"/>
                <a:gd name="connsiteY14" fmla="*/ 523712 h 1443309"/>
                <a:gd name="connsiteX15" fmla="*/ 996661 w 1387187"/>
                <a:gd name="connsiteY15" fmla="*/ 586058 h 1443309"/>
                <a:gd name="connsiteX16" fmla="*/ 965488 w 1387187"/>
                <a:gd name="connsiteY16" fmla="*/ 648403 h 1443309"/>
                <a:gd name="connsiteX17" fmla="*/ 975879 w 1387187"/>
                <a:gd name="connsiteY17" fmla="*/ 679576 h 1443309"/>
                <a:gd name="connsiteX18" fmla="*/ 1017443 w 1387187"/>
                <a:gd name="connsiteY18" fmla="*/ 689967 h 1443309"/>
                <a:gd name="connsiteX19" fmla="*/ 1048616 w 1387187"/>
                <a:gd name="connsiteY19" fmla="*/ 700358 h 1443309"/>
                <a:gd name="connsiteX20" fmla="*/ 1142134 w 1387187"/>
                <a:gd name="connsiteY20" fmla="*/ 783485 h 1443309"/>
                <a:gd name="connsiteX21" fmla="*/ 1173306 w 1387187"/>
                <a:gd name="connsiteY21" fmla="*/ 804267 h 1443309"/>
                <a:gd name="connsiteX22" fmla="*/ 1246043 w 1387187"/>
                <a:gd name="connsiteY22" fmla="*/ 897785 h 1443309"/>
                <a:gd name="connsiteX23" fmla="*/ 1366622 w 1387187"/>
                <a:gd name="connsiteY23" fmla="*/ 1297835 h 1443309"/>
                <a:gd name="connsiteX24" fmla="*/ 1387187 w 1387187"/>
                <a:gd name="connsiteY24" fmla="*/ 1443309 h 1443309"/>
                <a:gd name="connsiteX0" fmla="*/ 1387187 w 1387187"/>
                <a:gd name="connsiteY0" fmla="*/ 1443309 h 1443309"/>
                <a:gd name="connsiteX1" fmla="*/ 0 w 1387187"/>
                <a:gd name="connsiteY1" fmla="*/ 1442875 h 1443309"/>
                <a:gd name="connsiteX2" fmla="*/ 19916 w 1387187"/>
                <a:gd name="connsiteY2" fmla="*/ 1292640 h 1443309"/>
                <a:gd name="connsiteX3" fmla="*/ 123825 w 1387187"/>
                <a:gd name="connsiteY3" fmla="*/ 928958 h 1443309"/>
                <a:gd name="connsiteX4" fmla="*/ 342034 w 1387187"/>
                <a:gd name="connsiteY4" fmla="*/ 721140 h 1443309"/>
                <a:gd name="connsiteX5" fmla="*/ 496166 w 1387187"/>
                <a:gd name="connsiteY5" fmla="*/ 666804 h 1443309"/>
                <a:gd name="connsiteX6" fmla="*/ 456334 w 1387187"/>
                <a:gd name="connsiteY6" fmla="*/ 575667 h 1443309"/>
                <a:gd name="connsiteX7" fmla="*/ 456334 w 1387187"/>
                <a:gd name="connsiteY7" fmla="*/ 305503 h 1443309"/>
                <a:gd name="connsiteX8" fmla="*/ 605705 w 1387187"/>
                <a:gd name="connsiteY8" fmla="*/ 39020 h 1443309"/>
                <a:gd name="connsiteX9" fmla="*/ 886691 w 1387187"/>
                <a:gd name="connsiteY9" fmla="*/ 39886 h 1443309"/>
                <a:gd name="connsiteX10" fmla="*/ 934316 w 1387187"/>
                <a:gd name="connsiteY10" fmla="*/ 76903 h 1443309"/>
                <a:gd name="connsiteX11" fmla="*/ 1007052 w 1387187"/>
                <a:gd name="connsiteY11" fmla="*/ 170422 h 1443309"/>
                <a:gd name="connsiteX12" fmla="*/ 1027834 w 1387187"/>
                <a:gd name="connsiteY12" fmla="*/ 253549 h 1443309"/>
                <a:gd name="connsiteX13" fmla="*/ 1038225 w 1387187"/>
                <a:gd name="connsiteY13" fmla="*/ 357458 h 1443309"/>
                <a:gd name="connsiteX14" fmla="*/ 1027834 w 1387187"/>
                <a:gd name="connsiteY14" fmla="*/ 523712 h 1443309"/>
                <a:gd name="connsiteX15" fmla="*/ 996661 w 1387187"/>
                <a:gd name="connsiteY15" fmla="*/ 586058 h 1443309"/>
                <a:gd name="connsiteX16" fmla="*/ 965488 w 1387187"/>
                <a:gd name="connsiteY16" fmla="*/ 648403 h 1443309"/>
                <a:gd name="connsiteX17" fmla="*/ 975879 w 1387187"/>
                <a:gd name="connsiteY17" fmla="*/ 679576 h 1443309"/>
                <a:gd name="connsiteX18" fmla="*/ 1017443 w 1387187"/>
                <a:gd name="connsiteY18" fmla="*/ 689967 h 1443309"/>
                <a:gd name="connsiteX19" fmla="*/ 1048616 w 1387187"/>
                <a:gd name="connsiteY19" fmla="*/ 700358 h 1443309"/>
                <a:gd name="connsiteX20" fmla="*/ 1142134 w 1387187"/>
                <a:gd name="connsiteY20" fmla="*/ 783485 h 1443309"/>
                <a:gd name="connsiteX21" fmla="*/ 1246043 w 1387187"/>
                <a:gd name="connsiteY21" fmla="*/ 897785 h 1443309"/>
                <a:gd name="connsiteX22" fmla="*/ 1366622 w 1387187"/>
                <a:gd name="connsiteY22" fmla="*/ 1297835 h 1443309"/>
                <a:gd name="connsiteX23" fmla="*/ 1387187 w 1387187"/>
                <a:gd name="connsiteY23" fmla="*/ 1443309 h 1443309"/>
                <a:gd name="connsiteX0" fmla="*/ 1387187 w 1387187"/>
                <a:gd name="connsiteY0" fmla="*/ 1443309 h 1443309"/>
                <a:gd name="connsiteX1" fmla="*/ 0 w 1387187"/>
                <a:gd name="connsiteY1" fmla="*/ 1442875 h 1443309"/>
                <a:gd name="connsiteX2" fmla="*/ 19916 w 1387187"/>
                <a:gd name="connsiteY2" fmla="*/ 1292640 h 1443309"/>
                <a:gd name="connsiteX3" fmla="*/ 123825 w 1387187"/>
                <a:gd name="connsiteY3" fmla="*/ 928958 h 1443309"/>
                <a:gd name="connsiteX4" fmla="*/ 342034 w 1387187"/>
                <a:gd name="connsiteY4" fmla="*/ 721140 h 1443309"/>
                <a:gd name="connsiteX5" fmla="*/ 496166 w 1387187"/>
                <a:gd name="connsiteY5" fmla="*/ 666804 h 1443309"/>
                <a:gd name="connsiteX6" fmla="*/ 456334 w 1387187"/>
                <a:gd name="connsiteY6" fmla="*/ 575667 h 1443309"/>
                <a:gd name="connsiteX7" fmla="*/ 456334 w 1387187"/>
                <a:gd name="connsiteY7" fmla="*/ 305503 h 1443309"/>
                <a:gd name="connsiteX8" fmla="*/ 605705 w 1387187"/>
                <a:gd name="connsiteY8" fmla="*/ 39020 h 1443309"/>
                <a:gd name="connsiteX9" fmla="*/ 886691 w 1387187"/>
                <a:gd name="connsiteY9" fmla="*/ 39886 h 1443309"/>
                <a:gd name="connsiteX10" fmla="*/ 934316 w 1387187"/>
                <a:gd name="connsiteY10" fmla="*/ 76903 h 1443309"/>
                <a:gd name="connsiteX11" fmla="*/ 1007052 w 1387187"/>
                <a:gd name="connsiteY11" fmla="*/ 170422 h 1443309"/>
                <a:gd name="connsiteX12" fmla="*/ 1027834 w 1387187"/>
                <a:gd name="connsiteY12" fmla="*/ 253549 h 1443309"/>
                <a:gd name="connsiteX13" fmla="*/ 1038225 w 1387187"/>
                <a:gd name="connsiteY13" fmla="*/ 357458 h 1443309"/>
                <a:gd name="connsiteX14" fmla="*/ 1027834 w 1387187"/>
                <a:gd name="connsiteY14" fmla="*/ 523712 h 1443309"/>
                <a:gd name="connsiteX15" fmla="*/ 996661 w 1387187"/>
                <a:gd name="connsiteY15" fmla="*/ 586058 h 1443309"/>
                <a:gd name="connsiteX16" fmla="*/ 965488 w 1387187"/>
                <a:gd name="connsiteY16" fmla="*/ 648403 h 1443309"/>
                <a:gd name="connsiteX17" fmla="*/ 975879 w 1387187"/>
                <a:gd name="connsiteY17" fmla="*/ 679576 h 1443309"/>
                <a:gd name="connsiteX18" fmla="*/ 1017443 w 1387187"/>
                <a:gd name="connsiteY18" fmla="*/ 689967 h 1443309"/>
                <a:gd name="connsiteX19" fmla="*/ 1048616 w 1387187"/>
                <a:gd name="connsiteY19" fmla="*/ 700358 h 1443309"/>
                <a:gd name="connsiteX20" fmla="*/ 1246043 w 1387187"/>
                <a:gd name="connsiteY20" fmla="*/ 897785 h 1443309"/>
                <a:gd name="connsiteX21" fmla="*/ 1366622 w 1387187"/>
                <a:gd name="connsiteY21" fmla="*/ 1297835 h 1443309"/>
                <a:gd name="connsiteX22" fmla="*/ 1387187 w 1387187"/>
                <a:gd name="connsiteY22" fmla="*/ 1443309 h 1443309"/>
                <a:gd name="connsiteX0" fmla="*/ 1387187 w 1387187"/>
                <a:gd name="connsiteY0" fmla="*/ 1443309 h 1443309"/>
                <a:gd name="connsiteX1" fmla="*/ 0 w 1387187"/>
                <a:gd name="connsiteY1" fmla="*/ 1442875 h 1443309"/>
                <a:gd name="connsiteX2" fmla="*/ 19916 w 1387187"/>
                <a:gd name="connsiteY2" fmla="*/ 1292640 h 1443309"/>
                <a:gd name="connsiteX3" fmla="*/ 123825 w 1387187"/>
                <a:gd name="connsiteY3" fmla="*/ 928958 h 1443309"/>
                <a:gd name="connsiteX4" fmla="*/ 342034 w 1387187"/>
                <a:gd name="connsiteY4" fmla="*/ 721140 h 1443309"/>
                <a:gd name="connsiteX5" fmla="*/ 496166 w 1387187"/>
                <a:gd name="connsiteY5" fmla="*/ 666804 h 1443309"/>
                <a:gd name="connsiteX6" fmla="*/ 456334 w 1387187"/>
                <a:gd name="connsiteY6" fmla="*/ 575667 h 1443309"/>
                <a:gd name="connsiteX7" fmla="*/ 456334 w 1387187"/>
                <a:gd name="connsiteY7" fmla="*/ 305503 h 1443309"/>
                <a:gd name="connsiteX8" fmla="*/ 605705 w 1387187"/>
                <a:gd name="connsiteY8" fmla="*/ 39020 h 1443309"/>
                <a:gd name="connsiteX9" fmla="*/ 886691 w 1387187"/>
                <a:gd name="connsiteY9" fmla="*/ 39886 h 1443309"/>
                <a:gd name="connsiteX10" fmla="*/ 934316 w 1387187"/>
                <a:gd name="connsiteY10" fmla="*/ 76903 h 1443309"/>
                <a:gd name="connsiteX11" fmla="*/ 1007052 w 1387187"/>
                <a:gd name="connsiteY11" fmla="*/ 170422 h 1443309"/>
                <a:gd name="connsiteX12" fmla="*/ 1027834 w 1387187"/>
                <a:gd name="connsiteY12" fmla="*/ 253549 h 1443309"/>
                <a:gd name="connsiteX13" fmla="*/ 1038225 w 1387187"/>
                <a:gd name="connsiteY13" fmla="*/ 357458 h 1443309"/>
                <a:gd name="connsiteX14" fmla="*/ 1027834 w 1387187"/>
                <a:gd name="connsiteY14" fmla="*/ 523712 h 1443309"/>
                <a:gd name="connsiteX15" fmla="*/ 996661 w 1387187"/>
                <a:gd name="connsiteY15" fmla="*/ 586058 h 1443309"/>
                <a:gd name="connsiteX16" fmla="*/ 965488 w 1387187"/>
                <a:gd name="connsiteY16" fmla="*/ 648403 h 1443309"/>
                <a:gd name="connsiteX17" fmla="*/ 975879 w 1387187"/>
                <a:gd name="connsiteY17" fmla="*/ 679576 h 1443309"/>
                <a:gd name="connsiteX18" fmla="*/ 1048616 w 1387187"/>
                <a:gd name="connsiteY18" fmla="*/ 700358 h 1443309"/>
                <a:gd name="connsiteX19" fmla="*/ 1246043 w 1387187"/>
                <a:gd name="connsiteY19" fmla="*/ 897785 h 1443309"/>
                <a:gd name="connsiteX20" fmla="*/ 1366622 w 1387187"/>
                <a:gd name="connsiteY20" fmla="*/ 1297835 h 1443309"/>
                <a:gd name="connsiteX21" fmla="*/ 1387187 w 1387187"/>
                <a:gd name="connsiteY21" fmla="*/ 1443309 h 1443309"/>
                <a:gd name="connsiteX0" fmla="*/ 1387187 w 1387187"/>
                <a:gd name="connsiteY0" fmla="*/ 1443309 h 1443309"/>
                <a:gd name="connsiteX1" fmla="*/ 0 w 1387187"/>
                <a:gd name="connsiteY1" fmla="*/ 1442875 h 1443309"/>
                <a:gd name="connsiteX2" fmla="*/ 19916 w 1387187"/>
                <a:gd name="connsiteY2" fmla="*/ 1292640 h 1443309"/>
                <a:gd name="connsiteX3" fmla="*/ 123825 w 1387187"/>
                <a:gd name="connsiteY3" fmla="*/ 928958 h 1443309"/>
                <a:gd name="connsiteX4" fmla="*/ 342034 w 1387187"/>
                <a:gd name="connsiteY4" fmla="*/ 721140 h 1443309"/>
                <a:gd name="connsiteX5" fmla="*/ 496166 w 1387187"/>
                <a:gd name="connsiteY5" fmla="*/ 666804 h 1443309"/>
                <a:gd name="connsiteX6" fmla="*/ 456334 w 1387187"/>
                <a:gd name="connsiteY6" fmla="*/ 575667 h 1443309"/>
                <a:gd name="connsiteX7" fmla="*/ 456334 w 1387187"/>
                <a:gd name="connsiteY7" fmla="*/ 305503 h 1443309"/>
                <a:gd name="connsiteX8" fmla="*/ 605705 w 1387187"/>
                <a:gd name="connsiteY8" fmla="*/ 39020 h 1443309"/>
                <a:gd name="connsiteX9" fmla="*/ 886691 w 1387187"/>
                <a:gd name="connsiteY9" fmla="*/ 39886 h 1443309"/>
                <a:gd name="connsiteX10" fmla="*/ 934316 w 1387187"/>
                <a:gd name="connsiteY10" fmla="*/ 76903 h 1443309"/>
                <a:gd name="connsiteX11" fmla="*/ 1007052 w 1387187"/>
                <a:gd name="connsiteY11" fmla="*/ 170422 h 1443309"/>
                <a:gd name="connsiteX12" fmla="*/ 1027834 w 1387187"/>
                <a:gd name="connsiteY12" fmla="*/ 253549 h 1443309"/>
                <a:gd name="connsiteX13" fmla="*/ 1038225 w 1387187"/>
                <a:gd name="connsiteY13" fmla="*/ 357458 h 1443309"/>
                <a:gd name="connsiteX14" fmla="*/ 1027834 w 1387187"/>
                <a:gd name="connsiteY14" fmla="*/ 523712 h 1443309"/>
                <a:gd name="connsiteX15" fmla="*/ 996661 w 1387187"/>
                <a:gd name="connsiteY15" fmla="*/ 586058 h 1443309"/>
                <a:gd name="connsiteX16" fmla="*/ 965488 w 1387187"/>
                <a:gd name="connsiteY16" fmla="*/ 648403 h 1443309"/>
                <a:gd name="connsiteX17" fmla="*/ 1048616 w 1387187"/>
                <a:gd name="connsiteY17" fmla="*/ 700358 h 1443309"/>
                <a:gd name="connsiteX18" fmla="*/ 1246043 w 1387187"/>
                <a:gd name="connsiteY18" fmla="*/ 897785 h 1443309"/>
                <a:gd name="connsiteX19" fmla="*/ 1366622 w 1387187"/>
                <a:gd name="connsiteY19" fmla="*/ 1297835 h 1443309"/>
                <a:gd name="connsiteX20" fmla="*/ 1387187 w 1387187"/>
                <a:gd name="connsiteY20" fmla="*/ 1443309 h 1443309"/>
                <a:gd name="connsiteX0" fmla="*/ 1387187 w 1387187"/>
                <a:gd name="connsiteY0" fmla="*/ 1443309 h 1443309"/>
                <a:gd name="connsiteX1" fmla="*/ 0 w 1387187"/>
                <a:gd name="connsiteY1" fmla="*/ 1442875 h 1443309"/>
                <a:gd name="connsiteX2" fmla="*/ 19916 w 1387187"/>
                <a:gd name="connsiteY2" fmla="*/ 1292640 h 1443309"/>
                <a:gd name="connsiteX3" fmla="*/ 123825 w 1387187"/>
                <a:gd name="connsiteY3" fmla="*/ 928958 h 1443309"/>
                <a:gd name="connsiteX4" fmla="*/ 342034 w 1387187"/>
                <a:gd name="connsiteY4" fmla="*/ 721140 h 1443309"/>
                <a:gd name="connsiteX5" fmla="*/ 496166 w 1387187"/>
                <a:gd name="connsiteY5" fmla="*/ 666804 h 1443309"/>
                <a:gd name="connsiteX6" fmla="*/ 456334 w 1387187"/>
                <a:gd name="connsiteY6" fmla="*/ 575667 h 1443309"/>
                <a:gd name="connsiteX7" fmla="*/ 456334 w 1387187"/>
                <a:gd name="connsiteY7" fmla="*/ 305503 h 1443309"/>
                <a:gd name="connsiteX8" fmla="*/ 605705 w 1387187"/>
                <a:gd name="connsiteY8" fmla="*/ 39020 h 1443309"/>
                <a:gd name="connsiteX9" fmla="*/ 886691 w 1387187"/>
                <a:gd name="connsiteY9" fmla="*/ 39886 h 1443309"/>
                <a:gd name="connsiteX10" fmla="*/ 934316 w 1387187"/>
                <a:gd name="connsiteY10" fmla="*/ 76903 h 1443309"/>
                <a:gd name="connsiteX11" fmla="*/ 1007052 w 1387187"/>
                <a:gd name="connsiteY11" fmla="*/ 170422 h 1443309"/>
                <a:gd name="connsiteX12" fmla="*/ 1027834 w 1387187"/>
                <a:gd name="connsiteY12" fmla="*/ 253549 h 1443309"/>
                <a:gd name="connsiteX13" fmla="*/ 1038225 w 1387187"/>
                <a:gd name="connsiteY13" fmla="*/ 357458 h 1443309"/>
                <a:gd name="connsiteX14" fmla="*/ 1027834 w 1387187"/>
                <a:gd name="connsiteY14" fmla="*/ 523712 h 1443309"/>
                <a:gd name="connsiteX15" fmla="*/ 996661 w 1387187"/>
                <a:gd name="connsiteY15" fmla="*/ 586058 h 1443309"/>
                <a:gd name="connsiteX16" fmla="*/ 965488 w 1387187"/>
                <a:gd name="connsiteY16" fmla="*/ 648403 h 1443309"/>
                <a:gd name="connsiteX17" fmla="*/ 1048616 w 1387187"/>
                <a:gd name="connsiteY17" fmla="*/ 700358 h 1443309"/>
                <a:gd name="connsiteX18" fmla="*/ 1265093 w 1387187"/>
                <a:gd name="connsiteY18" fmla="*/ 928741 h 1443309"/>
                <a:gd name="connsiteX19" fmla="*/ 1366622 w 1387187"/>
                <a:gd name="connsiteY19" fmla="*/ 1297835 h 1443309"/>
                <a:gd name="connsiteX20" fmla="*/ 1387187 w 1387187"/>
                <a:gd name="connsiteY20" fmla="*/ 1443309 h 1443309"/>
                <a:gd name="connsiteX0" fmla="*/ 1387187 w 1387187"/>
                <a:gd name="connsiteY0" fmla="*/ 1443309 h 1443309"/>
                <a:gd name="connsiteX1" fmla="*/ 0 w 1387187"/>
                <a:gd name="connsiteY1" fmla="*/ 1442875 h 1443309"/>
                <a:gd name="connsiteX2" fmla="*/ 19916 w 1387187"/>
                <a:gd name="connsiteY2" fmla="*/ 1292640 h 1443309"/>
                <a:gd name="connsiteX3" fmla="*/ 123825 w 1387187"/>
                <a:gd name="connsiteY3" fmla="*/ 928958 h 1443309"/>
                <a:gd name="connsiteX4" fmla="*/ 342034 w 1387187"/>
                <a:gd name="connsiteY4" fmla="*/ 721140 h 1443309"/>
                <a:gd name="connsiteX5" fmla="*/ 496166 w 1387187"/>
                <a:gd name="connsiteY5" fmla="*/ 666804 h 1443309"/>
                <a:gd name="connsiteX6" fmla="*/ 456334 w 1387187"/>
                <a:gd name="connsiteY6" fmla="*/ 575667 h 1443309"/>
                <a:gd name="connsiteX7" fmla="*/ 456334 w 1387187"/>
                <a:gd name="connsiteY7" fmla="*/ 305503 h 1443309"/>
                <a:gd name="connsiteX8" fmla="*/ 605705 w 1387187"/>
                <a:gd name="connsiteY8" fmla="*/ 39020 h 1443309"/>
                <a:gd name="connsiteX9" fmla="*/ 886691 w 1387187"/>
                <a:gd name="connsiteY9" fmla="*/ 39886 h 1443309"/>
                <a:gd name="connsiteX10" fmla="*/ 934316 w 1387187"/>
                <a:gd name="connsiteY10" fmla="*/ 76903 h 1443309"/>
                <a:gd name="connsiteX11" fmla="*/ 1007052 w 1387187"/>
                <a:gd name="connsiteY11" fmla="*/ 170422 h 1443309"/>
                <a:gd name="connsiteX12" fmla="*/ 1027834 w 1387187"/>
                <a:gd name="connsiteY12" fmla="*/ 253549 h 1443309"/>
                <a:gd name="connsiteX13" fmla="*/ 1038225 w 1387187"/>
                <a:gd name="connsiteY13" fmla="*/ 357458 h 1443309"/>
                <a:gd name="connsiteX14" fmla="*/ 1027834 w 1387187"/>
                <a:gd name="connsiteY14" fmla="*/ 523712 h 1443309"/>
                <a:gd name="connsiteX15" fmla="*/ 996661 w 1387187"/>
                <a:gd name="connsiteY15" fmla="*/ 586058 h 1443309"/>
                <a:gd name="connsiteX16" fmla="*/ 965488 w 1387187"/>
                <a:gd name="connsiteY16" fmla="*/ 648403 h 1443309"/>
                <a:gd name="connsiteX17" fmla="*/ 1070047 w 1387187"/>
                <a:gd name="connsiteY17" fmla="*/ 717027 h 1443309"/>
                <a:gd name="connsiteX18" fmla="*/ 1265093 w 1387187"/>
                <a:gd name="connsiteY18" fmla="*/ 928741 h 1443309"/>
                <a:gd name="connsiteX19" fmla="*/ 1366622 w 1387187"/>
                <a:gd name="connsiteY19" fmla="*/ 1297835 h 1443309"/>
                <a:gd name="connsiteX20" fmla="*/ 1387187 w 1387187"/>
                <a:gd name="connsiteY20" fmla="*/ 1443309 h 1443309"/>
                <a:gd name="connsiteX0" fmla="*/ 1387187 w 1387187"/>
                <a:gd name="connsiteY0" fmla="*/ 1443309 h 1443309"/>
                <a:gd name="connsiteX1" fmla="*/ 0 w 1387187"/>
                <a:gd name="connsiteY1" fmla="*/ 1442875 h 1443309"/>
                <a:gd name="connsiteX2" fmla="*/ 19916 w 1387187"/>
                <a:gd name="connsiteY2" fmla="*/ 1292640 h 1443309"/>
                <a:gd name="connsiteX3" fmla="*/ 123825 w 1387187"/>
                <a:gd name="connsiteY3" fmla="*/ 928958 h 1443309"/>
                <a:gd name="connsiteX4" fmla="*/ 342034 w 1387187"/>
                <a:gd name="connsiteY4" fmla="*/ 721140 h 1443309"/>
                <a:gd name="connsiteX5" fmla="*/ 496166 w 1387187"/>
                <a:gd name="connsiteY5" fmla="*/ 666804 h 1443309"/>
                <a:gd name="connsiteX6" fmla="*/ 456334 w 1387187"/>
                <a:gd name="connsiteY6" fmla="*/ 575667 h 1443309"/>
                <a:gd name="connsiteX7" fmla="*/ 456334 w 1387187"/>
                <a:gd name="connsiteY7" fmla="*/ 305503 h 1443309"/>
                <a:gd name="connsiteX8" fmla="*/ 605705 w 1387187"/>
                <a:gd name="connsiteY8" fmla="*/ 39020 h 1443309"/>
                <a:gd name="connsiteX9" fmla="*/ 886691 w 1387187"/>
                <a:gd name="connsiteY9" fmla="*/ 39886 h 1443309"/>
                <a:gd name="connsiteX10" fmla="*/ 934316 w 1387187"/>
                <a:gd name="connsiteY10" fmla="*/ 76903 h 1443309"/>
                <a:gd name="connsiteX11" fmla="*/ 1007052 w 1387187"/>
                <a:gd name="connsiteY11" fmla="*/ 170422 h 1443309"/>
                <a:gd name="connsiteX12" fmla="*/ 1027834 w 1387187"/>
                <a:gd name="connsiteY12" fmla="*/ 253549 h 1443309"/>
                <a:gd name="connsiteX13" fmla="*/ 1038225 w 1387187"/>
                <a:gd name="connsiteY13" fmla="*/ 357458 h 1443309"/>
                <a:gd name="connsiteX14" fmla="*/ 1027834 w 1387187"/>
                <a:gd name="connsiteY14" fmla="*/ 523712 h 1443309"/>
                <a:gd name="connsiteX15" fmla="*/ 996661 w 1387187"/>
                <a:gd name="connsiteY15" fmla="*/ 586058 h 1443309"/>
                <a:gd name="connsiteX16" fmla="*/ 965488 w 1387187"/>
                <a:gd name="connsiteY16" fmla="*/ 648403 h 1443309"/>
                <a:gd name="connsiteX17" fmla="*/ 1067665 w 1387187"/>
                <a:gd name="connsiteY17" fmla="*/ 717027 h 1443309"/>
                <a:gd name="connsiteX18" fmla="*/ 1265093 w 1387187"/>
                <a:gd name="connsiteY18" fmla="*/ 928741 h 1443309"/>
                <a:gd name="connsiteX19" fmla="*/ 1366622 w 1387187"/>
                <a:gd name="connsiteY19" fmla="*/ 1297835 h 1443309"/>
                <a:gd name="connsiteX20" fmla="*/ 1387187 w 1387187"/>
                <a:gd name="connsiteY20" fmla="*/ 1443309 h 1443309"/>
                <a:gd name="connsiteX0" fmla="*/ 1387187 w 1387187"/>
                <a:gd name="connsiteY0" fmla="*/ 1443309 h 1443309"/>
                <a:gd name="connsiteX1" fmla="*/ 0 w 1387187"/>
                <a:gd name="connsiteY1" fmla="*/ 1442875 h 1443309"/>
                <a:gd name="connsiteX2" fmla="*/ 19916 w 1387187"/>
                <a:gd name="connsiteY2" fmla="*/ 1292640 h 1443309"/>
                <a:gd name="connsiteX3" fmla="*/ 123825 w 1387187"/>
                <a:gd name="connsiteY3" fmla="*/ 928958 h 1443309"/>
                <a:gd name="connsiteX4" fmla="*/ 342034 w 1387187"/>
                <a:gd name="connsiteY4" fmla="*/ 721140 h 1443309"/>
                <a:gd name="connsiteX5" fmla="*/ 496166 w 1387187"/>
                <a:gd name="connsiteY5" fmla="*/ 666804 h 1443309"/>
                <a:gd name="connsiteX6" fmla="*/ 456334 w 1387187"/>
                <a:gd name="connsiteY6" fmla="*/ 575667 h 1443309"/>
                <a:gd name="connsiteX7" fmla="*/ 456334 w 1387187"/>
                <a:gd name="connsiteY7" fmla="*/ 305503 h 1443309"/>
                <a:gd name="connsiteX8" fmla="*/ 605705 w 1387187"/>
                <a:gd name="connsiteY8" fmla="*/ 39020 h 1443309"/>
                <a:gd name="connsiteX9" fmla="*/ 886691 w 1387187"/>
                <a:gd name="connsiteY9" fmla="*/ 39886 h 1443309"/>
                <a:gd name="connsiteX10" fmla="*/ 934316 w 1387187"/>
                <a:gd name="connsiteY10" fmla="*/ 76903 h 1443309"/>
                <a:gd name="connsiteX11" fmla="*/ 1007052 w 1387187"/>
                <a:gd name="connsiteY11" fmla="*/ 170422 h 1443309"/>
                <a:gd name="connsiteX12" fmla="*/ 1027834 w 1387187"/>
                <a:gd name="connsiteY12" fmla="*/ 253549 h 1443309"/>
                <a:gd name="connsiteX13" fmla="*/ 1038225 w 1387187"/>
                <a:gd name="connsiteY13" fmla="*/ 357458 h 1443309"/>
                <a:gd name="connsiteX14" fmla="*/ 996661 w 1387187"/>
                <a:gd name="connsiteY14" fmla="*/ 586058 h 1443309"/>
                <a:gd name="connsiteX15" fmla="*/ 965488 w 1387187"/>
                <a:gd name="connsiteY15" fmla="*/ 648403 h 1443309"/>
                <a:gd name="connsiteX16" fmla="*/ 1067665 w 1387187"/>
                <a:gd name="connsiteY16" fmla="*/ 717027 h 1443309"/>
                <a:gd name="connsiteX17" fmla="*/ 1265093 w 1387187"/>
                <a:gd name="connsiteY17" fmla="*/ 928741 h 1443309"/>
                <a:gd name="connsiteX18" fmla="*/ 1366622 w 1387187"/>
                <a:gd name="connsiteY18" fmla="*/ 1297835 h 1443309"/>
                <a:gd name="connsiteX19" fmla="*/ 1387187 w 1387187"/>
                <a:gd name="connsiteY19" fmla="*/ 1443309 h 1443309"/>
                <a:gd name="connsiteX0" fmla="*/ 1387187 w 1387187"/>
                <a:gd name="connsiteY0" fmla="*/ 1443309 h 1443309"/>
                <a:gd name="connsiteX1" fmla="*/ 0 w 1387187"/>
                <a:gd name="connsiteY1" fmla="*/ 1442875 h 1443309"/>
                <a:gd name="connsiteX2" fmla="*/ 19916 w 1387187"/>
                <a:gd name="connsiteY2" fmla="*/ 1292640 h 1443309"/>
                <a:gd name="connsiteX3" fmla="*/ 123825 w 1387187"/>
                <a:gd name="connsiteY3" fmla="*/ 928958 h 1443309"/>
                <a:gd name="connsiteX4" fmla="*/ 342034 w 1387187"/>
                <a:gd name="connsiteY4" fmla="*/ 721140 h 1443309"/>
                <a:gd name="connsiteX5" fmla="*/ 496166 w 1387187"/>
                <a:gd name="connsiteY5" fmla="*/ 666804 h 1443309"/>
                <a:gd name="connsiteX6" fmla="*/ 456334 w 1387187"/>
                <a:gd name="connsiteY6" fmla="*/ 575667 h 1443309"/>
                <a:gd name="connsiteX7" fmla="*/ 456334 w 1387187"/>
                <a:gd name="connsiteY7" fmla="*/ 305503 h 1443309"/>
                <a:gd name="connsiteX8" fmla="*/ 605705 w 1387187"/>
                <a:gd name="connsiteY8" fmla="*/ 39020 h 1443309"/>
                <a:gd name="connsiteX9" fmla="*/ 886691 w 1387187"/>
                <a:gd name="connsiteY9" fmla="*/ 39886 h 1443309"/>
                <a:gd name="connsiteX10" fmla="*/ 934316 w 1387187"/>
                <a:gd name="connsiteY10" fmla="*/ 76903 h 1443309"/>
                <a:gd name="connsiteX11" fmla="*/ 1007052 w 1387187"/>
                <a:gd name="connsiteY11" fmla="*/ 170422 h 1443309"/>
                <a:gd name="connsiteX12" fmla="*/ 1038225 w 1387187"/>
                <a:gd name="connsiteY12" fmla="*/ 357458 h 1443309"/>
                <a:gd name="connsiteX13" fmla="*/ 996661 w 1387187"/>
                <a:gd name="connsiteY13" fmla="*/ 586058 h 1443309"/>
                <a:gd name="connsiteX14" fmla="*/ 965488 w 1387187"/>
                <a:gd name="connsiteY14" fmla="*/ 648403 h 1443309"/>
                <a:gd name="connsiteX15" fmla="*/ 1067665 w 1387187"/>
                <a:gd name="connsiteY15" fmla="*/ 717027 h 1443309"/>
                <a:gd name="connsiteX16" fmla="*/ 1265093 w 1387187"/>
                <a:gd name="connsiteY16" fmla="*/ 928741 h 1443309"/>
                <a:gd name="connsiteX17" fmla="*/ 1366622 w 1387187"/>
                <a:gd name="connsiteY17" fmla="*/ 1297835 h 1443309"/>
                <a:gd name="connsiteX18" fmla="*/ 1387187 w 1387187"/>
                <a:gd name="connsiteY18" fmla="*/ 1443309 h 1443309"/>
                <a:gd name="connsiteX0" fmla="*/ 1387187 w 1387187"/>
                <a:gd name="connsiteY0" fmla="*/ 1443309 h 1443309"/>
                <a:gd name="connsiteX1" fmla="*/ 0 w 1387187"/>
                <a:gd name="connsiteY1" fmla="*/ 1442875 h 1443309"/>
                <a:gd name="connsiteX2" fmla="*/ 19916 w 1387187"/>
                <a:gd name="connsiteY2" fmla="*/ 1292640 h 1443309"/>
                <a:gd name="connsiteX3" fmla="*/ 123825 w 1387187"/>
                <a:gd name="connsiteY3" fmla="*/ 928958 h 1443309"/>
                <a:gd name="connsiteX4" fmla="*/ 342034 w 1387187"/>
                <a:gd name="connsiteY4" fmla="*/ 721140 h 1443309"/>
                <a:gd name="connsiteX5" fmla="*/ 496166 w 1387187"/>
                <a:gd name="connsiteY5" fmla="*/ 666804 h 1443309"/>
                <a:gd name="connsiteX6" fmla="*/ 456334 w 1387187"/>
                <a:gd name="connsiteY6" fmla="*/ 575667 h 1443309"/>
                <a:gd name="connsiteX7" fmla="*/ 456334 w 1387187"/>
                <a:gd name="connsiteY7" fmla="*/ 305503 h 1443309"/>
                <a:gd name="connsiteX8" fmla="*/ 605705 w 1387187"/>
                <a:gd name="connsiteY8" fmla="*/ 39020 h 1443309"/>
                <a:gd name="connsiteX9" fmla="*/ 886691 w 1387187"/>
                <a:gd name="connsiteY9" fmla="*/ 39886 h 1443309"/>
                <a:gd name="connsiteX10" fmla="*/ 934316 w 1387187"/>
                <a:gd name="connsiteY10" fmla="*/ 76903 h 1443309"/>
                <a:gd name="connsiteX11" fmla="*/ 1038225 w 1387187"/>
                <a:gd name="connsiteY11" fmla="*/ 357458 h 1443309"/>
                <a:gd name="connsiteX12" fmla="*/ 996661 w 1387187"/>
                <a:gd name="connsiteY12" fmla="*/ 586058 h 1443309"/>
                <a:gd name="connsiteX13" fmla="*/ 965488 w 1387187"/>
                <a:gd name="connsiteY13" fmla="*/ 648403 h 1443309"/>
                <a:gd name="connsiteX14" fmla="*/ 1067665 w 1387187"/>
                <a:gd name="connsiteY14" fmla="*/ 717027 h 1443309"/>
                <a:gd name="connsiteX15" fmla="*/ 1265093 w 1387187"/>
                <a:gd name="connsiteY15" fmla="*/ 928741 h 1443309"/>
                <a:gd name="connsiteX16" fmla="*/ 1366622 w 1387187"/>
                <a:gd name="connsiteY16" fmla="*/ 1297835 h 1443309"/>
                <a:gd name="connsiteX17" fmla="*/ 1387187 w 1387187"/>
                <a:gd name="connsiteY17" fmla="*/ 1443309 h 1443309"/>
                <a:gd name="connsiteX0" fmla="*/ 1387187 w 1387187"/>
                <a:gd name="connsiteY0" fmla="*/ 1445718 h 1445718"/>
                <a:gd name="connsiteX1" fmla="*/ 0 w 1387187"/>
                <a:gd name="connsiteY1" fmla="*/ 1445284 h 1445718"/>
                <a:gd name="connsiteX2" fmla="*/ 19916 w 1387187"/>
                <a:gd name="connsiteY2" fmla="*/ 1295049 h 1445718"/>
                <a:gd name="connsiteX3" fmla="*/ 123825 w 1387187"/>
                <a:gd name="connsiteY3" fmla="*/ 931367 h 1445718"/>
                <a:gd name="connsiteX4" fmla="*/ 342034 w 1387187"/>
                <a:gd name="connsiteY4" fmla="*/ 723549 h 1445718"/>
                <a:gd name="connsiteX5" fmla="*/ 496166 w 1387187"/>
                <a:gd name="connsiteY5" fmla="*/ 669213 h 1445718"/>
                <a:gd name="connsiteX6" fmla="*/ 456334 w 1387187"/>
                <a:gd name="connsiteY6" fmla="*/ 578076 h 1445718"/>
                <a:gd name="connsiteX7" fmla="*/ 456334 w 1387187"/>
                <a:gd name="connsiteY7" fmla="*/ 307912 h 1445718"/>
                <a:gd name="connsiteX8" fmla="*/ 605705 w 1387187"/>
                <a:gd name="connsiteY8" fmla="*/ 41429 h 1445718"/>
                <a:gd name="connsiteX9" fmla="*/ 886691 w 1387187"/>
                <a:gd name="connsiteY9" fmla="*/ 42295 h 1445718"/>
                <a:gd name="connsiteX10" fmla="*/ 1038225 w 1387187"/>
                <a:gd name="connsiteY10" fmla="*/ 359867 h 1445718"/>
                <a:gd name="connsiteX11" fmla="*/ 996661 w 1387187"/>
                <a:gd name="connsiteY11" fmla="*/ 588467 h 1445718"/>
                <a:gd name="connsiteX12" fmla="*/ 965488 w 1387187"/>
                <a:gd name="connsiteY12" fmla="*/ 650812 h 1445718"/>
                <a:gd name="connsiteX13" fmla="*/ 1067665 w 1387187"/>
                <a:gd name="connsiteY13" fmla="*/ 719436 h 1445718"/>
                <a:gd name="connsiteX14" fmla="*/ 1265093 w 1387187"/>
                <a:gd name="connsiteY14" fmla="*/ 931150 h 1445718"/>
                <a:gd name="connsiteX15" fmla="*/ 1366622 w 1387187"/>
                <a:gd name="connsiteY15" fmla="*/ 1300244 h 1445718"/>
                <a:gd name="connsiteX16" fmla="*/ 1387187 w 1387187"/>
                <a:gd name="connsiteY16" fmla="*/ 1445718 h 1445718"/>
                <a:gd name="connsiteX0" fmla="*/ 1387187 w 1387187"/>
                <a:gd name="connsiteY0" fmla="*/ 1445718 h 1445718"/>
                <a:gd name="connsiteX1" fmla="*/ 0 w 1387187"/>
                <a:gd name="connsiteY1" fmla="*/ 1445284 h 1445718"/>
                <a:gd name="connsiteX2" fmla="*/ 19916 w 1387187"/>
                <a:gd name="connsiteY2" fmla="*/ 1295049 h 1445718"/>
                <a:gd name="connsiteX3" fmla="*/ 123825 w 1387187"/>
                <a:gd name="connsiteY3" fmla="*/ 931367 h 1445718"/>
                <a:gd name="connsiteX4" fmla="*/ 342034 w 1387187"/>
                <a:gd name="connsiteY4" fmla="*/ 723549 h 1445718"/>
                <a:gd name="connsiteX5" fmla="*/ 496166 w 1387187"/>
                <a:gd name="connsiteY5" fmla="*/ 669213 h 1445718"/>
                <a:gd name="connsiteX6" fmla="*/ 456334 w 1387187"/>
                <a:gd name="connsiteY6" fmla="*/ 578076 h 1445718"/>
                <a:gd name="connsiteX7" fmla="*/ 456334 w 1387187"/>
                <a:gd name="connsiteY7" fmla="*/ 307912 h 1445718"/>
                <a:gd name="connsiteX8" fmla="*/ 605705 w 1387187"/>
                <a:gd name="connsiteY8" fmla="*/ 41429 h 1445718"/>
                <a:gd name="connsiteX9" fmla="*/ 886691 w 1387187"/>
                <a:gd name="connsiteY9" fmla="*/ 42295 h 1445718"/>
                <a:gd name="connsiteX10" fmla="*/ 1038225 w 1387187"/>
                <a:gd name="connsiteY10" fmla="*/ 359867 h 1445718"/>
                <a:gd name="connsiteX11" fmla="*/ 996661 w 1387187"/>
                <a:gd name="connsiteY11" fmla="*/ 588467 h 1445718"/>
                <a:gd name="connsiteX12" fmla="*/ 965488 w 1387187"/>
                <a:gd name="connsiteY12" fmla="*/ 650812 h 1445718"/>
                <a:gd name="connsiteX13" fmla="*/ 1067665 w 1387187"/>
                <a:gd name="connsiteY13" fmla="*/ 719436 h 1445718"/>
                <a:gd name="connsiteX14" fmla="*/ 1265093 w 1387187"/>
                <a:gd name="connsiteY14" fmla="*/ 931150 h 1445718"/>
                <a:gd name="connsiteX15" fmla="*/ 1366622 w 1387187"/>
                <a:gd name="connsiteY15" fmla="*/ 1300244 h 1445718"/>
                <a:gd name="connsiteX16" fmla="*/ 1387187 w 1387187"/>
                <a:gd name="connsiteY16" fmla="*/ 1445718 h 1445718"/>
                <a:gd name="connsiteX0" fmla="*/ 1387187 w 1387187"/>
                <a:gd name="connsiteY0" fmla="*/ 1445718 h 1445718"/>
                <a:gd name="connsiteX1" fmla="*/ 0 w 1387187"/>
                <a:gd name="connsiteY1" fmla="*/ 1445284 h 1445718"/>
                <a:gd name="connsiteX2" fmla="*/ 19916 w 1387187"/>
                <a:gd name="connsiteY2" fmla="*/ 1295049 h 1445718"/>
                <a:gd name="connsiteX3" fmla="*/ 123825 w 1387187"/>
                <a:gd name="connsiteY3" fmla="*/ 931367 h 1445718"/>
                <a:gd name="connsiteX4" fmla="*/ 342034 w 1387187"/>
                <a:gd name="connsiteY4" fmla="*/ 723549 h 1445718"/>
                <a:gd name="connsiteX5" fmla="*/ 496166 w 1387187"/>
                <a:gd name="connsiteY5" fmla="*/ 669213 h 1445718"/>
                <a:gd name="connsiteX6" fmla="*/ 456334 w 1387187"/>
                <a:gd name="connsiteY6" fmla="*/ 578076 h 1445718"/>
                <a:gd name="connsiteX7" fmla="*/ 456334 w 1387187"/>
                <a:gd name="connsiteY7" fmla="*/ 307912 h 1445718"/>
                <a:gd name="connsiteX8" fmla="*/ 605705 w 1387187"/>
                <a:gd name="connsiteY8" fmla="*/ 41429 h 1445718"/>
                <a:gd name="connsiteX9" fmla="*/ 886691 w 1387187"/>
                <a:gd name="connsiteY9" fmla="*/ 42295 h 1445718"/>
                <a:gd name="connsiteX10" fmla="*/ 1038225 w 1387187"/>
                <a:gd name="connsiteY10" fmla="*/ 359867 h 1445718"/>
                <a:gd name="connsiteX11" fmla="*/ 996661 w 1387187"/>
                <a:gd name="connsiteY11" fmla="*/ 588467 h 1445718"/>
                <a:gd name="connsiteX12" fmla="*/ 927388 w 1387187"/>
                <a:gd name="connsiteY12" fmla="*/ 667481 h 1445718"/>
                <a:gd name="connsiteX13" fmla="*/ 1067665 w 1387187"/>
                <a:gd name="connsiteY13" fmla="*/ 719436 h 1445718"/>
                <a:gd name="connsiteX14" fmla="*/ 1265093 w 1387187"/>
                <a:gd name="connsiteY14" fmla="*/ 931150 h 1445718"/>
                <a:gd name="connsiteX15" fmla="*/ 1366622 w 1387187"/>
                <a:gd name="connsiteY15" fmla="*/ 1300244 h 1445718"/>
                <a:gd name="connsiteX16" fmla="*/ 1387187 w 1387187"/>
                <a:gd name="connsiteY16" fmla="*/ 1445718 h 1445718"/>
                <a:gd name="connsiteX0" fmla="*/ 1387187 w 1387187"/>
                <a:gd name="connsiteY0" fmla="*/ 1445718 h 1445718"/>
                <a:gd name="connsiteX1" fmla="*/ 0 w 1387187"/>
                <a:gd name="connsiteY1" fmla="*/ 1445284 h 1445718"/>
                <a:gd name="connsiteX2" fmla="*/ 19916 w 1387187"/>
                <a:gd name="connsiteY2" fmla="*/ 1295049 h 1445718"/>
                <a:gd name="connsiteX3" fmla="*/ 123825 w 1387187"/>
                <a:gd name="connsiteY3" fmla="*/ 931367 h 1445718"/>
                <a:gd name="connsiteX4" fmla="*/ 342034 w 1387187"/>
                <a:gd name="connsiteY4" fmla="*/ 723549 h 1445718"/>
                <a:gd name="connsiteX5" fmla="*/ 496166 w 1387187"/>
                <a:gd name="connsiteY5" fmla="*/ 662069 h 1445718"/>
                <a:gd name="connsiteX6" fmla="*/ 456334 w 1387187"/>
                <a:gd name="connsiteY6" fmla="*/ 578076 h 1445718"/>
                <a:gd name="connsiteX7" fmla="*/ 456334 w 1387187"/>
                <a:gd name="connsiteY7" fmla="*/ 307912 h 1445718"/>
                <a:gd name="connsiteX8" fmla="*/ 605705 w 1387187"/>
                <a:gd name="connsiteY8" fmla="*/ 41429 h 1445718"/>
                <a:gd name="connsiteX9" fmla="*/ 886691 w 1387187"/>
                <a:gd name="connsiteY9" fmla="*/ 42295 h 1445718"/>
                <a:gd name="connsiteX10" fmla="*/ 1038225 w 1387187"/>
                <a:gd name="connsiteY10" fmla="*/ 359867 h 1445718"/>
                <a:gd name="connsiteX11" fmla="*/ 996661 w 1387187"/>
                <a:gd name="connsiteY11" fmla="*/ 588467 h 1445718"/>
                <a:gd name="connsiteX12" fmla="*/ 927388 w 1387187"/>
                <a:gd name="connsiteY12" fmla="*/ 667481 h 1445718"/>
                <a:gd name="connsiteX13" fmla="*/ 1067665 w 1387187"/>
                <a:gd name="connsiteY13" fmla="*/ 719436 h 1445718"/>
                <a:gd name="connsiteX14" fmla="*/ 1265093 w 1387187"/>
                <a:gd name="connsiteY14" fmla="*/ 931150 h 1445718"/>
                <a:gd name="connsiteX15" fmla="*/ 1366622 w 1387187"/>
                <a:gd name="connsiteY15" fmla="*/ 1300244 h 1445718"/>
                <a:gd name="connsiteX16" fmla="*/ 1387187 w 1387187"/>
                <a:gd name="connsiteY16" fmla="*/ 1445718 h 1445718"/>
                <a:gd name="connsiteX0" fmla="*/ 1387187 w 1387187"/>
                <a:gd name="connsiteY0" fmla="*/ 1445718 h 1445718"/>
                <a:gd name="connsiteX1" fmla="*/ 0 w 1387187"/>
                <a:gd name="connsiteY1" fmla="*/ 1445284 h 1445718"/>
                <a:gd name="connsiteX2" fmla="*/ 19916 w 1387187"/>
                <a:gd name="connsiteY2" fmla="*/ 1295049 h 1445718"/>
                <a:gd name="connsiteX3" fmla="*/ 123825 w 1387187"/>
                <a:gd name="connsiteY3" fmla="*/ 931367 h 1445718"/>
                <a:gd name="connsiteX4" fmla="*/ 342034 w 1387187"/>
                <a:gd name="connsiteY4" fmla="*/ 723549 h 1445718"/>
                <a:gd name="connsiteX5" fmla="*/ 496166 w 1387187"/>
                <a:gd name="connsiteY5" fmla="*/ 662069 h 1445718"/>
                <a:gd name="connsiteX6" fmla="*/ 456334 w 1387187"/>
                <a:gd name="connsiteY6" fmla="*/ 578076 h 1445718"/>
                <a:gd name="connsiteX7" fmla="*/ 456334 w 1387187"/>
                <a:gd name="connsiteY7" fmla="*/ 307912 h 1445718"/>
                <a:gd name="connsiteX8" fmla="*/ 605705 w 1387187"/>
                <a:gd name="connsiteY8" fmla="*/ 41429 h 1445718"/>
                <a:gd name="connsiteX9" fmla="*/ 886691 w 1387187"/>
                <a:gd name="connsiteY9" fmla="*/ 42295 h 1445718"/>
                <a:gd name="connsiteX10" fmla="*/ 1038225 w 1387187"/>
                <a:gd name="connsiteY10" fmla="*/ 359867 h 1445718"/>
                <a:gd name="connsiteX11" fmla="*/ 996661 w 1387187"/>
                <a:gd name="connsiteY11" fmla="*/ 588467 h 1445718"/>
                <a:gd name="connsiteX12" fmla="*/ 927388 w 1387187"/>
                <a:gd name="connsiteY12" fmla="*/ 667481 h 1445718"/>
                <a:gd name="connsiteX13" fmla="*/ 1067665 w 1387187"/>
                <a:gd name="connsiteY13" fmla="*/ 719436 h 1445718"/>
                <a:gd name="connsiteX14" fmla="*/ 1265093 w 1387187"/>
                <a:gd name="connsiteY14" fmla="*/ 931150 h 1445718"/>
                <a:gd name="connsiteX15" fmla="*/ 1366622 w 1387187"/>
                <a:gd name="connsiteY15" fmla="*/ 1300244 h 1445718"/>
                <a:gd name="connsiteX16" fmla="*/ 1387187 w 1387187"/>
                <a:gd name="connsiteY16" fmla="*/ 1445718 h 1445718"/>
                <a:gd name="connsiteX0" fmla="*/ 1387187 w 1387187"/>
                <a:gd name="connsiteY0" fmla="*/ 1445718 h 1445718"/>
                <a:gd name="connsiteX1" fmla="*/ 0 w 1387187"/>
                <a:gd name="connsiteY1" fmla="*/ 1445284 h 1445718"/>
                <a:gd name="connsiteX2" fmla="*/ 19916 w 1387187"/>
                <a:gd name="connsiteY2" fmla="*/ 1295049 h 1445718"/>
                <a:gd name="connsiteX3" fmla="*/ 123825 w 1387187"/>
                <a:gd name="connsiteY3" fmla="*/ 931367 h 1445718"/>
                <a:gd name="connsiteX4" fmla="*/ 342034 w 1387187"/>
                <a:gd name="connsiteY4" fmla="*/ 723549 h 1445718"/>
                <a:gd name="connsiteX5" fmla="*/ 496166 w 1387187"/>
                <a:gd name="connsiteY5" fmla="*/ 662069 h 1445718"/>
                <a:gd name="connsiteX6" fmla="*/ 456334 w 1387187"/>
                <a:gd name="connsiteY6" fmla="*/ 578076 h 1445718"/>
                <a:gd name="connsiteX7" fmla="*/ 456334 w 1387187"/>
                <a:gd name="connsiteY7" fmla="*/ 307912 h 1445718"/>
                <a:gd name="connsiteX8" fmla="*/ 605705 w 1387187"/>
                <a:gd name="connsiteY8" fmla="*/ 41429 h 1445718"/>
                <a:gd name="connsiteX9" fmla="*/ 886691 w 1387187"/>
                <a:gd name="connsiteY9" fmla="*/ 42295 h 1445718"/>
                <a:gd name="connsiteX10" fmla="*/ 1038225 w 1387187"/>
                <a:gd name="connsiteY10" fmla="*/ 359867 h 1445718"/>
                <a:gd name="connsiteX11" fmla="*/ 996661 w 1387187"/>
                <a:gd name="connsiteY11" fmla="*/ 588467 h 1445718"/>
                <a:gd name="connsiteX12" fmla="*/ 927388 w 1387187"/>
                <a:gd name="connsiteY12" fmla="*/ 667481 h 1445718"/>
                <a:gd name="connsiteX13" fmla="*/ 1067665 w 1387187"/>
                <a:gd name="connsiteY13" fmla="*/ 719436 h 1445718"/>
                <a:gd name="connsiteX14" fmla="*/ 1265093 w 1387187"/>
                <a:gd name="connsiteY14" fmla="*/ 931150 h 1445718"/>
                <a:gd name="connsiteX15" fmla="*/ 1366622 w 1387187"/>
                <a:gd name="connsiteY15" fmla="*/ 1300244 h 1445718"/>
                <a:gd name="connsiteX16" fmla="*/ 1387187 w 1387187"/>
                <a:gd name="connsiteY16" fmla="*/ 1445718 h 1445718"/>
                <a:gd name="connsiteX0" fmla="*/ 1387187 w 1387187"/>
                <a:gd name="connsiteY0" fmla="*/ 1445718 h 1445718"/>
                <a:gd name="connsiteX1" fmla="*/ 0 w 1387187"/>
                <a:gd name="connsiteY1" fmla="*/ 1445284 h 1445718"/>
                <a:gd name="connsiteX2" fmla="*/ 19916 w 1387187"/>
                <a:gd name="connsiteY2" fmla="*/ 1295049 h 1445718"/>
                <a:gd name="connsiteX3" fmla="*/ 123825 w 1387187"/>
                <a:gd name="connsiteY3" fmla="*/ 931367 h 1445718"/>
                <a:gd name="connsiteX4" fmla="*/ 342034 w 1387187"/>
                <a:gd name="connsiteY4" fmla="*/ 723549 h 1445718"/>
                <a:gd name="connsiteX5" fmla="*/ 496166 w 1387187"/>
                <a:gd name="connsiteY5" fmla="*/ 662069 h 1445718"/>
                <a:gd name="connsiteX6" fmla="*/ 456334 w 1387187"/>
                <a:gd name="connsiteY6" fmla="*/ 578076 h 1445718"/>
                <a:gd name="connsiteX7" fmla="*/ 456334 w 1387187"/>
                <a:gd name="connsiteY7" fmla="*/ 307912 h 1445718"/>
                <a:gd name="connsiteX8" fmla="*/ 605705 w 1387187"/>
                <a:gd name="connsiteY8" fmla="*/ 41429 h 1445718"/>
                <a:gd name="connsiteX9" fmla="*/ 886691 w 1387187"/>
                <a:gd name="connsiteY9" fmla="*/ 42295 h 1445718"/>
                <a:gd name="connsiteX10" fmla="*/ 1038225 w 1387187"/>
                <a:gd name="connsiteY10" fmla="*/ 359867 h 1445718"/>
                <a:gd name="connsiteX11" fmla="*/ 996661 w 1387187"/>
                <a:gd name="connsiteY11" fmla="*/ 588467 h 1445718"/>
                <a:gd name="connsiteX12" fmla="*/ 927388 w 1387187"/>
                <a:gd name="connsiteY12" fmla="*/ 667481 h 1445718"/>
                <a:gd name="connsiteX13" fmla="*/ 1067665 w 1387187"/>
                <a:gd name="connsiteY13" fmla="*/ 719436 h 1445718"/>
                <a:gd name="connsiteX14" fmla="*/ 1265093 w 1387187"/>
                <a:gd name="connsiteY14" fmla="*/ 931150 h 1445718"/>
                <a:gd name="connsiteX15" fmla="*/ 1366622 w 1387187"/>
                <a:gd name="connsiteY15" fmla="*/ 1300244 h 1445718"/>
                <a:gd name="connsiteX16" fmla="*/ 1387187 w 1387187"/>
                <a:gd name="connsiteY16" fmla="*/ 1445718 h 1445718"/>
                <a:gd name="connsiteX0" fmla="*/ 1387187 w 1387187"/>
                <a:gd name="connsiteY0" fmla="*/ 1445718 h 1445718"/>
                <a:gd name="connsiteX1" fmla="*/ 0 w 1387187"/>
                <a:gd name="connsiteY1" fmla="*/ 1445284 h 1445718"/>
                <a:gd name="connsiteX2" fmla="*/ 19916 w 1387187"/>
                <a:gd name="connsiteY2" fmla="*/ 1295049 h 1445718"/>
                <a:gd name="connsiteX3" fmla="*/ 123825 w 1387187"/>
                <a:gd name="connsiteY3" fmla="*/ 931367 h 1445718"/>
                <a:gd name="connsiteX4" fmla="*/ 342034 w 1387187"/>
                <a:gd name="connsiteY4" fmla="*/ 723549 h 1445718"/>
                <a:gd name="connsiteX5" fmla="*/ 505691 w 1387187"/>
                <a:gd name="connsiteY5" fmla="*/ 662069 h 1445718"/>
                <a:gd name="connsiteX6" fmla="*/ 456334 w 1387187"/>
                <a:gd name="connsiteY6" fmla="*/ 578076 h 1445718"/>
                <a:gd name="connsiteX7" fmla="*/ 456334 w 1387187"/>
                <a:gd name="connsiteY7" fmla="*/ 307912 h 1445718"/>
                <a:gd name="connsiteX8" fmla="*/ 605705 w 1387187"/>
                <a:gd name="connsiteY8" fmla="*/ 41429 h 1445718"/>
                <a:gd name="connsiteX9" fmla="*/ 886691 w 1387187"/>
                <a:gd name="connsiteY9" fmla="*/ 42295 h 1445718"/>
                <a:gd name="connsiteX10" fmla="*/ 1038225 w 1387187"/>
                <a:gd name="connsiteY10" fmla="*/ 359867 h 1445718"/>
                <a:gd name="connsiteX11" fmla="*/ 996661 w 1387187"/>
                <a:gd name="connsiteY11" fmla="*/ 588467 h 1445718"/>
                <a:gd name="connsiteX12" fmla="*/ 927388 w 1387187"/>
                <a:gd name="connsiteY12" fmla="*/ 667481 h 1445718"/>
                <a:gd name="connsiteX13" fmla="*/ 1067665 w 1387187"/>
                <a:gd name="connsiteY13" fmla="*/ 719436 h 1445718"/>
                <a:gd name="connsiteX14" fmla="*/ 1265093 w 1387187"/>
                <a:gd name="connsiteY14" fmla="*/ 931150 h 1445718"/>
                <a:gd name="connsiteX15" fmla="*/ 1366622 w 1387187"/>
                <a:gd name="connsiteY15" fmla="*/ 1300244 h 1445718"/>
                <a:gd name="connsiteX16" fmla="*/ 1387187 w 1387187"/>
                <a:gd name="connsiteY16" fmla="*/ 1445718 h 1445718"/>
                <a:gd name="connsiteX0" fmla="*/ 1387187 w 1387187"/>
                <a:gd name="connsiteY0" fmla="*/ 1445718 h 1445718"/>
                <a:gd name="connsiteX1" fmla="*/ 0 w 1387187"/>
                <a:gd name="connsiteY1" fmla="*/ 1445284 h 1445718"/>
                <a:gd name="connsiteX2" fmla="*/ 19916 w 1387187"/>
                <a:gd name="connsiteY2" fmla="*/ 1295049 h 1445718"/>
                <a:gd name="connsiteX3" fmla="*/ 123825 w 1387187"/>
                <a:gd name="connsiteY3" fmla="*/ 931367 h 1445718"/>
                <a:gd name="connsiteX4" fmla="*/ 342034 w 1387187"/>
                <a:gd name="connsiteY4" fmla="*/ 723549 h 1445718"/>
                <a:gd name="connsiteX5" fmla="*/ 505691 w 1387187"/>
                <a:gd name="connsiteY5" fmla="*/ 662069 h 1445718"/>
                <a:gd name="connsiteX6" fmla="*/ 456334 w 1387187"/>
                <a:gd name="connsiteY6" fmla="*/ 578076 h 1445718"/>
                <a:gd name="connsiteX7" fmla="*/ 456334 w 1387187"/>
                <a:gd name="connsiteY7" fmla="*/ 307912 h 1445718"/>
                <a:gd name="connsiteX8" fmla="*/ 605705 w 1387187"/>
                <a:gd name="connsiteY8" fmla="*/ 41429 h 1445718"/>
                <a:gd name="connsiteX9" fmla="*/ 886691 w 1387187"/>
                <a:gd name="connsiteY9" fmla="*/ 42295 h 1445718"/>
                <a:gd name="connsiteX10" fmla="*/ 1038225 w 1387187"/>
                <a:gd name="connsiteY10" fmla="*/ 359867 h 1445718"/>
                <a:gd name="connsiteX11" fmla="*/ 996661 w 1387187"/>
                <a:gd name="connsiteY11" fmla="*/ 588467 h 1445718"/>
                <a:gd name="connsiteX12" fmla="*/ 927388 w 1387187"/>
                <a:gd name="connsiteY12" fmla="*/ 667481 h 1445718"/>
                <a:gd name="connsiteX13" fmla="*/ 1067665 w 1387187"/>
                <a:gd name="connsiteY13" fmla="*/ 719436 h 1445718"/>
                <a:gd name="connsiteX14" fmla="*/ 1265093 w 1387187"/>
                <a:gd name="connsiteY14" fmla="*/ 931150 h 1445718"/>
                <a:gd name="connsiteX15" fmla="*/ 1366622 w 1387187"/>
                <a:gd name="connsiteY15" fmla="*/ 1300244 h 1445718"/>
                <a:gd name="connsiteX16" fmla="*/ 1387187 w 1387187"/>
                <a:gd name="connsiteY16" fmla="*/ 1445718 h 1445718"/>
                <a:gd name="connsiteX0" fmla="*/ 1387187 w 1387187"/>
                <a:gd name="connsiteY0" fmla="*/ 1445718 h 1445718"/>
                <a:gd name="connsiteX1" fmla="*/ 0 w 1387187"/>
                <a:gd name="connsiteY1" fmla="*/ 1445284 h 1445718"/>
                <a:gd name="connsiteX2" fmla="*/ 19916 w 1387187"/>
                <a:gd name="connsiteY2" fmla="*/ 1295049 h 1445718"/>
                <a:gd name="connsiteX3" fmla="*/ 123825 w 1387187"/>
                <a:gd name="connsiteY3" fmla="*/ 931367 h 1445718"/>
                <a:gd name="connsiteX4" fmla="*/ 342034 w 1387187"/>
                <a:gd name="connsiteY4" fmla="*/ 723549 h 1445718"/>
                <a:gd name="connsiteX5" fmla="*/ 522360 w 1387187"/>
                <a:gd name="connsiteY5" fmla="*/ 662069 h 1445718"/>
                <a:gd name="connsiteX6" fmla="*/ 456334 w 1387187"/>
                <a:gd name="connsiteY6" fmla="*/ 578076 h 1445718"/>
                <a:gd name="connsiteX7" fmla="*/ 456334 w 1387187"/>
                <a:gd name="connsiteY7" fmla="*/ 307912 h 1445718"/>
                <a:gd name="connsiteX8" fmla="*/ 605705 w 1387187"/>
                <a:gd name="connsiteY8" fmla="*/ 41429 h 1445718"/>
                <a:gd name="connsiteX9" fmla="*/ 886691 w 1387187"/>
                <a:gd name="connsiteY9" fmla="*/ 42295 h 1445718"/>
                <a:gd name="connsiteX10" fmla="*/ 1038225 w 1387187"/>
                <a:gd name="connsiteY10" fmla="*/ 359867 h 1445718"/>
                <a:gd name="connsiteX11" fmla="*/ 996661 w 1387187"/>
                <a:gd name="connsiteY11" fmla="*/ 588467 h 1445718"/>
                <a:gd name="connsiteX12" fmla="*/ 927388 w 1387187"/>
                <a:gd name="connsiteY12" fmla="*/ 667481 h 1445718"/>
                <a:gd name="connsiteX13" fmla="*/ 1067665 w 1387187"/>
                <a:gd name="connsiteY13" fmla="*/ 719436 h 1445718"/>
                <a:gd name="connsiteX14" fmla="*/ 1265093 w 1387187"/>
                <a:gd name="connsiteY14" fmla="*/ 931150 h 1445718"/>
                <a:gd name="connsiteX15" fmla="*/ 1366622 w 1387187"/>
                <a:gd name="connsiteY15" fmla="*/ 1300244 h 1445718"/>
                <a:gd name="connsiteX16" fmla="*/ 1387187 w 1387187"/>
                <a:gd name="connsiteY16" fmla="*/ 1445718 h 1445718"/>
                <a:gd name="connsiteX0" fmla="*/ 1387187 w 1387187"/>
                <a:gd name="connsiteY0" fmla="*/ 1445718 h 1445718"/>
                <a:gd name="connsiteX1" fmla="*/ 0 w 1387187"/>
                <a:gd name="connsiteY1" fmla="*/ 1445284 h 1445718"/>
                <a:gd name="connsiteX2" fmla="*/ 19916 w 1387187"/>
                <a:gd name="connsiteY2" fmla="*/ 1295049 h 1445718"/>
                <a:gd name="connsiteX3" fmla="*/ 123825 w 1387187"/>
                <a:gd name="connsiteY3" fmla="*/ 931367 h 1445718"/>
                <a:gd name="connsiteX4" fmla="*/ 342034 w 1387187"/>
                <a:gd name="connsiteY4" fmla="*/ 723549 h 1445718"/>
                <a:gd name="connsiteX5" fmla="*/ 522360 w 1387187"/>
                <a:gd name="connsiteY5" fmla="*/ 662069 h 1445718"/>
                <a:gd name="connsiteX6" fmla="*/ 453953 w 1387187"/>
                <a:gd name="connsiteY6" fmla="*/ 551882 h 1445718"/>
                <a:gd name="connsiteX7" fmla="*/ 456334 w 1387187"/>
                <a:gd name="connsiteY7" fmla="*/ 307912 h 1445718"/>
                <a:gd name="connsiteX8" fmla="*/ 605705 w 1387187"/>
                <a:gd name="connsiteY8" fmla="*/ 41429 h 1445718"/>
                <a:gd name="connsiteX9" fmla="*/ 886691 w 1387187"/>
                <a:gd name="connsiteY9" fmla="*/ 42295 h 1445718"/>
                <a:gd name="connsiteX10" fmla="*/ 1038225 w 1387187"/>
                <a:gd name="connsiteY10" fmla="*/ 359867 h 1445718"/>
                <a:gd name="connsiteX11" fmla="*/ 996661 w 1387187"/>
                <a:gd name="connsiteY11" fmla="*/ 588467 h 1445718"/>
                <a:gd name="connsiteX12" fmla="*/ 927388 w 1387187"/>
                <a:gd name="connsiteY12" fmla="*/ 667481 h 1445718"/>
                <a:gd name="connsiteX13" fmla="*/ 1067665 w 1387187"/>
                <a:gd name="connsiteY13" fmla="*/ 719436 h 1445718"/>
                <a:gd name="connsiteX14" fmla="*/ 1265093 w 1387187"/>
                <a:gd name="connsiteY14" fmla="*/ 931150 h 1445718"/>
                <a:gd name="connsiteX15" fmla="*/ 1366622 w 1387187"/>
                <a:gd name="connsiteY15" fmla="*/ 1300244 h 1445718"/>
                <a:gd name="connsiteX16" fmla="*/ 1387187 w 1387187"/>
                <a:gd name="connsiteY16" fmla="*/ 1445718 h 1445718"/>
                <a:gd name="connsiteX0" fmla="*/ 1387187 w 1387187"/>
                <a:gd name="connsiteY0" fmla="*/ 1445718 h 1445718"/>
                <a:gd name="connsiteX1" fmla="*/ 0 w 1387187"/>
                <a:gd name="connsiteY1" fmla="*/ 1445284 h 1445718"/>
                <a:gd name="connsiteX2" fmla="*/ 19916 w 1387187"/>
                <a:gd name="connsiteY2" fmla="*/ 1295049 h 1445718"/>
                <a:gd name="connsiteX3" fmla="*/ 123825 w 1387187"/>
                <a:gd name="connsiteY3" fmla="*/ 931367 h 1445718"/>
                <a:gd name="connsiteX4" fmla="*/ 342034 w 1387187"/>
                <a:gd name="connsiteY4" fmla="*/ 723549 h 1445718"/>
                <a:gd name="connsiteX5" fmla="*/ 522360 w 1387187"/>
                <a:gd name="connsiteY5" fmla="*/ 662069 h 1445718"/>
                <a:gd name="connsiteX6" fmla="*/ 453953 w 1387187"/>
                <a:gd name="connsiteY6" fmla="*/ 551882 h 1445718"/>
                <a:gd name="connsiteX7" fmla="*/ 456334 w 1387187"/>
                <a:gd name="connsiteY7" fmla="*/ 307912 h 1445718"/>
                <a:gd name="connsiteX8" fmla="*/ 605705 w 1387187"/>
                <a:gd name="connsiteY8" fmla="*/ 41429 h 1445718"/>
                <a:gd name="connsiteX9" fmla="*/ 886691 w 1387187"/>
                <a:gd name="connsiteY9" fmla="*/ 42295 h 1445718"/>
                <a:gd name="connsiteX10" fmla="*/ 1038225 w 1387187"/>
                <a:gd name="connsiteY10" fmla="*/ 359867 h 1445718"/>
                <a:gd name="connsiteX11" fmla="*/ 996661 w 1387187"/>
                <a:gd name="connsiteY11" fmla="*/ 588467 h 1445718"/>
                <a:gd name="connsiteX12" fmla="*/ 927388 w 1387187"/>
                <a:gd name="connsiteY12" fmla="*/ 667481 h 1445718"/>
                <a:gd name="connsiteX13" fmla="*/ 1067665 w 1387187"/>
                <a:gd name="connsiteY13" fmla="*/ 719436 h 1445718"/>
                <a:gd name="connsiteX14" fmla="*/ 1265093 w 1387187"/>
                <a:gd name="connsiteY14" fmla="*/ 931150 h 1445718"/>
                <a:gd name="connsiteX15" fmla="*/ 1366622 w 1387187"/>
                <a:gd name="connsiteY15" fmla="*/ 1300244 h 1445718"/>
                <a:gd name="connsiteX16" fmla="*/ 1387187 w 1387187"/>
                <a:gd name="connsiteY16" fmla="*/ 1445718 h 1445718"/>
                <a:gd name="connsiteX0" fmla="*/ 1387187 w 1387187"/>
                <a:gd name="connsiteY0" fmla="*/ 1445718 h 1445718"/>
                <a:gd name="connsiteX1" fmla="*/ 0 w 1387187"/>
                <a:gd name="connsiteY1" fmla="*/ 1445284 h 1445718"/>
                <a:gd name="connsiteX2" fmla="*/ 19916 w 1387187"/>
                <a:gd name="connsiteY2" fmla="*/ 1295049 h 1445718"/>
                <a:gd name="connsiteX3" fmla="*/ 123825 w 1387187"/>
                <a:gd name="connsiteY3" fmla="*/ 931367 h 1445718"/>
                <a:gd name="connsiteX4" fmla="*/ 342034 w 1387187"/>
                <a:gd name="connsiteY4" fmla="*/ 723549 h 1445718"/>
                <a:gd name="connsiteX5" fmla="*/ 522360 w 1387187"/>
                <a:gd name="connsiteY5" fmla="*/ 662069 h 1445718"/>
                <a:gd name="connsiteX6" fmla="*/ 453953 w 1387187"/>
                <a:gd name="connsiteY6" fmla="*/ 551882 h 1445718"/>
                <a:gd name="connsiteX7" fmla="*/ 484909 w 1387187"/>
                <a:gd name="connsiteY7" fmla="*/ 260287 h 1445718"/>
                <a:gd name="connsiteX8" fmla="*/ 605705 w 1387187"/>
                <a:gd name="connsiteY8" fmla="*/ 41429 h 1445718"/>
                <a:gd name="connsiteX9" fmla="*/ 886691 w 1387187"/>
                <a:gd name="connsiteY9" fmla="*/ 42295 h 1445718"/>
                <a:gd name="connsiteX10" fmla="*/ 1038225 w 1387187"/>
                <a:gd name="connsiteY10" fmla="*/ 359867 h 1445718"/>
                <a:gd name="connsiteX11" fmla="*/ 996661 w 1387187"/>
                <a:gd name="connsiteY11" fmla="*/ 588467 h 1445718"/>
                <a:gd name="connsiteX12" fmla="*/ 927388 w 1387187"/>
                <a:gd name="connsiteY12" fmla="*/ 667481 h 1445718"/>
                <a:gd name="connsiteX13" fmla="*/ 1067665 w 1387187"/>
                <a:gd name="connsiteY13" fmla="*/ 719436 h 1445718"/>
                <a:gd name="connsiteX14" fmla="*/ 1265093 w 1387187"/>
                <a:gd name="connsiteY14" fmla="*/ 931150 h 1445718"/>
                <a:gd name="connsiteX15" fmla="*/ 1366622 w 1387187"/>
                <a:gd name="connsiteY15" fmla="*/ 1300244 h 1445718"/>
                <a:gd name="connsiteX16" fmla="*/ 1387187 w 1387187"/>
                <a:gd name="connsiteY16" fmla="*/ 1445718 h 1445718"/>
                <a:gd name="connsiteX0" fmla="*/ 1387187 w 1387187"/>
                <a:gd name="connsiteY0" fmla="*/ 1445718 h 1445718"/>
                <a:gd name="connsiteX1" fmla="*/ 0 w 1387187"/>
                <a:gd name="connsiteY1" fmla="*/ 1445284 h 1445718"/>
                <a:gd name="connsiteX2" fmla="*/ 19916 w 1387187"/>
                <a:gd name="connsiteY2" fmla="*/ 1295049 h 1445718"/>
                <a:gd name="connsiteX3" fmla="*/ 123825 w 1387187"/>
                <a:gd name="connsiteY3" fmla="*/ 931367 h 1445718"/>
                <a:gd name="connsiteX4" fmla="*/ 342034 w 1387187"/>
                <a:gd name="connsiteY4" fmla="*/ 723549 h 1445718"/>
                <a:gd name="connsiteX5" fmla="*/ 522360 w 1387187"/>
                <a:gd name="connsiteY5" fmla="*/ 662069 h 1445718"/>
                <a:gd name="connsiteX6" fmla="*/ 453953 w 1387187"/>
                <a:gd name="connsiteY6" fmla="*/ 551882 h 1445718"/>
                <a:gd name="connsiteX7" fmla="*/ 473003 w 1387187"/>
                <a:gd name="connsiteY7" fmla="*/ 253143 h 1445718"/>
                <a:gd name="connsiteX8" fmla="*/ 605705 w 1387187"/>
                <a:gd name="connsiteY8" fmla="*/ 41429 h 1445718"/>
                <a:gd name="connsiteX9" fmla="*/ 886691 w 1387187"/>
                <a:gd name="connsiteY9" fmla="*/ 42295 h 1445718"/>
                <a:gd name="connsiteX10" fmla="*/ 1038225 w 1387187"/>
                <a:gd name="connsiteY10" fmla="*/ 359867 h 1445718"/>
                <a:gd name="connsiteX11" fmla="*/ 996661 w 1387187"/>
                <a:gd name="connsiteY11" fmla="*/ 588467 h 1445718"/>
                <a:gd name="connsiteX12" fmla="*/ 927388 w 1387187"/>
                <a:gd name="connsiteY12" fmla="*/ 667481 h 1445718"/>
                <a:gd name="connsiteX13" fmla="*/ 1067665 w 1387187"/>
                <a:gd name="connsiteY13" fmla="*/ 719436 h 1445718"/>
                <a:gd name="connsiteX14" fmla="*/ 1265093 w 1387187"/>
                <a:gd name="connsiteY14" fmla="*/ 931150 h 1445718"/>
                <a:gd name="connsiteX15" fmla="*/ 1366622 w 1387187"/>
                <a:gd name="connsiteY15" fmla="*/ 1300244 h 1445718"/>
                <a:gd name="connsiteX16" fmla="*/ 1387187 w 1387187"/>
                <a:gd name="connsiteY16" fmla="*/ 1445718 h 1445718"/>
                <a:gd name="connsiteX0" fmla="*/ 1387187 w 1387187"/>
                <a:gd name="connsiteY0" fmla="*/ 1445718 h 1445718"/>
                <a:gd name="connsiteX1" fmla="*/ 0 w 1387187"/>
                <a:gd name="connsiteY1" fmla="*/ 1445284 h 1445718"/>
                <a:gd name="connsiteX2" fmla="*/ 19916 w 1387187"/>
                <a:gd name="connsiteY2" fmla="*/ 1295049 h 1445718"/>
                <a:gd name="connsiteX3" fmla="*/ 123825 w 1387187"/>
                <a:gd name="connsiteY3" fmla="*/ 931367 h 1445718"/>
                <a:gd name="connsiteX4" fmla="*/ 342034 w 1387187"/>
                <a:gd name="connsiteY4" fmla="*/ 723549 h 1445718"/>
                <a:gd name="connsiteX5" fmla="*/ 489022 w 1387187"/>
                <a:gd name="connsiteY5" fmla="*/ 662069 h 1445718"/>
                <a:gd name="connsiteX6" fmla="*/ 453953 w 1387187"/>
                <a:gd name="connsiteY6" fmla="*/ 551882 h 1445718"/>
                <a:gd name="connsiteX7" fmla="*/ 473003 w 1387187"/>
                <a:gd name="connsiteY7" fmla="*/ 253143 h 1445718"/>
                <a:gd name="connsiteX8" fmla="*/ 605705 w 1387187"/>
                <a:gd name="connsiteY8" fmla="*/ 41429 h 1445718"/>
                <a:gd name="connsiteX9" fmla="*/ 886691 w 1387187"/>
                <a:gd name="connsiteY9" fmla="*/ 42295 h 1445718"/>
                <a:gd name="connsiteX10" fmla="*/ 1038225 w 1387187"/>
                <a:gd name="connsiteY10" fmla="*/ 359867 h 1445718"/>
                <a:gd name="connsiteX11" fmla="*/ 996661 w 1387187"/>
                <a:gd name="connsiteY11" fmla="*/ 588467 h 1445718"/>
                <a:gd name="connsiteX12" fmla="*/ 927388 w 1387187"/>
                <a:gd name="connsiteY12" fmla="*/ 667481 h 1445718"/>
                <a:gd name="connsiteX13" fmla="*/ 1067665 w 1387187"/>
                <a:gd name="connsiteY13" fmla="*/ 719436 h 1445718"/>
                <a:gd name="connsiteX14" fmla="*/ 1265093 w 1387187"/>
                <a:gd name="connsiteY14" fmla="*/ 931150 h 1445718"/>
                <a:gd name="connsiteX15" fmla="*/ 1366622 w 1387187"/>
                <a:gd name="connsiteY15" fmla="*/ 1300244 h 1445718"/>
                <a:gd name="connsiteX16" fmla="*/ 1387187 w 1387187"/>
                <a:gd name="connsiteY16" fmla="*/ 1445718 h 1445718"/>
                <a:gd name="connsiteX0" fmla="*/ 1387187 w 1387187"/>
                <a:gd name="connsiteY0" fmla="*/ 1445718 h 1445718"/>
                <a:gd name="connsiteX1" fmla="*/ 0 w 1387187"/>
                <a:gd name="connsiteY1" fmla="*/ 1445284 h 1445718"/>
                <a:gd name="connsiteX2" fmla="*/ 19916 w 1387187"/>
                <a:gd name="connsiteY2" fmla="*/ 1295049 h 1445718"/>
                <a:gd name="connsiteX3" fmla="*/ 123825 w 1387187"/>
                <a:gd name="connsiteY3" fmla="*/ 931367 h 1445718"/>
                <a:gd name="connsiteX4" fmla="*/ 342034 w 1387187"/>
                <a:gd name="connsiteY4" fmla="*/ 723549 h 1445718"/>
                <a:gd name="connsiteX5" fmla="*/ 489022 w 1387187"/>
                <a:gd name="connsiteY5" fmla="*/ 662069 h 1445718"/>
                <a:gd name="connsiteX6" fmla="*/ 434903 w 1387187"/>
                <a:gd name="connsiteY6" fmla="*/ 549501 h 1445718"/>
                <a:gd name="connsiteX7" fmla="*/ 473003 w 1387187"/>
                <a:gd name="connsiteY7" fmla="*/ 253143 h 1445718"/>
                <a:gd name="connsiteX8" fmla="*/ 605705 w 1387187"/>
                <a:gd name="connsiteY8" fmla="*/ 41429 h 1445718"/>
                <a:gd name="connsiteX9" fmla="*/ 886691 w 1387187"/>
                <a:gd name="connsiteY9" fmla="*/ 42295 h 1445718"/>
                <a:gd name="connsiteX10" fmla="*/ 1038225 w 1387187"/>
                <a:gd name="connsiteY10" fmla="*/ 359867 h 1445718"/>
                <a:gd name="connsiteX11" fmla="*/ 996661 w 1387187"/>
                <a:gd name="connsiteY11" fmla="*/ 588467 h 1445718"/>
                <a:gd name="connsiteX12" fmla="*/ 927388 w 1387187"/>
                <a:gd name="connsiteY12" fmla="*/ 667481 h 1445718"/>
                <a:gd name="connsiteX13" fmla="*/ 1067665 w 1387187"/>
                <a:gd name="connsiteY13" fmla="*/ 719436 h 1445718"/>
                <a:gd name="connsiteX14" fmla="*/ 1265093 w 1387187"/>
                <a:gd name="connsiteY14" fmla="*/ 931150 h 1445718"/>
                <a:gd name="connsiteX15" fmla="*/ 1366622 w 1387187"/>
                <a:gd name="connsiteY15" fmla="*/ 1300244 h 1445718"/>
                <a:gd name="connsiteX16" fmla="*/ 1387187 w 1387187"/>
                <a:gd name="connsiteY16" fmla="*/ 1445718 h 1445718"/>
                <a:gd name="connsiteX0" fmla="*/ 1387187 w 1387187"/>
                <a:gd name="connsiteY0" fmla="*/ 1445718 h 1445718"/>
                <a:gd name="connsiteX1" fmla="*/ 0 w 1387187"/>
                <a:gd name="connsiteY1" fmla="*/ 1445284 h 1445718"/>
                <a:gd name="connsiteX2" fmla="*/ 19916 w 1387187"/>
                <a:gd name="connsiteY2" fmla="*/ 1295049 h 1445718"/>
                <a:gd name="connsiteX3" fmla="*/ 123825 w 1387187"/>
                <a:gd name="connsiteY3" fmla="*/ 931367 h 1445718"/>
                <a:gd name="connsiteX4" fmla="*/ 342034 w 1387187"/>
                <a:gd name="connsiteY4" fmla="*/ 723549 h 1445718"/>
                <a:gd name="connsiteX5" fmla="*/ 489022 w 1387187"/>
                <a:gd name="connsiteY5" fmla="*/ 662069 h 1445718"/>
                <a:gd name="connsiteX6" fmla="*/ 434903 w 1387187"/>
                <a:gd name="connsiteY6" fmla="*/ 549501 h 1445718"/>
                <a:gd name="connsiteX7" fmla="*/ 449190 w 1387187"/>
                <a:gd name="connsiteY7" fmla="*/ 248381 h 1445718"/>
                <a:gd name="connsiteX8" fmla="*/ 605705 w 1387187"/>
                <a:gd name="connsiteY8" fmla="*/ 41429 h 1445718"/>
                <a:gd name="connsiteX9" fmla="*/ 886691 w 1387187"/>
                <a:gd name="connsiteY9" fmla="*/ 42295 h 1445718"/>
                <a:gd name="connsiteX10" fmla="*/ 1038225 w 1387187"/>
                <a:gd name="connsiteY10" fmla="*/ 359867 h 1445718"/>
                <a:gd name="connsiteX11" fmla="*/ 996661 w 1387187"/>
                <a:gd name="connsiteY11" fmla="*/ 588467 h 1445718"/>
                <a:gd name="connsiteX12" fmla="*/ 927388 w 1387187"/>
                <a:gd name="connsiteY12" fmla="*/ 667481 h 1445718"/>
                <a:gd name="connsiteX13" fmla="*/ 1067665 w 1387187"/>
                <a:gd name="connsiteY13" fmla="*/ 719436 h 1445718"/>
                <a:gd name="connsiteX14" fmla="*/ 1265093 w 1387187"/>
                <a:gd name="connsiteY14" fmla="*/ 931150 h 1445718"/>
                <a:gd name="connsiteX15" fmla="*/ 1366622 w 1387187"/>
                <a:gd name="connsiteY15" fmla="*/ 1300244 h 1445718"/>
                <a:gd name="connsiteX16" fmla="*/ 1387187 w 1387187"/>
                <a:gd name="connsiteY16" fmla="*/ 1445718 h 1445718"/>
                <a:gd name="connsiteX0" fmla="*/ 1387187 w 1387187"/>
                <a:gd name="connsiteY0" fmla="*/ 1447125 h 1447125"/>
                <a:gd name="connsiteX1" fmla="*/ 0 w 1387187"/>
                <a:gd name="connsiteY1" fmla="*/ 1446691 h 1447125"/>
                <a:gd name="connsiteX2" fmla="*/ 19916 w 1387187"/>
                <a:gd name="connsiteY2" fmla="*/ 1296456 h 1447125"/>
                <a:gd name="connsiteX3" fmla="*/ 123825 w 1387187"/>
                <a:gd name="connsiteY3" fmla="*/ 932774 h 1447125"/>
                <a:gd name="connsiteX4" fmla="*/ 342034 w 1387187"/>
                <a:gd name="connsiteY4" fmla="*/ 724956 h 1447125"/>
                <a:gd name="connsiteX5" fmla="*/ 489022 w 1387187"/>
                <a:gd name="connsiteY5" fmla="*/ 663476 h 1447125"/>
                <a:gd name="connsiteX6" fmla="*/ 434903 w 1387187"/>
                <a:gd name="connsiteY6" fmla="*/ 550908 h 1447125"/>
                <a:gd name="connsiteX7" fmla="*/ 449190 w 1387187"/>
                <a:gd name="connsiteY7" fmla="*/ 249788 h 1447125"/>
                <a:gd name="connsiteX8" fmla="*/ 567605 w 1387187"/>
                <a:gd name="connsiteY8" fmla="*/ 40455 h 1447125"/>
                <a:gd name="connsiteX9" fmla="*/ 886691 w 1387187"/>
                <a:gd name="connsiteY9" fmla="*/ 43702 h 1447125"/>
                <a:gd name="connsiteX10" fmla="*/ 1038225 w 1387187"/>
                <a:gd name="connsiteY10" fmla="*/ 361274 h 1447125"/>
                <a:gd name="connsiteX11" fmla="*/ 996661 w 1387187"/>
                <a:gd name="connsiteY11" fmla="*/ 589874 h 1447125"/>
                <a:gd name="connsiteX12" fmla="*/ 927388 w 1387187"/>
                <a:gd name="connsiteY12" fmla="*/ 668888 h 1447125"/>
                <a:gd name="connsiteX13" fmla="*/ 1067665 w 1387187"/>
                <a:gd name="connsiteY13" fmla="*/ 720843 h 1447125"/>
                <a:gd name="connsiteX14" fmla="*/ 1265093 w 1387187"/>
                <a:gd name="connsiteY14" fmla="*/ 932557 h 1447125"/>
                <a:gd name="connsiteX15" fmla="*/ 1366622 w 1387187"/>
                <a:gd name="connsiteY15" fmla="*/ 1301651 h 1447125"/>
                <a:gd name="connsiteX16" fmla="*/ 1387187 w 1387187"/>
                <a:gd name="connsiteY16" fmla="*/ 1447125 h 1447125"/>
                <a:gd name="connsiteX0" fmla="*/ 1387187 w 1387187"/>
                <a:gd name="connsiteY0" fmla="*/ 1450594 h 1450594"/>
                <a:gd name="connsiteX1" fmla="*/ 0 w 1387187"/>
                <a:gd name="connsiteY1" fmla="*/ 1450160 h 1450594"/>
                <a:gd name="connsiteX2" fmla="*/ 19916 w 1387187"/>
                <a:gd name="connsiteY2" fmla="*/ 1299925 h 1450594"/>
                <a:gd name="connsiteX3" fmla="*/ 123825 w 1387187"/>
                <a:gd name="connsiteY3" fmla="*/ 936243 h 1450594"/>
                <a:gd name="connsiteX4" fmla="*/ 342034 w 1387187"/>
                <a:gd name="connsiteY4" fmla="*/ 728425 h 1450594"/>
                <a:gd name="connsiteX5" fmla="*/ 489022 w 1387187"/>
                <a:gd name="connsiteY5" fmla="*/ 666945 h 1450594"/>
                <a:gd name="connsiteX6" fmla="*/ 434903 w 1387187"/>
                <a:gd name="connsiteY6" fmla="*/ 554377 h 1450594"/>
                <a:gd name="connsiteX7" fmla="*/ 449190 w 1387187"/>
                <a:gd name="connsiteY7" fmla="*/ 253257 h 1450594"/>
                <a:gd name="connsiteX8" fmla="*/ 567605 w 1387187"/>
                <a:gd name="connsiteY8" fmla="*/ 43924 h 1450594"/>
                <a:gd name="connsiteX9" fmla="*/ 862879 w 1387187"/>
                <a:gd name="connsiteY9" fmla="*/ 40027 h 1450594"/>
                <a:gd name="connsiteX10" fmla="*/ 1038225 w 1387187"/>
                <a:gd name="connsiteY10" fmla="*/ 364743 h 1450594"/>
                <a:gd name="connsiteX11" fmla="*/ 996661 w 1387187"/>
                <a:gd name="connsiteY11" fmla="*/ 593343 h 1450594"/>
                <a:gd name="connsiteX12" fmla="*/ 927388 w 1387187"/>
                <a:gd name="connsiteY12" fmla="*/ 672357 h 1450594"/>
                <a:gd name="connsiteX13" fmla="*/ 1067665 w 1387187"/>
                <a:gd name="connsiteY13" fmla="*/ 724312 h 1450594"/>
                <a:gd name="connsiteX14" fmla="*/ 1265093 w 1387187"/>
                <a:gd name="connsiteY14" fmla="*/ 936026 h 1450594"/>
                <a:gd name="connsiteX15" fmla="*/ 1366622 w 1387187"/>
                <a:gd name="connsiteY15" fmla="*/ 1305120 h 1450594"/>
                <a:gd name="connsiteX16" fmla="*/ 1387187 w 1387187"/>
                <a:gd name="connsiteY16" fmla="*/ 1450594 h 1450594"/>
                <a:gd name="connsiteX0" fmla="*/ 1387187 w 1387187"/>
                <a:gd name="connsiteY0" fmla="*/ 1443705 h 1443705"/>
                <a:gd name="connsiteX1" fmla="*/ 0 w 1387187"/>
                <a:gd name="connsiteY1" fmla="*/ 1443271 h 1443705"/>
                <a:gd name="connsiteX2" fmla="*/ 19916 w 1387187"/>
                <a:gd name="connsiteY2" fmla="*/ 1293036 h 1443705"/>
                <a:gd name="connsiteX3" fmla="*/ 123825 w 1387187"/>
                <a:gd name="connsiteY3" fmla="*/ 929354 h 1443705"/>
                <a:gd name="connsiteX4" fmla="*/ 342034 w 1387187"/>
                <a:gd name="connsiteY4" fmla="*/ 721536 h 1443705"/>
                <a:gd name="connsiteX5" fmla="*/ 489022 w 1387187"/>
                <a:gd name="connsiteY5" fmla="*/ 660056 h 1443705"/>
                <a:gd name="connsiteX6" fmla="*/ 434903 w 1387187"/>
                <a:gd name="connsiteY6" fmla="*/ 547488 h 1443705"/>
                <a:gd name="connsiteX7" fmla="*/ 449190 w 1387187"/>
                <a:gd name="connsiteY7" fmla="*/ 246368 h 1443705"/>
                <a:gd name="connsiteX8" fmla="*/ 567605 w 1387187"/>
                <a:gd name="connsiteY8" fmla="*/ 37035 h 1443705"/>
                <a:gd name="connsiteX9" fmla="*/ 862879 w 1387187"/>
                <a:gd name="connsiteY9" fmla="*/ 33138 h 1443705"/>
                <a:gd name="connsiteX10" fmla="*/ 981075 w 1387187"/>
                <a:gd name="connsiteY10" fmla="*/ 243554 h 1443705"/>
                <a:gd name="connsiteX11" fmla="*/ 996661 w 1387187"/>
                <a:gd name="connsiteY11" fmla="*/ 586454 h 1443705"/>
                <a:gd name="connsiteX12" fmla="*/ 927388 w 1387187"/>
                <a:gd name="connsiteY12" fmla="*/ 665468 h 1443705"/>
                <a:gd name="connsiteX13" fmla="*/ 1067665 w 1387187"/>
                <a:gd name="connsiteY13" fmla="*/ 717423 h 1443705"/>
                <a:gd name="connsiteX14" fmla="*/ 1265093 w 1387187"/>
                <a:gd name="connsiteY14" fmla="*/ 929137 h 1443705"/>
                <a:gd name="connsiteX15" fmla="*/ 1366622 w 1387187"/>
                <a:gd name="connsiteY15" fmla="*/ 1298231 h 1443705"/>
                <a:gd name="connsiteX16" fmla="*/ 1387187 w 1387187"/>
                <a:gd name="connsiteY16" fmla="*/ 1443705 h 1443705"/>
                <a:gd name="connsiteX0" fmla="*/ 1387187 w 1387187"/>
                <a:gd name="connsiteY0" fmla="*/ 1444112 h 1444112"/>
                <a:gd name="connsiteX1" fmla="*/ 0 w 1387187"/>
                <a:gd name="connsiteY1" fmla="*/ 1443678 h 1444112"/>
                <a:gd name="connsiteX2" fmla="*/ 19916 w 1387187"/>
                <a:gd name="connsiteY2" fmla="*/ 1293443 h 1444112"/>
                <a:gd name="connsiteX3" fmla="*/ 123825 w 1387187"/>
                <a:gd name="connsiteY3" fmla="*/ 929761 h 1444112"/>
                <a:gd name="connsiteX4" fmla="*/ 342034 w 1387187"/>
                <a:gd name="connsiteY4" fmla="*/ 721943 h 1444112"/>
                <a:gd name="connsiteX5" fmla="*/ 489022 w 1387187"/>
                <a:gd name="connsiteY5" fmla="*/ 660463 h 1444112"/>
                <a:gd name="connsiteX6" fmla="*/ 434903 w 1387187"/>
                <a:gd name="connsiteY6" fmla="*/ 547895 h 1444112"/>
                <a:gd name="connsiteX7" fmla="*/ 449190 w 1387187"/>
                <a:gd name="connsiteY7" fmla="*/ 246775 h 1444112"/>
                <a:gd name="connsiteX8" fmla="*/ 567605 w 1387187"/>
                <a:gd name="connsiteY8" fmla="*/ 37442 h 1444112"/>
                <a:gd name="connsiteX9" fmla="*/ 862879 w 1387187"/>
                <a:gd name="connsiteY9" fmla="*/ 33545 h 1444112"/>
                <a:gd name="connsiteX10" fmla="*/ 952500 w 1387187"/>
                <a:gd name="connsiteY10" fmla="*/ 251105 h 1444112"/>
                <a:gd name="connsiteX11" fmla="*/ 996661 w 1387187"/>
                <a:gd name="connsiteY11" fmla="*/ 586861 h 1444112"/>
                <a:gd name="connsiteX12" fmla="*/ 927388 w 1387187"/>
                <a:gd name="connsiteY12" fmla="*/ 665875 h 1444112"/>
                <a:gd name="connsiteX13" fmla="*/ 1067665 w 1387187"/>
                <a:gd name="connsiteY13" fmla="*/ 717830 h 1444112"/>
                <a:gd name="connsiteX14" fmla="*/ 1265093 w 1387187"/>
                <a:gd name="connsiteY14" fmla="*/ 929544 h 1444112"/>
                <a:gd name="connsiteX15" fmla="*/ 1366622 w 1387187"/>
                <a:gd name="connsiteY15" fmla="*/ 1298638 h 1444112"/>
                <a:gd name="connsiteX16" fmla="*/ 1387187 w 1387187"/>
                <a:gd name="connsiteY16" fmla="*/ 1444112 h 1444112"/>
                <a:gd name="connsiteX0" fmla="*/ 1387187 w 1387187"/>
                <a:gd name="connsiteY0" fmla="*/ 1444112 h 1444112"/>
                <a:gd name="connsiteX1" fmla="*/ 0 w 1387187"/>
                <a:gd name="connsiteY1" fmla="*/ 1443678 h 1444112"/>
                <a:gd name="connsiteX2" fmla="*/ 19916 w 1387187"/>
                <a:gd name="connsiteY2" fmla="*/ 1293443 h 1444112"/>
                <a:gd name="connsiteX3" fmla="*/ 123825 w 1387187"/>
                <a:gd name="connsiteY3" fmla="*/ 929761 h 1444112"/>
                <a:gd name="connsiteX4" fmla="*/ 342034 w 1387187"/>
                <a:gd name="connsiteY4" fmla="*/ 721943 h 1444112"/>
                <a:gd name="connsiteX5" fmla="*/ 489022 w 1387187"/>
                <a:gd name="connsiteY5" fmla="*/ 660463 h 1444112"/>
                <a:gd name="connsiteX6" fmla="*/ 434903 w 1387187"/>
                <a:gd name="connsiteY6" fmla="*/ 547895 h 1444112"/>
                <a:gd name="connsiteX7" fmla="*/ 449190 w 1387187"/>
                <a:gd name="connsiteY7" fmla="*/ 246775 h 1444112"/>
                <a:gd name="connsiteX8" fmla="*/ 567605 w 1387187"/>
                <a:gd name="connsiteY8" fmla="*/ 37442 h 1444112"/>
                <a:gd name="connsiteX9" fmla="*/ 862879 w 1387187"/>
                <a:gd name="connsiteY9" fmla="*/ 33545 h 1444112"/>
                <a:gd name="connsiteX10" fmla="*/ 952500 w 1387187"/>
                <a:gd name="connsiteY10" fmla="*/ 251105 h 1444112"/>
                <a:gd name="connsiteX11" fmla="*/ 956180 w 1387187"/>
                <a:gd name="connsiteY11" fmla="*/ 548761 h 1444112"/>
                <a:gd name="connsiteX12" fmla="*/ 927388 w 1387187"/>
                <a:gd name="connsiteY12" fmla="*/ 665875 h 1444112"/>
                <a:gd name="connsiteX13" fmla="*/ 1067665 w 1387187"/>
                <a:gd name="connsiteY13" fmla="*/ 717830 h 1444112"/>
                <a:gd name="connsiteX14" fmla="*/ 1265093 w 1387187"/>
                <a:gd name="connsiteY14" fmla="*/ 929544 h 1444112"/>
                <a:gd name="connsiteX15" fmla="*/ 1366622 w 1387187"/>
                <a:gd name="connsiteY15" fmla="*/ 1298638 h 1444112"/>
                <a:gd name="connsiteX16" fmla="*/ 1387187 w 1387187"/>
                <a:gd name="connsiteY16" fmla="*/ 1444112 h 1444112"/>
                <a:gd name="connsiteX0" fmla="*/ 1387187 w 1387187"/>
                <a:gd name="connsiteY0" fmla="*/ 1444112 h 1444112"/>
                <a:gd name="connsiteX1" fmla="*/ 0 w 1387187"/>
                <a:gd name="connsiteY1" fmla="*/ 1443678 h 1444112"/>
                <a:gd name="connsiteX2" fmla="*/ 19916 w 1387187"/>
                <a:gd name="connsiteY2" fmla="*/ 1293443 h 1444112"/>
                <a:gd name="connsiteX3" fmla="*/ 123825 w 1387187"/>
                <a:gd name="connsiteY3" fmla="*/ 929761 h 1444112"/>
                <a:gd name="connsiteX4" fmla="*/ 342034 w 1387187"/>
                <a:gd name="connsiteY4" fmla="*/ 721943 h 1444112"/>
                <a:gd name="connsiteX5" fmla="*/ 489022 w 1387187"/>
                <a:gd name="connsiteY5" fmla="*/ 660463 h 1444112"/>
                <a:gd name="connsiteX6" fmla="*/ 434903 w 1387187"/>
                <a:gd name="connsiteY6" fmla="*/ 547895 h 1444112"/>
                <a:gd name="connsiteX7" fmla="*/ 449190 w 1387187"/>
                <a:gd name="connsiteY7" fmla="*/ 246775 h 1444112"/>
                <a:gd name="connsiteX8" fmla="*/ 567605 w 1387187"/>
                <a:gd name="connsiteY8" fmla="*/ 37442 h 1444112"/>
                <a:gd name="connsiteX9" fmla="*/ 862879 w 1387187"/>
                <a:gd name="connsiteY9" fmla="*/ 33545 h 1444112"/>
                <a:gd name="connsiteX10" fmla="*/ 952500 w 1387187"/>
                <a:gd name="connsiteY10" fmla="*/ 251105 h 1444112"/>
                <a:gd name="connsiteX11" fmla="*/ 956180 w 1387187"/>
                <a:gd name="connsiteY11" fmla="*/ 548761 h 1444112"/>
                <a:gd name="connsiteX12" fmla="*/ 886906 w 1387187"/>
                <a:gd name="connsiteY12" fmla="*/ 665875 h 1444112"/>
                <a:gd name="connsiteX13" fmla="*/ 1067665 w 1387187"/>
                <a:gd name="connsiteY13" fmla="*/ 717830 h 1444112"/>
                <a:gd name="connsiteX14" fmla="*/ 1265093 w 1387187"/>
                <a:gd name="connsiteY14" fmla="*/ 929544 h 1444112"/>
                <a:gd name="connsiteX15" fmla="*/ 1366622 w 1387187"/>
                <a:gd name="connsiteY15" fmla="*/ 1298638 h 1444112"/>
                <a:gd name="connsiteX16" fmla="*/ 1387187 w 1387187"/>
                <a:gd name="connsiteY16" fmla="*/ 1444112 h 1444112"/>
                <a:gd name="connsiteX0" fmla="*/ 1387187 w 1387187"/>
                <a:gd name="connsiteY0" fmla="*/ 1444112 h 1444112"/>
                <a:gd name="connsiteX1" fmla="*/ 0 w 1387187"/>
                <a:gd name="connsiteY1" fmla="*/ 1443678 h 1444112"/>
                <a:gd name="connsiteX2" fmla="*/ 19916 w 1387187"/>
                <a:gd name="connsiteY2" fmla="*/ 1293443 h 1444112"/>
                <a:gd name="connsiteX3" fmla="*/ 123825 w 1387187"/>
                <a:gd name="connsiteY3" fmla="*/ 929761 h 1444112"/>
                <a:gd name="connsiteX4" fmla="*/ 342034 w 1387187"/>
                <a:gd name="connsiteY4" fmla="*/ 721943 h 1444112"/>
                <a:gd name="connsiteX5" fmla="*/ 489022 w 1387187"/>
                <a:gd name="connsiteY5" fmla="*/ 660463 h 1444112"/>
                <a:gd name="connsiteX6" fmla="*/ 434903 w 1387187"/>
                <a:gd name="connsiteY6" fmla="*/ 547895 h 1444112"/>
                <a:gd name="connsiteX7" fmla="*/ 439665 w 1387187"/>
                <a:gd name="connsiteY7" fmla="*/ 320593 h 1444112"/>
                <a:gd name="connsiteX8" fmla="*/ 567605 w 1387187"/>
                <a:gd name="connsiteY8" fmla="*/ 37442 h 1444112"/>
                <a:gd name="connsiteX9" fmla="*/ 862879 w 1387187"/>
                <a:gd name="connsiteY9" fmla="*/ 33545 h 1444112"/>
                <a:gd name="connsiteX10" fmla="*/ 952500 w 1387187"/>
                <a:gd name="connsiteY10" fmla="*/ 251105 h 1444112"/>
                <a:gd name="connsiteX11" fmla="*/ 956180 w 1387187"/>
                <a:gd name="connsiteY11" fmla="*/ 548761 h 1444112"/>
                <a:gd name="connsiteX12" fmla="*/ 886906 w 1387187"/>
                <a:gd name="connsiteY12" fmla="*/ 665875 h 1444112"/>
                <a:gd name="connsiteX13" fmla="*/ 1067665 w 1387187"/>
                <a:gd name="connsiteY13" fmla="*/ 717830 h 1444112"/>
                <a:gd name="connsiteX14" fmla="*/ 1265093 w 1387187"/>
                <a:gd name="connsiteY14" fmla="*/ 929544 h 1444112"/>
                <a:gd name="connsiteX15" fmla="*/ 1366622 w 1387187"/>
                <a:gd name="connsiteY15" fmla="*/ 1298638 h 1444112"/>
                <a:gd name="connsiteX16" fmla="*/ 1387187 w 1387187"/>
                <a:gd name="connsiteY16" fmla="*/ 1444112 h 1444112"/>
                <a:gd name="connsiteX0" fmla="*/ 1387187 w 1387187"/>
                <a:gd name="connsiteY0" fmla="*/ 1414870 h 1414870"/>
                <a:gd name="connsiteX1" fmla="*/ 0 w 1387187"/>
                <a:gd name="connsiteY1" fmla="*/ 1414436 h 1414870"/>
                <a:gd name="connsiteX2" fmla="*/ 19916 w 1387187"/>
                <a:gd name="connsiteY2" fmla="*/ 1264201 h 1414870"/>
                <a:gd name="connsiteX3" fmla="*/ 123825 w 1387187"/>
                <a:gd name="connsiteY3" fmla="*/ 900519 h 1414870"/>
                <a:gd name="connsiteX4" fmla="*/ 342034 w 1387187"/>
                <a:gd name="connsiteY4" fmla="*/ 692701 h 1414870"/>
                <a:gd name="connsiteX5" fmla="*/ 489022 w 1387187"/>
                <a:gd name="connsiteY5" fmla="*/ 631221 h 1414870"/>
                <a:gd name="connsiteX6" fmla="*/ 434903 w 1387187"/>
                <a:gd name="connsiteY6" fmla="*/ 518653 h 1414870"/>
                <a:gd name="connsiteX7" fmla="*/ 439665 w 1387187"/>
                <a:gd name="connsiteY7" fmla="*/ 291351 h 1414870"/>
                <a:gd name="connsiteX8" fmla="*/ 548555 w 1387187"/>
                <a:gd name="connsiteY8" fmla="*/ 98688 h 1414870"/>
                <a:gd name="connsiteX9" fmla="*/ 862879 w 1387187"/>
                <a:gd name="connsiteY9" fmla="*/ 4303 h 1414870"/>
                <a:gd name="connsiteX10" fmla="*/ 952500 w 1387187"/>
                <a:gd name="connsiteY10" fmla="*/ 221863 h 1414870"/>
                <a:gd name="connsiteX11" fmla="*/ 956180 w 1387187"/>
                <a:gd name="connsiteY11" fmla="*/ 519519 h 1414870"/>
                <a:gd name="connsiteX12" fmla="*/ 886906 w 1387187"/>
                <a:gd name="connsiteY12" fmla="*/ 636633 h 1414870"/>
                <a:gd name="connsiteX13" fmla="*/ 1067665 w 1387187"/>
                <a:gd name="connsiteY13" fmla="*/ 688588 h 1414870"/>
                <a:gd name="connsiteX14" fmla="*/ 1265093 w 1387187"/>
                <a:gd name="connsiteY14" fmla="*/ 900302 h 1414870"/>
                <a:gd name="connsiteX15" fmla="*/ 1366622 w 1387187"/>
                <a:gd name="connsiteY15" fmla="*/ 1269396 h 1414870"/>
                <a:gd name="connsiteX16" fmla="*/ 1387187 w 1387187"/>
                <a:gd name="connsiteY16" fmla="*/ 1414870 h 1414870"/>
                <a:gd name="connsiteX0" fmla="*/ 1387187 w 1387187"/>
                <a:gd name="connsiteY0" fmla="*/ 1356094 h 1356094"/>
                <a:gd name="connsiteX1" fmla="*/ 0 w 1387187"/>
                <a:gd name="connsiteY1" fmla="*/ 1355660 h 1356094"/>
                <a:gd name="connsiteX2" fmla="*/ 19916 w 1387187"/>
                <a:gd name="connsiteY2" fmla="*/ 1205425 h 1356094"/>
                <a:gd name="connsiteX3" fmla="*/ 123825 w 1387187"/>
                <a:gd name="connsiteY3" fmla="*/ 841743 h 1356094"/>
                <a:gd name="connsiteX4" fmla="*/ 342034 w 1387187"/>
                <a:gd name="connsiteY4" fmla="*/ 633925 h 1356094"/>
                <a:gd name="connsiteX5" fmla="*/ 489022 w 1387187"/>
                <a:gd name="connsiteY5" fmla="*/ 572445 h 1356094"/>
                <a:gd name="connsiteX6" fmla="*/ 434903 w 1387187"/>
                <a:gd name="connsiteY6" fmla="*/ 459877 h 1356094"/>
                <a:gd name="connsiteX7" fmla="*/ 439665 w 1387187"/>
                <a:gd name="connsiteY7" fmla="*/ 232575 h 1356094"/>
                <a:gd name="connsiteX8" fmla="*/ 548555 w 1387187"/>
                <a:gd name="connsiteY8" fmla="*/ 39912 h 1356094"/>
                <a:gd name="connsiteX9" fmla="*/ 808111 w 1387187"/>
                <a:gd name="connsiteY9" fmla="*/ 19346 h 1356094"/>
                <a:gd name="connsiteX10" fmla="*/ 952500 w 1387187"/>
                <a:gd name="connsiteY10" fmla="*/ 163087 h 1356094"/>
                <a:gd name="connsiteX11" fmla="*/ 956180 w 1387187"/>
                <a:gd name="connsiteY11" fmla="*/ 460743 h 1356094"/>
                <a:gd name="connsiteX12" fmla="*/ 886906 w 1387187"/>
                <a:gd name="connsiteY12" fmla="*/ 577857 h 1356094"/>
                <a:gd name="connsiteX13" fmla="*/ 1067665 w 1387187"/>
                <a:gd name="connsiteY13" fmla="*/ 629812 h 1356094"/>
                <a:gd name="connsiteX14" fmla="*/ 1265093 w 1387187"/>
                <a:gd name="connsiteY14" fmla="*/ 841526 h 1356094"/>
                <a:gd name="connsiteX15" fmla="*/ 1366622 w 1387187"/>
                <a:gd name="connsiteY15" fmla="*/ 1210620 h 1356094"/>
                <a:gd name="connsiteX16" fmla="*/ 1387187 w 1387187"/>
                <a:gd name="connsiteY16" fmla="*/ 1356094 h 1356094"/>
                <a:gd name="connsiteX0" fmla="*/ 1387187 w 1387187"/>
                <a:gd name="connsiteY0" fmla="*/ 1356094 h 1356094"/>
                <a:gd name="connsiteX1" fmla="*/ 0 w 1387187"/>
                <a:gd name="connsiteY1" fmla="*/ 1355660 h 1356094"/>
                <a:gd name="connsiteX2" fmla="*/ 19916 w 1387187"/>
                <a:gd name="connsiteY2" fmla="*/ 1205425 h 1356094"/>
                <a:gd name="connsiteX3" fmla="*/ 123825 w 1387187"/>
                <a:gd name="connsiteY3" fmla="*/ 841743 h 1356094"/>
                <a:gd name="connsiteX4" fmla="*/ 342034 w 1387187"/>
                <a:gd name="connsiteY4" fmla="*/ 633925 h 1356094"/>
                <a:gd name="connsiteX5" fmla="*/ 489022 w 1387187"/>
                <a:gd name="connsiteY5" fmla="*/ 572445 h 1356094"/>
                <a:gd name="connsiteX6" fmla="*/ 434903 w 1387187"/>
                <a:gd name="connsiteY6" fmla="*/ 459877 h 1356094"/>
                <a:gd name="connsiteX7" fmla="*/ 439665 w 1387187"/>
                <a:gd name="connsiteY7" fmla="*/ 232575 h 1356094"/>
                <a:gd name="connsiteX8" fmla="*/ 548555 w 1387187"/>
                <a:gd name="connsiteY8" fmla="*/ 39912 h 1356094"/>
                <a:gd name="connsiteX9" fmla="*/ 808111 w 1387187"/>
                <a:gd name="connsiteY9" fmla="*/ 19346 h 1356094"/>
                <a:gd name="connsiteX10" fmla="*/ 923925 w 1387187"/>
                <a:gd name="connsiteY10" fmla="*/ 163087 h 1356094"/>
                <a:gd name="connsiteX11" fmla="*/ 956180 w 1387187"/>
                <a:gd name="connsiteY11" fmla="*/ 460743 h 1356094"/>
                <a:gd name="connsiteX12" fmla="*/ 886906 w 1387187"/>
                <a:gd name="connsiteY12" fmla="*/ 577857 h 1356094"/>
                <a:gd name="connsiteX13" fmla="*/ 1067665 w 1387187"/>
                <a:gd name="connsiteY13" fmla="*/ 629812 h 1356094"/>
                <a:gd name="connsiteX14" fmla="*/ 1265093 w 1387187"/>
                <a:gd name="connsiteY14" fmla="*/ 841526 h 1356094"/>
                <a:gd name="connsiteX15" fmla="*/ 1366622 w 1387187"/>
                <a:gd name="connsiteY15" fmla="*/ 1210620 h 1356094"/>
                <a:gd name="connsiteX16" fmla="*/ 1387187 w 1387187"/>
                <a:gd name="connsiteY16" fmla="*/ 1356094 h 1356094"/>
                <a:gd name="connsiteX0" fmla="*/ 1387187 w 1387187"/>
                <a:gd name="connsiteY0" fmla="*/ 1356094 h 1356094"/>
                <a:gd name="connsiteX1" fmla="*/ 0 w 1387187"/>
                <a:gd name="connsiteY1" fmla="*/ 1355660 h 1356094"/>
                <a:gd name="connsiteX2" fmla="*/ 19916 w 1387187"/>
                <a:gd name="connsiteY2" fmla="*/ 1205425 h 1356094"/>
                <a:gd name="connsiteX3" fmla="*/ 123825 w 1387187"/>
                <a:gd name="connsiteY3" fmla="*/ 841743 h 1356094"/>
                <a:gd name="connsiteX4" fmla="*/ 342034 w 1387187"/>
                <a:gd name="connsiteY4" fmla="*/ 633925 h 1356094"/>
                <a:gd name="connsiteX5" fmla="*/ 489022 w 1387187"/>
                <a:gd name="connsiteY5" fmla="*/ 572445 h 1356094"/>
                <a:gd name="connsiteX6" fmla="*/ 434903 w 1387187"/>
                <a:gd name="connsiteY6" fmla="*/ 459877 h 1356094"/>
                <a:gd name="connsiteX7" fmla="*/ 439665 w 1387187"/>
                <a:gd name="connsiteY7" fmla="*/ 232575 h 1356094"/>
                <a:gd name="connsiteX8" fmla="*/ 548555 w 1387187"/>
                <a:gd name="connsiteY8" fmla="*/ 39912 h 1356094"/>
                <a:gd name="connsiteX9" fmla="*/ 808111 w 1387187"/>
                <a:gd name="connsiteY9" fmla="*/ 19346 h 1356094"/>
                <a:gd name="connsiteX10" fmla="*/ 923925 w 1387187"/>
                <a:gd name="connsiteY10" fmla="*/ 163087 h 1356094"/>
                <a:gd name="connsiteX11" fmla="*/ 920461 w 1387187"/>
                <a:gd name="connsiteY11" fmla="*/ 455980 h 1356094"/>
                <a:gd name="connsiteX12" fmla="*/ 886906 w 1387187"/>
                <a:gd name="connsiteY12" fmla="*/ 577857 h 1356094"/>
                <a:gd name="connsiteX13" fmla="*/ 1067665 w 1387187"/>
                <a:gd name="connsiteY13" fmla="*/ 629812 h 1356094"/>
                <a:gd name="connsiteX14" fmla="*/ 1265093 w 1387187"/>
                <a:gd name="connsiteY14" fmla="*/ 841526 h 1356094"/>
                <a:gd name="connsiteX15" fmla="*/ 1366622 w 1387187"/>
                <a:gd name="connsiteY15" fmla="*/ 1210620 h 1356094"/>
                <a:gd name="connsiteX16" fmla="*/ 1387187 w 1387187"/>
                <a:gd name="connsiteY16" fmla="*/ 1356094 h 1356094"/>
                <a:gd name="connsiteX0" fmla="*/ 1387187 w 1387187"/>
                <a:gd name="connsiteY0" fmla="*/ 1356094 h 1356094"/>
                <a:gd name="connsiteX1" fmla="*/ 0 w 1387187"/>
                <a:gd name="connsiteY1" fmla="*/ 1355660 h 1356094"/>
                <a:gd name="connsiteX2" fmla="*/ 19916 w 1387187"/>
                <a:gd name="connsiteY2" fmla="*/ 1205425 h 1356094"/>
                <a:gd name="connsiteX3" fmla="*/ 123825 w 1387187"/>
                <a:gd name="connsiteY3" fmla="*/ 841743 h 1356094"/>
                <a:gd name="connsiteX4" fmla="*/ 342034 w 1387187"/>
                <a:gd name="connsiteY4" fmla="*/ 633925 h 1356094"/>
                <a:gd name="connsiteX5" fmla="*/ 489022 w 1387187"/>
                <a:gd name="connsiteY5" fmla="*/ 572445 h 1356094"/>
                <a:gd name="connsiteX6" fmla="*/ 434903 w 1387187"/>
                <a:gd name="connsiteY6" fmla="*/ 459877 h 1356094"/>
                <a:gd name="connsiteX7" fmla="*/ 439665 w 1387187"/>
                <a:gd name="connsiteY7" fmla="*/ 232575 h 1356094"/>
                <a:gd name="connsiteX8" fmla="*/ 548555 w 1387187"/>
                <a:gd name="connsiteY8" fmla="*/ 39912 h 1356094"/>
                <a:gd name="connsiteX9" fmla="*/ 808111 w 1387187"/>
                <a:gd name="connsiteY9" fmla="*/ 19346 h 1356094"/>
                <a:gd name="connsiteX10" fmla="*/ 923925 w 1387187"/>
                <a:gd name="connsiteY10" fmla="*/ 163087 h 1356094"/>
                <a:gd name="connsiteX11" fmla="*/ 920461 w 1387187"/>
                <a:gd name="connsiteY11" fmla="*/ 455980 h 1356094"/>
                <a:gd name="connsiteX12" fmla="*/ 858331 w 1387187"/>
                <a:gd name="connsiteY12" fmla="*/ 575475 h 1356094"/>
                <a:gd name="connsiteX13" fmla="*/ 1067665 w 1387187"/>
                <a:gd name="connsiteY13" fmla="*/ 629812 h 1356094"/>
                <a:gd name="connsiteX14" fmla="*/ 1265093 w 1387187"/>
                <a:gd name="connsiteY14" fmla="*/ 841526 h 1356094"/>
                <a:gd name="connsiteX15" fmla="*/ 1366622 w 1387187"/>
                <a:gd name="connsiteY15" fmla="*/ 1210620 h 1356094"/>
                <a:gd name="connsiteX16" fmla="*/ 1387187 w 1387187"/>
                <a:gd name="connsiteY16" fmla="*/ 1356094 h 1356094"/>
                <a:gd name="connsiteX0" fmla="*/ 1387187 w 1387187"/>
                <a:gd name="connsiteY0" fmla="*/ 1356094 h 1356094"/>
                <a:gd name="connsiteX1" fmla="*/ 0 w 1387187"/>
                <a:gd name="connsiteY1" fmla="*/ 1355660 h 1356094"/>
                <a:gd name="connsiteX2" fmla="*/ 19916 w 1387187"/>
                <a:gd name="connsiteY2" fmla="*/ 1205425 h 1356094"/>
                <a:gd name="connsiteX3" fmla="*/ 123825 w 1387187"/>
                <a:gd name="connsiteY3" fmla="*/ 841743 h 1356094"/>
                <a:gd name="connsiteX4" fmla="*/ 342034 w 1387187"/>
                <a:gd name="connsiteY4" fmla="*/ 633925 h 1356094"/>
                <a:gd name="connsiteX5" fmla="*/ 489022 w 1387187"/>
                <a:gd name="connsiteY5" fmla="*/ 572445 h 1356094"/>
                <a:gd name="connsiteX6" fmla="*/ 434903 w 1387187"/>
                <a:gd name="connsiteY6" fmla="*/ 459877 h 1356094"/>
                <a:gd name="connsiteX7" fmla="*/ 439665 w 1387187"/>
                <a:gd name="connsiteY7" fmla="*/ 232575 h 1356094"/>
                <a:gd name="connsiteX8" fmla="*/ 548555 w 1387187"/>
                <a:gd name="connsiteY8" fmla="*/ 39912 h 1356094"/>
                <a:gd name="connsiteX9" fmla="*/ 808111 w 1387187"/>
                <a:gd name="connsiteY9" fmla="*/ 19346 h 1356094"/>
                <a:gd name="connsiteX10" fmla="*/ 923925 w 1387187"/>
                <a:gd name="connsiteY10" fmla="*/ 163087 h 1356094"/>
                <a:gd name="connsiteX11" fmla="*/ 920461 w 1387187"/>
                <a:gd name="connsiteY11" fmla="*/ 455980 h 1356094"/>
                <a:gd name="connsiteX12" fmla="*/ 858331 w 1387187"/>
                <a:gd name="connsiteY12" fmla="*/ 575475 h 1356094"/>
                <a:gd name="connsiteX13" fmla="*/ 1067665 w 1387187"/>
                <a:gd name="connsiteY13" fmla="*/ 629812 h 1356094"/>
                <a:gd name="connsiteX14" fmla="*/ 1265093 w 1387187"/>
                <a:gd name="connsiteY14" fmla="*/ 841526 h 1356094"/>
                <a:gd name="connsiteX15" fmla="*/ 1366622 w 1387187"/>
                <a:gd name="connsiteY15" fmla="*/ 1210620 h 1356094"/>
                <a:gd name="connsiteX16" fmla="*/ 1387187 w 1387187"/>
                <a:gd name="connsiteY16" fmla="*/ 1356094 h 1356094"/>
                <a:gd name="connsiteX0" fmla="*/ 1387187 w 1387187"/>
                <a:gd name="connsiteY0" fmla="*/ 1356094 h 1356094"/>
                <a:gd name="connsiteX1" fmla="*/ 0 w 1387187"/>
                <a:gd name="connsiteY1" fmla="*/ 1355660 h 1356094"/>
                <a:gd name="connsiteX2" fmla="*/ 19916 w 1387187"/>
                <a:gd name="connsiteY2" fmla="*/ 1205425 h 1356094"/>
                <a:gd name="connsiteX3" fmla="*/ 123825 w 1387187"/>
                <a:gd name="connsiteY3" fmla="*/ 841743 h 1356094"/>
                <a:gd name="connsiteX4" fmla="*/ 342034 w 1387187"/>
                <a:gd name="connsiteY4" fmla="*/ 633925 h 1356094"/>
                <a:gd name="connsiteX5" fmla="*/ 489022 w 1387187"/>
                <a:gd name="connsiteY5" fmla="*/ 572445 h 1356094"/>
                <a:gd name="connsiteX6" fmla="*/ 434903 w 1387187"/>
                <a:gd name="connsiteY6" fmla="*/ 459877 h 1356094"/>
                <a:gd name="connsiteX7" fmla="*/ 439665 w 1387187"/>
                <a:gd name="connsiteY7" fmla="*/ 232575 h 1356094"/>
                <a:gd name="connsiteX8" fmla="*/ 548555 w 1387187"/>
                <a:gd name="connsiteY8" fmla="*/ 39912 h 1356094"/>
                <a:gd name="connsiteX9" fmla="*/ 808111 w 1387187"/>
                <a:gd name="connsiteY9" fmla="*/ 19346 h 1356094"/>
                <a:gd name="connsiteX10" fmla="*/ 923925 w 1387187"/>
                <a:gd name="connsiteY10" fmla="*/ 163087 h 1356094"/>
                <a:gd name="connsiteX11" fmla="*/ 920461 w 1387187"/>
                <a:gd name="connsiteY11" fmla="*/ 455980 h 1356094"/>
                <a:gd name="connsiteX12" fmla="*/ 858331 w 1387187"/>
                <a:gd name="connsiteY12" fmla="*/ 575475 h 1356094"/>
                <a:gd name="connsiteX13" fmla="*/ 1067665 w 1387187"/>
                <a:gd name="connsiteY13" fmla="*/ 629812 h 1356094"/>
                <a:gd name="connsiteX14" fmla="*/ 1265093 w 1387187"/>
                <a:gd name="connsiteY14" fmla="*/ 841526 h 1356094"/>
                <a:gd name="connsiteX15" fmla="*/ 1366622 w 1387187"/>
                <a:gd name="connsiteY15" fmla="*/ 1210620 h 1356094"/>
                <a:gd name="connsiteX16" fmla="*/ 1387187 w 1387187"/>
                <a:gd name="connsiteY16" fmla="*/ 1356094 h 1356094"/>
                <a:gd name="connsiteX0" fmla="*/ 1387187 w 1387187"/>
                <a:gd name="connsiteY0" fmla="*/ 1356094 h 1356094"/>
                <a:gd name="connsiteX1" fmla="*/ 0 w 1387187"/>
                <a:gd name="connsiteY1" fmla="*/ 1355660 h 1356094"/>
                <a:gd name="connsiteX2" fmla="*/ 19916 w 1387187"/>
                <a:gd name="connsiteY2" fmla="*/ 1205425 h 1356094"/>
                <a:gd name="connsiteX3" fmla="*/ 123825 w 1387187"/>
                <a:gd name="connsiteY3" fmla="*/ 841743 h 1356094"/>
                <a:gd name="connsiteX4" fmla="*/ 342034 w 1387187"/>
                <a:gd name="connsiteY4" fmla="*/ 633925 h 1356094"/>
                <a:gd name="connsiteX5" fmla="*/ 489022 w 1387187"/>
                <a:gd name="connsiteY5" fmla="*/ 572445 h 1356094"/>
                <a:gd name="connsiteX6" fmla="*/ 434903 w 1387187"/>
                <a:gd name="connsiteY6" fmla="*/ 459877 h 1356094"/>
                <a:gd name="connsiteX7" fmla="*/ 439665 w 1387187"/>
                <a:gd name="connsiteY7" fmla="*/ 232575 h 1356094"/>
                <a:gd name="connsiteX8" fmla="*/ 548555 w 1387187"/>
                <a:gd name="connsiteY8" fmla="*/ 39912 h 1356094"/>
                <a:gd name="connsiteX9" fmla="*/ 808111 w 1387187"/>
                <a:gd name="connsiteY9" fmla="*/ 19346 h 1356094"/>
                <a:gd name="connsiteX10" fmla="*/ 923925 w 1387187"/>
                <a:gd name="connsiteY10" fmla="*/ 163087 h 1356094"/>
                <a:gd name="connsiteX11" fmla="*/ 920461 w 1387187"/>
                <a:gd name="connsiteY11" fmla="*/ 455980 h 1356094"/>
                <a:gd name="connsiteX12" fmla="*/ 858331 w 1387187"/>
                <a:gd name="connsiteY12" fmla="*/ 575475 h 1356094"/>
                <a:gd name="connsiteX13" fmla="*/ 1067665 w 1387187"/>
                <a:gd name="connsiteY13" fmla="*/ 629812 h 1356094"/>
                <a:gd name="connsiteX14" fmla="*/ 1265093 w 1387187"/>
                <a:gd name="connsiteY14" fmla="*/ 841526 h 1356094"/>
                <a:gd name="connsiteX15" fmla="*/ 1366622 w 1387187"/>
                <a:gd name="connsiteY15" fmla="*/ 1210620 h 1356094"/>
                <a:gd name="connsiteX16" fmla="*/ 1387187 w 1387187"/>
                <a:gd name="connsiteY16" fmla="*/ 1356094 h 1356094"/>
                <a:gd name="connsiteX0" fmla="*/ 1387187 w 1387187"/>
                <a:gd name="connsiteY0" fmla="*/ 1356094 h 1356094"/>
                <a:gd name="connsiteX1" fmla="*/ 0 w 1387187"/>
                <a:gd name="connsiteY1" fmla="*/ 1355660 h 1356094"/>
                <a:gd name="connsiteX2" fmla="*/ 19916 w 1387187"/>
                <a:gd name="connsiteY2" fmla="*/ 1205425 h 1356094"/>
                <a:gd name="connsiteX3" fmla="*/ 123825 w 1387187"/>
                <a:gd name="connsiteY3" fmla="*/ 841743 h 1356094"/>
                <a:gd name="connsiteX4" fmla="*/ 342034 w 1387187"/>
                <a:gd name="connsiteY4" fmla="*/ 633925 h 1356094"/>
                <a:gd name="connsiteX5" fmla="*/ 501722 w 1387187"/>
                <a:gd name="connsiteY5" fmla="*/ 572445 h 1356094"/>
                <a:gd name="connsiteX6" fmla="*/ 434903 w 1387187"/>
                <a:gd name="connsiteY6" fmla="*/ 459877 h 1356094"/>
                <a:gd name="connsiteX7" fmla="*/ 439665 w 1387187"/>
                <a:gd name="connsiteY7" fmla="*/ 232575 h 1356094"/>
                <a:gd name="connsiteX8" fmla="*/ 548555 w 1387187"/>
                <a:gd name="connsiteY8" fmla="*/ 39912 h 1356094"/>
                <a:gd name="connsiteX9" fmla="*/ 808111 w 1387187"/>
                <a:gd name="connsiteY9" fmla="*/ 19346 h 1356094"/>
                <a:gd name="connsiteX10" fmla="*/ 923925 w 1387187"/>
                <a:gd name="connsiteY10" fmla="*/ 163087 h 1356094"/>
                <a:gd name="connsiteX11" fmla="*/ 920461 w 1387187"/>
                <a:gd name="connsiteY11" fmla="*/ 455980 h 1356094"/>
                <a:gd name="connsiteX12" fmla="*/ 858331 w 1387187"/>
                <a:gd name="connsiteY12" fmla="*/ 575475 h 1356094"/>
                <a:gd name="connsiteX13" fmla="*/ 1067665 w 1387187"/>
                <a:gd name="connsiteY13" fmla="*/ 629812 h 1356094"/>
                <a:gd name="connsiteX14" fmla="*/ 1265093 w 1387187"/>
                <a:gd name="connsiteY14" fmla="*/ 841526 h 1356094"/>
                <a:gd name="connsiteX15" fmla="*/ 1366622 w 1387187"/>
                <a:gd name="connsiteY15" fmla="*/ 1210620 h 1356094"/>
                <a:gd name="connsiteX16" fmla="*/ 1387187 w 1387187"/>
                <a:gd name="connsiteY16" fmla="*/ 1356094 h 1356094"/>
                <a:gd name="connsiteX0" fmla="*/ 1387187 w 1387187"/>
                <a:gd name="connsiteY0" fmla="*/ 1361320 h 1361320"/>
                <a:gd name="connsiteX1" fmla="*/ 0 w 1387187"/>
                <a:gd name="connsiteY1" fmla="*/ 1360886 h 1361320"/>
                <a:gd name="connsiteX2" fmla="*/ 19916 w 1387187"/>
                <a:gd name="connsiteY2" fmla="*/ 1210651 h 1361320"/>
                <a:gd name="connsiteX3" fmla="*/ 123825 w 1387187"/>
                <a:gd name="connsiteY3" fmla="*/ 846969 h 1361320"/>
                <a:gd name="connsiteX4" fmla="*/ 342034 w 1387187"/>
                <a:gd name="connsiteY4" fmla="*/ 639151 h 1361320"/>
                <a:gd name="connsiteX5" fmla="*/ 501722 w 1387187"/>
                <a:gd name="connsiteY5" fmla="*/ 577671 h 1361320"/>
                <a:gd name="connsiteX6" fmla="*/ 434903 w 1387187"/>
                <a:gd name="connsiteY6" fmla="*/ 465103 h 1361320"/>
                <a:gd name="connsiteX7" fmla="*/ 439665 w 1387187"/>
                <a:gd name="connsiteY7" fmla="*/ 237801 h 1361320"/>
                <a:gd name="connsiteX8" fmla="*/ 548555 w 1387187"/>
                <a:gd name="connsiteY8" fmla="*/ 45138 h 1361320"/>
                <a:gd name="connsiteX9" fmla="*/ 808111 w 1387187"/>
                <a:gd name="connsiteY9" fmla="*/ 24572 h 1361320"/>
                <a:gd name="connsiteX10" fmla="*/ 920750 w 1387187"/>
                <a:gd name="connsiteY10" fmla="*/ 247688 h 1361320"/>
                <a:gd name="connsiteX11" fmla="*/ 920461 w 1387187"/>
                <a:gd name="connsiteY11" fmla="*/ 461206 h 1361320"/>
                <a:gd name="connsiteX12" fmla="*/ 858331 w 1387187"/>
                <a:gd name="connsiteY12" fmla="*/ 580701 h 1361320"/>
                <a:gd name="connsiteX13" fmla="*/ 1067665 w 1387187"/>
                <a:gd name="connsiteY13" fmla="*/ 635038 h 1361320"/>
                <a:gd name="connsiteX14" fmla="*/ 1265093 w 1387187"/>
                <a:gd name="connsiteY14" fmla="*/ 846752 h 1361320"/>
                <a:gd name="connsiteX15" fmla="*/ 1366622 w 1387187"/>
                <a:gd name="connsiteY15" fmla="*/ 1215846 h 1361320"/>
                <a:gd name="connsiteX16" fmla="*/ 1387187 w 1387187"/>
                <a:gd name="connsiteY16" fmla="*/ 1361320 h 1361320"/>
                <a:gd name="connsiteX0" fmla="*/ 1387187 w 1387187"/>
                <a:gd name="connsiteY0" fmla="*/ 1356287 h 1356287"/>
                <a:gd name="connsiteX1" fmla="*/ 0 w 1387187"/>
                <a:gd name="connsiteY1" fmla="*/ 1355853 h 1356287"/>
                <a:gd name="connsiteX2" fmla="*/ 19916 w 1387187"/>
                <a:gd name="connsiteY2" fmla="*/ 1205618 h 1356287"/>
                <a:gd name="connsiteX3" fmla="*/ 123825 w 1387187"/>
                <a:gd name="connsiteY3" fmla="*/ 841936 h 1356287"/>
                <a:gd name="connsiteX4" fmla="*/ 342034 w 1387187"/>
                <a:gd name="connsiteY4" fmla="*/ 634118 h 1356287"/>
                <a:gd name="connsiteX5" fmla="*/ 501722 w 1387187"/>
                <a:gd name="connsiteY5" fmla="*/ 572638 h 1356287"/>
                <a:gd name="connsiteX6" fmla="*/ 434903 w 1387187"/>
                <a:gd name="connsiteY6" fmla="*/ 460070 h 1356287"/>
                <a:gd name="connsiteX7" fmla="*/ 439665 w 1387187"/>
                <a:gd name="connsiteY7" fmla="*/ 232768 h 1356287"/>
                <a:gd name="connsiteX8" fmla="*/ 548555 w 1387187"/>
                <a:gd name="connsiteY8" fmla="*/ 40105 h 1356287"/>
                <a:gd name="connsiteX9" fmla="*/ 808111 w 1387187"/>
                <a:gd name="connsiteY9" fmla="*/ 29064 h 1356287"/>
                <a:gd name="connsiteX10" fmla="*/ 920750 w 1387187"/>
                <a:gd name="connsiteY10" fmla="*/ 242655 h 1356287"/>
                <a:gd name="connsiteX11" fmla="*/ 920461 w 1387187"/>
                <a:gd name="connsiteY11" fmla="*/ 456173 h 1356287"/>
                <a:gd name="connsiteX12" fmla="*/ 858331 w 1387187"/>
                <a:gd name="connsiteY12" fmla="*/ 575668 h 1356287"/>
                <a:gd name="connsiteX13" fmla="*/ 1067665 w 1387187"/>
                <a:gd name="connsiteY13" fmla="*/ 630005 h 1356287"/>
                <a:gd name="connsiteX14" fmla="*/ 1265093 w 1387187"/>
                <a:gd name="connsiteY14" fmla="*/ 841719 h 1356287"/>
                <a:gd name="connsiteX15" fmla="*/ 1366622 w 1387187"/>
                <a:gd name="connsiteY15" fmla="*/ 1210813 h 1356287"/>
                <a:gd name="connsiteX16" fmla="*/ 1387187 w 1387187"/>
                <a:gd name="connsiteY16" fmla="*/ 1356287 h 135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87187" h="1356287">
                  <a:moveTo>
                    <a:pt x="1387187" y="1356287"/>
                  </a:moveTo>
                  <a:lnTo>
                    <a:pt x="0" y="1355853"/>
                  </a:lnTo>
                  <a:cubicBezTo>
                    <a:pt x="8911" y="1271355"/>
                    <a:pt x="16452" y="1216009"/>
                    <a:pt x="19916" y="1205618"/>
                  </a:cubicBezTo>
                  <a:cubicBezTo>
                    <a:pt x="40553" y="1119965"/>
                    <a:pt x="70139" y="937186"/>
                    <a:pt x="123825" y="841936"/>
                  </a:cubicBezTo>
                  <a:cubicBezTo>
                    <a:pt x="177511" y="746686"/>
                    <a:pt x="279051" y="679001"/>
                    <a:pt x="342034" y="634118"/>
                  </a:cubicBezTo>
                  <a:cubicBezTo>
                    <a:pt x="405017" y="589235"/>
                    <a:pt x="466003" y="589740"/>
                    <a:pt x="501722" y="572638"/>
                  </a:cubicBezTo>
                  <a:cubicBezTo>
                    <a:pt x="480290" y="546012"/>
                    <a:pt x="452427" y="515023"/>
                    <a:pt x="434903" y="460070"/>
                  </a:cubicBezTo>
                  <a:cubicBezTo>
                    <a:pt x="420395" y="329497"/>
                    <a:pt x="420723" y="302762"/>
                    <a:pt x="439665" y="232768"/>
                  </a:cubicBezTo>
                  <a:cubicBezTo>
                    <a:pt x="458607" y="162774"/>
                    <a:pt x="487941" y="90328"/>
                    <a:pt x="548555" y="40105"/>
                  </a:cubicBezTo>
                  <a:cubicBezTo>
                    <a:pt x="605705" y="-18343"/>
                    <a:pt x="746078" y="-4694"/>
                    <a:pt x="808111" y="29064"/>
                  </a:cubicBezTo>
                  <a:cubicBezTo>
                    <a:pt x="870144" y="62822"/>
                    <a:pt x="902422" y="151626"/>
                    <a:pt x="920750" y="242655"/>
                  </a:cubicBezTo>
                  <a:cubicBezTo>
                    <a:pt x="939078" y="333684"/>
                    <a:pt x="930864" y="400671"/>
                    <a:pt x="920461" y="456173"/>
                  </a:cubicBezTo>
                  <a:cubicBezTo>
                    <a:pt x="910058" y="511675"/>
                    <a:pt x="867879" y="550633"/>
                    <a:pt x="858331" y="575668"/>
                  </a:cubicBezTo>
                  <a:cubicBezTo>
                    <a:pt x="866990" y="594718"/>
                    <a:pt x="989950" y="590822"/>
                    <a:pt x="1067665" y="630005"/>
                  </a:cubicBezTo>
                  <a:cubicBezTo>
                    <a:pt x="1136721" y="662260"/>
                    <a:pt x="1215267" y="744918"/>
                    <a:pt x="1265093" y="841719"/>
                  </a:cubicBezTo>
                  <a:cubicBezTo>
                    <a:pt x="1314919" y="938520"/>
                    <a:pt x="1346273" y="1125052"/>
                    <a:pt x="1366622" y="1210813"/>
                  </a:cubicBezTo>
                  <a:cubicBezTo>
                    <a:pt x="1386971" y="1296574"/>
                    <a:pt x="1376893" y="1279400"/>
                    <a:pt x="1387187" y="1356287"/>
                  </a:cubicBezTo>
                  <a:close/>
                </a:path>
              </a:pathLst>
            </a:custGeom>
            <a:solidFill>
              <a:srgbClr val="FFFFFF">
                <a:lumMod val="75000"/>
              </a:srgbClr>
            </a:solidFill>
            <a:ln w="9525">
              <a:noFill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139" name="Content">
            <a:extLst>
              <a:ext uri="{FF2B5EF4-FFF2-40B4-BE49-F238E27FC236}">
                <a16:creationId xmlns:a16="http://schemas.microsoft.com/office/drawing/2014/main" id="{F0F6CDFF-4444-4980-8361-8876C81A166E}"/>
              </a:ext>
            </a:extLst>
          </p:cNvPr>
          <p:cNvSpPr/>
          <p:nvPr>
            <p:custDataLst>
              <p:custData r:id="rId71"/>
            </p:custDataLst>
          </p:nvPr>
        </p:nvSpPr>
        <p:spPr>
          <a:xfrm>
            <a:off x="9724944" y="1383199"/>
            <a:ext cx="1595246" cy="41549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ko-KR" altLang="en-US" sz="1200" dirty="0">
                <a:latin typeface="Segoe UI" pitchFamily="34" charset="0"/>
                <a:cs typeface="Segoe UI" pitchFamily="34" charset="0"/>
              </a:rPr>
              <a:t>전화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40" name="Content">
            <a:extLst>
              <a:ext uri="{FF2B5EF4-FFF2-40B4-BE49-F238E27FC236}">
                <a16:creationId xmlns:a16="http://schemas.microsoft.com/office/drawing/2014/main" id="{D437D3B2-C4A5-4DEB-A8DF-977D17372B85}"/>
              </a:ext>
            </a:extLst>
          </p:cNvPr>
          <p:cNvSpPr/>
          <p:nvPr>
            <p:custDataLst>
              <p:custData r:id="rId72"/>
            </p:custDataLst>
          </p:nvPr>
        </p:nvSpPr>
        <p:spPr>
          <a:xfrm>
            <a:off x="9737838" y="1872491"/>
            <a:ext cx="1595246" cy="41549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ko-KR" alt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메시지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41" name="Content">
            <a:extLst>
              <a:ext uri="{FF2B5EF4-FFF2-40B4-BE49-F238E27FC236}">
                <a16:creationId xmlns:a16="http://schemas.microsoft.com/office/drawing/2014/main" id="{6EBB2294-A5B8-49C6-84D2-E1CFEE6836FB}"/>
              </a:ext>
            </a:extLst>
          </p:cNvPr>
          <p:cNvSpPr/>
          <p:nvPr>
            <p:custDataLst>
              <p:custData r:id="rId73"/>
            </p:custDataLst>
          </p:nvPr>
        </p:nvSpPr>
        <p:spPr>
          <a:xfrm>
            <a:off x="9759891" y="2361784"/>
            <a:ext cx="1595247" cy="41549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ko-KR" altLang="en-US" sz="1200" dirty="0">
                <a:latin typeface="Segoe UI" pitchFamily="34" charset="0"/>
                <a:cs typeface="Segoe UI" pitchFamily="34" charset="0"/>
              </a:rPr>
              <a:t>카메라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42" name="Content">
            <a:extLst>
              <a:ext uri="{FF2B5EF4-FFF2-40B4-BE49-F238E27FC236}">
                <a16:creationId xmlns:a16="http://schemas.microsoft.com/office/drawing/2014/main" id="{5216BE4E-61F2-4200-813A-2C99AA8A1DFD}"/>
              </a:ext>
            </a:extLst>
          </p:cNvPr>
          <p:cNvSpPr/>
          <p:nvPr>
            <p:custDataLst>
              <p:custData r:id="rId74"/>
            </p:custDataLst>
          </p:nvPr>
        </p:nvSpPr>
        <p:spPr>
          <a:xfrm>
            <a:off x="9755951" y="2851077"/>
            <a:ext cx="1595247" cy="41549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ko-KR" alt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알람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43" name="Content">
            <a:extLst>
              <a:ext uri="{FF2B5EF4-FFF2-40B4-BE49-F238E27FC236}">
                <a16:creationId xmlns:a16="http://schemas.microsoft.com/office/drawing/2014/main" id="{8D40B2F0-5CA7-45C1-B24D-28199CD42287}"/>
              </a:ext>
            </a:extLst>
          </p:cNvPr>
          <p:cNvSpPr/>
          <p:nvPr>
            <p:custDataLst>
              <p:custData r:id="rId75"/>
            </p:custDataLst>
          </p:nvPr>
        </p:nvSpPr>
        <p:spPr>
          <a:xfrm>
            <a:off x="9749828" y="3332916"/>
            <a:ext cx="1595247" cy="41549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ko-KR" altLang="en-US" sz="1200" dirty="0">
                <a:latin typeface="Segoe UI" pitchFamily="34" charset="0"/>
                <a:cs typeface="Segoe UI" pitchFamily="34" charset="0"/>
              </a:rPr>
              <a:t>소리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44" name="Content">
            <a:extLst>
              <a:ext uri="{FF2B5EF4-FFF2-40B4-BE49-F238E27FC236}">
                <a16:creationId xmlns:a16="http://schemas.microsoft.com/office/drawing/2014/main" id="{ABB80034-4F14-436D-8CD9-75CC9097A77D}"/>
              </a:ext>
            </a:extLst>
          </p:cNvPr>
          <p:cNvSpPr/>
          <p:nvPr>
            <p:custDataLst>
              <p:custData r:id="rId76"/>
            </p:custDataLst>
          </p:nvPr>
        </p:nvSpPr>
        <p:spPr>
          <a:xfrm>
            <a:off x="9749828" y="3812880"/>
            <a:ext cx="1595247" cy="41549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ko-KR" altLang="en-US" sz="1200" dirty="0">
                <a:latin typeface="Segoe UI" pitchFamily="34" charset="0"/>
                <a:cs typeface="Segoe UI" pitchFamily="34" charset="0"/>
              </a:rPr>
              <a:t>손전등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45" name="Content">
            <a:extLst>
              <a:ext uri="{FF2B5EF4-FFF2-40B4-BE49-F238E27FC236}">
                <a16:creationId xmlns:a16="http://schemas.microsoft.com/office/drawing/2014/main" id="{4A0F1880-7319-4996-97CD-7B3633F36238}"/>
              </a:ext>
            </a:extLst>
          </p:cNvPr>
          <p:cNvSpPr/>
          <p:nvPr>
            <p:custDataLst>
              <p:custData r:id="rId77"/>
            </p:custDataLst>
          </p:nvPr>
        </p:nvSpPr>
        <p:spPr>
          <a:xfrm>
            <a:off x="9743395" y="4309915"/>
            <a:ext cx="1611743" cy="41549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ko-KR" alt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연락처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146" name="Picture 2" descr="C:\Users\t-dantay\Documents\First24\question1.png">
            <a:extLst>
              <a:ext uri="{FF2B5EF4-FFF2-40B4-BE49-F238E27FC236}">
                <a16:creationId xmlns:a16="http://schemas.microsoft.com/office/drawing/2014/main" id="{14302FF5-E070-4B03-AE65-200A17A1481B}"/>
              </a:ext>
            </a:extLst>
          </p:cNvPr>
          <p:cNvPicPr>
            <a:picLocks noChangeAspect="1" noChangeArrowheads="1"/>
          </p:cNvPicPr>
          <p:nvPr>
            <p:custDataLst>
              <p:custData r:id="rId78"/>
            </p:custDataLst>
          </p:nvPr>
        </p:nvPicPr>
        <p:blipFill>
          <a:blip r:embed="rId10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9849" y="4885946"/>
            <a:ext cx="328011" cy="328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7" name="Picture 1">
            <a:extLst>
              <a:ext uri="{FF2B5EF4-FFF2-40B4-BE49-F238E27FC236}">
                <a16:creationId xmlns:a16="http://schemas.microsoft.com/office/drawing/2014/main" id="{7C4D6EEB-5661-4233-8E71-C95EF97ADB71}"/>
              </a:ext>
            </a:extLst>
          </p:cNvPr>
          <p:cNvPicPr preferRelativeResize="0">
            <a:picLocks/>
          </p:cNvPicPr>
          <p:nvPr>
            <p:custDataLst>
              <p:custData r:id="rId79"/>
            </p:custDataLst>
          </p:nvPr>
        </p:nvPicPr>
        <p:blipFill rotWithShape="1">
          <a:blip r:embed="rId10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82" t="17573" r="20424" b="30401"/>
          <a:stretch/>
        </p:blipFill>
        <p:spPr>
          <a:xfrm>
            <a:off x="9709197" y="4914366"/>
            <a:ext cx="276703" cy="299591"/>
          </a:xfrm>
          <a:prstGeom prst="rect">
            <a:avLst/>
          </a:prstGeom>
        </p:spPr>
      </p:pic>
      <p:sp>
        <p:nvSpPr>
          <p:cNvPr id="148" name="TextBox 147">
            <a:extLst>
              <a:ext uri="{FF2B5EF4-FFF2-40B4-BE49-F238E27FC236}">
                <a16:creationId xmlns:a16="http://schemas.microsoft.com/office/drawing/2014/main" id="{E471C99C-84B0-4DBF-A7DA-44937310BD1A}"/>
              </a:ext>
            </a:extLst>
          </p:cNvPr>
          <p:cNvSpPr txBox="1"/>
          <p:nvPr/>
        </p:nvSpPr>
        <p:spPr>
          <a:xfrm>
            <a:off x="9067820" y="5190254"/>
            <a:ext cx="67120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/>
              <a:t> 도우미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77D98AA4-7349-4C72-B8C0-1DAAAE46F91E}"/>
              </a:ext>
            </a:extLst>
          </p:cNvPr>
          <p:cNvSpPr txBox="1"/>
          <p:nvPr/>
        </p:nvSpPr>
        <p:spPr>
          <a:xfrm>
            <a:off x="9599784" y="5196770"/>
            <a:ext cx="4800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/>
              <a:t>설정</a:t>
            </a:r>
          </a:p>
        </p:txBody>
      </p:sp>
      <p:pic>
        <p:nvPicPr>
          <p:cNvPr id="150" name="Picture 2" descr="C:\Users\t-dantay\Documents\Placeholders\Microphone.png">
            <a:extLst>
              <a:ext uri="{FF2B5EF4-FFF2-40B4-BE49-F238E27FC236}">
                <a16:creationId xmlns:a16="http://schemas.microsoft.com/office/drawing/2014/main" id="{B5D48DBA-2AA8-4ADF-98F5-89067850A1A4}"/>
              </a:ext>
            </a:extLst>
          </p:cNvPr>
          <p:cNvPicPr>
            <a:picLocks noChangeAspect="1" noChangeArrowheads="1"/>
          </p:cNvPicPr>
          <p:nvPr>
            <p:custDataLst>
              <p:custData r:id="rId80"/>
            </p:custDataLst>
          </p:nvPr>
        </p:nvPicPr>
        <p:blipFill>
          <a:blip r:embed="rId10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7054" y="4926800"/>
            <a:ext cx="269965" cy="311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2" name="TextBox 151">
            <a:extLst>
              <a:ext uri="{FF2B5EF4-FFF2-40B4-BE49-F238E27FC236}">
                <a16:creationId xmlns:a16="http://schemas.microsoft.com/office/drawing/2014/main" id="{86FE56A6-179F-42DC-9568-89CF7C3E8374}"/>
              </a:ext>
            </a:extLst>
          </p:cNvPr>
          <p:cNvSpPr txBox="1"/>
          <p:nvPr/>
        </p:nvSpPr>
        <p:spPr>
          <a:xfrm>
            <a:off x="10580957" y="5225438"/>
            <a:ext cx="6530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/>
              <a:t>음성명령</a:t>
            </a:r>
          </a:p>
        </p:txBody>
      </p:sp>
      <p:pic>
        <p:nvPicPr>
          <p:cNvPr id="153" name="Picture 1">
            <a:extLst>
              <a:ext uri="{FF2B5EF4-FFF2-40B4-BE49-F238E27FC236}">
                <a16:creationId xmlns:a16="http://schemas.microsoft.com/office/drawing/2014/main" id="{4000DD0B-BB09-4E2A-A771-CB75796C3F3D}"/>
              </a:ext>
            </a:extLst>
          </p:cNvPr>
          <p:cNvPicPr preferRelativeResize="0">
            <a:picLocks/>
          </p:cNvPicPr>
          <p:nvPr>
            <p:custDataLst>
              <p:custData r:id="rId81"/>
            </p:custDataLst>
          </p:nvPr>
        </p:nvPicPr>
        <p:blipFill>
          <a:blip r:embed="rId10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0325" y="5016506"/>
            <a:ext cx="337500" cy="337500"/>
          </a:xfrm>
          <a:prstGeom prst="rect">
            <a:avLst/>
          </a:prstGeom>
        </p:spPr>
      </p:pic>
      <p:pic>
        <p:nvPicPr>
          <p:cNvPr id="158" name="Picture 1">
            <a:extLst>
              <a:ext uri="{FF2B5EF4-FFF2-40B4-BE49-F238E27FC236}">
                <a16:creationId xmlns:a16="http://schemas.microsoft.com/office/drawing/2014/main" id="{8B4E4DE4-CB9D-405D-8F82-FAB2C76CBF01}"/>
              </a:ext>
            </a:extLst>
          </p:cNvPr>
          <p:cNvPicPr preferRelativeResize="0">
            <a:picLocks/>
          </p:cNvPicPr>
          <p:nvPr>
            <p:custDataLst>
              <p:custData r:id="rId82"/>
            </p:custDataLst>
          </p:nvPr>
        </p:nvPicPr>
        <p:blipFill>
          <a:blip r:embed="rId10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8532" y="4926800"/>
            <a:ext cx="337500" cy="337500"/>
          </a:xfrm>
          <a:prstGeom prst="rect">
            <a:avLst/>
          </a:prstGeom>
        </p:spPr>
      </p:pic>
      <p:sp>
        <p:nvSpPr>
          <p:cNvPr id="159" name="TextBox 158">
            <a:extLst>
              <a:ext uri="{FF2B5EF4-FFF2-40B4-BE49-F238E27FC236}">
                <a16:creationId xmlns:a16="http://schemas.microsoft.com/office/drawing/2014/main" id="{4F11CA60-BB69-457E-8477-8B13439900B7}"/>
              </a:ext>
            </a:extLst>
          </p:cNvPr>
          <p:cNvSpPr txBox="1"/>
          <p:nvPr/>
        </p:nvSpPr>
        <p:spPr>
          <a:xfrm>
            <a:off x="10220409" y="5213957"/>
            <a:ext cx="4800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/>
              <a:t>메뉴</a:t>
            </a:r>
          </a:p>
        </p:txBody>
      </p:sp>
      <p:pic>
        <p:nvPicPr>
          <p:cNvPr id="161" name="Picture 1">
            <a:extLst>
              <a:ext uri="{FF2B5EF4-FFF2-40B4-BE49-F238E27FC236}">
                <a16:creationId xmlns:a16="http://schemas.microsoft.com/office/drawing/2014/main" id="{2030F516-6350-4F54-A728-2D75B0F8FC8C}"/>
              </a:ext>
            </a:extLst>
          </p:cNvPr>
          <p:cNvPicPr>
            <a:picLocks noChangeAspect="1"/>
          </p:cNvPicPr>
          <p:nvPr>
            <p:custDataLst>
              <p:custData r:id="rId83"/>
            </p:custDataLst>
          </p:nvPr>
        </p:nvPicPr>
        <p:blipFill>
          <a:blip r:embed="rId10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0190" y="4936167"/>
            <a:ext cx="277790" cy="277790"/>
          </a:xfrm>
          <a:prstGeom prst="rect">
            <a:avLst/>
          </a:prstGeom>
        </p:spPr>
      </p:pic>
      <p:sp>
        <p:nvSpPr>
          <p:cNvPr id="162" name="TextBox 161">
            <a:extLst>
              <a:ext uri="{FF2B5EF4-FFF2-40B4-BE49-F238E27FC236}">
                <a16:creationId xmlns:a16="http://schemas.microsoft.com/office/drawing/2014/main" id="{E273C968-EB19-4E7C-81B8-977B50875708}"/>
              </a:ext>
            </a:extLst>
          </p:cNvPr>
          <p:cNvSpPr txBox="1"/>
          <p:nvPr/>
        </p:nvSpPr>
        <p:spPr>
          <a:xfrm>
            <a:off x="11135108" y="5224030"/>
            <a:ext cx="6530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/>
              <a:t>   종료</a:t>
            </a:r>
          </a:p>
        </p:txBody>
      </p:sp>
      <p:pic>
        <p:nvPicPr>
          <p:cNvPr id="163" name="Picture 2" descr="C:\Users\t-dantay\Documents\First24\question1.png">
            <a:extLst>
              <a:ext uri="{FF2B5EF4-FFF2-40B4-BE49-F238E27FC236}">
                <a16:creationId xmlns:a16="http://schemas.microsoft.com/office/drawing/2014/main" id="{5E448FA0-2183-4381-A449-D67489A01900}"/>
              </a:ext>
            </a:extLst>
          </p:cNvPr>
          <p:cNvPicPr>
            <a:picLocks noChangeAspect="1" noChangeArrowheads="1"/>
          </p:cNvPicPr>
          <p:nvPr>
            <p:custDataLst>
              <p:custData r:id="rId84"/>
            </p:custDataLst>
          </p:nvPr>
        </p:nvPicPr>
        <p:blipFill>
          <a:blip r:embed="rId10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03835" y="939146"/>
            <a:ext cx="328011" cy="328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4" name="Picture 2" descr="C:\Users\t-dantay\Documents\First24\question1.png">
            <a:extLst>
              <a:ext uri="{FF2B5EF4-FFF2-40B4-BE49-F238E27FC236}">
                <a16:creationId xmlns:a16="http://schemas.microsoft.com/office/drawing/2014/main" id="{91B5981E-25EE-4592-9F78-3160C5861F45}"/>
              </a:ext>
            </a:extLst>
          </p:cNvPr>
          <p:cNvPicPr>
            <a:picLocks noChangeAspect="1" noChangeArrowheads="1"/>
          </p:cNvPicPr>
          <p:nvPr>
            <p:custDataLst>
              <p:custData r:id="rId85"/>
            </p:custDataLst>
          </p:nvPr>
        </p:nvPicPr>
        <p:blipFill>
          <a:blip r:embed="rId10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03834" y="1426942"/>
            <a:ext cx="328011" cy="328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5" name="Picture 2" descr="C:\Users\t-dantay\Documents\First24\question1.png">
            <a:extLst>
              <a:ext uri="{FF2B5EF4-FFF2-40B4-BE49-F238E27FC236}">
                <a16:creationId xmlns:a16="http://schemas.microsoft.com/office/drawing/2014/main" id="{68D991B3-D4B5-49B5-970A-D6EE4576D17E}"/>
              </a:ext>
            </a:extLst>
          </p:cNvPr>
          <p:cNvPicPr>
            <a:picLocks noChangeAspect="1" noChangeArrowheads="1"/>
          </p:cNvPicPr>
          <p:nvPr>
            <p:custDataLst>
              <p:custData r:id="rId86"/>
            </p:custDataLst>
          </p:nvPr>
        </p:nvPicPr>
        <p:blipFill>
          <a:blip r:embed="rId10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7773" y="1870427"/>
            <a:ext cx="328011" cy="328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6" name="Picture 2" descr="C:\Users\t-dantay\Documents\First24\question1.png">
            <a:extLst>
              <a:ext uri="{FF2B5EF4-FFF2-40B4-BE49-F238E27FC236}">
                <a16:creationId xmlns:a16="http://schemas.microsoft.com/office/drawing/2014/main" id="{2CCCE03F-7FAA-4634-BBE9-523F36DF2943}"/>
              </a:ext>
            </a:extLst>
          </p:cNvPr>
          <p:cNvPicPr>
            <a:picLocks noChangeAspect="1" noChangeArrowheads="1"/>
          </p:cNvPicPr>
          <p:nvPr>
            <p:custDataLst>
              <p:custData r:id="rId87"/>
            </p:custDataLst>
          </p:nvPr>
        </p:nvPicPr>
        <p:blipFill>
          <a:blip r:embed="rId10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8614" y="2395821"/>
            <a:ext cx="328011" cy="328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7" name="Picture 2" descr="C:\Users\t-dantay\Documents\First24\question1.png">
            <a:extLst>
              <a:ext uri="{FF2B5EF4-FFF2-40B4-BE49-F238E27FC236}">
                <a16:creationId xmlns:a16="http://schemas.microsoft.com/office/drawing/2014/main" id="{3274F45A-6612-4EB5-8395-76E08473D9A3}"/>
              </a:ext>
            </a:extLst>
          </p:cNvPr>
          <p:cNvPicPr>
            <a:picLocks noChangeAspect="1" noChangeArrowheads="1"/>
          </p:cNvPicPr>
          <p:nvPr>
            <p:custDataLst>
              <p:custData r:id="rId88"/>
            </p:custDataLst>
          </p:nvPr>
        </p:nvPicPr>
        <p:blipFill>
          <a:blip r:embed="rId10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7773" y="2879493"/>
            <a:ext cx="328011" cy="328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8" name="Picture 2" descr="C:\Users\t-dantay\Documents\First24\question1.png">
            <a:extLst>
              <a:ext uri="{FF2B5EF4-FFF2-40B4-BE49-F238E27FC236}">
                <a16:creationId xmlns:a16="http://schemas.microsoft.com/office/drawing/2014/main" id="{548EFEB0-56BC-4445-B9B2-309E58B697AE}"/>
              </a:ext>
            </a:extLst>
          </p:cNvPr>
          <p:cNvPicPr>
            <a:picLocks noChangeAspect="1" noChangeArrowheads="1"/>
          </p:cNvPicPr>
          <p:nvPr>
            <p:custDataLst>
              <p:custData r:id="rId89"/>
            </p:custDataLst>
          </p:nvPr>
        </p:nvPicPr>
        <p:blipFill>
          <a:blip r:embed="rId10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01267" y="3376395"/>
            <a:ext cx="328011" cy="328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9" name="Picture 2" descr="C:\Users\t-dantay\Documents\First24\question1.png">
            <a:extLst>
              <a:ext uri="{FF2B5EF4-FFF2-40B4-BE49-F238E27FC236}">
                <a16:creationId xmlns:a16="http://schemas.microsoft.com/office/drawing/2014/main" id="{A8EB060B-B9F3-44CB-A6A2-E0AD84D04CA3}"/>
              </a:ext>
            </a:extLst>
          </p:cNvPr>
          <p:cNvPicPr>
            <a:picLocks noChangeAspect="1" noChangeArrowheads="1"/>
          </p:cNvPicPr>
          <p:nvPr>
            <p:custDataLst>
              <p:custData r:id="rId90"/>
            </p:custDataLst>
          </p:nvPr>
        </p:nvPicPr>
        <p:blipFill>
          <a:blip r:embed="rId10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7773" y="3840880"/>
            <a:ext cx="328011" cy="328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0" name="Picture 2" descr="C:\Users\t-dantay\Documents\First24\question1.png">
            <a:extLst>
              <a:ext uri="{FF2B5EF4-FFF2-40B4-BE49-F238E27FC236}">
                <a16:creationId xmlns:a16="http://schemas.microsoft.com/office/drawing/2014/main" id="{4B58888A-8952-4A31-AF88-7E89CF5861A0}"/>
              </a:ext>
            </a:extLst>
          </p:cNvPr>
          <p:cNvPicPr>
            <a:picLocks noChangeAspect="1" noChangeArrowheads="1"/>
          </p:cNvPicPr>
          <p:nvPr>
            <p:custDataLst>
              <p:custData r:id="rId91"/>
            </p:custDataLst>
          </p:nvPr>
        </p:nvPicPr>
        <p:blipFill>
          <a:blip r:embed="rId10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01266" y="4358847"/>
            <a:ext cx="328011" cy="328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1" name="DialogBox">
            <a:extLst>
              <a:ext uri="{FF2B5EF4-FFF2-40B4-BE49-F238E27FC236}">
                <a16:creationId xmlns:a16="http://schemas.microsoft.com/office/drawing/2014/main" id="{625F5369-9B5E-4C7F-B4A4-4694529FE088}"/>
              </a:ext>
            </a:extLst>
          </p:cNvPr>
          <p:cNvGrpSpPr/>
          <p:nvPr>
            <p:custDataLst>
              <p:custData r:id="rId92"/>
            </p:custDataLst>
          </p:nvPr>
        </p:nvGrpSpPr>
        <p:grpSpPr>
          <a:xfrm>
            <a:off x="9268469" y="1458613"/>
            <a:ext cx="2482037" cy="3138488"/>
            <a:chOff x="2894329" y="2786062"/>
            <a:chExt cx="4316094" cy="3138488"/>
          </a:xfrm>
        </p:grpSpPr>
        <p:grpSp>
          <p:nvGrpSpPr>
            <p:cNvPr id="172" name="Group 2">
              <a:extLst>
                <a:ext uri="{FF2B5EF4-FFF2-40B4-BE49-F238E27FC236}">
                  <a16:creationId xmlns:a16="http://schemas.microsoft.com/office/drawing/2014/main" id="{CBD438D6-DC89-4F6B-AD5E-88E378A00FEF}"/>
                </a:ext>
              </a:extLst>
            </p:cNvPr>
            <p:cNvGrpSpPr/>
            <p:nvPr/>
          </p:nvGrpSpPr>
          <p:grpSpPr>
            <a:xfrm>
              <a:off x="2894329" y="2786062"/>
              <a:ext cx="4316094" cy="3138488"/>
              <a:chOff x="2161589" y="511099"/>
              <a:chExt cx="4316094" cy="3138488"/>
            </a:xfrm>
          </p:grpSpPr>
          <p:sp>
            <p:nvSpPr>
              <p:cNvPr id="176" name="Content">
                <a:extLst>
                  <a:ext uri="{FF2B5EF4-FFF2-40B4-BE49-F238E27FC236}">
                    <a16:creationId xmlns:a16="http://schemas.microsoft.com/office/drawing/2014/main" id="{CFD19651-CDA3-42B0-B975-BC179E5B8FFA}"/>
                  </a:ext>
                </a:extLst>
              </p:cNvPr>
              <p:cNvSpPr/>
              <p:nvPr/>
            </p:nvSpPr>
            <p:spPr>
              <a:xfrm>
                <a:off x="2161589" y="511099"/>
                <a:ext cx="4316094" cy="3138488"/>
              </a:xfrm>
              <a:prstGeom prst="roundRect">
                <a:avLst>
                  <a:gd name="adj" fmla="val 1028"/>
                </a:avLst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95000"/>
                    <a:lumOff val="5000"/>
                  </a:srgbClr>
                </a:solidFill>
                <a:prstDash val="solid"/>
              </a:ln>
              <a:effectLst/>
            </p:spPr>
            <p:txBody>
              <a:bodyPr rtlCol="0" anchor="t"/>
              <a:lstStyle/>
              <a:p>
                <a:r>
                  <a:rPr lang="en-US" altLang="ko-KR" sz="1200" kern="0" dirty="0">
                    <a:solidFill>
                      <a:srgbClr val="FFFFFF"/>
                    </a:solidFill>
                    <a:latin typeface="Segoe UI"/>
                  </a:rPr>
                  <a:t>	</a:t>
                </a:r>
                <a:r>
                  <a:rPr lang="ko-KR" altLang="en-US" sz="1200" kern="0" dirty="0">
                    <a:solidFill>
                      <a:srgbClr val="FFFFFF"/>
                    </a:solidFill>
                    <a:latin typeface="Segoe UI"/>
                  </a:rPr>
                  <a:t>뉴스</a:t>
                </a:r>
                <a:endParaRPr lang="en-US" sz="12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177" name="InnerArea">
                <a:extLst>
                  <a:ext uri="{FF2B5EF4-FFF2-40B4-BE49-F238E27FC236}">
                    <a16:creationId xmlns:a16="http://schemas.microsoft.com/office/drawing/2014/main" id="{D29D161B-48DA-4231-B264-C0089C603CC6}"/>
                  </a:ext>
                </a:extLst>
              </p:cNvPr>
              <p:cNvSpPr/>
              <p:nvPr/>
            </p:nvSpPr>
            <p:spPr>
              <a:xfrm>
                <a:off x="2222671" y="806374"/>
                <a:ext cx="4198168" cy="276320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버튼을 누르면 최신 뉴스를 볼 수 있습니다</a:t>
                </a:r>
                <a:r>
                  <a:rPr kumimoji="0" lang="en-US" altLang="ko-KR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.</a:t>
                </a:r>
                <a:endPara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grpSp>
          <p:nvGrpSpPr>
            <p:cNvPr id="173" name="Minimize - Maximize - Close">
              <a:extLst>
                <a:ext uri="{FF2B5EF4-FFF2-40B4-BE49-F238E27FC236}">
                  <a16:creationId xmlns:a16="http://schemas.microsoft.com/office/drawing/2014/main" id="{F0A051EF-609F-403B-91A0-93D9F3E08DCE}"/>
                </a:ext>
              </a:extLst>
            </p:cNvPr>
            <p:cNvGrpSpPr/>
            <p:nvPr/>
          </p:nvGrpSpPr>
          <p:grpSpPr>
            <a:xfrm>
              <a:off x="7039163" y="2903682"/>
              <a:ext cx="70773" cy="76200"/>
              <a:chOff x="9661396" y="156988"/>
              <a:chExt cx="70773" cy="76200"/>
            </a:xfrm>
          </p:grpSpPr>
          <p:cxnSp>
            <p:nvCxnSpPr>
              <p:cNvPr id="174" name="X2">
                <a:extLst>
                  <a:ext uri="{FF2B5EF4-FFF2-40B4-BE49-F238E27FC236}">
                    <a16:creationId xmlns:a16="http://schemas.microsoft.com/office/drawing/2014/main" id="{F0EDAE07-53C0-4F9D-84C3-E7BD113D302C}"/>
                  </a:ext>
                </a:extLst>
              </p:cNvPr>
              <p:cNvCxnSpPr/>
              <p:nvPr/>
            </p:nvCxnSpPr>
            <p:spPr>
              <a:xfrm>
                <a:off x="9661396" y="1569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175" name="X1">
                <a:extLst>
                  <a:ext uri="{FF2B5EF4-FFF2-40B4-BE49-F238E27FC236}">
                    <a16:creationId xmlns:a16="http://schemas.microsoft.com/office/drawing/2014/main" id="{6A79A7C0-DCED-47ED-BD9E-BEDE21680B3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661395" y="1569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</p:grpSp>
      </p:grpSp>
      <p:pic>
        <p:nvPicPr>
          <p:cNvPr id="178" name="Picture 1">
            <a:extLst>
              <a:ext uri="{FF2B5EF4-FFF2-40B4-BE49-F238E27FC236}">
                <a16:creationId xmlns:a16="http://schemas.microsoft.com/office/drawing/2014/main" id="{69EBB74A-810F-49D0-A03C-79B92D4C59E8}"/>
              </a:ext>
            </a:extLst>
          </p:cNvPr>
          <p:cNvPicPr preferRelativeResize="0">
            <a:picLocks/>
          </p:cNvPicPr>
          <p:nvPr>
            <p:custDataLst>
              <p:custData r:id="rId93"/>
            </p:custDataLst>
          </p:nvPr>
        </p:nvPicPr>
        <p:blipFill rotWithShape="1">
          <a:blip r:embed="rId10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87" t="14587" r="18380" b="17747"/>
          <a:stretch/>
        </p:blipFill>
        <p:spPr>
          <a:xfrm>
            <a:off x="9327483" y="1459558"/>
            <a:ext cx="299763" cy="29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78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WindowsPhone">
            <a:extLst>
              <a:ext uri="{FF2B5EF4-FFF2-40B4-BE49-F238E27FC236}">
                <a16:creationId xmlns:a16="http://schemas.microsoft.com/office/drawing/2014/main" id="{91B24389-DBCD-4935-81F2-130BE41CF752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720871" y="128308"/>
            <a:ext cx="3097612" cy="6498076"/>
            <a:chOff x="2839503" y="1"/>
            <a:chExt cx="3464995" cy="6857998"/>
          </a:xfrm>
        </p:grpSpPr>
        <p:grpSp>
          <p:nvGrpSpPr>
            <p:cNvPr id="103" name="Group 2">
              <a:extLst>
                <a:ext uri="{FF2B5EF4-FFF2-40B4-BE49-F238E27FC236}">
                  <a16:creationId xmlns:a16="http://schemas.microsoft.com/office/drawing/2014/main" id="{998AACA3-9DDE-4287-9EC3-B4911FFA3CE1}"/>
                </a:ext>
              </a:extLst>
            </p:cNvPr>
            <p:cNvGrpSpPr/>
            <p:nvPr/>
          </p:nvGrpSpPr>
          <p:grpSpPr>
            <a:xfrm>
              <a:off x="2839503" y="1"/>
              <a:ext cx="3464995" cy="6857998"/>
              <a:chOff x="2839503" y="1"/>
              <a:chExt cx="3464995" cy="6857998"/>
            </a:xfrm>
          </p:grpSpPr>
          <p:grpSp>
            <p:nvGrpSpPr>
              <p:cNvPr id="105" name="Group 4">
                <a:extLst>
                  <a:ext uri="{FF2B5EF4-FFF2-40B4-BE49-F238E27FC236}">
                    <a16:creationId xmlns:a16="http://schemas.microsoft.com/office/drawing/2014/main" id="{66A77D13-703C-4230-B6DD-47C31D59A3C5}"/>
                  </a:ext>
                </a:extLst>
              </p:cNvPr>
              <p:cNvGrpSpPr/>
              <p:nvPr/>
            </p:nvGrpSpPr>
            <p:grpSpPr>
              <a:xfrm>
                <a:off x="2839503" y="1"/>
                <a:ext cx="3464995" cy="6857998"/>
                <a:chOff x="2834639" y="1"/>
                <a:chExt cx="3464995" cy="6857998"/>
              </a:xfrm>
            </p:grpSpPr>
            <p:sp>
              <p:nvSpPr>
                <p:cNvPr id="107" name="Rounded Rectangle 6">
                  <a:extLst>
                    <a:ext uri="{FF2B5EF4-FFF2-40B4-BE49-F238E27FC236}">
                      <a16:creationId xmlns:a16="http://schemas.microsoft.com/office/drawing/2014/main" id="{2180A837-2E16-4A12-8927-B6309EF71B69}"/>
                    </a:ext>
                  </a:extLst>
                </p:cNvPr>
                <p:cNvSpPr/>
                <p:nvPr userDrawn="1"/>
              </p:nvSpPr>
              <p:spPr>
                <a:xfrm>
                  <a:off x="2834639" y="1"/>
                  <a:ext cx="3464995" cy="6857998"/>
                </a:xfrm>
                <a:prstGeom prst="roundRect">
                  <a:avLst>
                    <a:gd name="adj" fmla="val 5515"/>
                  </a:avLst>
                </a:prstGeom>
                <a:solidFill>
                  <a:srgbClr val="FFFFFF"/>
                </a:solidFill>
                <a:ln w="3175">
                  <a:solidFill>
                    <a:srgbClr val="000000">
                      <a:lumMod val="95000"/>
                      <a:lumOff val="5000"/>
                    </a:srgbClr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8" name="Rounded Rectangle 7">
                  <a:extLst>
                    <a:ext uri="{FF2B5EF4-FFF2-40B4-BE49-F238E27FC236}">
                      <a16:creationId xmlns:a16="http://schemas.microsoft.com/office/drawing/2014/main" id="{3DC9057C-4817-48D3-B647-593202F07554}"/>
                    </a:ext>
                  </a:extLst>
                </p:cNvPr>
                <p:cNvSpPr/>
                <p:nvPr/>
              </p:nvSpPr>
              <p:spPr>
                <a:xfrm>
                  <a:off x="2928205" y="91440"/>
                  <a:ext cx="3276600" cy="6659880"/>
                </a:xfrm>
                <a:prstGeom prst="roundRect">
                  <a:avLst>
                    <a:gd name="adj" fmla="val 2819"/>
                  </a:avLst>
                </a:prstGeom>
                <a:solidFill>
                  <a:srgbClr val="FFFFFF">
                    <a:lumMod val="65000"/>
                  </a:srgbClr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8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  <p:sp>
              <p:nvSpPr>
                <p:cNvPr id="116" name="Rectangle 8">
                  <a:extLst>
                    <a:ext uri="{FF2B5EF4-FFF2-40B4-BE49-F238E27FC236}">
                      <a16:creationId xmlns:a16="http://schemas.microsoft.com/office/drawing/2014/main" id="{07C90CCA-EC1B-440A-9B43-321476FED0DF}"/>
                    </a:ext>
                  </a:extLst>
                </p:cNvPr>
                <p:cNvSpPr/>
                <p:nvPr userDrawn="1"/>
              </p:nvSpPr>
              <p:spPr>
                <a:xfrm>
                  <a:off x="3050294" y="482053"/>
                  <a:ext cx="3038085" cy="5074920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000000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7" name="Left Arrow 9">
                  <a:extLst>
                    <a:ext uri="{FF2B5EF4-FFF2-40B4-BE49-F238E27FC236}">
                      <a16:creationId xmlns:a16="http://schemas.microsoft.com/office/drawing/2014/main" id="{452089F5-151C-4993-AF96-38EE7FC9F9F4}"/>
                    </a:ext>
                  </a:extLst>
                </p:cNvPr>
                <p:cNvSpPr/>
                <p:nvPr userDrawn="1"/>
              </p:nvSpPr>
              <p:spPr>
                <a:xfrm>
                  <a:off x="3300730" y="6215335"/>
                  <a:ext cx="270769" cy="117324"/>
                </a:xfrm>
                <a:prstGeom prst="leftArrow">
                  <a:avLst>
                    <a:gd name="adj1" fmla="val 0"/>
                    <a:gd name="adj2" fmla="val 91165"/>
                  </a:avLst>
                </a:prstGeom>
                <a:noFill/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118" name="Group 10">
                  <a:extLst>
                    <a:ext uri="{FF2B5EF4-FFF2-40B4-BE49-F238E27FC236}">
                      <a16:creationId xmlns:a16="http://schemas.microsoft.com/office/drawing/2014/main" id="{D8EABDE2-D91F-4D98-8E97-B8118190DFED}"/>
                    </a:ext>
                  </a:extLst>
                </p:cNvPr>
                <p:cNvGrpSpPr/>
                <p:nvPr/>
              </p:nvGrpSpPr>
              <p:grpSpPr>
                <a:xfrm rot="21384124">
                  <a:off x="4457215" y="6161552"/>
                  <a:ext cx="212326" cy="227346"/>
                  <a:chOff x="4194362" y="5874647"/>
                  <a:chExt cx="252148" cy="269985"/>
                </a:xfrm>
                <a:solidFill>
                  <a:srgbClr val="FFFFFF"/>
                </a:solidFill>
              </p:grpSpPr>
              <p:sp>
                <p:nvSpPr>
                  <p:cNvPr id="120" name="Flowchart: Stored Data 12">
                    <a:extLst>
                      <a:ext uri="{FF2B5EF4-FFF2-40B4-BE49-F238E27FC236}">
                        <a16:creationId xmlns:a16="http://schemas.microsoft.com/office/drawing/2014/main" id="{E92BE5BF-56EB-4B8B-8C97-B07B059EAD2F}"/>
                      </a:ext>
                    </a:extLst>
                  </p:cNvPr>
                  <p:cNvSpPr/>
                  <p:nvPr/>
                </p:nvSpPr>
                <p:spPr>
                  <a:xfrm rot="6230930">
                    <a:off x="4218638" y="5878261"/>
                    <a:ext cx="115927" cy="108699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21" name="Flowchart: Stored Data 13">
                    <a:extLst>
                      <a:ext uri="{FF2B5EF4-FFF2-40B4-BE49-F238E27FC236}">
                        <a16:creationId xmlns:a16="http://schemas.microsoft.com/office/drawing/2014/main" id="{FF1046F6-C5D4-4746-BC50-60E76D1F9876}"/>
                      </a:ext>
                    </a:extLst>
                  </p:cNvPr>
                  <p:cNvSpPr/>
                  <p:nvPr/>
                </p:nvSpPr>
                <p:spPr>
                  <a:xfrm rot="6230930">
                    <a:off x="4190748" y="5989157"/>
                    <a:ext cx="115927" cy="108699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24" name="Flowchart: Stored Data 14">
                    <a:extLst>
                      <a:ext uri="{FF2B5EF4-FFF2-40B4-BE49-F238E27FC236}">
                        <a16:creationId xmlns:a16="http://schemas.microsoft.com/office/drawing/2014/main" id="{6883CCFA-F85E-4FD2-ACDF-999E82C741CF}"/>
                      </a:ext>
                    </a:extLst>
                  </p:cNvPr>
                  <p:cNvSpPr/>
                  <p:nvPr/>
                </p:nvSpPr>
                <p:spPr>
                  <a:xfrm rot="16979296">
                    <a:off x="4335573" y="5922200"/>
                    <a:ext cx="114310" cy="107565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25" name="Flowchart: Stored Data 15">
                    <a:extLst>
                      <a:ext uri="{FF2B5EF4-FFF2-40B4-BE49-F238E27FC236}">
                        <a16:creationId xmlns:a16="http://schemas.microsoft.com/office/drawing/2014/main" id="{38367F6B-BDF1-437B-8567-DEC0894C2060}"/>
                      </a:ext>
                    </a:extLst>
                  </p:cNvPr>
                  <p:cNvSpPr/>
                  <p:nvPr/>
                </p:nvSpPr>
                <p:spPr>
                  <a:xfrm rot="16979296">
                    <a:off x="4307999" y="6032886"/>
                    <a:ext cx="115927" cy="107565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</p:grpSp>
            <p:sp>
              <p:nvSpPr>
                <p:cNvPr id="119" name="Rounded Rectangle 11">
                  <a:extLst>
                    <a:ext uri="{FF2B5EF4-FFF2-40B4-BE49-F238E27FC236}">
                      <a16:creationId xmlns:a16="http://schemas.microsoft.com/office/drawing/2014/main" id="{77873DE6-6D2D-43F7-A3EA-4C6B213A0F44}"/>
                    </a:ext>
                  </a:extLst>
                </p:cNvPr>
                <p:cNvSpPr/>
                <p:nvPr/>
              </p:nvSpPr>
              <p:spPr>
                <a:xfrm>
                  <a:off x="4138146" y="266078"/>
                  <a:ext cx="860720" cy="52045"/>
                </a:xfrm>
                <a:prstGeom prst="roundRect">
                  <a:avLst/>
                </a:prstGeom>
                <a:solidFill>
                  <a:srgbClr val="FFFFFF">
                    <a:lumMod val="95000"/>
                  </a:srgbClr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8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</p:grpSp>
          <p:sp>
            <p:nvSpPr>
              <p:cNvPr id="106" name="Rectangle 5">
                <a:extLst>
                  <a:ext uri="{FF2B5EF4-FFF2-40B4-BE49-F238E27FC236}">
                    <a16:creationId xmlns:a16="http://schemas.microsoft.com/office/drawing/2014/main" id="{DF08035C-97B5-4D8A-90CC-A1BB69631198}"/>
                  </a:ext>
                </a:extLst>
              </p:cNvPr>
              <p:cNvSpPr/>
              <p:nvPr/>
            </p:nvSpPr>
            <p:spPr>
              <a:xfrm>
                <a:off x="3054545" y="482052"/>
                <a:ext cx="3038698" cy="188595"/>
              </a:xfrm>
              <a:prstGeom prst="rect">
                <a:avLst/>
              </a:prstGeom>
              <a:solidFill>
                <a:srgbClr val="000000">
                  <a:alpha val="35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12:38</a:t>
                </a:r>
              </a:p>
            </p:txBody>
          </p:sp>
        </p:grpSp>
        <p:pic>
          <p:nvPicPr>
            <p:cNvPr id="104" name="Picture 2" descr="C:\Users\t-dantay\Documents\WPIcons\appbar.feature.search.rest.png">
              <a:extLst>
                <a:ext uri="{FF2B5EF4-FFF2-40B4-BE49-F238E27FC236}">
                  <a16:creationId xmlns:a16="http://schemas.microsoft.com/office/drawing/2014/main" id="{565D2FBC-C085-441A-85CD-0FC7ED22B84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9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19769" y="6091117"/>
              <a:ext cx="365760" cy="365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6" name="Content">
            <a:extLst>
              <a:ext uri="{FF2B5EF4-FFF2-40B4-BE49-F238E27FC236}">
                <a16:creationId xmlns:a16="http://schemas.microsoft.com/office/drawing/2014/main" id="{9D021F59-ADA1-42EC-9CC9-83F3B6C0E9CA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1546173" y="1374754"/>
            <a:ext cx="1608224" cy="41549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127" name="Picture 2" descr="C:\Users\t-dantay\Documents\Placeholders\volume.png">
            <a:extLst>
              <a:ext uri="{FF2B5EF4-FFF2-40B4-BE49-F238E27FC236}">
                <a16:creationId xmlns:a16="http://schemas.microsoft.com/office/drawing/2014/main" id="{D9B67112-A3AF-42F8-86D0-49545DA0B333}"/>
              </a:ext>
            </a:extLst>
          </p:cNvPr>
          <p:cNvPicPr>
            <a:picLocks noChangeAspect="1" noChangeArrowheads="1"/>
          </p:cNvPicPr>
          <p:nvPr>
            <p:custDataLst>
              <p:custData r:id="rId3"/>
            </p:custDataLst>
          </p:nvPr>
        </p:nvPicPr>
        <p:blipFill>
          <a:blip r:embed="rId1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375" y="3844309"/>
            <a:ext cx="399890" cy="340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8" name="Picture 2" descr="C:\Users\t-dantay\Documents\Placeholders\phone.png">
            <a:extLst>
              <a:ext uri="{FF2B5EF4-FFF2-40B4-BE49-F238E27FC236}">
                <a16:creationId xmlns:a16="http://schemas.microsoft.com/office/drawing/2014/main" id="{22835C44-8B2E-41D9-9411-BC4C2E22693C}"/>
              </a:ext>
            </a:extLst>
          </p:cNvPr>
          <p:cNvPicPr>
            <a:picLocks noChangeAspect="1" noChangeArrowheads="1"/>
          </p:cNvPicPr>
          <p:nvPr>
            <p:custDataLst>
              <p:custData r:id="rId4"/>
            </p:custDataLst>
          </p:nvPr>
        </p:nvPicPr>
        <p:blipFill>
          <a:blip r:embed="rId1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892" y="1886152"/>
            <a:ext cx="356076" cy="353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6" name="Picture 2" descr="C:\Users\t-dantay\Documents\First24\envelope1.png">
            <a:extLst>
              <a:ext uri="{FF2B5EF4-FFF2-40B4-BE49-F238E27FC236}">
                <a16:creationId xmlns:a16="http://schemas.microsoft.com/office/drawing/2014/main" id="{2AA734D8-09B5-49C7-BCAB-27B307ACA77A}"/>
              </a:ext>
            </a:extLst>
          </p:cNvPr>
          <p:cNvPicPr>
            <a:picLocks noChangeAspect="1" noChangeArrowheads="1"/>
          </p:cNvPicPr>
          <p:nvPr>
            <p:custDataLst>
              <p:custData r:id="rId5"/>
            </p:custDataLst>
          </p:nvPr>
        </p:nvPicPr>
        <p:blipFill>
          <a:blip r:embed="rId1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892" y="2436607"/>
            <a:ext cx="350942" cy="246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7" name="Picture 2" descr="C:\Users\t-dantay\Documents\First24\camera1.png">
            <a:extLst>
              <a:ext uri="{FF2B5EF4-FFF2-40B4-BE49-F238E27FC236}">
                <a16:creationId xmlns:a16="http://schemas.microsoft.com/office/drawing/2014/main" id="{23618AD4-401F-4EBD-BB8E-F2CA43CE4E80}"/>
              </a:ext>
            </a:extLst>
          </p:cNvPr>
          <p:cNvPicPr>
            <a:picLocks noChangeAspect="1" noChangeArrowheads="1"/>
          </p:cNvPicPr>
          <p:nvPr>
            <p:custDataLst>
              <p:custData r:id="rId6"/>
            </p:custDataLst>
          </p:nvPr>
        </p:nvPicPr>
        <p:blipFill>
          <a:blip r:embed="rId1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166" y="2936558"/>
            <a:ext cx="345668" cy="205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8" name="Picture 2" descr="C:\Users\t-dantay\Documents\Placeholders\Edit.png">
            <a:extLst>
              <a:ext uri="{FF2B5EF4-FFF2-40B4-BE49-F238E27FC236}">
                <a16:creationId xmlns:a16="http://schemas.microsoft.com/office/drawing/2014/main" id="{6CA23D16-10A7-4C9B-AF37-52B0F88EB799}"/>
              </a:ext>
            </a:extLst>
          </p:cNvPr>
          <p:cNvPicPr>
            <a:picLocks noChangeAspect="1" noChangeArrowheads="1"/>
          </p:cNvPicPr>
          <p:nvPr>
            <p:custDataLst>
              <p:custData r:id="rId7"/>
            </p:custDataLst>
          </p:nvPr>
        </p:nvPicPr>
        <p:blipFill>
          <a:blip r:embed="rId1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662" y="4330278"/>
            <a:ext cx="348259" cy="353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9" name="Freeform 108">
            <a:extLst>
              <a:ext uri="{FF2B5EF4-FFF2-40B4-BE49-F238E27FC236}">
                <a16:creationId xmlns:a16="http://schemas.microsoft.com/office/drawing/2014/main" id="{E6FA943C-743B-4EDA-A04B-AF101B01EAC9}"/>
              </a:ext>
            </a:extLst>
          </p:cNvPr>
          <p:cNvSpPr>
            <a:spLocks noEditPoints="1"/>
          </p:cNvSpPr>
          <p:nvPr>
            <p:custDataLst>
              <p:custData r:id="rId8"/>
              <p:custData r:id="rId9"/>
            </p:custDataLst>
          </p:nvPr>
        </p:nvSpPr>
        <p:spPr bwMode="black">
          <a:xfrm>
            <a:off x="1073714" y="3377589"/>
            <a:ext cx="342207" cy="340531"/>
          </a:xfrm>
          <a:custGeom>
            <a:avLst/>
            <a:gdLst>
              <a:gd name="T0" fmla="*/ 29 w 70"/>
              <a:gd name="T1" fmla="*/ 9 h 78"/>
              <a:gd name="T2" fmla="*/ 9 w 70"/>
              <a:gd name="T3" fmla="*/ 6 h 78"/>
              <a:gd name="T4" fmla="*/ 5 w 70"/>
              <a:gd name="T5" fmla="*/ 26 h 78"/>
              <a:gd name="T6" fmla="*/ 29 w 70"/>
              <a:gd name="T7" fmla="*/ 9 h 78"/>
              <a:gd name="T8" fmla="*/ 50 w 70"/>
              <a:gd name="T9" fmla="*/ 49 h 78"/>
              <a:gd name="T10" fmla="*/ 54 w 70"/>
              <a:gd name="T11" fmla="*/ 46 h 78"/>
              <a:gd name="T12" fmla="*/ 50 w 70"/>
              <a:gd name="T13" fmla="*/ 42 h 78"/>
              <a:gd name="T14" fmla="*/ 40 w 70"/>
              <a:gd name="T15" fmla="*/ 42 h 78"/>
              <a:gd name="T16" fmla="*/ 40 w 70"/>
              <a:gd name="T17" fmla="*/ 29 h 78"/>
              <a:gd name="T18" fmla="*/ 36 w 70"/>
              <a:gd name="T19" fmla="*/ 25 h 78"/>
              <a:gd name="T20" fmla="*/ 33 w 70"/>
              <a:gd name="T21" fmla="*/ 29 h 78"/>
              <a:gd name="T22" fmla="*/ 33 w 70"/>
              <a:gd name="T23" fmla="*/ 46 h 78"/>
              <a:gd name="T24" fmla="*/ 36 w 70"/>
              <a:gd name="T25" fmla="*/ 49 h 78"/>
              <a:gd name="T26" fmla="*/ 50 w 70"/>
              <a:gd name="T27" fmla="*/ 49 h 78"/>
              <a:gd name="T28" fmla="*/ 36 w 70"/>
              <a:gd name="T29" fmla="*/ 20 h 78"/>
              <a:gd name="T30" fmla="*/ 62 w 70"/>
              <a:gd name="T31" fmla="*/ 46 h 78"/>
              <a:gd name="T32" fmla="*/ 36 w 70"/>
              <a:gd name="T33" fmla="*/ 71 h 78"/>
              <a:gd name="T34" fmla="*/ 11 w 70"/>
              <a:gd name="T35" fmla="*/ 46 h 78"/>
              <a:gd name="T36" fmla="*/ 36 w 70"/>
              <a:gd name="T37" fmla="*/ 20 h 78"/>
              <a:gd name="T38" fmla="*/ 36 w 70"/>
              <a:gd name="T39" fmla="*/ 78 h 78"/>
              <a:gd name="T40" fmla="*/ 69 w 70"/>
              <a:gd name="T41" fmla="*/ 46 h 78"/>
              <a:gd name="T42" fmla="*/ 36 w 70"/>
              <a:gd name="T43" fmla="*/ 13 h 78"/>
              <a:gd name="T44" fmla="*/ 4 w 70"/>
              <a:gd name="T45" fmla="*/ 46 h 78"/>
              <a:gd name="T46" fmla="*/ 36 w 70"/>
              <a:gd name="T47" fmla="*/ 78 h 78"/>
              <a:gd name="T48" fmla="*/ 42 w 70"/>
              <a:gd name="T49" fmla="*/ 9 h 78"/>
              <a:gd name="T50" fmla="*/ 62 w 70"/>
              <a:gd name="T51" fmla="*/ 6 h 78"/>
              <a:gd name="T52" fmla="*/ 67 w 70"/>
              <a:gd name="T53" fmla="*/ 24 h 78"/>
              <a:gd name="T54" fmla="*/ 42 w 70"/>
              <a:gd name="T55" fmla="*/ 9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70" h="78">
                <a:moveTo>
                  <a:pt x="29" y="9"/>
                </a:moveTo>
                <a:cubicBezTo>
                  <a:pt x="24" y="3"/>
                  <a:pt x="17" y="0"/>
                  <a:pt x="9" y="6"/>
                </a:cubicBezTo>
                <a:cubicBezTo>
                  <a:pt x="0" y="11"/>
                  <a:pt x="0" y="19"/>
                  <a:pt x="5" y="26"/>
                </a:cubicBezTo>
                <a:cubicBezTo>
                  <a:pt x="10" y="17"/>
                  <a:pt x="19" y="11"/>
                  <a:pt x="29" y="9"/>
                </a:cubicBezTo>
                <a:moveTo>
                  <a:pt x="50" y="49"/>
                </a:moveTo>
                <a:cubicBezTo>
                  <a:pt x="52" y="49"/>
                  <a:pt x="54" y="48"/>
                  <a:pt x="54" y="46"/>
                </a:cubicBezTo>
                <a:cubicBezTo>
                  <a:pt x="54" y="44"/>
                  <a:pt x="52" y="42"/>
                  <a:pt x="50" y="42"/>
                </a:cubicBezTo>
                <a:cubicBezTo>
                  <a:pt x="40" y="42"/>
                  <a:pt x="40" y="42"/>
                  <a:pt x="40" y="42"/>
                </a:cubicBezTo>
                <a:cubicBezTo>
                  <a:pt x="40" y="29"/>
                  <a:pt x="40" y="29"/>
                  <a:pt x="40" y="29"/>
                </a:cubicBezTo>
                <a:cubicBezTo>
                  <a:pt x="40" y="27"/>
                  <a:pt x="38" y="25"/>
                  <a:pt x="36" y="25"/>
                </a:cubicBezTo>
                <a:cubicBezTo>
                  <a:pt x="34" y="25"/>
                  <a:pt x="33" y="27"/>
                  <a:pt x="33" y="29"/>
                </a:cubicBezTo>
                <a:cubicBezTo>
                  <a:pt x="33" y="46"/>
                  <a:pt x="33" y="46"/>
                  <a:pt x="33" y="46"/>
                </a:cubicBezTo>
                <a:cubicBezTo>
                  <a:pt x="33" y="48"/>
                  <a:pt x="34" y="49"/>
                  <a:pt x="36" y="49"/>
                </a:cubicBezTo>
                <a:lnTo>
                  <a:pt x="50" y="49"/>
                </a:lnTo>
                <a:close/>
                <a:moveTo>
                  <a:pt x="36" y="20"/>
                </a:moveTo>
                <a:cubicBezTo>
                  <a:pt x="50" y="20"/>
                  <a:pt x="62" y="32"/>
                  <a:pt x="62" y="46"/>
                </a:cubicBezTo>
                <a:cubicBezTo>
                  <a:pt x="62" y="60"/>
                  <a:pt x="50" y="71"/>
                  <a:pt x="36" y="71"/>
                </a:cubicBezTo>
                <a:cubicBezTo>
                  <a:pt x="22" y="71"/>
                  <a:pt x="11" y="60"/>
                  <a:pt x="11" y="46"/>
                </a:cubicBezTo>
                <a:cubicBezTo>
                  <a:pt x="11" y="32"/>
                  <a:pt x="22" y="20"/>
                  <a:pt x="36" y="20"/>
                </a:cubicBezTo>
                <a:moveTo>
                  <a:pt x="36" y="78"/>
                </a:moveTo>
                <a:cubicBezTo>
                  <a:pt x="54" y="78"/>
                  <a:pt x="69" y="64"/>
                  <a:pt x="69" y="46"/>
                </a:cubicBezTo>
                <a:cubicBezTo>
                  <a:pt x="69" y="28"/>
                  <a:pt x="54" y="13"/>
                  <a:pt x="36" y="13"/>
                </a:cubicBezTo>
                <a:cubicBezTo>
                  <a:pt x="18" y="13"/>
                  <a:pt x="4" y="28"/>
                  <a:pt x="4" y="46"/>
                </a:cubicBezTo>
                <a:cubicBezTo>
                  <a:pt x="4" y="64"/>
                  <a:pt x="18" y="78"/>
                  <a:pt x="36" y="78"/>
                </a:cubicBezTo>
                <a:moveTo>
                  <a:pt x="42" y="9"/>
                </a:moveTo>
                <a:cubicBezTo>
                  <a:pt x="47" y="3"/>
                  <a:pt x="54" y="0"/>
                  <a:pt x="62" y="6"/>
                </a:cubicBezTo>
                <a:cubicBezTo>
                  <a:pt x="70" y="11"/>
                  <a:pt x="70" y="18"/>
                  <a:pt x="67" y="24"/>
                </a:cubicBezTo>
                <a:cubicBezTo>
                  <a:pt x="61" y="16"/>
                  <a:pt x="52" y="10"/>
                  <a:pt x="42" y="9"/>
                </a:cubicBezTo>
              </a:path>
            </a:pathLst>
          </a:custGeom>
          <a:solidFill>
            <a:srgbClr val="000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70" name="Picture 1">
            <a:extLst>
              <a:ext uri="{FF2B5EF4-FFF2-40B4-BE49-F238E27FC236}">
                <a16:creationId xmlns:a16="http://schemas.microsoft.com/office/drawing/2014/main" id="{70C603A7-46BA-4EEF-914A-38CEA451F665}"/>
              </a:ext>
            </a:extLst>
          </p:cNvPr>
          <p:cNvPicPr preferRelativeResize="0">
            <a:picLocks/>
          </p:cNvPicPr>
          <p:nvPr>
            <p:custDataLst>
              <p:custData r:id="rId10"/>
            </p:custDataLst>
          </p:nvPr>
        </p:nvPicPr>
        <p:blipFill rotWithShape="1">
          <a:blip r:embed="rId1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87" t="14587" r="18380" b="17747"/>
          <a:stretch/>
        </p:blipFill>
        <p:spPr>
          <a:xfrm>
            <a:off x="1038955" y="1365338"/>
            <a:ext cx="398073" cy="415498"/>
          </a:xfrm>
          <a:prstGeom prst="rect">
            <a:avLst/>
          </a:prstGeom>
        </p:spPr>
      </p:pic>
      <p:grpSp>
        <p:nvGrpSpPr>
          <p:cNvPr id="171" name="WebCam">
            <a:extLst>
              <a:ext uri="{FF2B5EF4-FFF2-40B4-BE49-F238E27FC236}">
                <a16:creationId xmlns:a16="http://schemas.microsoft.com/office/drawing/2014/main" id="{1C7B8B0E-6C52-4F20-85A4-241EFF038538}"/>
              </a:ext>
            </a:extLst>
          </p:cNvPr>
          <p:cNvGrpSpPr/>
          <p:nvPr>
            <p:custDataLst>
              <p:custData r:id="rId11"/>
            </p:custDataLst>
          </p:nvPr>
        </p:nvGrpSpPr>
        <p:grpSpPr>
          <a:xfrm>
            <a:off x="1048132" y="4856263"/>
            <a:ext cx="388896" cy="340530"/>
            <a:chOff x="3324654" y="2587698"/>
            <a:chExt cx="2258568" cy="1702519"/>
          </a:xfrm>
        </p:grpSpPr>
        <p:sp>
          <p:nvSpPr>
            <p:cNvPr id="172" name="PlayArea">
              <a:extLst>
                <a:ext uri="{FF2B5EF4-FFF2-40B4-BE49-F238E27FC236}">
                  <a16:creationId xmlns:a16="http://schemas.microsoft.com/office/drawing/2014/main" id="{C194AD7C-7ACB-4501-83AA-4B69C3A86B0A}"/>
                </a:ext>
              </a:extLst>
            </p:cNvPr>
            <p:cNvSpPr/>
            <p:nvPr/>
          </p:nvSpPr>
          <p:spPr>
            <a:xfrm>
              <a:off x="3324654" y="2587698"/>
              <a:ext cx="2258568" cy="1702028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3" name="Freeform 3">
              <a:extLst>
                <a:ext uri="{FF2B5EF4-FFF2-40B4-BE49-F238E27FC236}">
                  <a16:creationId xmlns:a16="http://schemas.microsoft.com/office/drawing/2014/main" id="{D018C3B0-8B5E-4444-B949-9BA868F2E59B}"/>
                </a:ext>
              </a:extLst>
            </p:cNvPr>
            <p:cNvSpPr/>
            <p:nvPr/>
          </p:nvSpPr>
          <p:spPr>
            <a:xfrm>
              <a:off x="3760345" y="3057229"/>
              <a:ext cx="1387187" cy="1232988"/>
            </a:xfrm>
            <a:custGeom>
              <a:avLst/>
              <a:gdLst>
                <a:gd name="connsiteX0" fmla="*/ 572531 w 1372631"/>
                <a:gd name="connsiteY0" fmla="*/ 1413164 h 1453542"/>
                <a:gd name="connsiteX1" fmla="*/ 510185 w 1372631"/>
                <a:gd name="connsiteY1" fmla="*/ 1423555 h 1453542"/>
                <a:gd name="connsiteX2" fmla="*/ 250413 w 1372631"/>
                <a:gd name="connsiteY2" fmla="*/ 1444336 h 1453542"/>
                <a:gd name="connsiteX3" fmla="*/ 11422 w 1372631"/>
                <a:gd name="connsiteY3" fmla="*/ 1330036 h 1453542"/>
                <a:gd name="connsiteX4" fmla="*/ 21813 w 1372631"/>
                <a:gd name="connsiteY4" fmla="*/ 1298864 h 1453542"/>
                <a:gd name="connsiteX5" fmla="*/ 42594 w 1372631"/>
                <a:gd name="connsiteY5" fmla="*/ 1174173 h 1453542"/>
                <a:gd name="connsiteX6" fmla="*/ 52985 w 1372631"/>
                <a:gd name="connsiteY6" fmla="*/ 1122218 h 1453542"/>
                <a:gd name="connsiteX7" fmla="*/ 94549 w 1372631"/>
                <a:gd name="connsiteY7" fmla="*/ 1028700 h 1453542"/>
                <a:gd name="connsiteX8" fmla="*/ 115331 w 1372631"/>
                <a:gd name="connsiteY8" fmla="*/ 966355 h 1453542"/>
                <a:gd name="connsiteX9" fmla="*/ 125722 w 1372631"/>
                <a:gd name="connsiteY9" fmla="*/ 935182 h 1453542"/>
                <a:gd name="connsiteX10" fmla="*/ 188067 w 1372631"/>
                <a:gd name="connsiteY10" fmla="*/ 872836 h 1453542"/>
                <a:gd name="connsiteX11" fmla="*/ 229631 w 1372631"/>
                <a:gd name="connsiteY11" fmla="*/ 820882 h 1453542"/>
                <a:gd name="connsiteX12" fmla="*/ 250413 w 1372631"/>
                <a:gd name="connsiteY12" fmla="*/ 789709 h 1453542"/>
                <a:gd name="connsiteX13" fmla="*/ 312758 w 1372631"/>
                <a:gd name="connsiteY13" fmla="*/ 748146 h 1453542"/>
                <a:gd name="connsiteX14" fmla="*/ 343931 w 1372631"/>
                <a:gd name="connsiteY14" fmla="*/ 727364 h 1453542"/>
                <a:gd name="connsiteX15" fmla="*/ 447840 w 1372631"/>
                <a:gd name="connsiteY15" fmla="*/ 696191 h 1453542"/>
                <a:gd name="connsiteX16" fmla="*/ 479013 w 1372631"/>
                <a:gd name="connsiteY16" fmla="*/ 675409 h 1453542"/>
                <a:gd name="connsiteX17" fmla="*/ 458231 w 1372631"/>
                <a:gd name="connsiteY17" fmla="*/ 581891 h 1453542"/>
                <a:gd name="connsiteX18" fmla="*/ 458231 w 1372631"/>
                <a:gd name="connsiteY18" fmla="*/ 311727 h 1453542"/>
                <a:gd name="connsiteX19" fmla="*/ 468622 w 1372631"/>
                <a:gd name="connsiteY19" fmla="*/ 280555 h 1453542"/>
                <a:gd name="connsiteX20" fmla="*/ 499794 w 1372631"/>
                <a:gd name="connsiteY20" fmla="*/ 238991 h 1453542"/>
                <a:gd name="connsiteX21" fmla="*/ 510185 w 1372631"/>
                <a:gd name="connsiteY21" fmla="*/ 207818 h 1453542"/>
                <a:gd name="connsiteX22" fmla="*/ 551749 w 1372631"/>
                <a:gd name="connsiteY22" fmla="*/ 145473 h 1453542"/>
                <a:gd name="connsiteX23" fmla="*/ 572531 w 1372631"/>
                <a:gd name="connsiteY23" fmla="*/ 114300 h 1453542"/>
                <a:gd name="connsiteX24" fmla="*/ 603703 w 1372631"/>
                <a:gd name="connsiteY24" fmla="*/ 51955 h 1453542"/>
                <a:gd name="connsiteX25" fmla="*/ 645267 w 1372631"/>
                <a:gd name="connsiteY25" fmla="*/ 31173 h 1453542"/>
                <a:gd name="connsiteX26" fmla="*/ 707613 w 1372631"/>
                <a:gd name="connsiteY26" fmla="*/ 0 h 1453542"/>
                <a:gd name="connsiteX27" fmla="*/ 821913 w 1372631"/>
                <a:gd name="connsiteY27" fmla="*/ 10391 h 1453542"/>
                <a:gd name="connsiteX28" fmla="*/ 873867 w 1372631"/>
                <a:gd name="connsiteY28" fmla="*/ 20782 h 1453542"/>
                <a:gd name="connsiteX29" fmla="*/ 936213 w 1372631"/>
                <a:gd name="connsiteY29" fmla="*/ 83127 h 1453542"/>
                <a:gd name="connsiteX30" fmla="*/ 1008949 w 1372631"/>
                <a:gd name="connsiteY30" fmla="*/ 176646 h 1453542"/>
                <a:gd name="connsiteX31" fmla="*/ 1029731 w 1372631"/>
                <a:gd name="connsiteY31" fmla="*/ 259773 h 1453542"/>
                <a:gd name="connsiteX32" fmla="*/ 1040122 w 1372631"/>
                <a:gd name="connsiteY32" fmla="*/ 363682 h 1453542"/>
                <a:gd name="connsiteX33" fmla="*/ 1029731 w 1372631"/>
                <a:gd name="connsiteY33" fmla="*/ 529936 h 1453542"/>
                <a:gd name="connsiteX34" fmla="*/ 998558 w 1372631"/>
                <a:gd name="connsiteY34" fmla="*/ 592282 h 1453542"/>
                <a:gd name="connsiteX35" fmla="*/ 967385 w 1372631"/>
                <a:gd name="connsiteY35" fmla="*/ 654627 h 1453542"/>
                <a:gd name="connsiteX36" fmla="*/ 977776 w 1372631"/>
                <a:gd name="connsiteY36" fmla="*/ 685800 h 1453542"/>
                <a:gd name="connsiteX37" fmla="*/ 1019340 w 1372631"/>
                <a:gd name="connsiteY37" fmla="*/ 696191 h 1453542"/>
                <a:gd name="connsiteX38" fmla="*/ 1050513 w 1372631"/>
                <a:gd name="connsiteY38" fmla="*/ 706582 h 1453542"/>
                <a:gd name="connsiteX39" fmla="*/ 1144031 w 1372631"/>
                <a:gd name="connsiteY39" fmla="*/ 789709 h 1453542"/>
                <a:gd name="connsiteX40" fmla="*/ 1175203 w 1372631"/>
                <a:gd name="connsiteY40" fmla="*/ 810491 h 1453542"/>
                <a:gd name="connsiteX41" fmla="*/ 1195985 w 1372631"/>
                <a:gd name="connsiteY41" fmla="*/ 841664 h 1453542"/>
                <a:gd name="connsiteX42" fmla="*/ 1247940 w 1372631"/>
                <a:gd name="connsiteY42" fmla="*/ 904009 h 1453542"/>
                <a:gd name="connsiteX43" fmla="*/ 1268722 w 1372631"/>
                <a:gd name="connsiteY43" fmla="*/ 976746 h 1453542"/>
                <a:gd name="connsiteX44" fmla="*/ 1299894 w 1372631"/>
                <a:gd name="connsiteY44" fmla="*/ 1070264 h 1453542"/>
                <a:gd name="connsiteX45" fmla="*/ 1310285 w 1372631"/>
                <a:gd name="connsiteY45" fmla="*/ 1101436 h 1453542"/>
                <a:gd name="connsiteX46" fmla="*/ 1331067 w 1372631"/>
                <a:gd name="connsiteY46" fmla="*/ 1184564 h 1453542"/>
                <a:gd name="connsiteX47" fmla="*/ 1351849 w 1372631"/>
                <a:gd name="connsiteY47" fmla="*/ 1246909 h 1453542"/>
                <a:gd name="connsiteX48" fmla="*/ 1372631 w 1372631"/>
                <a:gd name="connsiteY48" fmla="*/ 1371600 h 1453542"/>
                <a:gd name="connsiteX49" fmla="*/ 1341458 w 1372631"/>
                <a:gd name="connsiteY49" fmla="*/ 1392382 h 1453542"/>
                <a:gd name="connsiteX50" fmla="*/ 1237549 w 1372631"/>
                <a:gd name="connsiteY50" fmla="*/ 1381991 h 1453542"/>
                <a:gd name="connsiteX51" fmla="*/ 1050513 w 1372631"/>
                <a:gd name="connsiteY51" fmla="*/ 1371600 h 1453542"/>
                <a:gd name="connsiteX52" fmla="*/ 780349 w 1372631"/>
                <a:gd name="connsiteY52" fmla="*/ 1381991 h 1453542"/>
                <a:gd name="connsiteX53" fmla="*/ 718003 w 1372631"/>
                <a:gd name="connsiteY53" fmla="*/ 1392382 h 1453542"/>
                <a:gd name="connsiteX54" fmla="*/ 666049 w 1372631"/>
                <a:gd name="connsiteY54" fmla="*/ 1402773 h 1453542"/>
                <a:gd name="connsiteX55" fmla="*/ 572531 w 1372631"/>
                <a:gd name="connsiteY55" fmla="*/ 1413164 h 1453542"/>
                <a:gd name="connsiteX0" fmla="*/ 572531 w 1372631"/>
                <a:gd name="connsiteY0" fmla="*/ 1413164 h 1453542"/>
                <a:gd name="connsiteX1" fmla="*/ 510185 w 1372631"/>
                <a:gd name="connsiteY1" fmla="*/ 1423555 h 1453542"/>
                <a:gd name="connsiteX2" fmla="*/ 250413 w 1372631"/>
                <a:gd name="connsiteY2" fmla="*/ 1444336 h 1453542"/>
                <a:gd name="connsiteX3" fmla="*/ 11422 w 1372631"/>
                <a:gd name="connsiteY3" fmla="*/ 1330036 h 1453542"/>
                <a:gd name="connsiteX4" fmla="*/ 21813 w 1372631"/>
                <a:gd name="connsiteY4" fmla="*/ 1298864 h 1453542"/>
                <a:gd name="connsiteX5" fmla="*/ 42594 w 1372631"/>
                <a:gd name="connsiteY5" fmla="*/ 1174173 h 1453542"/>
                <a:gd name="connsiteX6" fmla="*/ 52985 w 1372631"/>
                <a:gd name="connsiteY6" fmla="*/ 1122218 h 1453542"/>
                <a:gd name="connsiteX7" fmla="*/ 94549 w 1372631"/>
                <a:gd name="connsiteY7" fmla="*/ 1028700 h 1453542"/>
                <a:gd name="connsiteX8" fmla="*/ 125722 w 1372631"/>
                <a:gd name="connsiteY8" fmla="*/ 935182 h 1453542"/>
                <a:gd name="connsiteX9" fmla="*/ 188067 w 1372631"/>
                <a:gd name="connsiteY9" fmla="*/ 872836 h 1453542"/>
                <a:gd name="connsiteX10" fmla="*/ 229631 w 1372631"/>
                <a:gd name="connsiteY10" fmla="*/ 820882 h 1453542"/>
                <a:gd name="connsiteX11" fmla="*/ 250413 w 1372631"/>
                <a:gd name="connsiteY11" fmla="*/ 789709 h 1453542"/>
                <a:gd name="connsiteX12" fmla="*/ 312758 w 1372631"/>
                <a:gd name="connsiteY12" fmla="*/ 748146 h 1453542"/>
                <a:gd name="connsiteX13" fmla="*/ 343931 w 1372631"/>
                <a:gd name="connsiteY13" fmla="*/ 727364 h 1453542"/>
                <a:gd name="connsiteX14" fmla="*/ 447840 w 1372631"/>
                <a:gd name="connsiteY14" fmla="*/ 696191 h 1453542"/>
                <a:gd name="connsiteX15" fmla="*/ 479013 w 1372631"/>
                <a:gd name="connsiteY15" fmla="*/ 675409 h 1453542"/>
                <a:gd name="connsiteX16" fmla="*/ 458231 w 1372631"/>
                <a:gd name="connsiteY16" fmla="*/ 581891 h 1453542"/>
                <a:gd name="connsiteX17" fmla="*/ 458231 w 1372631"/>
                <a:gd name="connsiteY17" fmla="*/ 311727 h 1453542"/>
                <a:gd name="connsiteX18" fmla="*/ 468622 w 1372631"/>
                <a:gd name="connsiteY18" fmla="*/ 280555 h 1453542"/>
                <a:gd name="connsiteX19" fmla="*/ 499794 w 1372631"/>
                <a:gd name="connsiteY19" fmla="*/ 238991 h 1453542"/>
                <a:gd name="connsiteX20" fmla="*/ 510185 w 1372631"/>
                <a:gd name="connsiteY20" fmla="*/ 207818 h 1453542"/>
                <a:gd name="connsiteX21" fmla="*/ 551749 w 1372631"/>
                <a:gd name="connsiteY21" fmla="*/ 145473 h 1453542"/>
                <a:gd name="connsiteX22" fmla="*/ 572531 w 1372631"/>
                <a:gd name="connsiteY22" fmla="*/ 114300 h 1453542"/>
                <a:gd name="connsiteX23" fmla="*/ 603703 w 1372631"/>
                <a:gd name="connsiteY23" fmla="*/ 51955 h 1453542"/>
                <a:gd name="connsiteX24" fmla="*/ 645267 w 1372631"/>
                <a:gd name="connsiteY24" fmla="*/ 31173 h 1453542"/>
                <a:gd name="connsiteX25" fmla="*/ 707613 w 1372631"/>
                <a:gd name="connsiteY25" fmla="*/ 0 h 1453542"/>
                <a:gd name="connsiteX26" fmla="*/ 821913 w 1372631"/>
                <a:gd name="connsiteY26" fmla="*/ 10391 h 1453542"/>
                <a:gd name="connsiteX27" fmla="*/ 873867 w 1372631"/>
                <a:gd name="connsiteY27" fmla="*/ 20782 h 1453542"/>
                <a:gd name="connsiteX28" fmla="*/ 936213 w 1372631"/>
                <a:gd name="connsiteY28" fmla="*/ 83127 h 1453542"/>
                <a:gd name="connsiteX29" fmla="*/ 1008949 w 1372631"/>
                <a:gd name="connsiteY29" fmla="*/ 176646 h 1453542"/>
                <a:gd name="connsiteX30" fmla="*/ 1029731 w 1372631"/>
                <a:gd name="connsiteY30" fmla="*/ 259773 h 1453542"/>
                <a:gd name="connsiteX31" fmla="*/ 1040122 w 1372631"/>
                <a:gd name="connsiteY31" fmla="*/ 363682 h 1453542"/>
                <a:gd name="connsiteX32" fmla="*/ 1029731 w 1372631"/>
                <a:gd name="connsiteY32" fmla="*/ 529936 h 1453542"/>
                <a:gd name="connsiteX33" fmla="*/ 998558 w 1372631"/>
                <a:gd name="connsiteY33" fmla="*/ 592282 h 1453542"/>
                <a:gd name="connsiteX34" fmla="*/ 967385 w 1372631"/>
                <a:gd name="connsiteY34" fmla="*/ 654627 h 1453542"/>
                <a:gd name="connsiteX35" fmla="*/ 977776 w 1372631"/>
                <a:gd name="connsiteY35" fmla="*/ 685800 h 1453542"/>
                <a:gd name="connsiteX36" fmla="*/ 1019340 w 1372631"/>
                <a:gd name="connsiteY36" fmla="*/ 696191 h 1453542"/>
                <a:gd name="connsiteX37" fmla="*/ 1050513 w 1372631"/>
                <a:gd name="connsiteY37" fmla="*/ 706582 h 1453542"/>
                <a:gd name="connsiteX38" fmla="*/ 1144031 w 1372631"/>
                <a:gd name="connsiteY38" fmla="*/ 789709 h 1453542"/>
                <a:gd name="connsiteX39" fmla="*/ 1175203 w 1372631"/>
                <a:gd name="connsiteY39" fmla="*/ 810491 h 1453542"/>
                <a:gd name="connsiteX40" fmla="*/ 1195985 w 1372631"/>
                <a:gd name="connsiteY40" fmla="*/ 841664 h 1453542"/>
                <a:gd name="connsiteX41" fmla="*/ 1247940 w 1372631"/>
                <a:gd name="connsiteY41" fmla="*/ 904009 h 1453542"/>
                <a:gd name="connsiteX42" fmla="*/ 1268722 w 1372631"/>
                <a:gd name="connsiteY42" fmla="*/ 976746 h 1453542"/>
                <a:gd name="connsiteX43" fmla="*/ 1299894 w 1372631"/>
                <a:gd name="connsiteY43" fmla="*/ 1070264 h 1453542"/>
                <a:gd name="connsiteX44" fmla="*/ 1310285 w 1372631"/>
                <a:gd name="connsiteY44" fmla="*/ 1101436 h 1453542"/>
                <a:gd name="connsiteX45" fmla="*/ 1331067 w 1372631"/>
                <a:gd name="connsiteY45" fmla="*/ 1184564 h 1453542"/>
                <a:gd name="connsiteX46" fmla="*/ 1351849 w 1372631"/>
                <a:gd name="connsiteY46" fmla="*/ 1246909 h 1453542"/>
                <a:gd name="connsiteX47" fmla="*/ 1372631 w 1372631"/>
                <a:gd name="connsiteY47" fmla="*/ 1371600 h 1453542"/>
                <a:gd name="connsiteX48" fmla="*/ 1341458 w 1372631"/>
                <a:gd name="connsiteY48" fmla="*/ 1392382 h 1453542"/>
                <a:gd name="connsiteX49" fmla="*/ 1237549 w 1372631"/>
                <a:gd name="connsiteY49" fmla="*/ 1381991 h 1453542"/>
                <a:gd name="connsiteX50" fmla="*/ 1050513 w 1372631"/>
                <a:gd name="connsiteY50" fmla="*/ 1371600 h 1453542"/>
                <a:gd name="connsiteX51" fmla="*/ 780349 w 1372631"/>
                <a:gd name="connsiteY51" fmla="*/ 1381991 h 1453542"/>
                <a:gd name="connsiteX52" fmla="*/ 718003 w 1372631"/>
                <a:gd name="connsiteY52" fmla="*/ 1392382 h 1453542"/>
                <a:gd name="connsiteX53" fmla="*/ 666049 w 1372631"/>
                <a:gd name="connsiteY53" fmla="*/ 1402773 h 1453542"/>
                <a:gd name="connsiteX54" fmla="*/ 572531 w 1372631"/>
                <a:gd name="connsiteY54" fmla="*/ 1413164 h 1453542"/>
                <a:gd name="connsiteX0" fmla="*/ 572531 w 1372631"/>
                <a:gd name="connsiteY0" fmla="*/ 1413164 h 1453542"/>
                <a:gd name="connsiteX1" fmla="*/ 510185 w 1372631"/>
                <a:gd name="connsiteY1" fmla="*/ 1423555 h 1453542"/>
                <a:gd name="connsiteX2" fmla="*/ 250413 w 1372631"/>
                <a:gd name="connsiteY2" fmla="*/ 1444336 h 1453542"/>
                <a:gd name="connsiteX3" fmla="*/ 11422 w 1372631"/>
                <a:gd name="connsiteY3" fmla="*/ 1330036 h 1453542"/>
                <a:gd name="connsiteX4" fmla="*/ 21813 w 1372631"/>
                <a:gd name="connsiteY4" fmla="*/ 1298864 h 1453542"/>
                <a:gd name="connsiteX5" fmla="*/ 42594 w 1372631"/>
                <a:gd name="connsiteY5" fmla="*/ 1174173 h 1453542"/>
                <a:gd name="connsiteX6" fmla="*/ 52985 w 1372631"/>
                <a:gd name="connsiteY6" fmla="*/ 1122218 h 1453542"/>
                <a:gd name="connsiteX7" fmla="*/ 125722 w 1372631"/>
                <a:gd name="connsiteY7" fmla="*/ 935182 h 1453542"/>
                <a:gd name="connsiteX8" fmla="*/ 188067 w 1372631"/>
                <a:gd name="connsiteY8" fmla="*/ 872836 h 1453542"/>
                <a:gd name="connsiteX9" fmla="*/ 229631 w 1372631"/>
                <a:gd name="connsiteY9" fmla="*/ 820882 h 1453542"/>
                <a:gd name="connsiteX10" fmla="*/ 250413 w 1372631"/>
                <a:gd name="connsiteY10" fmla="*/ 789709 h 1453542"/>
                <a:gd name="connsiteX11" fmla="*/ 312758 w 1372631"/>
                <a:gd name="connsiteY11" fmla="*/ 748146 h 1453542"/>
                <a:gd name="connsiteX12" fmla="*/ 343931 w 1372631"/>
                <a:gd name="connsiteY12" fmla="*/ 727364 h 1453542"/>
                <a:gd name="connsiteX13" fmla="*/ 447840 w 1372631"/>
                <a:gd name="connsiteY13" fmla="*/ 696191 h 1453542"/>
                <a:gd name="connsiteX14" fmla="*/ 479013 w 1372631"/>
                <a:gd name="connsiteY14" fmla="*/ 675409 h 1453542"/>
                <a:gd name="connsiteX15" fmla="*/ 458231 w 1372631"/>
                <a:gd name="connsiteY15" fmla="*/ 581891 h 1453542"/>
                <a:gd name="connsiteX16" fmla="*/ 458231 w 1372631"/>
                <a:gd name="connsiteY16" fmla="*/ 311727 h 1453542"/>
                <a:gd name="connsiteX17" fmla="*/ 468622 w 1372631"/>
                <a:gd name="connsiteY17" fmla="*/ 280555 h 1453542"/>
                <a:gd name="connsiteX18" fmla="*/ 499794 w 1372631"/>
                <a:gd name="connsiteY18" fmla="*/ 238991 h 1453542"/>
                <a:gd name="connsiteX19" fmla="*/ 510185 w 1372631"/>
                <a:gd name="connsiteY19" fmla="*/ 207818 h 1453542"/>
                <a:gd name="connsiteX20" fmla="*/ 551749 w 1372631"/>
                <a:gd name="connsiteY20" fmla="*/ 145473 h 1453542"/>
                <a:gd name="connsiteX21" fmla="*/ 572531 w 1372631"/>
                <a:gd name="connsiteY21" fmla="*/ 114300 h 1453542"/>
                <a:gd name="connsiteX22" fmla="*/ 603703 w 1372631"/>
                <a:gd name="connsiteY22" fmla="*/ 51955 h 1453542"/>
                <a:gd name="connsiteX23" fmla="*/ 645267 w 1372631"/>
                <a:gd name="connsiteY23" fmla="*/ 31173 h 1453542"/>
                <a:gd name="connsiteX24" fmla="*/ 707613 w 1372631"/>
                <a:gd name="connsiteY24" fmla="*/ 0 h 1453542"/>
                <a:gd name="connsiteX25" fmla="*/ 821913 w 1372631"/>
                <a:gd name="connsiteY25" fmla="*/ 10391 h 1453542"/>
                <a:gd name="connsiteX26" fmla="*/ 873867 w 1372631"/>
                <a:gd name="connsiteY26" fmla="*/ 20782 h 1453542"/>
                <a:gd name="connsiteX27" fmla="*/ 936213 w 1372631"/>
                <a:gd name="connsiteY27" fmla="*/ 83127 h 1453542"/>
                <a:gd name="connsiteX28" fmla="*/ 1008949 w 1372631"/>
                <a:gd name="connsiteY28" fmla="*/ 176646 h 1453542"/>
                <a:gd name="connsiteX29" fmla="*/ 1029731 w 1372631"/>
                <a:gd name="connsiteY29" fmla="*/ 259773 h 1453542"/>
                <a:gd name="connsiteX30" fmla="*/ 1040122 w 1372631"/>
                <a:gd name="connsiteY30" fmla="*/ 363682 h 1453542"/>
                <a:gd name="connsiteX31" fmla="*/ 1029731 w 1372631"/>
                <a:gd name="connsiteY31" fmla="*/ 529936 h 1453542"/>
                <a:gd name="connsiteX32" fmla="*/ 998558 w 1372631"/>
                <a:gd name="connsiteY32" fmla="*/ 592282 h 1453542"/>
                <a:gd name="connsiteX33" fmla="*/ 967385 w 1372631"/>
                <a:gd name="connsiteY33" fmla="*/ 654627 h 1453542"/>
                <a:gd name="connsiteX34" fmla="*/ 977776 w 1372631"/>
                <a:gd name="connsiteY34" fmla="*/ 685800 h 1453542"/>
                <a:gd name="connsiteX35" fmla="*/ 1019340 w 1372631"/>
                <a:gd name="connsiteY35" fmla="*/ 696191 h 1453542"/>
                <a:gd name="connsiteX36" fmla="*/ 1050513 w 1372631"/>
                <a:gd name="connsiteY36" fmla="*/ 706582 h 1453542"/>
                <a:gd name="connsiteX37" fmla="*/ 1144031 w 1372631"/>
                <a:gd name="connsiteY37" fmla="*/ 789709 h 1453542"/>
                <a:gd name="connsiteX38" fmla="*/ 1175203 w 1372631"/>
                <a:gd name="connsiteY38" fmla="*/ 810491 h 1453542"/>
                <a:gd name="connsiteX39" fmla="*/ 1195985 w 1372631"/>
                <a:gd name="connsiteY39" fmla="*/ 841664 h 1453542"/>
                <a:gd name="connsiteX40" fmla="*/ 1247940 w 1372631"/>
                <a:gd name="connsiteY40" fmla="*/ 904009 h 1453542"/>
                <a:gd name="connsiteX41" fmla="*/ 1268722 w 1372631"/>
                <a:gd name="connsiteY41" fmla="*/ 976746 h 1453542"/>
                <a:gd name="connsiteX42" fmla="*/ 1299894 w 1372631"/>
                <a:gd name="connsiteY42" fmla="*/ 1070264 h 1453542"/>
                <a:gd name="connsiteX43" fmla="*/ 1310285 w 1372631"/>
                <a:gd name="connsiteY43" fmla="*/ 1101436 h 1453542"/>
                <a:gd name="connsiteX44" fmla="*/ 1331067 w 1372631"/>
                <a:gd name="connsiteY44" fmla="*/ 1184564 h 1453542"/>
                <a:gd name="connsiteX45" fmla="*/ 1351849 w 1372631"/>
                <a:gd name="connsiteY45" fmla="*/ 1246909 h 1453542"/>
                <a:gd name="connsiteX46" fmla="*/ 1372631 w 1372631"/>
                <a:gd name="connsiteY46" fmla="*/ 1371600 h 1453542"/>
                <a:gd name="connsiteX47" fmla="*/ 1341458 w 1372631"/>
                <a:gd name="connsiteY47" fmla="*/ 1392382 h 1453542"/>
                <a:gd name="connsiteX48" fmla="*/ 1237549 w 1372631"/>
                <a:gd name="connsiteY48" fmla="*/ 1381991 h 1453542"/>
                <a:gd name="connsiteX49" fmla="*/ 1050513 w 1372631"/>
                <a:gd name="connsiteY49" fmla="*/ 1371600 h 1453542"/>
                <a:gd name="connsiteX50" fmla="*/ 780349 w 1372631"/>
                <a:gd name="connsiteY50" fmla="*/ 1381991 h 1453542"/>
                <a:gd name="connsiteX51" fmla="*/ 718003 w 1372631"/>
                <a:gd name="connsiteY51" fmla="*/ 1392382 h 1453542"/>
                <a:gd name="connsiteX52" fmla="*/ 666049 w 1372631"/>
                <a:gd name="connsiteY52" fmla="*/ 1402773 h 1453542"/>
                <a:gd name="connsiteX53" fmla="*/ 572531 w 1372631"/>
                <a:gd name="connsiteY53" fmla="*/ 1413164 h 1453542"/>
                <a:gd name="connsiteX0" fmla="*/ 572531 w 1372631"/>
                <a:gd name="connsiteY0" fmla="*/ 1413164 h 1453542"/>
                <a:gd name="connsiteX1" fmla="*/ 510185 w 1372631"/>
                <a:gd name="connsiteY1" fmla="*/ 1423555 h 1453542"/>
                <a:gd name="connsiteX2" fmla="*/ 250413 w 1372631"/>
                <a:gd name="connsiteY2" fmla="*/ 1444336 h 1453542"/>
                <a:gd name="connsiteX3" fmla="*/ 11422 w 1372631"/>
                <a:gd name="connsiteY3" fmla="*/ 1330036 h 1453542"/>
                <a:gd name="connsiteX4" fmla="*/ 21813 w 1372631"/>
                <a:gd name="connsiteY4" fmla="*/ 1298864 h 1453542"/>
                <a:gd name="connsiteX5" fmla="*/ 52985 w 1372631"/>
                <a:gd name="connsiteY5" fmla="*/ 1122218 h 1453542"/>
                <a:gd name="connsiteX6" fmla="*/ 125722 w 1372631"/>
                <a:gd name="connsiteY6" fmla="*/ 935182 h 1453542"/>
                <a:gd name="connsiteX7" fmla="*/ 188067 w 1372631"/>
                <a:gd name="connsiteY7" fmla="*/ 872836 h 1453542"/>
                <a:gd name="connsiteX8" fmla="*/ 229631 w 1372631"/>
                <a:gd name="connsiteY8" fmla="*/ 820882 h 1453542"/>
                <a:gd name="connsiteX9" fmla="*/ 250413 w 1372631"/>
                <a:gd name="connsiteY9" fmla="*/ 789709 h 1453542"/>
                <a:gd name="connsiteX10" fmla="*/ 312758 w 1372631"/>
                <a:gd name="connsiteY10" fmla="*/ 748146 h 1453542"/>
                <a:gd name="connsiteX11" fmla="*/ 343931 w 1372631"/>
                <a:gd name="connsiteY11" fmla="*/ 727364 h 1453542"/>
                <a:gd name="connsiteX12" fmla="*/ 447840 w 1372631"/>
                <a:gd name="connsiteY12" fmla="*/ 696191 h 1453542"/>
                <a:gd name="connsiteX13" fmla="*/ 479013 w 1372631"/>
                <a:gd name="connsiteY13" fmla="*/ 675409 h 1453542"/>
                <a:gd name="connsiteX14" fmla="*/ 458231 w 1372631"/>
                <a:gd name="connsiteY14" fmla="*/ 581891 h 1453542"/>
                <a:gd name="connsiteX15" fmla="*/ 458231 w 1372631"/>
                <a:gd name="connsiteY15" fmla="*/ 311727 h 1453542"/>
                <a:gd name="connsiteX16" fmla="*/ 468622 w 1372631"/>
                <a:gd name="connsiteY16" fmla="*/ 280555 h 1453542"/>
                <a:gd name="connsiteX17" fmla="*/ 499794 w 1372631"/>
                <a:gd name="connsiteY17" fmla="*/ 238991 h 1453542"/>
                <a:gd name="connsiteX18" fmla="*/ 510185 w 1372631"/>
                <a:gd name="connsiteY18" fmla="*/ 207818 h 1453542"/>
                <a:gd name="connsiteX19" fmla="*/ 551749 w 1372631"/>
                <a:gd name="connsiteY19" fmla="*/ 145473 h 1453542"/>
                <a:gd name="connsiteX20" fmla="*/ 572531 w 1372631"/>
                <a:gd name="connsiteY20" fmla="*/ 114300 h 1453542"/>
                <a:gd name="connsiteX21" fmla="*/ 603703 w 1372631"/>
                <a:gd name="connsiteY21" fmla="*/ 51955 h 1453542"/>
                <a:gd name="connsiteX22" fmla="*/ 645267 w 1372631"/>
                <a:gd name="connsiteY22" fmla="*/ 31173 h 1453542"/>
                <a:gd name="connsiteX23" fmla="*/ 707613 w 1372631"/>
                <a:gd name="connsiteY23" fmla="*/ 0 h 1453542"/>
                <a:gd name="connsiteX24" fmla="*/ 821913 w 1372631"/>
                <a:gd name="connsiteY24" fmla="*/ 10391 h 1453542"/>
                <a:gd name="connsiteX25" fmla="*/ 873867 w 1372631"/>
                <a:gd name="connsiteY25" fmla="*/ 20782 h 1453542"/>
                <a:gd name="connsiteX26" fmla="*/ 936213 w 1372631"/>
                <a:gd name="connsiteY26" fmla="*/ 83127 h 1453542"/>
                <a:gd name="connsiteX27" fmla="*/ 1008949 w 1372631"/>
                <a:gd name="connsiteY27" fmla="*/ 176646 h 1453542"/>
                <a:gd name="connsiteX28" fmla="*/ 1029731 w 1372631"/>
                <a:gd name="connsiteY28" fmla="*/ 259773 h 1453542"/>
                <a:gd name="connsiteX29" fmla="*/ 1040122 w 1372631"/>
                <a:gd name="connsiteY29" fmla="*/ 363682 h 1453542"/>
                <a:gd name="connsiteX30" fmla="*/ 1029731 w 1372631"/>
                <a:gd name="connsiteY30" fmla="*/ 529936 h 1453542"/>
                <a:gd name="connsiteX31" fmla="*/ 998558 w 1372631"/>
                <a:gd name="connsiteY31" fmla="*/ 592282 h 1453542"/>
                <a:gd name="connsiteX32" fmla="*/ 967385 w 1372631"/>
                <a:gd name="connsiteY32" fmla="*/ 654627 h 1453542"/>
                <a:gd name="connsiteX33" fmla="*/ 977776 w 1372631"/>
                <a:gd name="connsiteY33" fmla="*/ 685800 h 1453542"/>
                <a:gd name="connsiteX34" fmla="*/ 1019340 w 1372631"/>
                <a:gd name="connsiteY34" fmla="*/ 696191 h 1453542"/>
                <a:gd name="connsiteX35" fmla="*/ 1050513 w 1372631"/>
                <a:gd name="connsiteY35" fmla="*/ 706582 h 1453542"/>
                <a:gd name="connsiteX36" fmla="*/ 1144031 w 1372631"/>
                <a:gd name="connsiteY36" fmla="*/ 789709 h 1453542"/>
                <a:gd name="connsiteX37" fmla="*/ 1175203 w 1372631"/>
                <a:gd name="connsiteY37" fmla="*/ 810491 h 1453542"/>
                <a:gd name="connsiteX38" fmla="*/ 1195985 w 1372631"/>
                <a:gd name="connsiteY38" fmla="*/ 841664 h 1453542"/>
                <a:gd name="connsiteX39" fmla="*/ 1247940 w 1372631"/>
                <a:gd name="connsiteY39" fmla="*/ 904009 h 1453542"/>
                <a:gd name="connsiteX40" fmla="*/ 1268722 w 1372631"/>
                <a:gd name="connsiteY40" fmla="*/ 976746 h 1453542"/>
                <a:gd name="connsiteX41" fmla="*/ 1299894 w 1372631"/>
                <a:gd name="connsiteY41" fmla="*/ 1070264 h 1453542"/>
                <a:gd name="connsiteX42" fmla="*/ 1310285 w 1372631"/>
                <a:gd name="connsiteY42" fmla="*/ 1101436 h 1453542"/>
                <a:gd name="connsiteX43" fmla="*/ 1331067 w 1372631"/>
                <a:gd name="connsiteY43" fmla="*/ 1184564 h 1453542"/>
                <a:gd name="connsiteX44" fmla="*/ 1351849 w 1372631"/>
                <a:gd name="connsiteY44" fmla="*/ 1246909 h 1453542"/>
                <a:gd name="connsiteX45" fmla="*/ 1372631 w 1372631"/>
                <a:gd name="connsiteY45" fmla="*/ 1371600 h 1453542"/>
                <a:gd name="connsiteX46" fmla="*/ 1341458 w 1372631"/>
                <a:gd name="connsiteY46" fmla="*/ 1392382 h 1453542"/>
                <a:gd name="connsiteX47" fmla="*/ 1237549 w 1372631"/>
                <a:gd name="connsiteY47" fmla="*/ 1381991 h 1453542"/>
                <a:gd name="connsiteX48" fmla="*/ 1050513 w 1372631"/>
                <a:gd name="connsiteY48" fmla="*/ 1371600 h 1453542"/>
                <a:gd name="connsiteX49" fmla="*/ 780349 w 1372631"/>
                <a:gd name="connsiteY49" fmla="*/ 1381991 h 1453542"/>
                <a:gd name="connsiteX50" fmla="*/ 718003 w 1372631"/>
                <a:gd name="connsiteY50" fmla="*/ 1392382 h 1453542"/>
                <a:gd name="connsiteX51" fmla="*/ 666049 w 1372631"/>
                <a:gd name="connsiteY51" fmla="*/ 1402773 h 1453542"/>
                <a:gd name="connsiteX52" fmla="*/ 572531 w 1372631"/>
                <a:gd name="connsiteY52" fmla="*/ 1413164 h 1453542"/>
                <a:gd name="connsiteX0" fmla="*/ 575871 w 1375971"/>
                <a:gd name="connsiteY0" fmla="*/ 1413164 h 1476587"/>
                <a:gd name="connsiteX1" fmla="*/ 513525 w 1375971"/>
                <a:gd name="connsiteY1" fmla="*/ 1423555 h 1476587"/>
                <a:gd name="connsiteX2" fmla="*/ 253753 w 1375971"/>
                <a:gd name="connsiteY2" fmla="*/ 1444336 h 1476587"/>
                <a:gd name="connsiteX3" fmla="*/ 2856 w 1375971"/>
                <a:gd name="connsiteY3" fmla="*/ 1372899 h 1476587"/>
                <a:gd name="connsiteX4" fmla="*/ 25153 w 1375971"/>
                <a:gd name="connsiteY4" fmla="*/ 1298864 h 1476587"/>
                <a:gd name="connsiteX5" fmla="*/ 56325 w 1375971"/>
                <a:gd name="connsiteY5" fmla="*/ 1122218 h 1476587"/>
                <a:gd name="connsiteX6" fmla="*/ 129062 w 1375971"/>
                <a:gd name="connsiteY6" fmla="*/ 935182 h 1476587"/>
                <a:gd name="connsiteX7" fmla="*/ 191407 w 1375971"/>
                <a:gd name="connsiteY7" fmla="*/ 872836 h 1476587"/>
                <a:gd name="connsiteX8" fmla="*/ 232971 w 1375971"/>
                <a:gd name="connsiteY8" fmla="*/ 820882 h 1476587"/>
                <a:gd name="connsiteX9" fmla="*/ 253753 w 1375971"/>
                <a:gd name="connsiteY9" fmla="*/ 789709 h 1476587"/>
                <a:gd name="connsiteX10" fmla="*/ 316098 w 1375971"/>
                <a:gd name="connsiteY10" fmla="*/ 748146 h 1476587"/>
                <a:gd name="connsiteX11" fmla="*/ 347271 w 1375971"/>
                <a:gd name="connsiteY11" fmla="*/ 727364 h 1476587"/>
                <a:gd name="connsiteX12" fmla="*/ 451180 w 1375971"/>
                <a:gd name="connsiteY12" fmla="*/ 696191 h 1476587"/>
                <a:gd name="connsiteX13" fmla="*/ 482353 w 1375971"/>
                <a:gd name="connsiteY13" fmla="*/ 675409 h 1476587"/>
                <a:gd name="connsiteX14" fmla="*/ 461571 w 1375971"/>
                <a:gd name="connsiteY14" fmla="*/ 581891 h 1476587"/>
                <a:gd name="connsiteX15" fmla="*/ 461571 w 1375971"/>
                <a:gd name="connsiteY15" fmla="*/ 311727 h 1476587"/>
                <a:gd name="connsiteX16" fmla="*/ 471962 w 1375971"/>
                <a:gd name="connsiteY16" fmla="*/ 280555 h 1476587"/>
                <a:gd name="connsiteX17" fmla="*/ 503134 w 1375971"/>
                <a:gd name="connsiteY17" fmla="*/ 238991 h 1476587"/>
                <a:gd name="connsiteX18" fmla="*/ 513525 w 1375971"/>
                <a:gd name="connsiteY18" fmla="*/ 207818 h 1476587"/>
                <a:gd name="connsiteX19" fmla="*/ 555089 w 1375971"/>
                <a:gd name="connsiteY19" fmla="*/ 145473 h 1476587"/>
                <a:gd name="connsiteX20" fmla="*/ 575871 w 1375971"/>
                <a:gd name="connsiteY20" fmla="*/ 114300 h 1476587"/>
                <a:gd name="connsiteX21" fmla="*/ 607043 w 1375971"/>
                <a:gd name="connsiteY21" fmla="*/ 51955 h 1476587"/>
                <a:gd name="connsiteX22" fmla="*/ 648607 w 1375971"/>
                <a:gd name="connsiteY22" fmla="*/ 31173 h 1476587"/>
                <a:gd name="connsiteX23" fmla="*/ 710953 w 1375971"/>
                <a:gd name="connsiteY23" fmla="*/ 0 h 1476587"/>
                <a:gd name="connsiteX24" fmla="*/ 825253 w 1375971"/>
                <a:gd name="connsiteY24" fmla="*/ 10391 h 1476587"/>
                <a:gd name="connsiteX25" fmla="*/ 877207 w 1375971"/>
                <a:gd name="connsiteY25" fmla="*/ 20782 h 1476587"/>
                <a:gd name="connsiteX26" fmla="*/ 939553 w 1375971"/>
                <a:gd name="connsiteY26" fmla="*/ 83127 h 1476587"/>
                <a:gd name="connsiteX27" fmla="*/ 1012289 w 1375971"/>
                <a:gd name="connsiteY27" fmla="*/ 176646 h 1476587"/>
                <a:gd name="connsiteX28" fmla="*/ 1033071 w 1375971"/>
                <a:gd name="connsiteY28" fmla="*/ 259773 h 1476587"/>
                <a:gd name="connsiteX29" fmla="*/ 1043462 w 1375971"/>
                <a:gd name="connsiteY29" fmla="*/ 363682 h 1476587"/>
                <a:gd name="connsiteX30" fmla="*/ 1033071 w 1375971"/>
                <a:gd name="connsiteY30" fmla="*/ 529936 h 1476587"/>
                <a:gd name="connsiteX31" fmla="*/ 1001898 w 1375971"/>
                <a:gd name="connsiteY31" fmla="*/ 592282 h 1476587"/>
                <a:gd name="connsiteX32" fmla="*/ 970725 w 1375971"/>
                <a:gd name="connsiteY32" fmla="*/ 654627 h 1476587"/>
                <a:gd name="connsiteX33" fmla="*/ 981116 w 1375971"/>
                <a:gd name="connsiteY33" fmla="*/ 685800 h 1476587"/>
                <a:gd name="connsiteX34" fmla="*/ 1022680 w 1375971"/>
                <a:gd name="connsiteY34" fmla="*/ 696191 h 1476587"/>
                <a:gd name="connsiteX35" fmla="*/ 1053853 w 1375971"/>
                <a:gd name="connsiteY35" fmla="*/ 706582 h 1476587"/>
                <a:gd name="connsiteX36" fmla="*/ 1147371 w 1375971"/>
                <a:gd name="connsiteY36" fmla="*/ 789709 h 1476587"/>
                <a:gd name="connsiteX37" fmla="*/ 1178543 w 1375971"/>
                <a:gd name="connsiteY37" fmla="*/ 810491 h 1476587"/>
                <a:gd name="connsiteX38" fmla="*/ 1199325 w 1375971"/>
                <a:gd name="connsiteY38" fmla="*/ 841664 h 1476587"/>
                <a:gd name="connsiteX39" fmla="*/ 1251280 w 1375971"/>
                <a:gd name="connsiteY39" fmla="*/ 904009 h 1476587"/>
                <a:gd name="connsiteX40" fmla="*/ 1272062 w 1375971"/>
                <a:gd name="connsiteY40" fmla="*/ 976746 h 1476587"/>
                <a:gd name="connsiteX41" fmla="*/ 1303234 w 1375971"/>
                <a:gd name="connsiteY41" fmla="*/ 1070264 h 1476587"/>
                <a:gd name="connsiteX42" fmla="*/ 1313625 w 1375971"/>
                <a:gd name="connsiteY42" fmla="*/ 1101436 h 1476587"/>
                <a:gd name="connsiteX43" fmla="*/ 1334407 w 1375971"/>
                <a:gd name="connsiteY43" fmla="*/ 1184564 h 1476587"/>
                <a:gd name="connsiteX44" fmla="*/ 1355189 w 1375971"/>
                <a:gd name="connsiteY44" fmla="*/ 1246909 h 1476587"/>
                <a:gd name="connsiteX45" fmla="*/ 1375971 w 1375971"/>
                <a:gd name="connsiteY45" fmla="*/ 1371600 h 1476587"/>
                <a:gd name="connsiteX46" fmla="*/ 1344798 w 1375971"/>
                <a:gd name="connsiteY46" fmla="*/ 1392382 h 1476587"/>
                <a:gd name="connsiteX47" fmla="*/ 1240889 w 1375971"/>
                <a:gd name="connsiteY47" fmla="*/ 1381991 h 1476587"/>
                <a:gd name="connsiteX48" fmla="*/ 1053853 w 1375971"/>
                <a:gd name="connsiteY48" fmla="*/ 1371600 h 1476587"/>
                <a:gd name="connsiteX49" fmla="*/ 783689 w 1375971"/>
                <a:gd name="connsiteY49" fmla="*/ 1381991 h 1476587"/>
                <a:gd name="connsiteX50" fmla="*/ 721343 w 1375971"/>
                <a:gd name="connsiteY50" fmla="*/ 1392382 h 1476587"/>
                <a:gd name="connsiteX51" fmla="*/ 669389 w 1375971"/>
                <a:gd name="connsiteY51" fmla="*/ 1402773 h 1476587"/>
                <a:gd name="connsiteX52" fmla="*/ 575871 w 1375971"/>
                <a:gd name="connsiteY52" fmla="*/ 1413164 h 1476587"/>
                <a:gd name="connsiteX0" fmla="*/ 575422 w 1375522"/>
                <a:gd name="connsiteY0" fmla="*/ 1413164 h 1447630"/>
                <a:gd name="connsiteX1" fmla="*/ 513076 w 1375522"/>
                <a:gd name="connsiteY1" fmla="*/ 1423555 h 1447630"/>
                <a:gd name="connsiteX2" fmla="*/ 253304 w 1375522"/>
                <a:gd name="connsiteY2" fmla="*/ 1444336 h 1447630"/>
                <a:gd name="connsiteX3" fmla="*/ 2407 w 1375522"/>
                <a:gd name="connsiteY3" fmla="*/ 1372899 h 1447630"/>
                <a:gd name="connsiteX4" fmla="*/ 24704 w 1375522"/>
                <a:gd name="connsiteY4" fmla="*/ 1298864 h 1447630"/>
                <a:gd name="connsiteX5" fmla="*/ 55876 w 1375522"/>
                <a:gd name="connsiteY5" fmla="*/ 1122218 h 1447630"/>
                <a:gd name="connsiteX6" fmla="*/ 128613 w 1375522"/>
                <a:gd name="connsiteY6" fmla="*/ 935182 h 1447630"/>
                <a:gd name="connsiteX7" fmla="*/ 190958 w 1375522"/>
                <a:gd name="connsiteY7" fmla="*/ 872836 h 1447630"/>
                <a:gd name="connsiteX8" fmla="*/ 232522 w 1375522"/>
                <a:gd name="connsiteY8" fmla="*/ 820882 h 1447630"/>
                <a:gd name="connsiteX9" fmla="*/ 253304 w 1375522"/>
                <a:gd name="connsiteY9" fmla="*/ 789709 h 1447630"/>
                <a:gd name="connsiteX10" fmla="*/ 315649 w 1375522"/>
                <a:gd name="connsiteY10" fmla="*/ 748146 h 1447630"/>
                <a:gd name="connsiteX11" fmla="*/ 346822 w 1375522"/>
                <a:gd name="connsiteY11" fmla="*/ 727364 h 1447630"/>
                <a:gd name="connsiteX12" fmla="*/ 450731 w 1375522"/>
                <a:gd name="connsiteY12" fmla="*/ 696191 h 1447630"/>
                <a:gd name="connsiteX13" fmla="*/ 481904 w 1375522"/>
                <a:gd name="connsiteY13" fmla="*/ 675409 h 1447630"/>
                <a:gd name="connsiteX14" fmla="*/ 461122 w 1375522"/>
                <a:gd name="connsiteY14" fmla="*/ 581891 h 1447630"/>
                <a:gd name="connsiteX15" fmla="*/ 461122 w 1375522"/>
                <a:gd name="connsiteY15" fmla="*/ 311727 h 1447630"/>
                <a:gd name="connsiteX16" fmla="*/ 471513 w 1375522"/>
                <a:gd name="connsiteY16" fmla="*/ 280555 h 1447630"/>
                <a:gd name="connsiteX17" fmla="*/ 502685 w 1375522"/>
                <a:gd name="connsiteY17" fmla="*/ 238991 h 1447630"/>
                <a:gd name="connsiteX18" fmla="*/ 513076 w 1375522"/>
                <a:gd name="connsiteY18" fmla="*/ 207818 h 1447630"/>
                <a:gd name="connsiteX19" fmla="*/ 554640 w 1375522"/>
                <a:gd name="connsiteY19" fmla="*/ 145473 h 1447630"/>
                <a:gd name="connsiteX20" fmla="*/ 575422 w 1375522"/>
                <a:gd name="connsiteY20" fmla="*/ 114300 h 1447630"/>
                <a:gd name="connsiteX21" fmla="*/ 606594 w 1375522"/>
                <a:gd name="connsiteY21" fmla="*/ 51955 h 1447630"/>
                <a:gd name="connsiteX22" fmla="*/ 648158 w 1375522"/>
                <a:gd name="connsiteY22" fmla="*/ 31173 h 1447630"/>
                <a:gd name="connsiteX23" fmla="*/ 710504 w 1375522"/>
                <a:gd name="connsiteY23" fmla="*/ 0 h 1447630"/>
                <a:gd name="connsiteX24" fmla="*/ 824804 w 1375522"/>
                <a:gd name="connsiteY24" fmla="*/ 10391 h 1447630"/>
                <a:gd name="connsiteX25" fmla="*/ 876758 w 1375522"/>
                <a:gd name="connsiteY25" fmla="*/ 20782 h 1447630"/>
                <a:gd name="connsiteX26" fmla="*/ 939104 w 1375522"/>
                <a:gd name="connsiteY26" fmla="*/ 83127 h 1447630"/>
                <a:gd name="connsiteX27" fmla="*/ 1011840 w 1375522"/>
                <a:gd name="connsiteY27" fmla="*/ 176646 h 1447630"/>
                <a:gd name="connsiteX28" fmla="*/ 1032622 w 1375522"/>
                <a:gd name="connsiteY28" fmla="*/ 259773 h 1447630"/>
                <a:gd name="connsiteX29" fmla="*/ 1043013 w 1375522"/>
                <a:gd name="connsiteY29" fmla="*/ 363682 h 1447630"/>
                <a:gd name="connsiteX30" fmla="*/ 1032622 w 1375522"/>
                <a:gd name="connsiteY30" fmla="*/ 529936 h 1447630"/>
                <a:gd name="connsiteX31" fmla="*/ 1001449 w 1375522"/>
                <a:gd name="connsiteY31" fmla="*/ 592282 h 1447630"/>
                <a:gd name="connsiteX32" fmla="*/ 970276 w 1375522"/>
                <a:gd name="connsiteY32" fmla="*/ 654627 h 1447630"/>
                <a:gd name="connsiteX33" fmla="*/ 980667 w 1375522"/>
                <a:gd name="connsiteY33" fmla="*/ 685800 h 1447630"/>
                <a:gd name="connsiteX34" fmla="*/ 1022231 w 1375522"/>
                <a:gd name="connsiteY34" fmla="*/ 696191 h 1447630"/>
                <a:gd name="connsiteX35" fmla="*/ 1053404 w 1375522"/>
                <a:gd name="connsiteY35" fmla="*/ 706582 h 1447630"/>
                <a:gd name="connsiteX36" fmla="*/ 1146922 w 1375522"/>
                <a:gd name="connsiteY36" fmla="*/ 789709 h 1447630"/>
                <a:gd name="connsiteX37" fmla="*/ 1178094 w 1375522"/>
                <a:gd name="connsiteY37" fmla="*/ 810491 h 1447630"/>
                <a:gd name="connsiteX38" fmla="*/ 1198876 w 1375522"/>
                <a:gd name="connsiteY38" fmla="*/ 841664 h 1447630"/>
                <a:gd name="connsiteX39" fmla="*/ 1250831 w 1375522"/>
                <a:gd name="connsiteY39" fmla="*/ 904009 h 1447630"/>
                <a:gd name="connsiteX40" fmla="*/ 1271613 w 1375522"/>
                <a:gd name="connsiteY40" fmla="*/ 976746 h 1447630"/>
                <a:gd name="connsiteX41" fmla="*/ 1302785 w 1375522"/>
                <a:gd name="connsiteY41" fmla="*/ 1070264 h 1447630"/>
                <a:gd name="connsiteX42" fmla="*/ 1313176 w 1375522"/>
                <a:gd name="connsiteY42" fmla="*/ 1101436 h 1447630"/>
                <a:gd name="connsiteX43" fmla="*/ 1333958 w 1375522"/>
                <a:gd name="connsiteY43" fmla="*/ 1184564 h 1447630"/>
                <a:gd name="connsiteX44" fmla="*/ 1354740 w 1375522"/>
                <a:gd name="connsiteY44" fmla="*/ 1246909 h 1447630"/>
                <a:gd name="connsiteX45" fmla="*/ 1375522 w 1375522"/>
                <a:gd name="connsiteY45" fmla="*/ 1371600 h 1447630"/>
                <a:gd name="connsiteX46" fmla="*/ 1344349 w 1375522"/>
                <a:gd name="connsiteY46" fmla="*/ 1392382 h 1447630"/>
                <a:gd name="connsiteX47" fmla="*/ 1240440 w 1375522"/>
                <a:gd name="connsiteY47" fmla="*/ 1381991 h 1447630"/>
                <a:gd name="connsiteX48" fmla="*/ 1053404 w 1375522"/>
                <a:gd name="connsiteY48" fmla="*/ 1371600 h 1447630"/>
                <a:gd name="connsiteX49" fmla="*/ 783240 w 1375522"/>
                <a:gd name="connsiteY49" fmla="*/ 1381991 h 1447630"/>
                <a:gd name="connsiteX50" fmla="*/ 720894 w 1375522"/>
                <a:gd name="connsiteY50" fmla="*/ 1392382 h 1447630"/>
                <a:gd name="connsiteX51" fmla="*/ 668940 w 1375522"/>
                <a:gd name="connsiteY51" fmla="*/ 1402773 h 1447630"/>
                <a:gd name="connsiteX52" fmla="*/ 575422 w 1375522"/>
                <a:gd name="connsiteY52" fmla="*/ 1413164 h 1447630"/>
                <a:gd name="connsiteX0" fmla="*/ 584460 w 1384560"/>
                <a:gd name="connsiteY0" fmla="*/ 1413164 h 1449230"/>
                <a:gd name="connsiteX1" fmla="*/ 522114 w 1384560"/>
                <a:gd name="connsiteY1" fmla="*/ 1423555 h 1449230"/>
                <a:gd name="connsiteX2" fmla="*/ 262342 w 1384560"/>
                <a:gd name="connsiteY2" fmla="*/ 1444336 h 1449230"/>
                <a:gd name="connsiteX3" fmla="*/ 1920 w 1384560"/>
                <a:gd name="connsiteY3" fmla="*/ 1449099 h 1449230"/>
                <a:gd name="connsiteX4" fmla="*/ 33742 w 1384560"/>
                <a:gd name="connsiteY4" fmla="*/ 1298864 h 1449230"/>
                <a:gd name="connsiteX5" fmla="*/ 64914 w 1384560"/>
                <a:gd name="connsiteY5" fmla="*/ 1122218 h 1449230"/>
                <a:gd name="connsiteX6" fmla="*/ 137651 w 1384560"/>
                <a:gd name="connsiteY6" fmla="*/ 935182 h 1449230"/>
                <a:gd name="connsiteX7" fmla="*/ 199996 w 1384560"/>
                <a:gd name="connsiteY7" fmla="*/ 872836 h 1449230"/>
                <a:gd name="connsiteX8" fmla="*/ 241560 w 1384560"/>
                <a:gd name="connsiteY8" fmla="*/ 820882 h 1449230"/>
                <a:gd name="connsiteX9" fmla="*/ 262342 w 1384560"/>
                <a:gd name="connsiteY9" fmla="*/ 789709 h 1449230"/>
                <a:gd name="connsiteX10" fmla="*/ 324687 w 1384560"/>
                <a:gd name="connsiteY10" fmla="*/ 748146 h 1449230"/>
                <a:gd name="connsiteX11" fmla="*/ 355860 w 1384560"/>
                <a:gd name="connsiteY11" fmla="*/ 727364 h 1449230"/>
                <a:gd name="connsiteX12" fmla="*/ 459769 w 1384560"/>
                <a:gd name="connsiteY12" fmla="*/ 696191 h 1449230"/>
                <a:gd name="connsiteX13" fmla="*/ 490942 w 1384560"/>
                <a:gd name="connsiteY13" fmla="*/ 675409 h 1449230"/>
                <a:gd name="connsiteX14" fmla="*/ 470160 w 1384560"/>
                <a:gd name="connsiteY14" fmla="*/ 581891 h 1449230"/>
                <a:gd name="connsiteX15" fmla="*/ 470160 w 1384560"/>
                <a:gd name="connsiteY15" fmla="*/ 311727 h 1449230"/>
                <a:gd name="connsiteX16" fmla="*/ 480551 w 1384560"/>
                <a:gd name="connsiteY16" fmla="*/ 280555 h 1449230"/>
                <a:gd name="connsiteX17" fmla="*/ 511723 w 1384560"/>
                <a:gd name="connsiteY17" fmla="*/ 238991 h 1449230"/>
                <a:gd name="connsiteX18" fmla="*/ 522114 w 1384560"/>
                <a:gd name="connsiteY18" fmla="*/ 207818 h 1449230"/>
                <a:gd name="connsiteX19" fmla="*/ 563678 w 1384560"/>
                <a:gd name="connsiteY19" fmla="*/ 145473 h 1449230"/>
                <a:gd name="connsiteX20" fmla="*/ 584460 w 1384560"/>
                <a:gd name="connsiteY20" fmla="*/ 114300 h 1449230"/>
                <a:gd name="connsiteX21" fmla="*/ 615632 w 1384560"/>
                <a:gd name="connsiteY21" fmla="*/ 51955 h 1449230"/>
                <a:gd name="connsiteX22" fmla="*/ 657196 w 1384560"/>
                <a:gd name="connsiteY22" fmla="*/ 31173 h 1449230"/>
                <a:gd name="connsiteX23" fmla="*/ 719542 w 1384560"/>
                <a:gd name="connsiteY23" fmla="*/ 0 h 1449230"/>
                <a:gd name="connsiteX24" fmla="*/ 833842 w 1384560"/>
                <a:gd name="connsiteY24" fmla="*/ 10391 h 1449230"/>
                <a:gd name="connsiteX25" fmla="*/ 885796 w 1384560"/>
                <a:gd name="connsiteY25" fmla="*/ 20782 h 1449230"/>
                <a:gd name="connsiteX26" fmla="*/ 948142 w 1384560"/>
                <a:gd name="connsiteY26" fmla="*/ 83127 h 1449230"/>
                <a:gd name="connsiteX27" fmla="*/ 1020878 w 1384560"/>
                <a:gd name="connsiteY27" fmla="*/ 176646 h 1449230"/>
                <a:gd name="connsiteX28" fmla="*/ 1041660 w 1384560"/>
                <a:gd name="connsiteY28" fmla="*/ 259773 h 1449230"/>
                <a:gd name="connsiteX29" fmla="*/ 1052051 w 1384560"/>
                <a:gd name="connsiteY29" fmla="*/ 363682 h 1449230"/>
                <a:gd name="connsiteX30" fmla="*/ 1041660 w 1384560"/>
                <a:gd name="connsiteY30" fmla="*/ 529936 h 1449230"/>
                <a:gd name="connsiteX31" fmla="*/ 1010487 w 1384560"/>
                <a:gd name="connsiteY31" fmla="*/ 592282 h 1449230"/>
                <a:gd name="connsiteX32" fmla="*/ 979314 w 1384560"/>
                <a:gd name="connsiteY32" fmla="*/ 654627 h 1449230"/>
                <a:gd name="connsiteX33" fmla="*/ 989705 w 1384560"/>
                <a:gd name="connsiteY33" fmla="*/ 685800 h 1449230"/>
                <a:gd name="connsiteX34" fmla="*/ 1031269 w 1384560"/>
                <a:gd name="connsiteY34" fmla="*/ 696191 h 1449230"/>
                <a:gd name="connsiteX35" fmla="*/ 1062442 w 1384560"/>
                <a:gd name="connsiteY35" fmla="*/ 706582 h 1449230"/>
                <a:gd name="connsiteX36" fmla="*/ 1155960 w 1384560"/>
                <a:gd name="connsiteY36" fmla="*/ 789709 h 1449230"/>
                <a:gd name="connsiteX37" fmla="*/ 1187132 w 1384560"/>
                <a:gd name="connsiteY37" fmla="*/ 810491 h 1449230"/>
                <a:gd name="connsiteX38" fmla="*/ 1207914 w 1384560"/>
                <a:gd name="connsiteY38" fmla="*/ 841664 h 1449230"/>
                <a:gd name="connsiteX39" fmla="*/ 1259869 w 1384560"/>
                <a:gd name="connsiteY39" fmla="*/ 904009 h 1449230"/>
                <a:gd name="connsiteX40" fmla="*/ 1280651 w 1384560"/>
                <a:gd name="connsiteY40" fmla="*/ 976746 h 1449230"/>
                <a:gd name="connsiteX41" fmla="*/ 1311823 w 1384560"/>
                <a:gd name="connsiteY41" fmla="*/ 1070264 h 1449230"/>
                <a:gd name="connsiteX42" fmla="*/ 1322214 w 1384560"/>
                <a:gd name="connsiteY42" fmla="*/ 1101436 h 1449230"/>
                <a:gd name="connsiteX43" fmla="*/ 1342996 w 1384560"/>
                <a:gd name="connsiteY43" fmla="*/ 1184564 h 1449230"/>
                <a:gd name="connsiteX44" fmla="*/ 1363778 w 1384560"/>
                <a:gd name="connsiteY44" fmla="*/ 1246909 h 1449230"/>
                <a:gd name="connsiteX45" fmla="*/ 1384560 w 1384560"/>
                <a:gd name="connsiteY45" fmla="*/ 1371600 h 1449230"/>
                <a:gd name="connsiteX46" fmla="*/ 1353387 w 1384560"/>
                <a:gd name="connsiteY46" fmla="*/ 1392382 h 1449230"/>
                <a:gd name="connsiteX47" fmla="*/ 1249478 w 1384560"/>
                <a:gd name="connsiteY47" fmla="*/ 1381991 h 1449230"/>
                <a:gd name="connsiteX48" fmla="*/ 1062442 w 1384560"/>
                <a:gd name="connsiteY48" fmla="*/ 1371600 h 1449230"/>
                <a:gd name="connsiteX49" fmla="*/ 792278 w 1384560"/>
                <a:gd name="connsiteY49" fmla="*/ 1381991 h 1449230"/>
                <a:gd name="connsiteX50" fmla="*/ 729932 w 1384560"/>
                <a:gd name="connsiteY50" fmla="*/ 1392382 h 1449230"/>
                <a:gd name="connsiteX51" fmla="*/ 677978 w 1384560"/>
                <a:gd name="connsiteY51" fmla="*/ 1402773 h 1449230"/>
                <a:gd name="connsiteX52" fmla="*/ 584460 w 1384560"/>
                <a:gd name="connsiteY52" fmla="*/ 1413164 h 1449230"/>
                <a:gd name="connsiteX0" fmla="*/ 573203 w 1373303"/>
                <a:gd name="connsiteY0" fmla="*/ 1413164 h 1449230"/>
                <a:gd name="connsiteX1" fmla="*/ 510857 w 1373303"/>
                <a:gd name="connsiteY1" fmla="*/ 1423555 h 1449230"/>
                <a:gd name="connsiteX2" fmla="*/ 251085 w 1373303"/>
                <a:gd name="connsiteY2" fmla="*/ 1444336 h 1449230"/>
                <a:gd name="connsiteX3" fmla="*/ 2569 w 1373303"/>
                <a:gd name="connsiteY3" fmla="*/ 1449099 h 1449230"/>
                <a:gd name="connsiteX4" fmla="*/ 22485 w 1373303"/>
                <a:gd name="connsiteY4" fmla="*/ 1298864 h 1449230"/>
                <a:gd name="connsiteX5" fmla="*/ 53657 w 1373303"/>
                <a:gd name="connsiteY5" fmla="*/ 1122218 h 1449230"/>
                <a:gd name="connsiteX6" fmla="*/ 126394 w 1373303"/>
                <a:gd name="connsiteY6" fmla="*/ 935182 h 1449230"/>
                <a:gd name="connsiteX7" fmla="*/ 188739 w 1373303"/>
                <a:gd name="connsiteY7" fmla="*/ 872836 h 1449230"/>
                <a:gd name="connsiteX8" fmla="*/ 230303 w 1373303"/>
                <a:gd name="connsiteY8" fmla="*/ 820882 h 1449230"/>
                <a:gd name="connsiteX9" fmla="*/ 251085 w 1373303"/>
                <a:gd name="connsiteY9" fmla="*/ 789709 h 1449230"/>
                <a:gd name="connsiteX10" fmla="*/ 313430 w 1373303"/>
                <a:gd name="connsiteY10" fmla="*/ 748146 h 1449230"/>
                <a:gd name="connsiteX11" fmla="*/ 344603 w 1373303"/>
                <a:gd name="connsiteY11" fmla="*/ 727364 h 1449230"/>
                <a:gd name="connsiteX12" fmla="*/ 448512 w 1373303"/>
                <a:gd name="connsiteY12" fmla="*/ 696191 h 1449230"/>
                <a:gd name="connsiteX13" fmla="*/ 479685 w 1373303"/>
                <a:gd name="connsiteY13" fmla="*/ 675409 h 1449230"/>
                <a:gd name="connsiteX14" fmla="*/ 458903 w 1373303"/>
                <a:gd name="connsiteY14" fmla="*/ 581891 h 1449230"/>
                <a:gd name="connsiteX15" fmla="*/ 458903 w 1373303"/>
                <a:gd name="connsiteY15" fmla="*/ 311727 h 1449230"/>
                <a:gd name="connsiteX16" fmla="*/ 469294 w 1373303"/>
                <a:gd name="connsiteY16" fmla="*/ 280555 h 1449230"/>
                <a:gd name="connsiteX17" fmla="*/ 500466 w 1373303"/>
                <a:gd name="connsiteY17" fmla="*/ 238991 h 1449230"/>
                <a:gd name="connsiteX18" fmla="*/ 510857 w 1373303"/>
                <a:gd name="connsiteY18" fmla="*/ 207818 h 1449230"/>
                <a:gd name="connsiteX19" fmla="*/ 552421 w 1373303"/>
                <a:gd name="connsiteY19" fmla="*/ 145473 h 1449230"/>
                <a:gd name="connsiteX20" fmla="*/ 573203 w 1373303"/>
                <a:gd name="connsiteY20" fmla="*/ 114300 h 1449230"/>
                <a:gd name="connsiteX21" fmla="*/ 604375 w 1373303"/>
                <a:gd name="connsiteY21" fmla="*/ 51955 h 1449230"/>
                <a:gd name="connsiteX22" fmla="*/ 645939 w 1373303"/>
                <a:gd name="connsiteY22" fmla="*/ 31173 h 1449230"/>
                <a:gd name="connsiteX23" fmla="*/ 708285 w 1373303"/>
                <a:gd name="connsiteY23" fmla="*/ 0 h 1449230"/>
                <a:gd name="connsiteX24" fmla="*/ 822585 w 1373303"/>
                <a:gd name="connsiteY24" fmla="*/ 10391 h 1449230"/>
                <a:gd name="connsiteX25" fmla="*/ 874539 w 1373303"/>
                <a:gd name="connsiteY25" fmla="*/ 20782 h 1449230"/>
                <a:gd name="connsiteX26" fmla="*/ 936885 w 1373303"/>
                <a:gd name="connsiteY26" fmla="*/ 83127 h 1449230"/>
                <a:gd name="connsiteX27" fmla="*/ 1009621 w 1373303"/>
                <a:gd name="connsiteY27" fmla="*/ 176646 h 1449230"/>
                <a:gd name="connsiteX28" fmla="*/ 1030403 w 1373303"/>
                <a:gd name="connsiteY28" fmla="*/ 259773 h 1449230"/>
                <a:gd name="connsiteX29" fmla="*/ 1040794 w 1373303"/>
                <a:gd name="connsiteY29" fmla="*/ 363682 h 1449230"/>
                <a:gd name="connsiteX30" fmla="*/ 1030403 w 1373303"/>
                <a:gd name="connsiteY30" fmla="*/ 529936 h 1449230"/>
                <a:gd name="connsiteX31" fmla="*/ 999230 w 1373303"/>
                <a:gd name="connsiteY31" fmla="*/ 592282 h 1449230"/>
                <a:gd name="connsiteX32" fmla="*/ 968057 w 1373303"/>
                <a:gd name="connsiteY32" fmla="*/ 654627 h 1449230"/>
                <a:gd name="connsiteX33" fmla="*/ 978448 w 1373303"/>
                <a:gd name="connsiteY33" fmla="*/ 685800 h 1449230"/>
                <a:gd name="connsiteX34" fmla="*/ 1020012 w 1373303"/>
                <a:gd name="connsiteY34" fmla="*/ 696191 h 1449230"/>
                <a:gd name="connsiteX35" fmla="*/ 1051185 w 1373303"/>
                <a:gd name="connsiteY35" fmla="*/ 706582 h 1449230"/>
                <a:gd name="connsiteX36" fmla="*/ 1144703 w 1373303"/>
                <a:gd name="connsiteY36" fmla="*/ 789709 h 1449230"/>
                <a:gd name="connsiteX37" fmla="*/ 1175875 w 1373303"/>
                <a:gd name="connsiteY37" fmla="*/ 810491 h 1449230"/>
                <a:gd name="connsiteX38" fmla="*/ 1196657 w 1373303"/>
                <a:gd name="connsiteY38" fmla="*/ 841664 h 1449230"/>
                <a:gd name="connsiteX39" fmla="*/ 1248612 w 1373303"/>
                <a:gd name="connsiteY39" fmla="*/ 904009 h 1449230"/>
                <a:gd name="connsiteX40" fmla="*/ 1269394 w 1373303"/>
                <a:gd name="connsiteY40" fmla="*/ 976746 h 1449230"/>
                <a:gd name="connsiteX41" fmla="*/ 1300566 w 1373303"/>
                <a:gd name="connsiteY41" fmla="*/ 1070264 h 1449230"/>
                <a:gd name="connsiteX42" fmla="*/ 1310957 w 1373303"/>
                <a:gd name="connsiteY42" fmla="*/ 1101436 h 1449230"/>
                <a:gd name="connsiteX43" fmla="*/ 1331739 w 1373303"/>
                <a:gd name="connsiteY43" fmla="*/ 1184564 h 1449230"/>
                <a:gd name="connsiteX44" fmla="*/ 1352521 w 1373303"/>
                <a:gd name="connsiteY44" fmla="*/ 1246909 h 1449230"/>
                <a:gd name="connsiteX45" fmla="*/ 1373303 w 1373303"/>
                <a:gd name="connsiteY45" fmla="*/ 1371600 h 1449230"/>
                <a:gd name="connsiteX46" fmla="*/ 1342130 w 1373303"/>
                <a:gd name="connsiteY46" fmla="*/ 1392382 h 1449230"/>
                <a:gd name="connsiteX47" fmla="*/ 1238221 w 1373303"/>
                <a:gd name="connsiteY47" fmla="*/ 1381991 h 1449230"/>
                <a:gd name="connsiteX48" fmla="*/ 1051185 w 1373303"/>
                <a:gd name="connsiteY48" fmla="*/ 1371600 h 1449230"/>
                <a:gd name="connsiteX49" fmla="*/ 781021 w 1373303"/>
                <a:gd name="connsiteY49" fmla="*/ 1381991 h 1449230"/>
                <a:gd name="connsiteX50" fmla="*/ 718675 w 1373303"/>
                <a:gd name="connsiteY50" fmla="*/ 1392382 h 1449230"/>
                <a:gd name="connsiteX51" fmla="*/ 666721 w 1373303"/>
                <a:gd name="connsiteY51" fmla="*/ 1402773 h 1449230"/>
                <a:gd name="connsiteX52" fmla="*/ 573203 w 1373303"/>
                <a:gd name="connsiteY52" fmla="*/ 1413164 h 1449230"/>
                <a:gd name="connsiteX0" fmla="*/ 573203 w 1373303"/>
                <a:gd name="connsiteY0" fmla="*/ 1413164 h 1449230"/>
                <a:gd name="connsiteX1" fmla="*/ 510857 w 1373303"/>
                <a:gd name="connsiteY1" fmla="*/ 1423555 h 1449230"/>
                <a:gd name="connsiteX2" fmla="*/ 251085 w 1373303"/>
                <a:gd name="connsiteY2" fmla="*/ 1444336 h 1449230"/>
                <a:gd name="connsiteX3" fmla="*/ 2569 w 1373303"/>
                <a:gd name="connsiteY3" fmla="*/ 1449099 h 1449230"/>
                <a:gd name="connsiteX4" fmla="*/ 22485 w 1373303"/>
                <a:gd name="connsiteY4" fmla="*/ 1298864 h 1449230"/>
                <a:gd name="connsiteX5" fmla="*/ 53657 w 1373303"/>
                <a:gd name="connsiteY5" fmla="*/ 1122218 h 1449230"/>
                <a:gd name="connsiteX6" fmla="*/ 126394 w 1373303"/>
                <a:gd name="connsiteY6" fmla="*/ 935182 h 1449230"/>
                <a:gd name="connsiteX7" fmla="*/ 230303 w 1373303"/>
                <a:gd name="connsiteY7" fmla="*/ 820882 h 1449230"/>
                <a:gd name="connsiteX8" fmla="*/ 251085 w 1373303"/>
                <a:gd name="connsiteY8" fmla="*/ 789709 h 1449230"/>
                <a:gd name="connsiteX9" fmla="*/ 313430 w 1373303"/>
                <a:gd name="connsiteY9" fmla="*/ 748146 h 1449230"/>
                <a:gd name="connsiteX10" fmla="*/ 344603 w 1373303"/>
                <a:gd name="connsiteY10" fmla="*/ 727364 h 1449230"/>
                <a:gd name="connsiteX11" fmla="*/ 448512 w 1373303"/>
                <a:gd name="connsiteY11" fmla="*/ 696191 h 1449230"/>
                <a:gd name="connsiteX12" fmla="*/ 479685 w 1373303"/>
                <a:gd name="connsiteY12" fmla="*/ 675409 h 1449230"/>
                <a:gd name="connsiteX13" fmla="*/ 458903 w 1373303"/>
                <a:gd name="connsiteY13" fmla="*/ 581891 h 1449230"/>
                <a:gd name="connsiteX14" fmla="*/ 458903 w 1373303"/>
                <a:gd name="connsiteY14" fmla="*/ 311727 h 1449230"/>
                <a:gd name="connsiteX15" fmla="*/ 469294 w 1373303"/>
                <a:gd name="connsiteY15" fmla="*/ 280555 h 1449230"/>
                <a:gd name="connsiteX16" fmla="*/ 500466 w 1373303"/>
                <a:gd name="connsiteY16" fmla="*/ 238991 h 1449230"/>
                <a:gd name="connsiteX17" fmla="*/ 510857 w 1373303"/>
                <a:gd name="connsiteY17" fmla="*/ 207818 h 1449230"/>
                <a:gd name="connsiteX18" fmla="*/ 552421 w 1373303"/>
                <a:gd name="connsiteY18" fmla="*/ 145473 h 1449230"/>
                <a:gd name="connsiteX19" fmla="*/ 573203 w 1373303"/>
                <a:gd name="connsiteY19" fmla="*/ 114300 h 1449230"/>
                <a:gd name="connsiteX20" fmla="*/ 604375 w 1373303"/>
                <a:gd name="connsiteY20" fmla="*/ 51955 h 1449230"/>
                <a:gd name="connsiteX21" fmla="*/ 645939 w 1373303"/>
                <a:gd name="connsiteY21" fmla="*/ 31173 h 1449230"/>
                <a:gd name="connsiteX22" fmla="*/ 708285 w 1373303"/>
                <a:gd name="connsiteY22" fmla="*/ 0 h 1449230"/>
                <a:gd name="connsiteX23" fmla="*/ 822585 w 1373303"/>
                <a:gd name="connsiteY23" fmla="*/ 10391 h 1449230"/>
                <a:gd name="connsiteX24" fmla="*/ 874539 w 1373303"/>
                <a:gd name="connsiteY24" fmla="*/ 20782 h 1449230"/>
                <a:gd name="connsiteX25" fmla="*/ 936885 w 1373303"/>
                <a:gd name="connsiteY25" fmla="*/ 83127 h 1449230"/>
                <a:gd name="connsiteX26" fmla="*/ 1009621 w 1373303"/>
                <a:gd name="connsiteY26" fmla="*/ 176646 h 1449230"/>
                <a:gd name="connsiteX27" fmla="*/ 1030403 w 1373303"/>
                <a:gd name="connsiteY27" fmla="*/ 259773 h 1449230"/>
                <a:gd name="connsiteX28" fmla="*/ 1040794 w 1373303"/>
                <a:gd name="connsiteY28" fmla="*/ 363682 h 1449230"/>
                <a:gd name="connsiteX29" fmla="*/ 1030403 w 1373303"/>
                <a:gd name="connsiteY29" fmla="*/ 529936 h 1449230"/>
                <a:gd name="connsiteX30" fmla="*/ 999230 w 1373303"/>
                <a:gd name="connsiteY30" fmla="*/ 592282 h 1449230"/>
                <a:gd name="connsiteX31" fmla="*/ 968057 w 1373303"/>
                <a:gd name="connsiteY31" fmla="*/ 654627 h 1449230"/>
                <a:gd name="connsiteX32" fmla="*/ 978448 w 1373303"/>
                <a:gd name="connsiteY32" fmla="*/ 685800 h 1449230"/>
                <a:gd name="connsiteX33" fmla="*/ 1020012 w 1373303"/>
                <a:gd name="connsiteY33" fmla="*/ 696191 h 1449230"/>
                <a:gd name="connsiteX34" fmla="*/ 1051185 w 1373303"/>
                <a:gd name="connsiteY34" fmla="*/ 706582 h 1449230"/>
                <a:gd name="connsiteX35" fmla="*/ 1144703 w 1373303"/>
                <a:gd name="connsiteY35" fmla="*/ 789709 h 1449230"/>
                <a:gd name="connsiteX36" fmla="*/ 1175875 w 1373303"/>
                <a:gd name="connsiteY36" fmla="*/ 810491 h 1449230"/>
                <a:gd name="connsiteX37" fmla="*/ 1196657 w 1373303"/>
                <a:gd name="connsiteY37" fmla="*/ 841664 h 1449230"/>
                <a:gd name="connsiteX38" fmla="*/ 1248612 w 1373303"/>
                <a:gd name="connsiteY38" fmla="*/ 904009 h 1449230"/>
                <a:gd name="connsiteX39" fmla="*/ 1269394 w 1373303"/>
                <a:gd name="connsiteY39" fmla="*/ 976746 h 1449230"/>
                <a:gd name="connsiteX40" fmla="*/ 1300566 w 1373303"/>
                <a:gd name="connsiteY40" fmla="*/ 1070264 h 1449230"/>
                <a:gd name="connsiteX41" fmla="*/ 1310957 w 1373303"/>
                <a:gd name="connsiteY41" fmla="*/ 1101436 h 1449230"/>
                <a:gd name="connsiteX42" fmla="*/ 1331739 w 1373303"/>
                <a:gd name="connsiteY42" fmla="*/ 1184564 h 1449230"/>
                <a:gd name="connsiteX43" fmla="*/ 1352521 w 1373303"/>
                <a:gd name="connsiteY43" fmla="*/ 1246909 h 1449230"/>
                <a:gd name="connsiteX44" fmla="*/ 1373303 w 1373303"/>
                <a:gd name="connsiteY44" fmla="*/ 1371600 h 1449230"/>
                <a:gd name="connsiteX45" fmla="*/ 1342130 w 1373303"/>
                <a:gd name="connsiteY45" fmla="*/ 1392382 h 1449230"/>
                <a:gd name="connsiteX46" fmla="*/ 1238221 w 1373303"/>
                <a:gd name="connsiteY46" fmla="*/ 1381991 h 1449230"/>
                <a:gd name="connsiteX47" fmla="*/ 1051185 w 1373303"/>
                <a:gd name="connsiteY47" fmla="*/ 1371600 h 1449230"/>
                <a:gd name="connsiteX48" fmla="*/ 781021 w 1373303"/>
                <a:gd name="connsiteY48" fmla="*/ 1381991 h 1449230"/>
                <a:gd name="connsiteX49" fmla="*/ 718675 w 1373303"/>
                <a:gd name="connsiteY49" fmla="*/ 1392382 h 1449230"/>
                <a:gd name="connsiteX50" fmla="*/ 666721 w 1373303"/>
                <a:gd name="connsiteY50" fmla="*/ 1402773 h 1449230"/>
                <a:gd name="connsiteX51" fmla="*/ 573203 w 1373303"/>
                <a:gd name="connsiteY51" fmla="*/ 1413164 h 1449230"/>
                <a:gd name="connsiteX0" fmla="*/ 573203 w 1373303"/>
                <a:gd name="connsiteY0" fmla="*/ 1413164 h 1449230"/>
                <a:gd name="connsiteX1" fmla="*/ 510857 w 1373303"/>
                <a:gd name="connsiteY1" fmla="*/ 1423555 h 1449230"/>
                <a:gd name="connsiteX2" fmla="*/ 251085 w 1373303"/>
                <a:gd name="connsiteY2" fmla="*/ 1444336 h 1449230"/>
                <a:gd name="connsiteX3" fmla="*/ 2569 w 1373303"/>
                <a:gd name="connsiteY3" fmla="*/ 1449099 h 1449230"/>
                <a:gd name="connsiteX4" fmla="*/ 22485 w 1373303"/>
                <a:gd name="connsiteY4" fmla="*/ 1298864 h 1449230"/>
                <a:gd name="connsiteX5" fmla="*/ 126394 w 1373303"/>
                <a:gd name="connsiteY5" fmla="*/ 935182 h 1449230"/>
                <a:gd name="connsiteX6" fmla="*/ 230303 w 1373303"/>
                <a:gd name="connsiteY6" fmla="*/ 820882 h 1449230"/>
                <a:gd name="connsiteX7" fmla="*/ 251085 w 1373303"/>
                <a:gd name="connsiteY7" fmla="*/ 789709 h 1449230"/>
                <a:gd name="connsiteX8" fmla="*/ 313430 w 1373303"/>
                <a:gd name="connsiteY8" fmla="*/ 748146 h 1449230"/>
                <a:gd name="connsiteX9" fmla="*/ 344603 w 1373303"/>
                <a:gd name="connsiteY9" fmla="*/ 727364 h 1449230"/>
                <a:gd name="connsiteX10" fmla="*/ 448512 w 1373303"/>
                <a:gd name="connsiteY10" fmla="*/ 696191 h 1449230"/>
                <a:gd name="connsiteX11" fmla="*/ 479685 w 1373303"/>
                <a:gd name="connsiteY11" fmla="*/ 675409 h 1449230"/>
                <a:gd name="connsiteX12" fmla="*/ 458903 w 1373303"/>
                <a:gd name="connsiteY12" fmla="*/ 581891 h 1449230"/>
                <a:gd name="connsiteX13" fmla="*/ 458903 w 1373303"/>
                <a:gd name="connsiteY13" fmla="*/ 311727 h 1449230"/>
                <a:gd name="connsiteX14" fmla="*/ 469294 w 1373303"/>
                <a:gd name="connsiteY14" fmla="*/ 280555 h 1449230"/>
                <a:gd name="connsiteX15" fmla="*/ 500466 w 1373303"/>
                <a:gd name="connsiteY15" fmla="*/ 238991 h 1449230"/>
                <a:gd name="connsiteX16" fmla="*/ 510857 w 1373303"/>
                <a:gd name="connsiteY16" fmla="*/ 207818 h 1449230"/>
                <a:gd name="connsiteX17" fmla="*/ 552421 w 1373303"/>
                <a:gd name="connsiteY17" fmla="*/ 145473 h 1449230"/>
                <a:gd name="connsiteX18" fmla="*/ 573203 w 1373303"/>
                <a:gd name="connsiteY18" fmla="*/ 114300 h 1449230"/>
                <a:gd name="connsiteX19" fmla="*/ 604375 w 1373303"/>
                <a:gd name="connsiteY19" fmla="*/ 51955 h 1449230"/>
                <a:gd name="connsiteX20" fmla="*/ 645939 w 1373303"/>
                <a:gd name="connsiteY20" fmla="*/ 31173 h 1449230"/>
                <a:gd name="connsiteX21" fmla="*/ 708285 w 1373303"/>
                <a:gd name="connsiteY21" fmla="*/ 0 h 1449230"/>
                <a:gd name="connsiteX22" fmla="*/ 822585 w 1373303"/>
                <a:gd name="connsiteY22" fmla="*/ 10391 h 1449230"/>
                <a:gd name="connsiteX23" fmla="*/ 874539 w 1373303"/>
                <a:gd name="connsiteY23" fmla="*/ 20782 h 1449230"/>
                <a:gd name="connsiteX24" fmla="*/ 936885 w 1373303"/>
                <a:gd name="connsiteY24" fmla="*/ 83127 h 1449230"/>
                <a:gd name="connsiteX25" fmla="*/ 1009621 w 1373303"/>
                <a:gd name="connsiteY25" fmla="*/ 176646 h 1449230"/>
                <a:gd name="connsiteX26" fmla="*/ 1030403 w 1373303"/>
                <a:gd name="connsiteY26" fmla="*/ 259773 h 1449230"/>
                <a:gd name="connsiteX27" fmla="*/ 1040794 w 1373303"/>
                <a:gd name="connsiteY27" fmla="*/ 363682 h 1449230"/>
                <a:gd name="connsiteX28" fmla="*/ 1030403 w 1373303"/>
                <a:gd name="connsiteY28" fmla="*/ 529936 h 1449230"/>
                <a:gd name="connsiteX29" fmla="*/ 999230 w 1373303"/>
                <a:gd name="connsiteY29" fmla="*/ 592282 h 1449230"/>
                <a:gd name="connsiteX30" fmla="*/ 968057 w 1373303"/>
                <a:gd name="connsiteY30" fmla="*/ 654627 h 1449230"/>
                <a:gd name="connsiteX31" fmla="*/ 978448 w 1373303"/>
                <a:gd name="connsiteY31" fmla="*/ 685800 h 1449230"/>
                <a:gd name="connsiteX32" fmla="*/ 1020012 w 1373303"/>
                <a:gd name="connsiteY32" fmla="*/ 696191 h 1449230"/>
                <a:gd name="connsiteX33" fmla="*/ 1051185 w 1373303"/>
                <a:gd name="connsiteY33" fmla="*/ 706582 h 1449230"/>
                <a:gd name="connsiteX34" fmla="*/ 1144703 w 1373303"/>
                <a:gd name="connsiteY34" fmla="*/ 789709 h 1449230"/>
                <a:gd name="connsiteX35" fmla="*/ 1175875 w 1373303"/>
                <a:gd name="connsiteY35" fmla="*/ 810491 h 1449230"/>
                <a:gd name="connsiteX36" fmla="*/ 1196657 w 1373303"/>
                <a:gd name="connsiteY36" fmla="*/ 841664 h 1449230"/>
                <a:gd name="connsiteX37" fmla="*/ 1248612 w 1373303"/>
                <a:gd name="connsiteY37" fmla="*/ 904009 h 1449230"/>
                <a:gd name="connsiteX38" fmla="*/ 1269394 w 1373303"/>
                <a:gd name="connsiteY38" fmla="*/ 976746 h 1449230"/>
                <a:gd name="connsiteX39" fmla="*/ 1300566 w 1373303"/>
                <a:gd name="connsiteY39" fmla="*/ 1070264 h 1449230"/>
                <a:gd name="connsiteX40" fmla="*/ 1310957 w 1373303"/>
                <a:gd name="connsiteY40" fmla="*/ 1101436 h 1449230"/>
                <a:gd name="connsiteX41" fmla="*/ 1331739 w 1373303"/>
                <a:gd name="connsiteY41" fmla="*/ 1184564 h 1449230"/>
                <a:gd name="connsiteX42" fmla="*/ 1352521 w 1373303"/>
                <a:gd name="connsiteY42" fmla="*/ 1246909 h 1449230"/>
                <a:gd name="connsiteX43" fmla="*/ 1373303 w 1373303"/>
                <a:gd name="connsiteY43" fmla="*/ 1371600 h 1449230"/>
                <a:gd name="connsiteX44" fmla="*/ 1342130 w 1373303"/>
                <a:gd name="connsiteY44" fmla="*/ 1392382 h 1449230"/>
                <a:gd name="connsiteX45" fmla="*/ 1238221 w 1373303"/>
                <a:gd name="connsiteY45" fmla="*/ 1381991 h 1449230"/>
                <a:gd name="connsiteX46" fmla="*/ 1051185 w 1373303"/>
                <a:gd name="connsiteY46" fmla="*/ 1371600 h 1449230"/>
                <a:gd name="connsiteX47" fmla="*/ 781021 w 1373303"/>
                <a:gd name="connsiteY47" fmla="*/ 1381991 h 1449230"/>
                <a:gd name="connsiteX48" fmla="*/ 718675 w 1373303"/>
                <a:gd name="connsiteY48" fmla="*/ 1392382 h 1449230"/>
                <a:gd name="connsiteX49" fmla="*/ 666721 w 1373303"/>
                <a:gd name="connsiteY49" fmla="*/ 1402773 h 1449230"/>
                <a:gd name="connsiteX50" fmla="*/ 573203 w 1373303"/>
                <a:gd name="connsiteY50" fmla="*/ 1413164 h 1449230"/>
                <a:gd name="connsiteX0" fmla="*/ 573203 w 1373303"/>
                <a:gd name="connsiteY0" fmla="*/ 1413164 h 1449230"/>
                <a:gd name="connsiteX1" fmla="*/ 510857 w 1373303"/>
                <a:gd name="connsiteY1" fmla="*/ 1423555 h 1449230"/>
                <a:gd name="connsiteX2" fmla="*/ 251085 w 1373303"/>
                <a:gd name="connsiteY2" fmla="*/ 1444336 h 1449230"/>
                <a:gd name="connsiteX3" fmla="*/ 2569 w 1373303"/>
                <a:gd name="connsiteY3" fmla="*/ 1449099 h 1449230"/>
                <a:gd name="connsiteX4" fmla="*/ 22485 w 1373303"/>
                <a:gd name="connsiteY4" fmla="*/ 1298864 h 1449230"/>
                <a:gd name="connsiteX5" fmla="*/ 126394 w 1373303"/>
                <a:gd name="connsiteY5" fmla="*/ 935182 h 1449230"/>
                <a:gd name="connsiteX6" fmla="*/ 251085 w 1373303"/>
                <a:gd name="connsiteY6" fmla="*/ 789709 h 1449230"/>
                <a:gd name="connsiteX7" fmla="*/ 313430 w 1373303"/>
                <a:gd name="connsiteY7" fmla="*/ 748146 h 1449230"/>
                <a:gd name="connsiteX8" fmla="*/ 344603 w 1373303"/>
                <a:gd name="connsiteY8" fmla="*/ 727364 h 1449230"/>
                <a:gd name="connsiteX9" fmla="*/ 448512 w 1373303"/>
                <a:gd name="connsiteY9" fmla="*/ 696191 h 1449230"/>
                <a:gd name="connsiteX10" fmla="*/ 479685 w 1373303"/>
                <a:gd name="connsiteY10" fmla="*/ 675409 h 1449230"/>
                <a:gd name="connsiteX11" fmla="*/ 458903 w 1373303"/>
                <a:gd name="connsiteY11" fmla="*/ 581891 h 1449230"/>
                <a:gd name="connsiteX12" fmla="*/ 458903 w 1373303"/>
                <a:gd name="connsiteY12" fmla="*/ 311727 h 1449230"/>
                <a:gd name="connsiteX13" fmla="*/ 469294 w 1373303"/>
                <a:gd name="connsiteY13" fmla="*/ 280555 h 1449230"/>
                <a:gd name="connsiteX14" fmla="*/ 500466 w 1373303"/>
                <a:gd name="connsiteY14" fmla="*/ 238991 h 1449230"/>
                <a:gd name="connsiteX15" fmla="*/ 510857 w 1373303"/>
                <a:gd name="connsiteY15" fmla="*/ 207818 h 1449230"/>
                <a:gd name="connsiteX16" fmla="*/ 552421 w 1373303"/>
                <a:gd name="connsiteY16" fmla="*/ 145473 h 1449230"/>
                <a:gd name="connsiteX17" fmla="*/ 573203 w 1373303"/>
                <a:gd name="connsiteY17" fmla="*/ 114300 h 1449230"/>
                <a:gd name="connsiteX18" fmla="*/ 604375 w 1373303"/>
                <a:gd name="connsiteY18" fmla="*/ 51955 h 1449230"/>
                <a:gd name="connsiteX19" fmla="*/ 645939 w 1373303"/>
                <a:gd name="connsiteY19" fmla="*/ 31173 h 1449230"/>
                <a:gd name="connsiteX20" fmla="*/ 708285 w 1373303"/>
                <a:gd name="connsiteY20" fmla="*/ 0 h 1449230"/>
                <a:gd name="connsiteX21" fmla="*/ 822585 w 1373303"/>
                <a:gd name="connsiteY21" fmla="*/ 10391 h 1449230"/>
                <a:gd name="connsiteX22" fmla="*/ 874539 w 1373303"/>
                <a:gd name="connsiteY22" fmla="*/ 20782 h 1449230"/>
                <a:gd name="connsiteX23" fmla="*/ 936885 w 1373303"/>
                <a:gd name="connsiteY23" fmla="*/ 83127 h 1449230"/>
                <a:gd name="connsiteX24" fmla="*/ 1009621 w 1373303"/>
                <a:gd name="connsiteY24" fmla="*/ 176646 h 1449230"/>
                <a:gd name="connsiteX25" fmla="*/ 1030403 w 1373303"/>
                <a:gd name="connsiteY25" fmla="*/ 259773 h 1449230"/>
                <a:gd name="connsiteX26" fmla="*/ 1040794 w 1373303"/>
                <a:gd name="connsiteY26" fmla="*/ 363682 h 1449230"/>
                <a:gd name="connsiteX27" fmla="*/ 1030403 w 1373303"/>
                <a:gd name="connsiteY27" fmla="*/ 529936 h 1449230"/>
                <a:gd name="connsiteX28" fmla="*/ 999230 w 1373303"/>
                <a:gd name="connsiteY28" fmla="*/ 592282 h 1449230"/>
                <a:gd name="connsiteX29" fmla="*/ 968057 w 1373303"/>
                <a:gd name="connsiteY29" fmla="*/ 654627 h 1449230"/>
                <a:gd name="connsiteX30" fmla="*/ 978448 w 1373303"/>
                <a:gd name="connsiteY30" fmla="*/ 685800 h 1449230"/>
                <a:gd name="connsiteX31" fmla="*/ 1020012 w 1373303"/>
                <a:gd name="connsiteY31" fmla="*/ 696191 h 1449230"/>
                <a:gd name="connsiteX32" fmla="*/ 1051185 w 1373303"/>
                <a:gd name="connsiteY32" fmla="*/ 706582 h 1449230"/>
                <a:gd name="connsiteX33" fmla="*/ 1144703 w 1373303"/>
                <a:gd name="connsiteY33" fmla="*/ 789709 h 1449230"/>
                <a:gd name="connsiteX34" fmla="*/ 1175875 w 1373303"/>
                <a:gd name="connsiteY34" fmla="*/ 810491 h 1449230"/>
                <a:gd name="connsiteX35" fmla="*/ 1196657 w 1373303"/>
                <a:gd name="connsiteY35" fmla="*/ 841664 h 1449230"/>
                <a:gd name="connsiteX36" fmla="*/ 1248612 w 1373303"/>
                <a:gd name="connsiteY36" fmla="*/ 904009 h 1449230"/>
                <a:gd name="connsiteX37" fmla="*/ 1269394 w 1373303"/>
                <a:gd name="connsiteY37" fmla="*/ 976746 h 1449230"/>
                <a:gd name="connsiteX38" fmla="*/ 1300566 w 1373303"/>
                <a:gd name="connsiteY38" fmla="*/ 1070264 h 1449230"/>
                <a:gd name="connsiteX39" fmla="*/ 1310957 w 1373303"/>
                <a:gd name="connsiteY39" fmla="*/ 1101436 h 1449230"/>
                <a:gd name="connsiteX40" fmla="*/ 1331739 w 1373303"/>
                <a:gd name="connsiteY40" fmla="*/ 1184564 h 1449230"/>
                <a:gd name="connsiteX41" fmla="*/ 1352521 w 1373303"/>
                <a:gd name="connsiteY41" fmla="*/ 1246909 h 1449230"/>
                <a:gd name="connsiteX42" fmla="*/ 1373303 w 1373303"/>
                <a:gd name="connsiteY42" fmla="*/ 1371600 h 1449230"/>
                <a:gd name="connsiteX43" fmla="*/ 1342130 w 1373303"/>
                <a:gd name="connsiteY43" fmla="*/ 1392382 h 1449230"/>
                <a:gd name="connsiteX44" fmla="*/ 1238221 w 1373303"/>
                <a:gd name="connsiteY44" fmla="*/ 1381991 h 1449230"/>
                <a:gd name="connsiteX45" fmla="*/ 1051185 w 1373303"/>
                <a:gd name="connsiteY45" fmla="*/ 1371600 h 1449230"/>
                <a:gd name="connsiteX46" fmla="*/ 781021 w 1373303"/>
                <a:gd name="connsiteY46" fmla="*/ 1381991 h 1449230"/>
                <a:gd name="connsiteX47" fmla="*/ 718675 w 1373303"/>
                <a:gd name="connsiteY47" fmla="*/ 1392382 h 1449230"/>
                <a:gd name="connsiteX48" fmla="*/ 666721 w 1373303"/>
                <a:gd name="connsiteY48" fmla="*/ 1402773 h 1449230"/>
                <a:gd name="connsiteX49" fmla="*/ 573203 w 1373303"/>
                <a:gd name="connsiteY49" fmla="*/ 1413164 h 1449230"/>
                <a:gd name="connsiteX0" fmla="*/ 573203 w 1373303"/>
                <a:gd name="connsiteY0" fmla="*/ 1413164 h 1449230"/>
                <a:gd name="connsiteX1" fmla="*/ 510857 w 1373303"/>
                <a:gd name="connsiteY1" fmla="*/ 1423555 h 1449230"/>
                <a:gd name="connsiteX2" fmla="*/ 251085 w 1373303"/>
                <a:gd name="connsiteY2" fmla="*/ 1444336 h 1449230"/>
                <a:gd name="connsiteX3" fmla="*/ 2569 w 1373303"/>
                <a:gd name="connsiteY3" fmla="*/ 1449099 h 1449230"/>
                <a:gd name="connsiteX4" fmla="*/ 22485 w 1373303"/>
                <a:gd name="connsiteY4" fmla="*/ 1298864 h 1449230"/>
                <a:gd name="connsiteX5" fmla="*/ 126394 w 1373303"/>
                <a:gd name="connsiteY5" fmla="*/ 935182 h 1449230"/>
                <a:gd name="connsiteX6" fmla="*/ 313430 w 1373303"/>
                <a:gd name="connsiteY6" fmla="*/ 748146 h 1449230"/>
                <a:gd name="connsiteX7" fmla="*/ 344603 w 1373303"/>
                <a:gd name="connsiteY7" fmla="*/ 727364 h 1449230"/>
                <a:gd name="connsiteX8" fmla="*/ 448512 w 1373303"/>
                <a:gd name="connsiteY8" fmla="*/ 696191 h 1449230"/>
                <a:gd name="connsiteX9" fmla="*/ 479685 w 1373303"/>
                <a:gd name="connsiteY9" fmla="*/ 675409 h 1449230"/>
                <a:gd name="connsiteX10" fmla="*/ 458903 w 1373303"/>
                <a:gd name="connsiteY10" fmla="*/ 581891 h 1449230"/>
                <a:gd name="connsiteX11" fmla="*/ 458903 w 1373303"/>
                <a:gd name="connsiteY11" fmla="*/ 311727 h 1449230"/>
                <a:gd name="connsiteX12" fmla="*/ 469294 w 1373303"/>
                <a:gd name="connsiteY12" fmla="*/ 280555 h 1449230"/>
                <a:gd name="connsiteX13" fmla="*/ 500466 w 1373303"/>
                <a:gd name="connsiteY13" fmla="*/ 238991 h 1449230"/>
                <a:gd name="connsiteX14" fmla="*/ 510857 w 1373303"/>
                <a:gd name="connsiteY14" fmla="*/ 207818 h 1449230"/>
                <a:gd name="connsiteX15" fmla="*/ 552421 w 1373303"/>
                <a:gd name="connsiteY15" fmla="*/ 145473 h 1449230"/>
                <a:gd name="connsiteX16" fmla="*/ 573203 w 1373303"/>
                <a:gd name="connsiteY16" fmla="*/ 114300 h 1449230"/>
                <a:gd name="connsiteX17" fmla="*/ 604375 w 1373303"/>
                <a:gd name="connsiteY17" fmla="*/ 51955 h 1449230"/>
                <a:gd name="connsiteX18" fmla="*/ 645939 w 1373303"/>
                <a:gd name="connsiteY18" fmla="*/ 31173 h 1449230"/>
                <a:gd name="connsiteX19" fmla="*/ 708285 w 1373303"/>
                <a:gd name="connsiteY19" fmla="*/ 0 h 1449230"/>
                <a:gd name="connsiteX20" fmla="*/ 822585 w 1373303"/>
                <a:gd name="connsiteY20" fmla="*/ 10391 h 1449230"/>
                <a:gd name="connsiteX21" fmla="*/ 874539 w 1373303"/>
                <a:gd name="connsiteY21" fmla="*/ 20782 h 1449230"/>
                <a:gd name="connsiteX22" fmla="*/ 936885 w 1373303"/>
                <a:gd name="connsiteY22" fmla="*/ 83127 h 1449230"/>
                <a:gd name="connsiteX23" fmla="*/ 1009621 w 1373303"/>
                <a:gd name="connsiteY23" fmla="*/ 176646 h 1449230"/>
                <a:gd name="connsiteX24" fmla="*/ 1030403 w 1373303"/>
                <a:gd name="connsiteY24" fmla="*/ 259773 h 1449230"/>
                <a:gd name="connsiteX25" fmla="*/ 1040794 w 1373303"/>
                <a:gd name="connsiteY25" fmla="*/ 363682 h 1449230"/>
                <a:gd name="connsiteX26" fmla="*/ 1030403 w 1373303"/>
                <a:gd name="connsiteY26" fmla="*/ 529936 h 1449230"/>
                <a:gd name="connsiteX27" fmla="*/ 999230 w 1373303"/>
                <a:gd name="connsiteY27" fmla="*/ 592282 h 1449230"/>
                <a:gd name="connsiteX28" fmla="*/ 968057 w 1373303"/>
                <a:gd name="connsiteY28" fmla="*/ 654627 h 1449230"/>
                <a:gd name="connsiteX29" fmla="*/ 978448 w 1373303"/>
                <a:gd name="connsiteY29" fmla="*/ 685800 h 1449230"/>
                <a:gd name="connsiteX30" fmla="*/ 1020012 w 1373303"/>
                <a:gd name="connsiteY30" fmla="*/ 696191 h 1449230"/>
                <a:gd name="connsiteX31" fmla="*/ 1051185 w 1373303"/>
                <a:gd name="connsiteY31" fmla="*/ 706582 h 1449230"/>
                <a:gd name="connsiteX32" fmla="*/ 1144703 w 1373303"/>
                <a:gd name="connsiteY32" fmla="*/ 789709 h 1449230"/>
                <a:gd name="connsiteX33" fmla="*/ 1175875 w 1373303"/>
                <a:gd name="connsiteY33" fmla="*/ 810491 h 1449230"/>
                <a:gd name="connsiteX34" fmla="*/ 1196657 w 1373303"/>
                <a:gd name="connsiteY34" fmla="*/ 841664 h 1449230"/>
                <a:gd name="connsiteX35" fmla="*/ 1248612 w 1373303"/>
                <a:gd name="connsiteY35" fmla="*/ 904009 h 1449230"/>
                <a:gd name="connsiteX36" fmla="*/ 1269394 w 1373303"/>
                <a:gd name="connsiteY36" fmla="*/ 976746 h 1449230"/>
                <a:gd name="connsiteX37" fmla="*/ 1300566 w 1373303"/>
                <a:gd name="connsiteY37" fmla="*/ 1070264 h 1449230"/>
                <a:gd name="connsiteX38" fmla="*/ 1310957 w 1373303"/>
                <a:gd name="connsiteY38" fmla="*/ 1101436 h 1449230"/>
                <a:gd name="connsiteX39" fmla="*/ 1331739 w 1373303"/>
                <a:gd name="connsiteY39" fmla="*/ 1184564 h 1449230"/>
                <a:gd name="connsiteX40" fmla="*/ 1352521 w 1373303"/>
                <a:gd name="connsiteY40" fmla="*/ 1246909 h 1449230"/>
                <a:gd name="connsiteX41" fmla="*/ 1373303 w 1373303"/>
                <a:gd name="connsiteY41" fmla="*/ 1371600 h 1449230"/>
                <a:gd name="connsiteX42" fmla="*/ 1342130 w 1373303"/>
                <a:gd name="connsiteY42" fmla="*/ 1392382 h 1449230"/>
                <a:gd name="connsiteX43" fmla="*/ 1238221 w 1373303"/>
                <a:gd name="connsiteY43" fmla="*/ 1381991 h 1449230"/>
                <a:gd name="connsiteX44" fmla="*/ 1051185 w 1373303"/>
                <a:gd name="connsiteY44" fmla="*/ 1371600 h 1449230"/>
                <a:gd name="connsiteX45" fmla="*/ 781021 w 1373303"/>
                <a:gd name="connsiteY45" fmla="*/ 1381991 h 1449230"/>
                <a:gd name="connsiteX46" fmla="*/ 718675 w 1373303"/>
                <a:gd name="connsiteY46" fmla="*/ 1392382 h 1449230"/>
                <a:gd name="connsiteX47" fmla="*/ 666721 w 1373303"/>
                <a:gd name="connsiteY47" fmla="*/ 1402773 h 1449230"/>
                <a:gd name="connsiteX48" fmla="*/ 573203 w 1373303"/>
                <a:gd name="connsiteY48" fmla="*/ 1413164 h 1449230"/>
                <a:gd name="connsiteX0" fmla="*/ 573203 w 1373303"/>
                <a:gd name="connsiteY0" fmla="*/ 1413164 h 1449230"/>
                <a:gd name="connsiteX1" fmla="*/ 510857 w 1373303"/>
                <a:gd name="connsiteY1" fmla="*/ 1423555 h 1449230"/>
                <a:gd name="connsiteX2" fmla="*/ 251085 w 1373303"/>
                <a:gd name="connsiteY2" fmla="*/ 1444336 h 1449230"/>
                <a:gd name="connsiteX3" fmla="*/ 2569 w 1373303"/>
                <a:gd name="connsiteY3" fmla="*/ 1449099 h 1449230"/>
                <a:gd name="connsiteX4" fmla="*/ 22485 w 1373303"/>
                <a:gd name="connsiteY4" fmla="*/ 1298864 h 1449230"/>
                <a:gd name="connsiteX5" fmla="*/ 126394 w 1373303"/>
                <a:gd name="connsiteY5" fmla="*/ 935182 h 1449230"/>
                <a:gd name="connsiteX6" fmla="*/ 344603 w 1373303"/>
                <a:gd name="connsiteY6" fmla="*/ 727364 h 1449230"/>
                <a:gd name="connsiteX7" fmla="*/ 448512 w 1373303"/>
                <a:gd name="connsiteY7" fmla="*/ 696191 h 1449230"/>
                <a:gd name="connsiteX8" fmla="*/ 479685 w 1373303"/>
                <a:gd name="connsiteY8" fmla="*/ 675409 h 1449230"/>
                <a:gd name="connsiteX9" fmla="*/ 458903 w 1373303"/>
                <a:gd name="connsiteY9" fmla="*/ 581891 h 1449230"/>
                <a:gd name="connsiteX10" fmla="*/ 458903 w 1373303"/>
                <a:gd name="connsiteY10" fmla="*/ 311727 h 1449230"/>
                <a:gd name="connsiteX11" fmla="*/ 469294 w 1373303"/>
                <a:gd name="connsiteY11" fmla="*/ 280555 h 1449230"/>
                <a:gd name="connsiteX12" fmla="*/ 500466 w 1373303"/>
                <a:gd name="connsiteY12" fmla="*/ 238991 h 1449230"/>
                <a:gd name="connsiteX13" fmla="*/ 510857 w 1373303"/>
                <a:gd name="connsiteY13" fmla="*/ 207818 h 1449230"/>
                <a:gd name="connsiteX14" fmla="*/ 552421 w 1373303"/>
                <a:gd name="connsiteY14" fmla="*/ 145473 h 1449230"/>
                <a:gd name="connsiteX15" fmla="*/ 573203 w 1373303"/>
                <a:gd name="connsiteY15" fmla="*/ 114300 h 1449230"/>
                <a:gd name="connsiteX16" fmla="*/ 604375 w 1373303"/>
                <a:gd name="connsiteY16" fmla="*/ 51955 h 1449230"/>
                <a:gd name="connsiteX17" fmla="*/ 645939 w 1373303"/>
                <a:gd name="connsiteY17" fmla="*/ 31173 h 1449230"/>
                <a:gd name="connsiteX18" fmla="*/ 708285 w 1373303"/>
                <a:gd name="connsiteY18" fmla="*/ 0 h 1449230"/>
                <a:gd name="connsiteX19" fmla="*/ 822585 w 1373303"/>
                <a:gd name="connsiteY19" fmla="*/ 10391 h 1449230"/>
                <a:gd name="connsiteX20" fmla="*/ 874539 w 1373303"/>
                <a:gd name="connsiteY20" fmla="*/ 20782 h 1449230"/>
                <a:gd name="connsiteX21" fmla="*/ 936885 w 1373303"/>
                <a:gd name="connsiteY21" fmla="*/ 83127 h 1449230"/>
                <a:gd name="connsiteX22" fmla="*/ 1009621 w 1373303"/>
                <a:gd name="connsiteY22" fmla="*/ 176646 h 1449230"/>
                <a:gd name="connsiteX23" fmla="*/ 1030403 w 1373303"/>
                <a:gd name="connsiteY23" fmla="*/ 259773 h 1449230"/>
                <a:gd name="connsiteX24" fmla="*/ 1040794 w 1373303"/>
                <a:gd name="connsiteY24" fmla="*/ 363682 h 1449230"/>
                <a:gd name="connsiteX25" fmla="*/ 1030403 w 1373303"/>
                <a:gd name="connsiteY25" fmla="*/ 529936 h 1449230"/>
                <a:gd name="connsiteX26" fmla="*/ 999230 w 1373303"/>
                <a:gd name="connsiteY26" fmla="*/ 592282 h 1449230"/>
                <a:gd name="connsiteX27" fmla="*/ 968057 w 1373303"/>
                <a:gd name="connsiteY27" fmla="*/ 654627 h 1449230"/>
                <a:gd name="connsiteX28" fmla="*/ 978448 w 1373303"/>
                <a:gd name="connsiteY28" fmla="*/ 685800 h 1449230"/>
                <a:gd name="connsiteX29" fmla="*/ 1020012 w 1373303"/>
                <a:gd name="connsiteY29" fmla="*/ 696191 h 1449230"/>
                <a:gd name="connsiteX30" fmla="*/ 1051185 w 1373303"/>
                <a:gd name="connsiteY30" fmla="*/ 706582 h 1449230"/>
                <a:gd name="connsiteX31" fmla="*/ 1144703 w 1373303"/>
                <a:gd name="connsiteY31" fmla="*/ 789709 h 1449230"/>
                <a:gd name="connsiteX32" fmla="*/ 1175875 w 1373303"/>
                <a:gd name="connsiteY32" fmla="*/ 810491 h 1449230"/>
                <a:gd name="connsiteX33" fmla="*/ 1196657 w 1373303"/>
                <a:gd name="connsiteY33" fmla="*/ 841664 h 1449230"/>
                <a:gd name="connsiteX34" fmla="*/ 1248612 w 1373303"/>
                <a:gd name="connsiteY34" fmla="*/ 904009 h 1449230"/>
                <a:gd name="connsiteX35" fmla="*/ 1269394 w 1373303"/>
                <a:gd name="connsiteY35" fmla="*/ 976746 h 1449230"/>
                <a:gd name="connsiteX36" fmla="*/ 1300566 w 1373303"/>
                <a:gd name="connsiteY36" fmla="*/ 1070264 h 1449230"/>
                <a:gd name="connsiteX37" fmla="*/ 1310957 w 1373303"/>
                <a:gd name="connsiteY37" fmla="*/ 1101436 h 1449230"/>
                <a:gd name="connsiteX38" fmla="*/ 1331739 w 1373303"/>
                <a:gd name="connsiteY38" fmla="*/ 1184564 h 1449230"/>
                <a:gd name="connsiteX39" fmla="*/ 1352521 w 1373303"/>
                <a:gd name="connsiteY39" fmla="*/ 1246909 h 1449230"/>
                <a:gd name="connsiteX40" fmla="*/ 1373303 w 1373303"/>
                <a:gd name="connsiteY40" fmla="*/ 1371600 h 1449230"/>
                <a:gd name="connsiteX41" fmla="*/ 1342130 w 1373303"/>
                <a:gd name="connsiteY41" fmla="*/ 1392382 h 1449230"/>
                <a:gd name="connsiteX42" fmla="*/ 1238221 w 1373303"/>
                <a:gd name="connsiteY42" fmla="*/ 1381991 h 1449230"/>
                <a:gd name="connsiteX43" fmla="*/ 1051185 w 1373303"/>
                <a:gd name="connsiteY43" fmla="*/ 1371600 h 1449230"/>
                <a:gd name="connsiteX44" fmla="*/ 781021 w 1373303"/>
                <a:gd name="connsiteY44" fmla="*/ 1381991 h 1449230"/>
                <a:gd name="connsiteX45" fmla="*/ 718675 w 1373303"/>
                <a:gd name="connsiteY45" fmla="*/ 1392382 h 1449230"/>
                <a:gd name="connsiteX46" fmla="*/ 666721 w 1373303"/>
                <a:gd name="connsiteY46" fmla="*/ 1402773 h 1449230"/>
                <a:gd name="connsiteX47" fmla="*/ 573203 w 1373303"/>
                <a:gd name="connsiteY47" fmla="*/ 1413164 h 1449230"/>
                <a:gd name="connsiteX0" fmla="*/ 573203 w 1373303"/>
                <a:gd name="connsiteY0" fmla="*/ 1413164 h 1449230"/>
                <a:gd name="connsiteX1" fmla="*/ 510857 w 1373303"/>
                <a:gd name="connsiteY1" fmla="*/ 1423555 h 1449230"/>
                <a:gd name="connsiteX2" fmla="*/ 251085 w 1373303"/>
                <a:gd name="connsiteY2" fmla="*/ 1444336 h 1449230"/>
                <a:gd name="connsiteX3" fmla="*/ 2569 w 1373303"/>
                <a:gd name="connsiteY3" fmla="*/ 1449099 h 1449230"/>
                <a:gd name="connsiteX4" fmla="*/ 22485 w 1373303"/>
                <a:gd name="connsiteY4" fmla="*/ 1298864 h 1449230"/>
                <a:gd name="connsiteX5" fmla="*/ 126394 w 1373303"/>
                <a:gd name="connsiteY5" fmla="*/ 935182 h 1449230"/>
                <a:gd name="connsiteX6" fmla="*/ 344603 w 1373303"/>
                <a:gd name="connsiteY6" fmla="*/ 727364 h 1449230"/>
                <a:gd name="connsiteX7" fmla="*/ 479685 w 1373303"/>
                <a:gd name="connsiteY7" fmla="*/ 675409 h 1449230"/>
                <a:gd name="connsiteX8" fmla="*/ 458903 w 1373303"/>
                <a:gd name="connsiteY8" fmla="*/ 581891 h 1449230"/>
                <a:gd name="connsiteX9" fmla="*/ 458903 w 1373303"/>
                <a:gd name="connsiteY9" fmla="*/ 311727 h 1449230"/>
                <a:gd name="connsiteX10" fmla="*/ 469294 w 1373303"/>
                <a:gd name="connsiteY10" fmla="*/ 280555 h 1449230"/>
                <a:gd name="connsiteX11" fmla="*/ 500466 w 1373303"/>
                <a:gd name="connsiteY11" fmla="*/ 238991 h 1449230"/>
                <a:gd name="connsiteX12" fmla="*/ 510857 w 1373303"/>
                <a:gd name="connsiteY12" fmla="*/ 207818 h 1449230"/>
                <a:gd name="connsiteX13" fmla="*/ 552421 w 1373303"/>
                <a:gd name="connsiteY13" fmla="*/ 145473 h 1449230"/>
                <a:gd name="connsiteX14" fmla="*/ 573203 w 1373303"/>
                <a:gd name="connsiteY14" fmla="*/ 114300 h 1449230"/>
                <a:gd name="connsiteX15" fmla="*/ 604375 w 1373303"/>
                <a:gd name="connsiteY15" fmla="*/ 51955 h 1449230"/>
                <a:gd name="connsiteX16" fmla="*/ 645939 w 1373303"/>
                <a:gd name="connsiteY16" fmla="*/ 31173 h 1449230"/>
                <a:gd name="connsiteX17" fmla="*/ 708285 w 1373303"/>
                <a:gd name="connsiteY17" fmla="*/ 0 h 1449230"/>
                <a:gd name="connsiteX18" fmla="*/ 822585 w 1373303"/>
                <a:gd name="connsiteY18" fmla="*/ 10391 h 1449230"/>
                <a:gd name="connsiteX19" fmla="*/ 874539 w 1373303"/>
                <a:gd name="connsiteY19" fmla="*/ 20782 h 1449230"/>
                <a:gd name="connsiteX20" fmla="*/ 936885 w 1373303"/>
                <a:gd name="connsiteY20" fmla="*/ 83127 h 1449230"/>
                <a:gd name="connsiteX21" fmla="*/ 1009621 w 1373303"/>
                <a:gd name="connsiteY21" fmla="*/ 176646 h 1449230"/>
                <a:gd name="connsiteX22" fmla="*/ 1030403 w 1373303"/>
                <a:gd name="connsiteY22" fmla="*/ 259773 h 1449230"/>
                <a:gd name="connsiteX23" fmla="*/ 1040794 w 1373303"/>
                <a:gd name="connsiteY23" fmla="*/ 363682 h 1449230"/>
                <a:gd name="connsiteX24" fmla="*/ 1030403 w 1373303"/>
                <a:gd name="connsiteY24" fmla="*/ 529936 h 1449230"/>
                <a:gd name="connsiteX25" fmla="*/ 999230 w 1373303"/>
                <a:gd name="connsiteY25" fmla="*/ 592282 h 1449230"/>
                <a:gd name="connsiteX26" fmla="*/ 968057 w 1373303"/>
                <a:gd name="connsiteY26" fmla="*/ 654627 h 1449230"/>
                <a:gd name="connsiteX27" fmla="*/ 978448 w 1373303"/>
                <a:gd name="connsiteY27" fmla="*/ 685800 h 1449230"/>
                <a:gd name="connsiteX28" fmla="*/ 1020012 w 1373303"/>
                <a:gd name="connsiteY28" fmla="*/ 696191 h 1449230"/>
                <a:gd name="connsiteX29" fmla="*/ 1051185 w 1373303"/>
                <a:gd name="connsiteY29" fmla="*/ 706582 h 1449230"/>
                <a:gd name="connsiteX30" fmla="*/ 1144703 w 1373303"/>
                <a:gd name="connsiteY30" fmla="*/ 789709 h 1449230"/>
                <a:gd name="connsiteX31" fmla="*/ 1175875 w 1373303"/>
                <a:gd name="connsiteY31" fmla="*/ 810491 h 1449230"/>
                <a:gd name="connsiteX32" fmla="*/ 1196657 w 1373303"/>
                <a:gd name="connsiteY32" fmla="*/ 841664 h 1449230"/>
                <a:gd name="connsiteX33" fmla="*/ 1248612 w 1373303"/>
                <a:gd name="connsiteY33" fmla="*/ 904009 h 1449230"/>
                <a:gd name="connsiteX34" fmla="*/ 1269394 w 1373303"/>
                <a:gd name="connsiteY34" fmla="*/ 976746 h 1449230"/>
                <a:gd name="connsiteX35" fmla="*/ 1300566 w 1373303"/>
                <a:gd name="connsiteY35" fmla="*/ 1070264 h 1449230"/>
                <a:gd name="connsiteX36" fmla="*/ 1310957 w 1373303"/>
                <a:gd name="connsiteY36" fmla="*/ 1101436 h 1449230"/>
                <a:gd name="connsiteX37" fmla="*/ 1331739 w 1373303"/>
                <a:gd name="connsiteY37" fmla="*/ 1184564 h 1449230"/>
                <a:gd name="connsiteX38" fmla="*/ 1352521 w 1373303"/>
                <a:gd name="connsiteY38" fmla="*/ 1246909 h 1449230"/>
                <a:gd name="connsiteX39" fmla="*/ 1373303 w 1373303"/>
                <a:gd name="connsiteY39" fmla="*/ 1371600 h 1449230"/>
                <a:gd name="connsiteX40" fmla="*/ 1342130 w 1373303"/>
                <a:gd name="connsiteY40" fmla="*/ 1392382 h 1449230"/>
                <a:gd name="connsiteX41" fmla="*/ 1238221 w 1373303"/>
                <a:gd name="connsiteY41" fmla="*/ 1381991 h 1449230"/>
                <a:gd name="connsiteX42" fmla="*/ 1051185 w 1373303"/>
                <a:gd name="connsiteY42" fmla="*/ 1371600 h 1449230"/>
                <a:gd name="connsiteX43" fmla="*/ 781021 w 1373303"/>
                <a:gd name="connsiteY43" fmla="*/ 1381991 h 1449230"/>
                <a:gd name="connsiteX44" fmla="*/ 718675 w 1373303"/>
                <a:gd name="connsiteY44" fmla="*/ 1392382 h 1449230"/>
                <a:gd name="connsiteX45" fmla="*/ 666721 w 1373303"/>
                <a:gd name="connsiteY45" fmla="*/ 1402773 h 1449230"/>
                <a:gd name="connsiteX46" fmla="*/ 573203 w 1373303"/>
                <a:gd name="connsiteY46" fmla="*/ 1413164 h 1449230"/>
                <a:gd name="connsiteX0" fmla="*/ 573203 w 1373303"/>
                <a:gd name="connsiteY0" fmla="*/ 1413164 h 1449230"/>
                <a:gd name="connsiteX1" fmla="*/ 510857 w 1373303"/>
                <a:gd name="connsiteY1" fmla="*/ 1423555 h 1449230"/>
                <a:gd name="connsiteX2" fmla="*/ 251085 w 1373303"/>
                <a:gd name="connsiteY2" fmla="*/ 1444336 h 1449230"/>
                <a:gd name="connsiteX3" fmla="*/ 2569 w 1373303"/>
                <a:gd name="connsiteY3" fmla="*/ 1449099 h 1449230"/>
                <a:gd name="connsiteX4" fmla="*/ 22485 w 1373303"/>
                <a:gd name="connsiteY4" fmla="*/ 1298864 h 1449230"/>
                <a:gd name="connsiteX5" fmla="*/ 126394 w 1373303"/>
                <a:gd name="connsiteY5" fmla="*/ 935182 h 1449230"/>
                <a:gd name="connsiteX6" fmla="*/ 344603 w 1373303"/>
                <a:gd name="connsiteY6" fmla="*/ 727364 h 1449230"/>
                <a:gd name="connsiteX7" fmla="*/ 498735 w 1373303"/>
                <a:gd name="connsiteY7" fmla="*/ 673028 h 1449230"/>
                <a:gd name="connsiteX8" fmla="*/ 458903 w 1373303"/>
                <a:gd name="connsiteY8" fmla="*/ 581891 h 1449230"/>
                <a:gd name="connsiteX9" fmla="*/ 458903 w 1373303"/>
                <a:gd name="connsiteY9" fmla="*/ 311727 h 1449230"/>
                <a:gd name="connsiteX10" fmla="*/ 469294 w 1373303"/>
                <a:gd name="connsiteY10" fmla="*/ 280555 h 1449230"/>
                <a:gd name="connsiteX11" fmla="*/ 500466 w 1373303"/>
                <a:gd name="connsiteY11" fmla="*/ 238991 h 1449230"/>
                <a:gd name="connsiteX12" fmla="*/ 510857 w 1373303"/>
                <a:gd name="connsiteY12" fmla="*/ 207818 h 1449230"/>
                <a:gd name="connsiteX13" fmla="*/ 552421 w 1373303"/>
                <a:gd name="connsiteY13" fmla="*/ 145473 h 1449230"/>
                <a:gd name="connsiteX14" fmla="*/ 573203 w 1373303"/>
                <a:gd name="connsiteY14" fmla="*/ 114300 h 1449230"/>
                <a:gd name="connsiteX15" fmla="*/ 604375 w 1373303"/>
                <a:gd name="connsiteY15" fmla="*/ 51955 h 1449230"/>
                <a:gd name="connsiteX16" fmla="*/ 645939 w 1373303"/>
                <a:gd name="connsiteY16" fmla="*/ 31173 h 1449230"/>
                <a:gd name="connsiteX17" fmla="*/ 708285 w 1373303"/>
                <a:gd name="connsiteY17" fmla="*/ 0 h 1449230"/>
                <a:gd name="connsiteX18" fmla="*/ 822585 w 1373303"/>
                <a:gd name="connsiteY18" fmla="*/ 10391 h 1449230"/>
                <a:gd name="connsiteX19" fmla="*/ 874539 w 1373303"/>
                <a:gd name="connsiteY19" fmla="*/ 20782 h 1449230"/>
                <a:gd name="connsiteX20" fmla="*/ 936885 w 1373303"/>
                <a:gd name="connsiteY20" fmla="*/ 83127 h 1449230"/>
                <a:gd name="connsiteX21" fmla="*/ 1009621 w 1373303"/>
                <a:gd name="connsiteY21" fmla="*/ 176646 h 1449230"/>
                <a:gd name="connsiteX22" fmla="*/ 1030403 w 1373303"/>
                <a:gd name="connsiteY22" fmla="*/ 259773 h 1449230"/>
                <a:gd name="connsiteX23" fmla="*/ 1040794 w 1373303"/>
                <a:gd name="connsiteY23" fmla="*/ 363682 h 1449230"/>
                <a:gd name="connsiteX24" fmla="*/ 1030403 w 1373303"/>
                <a:gd name="connsiteY24" fmla="*/ 529936 h 1449230"/>
                <a:gd name="connsiteX25" fmla="*/ 999230 w 1373303"/>
                <a:gd name="connsiteY25" fmla="*/ 592282 h 1449230"/>
                <a:gd name="connsiteX26" fmla="*/ 968057 w 1373303"/>
                <a:gd name="connsiteY26" fmla="*/ 654627 h 1449230"/>
                <a:gd name="connsiteX27" fmla="*/ 978448 w 1373303"/>
                <a:gd name="connsiteY27" fmla="*/ 685800 h 1449230"/>
                <a:gd name="connsiteX28" fmla="*/ 1020012 w 1373303"/>
                <a:gd name="connsiteY28" fmla="*/ 696191 h 1449230"/>
                <a:gd name="connsiteX29" fmla="*/ 1051185 w 1373303"/>
                <a:gd name="connsiteY29" fmla="*/ 706582 h 1449230"/>
                <a:gd name="connsiteX30" fmla="*/ 1144703 w 1373303"/>
                <a:gd name="connsiteY30" fmla="*/ 789709 h 1449230"/>
                <a:gd name="connsiteX31" fmla="*/ 1175875 w 1373303"/>
                <a:gd name="connsiteY31" fmla="*/ 810491 h 1449230"/>
                <a:gd name="connsiteX32" fmla="*/ 1196657 w 1373303"/>
                <a:gd name="connsiteY32" fmla="*/ 841664 h 1449230"/>
                <a:gd name="connsiteX33" fmla="*/ 1248612 w 1373303"/>
                <a:gd name="connsiteY33" fmla="*/ 904009 h 1449230"/>
                <a:gd name="connsiteX34" fmla="*/ 1269394 w 1373303"/>
                <a:gd name="connsiteY34" fmla="*/ 976746 h 1449230"/>
                <a:gd name="connsiteX35" fmla="*/ 1300566 w 1373303"/>
                <a:gd name="connsiteY35" fmla="*/ 1070264 h 1449230"/>
                <a:gd name="connsiteX36" fmla="*/ 1310957 w 1373303"/>
                <a:gd name="connsiteY36" fmla="*/ 1101436 h 1449230"/>
                <a:gd name="connsiteX37" fmla="*/ 1331739 w 1373303"/>
                <a:gd name="connsiteY37" fmla="*/ 1184564 h 1449230"/>
                <a:gd name="connsiteX38" fmla="*/ 1352521 w 1373303"/>
                <a:gd name="connsiteY38" fmla="*/ 1246909 h 1449230"/>
                <a:gd name="connsiteX39" fmla="*/ 1373303 w 1373303"/>
                <a:gd name="connsiteY39" fmla="*/ 1371600 h 1449230"/>
                <a:gd name="connsiteX40" fmla="*/ 1342130 w 1373303"/>
                <a:gd name="connsiteY40" fmla="*/ 1392382 h 1449230"/>
                <a:gd name="connsiteX41" fmla="*/ 1238221 w 1373303"/>
                <a:gd name="connsiteY41" fmla="*/ 1381991 h 1449230"/>
                <a:gd name="connsiteX42" fmla="*/ 1051185 w 1373303"/>
                <a:gd name="connsiteY42" fmla="*/ 1371600 h 1449230"/>
                <a:gd name="connsiteX43" fmla="*/ 781021 w 1373303"/>
                <a:gd name="connsiteY43" fmla="*/ 1381991 h 1449230"/>
                <a:gd name="connsiteX44" fmla="*/ 718675 w 1373303"/>
                <a:gd name="connsiteY44" fmla="*/ 1392382 h 1449230"/>
                <a:gd name="connsiteX45" fmla="*/ 666721 w 1373303"/>
                <a:gd name="connsiteY45" fmla="*/ 1402773 h 1449230"/>
                <a:gd name="connsiteX46" fmla="*/ 573203 w 1373303"/>
                <a:gd name="connsiteY46" fmla="*/ 1413164 h 1449230"/>
                <a:gd name="connsiteX0" fmla="*/ 573203 w 1373303"/>
                <a:gd name="connsiteY0" fmla="*/ 1413164 h 1449230"/>
                <a:gd name="connsiteX1" fmla="*/ 510857 w 1373303"/>
                <a:gd name="connsiteY1" fmla="*/ 1423555 h 1449230"/>
                <a:gd name="connsiteX2" fmla="*/ 251085 w 1373303"/>
                <a:gd name="connsiteY2" fmla="*/ 1444336 h 1449230"/>
                <a:gd name="connsiteX3" fmla="*/ 2569 w 1373303"/>
                <a:gd name="connsiteY3" fmla="*/ 1449099 h 1449230"/>
                <a:gd name="connsiteX4" fmla="*/ 22485 w 1373303"/>
                <a:gd name="connsiteY4" fmla="*/ 1298864 h 1449230"/>
                <a:gd name="connsiteX5" fmla="*/ 126394 w 1373303"/>
                <a:gd name="connsiteY5" fmla="*/ 935182 h 1449230"/>
                <a:gd name="connsiteX6" fmla="*/ 344603 w 1373303"/>
                <a:gd name="connsiteY6" fmla="*/ 727364 h 1449230"/>
                <a:gd name="connsiteX7" fmla="*/ 498735 w 1373303"/>
                <a:gd name="connsiteY7" fmla="*/ 673028 h 1449230"/>
                <a:gd name="connsiteX8" fmla="*/ 458903 w 1373303"/>
                <a:gd name="connsiteY8" fmla="*/ 581891 h 1449230"/>
                <a:gd name="connsiteX9" fmla="*/ 458903 w 1373303"/>
                <a:gd name="connsiteY9" fmla="*/ 311727 h 1449230"/>
                <a:gd name="connsiteX10" fmla="*/ 500466 w 1373303"/>
                <a:gd name="connsiteY10" fmla="*/ 238991 h 1449230"/>
                <a:gd name="connsiteX11" fmla="*/ 510857 w 1373303"/>
                <a:gd name="connsiteY11" fmla="*/ 207818 h 1449230"/>
                <a:gd name="connsiteX12" fmla="*/ 552421 w 1373303"/>
                <a:gd name="connsiteY12" fmla="*/ 145473 h 1449230"/>
                <a:gd name="connsiteX13" fmla="*/ 573203 w 1373303"/>
                <a:gd name="connsiteY13" fmla="*/ 114300 h 1449230"/>
                <a:gd name="connsiteX14" fmla="*/ 604375 w 1373303"/>
                <a:gd name="connsiteY14" fmla="*/ 51955 h 1449230"/>
                <a:gd name="connsiteX15" fmla="*/ 645939 w 1373303"/>
                <a:gd name="connsiteY15" fmla="*/ 31173 h 1449230"/>
                <a:gd name="connsiteX16" fmla="*/ 708285 w 1373303"/>
                <a:gd name="connsiteY16" fmla="*/ 0 h 1449230"/>
                <a:gd name="connsiteX17" fmla="*/ 822585 w 1373303"/>
                <a:gd name="connsiteY17" fmla="*/ 10391 h 1449230"/>
                <a:gd name="connsiteX18" fmla="*/ 874539 w 1373303"/>
                <a:gd name="connsiteY18" fmla="*/ 20782 h 1449230"/>
                <a:gd name="connsiteX19" fmla="*/ 936885 w 1373303"/>
                <a:gd name="connsiteY19" fmla="*/ 83127 h 1449230"/>
                <a:gd name="connsiteX20" fmla="*/ 1009621 w 1373303"/>
                <a:gd name="connsiteY20" fmla="*/ 176646 h 1449230"/>
                <a:gd name="connsiteX21" fmla="*/ 1030403 w 1373303"/>
                <a:gd name="connsiteY21" fmla="*/ 259773 h 1449230"/>
                <a:gd name="connsiteX22" fmla="*/ 1040794 w 1373303"/>
                <a:gd name="connsiteY22" fmla="*/ 363682 h 1449230"/>
                <a:gd name="connsiteX23" fmla="*/ 1030403 w 1373303"/>
                <a:gd name="connsiteY23" fmla="*/ 529936 h 1449230"/>
                <a:gd name="connsiteX24" fmla="*/ 999230 w 1373303"/>
                <a:gd name="connsiteY24" fmla="*/ 592282 h 1449230"/>
                <a:gd name="connsiteX25" fmla="*/ 968057 w 1373303"/>
                <a:gd name="connsiteY25" fmla="*/ 654627 h 1449230"/>
                <a:gd name="connsiteX26" fmla="*/ 978448 w 1373303"/>
                <a:gd name="connsiteY26" fmla="*/ 685800 h 1449230"/>
                <a:gd name="connsiteX27" fmla="*/ 1020012 w 1373303"/>
                <a:gd name="connsiteY27" fmla="*/ 696191 h 1449230"/>
                <a:gd name="connsiteX28" fmla="*/ 1051185 w 1373303"/>
                <a:gd name="connsiteY28" fmla="*/ 706582 h 1449230"/>
                <a:gd name="connsiteX29" fmla="*/ 1144703 w 1373303"/>
                <a:gd name="connsiteY29" fmla="*/ 789709 h 1449230"/>
                <a:gd name="connsiteX30" fmla="*/ 1175875 w 1373303"/>
                <a:gd name="connsiteY30" fmla="*/ 810491 h 1449230"/>
                <a:gd name="connsiteX31" fmla="*/ 1196657 w 1373303"/>
                <a:gd name="connsiteY31" fmla="*/ 841664 h 1449230"/>
                <a:gd name="connsiteX32" fmla="*/ 1248612 w 1373303"/>
                <a:gd name="connsiteY32" fmla="*/ 904009 h 1449230"/>
                <a:gd name="connsiteX33" fmla="*/ 1269394 w 1373303"/>
                <a:gd name="connsiteY33" fmla="*/ 976746 h 1449230"/>
                <a:gd name="connsiteX34" fmla="*/ 1300566 w 1373303"/>
                <a:gd name="connsiteY34" fmla="*/ 1070264 h 1449230"/>
                <a:gd name="connsiteX35" fmla="*/ 1310957 w 1373303"/>
                <a:gd name="connsiteY35" fmla="*/ 1101436 h 1449230"/>
                <a:gd name="connsiteX36" fmla="*/ 1331739 w 1373303"/>
                <a:gd name="connsiteY36" fmla="*/ 1184564 h 1449230"/>
                <a:gd name="connsiteX37" fmla="*/ 1352521 w 1373303"/>
                <a:gd name="connsiteY37" fmla="*/ 1246909 h 1449230"/>
                <a:gd name="connsiteX38" fmla="*/ 1373303 w 1373303"/>
                <a:gd name="connsiteY38" fmla="*/ 1371600 h 1449230"/>
                <a:gd name="connsiteX39" fmla="*/ 1342130 w 1373303"/>
                <a:gd name="connsiteY39" fmla="*/ 1392382 h 1449230"/>
                <a:gd name="connsiteX40" fmla="*/ 1238221 w 1373303"/>
                <a:gd name="connsiteY40" fmla="*/ 1381991 h 1449230"/>
                <a:gd name="connsiteX41" fmla="*/ 1051185 w 1373303"/>
                <a:gd name="connsiteY41" fmla="*/ 1371600 h 1449230"/>
                <a:gd name="connsiteX42" fmla="*/ 781021 w 1373303"/>
                <a:gd name="connsiteY42" fmla="*/ 1381991 h 1449230"/>
                <a:gd name="connsiteX43" fmla="*/ 718675 w 1373303"/>
                <a:gd name="connsiteY43" fmla="*/ 1392382 h 1449230"/>
                <a:gd name="connsiteX44" fmla="*/ 666721 w 1373303"/>
                <a:gd name="connsiteY44" fmla="*/ 1402773 h 1449230"/>
                <a:gd name="connsiteX45" fmla="*/ 573203 w 1373303"/>
                <a:gd name="connsiteY45" fmla="*/ 1413164 h 1449230"/>
                <a:gd name="connsiteX0" fmla="*/ 573203 w 1373303"/>
                <a:gd name="connsiteY0" fmla="*/ 1413164 h 1449230"/>
                <a:gd name="connsiteX1" fmla="*/ 510857 w 1373303"/>
                <a:gd name="connsiteY1" fmla="*/ 1423555 h 1449230"/>
                <a:gd name="connsiteX2" fmla="*/ 251085 w 1373303"/>
                <a:gd name="connsiteY2" fmla="*/ 1444336 h 1449230"/>
                <a:gd name="connsiteX3" fmla="*/ 2569 w 1373303"/>
                <a:gd name="connsiteY3" fmla="*/ 1449099 h 1449230"/>
                <a:gd name="connsiteX4" fmla="*/ 22485 w 1373303"/>
                <a:gd name="connsiteY4" fmla="*/ 1298864 h 1449230"/>
                <a:gd name="connsiteX5" fmla="*/ 126394 w 1373303"/>
                <a:gd name="connsiteY5" fmla="*/ 935182 h 1449230"/>
                <a:gd name="connsiteX6" fmla="*/ 344603 w 1373303"/>
                <a:gd name="connsiteY6" fmla="*/ 727364 h 1449230"/>
                <a:gd name="connsiteX7" fmla="*/ 498735 w 1373303"/>
                <a:gd name="connsiteY7" fmla="*/ 673028 h 1449230"/>
                <a:gd name="connsiteX8" fmla="*/ 458903 w 1373303"/>
                <a:gd name="connsiteY8" fmla="*/ 581891 h 1449230"/>
                <a:gd name="connsiteX9" fmla="*/ 458903 w 1373303"/>
                <a:gd name="connsiteY9" fmla="*/ 311727 h 1449230"/>
                <a:gd name="connsiteX10" fmla="*/ 510857 w 1373303"/>
                <a:gd name="connsiteY10" fmla="*/ 207818 h 1449230"/>
                <a:gd name="connsiteX11" fmla="*/ 552421 w 1373303"/>
                <a:gd name="connsiteY11" fmla="*/ 145473 h 1449230"/>
                <a:gd name="connsiteX12" fmla="*/ 573203 w 1373303"/>
                <a:gd name="connsiteY12" fmla="*/ 114300 h 1449230"/>
                <a:gd name="connsiteX13" fmla="*/ 604375 w 1373303"/>
                <a:gd name="connsiteY13" fmla="*/ 51955 h 1449230"/>
                <a:gd name="connsiteX14" fmla="*/ 645939 w 1373303"/>
                <a:gd name="connsiteY14" fmla="*/ 31173 h 1449230"/>
                <a:gd name="connsiteX15" fmla="*/ 708285 w 1373303"/>
                <a:gd name="connsiteY15" fmla="*/ 0 h 1449230"/>
                <a:gd name="connsiteX16" fmla="*/ 822585 w 1373303"/>
                <a:gd name="connsiteY16" fmla="*/ 10391 h 1449230"/>
                <a:gd name="connsiteX17" fmla="*/ 874539 w 1373303"/>
                <a:gd name="connsiteY17" fmla="*/ 20782 h 1449230"/>
                <a:gd name="connsiteX18" fmla="*/ 936885 w 1373303"/>
                <a:gd name="connsiteY18" fmla="*/ 83127 h 1449230"/>
                <a:gd name="connsiteX19" fmla="*/ 1009621 w 1373303"/>
                <a:gd name="connsiteY19" fmla="*/ 176646 h 1449230"/>
                <a:gd name="connsiteX20" fmla="*/ 1030403 w 1373303"/>
                <a:gd name="connsiteY20" fmla="*/ 259773 h 1449230"/>
                <a:gd name="connsiteX21" fmla="*/ 1040794 w 1373303"/>
                <a:gd name="connsiteY21" fmla="*/ 363682 h 1449230"/>
                <a:gd name="connsiteX22" fmla="*/ 1030403 w 1373303"/>
                <a:gd name="connsiteY22" fmla="*/ 529936 h 1449230"/>
                <a:gd name="connsiteX23" fmla="*/ 999230 w 1373303"/>
                <a:gd name="connsiteY23" fmla="*/ 592282 h 1449230"/>
                <a:gd name="connsiteX24" fmla="*/ 968057 w 1373303"/>
                <a:gd name="connsiteY24" fmla="*/ 654627 h 1449230"/>
                <a:gd name="connsiteX25" fmla="*/ 978448 w 1373303"/>
                <a:gd name="connsiteY25" fmla="*/ 685800 h 1449230"/>
                <a:gd name="connsiteX26" fmla="*/ 1020012 w 1373303"/>
                <a:gd name="connsiteY26" fmla="*/ 696191 h 1449230"/>
                <a:gd name="connsiteX27" fmla="*/ 1051185 w 1373303"/>
                <a:gd name="connsiteY27" fmla="*/ 706582 h 1449230"/>
                <a:gd name="connsiteX28" fmla="*/ 1144703 w 1373303"/>
                <a:gd name="connsiteY28" fmla="*/ 789709 h 1449230"/>
                <a:gd name="connsiteX29" fmla="*/ 1175875 w 1373303"/>
                <a:gd name="connsiteY29" fmla="*/ 810491 h 1449230"/>
                <a:gd name="connsiteX30" fmla="*/ 1196657 w 1373303"/>
                <a:gd name="connsiteY30" fmla="*/ 841664 h 1449230"/>
                <a:gd name="connsiteX31" fmla="*/ 1248612 w 1373303"/>
                <a:gd name="connsiteY31" fmla="*/ 904009 h 1449230"/>
                <a:gd name="connsiteX32" fmla="*/ 1269394 w 1373303"/>
                <a:gd name="connsiteY32" fmla="*/ 976746 h 1449230"/>
                <a:gd name="connsiteX33" fmla="*/ 1300566 w 1373303"/>
                <a:gd name="connsiteY33" fmla="*/ 1070264 h 1449230"/>
                <a:gd name="connsiteX34" fmla="*/ 1310957 w 1373303"/>
                <a:gd name="connsiteY34" fmla="*/ 1101436 h 1449230"/>
                <a:gd name="connsiteX35" fmla="*/ 1331739 w 1373303"/>
                <a:gd name="connsiteY35" fmla="*/ 1184564 h 1449230"/>
                <a:gd name="connsiteX36" fmla="*/ 1352521 w 1373303"/>
                <a:gd name="connsiteY36" fmla="*/ 1246909 h 1449230"/>
                <a:gd name="connsiteX37" fmla="*/ 1373303 w 1373303"/>
                <a:gd name="connsiteY37" fmla="*/ 1371600 h 1449230"/>
                <a:gd name="connsiteX38" fmla="*/ 1342130 w 1373303"/>
                <a:gd name="connsiteY38" fmla="*/ 1392382 h 1449230"/>
                <a:gd name="connsiteX39" fmla="*/ 1238221 w 1373303"/>
                <a:gd name="connsiteY39" fmla="*/ 1381991 h 1449230"/>
                <a:gd name="connsiteX40" fmla="*/ 1051185 w 1373303"/>
                <a:gd name="connsiteY40" fmla="*/ 1371600 h 1449230"/>
                <a:gd name="connsiteX41" fmla="*/ 781021 w 1373303"/>
                <a:gd name="connsiteY41" fmla="*/ 1381991 h 1449230"/>
                <a:gd name="connsiteX42" fmla="*/ 718675 w 1373303"/>
                <a:gd name="connsiteY42" fmla="*/ 1392382 h 1449230"/>
                <a:gd name="connsiteX43" fmla="*/ 666721 w 1373303"/>
                <a:gd name="connsiteY43" fmla="*/ 1402773 h 1449230"/>
                <a:gd name="connsiteX44" fmla="*/ 573203 w 1373303"/>
                <a:gd name="connsiteY44" fmla="*/ 1413164 h 1449230"/>
                <a:gd name="connsiteX0" fmla="*/ 573203 w 1373303"/>
                <a:gd name="connsiteY0" fmla="*/ 1413164 h 1449230"/>
                <a:gd name="connsiteX1" fmla="*/ 510857 w 1373303"/>
                <a:gd name="connsiteY1" fmla="*/ 1423555 h 1449230"/>
                <a:gd name="connsiteX2" fmla="*/ 251085 w 1373303"/>
                <a:gd name="connsiteY2" fmla="*/ 1444336 h 1449230"/>
                <a:gd name="connsiteX3" fmla="*/ 2569 w 1373303"/>
                <a:gd name="connsiteY3" fmla="*/ 1449099 h 1449230"/>
                <a:gd name="connsiteX4" fmla="*/ 22485 w 1373303"/>
                <a:gd name="connsiteY4" fmla="*/ 1298864 h 1449230"/>
                <a:gd name="connsiteX5" fmla="*/ 126394 w 1373303"/>
                <a:gd name="connsiteY5" fmla="*/ 935182 h 1449230"/>
                <a:gd name="connsiteX6" fmla="*/ 344603 w 1373303"/>
                <a:gd name="connsiteY6" fmla="*/ 727364 h 1449230"/>
                <a:gd name="connsiteX7" fmla="*/ 498735 w 1373303"/>
                <a:gd name="connsiteY7" fmla="*/ 673028 h 1449230"/>
                <a:gd name="connsiteX8" fmla="*/ 458903 w 1373303"/>
                <a:gd name="connsiteY8" fmla="*/ 581891 h 1449230"/>
                <a:gd name="connsiteX9" fmla="*/ 458903 w 1373303"/>
                <a:gd name="connsiteY9" fmla="*/ 311727 h 1449230"/>
                <a:gd name="connsiteX10" fmla="*/ 552421 w 1373303"/>
                <a:gd name="connsiteY10" fmla="*/ 145473 h 1449230"/>
                <a:gd name="connsiteX11" fmla="*/ 573203 w 1373303"/>
                <a:gd name="connsiteY11" fmla="*/ 114300 h 1449230"/>
                <a:gd name="connsiteX12" fmla="*/ 604375 w 1373303"/>
                <a:gd name="connsiteY12" fmla="*/ 51955 h 1449230"/>
                <a:gd name="connsiteX13" fmla="*/ 645939 w 1373303"/>
                <a:gd name="connsiteY13" fmla="*/ 31173 h 1449230"/>
                <a:gd name="connsiteX14" fmla="*/ 708285 w 1373303"/>
                <a:gd name="connsiteY14" fmla="*/ 0 h 1449230"/>
                <a:gd name="connsiteX15" fmla="*/ 822585 w 1373303"/>
                <a:gd name="connsiteY15" fmla="*/ 10391 h 1449230"/>
                <a:gd name="connsiteX16" fmla="*/ 874539 w 1373303"/>
                <a:gd name="connsiteY16" fmla="*/ 20782 h 1449230"/>
                <a:gd name="connsiteX17" fmla="*/ 936885 w 1373303"/>
                <a:gd name="connsiteY17" fmla="*/ 83127 h 1449230"/>
                <a:gd name="connsiteX18" fmla="*/ 1009621 w 1373303"/>
                <a:gd name="connsiteY18" fmla="*/ 176646 h 1449230"/>
                <a:gd name="connsiteX19" fmla="*/ 1030403 w 1373303"/>
                <a:gd name="connsiteY19" fmla="*/ 259773 h 1449230"/>
                <a:gd name="connsiteX20" fmla="*/ 1040794 w 1373303"/>
                <a:gd name="connsiteY20" fmla="*/ 363682 h 1449230"/>
                <a:gd name="connsiteX21" fmla="*/ 1030403 w 1373303"/>
                <a:gd name="connsiteY21" fmla="*/ 529936 h 1449230"/>
                <a:gd name="connsiteX22" fmla="*/ 999230 w 1373303"/>
                <a:gd name="connsiteY22" fmla="*/ 592282 h 1449230"/>
                <a:gd name="connsiteX23" fmla="*/ 968057 w 1373303"/>
                <a:gd name="connsiteY23" fmla="*/ 654627 h 1449230"/>
                <a:gd name="connsiteX24" fmla="*/ 978448 w 1373303"/>
                <a:gd name="connsiteY24" fmla="*/ 685800 h 1449230"/>
                <a:gd name="connsiteX25" fmla="*/ 1020012 w 1373303"/>
                <a:gd name="connsiteY25" fmla="*/ 696191 h 1449230"/>
                <a:gd name="connsiteX26" fmla="*/ 1051185 w 1373303"/>
                <a:gd name="connsiteY26" fmla="*/ 706582 h 1449230"/>
                <a:gd name="connsiteX27" fmla="*/ 1144703 w 1373303"/>
                <a:gd name="connsiteY27" fmla="*/ 789709 h 1449230"/>
                <a:gd name="connsiteX28" fmla="*/ 1175875 w 1373303"/>
                <a:gd name="connsiteY28" fmla="*/ 810491 h 1449230"/>
                <a:gd name="connsiteX29" fmla="*/ 1196657 w 1373303"/>
                <a:gd name="connsiteY29" fmla="*/ 841664 h 1449230"/>
                <a:gd name="connsiteX30" fmla="*/ 1248612 w 1373303"/>
                <a:gd name="connsiteY30" fmla="*/ 904009 h 1449230"/>
                <a:gd name="connsiteX31" fmla="*/ 1269394 w 1373303"/>
                <a:gd name="connsiteY31" fmla="*/ 976746 h 1449230"/>
                <a:gd name="connsiteX32" fmla="*/ 1300566 w 1373303"/>
                <a:gd name="connsiteY32" fmla="*/ 1070264 h 1449230"/>
                <a:gd name="connsiteX33" fmla="*/ 1310957 w 1373303"/>
                <a:gd name="connsiteY33" fmla="*/ 1101436 h 1449230"/>
                <a:gd name="connsiteX34" fmla="*/ 1331739 w 1373303"/>
                <a:gd name="connsiteY34" fmla="*/ 1184564 h 1449230"/>
                <a:gd name="connsiteX35" fmla="*/ 1352521 w 1373303"/>
                <a:gd name="connsiteY35" fmla="*/ 1246909 h 1449230"/>
                <a:gd name="connsiteX36" fmla="*/ 1373303 w 1373303"/>
                <a:gd name="connsiteY36" fmla="*/ 1371600 h 1449230"/>
                <a:gd name="connsiteX37" fmla="*/ 1342130 w 1373303"/>
                <a:gd name="connsiteY37" fmla="*/ 1392382 h 1449230"/>
                <a:gd name="connsiteX38" fmla="*/ 1238221 w 1373303"/>
                <a:gd name="connsiteY38" fmla="*/ 1381991 h 1449230"/>
                <a:gd name="connsiteX39" fmla="*/ 1051185 w 1373303"/>
                <a:gd name="connsiteY39" fmla="*/ 1371600 h 1449230"/>
                <a:gd name="connsiteX40" fmla="*/ 781021 w 1373303"/>
                <a:gd name="connsiteY40" fmla="*/ 1381991 h 1449230"/>
                <a:gd name="connsiteX41" fmla="*/ 718675 w 1373303"/>
                <a:gd name="connsiteY41" fmla="*/ 1392382 h 1449230"/>
                <a:gd name="connsiteX42" fmla="*/ 666721 w 1373303"/>
                <a:gd name="connsiteY42" fmla="*/ 1402773 h 1449230"/>
                <a:gd name="connsiteX43" fmla="*/ 573203 w 1373303"/>
                <a:gd name="connsiteY43" fmla="*/ 1413164 h 1449230"/>
                <a:gd name="connsiteX0" fmla="*/ 573203 w 1373303"/>
                <a:gd name="connsiteY0" fmla="*/ 1413164 h 1449230"/>
                <a:gd name="connsiteX1" fmla="*/ 510857 w 1373303"/>
                <a:gd name="connsiteY1" fmla="*/ 1423555 h 1449230"/>
                <a:gd name="connsiteX2" fmla="*/ 251085 w 1373303"/>
                <a:gd name="connsiteY2" fmla="*/ 1444336 h 1449230"/>
                <a:gd name="connsiteX3" fmla="*/ 2569 w 1373303"/>
                <a:gd name="connsiteY3" fmla="*/ 1449099 h 1449230"/>
                <a:gd name="connsiteX4" fmla="*/ 22485 w 1373303"/>
                <a:gd name="connsiteY4" fmla="*/ 1298864 h 1449230"/>
                <a:gd name="connsiteX5" fmla="*/ 126394 w 1373303"/>
                <a:gd name="connsiteY5" fmla="*/ 935182 h 1449230"/>
                <a:gd name="connsiteX6" fmla="*/ 344603 w 1373303"/>
                <a:gd name="connsiteY6" fmla="*/ 727364 h 1449230"/>
                <a:gd name="connsiteX7" fmla="*/ 498735 w 1373303"/>
                <a:gd name="connsiteY7" fmla="*/ 673028 h 1449230"/>
                <a:gd name="connsiteX8" fmla="*/ 458903 w 1373303"/>
                <a:gd name="connsiteY8" fmla="*/ 581891 h 1449230"/>
                <a:gd name="connsiteX9" fmla="*/ 458903 w 1373303"/>
                <a:gd name="connsiteY9" fmla="*/ 311727 h 1449230"/>
                <a:gd name="connsiteX10" fmla="*/ 573203 w 1373303"/>
                <a:gd name="connsiteY10" fmla="*/ 114300 h 1449230"/>
                <a:gd name="connsiteX11" fmla="*/ 604375 w 1373303"/>
                <a:gd name="connsiteY11" fmla="*/ 51955 h 1449230"/>
                <a:gd name="connsiteX12" fmla="*/ 645939 w 1373303"/>
                <a:gd name="connsiteY12" fmla="*/ 31173 h 1449230"/>
                <a:gd name="connsiteX13" fmla="*/ 708285 w 1373303"/>
                <a:gd name="connsiteY13" fmla="*/ 0 h 1449230"/>
                <a:gd name="connsiteX14" fmla="*/ 822585 w 1373303"/>
                <a:gd name="connsiteY14" fmla="*/ 10391 h 1449230"/>
                <a:gd name="connsiteX15" fmla="*/ 874539 w 1373303"/>
                <a:gd name="connsiteY15" fmla="*/ 20782 h 1449230"/>
                <a:gd name="connsiteX16" fmla="*/ 936885 w 1373303"/>
                <a:gd name="connsiteY16" fmla="*/ 83127 h 1449230"/>
                <a:gd name="connsiteX17" fmla="*/ 1009621 w 1373303"/>
                <a:gd name="connsiteY17" fmla="*/ 176646 h 1449230"/>
                <a:gd name="connsiteX18" fmla="*/ 1030403 w 1373303"/>
                <a:gd name="connsiteY18" fmla="*/ 259773 h 1449230"/>
                <a:gd name="connsiteX19" fmla="*/ 1040794 w 1373303"/>
                <a:gd name="connsiteY19" fmla="*/ 363682 h 1449230"/>
                <a:gd name="connsiteX20" fmla="*/ 1030403 w 1373303"/>
                <a:gd name="connsiteY20" fmla="*/ 529936 h 1449230"/>
                <a:gd name="connsiteX21" fmla="*/ 999230 w 1373303"/>
                <a:gd name="connsiteY21" fmla="*/ 592282 h 1449230"/>
                <a:gd name="connsiteX22" fmla="*/ 968057 w 1373303"/>
                <a:gd name="connsiteY22" fmla="*/ 654627 h 1449230"/>
                <a:gd name="connsiteX23" fmla="*/ 978448 w 1373303"/>
                <a:gd name="connsiteY23" fmla="*/ 685800 h 1449230"/>
                <a:gd name="connsiteX24" fmla="*/ 1020012 w 1373303"/>
                <a:gd name="connsiteY24" fmla="*/ 696191 h 1449230"/>
                <a:gd name="connsiteX25" fmla="*/ 1051185 w 1373303"/>
                <a:gd name="connsiteY25" fmla="*/ 706582 h 1449230"/>
                <a:gd name="connsiteX26" fmla="*/ 1144703 w 1373303"/>
                <a:gd name="connsiteY26" fmla="*/ 789709 h 1449230"/>
                <a:gd name="connsiteX27" fmla="*/ 1175875 w 1373303"/>
                <a:gd name="connsiteY27" fmla="*/ 810491 h 1449230"/>
                <a:gd name="connsiteX28" fmla="*/ 1196657 w 1373303"/>
                <a:gd name="connsiteY28" fmla="*/ 841664 h 1449230"/>
                <a:gd name="connsiteX29" fmla="*/ 1248612 w 1373303"/>
                <a:gd name="connsiteY29" fmla="*/ 904009 h 1449230"/>
                <a:gd name="connsiteX30" fmla="*/ 1269394 w 1373303"/>
                <a:gd name="connsiteY30" fmla="*/ 976746 h 1449230"/>
                <a:gd name="connsiteX31" fmla="*/ 1300566 w 1373303"/>
                <a:gd name="connsiteY31" fmla="*/ 1070264 h 1449230"/>
                <a:gd name="connsiteX32" fmla="*/ 1310957 w 1373303"/>
                <a:gd name="connsiteY32" fmla="*/ 1101436 h 1449230"/>
                <a:gd name="connsiteX33" fmla="*/ 1331739 w 1373303"/>
                <a:gd name="connsiteY33" fmla="*/ 1184564 h 1449230"/>
                <a:gd name="connsiteX34" fmla="*/ 1352521 w 1373303"/>
                <a:gd name="connsiteY34" fmla="*/ 1246909 h 1449230"/>
                <a:gd name="connsiteX35" fmla="*/ 1373303 w 1373303"/>
                <a:gd name="connsiteY35" fmla="*/ 1371600 h 1449230"/>
                <a:gd name="connsiteX36" fmla="*/ 1342130 w 1373303"/>
                <a:gd name="connsiteY36" fmla="*/ 1392382 h 1449230"/>
                <a:gd name="connsiteX37" fmla="*/ 1238221 w 1373303"/>
                <a:gd name="connsiteY37" fmla="*/ 1381991 h 1449230"/>
                <a:gd name="connsiteX38" fmla="*/ 1051185 w 1373303"/>
                <a:gd name="connsiteY38" fmla="*/ 1371600 h 1449230"/>
                <a:gd name="connsiteX39" fmla="*/ 781021 w 1373303"/>
                <a:gd name="connsiteY39" fmla="*/ 1381991 h 1449230"/>
                <a:gd name="connsiteX40" fmla="*/ 718675 w 1373303"/>
                <a:gd name="connsiteY40" fmla="*/ 1392382 h 1449230"/>
                <a:gd name="connsiteX41" fmla="*/ 666721 w 1373303"/>
                <a:gd name="connsiteY41" fmla="*/ 1402773 h 1449230"/>
                <a:gd name="connsiteX42" fmla="*/ 573203 w 1373303"/>
                <a:gd name="connsiteY42" fmla="*/ 1413164 h 1449230"/>
                <a:gd name="connsiteX0" fmla="*/ 573203 w 1373303"/>
                <a:gd name="connsiteY0" fmla="*/ 1413164 h 1449230"/>
                <a:gd name="connsiteX1" fmla="*/ 510857 w 1373303"/>
                <a:gd name="connsiteY1" fmla="*/ 1423555 h 1449230"/>
                <a:gd name="connsiteX2" fmla="*/ 251085 w 1373303"/>
                <a:gd name="connsiteY2" fmla="*/ 1444336 h 1449230"/>
                <a:gd name="connsiteX3" fmla="*/ 2569 w 1373303"/>
                <a:gd name="connsiteY3" fmla="*/ 1449099 h 1449230"/>
                <a:gd name="connsiteX4" fmla="*/ 22485 w 1373303"/>
                <a:gd name="connsiteY4" fmla="*/ 1298864 h 1449230"/>
                <a:gd name="connsiteX5" fmla="*/ 126394 w 1373303"/>
                <a:gd name="connsiteY5" fmla="*/ 935182 h 1449230"/>
                <a:gd name="connsiteX6" fmla="*/ 344603 w 1373303"/>
                <a:gd name="connsiteY6" fmla="*/ 727364 h 1449230"/>
                <a:gd name="connsiteX7" fmla="*/ 498735 w 1373303"/>
                <a:gd name="connsiteY7" fmla="*/ 673028 h 1449230"/>
                <a:gd name="connsiteX8" fmla="*/ 458903 w 1373303"/>
                <a:gd name="connsiteY8" fmla="*/ 581891 h 1449230"/>
                <a:gd name="connsiteX9" fmla="*/ 458903 w 1373303"/>
                <a:gd name="connsiteY9" fmla="*/ 311727 h 1449230"/>
                <a:gd name="connsiteX10" fmla="*/ 604375 w 1373303"/>
                <a:gd name="connsiteY10" fmla="*/ 51955 h 1449230"/>
                <a:gd name="connsiteX11" fmla="*/ 645939 w 1373303"/>
                <a:gd name="connsiteY11" fmla="*/ 31173 h 1449230"/>
                <a:gd name="connsiteX12" fmla="*/ 708285 w 1373303"/>
                <a:gd name="connsiteY12" fmla="*/ 0 h 1449230"/>
                <a:gd name="connsiteX13" fmla="*/ 822585 w 1373303"/>
                <a:gd name="connsiteY13" fmla="*/ 10391 h 1449230"/>
                <a:gd name="connsiteX14" fmla="*/ 874539 w 1373303"/>
                <a:gd name="connsiteY14" fmla="*/ 20782 h 1449230"/>
                <a:gd name="connsiteX15" fmla="*/ 936885 w 1373303"/>
                <a:gd name="connsiteY15" fmla="*/ 83127 h 1449230"/>
                <a:gd name="connsiteX16" fmla="*/ 1009621 w 1373303"/>
                <a:gd name="connsiteY16" fmla="*/ 176646 h 1449230"/>
                <a:gd name="connsiteX17" fmla="*/ 1030403 w 1373303"/>
                <a:gd name="connsiteY17" fmla="*/ 259773 h 1449230"/>
                <a:gd name="connsiteX18" fmla="*/ 1040794 w 1373303"/>
                <a:gd name="connsiteY18" fmla="*/ 363682 h 1449230"/>
                <a:gd name="connsiteX19" fmla="*/ 1030403 w 1373303"/>
                <a:gd name="connsiteY19" fmla="*/ 529936 h 1449230"/>
                <a:gd name="connsiteX20" fmla="*/ 999230 w 1373303"/>
                <a:gd name="connsiteY20" fmla="*/ 592282 h 1449230"/>
                <a:gd name="connsiteX21" fmla="*/ 968057 w 1373303"/>
                <a:gd name="connsiteY21" fmla="*/ 654627 h 1449230"/>
                <a:gd name="connsiteX22" fmla="*/ 978448 w 1373303"/>
                <a:gd name="connsiteY22" fmla="*/ 685800 h 1449230"/>
                <a:gd name="connsiteX23" fmla="*/ 1020012 w 1373303"/>
                <a:gd name="connsiteY23" fmla="*/ 696191 h 1449230"/>
                <a:gd name="connsiteX24" fmla="*/ 1051185 w 1373303"/>
                <a:gd name="connsiteY24" fmla="*/ 706582 h 1449230"/>
                <a:gd name="connsiteX25" fmla="*/ 1144703 w 1373303"/>
                <a:gd name="connsiteY25" fmla="*/ 789709 h 1449230"/>
                <a:gd name="connsiteX26" fmla="*/ 1175875 w 1373303"/>
                <a:gd name="connsiteY26" fmla="*/ 810491 h 1449230"/>
                <a:gd name="connsiteX27" fmla="*/ 1196657 w 1373303"/>
                <a:gd name="connsiteY27" fmla="*/ 841664 h 1449230"/>
                <a:gd name="connsiteX28" fmla="*/ 1248612 w 1373303"/>
                <a:gd name="connsiteY28" fmla="*/ 904009 h 1449230"/>
                <a:gd name="connsiteX29" fmla="*/ 1269394 w 1373303"/>
                <a:gd name="connsiteY29" fmla="*/ 976746 h 1449230"/>
                <a:gd name="connsiteX30" fmla="*/ 1300566 w 1373303"/>
                <a:gd name="connsiteY30" fmla="*/ 1070264 h 1449230"/>
                <a:gd name="connsiteX31" fmla="*/ 1310957 w 1373303"/>
                <a:gd name="connsiteY31" fmla="*/ 1101436 h 1449230"/>
                <a:gd name="connsiteX32" fmla="*/ 1331739 w 1373303"/>
                <a:gd name="connsiteY32" fmla="*/ 1184564 h 1449230"/>
                <a:gd name="connsiteX33" fmla="*/ 1352521 w 1373303"/>
                <a:gd name="connsiteY33" fmla="*/ 1246909 h 1449230"/>
                <a:gd name="connsiteX34" fmla="*/ 1373303 w 1373303"/>
                <a:gd name="connsiteY34" fmla="*/ 1371600 h 1449230"/>
                <a:gd name="connsiteX35" fmla="*/ 1342130 w 1373303"/>
                <a:gd name="connsiteY35" fmla="*/ 1392382 h 1449230"/>
                <a:gd name="connsiteX36" fmla="*/ 1238221 w 1373303"/>
                <a:gd name="connsiteY36" fmla="*/ 1381991 h 1449230"/>
                <a:gd name="connsiteX37" fmla="*/ 1051185 w 1373303"/>
                <a:gd name="connsiteY37" fmla="*/ 1371600 h 1449230"/>
                <a:gd name="connsiteX38" fmla="*/ 781021 w 1373303"/>
                <a:gd name="connsiteY38" fmla="*/ 1381991 h 1449230"/>
                <a:gd name="connsiteX39" fmla="*/ 718675 w 1373303"/>
                <a:gd name="connsiteY39" fmla="*/ 1392382 h 1449230"/>
                <a:gd name="connsiteX40" fmla="*/ 666721 w 1373303"/>
                <a:gd name="connsiteY40" fmla="*/ 1402773 h 1449230"/>
                <a:gd name="connsiteX41" fmla="*/ 573203 w 1373303"/>
                <a:gd name="connsiteY41" fmla="*/ 1413164 h 1449230"/>
                <a:gd name="connsiteX0" fmla="*/ 573203 w 1373303"/>
                <a:gd name="connsiteY0" fmla="*/ 1413164 h 1449230"/>
                <a:gd name="connsiteX1" fmla="*/ 510857 w 1373303"/>
                <a:gd name="connsiteY1" fmla="*/ 1423555 h 1449230"/>
                <a:gd name="connsiteX2" fmla="*/ 251085 w 1373303"/>
                <a:gd name="connsiteY2" fmla="*/ 1444336 h 1449230"/>
                <a:gd name="connsiteX3" fmla="*/ 2569 w 1373303"/>
                <a:gd name="connsiteY3" fmla="*/ 1449099 h 1449230"/>
                <a:gd name="connsiteX4" fmla="*/ 22485 w 1373303"/>
                <a:gd name="connsiteY4" fmla="*/ 1298864 h 1449230"/>
                <a:gd name="connsiteX5" fmla="*/ 126394 w 1373303"/>
                <a:gd name="connsiteY5" fmla="*/ 935182 h 1449230"/>
                <a:gd name="connsiteX6" fmla="*/ 344603 w 1373303"/>
                <a:gd name="connsiteY6" fmla="*/ 727364 h 1449230"/>
                <a:gd name="connsiteX7" fmla="*/ 498735 w 1373303"/>
                <a:gd name="connsiteY7" fmla="*/ 673028 h 1449230"/>
                <a:gd name="connsiteX8" fmla="*/ 458903 w 1373303"/>
                <a:gd name="connsiteY8" fmla="*/ 581891 h 1449230"/>
                <a:gd name="connsiteX9" fmla="*/ 458903 w 1373303"/>
                <a:gd name="connsiteY9" fmla="*/ 311727 h 1449230"/>
                <a:gd name="connsiteX10" fmla="*/ 645939 w 1373303"/>
                <a:gd name="connsiteY10" fmla="*/ 31173 h 1449230"/>
                <a:gd name="connsiteX11" fmla="*/ 708285 w 1373303"/>
                <a:gd name="connsiteY11" fmla="*/ 0 h 1449230"/>
                <a:gd name="connsiteX12" fmla="*/ 822585 w 1373303"/>
                <a:gd name="connsiteY12" fmla="*/ 10391 h 1449230"/>
                <a:gd name="connsiteX13" fmla="*/ 874539 w 1373303"/>
                <a:gd name="connsiteY13" fmla="*/ 20782 h 1449230"/>
                <a:gd name="connsiteX14" fmla="*/ 936885 w 1373303"/>
                <a:gd name="connsiteY14" fmla="*/ 83127 h 1449230"/>
                <a:gd name="connsiteX15" fmla="*/ 1009621 w 1373303"/>
                <a:gd name="connsiteY15" fmla="*/ 176646 h 1449230"/>
                <a:gd name="connsiteX16" fmla="*/ 1030403 w 1373303"/>
                <a:gd name="connsiteY16" fmla="*/ 259773 h 1449230"/>
                <a:gd name="connsiteX17" fmla="*/ 1040794 w 1373303"/>
                <a:gd name="connsiteY17" fmla="*/ 363682 h 1449230"/>
                <a:gd name="connsiteX18" fmla="*/ 1030403 w 1373303"/>
                <a:gd name="connsiteY18" fmla="*/ 529936 h 1449230"/>
                <a:gd name="connsiteX19" fmla="*/ 999230 w 1373303"/>
                <a:gd name="connsiteY19" fmla="*/ 592282 h 1449230"/>
                <a:gd name="connsiteX20" fmla="*/ 968057 w 1373303"/>
                <a:gd name="connsiteY20" fmla="*/ 654627 h 1449230"/>
                <a:gd name="connsiteX21" fmla="*/ 978448 w 1373303"/>
                <a:gd name="connsiteY21" fmla="*/ 685800 h 1449230"/>
                <a:gd name="connsiteX22" fmla="*/ 1020012 w 1373303"/>
                <a:gd name="connsiteY22" fmla="*/ 696191 h 1449230"/>
                <a:gd name="connsiteX23" fmla="*/ 1051185 w 1373303"/>
                <a:gd name="connsiteY23" fmla="*/ 706582 h 1449230"/>
                <a:gd name="connsiteX24" fmla="*/ 1144703 w 1373303"/>
                <a:gd name="connsiteY24" fmla="*/ 789709 h 1449230"/>
                <a:gd name="connsiteX25" fmla="*/ 1175875 w 1373303"/>
                <a:gd name="connsiteY25" fmla="*/ 810491 h 1449230"/>
                <a:gd name="connsiteX26" fmla="*/ 1196657 w 1373303"/>
                <a:gd name="connsiteY26" fmla="*/ 841664 h 1449230"/>
                <a:gd name="connsiteX27" fmla="*/ 1248612 w 1373303"/>
                <a:gd name="connsiteY27" fmla="*/ 904009 h 1449230"/>
                <a:gd name="connsiteX28" fmla="*/ 1269394 w 1373303"/>
                <a:gd name="connsiteY28" fmla="*/ 976746 h 1449230"/>
                <a:gd name="connsiteX29" fmla="*/ 1300566 w 1373303"/>
                <a:gd name="connsiteY29" fmla="*/ 1070264 h 1449230"/>
                <a:gd name="connsiteX30" fmla="*/ 1310957 w 1373303"/>
                <a:gd name="connsiteY30" fmla="*/ 1101436 h 1449230"/>
                <a:gd name="connsiteX31" fmla="*/ 1331739 w 1373303"/>
                <a:gd name="connsiteY31" fmla="*/ 1184564 h 1449230"/>
                <a:gd name="connsiteX32" fmla="*/ 1352521 w 1373303"/>
                <a:gd name="connsiteY32" fmla="*/ 1246909 h 1449230"/>
                <a:gd name="connsiteX33" fmla="*/ 1373303 w 1373303"/>
                <a:gd name="connsiteY33" fmla="*/ 1371600 h 1449230"/>
                <a:gd name="connsiteX34" fmla="*/ 1342130 w 1373303"/>
                <a:gd name="connsiteY34" fmla="*/ 1392382 h 1449230"/>
                <a:gd name="connsiteX35" fmla="*/ 1238221 w 1373303"/>
                <a:gd name="connsiteY35" fmla="*/ 1381991 h 1449230"/>
                <a:gd name="connsiteX36" fmla="*/ 1051185 w 1373303"/>
                <a:gd name="connsiteY36" fmla="*/ 1371600 h 1449230"/>
                <a:gd name="connsiteX37" fmla="*/ 781021 w 1373303"/>
                <a:gd name="connsiteY37" fmla="*/ 1381991 h 1449230"/>
                <a:gd name="connsiteX38" fmla="*/ 718675 w 1373303"/>
                <a:gd name="connsiteY38" fmla="*/ 1392382 h 1449230"/>
                <a:gd name="connsiteX39" fmla="*/ 666721 w 1373303"/>
                <a:gd name="connsiteY39" fmla="*/ 1402773 h 1449230"/>
                <a:gd name="connsiteX40" fmla="*/ 573203 w 1373303"/>
                <a:gd name="connsiteY40" fmla="*/ 1413164 h 1449230"/>
                <a:gd name="connsiteX0" fmla="*/ 573203 w 1373303"/>
                <a:gd name="connsiteY0" fmla="*/ 1413164 h 1449230"/>
                <a:gd name="connsiteX1" fmla="*/ 510857 w 1373303"/>
                <a:gd name="connsiteY1" fmla="*/ 1423555 h 1449230"/>
                <a:gd name="connsiteX2" fmla="*/ 251085 w 1373303"/>
                <a:gd name="connsiteY2" fmla="*/ 1444336 h 1449230"/>
                <a:gd name="connsiteX3" fmla="*/ 2569 w 1373303"/>
                <a:gd name="connsiteY3" fmla="*/ 1449099 h 1449230"/>
                <a:gd name="connsiteX4" fmla="*/ 22485 w 1373303"/>
                <a:gd name="connsiteY4" fmla="*/ 1298864 h 1449230"/>
                <a:gd name="connsiteX5" fmla="*/ 126394 w 1373303"/>
                <a:gd name="connsiteY5" fmla="*/ 935182 h 1449230"/>
                <a:gd name="connsiteX6" fmla="*/ 344603 w 1373303"/>
                <a:gd name="connsiteY6" fmla="*/ 727364 h 1449230"/>
                <a:gd name="connsiteX7" fmla="*/ 498735 w 1373303"/>
                <a:gd name="connsiteY7" fmla="*/ 673028 h 1449230"/>
                <a:gd name="connsiteX8" fmla="*/ 458903 w 1373303"/>
                <a:gd name="connsiteY8" fmla="*/ 581891 h 1449230"/>
                <a:gd name="connsiteX9" fmla="*/ 458903 w 1373303"/>
                <a:gd name="connsiteY9" fmla="*/ 311727 h 1449230"/>
                <a:gd name="connsiteX10" fmla="*/ 708285 w 1373303"/>
                <a:gd name="connsiteY10" fmla="*/ 0 h 1449230"/>
                <a:gd name="connsiteX11" fmla="*/ 822585 w 1373303"/>
                <a:gd name="connsiteY11" fmla="*/ 10391 h 1449230"/>
                <a:gd name="connsiteX12" fmla="*/ 874539 w 1373303"/>
                <a:gd name="connsiteY12" fmla="*/ 20782 h 1449230"/>
                <a:gd name="connsiteX13" fmla="*/ 936885 w 1373303"/>
                <a:gd name="connsiteY13" fmla="*/ 83127 h 1449230"/>
                <a:gd name="connsiteX14" fmla="*/ 1009621 w 1373303"/>
                <a:gd name="connsiteY14" fmla="*/ 176646 h 1449230"/>
                <a:gd name="connsiteX15" fmla="*/ 1030403 w 1373303"/>
                <a:gd name="connsiteY15" fmla="*/ 259773 h 1449230"/>
                <a:gd name="connsiteX16" fmla="*/ 1040794 w 1373303"/>
                <a:gd name="connsiteY16" fmla="*/ 363682 h 1449230"/>
                <a:gd name="connsiteX17" fmla="*/ 1030403 w 1373303"/>
                <a:gd name="connsiteY17" fmla="*/ 529936 h 1449230"/>
                <a:gd name="connsiteX18" fmla="*/ 999230 w 1373303"/>
                <a:gd name="connsiteY18" fmla="*/ 592282 h 1449230"/>
                <a:gd name="connsiteX19" fmla="*/ 968057 w 1373303"/>
                <a:gd name="connsiteY19" fmla="*/ 654627 h 1449230"/>
                <a:gd name="connsiteX20" fmla="*/ 978448 w 1373303"/>
                <a:gd name="connsiteY20" fmla="*/ 685800 h 1449230"/>
                <a:gd name="connsiteX21" fmla="*/ 1020012 w 1373303"/>
                <a:gd name="connsiteY21" fmla="*/ 696191 h 1449230"/>
                <a:gd name="connsiteX22" fmla="*/ 1051185 w 1373303"/>
                <a:gd name="connsiteY22" fmla="*/ 706582 h 1449230"/>
                <a:gd name="connsiteX23" fmla="*/ 1144703 w 1373303"/>
                <a:gd name="connsiteY23" fmla="*/ 789709 h 1449230"/>
                <a:gd name="connsiteX24" fmla="*/ 1175875 w 1373303"/>
                <a:gd name="connsiteY24" fmla="*/ 810491 h 1449230"/>
                <a:gd name="connsiteX25" fmla="*/ 1196657 w 1373303"/>
                <a:gd name="connsiteY25" fmla="*/ 841664 h 1449230"/>
                <a:gd name="connsiteX26" fmla="*/ 1248612 w 1373303"/>
                <a:gd name="connsiteY26" fmla="*/ 904009 h 1449230"/>
                <a:gd name="connsiteX27" fmla="*/ 1269394 w 1373303"/>
                <a:gd name="connsiteY27" fmla="*/ 976746 h 1449230"/>
                <a:gd name="connsiteX28" fmla="*/ 1300566 w 1373303"/>
                <a:gd name="connsiteY28" fmla="*/ 1070264 h 1449230"/>
                <a:gd name="connsiteX29" fmla="*/ 1310957 w 1373303"/>
                <a:gd name="connsiteY29" fmla="*/ 1101436 h 1449230"/>
                <a:gd name="connsiteX30" fmla="*/ 1331739 w 1373303"/>
                <a:gd name="connsiteY30" fmla="*/ 1184564 h 1449230"/>
                <a:gd name="connsiteX31" fmla="*/ 1352521 w 1373303"/>
                <a:gd name="connsiteY31" fmla="*/ 1246909 h 1449230"/>
                <a:gd name="connsiteX32" fmla="*/ 1373303 w 1373303"/>
                <a:gd name="connsiteY32" fmla="*/ 1371600 h 1449230"/>
                <a:gd name="connsiteX33" fmla="*/ 1342130 w 1373303"/>
                <a:gd name="connsiteY33" fmla="*/ 1392382 h 1449230"/>
                <a:gd name="connsiteX34" fmla="*/ 1238221 w 1373303"/>
                <a:gd name="connsiteY34" fmla="*/ 1381991 h 1449230"/>
                <a:gd name="connsiteX35" fmla="*/ 1051185 w 1373303"/>
                <a:gd name="connsiteY35" fmla="*/ 1371600 h 1449230"/>
                <a:gd name="connsiteX36" fmla="*/ 781021 w 1373303"/>
                <a:gd name="connsiteY36" fmla="*/ 1381991 h 1449230"/>
                <a:gd name="connsiteX37" fmla="*/ 718675 w 1373303"/>
                <a:gd name="connsiteY37" fmla="*/ 1392382 h 1449230"/>
                <a:gd name="connsiteX38" fmla="*/ 666721 w 1373303"/>
                <a:gd name="connsiteY38" fmla="*/ 1402773 h 1449230"/>
                <a:gd name="connsiteX39" fmla="*/ 573203 w 1373303"/>
                <a:gd name="connsiteY39" fmla="*/ 1413164 h 1449230"/>
                <a:gd name="connsiteX0" fmla="*/ 573203 w 1373303"/>
                <a:gd name="connsiteY0" fmla="*/ 1405383 h 1441449"/>
                <a:gd name="connsiteX1" fmla="*/ 510857 w 1373303"/>
                <a:gd name="connsiteY1" fmla="*/ 1415774 h 1441449"/>
                <a:gd name="connsiteX2" fmla="*/ 251085 w 1373303"/>
                <a:gd name="connsiteY2" fmla="*/ 1436555 h 1441449"/>
                <a:gd name="connsiteX3" fmla="*/ 2569 w 1373303"/>
                <a:gd name="connsiteY3" fmla="*/ 1441318 h 1441449"/>
                <a:gd name="connsiteX4" fmla="*/ 22485 w 1373303"/>
                <a:gd name="connsiteY4" fmla="*/ 1291083 h 1441449"/>
                <a:gd name="connsiteX5" fmla="*/ 126394 w 1373303"/>
                <a:gd name="connsiteY5" fmla="*/ 927401 h 1441449"/>
                <a:gd name="connsiteX6" fmla="*/ 344603 w 1373303"/>
                <a:gd name="connsiteY6" fmla="*/ 719583 h 1441449"/>
                <a:gd name="connsiteX7" fmla="*/ 498735 w 1373303"/>
                <a:gd name="connsiteY7" fmla="*/ 665247 h 1441449"/>
                <a:gd name="connsiteX8" fmla="*/ 458903 w 1373303"/>
                <a:gd name="connsiteY8" fmla="*/ 574110 h 1441449"/>
                <a:gd name="connsiteX9" fmla="*/ 458903 w 1373303"/>
                <a:gd name="connsiteY9" fmla="*/ 303946 h 1441449"/>
                <a:gd name="connsiteX10" fmla="*/ 605892 w 1373303"/>
                <a:gd name="connsiteY10" fmla="*/ 54132 h 1441449"/>
                <a:gd name="connsiteX11" fmla="*/ 822585 w 1373303"/>
                <a:gd name="connsiteY11" fmla="*/ 2610 h 1441449"/>
                <a:gd name="connsiteX12" fmla="*/ 874539 w 1373303"/>
                <a:gd name="connsiteY12" fmla="*/ 13001 h 1441449"/>
                <a:gd name="connsiteX13" fmla="*/ 936885 w 1373303"/>
                <a:gd name="connsiteY13" fmla="*/ 75346 h 1441449"/>
                <a:gd name="connsiteX14" fmla="*/ 1009621 w 1373303"/>
                <a:gd name="connsiteY14" fmla="*/ 168865 h 1441449"/>
                <a:gd name="connsiteX15" fmla="*/ 1030403 w 1373303"/>
                <a:gd name="connsiteY15" fmla="*/ 251992 h 1441449"/>
                <a:gd name="connsiteX16" fmla="*/ 1040794 w 1373303"/>
                <a:gd name="connsiteY16" fmla="*/ 355901 h 1441449"/>
                <a:gd name="connsiteX17" fmla="*/ 1030403 w 1373303"/>
                <a:gd name="connsiteY17" fmla="*/ 522155 h 1441449"/>
                <a:gd name="connsiteX18" fmla="*/ 999230 w 1373303"/>
                <a:gd name="connsiteY18" fmla="*/ 584501 h 1441449"/>
                <a:gd name="connsiteX19" fmla="*/ 968057 w 1373303"/>
                <a:gd name="connsiteY19" fmla="*/ 646846 h 1441449"/>
                <a:gd name="connsiteX20" fmla="*/ 978448 w 1373303"/>
                <a:gd name="connsiteY20" fmla="*/ 678019 h 1441449"/>
                <a:gd name="connsiteX21" fmla="*/ 1020012 w 1373303"/>
                <a:gd name="connsiteY21" fmla="*/ 688410 h 1441449"/>
                <a:gd name="connsiteX22" fmla="*/ 1051185 w 1373303"/>
                <a:gd name="connsiteY22" fmla="*/ 698801 h 1441449"/>
                <a:gd name="connsiteX23" fmla="*/ 1144703 w 1373303"/>
                <a:gd name="connsiteY23" fmla="*/ 781928 h 1441449"/>
                <a:gd name="connsiteX24" fmla="*/ 1175875 w 1373303"/>
                <a:gd name="connsiteY24" fmla="*/ 802710 h 1441449"/>
                <a:gd name="connsiteX25" fmla="*/ 1196657 w 1373303"/>
                <a:gd name="connsiteY25" fmla="*/ 833883 h 1441449"/>
                <a:gd name="connsiteX26" fmla="*/ 1248612 w 1373303"/>
                <a:gd name="connsiteY26" fmla="*/ 896228 h 1441449"/>
                <a:gd name="connsiteX27" fmla="*/ 1269394 w 1373303"/>
                <a:gd name="connsiteY27" fmla="*/ 968965 h 1441449"/>
                <a:gd name="connsiteX28" fmla="*/ 1300566 w 1373303"/>
                <a:gd name="connsiteY28" fmla="*/ 1062483 h 1441449"/>
                <a:gd name="connsiteX29" fmla="*/ 1310957 w 1373303"/>
                <a:gd name="connsiteY29" fmla="*/ 1093655 h 1441449"/>
                <a:gd name="connsiteX30" fmla="*/ 1331739 w 1373303"/>
                <a:gd name="connsiteY30" fmla="*/ 1176783 h 1441449"/>
                <a:gd name="connsiteX31" fmla="*/ 1352521 w 1373303"/>
                <a:gd name="connsiteY31" fmla="*/ 1239128 h 1441449"/>
                <a:gd name="connsiteX32" fmla="*/ 1373303 w 1373303"/>
                <a:gd name="connsiteY32" fmla="*/ 1363819 h 1441449"/>
                <a:gd name="connsiteX33" fmla="*/ 1342130 w 1373303"/>
                <a:gd name="connsiteY33" fmla="*/ 1384601 h 1441449"/>
                <a:gd name="connsiteX34" fmla="*/ 1238221 w 1373303"/>
                <a:gd name="connsiteY34" fmla="*/ 1374210 h 1441449"/>
                <a:gd name="connsiteX35" fmla="*/ 1051185 w 1373303"/>
                <a:gd name="connsiteY35" fmla="*/ 1363819 h 1441449"/>
                <a:gd name="connsiteX36" fmla="*/ 781021 w 1373303"/>
                <a:gd name="connsiteY36" fmla="*/ 1374210 h 1441449"/>
                <a:gd name="connsiteX37" fmla="*/ 718675 w 1373303"/>
                <a:gd name="connsiteY37" fmla="*/ 1384601 h 1441449"/>
                <a:gd name="connsiteX38" fmla="*/ 666721 w 1373303"/>
                <a:gd name="connsiteY38" fmla="*/ 1394992 h 1441449"/>
                <a:gd name="connsiteX39" fmla="*/ 573203 w 1373303"/>
                <a:gd name="connsiteY39" fmla="*/ 1405383 h 1441449"/>
                <a:gd name="connsiteX0" fmla="*/ 573203 w 1373303"/>
                <a:gd name="connsiteY0" fmla="*/ 1404206 h 1440272"/>
                <a:gd name="connsiteX1" fmla="*/ 510857 w 1373303"/>
                <a:gd name="connsiteY1" fmla="*/ 1414597 h 1440272"/>
                <a:gd name="connsiteX2" fmla="*/ 251085 w 1373303"/>
                <a:gd name="connsiteY2" fmla="*/ 1435378 h 1440272"/>
                <a:gd name="connsiteX3" fmla="*/ 2569 w 1373303"/>
                <a:gd name="connsiteY3" fmla="*/ 1440141 h 1440272"/>
                <a:gd name="connsiteX4" fmla="*/ 22485 w 1373303"/>
                <a:gd name="connsiteY4" fmla="*/ 1289906 h 1440272"/>
                <a:gd name="connsiteX5" fmla="*/ 126394 w 1373303"/>
                <a:gd name="connsiteY5" fmla="*/ 926224 h 1440272"/>
                <a:gd name="connsiteX6" fmla="*/ 344603 w 1373303"/>
                <a:gd name="connsiteY6" fmla="*/ 718406 h 1440272"/>
                <a:gd name="connsiteX7" fmla="*/ 498735 w 1373303"/>
                <a:gd name="connsiteY7" fmla="*/ 664070 h 1440272"/>
                <a:gd name="connsiteX8" fmla="*/ 458903 w 1373303"/>
                <a:gd name="connsiteY8" fmla="*/ 572933 h 1440272"/>
                <a:gd name="connsiteX9" fmla="*/ 458903 w 1373303"/>
                <a:gd name="connsiteY9" fmla="*/ 302769 h 1440272"/>
                <a:gd name="connsiteX10" fmla="*/ 608274 w 1373303"/>
                <a:gd name="connsiteY10" fmla="*/ 36286 h 1440272"/>
                <a:gd name="connsiteX11" fmla="*/ 822585 w 1373303"/>
                <a:gd name="connsiteY11" fmla="*/ 1433 h 1440272"/>
                <a:gd name="connsiteX12" fmla="*/ 874539 w 1373303"/>
                <a:gd name="connsiteY12" fmla="*/ 11824 h 1440272"/>
                <a:gd name="connsiteX13" fmla="*/ 936885 w 1373303"/>
                <a:gd name="connsiteY13" fmla="*/ 74169 h 1440272"/>
                <a:gd name="connsiteX14" fmla="*/ 1009621 w 1373303"/>
                <a:gd name="connsiteY14" fmla="*/ 167688 h 1440272"/>
                <a:gd name="connsiteX15" fmla="*/ 1030403 w 1373303"/>
                <a:gd name="connsiteY15" fmla="*/ 250815 h 1440272"/>
                <a:gd name="connsiteX16" fmla="*/ 1040794 w 1373303"/>
                <a:gd name="connsiteY16" fmla="*/ 354724 h 1440272"/>
                <a:gd name="connsiteX17" fmla="*/ 1030403 w 1373303"/>
                <a:gd name="connsiteY17" fmla="*/ 520978 h 1440272"/>
                <a:gd name="connsiteX18" fmla="*/ 999230 w 1373303"/>
                <a:gd name="connsiteY18" fmla="*/ 583324 h 1440272"/>
                <a:gd name="connsiteX19" fmla="*/ 968057 w 1373303"/>
                <a:gd name="connsiteY19" fmla="*/ 645669 h 1440272"/>
                <a:gd name="connsiteX20" fmla="*/ 978448 w 1373303"/>
                <a:gd name="connsiteY20" fmla="*/ 676842 h 1440272"/>
                <a:gd name="connsiteX21" fmla="*/ 1020012 w 1373303"/>
                <a:gd name="connsiteY21" fmla="*/ 687233 h 1440272"/>
                <a:gd name="connsiteX22" fmla="*/ 1051185 w 1373303"/>
                <a:gd name="connsiteY22" fmla="*/ 697624 h 1440272"/>
                <a:gd name="connsiteX23" fmla="*/ 1144703 w 1373303"/>
                <a:gd name="connsiteY23" fmla="*/ 780751 h 1440272"/>
                <a:gd name="connsiteX24" fmla="*/ 1175875 w 1373303"/>
                <a:gd name="connsiteY24" fmla="*/ 801533 h 1440272"/>
                <a:gd name="connsiteX25" fmla="*/ 1196657 w 1373303"/>
                <a:gd name="connsiteY25" fmla="*/ 832706 h 1440272"/>
                <a:gd name="connsiteX26" fmla="*/ 1248612 w 1373303"/>
                <a:gd name="connsiteY26" fmla="*/ 895051 h 1440272"/>
                <a:gd name="connsiteX27" fmla="*/ 1269394 w 1373303"/>
                <a:gd name="connsiteY27" fmla="*/ 967788 h 1440272"/>
                <a:gd name="connsiteX28" fmla="*/ 1300566 w 1373303"/>
                <a:gd name="connsiteY28" fmla="*/ 1061306 h 1440272"/>
                <a:gd name="connsiteX29" fmla="*/ 1310957 w 1373303"/>
                <a:gd name="connsiteY29" fmla="*/ 1092478 h 1440272"/>
                <a:gd name="connsiteX30" fmla="*/ 1331739 w 1373303"/>
                <a:gd name="connsiteY30" fmla="*/ 1175606 h 1440272"/>
                <a:gd name="connsiteX31" fmla="*/ 1352521 w 1373303"/>
                <a:gd name="connsiteY31" fmla="*/ 1237951 h 1440272"/>
                <a:gd name="connsiteX32" fmla="*/ 1373303 w 1373303"/>
                <a:gd name="connsiteY32" fmla="*/ 1362642 h 1440272"/>
                <a:gd name="connsiteX33" fmla="*/ 1342130 w 1373303"/>
                <a:gd name="connsiteY33" fmla="*/ 1383424 h 1440272"/>
                <a:gd name="connsiteX34" fmla="*/ 1238221 w 1373303"/>
                <a:gd name="connsiteY34" fmla="*/ 1373033 h 1440272"/>
                <a:gd name="connsiteX35" fmla="*/ 1051185 w 1373303"/>
                <a:gd name="connsiteY35" fmla="*/ 1362642 h 1440272"/>
                <a:gd name="connsiteX36" fmla="*/ 781021 w 1373303"/>
                <a:gd name="connsiteY36" fmla="*/ 1373033 h 1440272"/>
                <a:gd name="connsiteX37" fmla="*/ 718675 w 1373303"/>
                <a:gd name="connsiteY37" fmla="*/ 1383424 h 1440272"/>
                <a:gd name="connsiteX38" fmla="*/ 666721 w 1373303"/>
                <a:gd name="connsiteY38" fmla="*/ 1393815 h 1440272"/>
                <a:gd name="connsiteX39" fmla="*/ 573203 w 1373303"/>
                <a:gd name="connsiteY39" fmla="*/ 1404206 h 1440272"/>
                <a:gd name="connsiteX0" fmla="*/ 573203 w 1373303"/>
                <a:gd name="connsiteY0" fmla="*/ 1394189 h 1430255"/>
                <a:gd name="connsiteX1" fmla="*/ 510857 w 1373303"/>
                <a:gd name="connsiteY1" fmla="*/ 1404580 h 1430255"/>
                <a:gd name="connsiteX2" fmla="*/ 251085 w 1373303"/>
                <a:gd name="connsiteY2" fmla="*/ 1425361 h 1430255"/>
                <a:gd name="connsiteX3" fmla="*/ 2569 w 1373303"/>
                <a:gd name="connsiteY3" fmla="*/ 1430124 h 1430255"/>
                <a:gd name="connsiteX4" fmla="*/ 22485 w 1373303"/>
                <a:gd name="connsiteY4" fmla="*/ 1279889 h 1430255"/>
                <a:gd name="connsiteX5" fmla="*/ 126394 w 1373303"/>
                <a:gd name="connsiteY5" fmla="*/ 916207 h 1430255"/>
                <a:gd name="connsiteX6" fmla="*/ 344603 w 1373303"/>
                <a:gd name="connsiteY6" fmla="*/ 708389 h 1430255"/>
                <a:gd name="connsiteX7" fmla="*/ 498735 w 1373303"/>
                <a:gd name="connsiteY7" fmla="*/ 654053 h 1430255"/>
                <a:gd name="connsiteX8" fmla="*/ 458903 w 1373303"/>
                <a:gd name="connsiteY8" fmla="*/ 562916 h 1430255"/>
                <a:gd name="connsiteX9" fmla="*/ 458903 w 1373303"/>
                <a:gd name="connsiteY9" fmla="*/ 292752 h 1430255"/>
                <a:gd name="connsiteX10" fmla="*/ 608274 w 1373303"/>
                <a:gd name="connsiteY10" fmla="*/ 26269 h 1430255"/>
                <a:gd name="connsiteX11" fmla="*/ 860685 w 1373303"/>
                <a:gd name="connsiteY11" fmla="*/ 17610 h 1430255"/>
                <a:gd name="connsiteX12" fmla="*/ 874539 w 1373303"/>
                <a:gd name="connsiteY12" fmla="*/ 1807 h 1430255"/>
                <a:gd name="connsiteX13" fmla="*/ 936885 w 1373303"/>
                <a:gd name="connsiteY13" fmla="*/ 64152 h 1430255"/>
                <a:gd name="connsiteX14" fmla="*/ 1009621 w 1373303"/>
                <a:gd name="connsiteY14" fmla="*/ 157671 h 1430255"/>
                <a:gd name="connsiteX15" fmla="*/ 1030403 w 1373303"/>
                <a:gd name="connsiteY15" fmla="*/ 240798 h 1430255"/>
                <a:gd name="connsiteX16" fmla="*/ 1040794 w 1373303"/>
                <a:gd name="connsiteY16" fmla="*/ 344707 h 1430255"/>
                <a:gd name="connsiteX17" fmla="*/ 1030403 w 1373303"/>
                <a:gd name="connsiteY17" fmla="*/ 510961 h 1430255"/>
                <a:gd name="connsiteX18" fmla="*/ 999230 w 1373303"/>
                <a:gd name="connsiteY18" fmla="*/ 573307 h 1430255"/>
                <a:gd name="connsiteX19" fmla="*/ 968057 w 1373303"/>
                <a:gd name="connsiteY19" fmla="*/ 635652 h 1430255"/>
                <a:gd name="connsiteX20" fmla="*/ 978448 w 1373303"/>
                <a:gd name="connsiteY20" fmla="*/ 666825 h 1430255"/>
                <a:gd name="connsiteX21" fmla="*/ 1020012 w 1373303"/>
                <a:gd name="connsiteY21" fmla="*/ 677216 h 1430255"/>
                <a:gd name="connsiteX22" fmla="*/ 1051185 w 1373303"/>
                <a:gd name="connsiteY22" fmla="*/ 687607 h 1430255"/>
                <a:gd name="connsiteX23" fmla="*/ 1144703 w 1373303"/>
                <a:gd name="connsiteY23" fmla="*/ 770734 h 1430255"/>
                <a:gd name="connsiteX24" fmla="*/ 1175875 w 1373303"/>
                <a:gd name="connsiteY24" fmla="*/ 791516 h 1430255"/>
                <a:gd name="connsiteX25" fmla="*/ 1196657 w 1373303"/>
                <a:gd name="connsiteY25" fmla="*/ 822689 h 1430255"/>
                <a:gd name="connsiteX26" fmla="*/ 1248612 w 1373303"/>
                <a:gd name="connsiteY26" fmla="*/ 885034 h 1430255"/>
                <a:gd name="connsiteX27" fmla="*/ 1269394 w 1373303"/>
                <a:gd name="connsiteY27" fmla="*/ 957771 h 1430255"/>
                <a:gd name="connsiteX28" fmla="*/ 1300566 w 1373303"/>
                <a:gd name="connsiteY28" fmla="*/ 1051289 h 1430255"/>
                <a:gd name="connsiteX29" fmla="*/ 1310957 w 1373303"/>
                <a:gd name="connsiteY29" fmla="*/ 1082461 h 1430255"/>
                <a:gd name="connsiteX30" fmla="*/ 1331739 w 1373303"/>
                <a:gd name="connsiteY30" fmla="*/ 1165589 h 1430255"/>
                <a:gd name="connsiteX31" fmla="*/ 1352521 w 1373303"/>
                <a:gd name="connsiteY31" fmla="*/ 1227934 h 1430255"/>
                <a:gd name="connsiteX32" fmla="*/ 1373303 w 1373303"/>
                <a:gd name="connsiteY32" fmla="*/ 1352625 h 1430255"/>
                <a:gd name="connsiteX33" fmla="*/ 1342130 w 1373303"/>
                <a:gd name="connsiteY33" fmla="*/ 1373407 h 1430255"/>
                <a:gd name="connsiteX34" fmla="*/ 1238221 w 1373303"/>
                <a:gd name="connsiteY34" fmla="*/ 1363016 h 1430255"/>
                <a:gd name="connsiteX35" fmla="*/ 1051185 w 1373303"/>
                <a:gd name="connsiteY35" fmla="*/ 1352625 h 1430255"/>
                <a:gd name="connsiteX36" fmla="*/ 781021 w 1373303"/>
                <a:gd name="connsiteY36" fmla="*/ 1363016 h 1430255"/>
                <a:gd name="connsiteX37" fmla="*/ 718675 w 1373303"/>
                <a:gd name="connsiteY37" fmla="*/ 1373407 h 1430255"/>
                <a:gd name="connsiteX38" fmla="*/ 666721 w 1373303"/>
                <a:gd name="connsiteY38" fmla="*/ 1383798 h 1430255"/>
                <a:gd name="connsiteX39" fmla="*/ 573203 w 1373303"/>
                <a:gd name="connsiteY39" fmla="*/ 1394189 h 1430255"/>
                <a:gd name="connsiteX0" fmla="*/ 573203 w 1373303"/>
                <a:gd name="connsiteY0" fmla="*/ 1377908 h 1413974"/>
                <a:gd name="connsiteX1" fmla="*/ 510857 w 1373303"/>
                <a:gd name="connsiteY1" fmla="*/ 1388299 h 1413974"/>
                <a:gd name="connsiteX2" fmla="*/ 251085 w 1373303"/>
                <a:gd name="connsiteY2" fmla="*/ 1409080 h 1413974"/>
                <a:gd name="connsiteX3" fmla="*/ 2569 w 1373303"/>
                <a:gd name="connsiteY3" fmla="*/ 1413843 h 1413974"/>
                <a:gd name="connsiteX4" fmla="*/ 22485 w 1373303"/>
                <a:gd name="connsiteY4" fmla="*/ 1263608 h 1413974"/>
                <a:gd name="connsiteX5" fmla="*/ 126394 w 1373303"/>
                <a:gd name="connsiteY5" fmla="*/ 899926 h 1413974"/>
                <a:gd name="connsiteX6" fmla="*/ 344603 w 1373303"/>
                <a:gd name="connsiteY6" fmla="*/ 692108 h 1413974"/>
                <a:gd name="connsiteX7" fmla="*/ 498735 w 1373303"/>
                <a:gd name="connsiteY7" fmla="*/ 637772 h 1413974"/>
                <a:gd name="connsiteX8" fmla="*/ 458903 w 1373303"/>
                <a:gd name="connsiteY8" fmla="*/ 546635 h 1413974"/>
                <a:gd name="connsiteX9" fmla="*/ 458903 w 1373303"/>
                <a:gd name="connsiteY9" fmla="*/ 276471 h 1413974"/>
                <a:gd name="connsiteX10" fmla="*/ 608274 w 1373303"/>
                <a:gd name="connsiteY10" fmla="*/ 9988 h 1413974"/>
                <a:gd name="connsiteX11" fmla="*/ 860685 w 1373303"/>
                <a:gd name="connsiteY11" fmla="*/ 1329 h 1413974"/>
                <a:gd name="connsiteX12" fmla="*/ 936885 w 1373303"/>
                <a:gd name="connsiteY12" fmla="*/ 47871 h 1413974"/>
                <a:gd name="connsiteX13" fmla="*/ 1009621 w 1373303"/>
                <a:gd name="connsiteY13" fmla="*/ 141390 h 1413974"/>
                <a:gd name="connsiteX14" fmla="*/ 1030403 w 1373303"/>
                <a:gd name="connsiteY14" fmla="*/ 224517 h 1413974"/>
                <a:gd name="connsiteX15" fmla="*/ 1040794 w 1373303"/>
                <a:gd name="connsiteY15" fmla="*/ 328426 h 1413974"/>
                <a:gd name="connsiteX16" fmla="*/ 1030403 w 1373303"/>
                <a:gd name="connsiteY16" fmla="*/ 494680 h 1413974"/>
                <a:gd name="connsiteX17" fmla="*/ 999230 w 1373303"/>
                <a:gd name="connsiteY17" fmla="*/ 557026 h 1413974"/>
                <a:gd name="connsiteX18" fmla="*/ 968057 w 1373303"/>
                <a:gd name="connsiteY18" fmla="*/ 619371 h 1413974"/>
                <a:gd name="connsiteX19" fmla="*/ 978448 w 1373303"/>
                <a:gd name="connsiteY19" fmla="*/ 650544 h 1413974"/>
                <a:gd name="connsiteX20" fmla="*/ 1020012 w 1373303"/>
                <a:gd name="connsiteY20" fmla="*/ 660935 h 1413974"/>
                <a:gd name="connsiteX21" fmla="*/ 1051185 w 1373303"/>
                <a:gd name="connsiteY21" fmla="*/ 671326 h 1413974"/>
                <a:gd name="connsiteX22" fmla="*/ 1144703 w 1373303"/>
                <a:gd name="connsiteY22" fmla="*/ 754453 h 1413974"/>
                <a:gd name="connsiteX23" fmla="*/ 1175875 w 1373303"/>
                <a:gd name="connsiteY23" fmla="*/ 775235 h 1413974"/>
                <a:gd name="connsiteX24" fmla="*/ 1196657 w 1373303"/>
                <a:gd name="connsiteY24" fmla="*/ 806408 h 1413974"/>
                <a:gd name="connsiteX25" fmla="*/ 1248612 w 1373303"/>
                <a:gd name="connsiteY25" fmla="*/ 868753 h 1413974"/>
                <a:gd name="connsiteX26" fmla="*/ 1269394 w 1373303"/>
                <a:gd name="connsiteY26" fmla="*/ 941490 h 1413974"/>
                <a:gd name="connsiteX27" fmla="*/ 1300566 w 1373303"/>
                <a:gd name="connsiteY27" fmla="*/ 1035008 h 1413974"/>
                <a:gd name="connsiteX28" fmla="*/ 1310957 w 1373303"/>
                <a:gd name="connsiteY28" fmla="*/ 1066180 h 1413974"/>
                <a:gd name="connsiteX29" fmla="*/ 1331739 w 1373303"/>
                <a:gd name="connsiteY29" fmla="*/ 1149308 h 1413974"/>
                <a:gd name="connsiteX30" fmla="*/ 1352521 w 1373303"/>
                <a:gd name="connsiteY30" fmla="*/ 1211653 h 1413974"/>
                <a:gd name="connsiteX31" fmla="*/ 1373303 w 1373303"/>
                <a:gd name="connsiteY31" fmla="*/ 1336344 h 1413974"/>
                <a:gd name="connsiteX32" fmla="*/ 1342130 w 1373303"/>
                <a:gd name="connsiteY32" fmla="*/ 1357126 h 1413974"/>
                <a:gd name="connsiteX33" fmla="*/ 1238221 w 1373303"/>
                <a:gd name="connsiteY33" fmla="*/ 1346735 h 1413974"/>
                <a:gd name="connsiteX34" fmla="*/ 1051185 w 1373303"/>
                <a:gd name="connsiteY34" fmla="*/ 1336344 h 1413974"/>
                <a:gd name="connsiteX35" fmla="*/ 781021 w 1373303"/>
                <a:gd name="connsiteY35" fmla="*/ 1346735 h 1413974"/>
                <a:gd name="connsiteX36" fmla="*/ 718675 w 1373303"/>
                <a:gd name="connsiteY36" fmla="*/ 1357126 h 1413974"/>
                <a:gd name="connsiteX37" fmla="*/ 666721 w 1373303"/>
                <a:gd name="connsiteY37" fmla="*/ 1367517 h 1413974"/>
                <a:gd name="connsiteX38" fmla="*/ 573203 w 1373303"/>
                <a:gd name="connsiteY38" fmla="*/ 1377908 h 1413974"/>
                <a:gd name="connsiteX0" fmla="*/ 573203 w 1373303"/>
                <a:gd name="connsiteY0" fmla="*/ 1369383 h 1405449"/>
                <a:gd name="connsiteX1" fmla="*/ 510857 w 1373303"/>
                <a:gd name="connsiteY1" fmla="*/ 1379774 h 1405449"/>
                <a:gd name="connsiteX2" fmla="*/ 251085 w 1373303"/>
                <a:gd name="connsiteY2" fmla="*/ 1400555 h 1405449"/>
                <a:gd name="connsiteX3" fmla="*/ 2569 w 1373303"/>
                <a:gd name="connsiteY3" fmla="*/ 1405318 h 1405449"/>
                <a:gd name="connsiteX4" fmla="*/ 22485 w 1373303"/>
                <a:gd name="connsiteY4" fmla="*/ 1255083 h 1405449"/>
                <a:gd name="connsiteX5" fmla="*/ 126394 w 1373303"/>
                <a:gd name="connsiteY5" fmla="*/ 891401 h 1405449"/>
                <a:gd name="connsiteX6" fmla="*/ 344603 w 1373303"/>
                <a:gd name="connsiteY6" fmla="*/ 683583 h 1405449"/>
                <a:gd name="connsiteX7" fmla="*/ 498735 w 1373303"/>
                <a:gd name="connsiteY7" fmla="*/ 629247 h 1405449"/>
                <a:gd name="connsiteX8" fmla="*/ 458903 w 1373303"/>
                <a:gd name="connsiteY8" fmla="*/ 538110 h 1405449"/>
                <a:gd name="connsiteX9" fmla="*/ 458903 w 1373303"/>
                <a:gd name="connsiteY9" fmla="*/ 267946 h 1405449"/>
                <a:gd name="connsiteX10" fmla="*/ 608274 w 1373303"/>
                <a:gd name="connsiteY10" fmla="*/ 1463 h 1405449"/>
                <a:gd name="connsiteX11" fmla="*/ 889260 w 1373303"/>
                <a:gd name="connsiteY11" fmla="*/ 2329 h 1405449"/>
                <a:gd name="connsiteX12" fmla="*/ 936885 w 1373303"/>
                <a:gd name="connsiteY12" fmla="*/ 39346 h 1405449"/>
                <a:gd name="connsiteX13" fmla="*/ 1009621 w 1373303"/>
                <a:gd name="connsiteY13" fmla="*/ 132865 h 1405449"/>
                <a:gd name="connsiteX14" fmla="*/ 1030403 w 1373303"/>
                <a:gd name="connsiteY14" fmla="*/ 215992 h 1405449"/>
                <a:gd name="connsiteX15" fmla="*/ 1040794 w 1373303"/>
                <a:gd name="connsiteY15" fmla="*/ 319901 h 1405449"/>
                <a:gd name="connsiteX16" fmla="*/ 1030403 w 1373303"/>
                <a:gd name="connsiteY16" fmla="*/ 486155 h 1405449"/>
                <a:gd name="connsiteX17" fmla="*/ 999230 w 1373303"/>
                <a:gd name="connsiteY17" fmla="*/ 548501 h 1405449"/>
                <a:gd name="connsiteX18" fmla="*/ 968057 w 1373303"/>
                <a:gd name="connsiteY18" fmla="*/ 610846 h 1405449"/>
                <a:gd name="connsiteX19" fmla="*/ 978448 w 1373303"/>
                <a:gd name="connsiteY19" fmla="*/ 642019 h 1405449"/>
                <a:gd name="connsiteX20" fmla="*/ 1020012 w 1373303"/>
                <a:gd name="connsiteY20" fmla="*/ 652410 h 1405449"/>
                <a:gd name="connsiteX21" fmla="*/ 1051185 w 1373303"/>
                <a:gd name="connsiteY21" fmla="*/ 662801 h 1405449"/>
                <a:gd name="connsiteX22" fmla="*/ 1144703 w 1373303"/>
                <a:gd name="connsiteY22" fmla="*/ 745928 h 1405449"/>
                <a:gd name="connsiteX23" fmla="*/ 1175875 w 1373303"/>
                <a:gd name="connsiteY23" fmla="*/ 766710 h 1405449"/>
                <a:gd name="connsiteX24" fmla="*/ 1196657 w 1373303"/>
                <a:gd name="connsiteY24" fmla="*/ 797883 h 1405449"/>
                <a:gd name="connsiteX25" fmla="*/ 1248612 w 1373303"/>
                <a:gd name="connsiteY25" fmla="*/ 860228 h 1405449"/>
                <a:gd name="connsiteX26" fmla="*/ 1269394 w 1373303"/>
                <a:gd name="connsiteY26" fmla="*/ 932965 h 1405449"/>
                <a:gd name="connsiteX27" fmla="*/ 1300566 w 1373303"/>
                <a:gd name="connsiteY27" fmla="*/ 1026483 h 1405449"/>
                <a:gd name="connsiteX28" fmla="*/ 1310957 w 1373303"/>
                <a:gd name="connsiteY28" fmla="*/ 1057655 h 1405449"/>
                <a:gd name="connsiteX29" fmla="*/ 1331739 w 1373303"/>
                <a:gd name="connsiteY29" fmla="*/ 1140783 h 1405449"/>
                <a:gd name="connsiteX30" fmla="*/ 1352521 w 1373303"/>
                <a:gd name="connsiteY30" fmla="*/ 1203128 h 1405449"/>
                <a:gd name="connsiteX31" fmla="*/ 1373303 w 1373303"/>
                <a:gd name="connsiteY31" fmla="*/ 1327819 h 1405449"/>
                <a:gd name="connsiteX32" fmla="*/ 1342130 w 1373303"/>
                <a:gd name="connsiteY32" fmla="*/ 1348601 h 1405449"/>
                <a:gd name="connsiteX33" fmla="*/ 1238221 w 1373303"/>
                <a:gd name="connsiteY33" fmla="*/ 1338210 h 1405449"/>
                <a:gd name="connsiteX34" fmla="*/ 1051185 w 1373303"/>
                <a:gd name="connsiteY34" fmla="*/ 1327819 h 1405449"/>
                <a:gd name="connsiteX35" fmla="*/ 781021 w 1373303"/>
                <a:gd name="connsiteY35" fmla="*/ 1338210 h 1405449"/>
                <a:gd name="connsiteX36" fmla="*/ 718675 w 1373303"/>
                <a:gd name="connsiteY36" fmla="*/ 1348601 h 1405449"/>
                <a:gd name="connsiteX37" fmla="*/ 666721 w 1373303"/>
                <a:gd name="connsiteY37" fmla="*/ 1358992 h 1405449"/>
                <a:gd name="connsiteX38" fmla="*/ 573203 w 1373303"/>
                <a:gd name="connsiteY38" fmla="*/ 1369383 h 1405449"/>
                <a:gd name="connsiteX0" fmla="*/ 573203 w 1373303"/>
                <a:gd name="connsiteY0" fmla="*/ 1381002 h 1417068"/>
                <a:gd name="connsiteX1" fmla="*/ 510857 w 1373303"/>
                <a:gd name="connsiteY1" fmla="*/ 1391393 h 1417068"/>
                <a:gd name="connsiteX2" fmla="*/ 251085 w 1373303"/>
                <a:gd name="connsiteY2" fmla="*/ 1412174 h 1417068"/>
                <a:gd name="connsiteX3" fmla="*/ 2569 w 1373303"/>
                <a:gd name="connsiteY3" fmla="*/ 1416937 h 1417068"/>
                <a:gd name="connsiteX4" fmla="*/ 22485 w 1373303"/>
                <a:gd name="connsiteY4" fmla="*/ 1266702 h 1417068"/>
                <a:gd name="connsiteX5" fmla="*/ 126394 w 1373303"/>
                <a:gd name="connsiteY5" fmla="*/ 903020 h 1417068"/>
                <a:gd name="connsiteX6" fmla="*/ 344603 w 1373303"/>
                <a:gd name="connsiteY6" fmla="*/ 695202 h 1417068"/>
                <a:gd name="connsiteX7" fmla="*/ 498735 w 1373303"/>
                <a:gd name="connsiteY7" fmla="*/ 640866 h 1417068"/>
                <a:gd name="connsiteX8" fmla="*/ 458903 w 1373303"/>
                <a:gd name="connsiteY8" fmla="*/ 549729 h 1417068"/>
                <a:gd name="connsiteX9" fmla="*/ 458903 w 1373303"/>
                <a:gd name="connsiteY9" fmla="*/ 279565 h 1417068"/>
                <a:gd name="connsiteX10" fmla="*/ 608274 w 1373303"/>
                <a:gd name="connsiteY10" fmla="*/ 13082 h 1417068"/>
                <a:gd name="connsiteX11" fmla="*/ 889260 w 1373303"/>
                <a:gd name="connsiteY11" fmla="*/ 13948 h 1417068"/>
                <a:gd name="connsiteX12" fmla="*/ 936885 w 1373303"/>
                <a:gd name="connsiteY12" fmla="*/ 50965 h 1417068"/>
                <a:gd name="connsiteX13" fmla="*/ 1009621 w 1373303"/>
                <a:gd name="connsiteY13" fmla="*/ 144484 h 1417068"/>
                <a:gd name="connsiteX14" fmla="*/ 1030403 w 1373303"/>
                <a:gd name="connsiteY14" fmla="*/ 227611 h 1417068"/>
                <a:gd name="connsiteX15" fmla="*/ 1040794 w 1373303"/>
                <a:gd name="connsiteY15" fmla="*/ 331520 h 1417068"/>
                <a:gd name="connsiteX16" fmla="*/ 1030403 w 1373303"/>
                <a:gd name="connsiteY16" fmla="*/ 497774 h 1417068"/>
                <a:gd name="connsiteX17" fmla="*/ 999230 w 1373303"/>
                <a:gd name="connsiteY17" fmla="*/ 560120 h 1417068"/>
                <a:gd name="connsiteX18" fmla="*/ 968057 w 1373303"/>
                <a:gd name="connsiteY18" fmla="*/ 622465 h 1417068"/>
                <a:gd name="connsiteX19" fmla="*/ 978448 w 1373303"/>
                <a:gd name="connsiteY19" fmla="*/ 653638 h 1417068"/>
                <a:gd name="connsiteX20" fmla="*/ 1020012 w 1373303"/>
                <a:gd name="connsiteY20" fmla="*/ 664029 h 1417068"/>
                <a:gd name="connsiteX21" fmla="*/ 1051185 w 1373303"/>
                <a:gd name="connsiteY21" fmla="*/ 674420 h 1417068"/>
                <a:gd name="connsiteX22" fmla="*/ 1144703 w 1373303"/>
                <a:gd name="connsiteY22" fmla="*/ 757547 h 1417068"/>
                <a:gd name="connsiteX23" fmla="*/ 1175875 w 1373303"/>
                <a:gd name="connsiteY23" fmla="*/ 778329 h 1417068"/>
                <a:gd name="connsiteX24" fmla="*/ 1196657 w 1373303"/>
                <a:gd name="connsiteY24" fmla="*/ 809502 h 1417068"/>
                <a:gd name="connsiteX25" fmla="*/ 1248612 w 1373303"/>
                <a:gd name="connsiteY25" fmla="*/ 871847 h 1417068"/>
                <a:gd name="connsiteX26" fmla="*/ 1269394 w 1373303"/>
                <a:gd name="connsiteY26" fmla="*/ 944584 h 1417068"/>
                <a:gd name="connsiteX27" fmla="*/ 1300566 w 1373303"/>
                <a:gd name="connsiteY27" fmla="*/ 1038102 h 1417068"/>
                <a:gd name="connsiteX28" fmla="*/ 1310957 w 1373303"/>
                <a:gd name="connsiteY28" fmla="*/ 1069274 h 1417068"/>
                <a:gd name="connsiteX29" fmla="*/ 1331739 w 1373303"/>
                <a:gd name="connsiteY29" fmla="*/ 1152402 h 1417068"/>
                <a:gd name="connsiteX30" fmla="*/ 1352521 w 1373303"/>
                <a:gd name="connsiteY30" fmla="*/ 1214747 h 1417068"/>
                <a:gd name="connsiteX31" fmla="*/ 1373303 w 1373303"/>
                <a:gd name="connsiteY31" fmla="*/ 1339438 h 1417068"/>
                <a:gd name="connsiteX32" fmla="*/ 1342130 w 1373303"/>
                <a:gd name="connsiteY32" fmla="*/ 1360220 h 1417068"/>
                <a:gd name="connsiteX33" fmla="*/ 1238221 w 1373303"/>
                <a:gd name="connsiteY33" fmla="*/ 1349829 h 1417068"/>
                <a:gd name="connsiteX34" fmla="*/ 1051185 w 1373303"/>
                <a:gd name="connsiteY34" fmla="*/ 1339438 h 1417068"/>
                <a:gd name="connsiteX35" fmla="*/ 781021 w 1373303"/>
                <a:gd name="connsiteY35" fmla="*/ 1349829 h 1417068"/>
                <a:gd name="connsiteX36" fmla="*/ 718675 w 1373303"/>
                <a:gd name="connsiteY36" fmla="*/ 1360220 h 1417068"/>
                <a:gd name="connsiteX37" fmla="*/ 666721 w 1373303"/>
                <a:gd name="connsiteY37" fmla="*/ 1370611 h 1417068"/>
                <a:gd name="connsiteX38" fmla="*/ 573203 w 1373303"/>
                <a:gd name="connsiteY38" fmla="*/ 1381002 h 1417068"/>
                <a:gd name="connsiteX0" fmla="*/ 573203 w 1373303"/>
                <a:gd name="connsiteY0" fmla="*/ 1395812 h 1431878"/>
                <a:gd name="connsiteX1" fmla="*/ 510857 w 1373303"/>
                <a:gd name="connsiteY1" fmla="*/ 1406203 h 1431878"/>
                <a:gd name="connsiteX2" fmla="*/ 251085 w 1373303"/>
                <a:gd name="connsiteY2" fmla="*/ 1426984 h 1431878"/>
                <a:gd name="connsiteX3" fmla="*/ 2569 w 1373303"/>
                <a:gd name="connsiteY3" fmla="*/ 1431747 h 1431878"/>
                <a:gd name="connsiteX4" fmla="*/ 22485 w 1373303"/>
                <a:gd name="connsiteY4" fmla="*/ 1281512 h 1431878"/>
                <a:gd name="connsiteX5" fmla="*/ 126394 w 1373303"/>
                <a:gd name="connsiteY5" fmla="*/ 917830 h 1431878"/>
                <a:gd name="connsiteX6" fmla="*/ 344603 w 1373303"/>
                <a:gd name="connsiteY6" fmla="*/ 710012 h 1431878"/>
                <a:gd name="connsiteX7" fmla="*/ 498735 w 1373303"/>
                <a:gd name="connsiteY7" fmla="*/ 655676 h 1431878"/>
                <a:gd name="connsiteX8" fmla="*/ 458903 w 1373303"/>
                <a:gd name="connsiteY8" fmla="*/ 564539 h 1431878"/>
                <a:gd name="connsiteX9" fmla="*/ 458903 w 1373303"/>
                <a:gd name="connsiteY9" fmla="*/ 294375 h 1431878"/>
                <a:gd name="connsiteX10" fmla="*/ 608274 w 1373303"/>
                <a:gd name="connsiteY10" fmla="*/ 27892 h 1431878"/>
                <a:gd name="connsiteX11" fmla="*/ 889260 w 1373303"/>
                <a:gd name="connsiteY11" fmla="*/ 28758 h 1431878"/>
                <a:gd name="connsiteX12" fmla="*/ 936885 w 1373303"/>
                <a:gd name="connsiteY12" fmla="*/ 65775 h 1431878"/>
                <a:gd name="connsiteX13" fmla="*/ 1009621 w 1373303"/>
                <a:gd name="connsiteY13" fmla="*/ 159294 h 1431878"/>
                <a:gd name="connsiteX14" fmla="*/ 1030403 w 1373303"/>
                <a:gd name="connsiteY14" fmla="*/ 242421 h 1431878"/>
                <a:gd name="connsiteX15" fmla="*/ 1040794 w 1373303"/>
                <a:gd name="connsiteY15" fmla="*/ 346330 h 1431878"/>
                <a:gd name="connsiteX16" fmla="*/ 1030403 w 1373303"/>
                <a:gd name="connsiteY16" fmla="*/ 512584 h 1431878"/>
                <a:gd name="connsiteX17" fmla="*/ 999230 w 1373303"/>
                <a:gd name="connsiteY17" fmla="*/ 574930 h 1431878"/>
                <a:gd name="connsiteX18" fmla="*/ 968057 w 1373303"/>
                <a:gd name="connsiteY18" fmla="*/ 637275 h 1431878"/>
                <a:gd name="connsiteX19" fmla="*/ 978448 w 1373303"/>
                <a:gd name="connsiteY19" fmla="*/ 668448 h 1431878"/>
                <a:gd name="connsiteX20" fmla="*/ 1020012 w 1373303"/>
                <a:gd name="connsiteY20" fmla="*/ 678839 h 1431878"/>
                <a:gd name="connsiteX21" fmla="*/ 1051185 w 1373303"/>
                <a:gd name="connsiteY21" fmla="*/ 689230 h 1431878"/>
                <a:gd name="connsiteX22" fmla="*/ 1144703 w 1373303"/>
                <a:gd name="connsiteY22" fmla="*/ 772357 h 1431878"/>
                <a:gd name="connsiteX23" fmla="*/ 1175875 w 1373303"/>
                <a:gd name="connsiteY23" fmla="*/ 793139 h 1431878"/>
                <a:gd name="connsiteX24" fmla="*/ 1196657 w 1373303"/>
                <a:gd name="connsiteY24" fmla="*/ 824312 h 1431878"/>
                <a:gd name="connsiteX25" fmla="*/ 1248612 w 1373303"/>
                <a:gd name="connsiteY25" fmla="*/ 886657 h 1431878"/>
                <a:gd name="connsiteX26" fmla="*/ 1269394 w 1373303"/>
                <a:gd name="connsiteY26" fmla="*/ 959394 h 1431878"/>
                <a:gd name="connsiteX27" fmla="*/ 1300566 w 1373303"/>
                <a:gd name="connsiteY27" fmla="*/ 1052912 h 1431878"/>
                <a:gd name="connsiteX28" fmla="*/ 1310957 w 1373303"/>
                <a:gd name="connsiteY28" fmla="*/ 1084084 h 1431878"/>
                <a:gd name="connsiteX29" fmla="*/ 1331739 w 1373303"/>
                <a:gd name="connsiteY29" fmla="*/ 1167212 h 1431878"/>
                <a:gd name="connsiteX30" fmla="*/ 1352521 w 1373303"/>
                <a:gd name="connsiteY30" fmla="*/ 1229557 h 1431878"/>
                <a:gd name="connsiteX31" fmla="*/ 1373303 w 1373303"/>
                <a:gd name="connsiteY31" fmla="*/ 1354248 h 1431878"/>
                <a:gd name="connsiteX32" fmla="*/ 1342130 w 1373303"/>
                <a:gd name="connsiteY32" fmla="*/ 1375030 h 1431878"/>
                <a:gd name="connsiteX33" fmla="*/ 1238221 w 1373303"/>
                <a:gd name="connsiteY33" fmla="*/ 1364639 h 1431878"/>
                <a:gd name="connsiteX34" fmla="*/ 1051185 w 1373303"/>
                <a:gd name="connsiteY34" fmla="*/ 1354248 h 1431878"/>
                <a:gd name="connsiteX35" fmla="*/ 781021 w 1373303"/>
                <a:gd name="connsiteY35" fmla="*/ 1364639 h 1431878"/>
                <a:gd name="connsiteX36" fmla="*/ 718675 w 1373303"/>
                <a:gd name="connsiteY36" fmla="*/ 1375030 h 1431878"/>
                <a:gd name="connsiteX37" fmla="*/ 666721 w 1373303"/>
                <a:gd name="connsiteY37" fmla="*/ 1385421 h 1431878"/>
                <a:gd name="connsiteX38" fmla="*/ 573203 w 1373303"/>
                <a:gd name="connsiteY38" fmla="*/ 1395812 h 1431878"/>
                <a:gd name="connsiteX0" fmla="*/ 573203 w 1373303"/>
                <a:gd name="connsiteY0" fmla="*/ 1409102 h 1445168"/>
                <a:gd name="connsiteX1" fmla="*/ 510857 w 1373303"/>
                <a:gd name="connsiteY1" fmla="*/ 1419493 h 1445168"/>
                <a:gd name="connsiteX2" fmla="*/ 251085 w 1373303"/>
                <a:gd name="connsiteY2" fmla="*/ 1440274 h 1445168"/>
                <a:gd name="connsiteX3" fmla="*/ 2569 w 1373303"/>
                <a:gd name="connsiteY3" fmla="*/ 1445037 h 1445168"/>
                <a:gd name="connsiteX4" fmla="*/ 22485 w 1373303"/>
                <a:gd name="connsiteY4" fmla="*/ 1294802 h 1445168"/>
                <a:gd name="connsiteX5" fmla="*/ 126394 w 1373303"/>
                <a:gd name="connsiteY5" fmla="*/ 931120 h 1445168"/>
                <a:gd name="connsiteX6" fmla="*/ 344603 w 1373303"/>
                <a:gd name="connsiteY6" fmla="*/ 723302 h 1445168"/>
                <a:gd name="connsiteX7" fmla="*/ 498735 w 1373303"/>
                <a:gd name="connsiteY7" fmla="*/ 668966 h 1445168"/>
                <a:gd name="connsiteX8" fmla="*/ 458903 w 1373303"/>
                <a:gd name="connsiteY8" fmla="*/ 577829 h 1445168"/>
                <a:gd name="connsiteX9" fmla="*/ 458903 w 1373303"/>
                <a:gd name="connsiteY9" fmla="*/ 307665 h 1445168"/>
                <a:gd name="connsiteX10" fmla="*/ 608274 w 1373303"/>
                <a:gd name="connsiteY10" fmla="*/ 41182 h 1445168"/>
                <a:gd name="connsiteX11" fmla="*/ 889260 w 1373303"/>
                <a:gd name="connsiteY11" fmla="*/ 42048 h 1445168"/>
                <a:gd name="connsiteX12" fmla="*/ 936885 w 1373303"/>
                <a:gd name="connsiteY12" fmla="*/ 79065 h 1445168"/>
                <a:gd name="connsiteX13" fmla="*/ 1009621 w 1373303"/>
                <a:gd name="connsiteY13" fmla="*/ 172584 h 1445168"/>
                <a:gd name="connsiteX14" fmla="*/ 1030403 w 1373303"/>
                <a:gd name="connsiteY14" fmla="*/ 255711 h 1445168"/>
                <a:gd name="connsiteX15" fmla="*/ 1040794 w 1373303"/>
                <a:gd name="connsiteY15" fmla="*/ 359620 h 1445168"/>
                <a:gd name="connsiteX16" fmla="*/ 1030403 w 1373303"/>
                <a:gd name="connsiteY16" fmla="*/ 525874 h 1445168"/>
                <a:gd name="connsiteX17" fmla="*/ 999230 w 1373303"/>
                <a:gd name="connsiteY17" fmla="*/ 588220 h 1445168"/>
                <a:gd name="connsiteX18" fmla="*/ 968057 w 1373303"/>
                <a:gd name="connsiteY18" fmla="*/ 650565 h 1445168"/>
                <a:gd name="connsiteX19" fmla="*/ 978448 w 1373303"/>
                <a:gd name="connsiteY19" fmla="*/ 681738 h 1445168"/>
                <a:gd name="connsiteX20" fmla="*/ 1020012 w 1373303"/>
                <a:gd name="connsiteY20" fmla="*/ 692129 h 1445168"/>
                <a:gd name="connsiteX21" fmla="*/ 1051185 w 1373303"/>
                <a:gd name="connsiteY21" fmla="*/ 702520 h 1445168"/>
                <a:gd name="connsiteX22" fmla="*/ 1144703 w 1373303"/>
                <a:gd name="connsiteY22" fmla="*/ 785647 h 1445168"/>
                <a:gd name="connsiteX23" fmla="*/ 1175875 w 1373303"/>
                <a:gd name="connsiteY23" fmla="*/ 806429 h 1445168"/>
                <a:gd name="connsiteX24" fmla="*/ 1196657 w 1373303"/>
                <a:gd name="connsiteY24" fmla="*/ 837602 h 1445168"/>
                <a:gd name="connsiteX25" fmla="*/ 1248612 w 1373303"/>
                <a:gd name="connsiteY25" fmla="*/ 899947 h 1445168"/>
                <a:gd name="connsiteX26" fmla="*/ 1269394 w 1373303"/>
                <a:gd name="connsiteY26" fmla="*/ 972684 h 1445168"/>
                <a:gd name="connsiteX27" fmla="*/ 1300566 w 1373303"/>
                <a:gd name="connsiteY27" fmla="*/ 1066202 h 1445168"/>
                <a:gd name="connsiteX28" fmla="*/ 1310957 w 1373303"/>
                <a:gd name="connsiteY28" fmla="*/ 1097374 h 1445168"/>
                <a:gd name="connsiteX29" fmla="*/ 1331739 w 1373303"/>
                <a:gd name="connsiteY29" fmla="*/ 1180502 h 1445168"/>
                <a:gd name="connsiteX30" fmla="*/ 1352521 w 1373303"/>
                <a:gd name="connsiteY30" fmla="*/ 1242847 h 1445168"/>
                <a:gd name="connsiteX31" fmla="*/ 1373303 w 1373303"/>
                <a:gd name="connsiteY31" fmla="*/ 1367538 h 1445168"/>
                <a:gd name="connsiteX32" fmla="*/ 1342130 w 1373303"/>
                <a:gd name="connsiteY32" fmla="*/ 1388320 h 1445168"/>
                <a:gd name="connsiteX33" fmla="*/ 1238221 w 1373303"/>
                <a:gd name="connsiteY33" fmla="*/ 1377929 h 1445168"/>
                <a:gd name="connsiteX34" fmla="*/ 1051185 w 1373303"/>
                <a:gd name="connsiteY34" fmla="*/ 1367538 h 1445168"/>
                <a:gd name="connsiteX35" fmla="*/ 781021 w 1373303"/>
                <a:gd name="connsiteY35" fmla="*/ 1377929 h 1445168"/>
                <a:gd name="connsiteX36" fmla="*/ 718675 w 1373303"/>
                <a:gd name="connsiteY36" fmla="*/ 1388320 h 1445168"/>
                <a:gd name="connsiteX37" fmla="*/ 666721 w 1373303"/>
                <a:gd name="connsiteY37" fmla="*/ 1398711 h 1445168"/>
                <a:gd name="connsiteX38" fmla="*/ 573203 w 1373303"/>
                <a:gd name="connsiteY38" fmla="*/ 1409102 h 1445168"/>
                <a:gd name="connsiteX0" fmla="*/ 573203 w 1373303"/>
                <a:gd name="connsiteY0" fmla="*/ 1400733 h 1436799"/>
                <a:gd name="connsiteX1" fmla="*/ 510857 w 1373303"/>
                <a:gd name="connsiteY1" fmla="*/ 1411124 h 1436799"/>
                <a:gd name="connsiteX2" fmla="*/ 251085 w 1373303"/>
                <a:gd name="connsiteY2" fmla="*/ 1431905 h 1436799"/>
                <a:gd name="connsiteX3" fmla="*/ 2569 w 1373303"/>
                <a:gd name="connsiteY3" fmla="*/ 1436668 h 1436799"/>
                <a:gd name="connsiteX4" fmla="*/ 22485 w 1373303"/>
                <a:gd name="connsiteY4" fmla="*/ 1286433 h 1436799"/>
                <a:gd name="connsiteX5" fmla="*/ 126394 w 1373303"/>
                <a:gd name="connsiteY5" fmla="*/ 922751 h 1436799"/>
                <a:gd name="connsiteX6" fmla="*/ 344603 w 1373303"/>
                <a:gd name="connsiteY6" fmla="*/ 714933 h 1436799"/>
                <a:gd name="connsiteX7" fmla="*/ 498735 w 1373303"/>
                <a:gd name="connsiteY7" fmla="*/ 660597 h 1436799"/>
                <a:gd name="connsiteX8" fmla="*/ 458903 w 1373303"/>
                <a:gd name="connsiteY8" fmla="*/ 569460 h 1436799"/>
                <a:gd name="connsiteX9" fmla="*/ 458903 w 1373303"/>
                <a:gd name="connsiteY9" fmla="*/ 299296 h 1436799"/>
                <a:gd name="connsiteX10" fmla="*/ 608274 w 1373303"/>
                <a:gd name="connsiteY10" fmla="*/ 32813 h 1436799"/>
                <a:gd name="connsiteX11" fmla="*/ 889260 w 1373303"/>
                <a:gd name="connsiteY11" fmla="*/ 33679 h 1436799"/>
                <a:gd name="connsiteX12" fmla="*/ 936885 w 1373303"/>
                <a:gd name="connsiteY12" fmla="*/ 70696 h 1436799"/>
                <a:gd name="connsiteX13" fmla="*/ 1009621 w 1373303"/>
                <a:gd name="connsiteY13" fmla="*/ 164215 h 1436799"/>
                <a:gd name="connsiteX14" fmla="*/ 1030403 w 1373303"/>
                <a:gd name="connsiteY14" fmla="*/ 247342 h 1436799"/>
                <a:gd name="connsiteX15" fmla="*/ 1040794 w 1373303"/>
                <a:gd name="connsiteY15" fmla="*/ 351251 h 1436799"/>
                <a:gd name="connsiteX16" fmla="*/ 1030403 w 1373303"/>
                <a:gd name="connsiteY16" fmla="*/ 517505 h 1436799"/>
                <a:gd name="connsiteX17" fmla="*/ 999230 w 1373303"/>
                <a:gd name="connsiteY17" fmla="*/ 579851 h 1436799"/>
                <a:gd name="connsiteX18" fmla="*/ 968057 w 1373303"/>
                <a:gd name="connsiteY18" fmla="*/ 642196 h 1436799"/>
                <a:gd name="connsiteX19" fmla="*/ 978448 w 1373303"/>
                <a:gd name="connsiteY19" fmla="*/ 673369 h 1436799"/>
                <a:gd name="connsiteX20" fmla="*/ 1020012 w 1373303"/>
                <a:gd name="connsiteY20" fmla="*/ 683760 h 1436799"/>
                <a:gd name="connsiteX21" fmla="*/ 1051185 w 1373303"/>
                <a:gd name="connsiteY21" fmla="*/ 694151 h 1436799"/>
                <a:gd name="connsiteX22" fmla="*/ 1144703 w 1373303"/>
                <a:gd name="connsiteY22" fmla="*/ 777278 h 1436799"/>
                <a:gd name="connsiteX23" fmla="*/ 1175875 w 1373303"/>
                <a:gd name="connsiteY23" fmla="*/ 798060 h 1436799"/>
                <a:gd name="connsiteX24" fmla="*/ 1196657 w 1373303"/>
                <a:gd name="connsiteY24" fmla="*/ 829233 h 1436799"/>
                <a:gd name="connsiteX25" fmla="*/ 1248612 w 1373303"/>
                <a:gd name="connsiteY25" fmla="*/ 891578 h 1436799"/>
                <a:gd name="connsiteX26" fmla="*/ 1269394 w 1373303"/>
                <a:gd name="connsiteY26" fmla="*/ 964315 h 1436799"/>
                <a:gd name="connsiteX27" fmla="*/ 1300566 w 1373303"/>
                <a:gd name="connsiteY27" fmla="*/ 1057833 h 1436799"/>
                <a:gd name="connsiteX28" fmla="*/ 1310957 w 1373303"/>
                <a:gd name="connsiteY28" fmla="*/ 1089005 h 1436799"/>
                <a:gd name="connsiteX29" fmla="*/ 1331739 w 1373303"/>
                <a:gd name="connsiteY29" fmla="*/ 1172133 h 1436799"/>
                <a:gd name="connsiteX30" fmla="*/ 1352521 w 1373303"/>
                <a:gd name="connsiteY30" fmla="*/ 1234478 h 1436799"/>
                <a:gd name="connsiteX31" fmla="*/ 1373303 w 1373303"/>
                <a:gd name="connsiteY31" fmla="*/ 1359169 h 1436799"/>
                <a:gd name="connsiteX32" fmla="*/ 1342130 w 1373303"/>
                <a:gd name="connsiteY32" fmla="*/ 1379951 h 1436799"/>
                <a:gd name="connsiteX33" fmla="*/ 1238221 w 1373303"/>
                <a:gd name="connsiteY33" fmla="*/ 1369560 h 1436799"/>
                <a:gd name="connsiteX34" fmla="*/ 1051185 w 1373303"/>
                <a:gd name="connsiteY34" fmla="*/ 1359169 h 1436799"/>
                <a:gd name="connsiteX35" fmla="*/ 781021 w 1373303"/>
                <a:gd name="connsiteY35" fmla="*/ 1369560 h 1436799"/>
                <a:gd name="connsiteX36" fmla="*/ 718675 w 1373303"/>
                <a:gd name="connsiteY36" fmla="*/ 1379951 h 1436799"/>
                <a:gd name="connsiteX37" fmla="*/ 666721 w 1373303"/>
                <a:gd name="connsiteY37" fmla="*/ 1390342 h 1436799"/>
                <a:gd name="connsiteX38" fmla="*/ 573203 w 1373303"/>
                <a:gd name="connsiteY38" fmla="*/ 1400733 h 1436799"/>
                <a:gd name="connsiteX0" fmla="*/ 573203 w 1373303"/>
                <a:gd name="connsiteY0" fmla="*/ 1406309 h 1442375"/>
                <a:gd name="connsiteX1" fmla="*/ 510857 w 1373303"/>
                <a:gd name="connsiteY1" fmla="*/ 1416700 h 1442375"/>
                <a:gd name="connsiteX2" fmla="*/ 251085 w 1373303"/>
                <a:gd name="connsiteY2" fmla="*/ 1437481 h 1442375"/>
                <a:gd name="connsiteX3" fmla="*/ 2569 w 1373303"/>
                <a:gd name="connsiteY3" fmla="*/ 1442244 h 1442375"/>
                <a:gd name="connsiteX4" fmla="*/ 22485 w 1373303"/>
                <a:gd name="connsiteY4" fmla="*/ 1292009 h 1442375"/>
                <a:gd name="connsiteX5" fmla="*/ 126394 w 1373303"/>
                <a:gd name="connsiteY5" fmla="*/ 928327 h 1442375"/>
                <a:gd name="connsiteX6" fmla="*/ 344603 w 1373303"/>
                <a:gd name="connsiteY6" fmla="*/ 720509 h 1442375"/>
                <a:gd name="connsiteX7" fmla="*/ 498735 w 1373303"/>
                <a:gd name="connsiteY7" fmla="*/ 666173 h 1442375"/>
                <a:gd name="connsiteX8" fmla="*/ 458903 w 1373303"/>
                <a:gd name="connsiteY8" fmla="*/ 575036 h 1442375"/>
                <a:gd name="connsiteX9" fmla="*/ 458903 w 1373303"/>
                <a:gd name="connsiteY9" fmla="*/ 304872 h 1442375"/>
                <a:gd name="connsiteX10" fmla="*/ 608274 w 1373303"/>
                <a:gd name="connsiteY10" fmla="*/ 38389 h 1442375"/>
                <a:gd name="connsiteX11" fmla="*/ 889260 w 1373303"/>
                <a:gd name="connsiteY11" fmla="*/ 39255 h 1442375"/>
                <a:gd name="connsiteX12" fmla="*/ 936885 w 1373303"/>
                <a:gd name="connsiteY12" fmla="*/ 76272 h 1442375"/>
                <a:gd name="connsiteX13" fmla="*/ 1009621 w 1373303"/>
                <a:gd name="connsiteY13" fmla="*/ 169791 h 1442375"/>
                <a:gd name="connsiteX14" fmla="*/ 1030403 w 1373303"/>
                <a:gd name="connsiteY14" fmla="*/ 252918 h 1442375"/>
                <a:gd name="connsiteX15" fmla="*/ 1040794 w 1373303"/>
                <a:gd name="connsiteY15" fmla="*/ 356827 h 1442375"/>
                <a:gd name="connsiteX16" fmla="*/ 1030403 w 1373303"/>
                <a:gd name="connsiteY16" fmla="*/ 523081 h 1442375"/>
                <a:gd name="connsiteX17" fmla="*/ 999230 w 1373303"/>
                <a:gd name="connsiteY17" fmla="*/ 585427 h 1442375"/>
                <a:gd name="connsiteX18" fmla="*/ 968057 w 1373303"/>
                <a:gd name="connsiteY18" fmla="*/ 647772 h 1442375"/>
                <a:gd name="connsiteX19" fmla="*/ 978448 w 1373303"/>
                <a:gd name="connsiteY19" fmla="*/ 678945 h 1442375"/>
                <a:gd name="connsiteX20" fmla="*/ 1020012 w 1373303"/>
                <a:gd name="connsiteY20" fmla="*/ 689336 h 1442375"/>
                <a:gd name="connsiteX21" fmla="*/ 1051185 w 1373303"/>
                <a:gd name="connsiteY21" fmla="*/ 699727 h 1442375"/>
                <a:gd name="connsiteX22" fmla="*/ 1144703 w 1373303"/>
                <a:gd name="connsiteY22" fmla="*/ 782854 h 1442375"/>
                <a:gd name="connsiteX23" fmla="*/ 1175875 w 1373303"/>
                <a:gd name="connsiteY23" fmla="*/ 803636 h 1442375"/>
                <a:gd name="connsiteX24" fmla="*/ 1196657 w 1373303"/>
                <a:gd name="connsiteY24" fmla="*/ 834809 h 1442375"/>
                <a:gd name="connsiteX25" fmla="*/ 1248612 w 1373303"/>
                <a:gd name="connsiteY25" fmla="*/ 897154 h 1442375"/>
                <a:gd name="connsiteX26" fmla="*/ 1269394 w 1373303"/>
                <a:gd name="connsiteY26" fmla="*/ 969891 h 1442375"/>
                <a:gd name="connsiteX27" fmla="*/ 1300566 w 1373303"/>
                <a:gd name="connsiteY27" fmla="*/ 1063409 h 1442375"/>
                <a:gd name="connsiteX28" fmla="*/ 1310957 w 1373303"/>
                <a:gd name="connsiteY28" fmla="*/ 1094581 h 1442375"/>
                <a:gd name="connsiteX29" fmla="*/ 1331739 w 1373303"/>
                <a:gd name="connsiteY29" fmla="*/ 1177709 h 1442375"/>
                <a:gd name="connsiteX30" fmla="*/ 1352521 w 1373303"/>
                <a:gd name="connsiteY30" fmla="*/ 1240054 h 1442375"/>
                <a:gd name="connsiteX31" fmla="*/ 1373303 w 1373303"/>
                <a:gd name="connsiteY31" fmla="*/ 1364745 h 1442375"/>
                <a:gd name="connsiteX32" fmla="*/ 1342130 w 1373303"/>
                <a:gd name="connsiteY32" fmla="*/ 1385527 h 1442375"/>
                <a:gd name="connsiteX33" fmla="*/ 1238221 w 1373303"/>
                <a:gd name="connsiteY33" fmla="*/ 1375136 h 1442375"/>
                <a:gd name="connsiteX34" fmla="*/ 1051185 w 1373303"/>
                <a:gd name="connsiteY34" fmla="*/ 1364745 h 1442375"/>
                <a:gd name="connsiteX35" fmla="*/ 781021 w 1373303"/>
                <a:gd name="connsiteY35" fmla="*/ 1375136 h 1442375"/>
                <a:gd name="connsiteX36" fmla="*/ 718675 w 1373303"/>
                <a:gd name="connsiteY36" fmla="*/ 1385527 h 1442375"/>
                <a:gd name="connsiteX37" fmla="*/ 666721 w 1373303"/>
                <a:gd name="connsiteY37" fmla="*/ 1395918 h 1442375"/>
                <a:gd name="connsiteX38" fmla="*/ 573203 w 1373303"/>
                <a:gd name="connsiteY38" fmla="*/ 1406309 h 1442375"/>
                <a:gd name="connsiteX0" fmla="*/ 573203 w 1373303"/>
                <a:gd name="connsiteY0" fmla="*/ 1410564 h 1446630"/>
                <a:gd name="connsiteX1" fmla="*/ 510857 w 1373303"/>
                <a:gd name="connsiteY1" fmla="*/ 1420955 h 1446630"/>
                <a:gd name="connsiteX2" fmla="*/ 251085 w 1373303"/>
                <a:gd name="connsiteY2" fmla="*/ 1441736 h 1446630"/>
                <a:gd name="connsiteX3" fmla="*/ 2569 w 1373303"/>
                <a:gd name="connsiteY3" fmla="*/ 1446499 h 1446630"/>
                <a:gd name="connsiteX4" fmla="*/ 22485 w 1373303"/>
                <a:gd name="connsiteY4" fmla="*/ 1296264 h 1446630"/>
                <a:gd name="connsiteX5" fmla="*/ 126394 w 1373303"/>
                <a:gd name="connsiteY5" fmla="*/ 932582 h 1446630"/>
                <a:gd name="connsiteX6" fmla="*/ 344603 w 1373303"/>
                <a:gd name="connsiteY6" fmla="*/ 724764 h 1446630"/>
                <a:gd name="connsiteX7" fmla="*/ 498735 w 1373303"/>
                <a:gd name="connsiteY7" fmla="*/ 670428 h 1446630"/>
                <a:gd name="connsiteX8" fmla="*/ 458903 w 1373303"/>
                <a:gd name="connsiteY8" fmla="*/ 579291 h 1446630"/>
                <a:gd name="connsiteX9" fmla="*/ 458903 w 1373303"/>
                <a:gd name="connsiteY9" fmla="*/ 309127 h 1446630"/>
                <a:gd name="connsiteX10" fmla="*/ 608274 w 1373303"/>
                <a:gd name="connsiteY10" fmla="*/ 42644 h 1446630"/>
                <a:gd name="connsiteX11" fmla="*/ 889260 w 1373303"/>
                <a:gd name="connsiteY11" fmla="*/ 43510 h 1446630"/>
                <a:gd name="connsiteX12" fmla="*/ 936885 w 1373303"/>
                <a:gd name="connsiteY12" fmla="*/ 80527 h 1446630"/>
                <a:gd name="connsiteX13" fmla="*/ 1009621 w 1373303"/>
                <a:gd name="connsiteY13" fmla="*/ 174046 h 1446630"/>
                <a:gd name="connsiteX14" fmla="*/ 1030403 w 1373303"/>
                <a:gd name="connsiteY14" fmla="*/ 257173 h 1446630"/>
                <a:gd name="connsiteX15" fmla="*/ 1040794 w 1373303"/>
                <a:gd name="connsiteY15" fmla="*/ 361082 h 1446630"/>
                <a:gd name="connsiteX16" fmla="*/ 1030403 w 1373303"/>
                <a:gd name="connsiteY16" fmla="*/ 527336 h 1446630"/>
                <a:gd name="connsiteX17" fmla="*/ 999230 w 1373303"/>
                <a:gd name="connsiteY17" fmla="*/ 589682 h 1446630"/>
                <a:gd name="connsiteX18" fmla="*/ 968057 w 1373303"/>
                <a:gd name="connsiteY18" fmla="*/ 652027 h 1446630"/>
                <a:gd name="connsiteX19" fmla="*/ 978448 w 1373303"/>
                <a:gd name="connsiteY19" fmla="*/ 683200 h 1446630"/>
                <a:gd name="connsiteX20" fmla="*/ 1020012 w 1373303"/>
                <a:gd name="connsiteY20" fmla="*/ 693591 h 1446630"/>
                <a:gd name="connsiteX21" fmla="*/ 1051185 w 1373303"/>
                <a:gd name="connsiteY21" fmla="*/ 703982 h 1446630"/>
                <a:gd name="connsiteX22" fmla="*/ 1144703 w 1373303"/>
                <a:gd name="connsiteY22" fmla="*/ 787109 h 1446630"/>
                <a:gd name="connsiteX23" fmla="*/ 1175875 w 1373303"/>
                <a:gd name="connsiteY23" fmla="*/ 807891 h 1446630"/>
                <a:gd name="connsiteX24" fmla="*/ 1196657 w 1373303"/>
                <a:gd name="connsiteY24" fmla="*/ 839064 h 1446630"/>
                <a:gd name="connsiteX25" fmla="*/ 1248612 w 1373303"/>
                <a:gd name="connsiteY25" fmla="*/ 901409 h 1446630"/>
                <a:gd name="connsiteX26" fmla="*/ 1269394 w 1373303"/>
                <a:gd name="connsiteY26" fmla="*/ 974146 h 1446630"/>
                <a:gd name="connsiteX27" fmla="*/ 1300566 w 1373303"/>
                <a:gd name="connsiteY27" fmla="*/ 1067664 h 1446630"/>
                <a:gd name="connsiteX28" fmla="*/ 1310957 w 1373303"/>
                <a:gd name="connsiteY28" fmla="*/ 1098836 h 1446630"/>
                <a:gd name="connsiteX29" fmla="*/ 1331739 w 1373303"/>
                <a:gd name="connsiteY29" fmla="*/ 1181964 h 1446630"/>
                <a:gd name="connsiteX30" fmla="*/ 1352521 w 1373303"/>
                <a:gd name="connsiteY30" fmla="*/ 1244309 h 1446630"/>
                <a:gd name="connsiteX31" fmla="*/ 1373303 w 1373303"/>
                <a:gd name="connsiteY31" fmla="*/ 1369000 h 1446630"/>
                <a:gd name="connsiteX32" fmla="*/ 1342130 w 1373303"/>
                <a:gd name="connsiteY32" fmla="*/ 1389782 h 1446630"/>
                <a:gd name="connsiteX33" fmla="*/ 1238221 w 1373303"/>
                <a:gd name="connsiteY33" fmla="*/ 1379391 h 1446630"/>
                <a:gd name="connsiteX34" fmla="*/ 1051185 w 1373303"/>
                <a:gd name="connsiteY34" fmla="*/ 1369000 h 1446630"/>
                <a:gd name="connsiteX35" fmla="*/ 781021 w 1373303"/>
                <a:gd name="connsiteY35" fmla="*/ 1379391 h 1446630"/>
                <a:gd name="connsiteX36" fmla="*/ 718675 w 1373303"/>
                <a:gd name="connsiteY36" fmla="*/ 1389782 h 1446630"/>
                <a:gd name="connsiteX37" fmla="*/ 666721 w 1373303"/>
                <a:gd name="connsiteY37" fmla="*/ 1400173 h 1446630"/>
                <a:gd name="connsiteX38" fmla="*/ 573203 w 1373303"/>
                <a:gd name="connsiteY38" fmla="*/ 1410564 h 1446630"/>
                <a:gd name="connsiteX0" fmla="*/ 573203 w 1373303"/>
                <a:gd name="connsiteY0" fmla="*/ 1406940 h 1443006"/>
                <a:gd name="connsiteX1" fmla="*/ 510857 w 1373303"/>
                <a:gd name="connsiteY1" fmla="*/ 1417331 h 1443006"/>
                <a:gd name="connsiteX2" fmla="*/ 251085 w 1373303"/>
                <a:gd name="connsiteY2" fmla="*/ 1438112 h 1443006"/>
                <a:gd name="connsiteX3" fmla="*/ 2569 w 1373303"/>
                <a:gd name="connsiteY3" fmla="*/ 1442875 h 1443006"/>
                <a:gd name="connsiteX4" fmla="*/ 22485 w 1373303"/>
                <a:gd name="connsiteY4" fmla="*/ 1292640 h 1443006"/>
                <a:gd name="connsiteX5" fmla="*/ 126394 w 1373303"/>
                <a:gd name="connsiteY5" fmla="*/ 928958 h 1443006"/>
                <a:gd name="connsiteX6" fmla="*/ 344603 w 1373303"/>
                <a:gd name="connsiteY6" fmla="*/ 721140 h 1443006"/>
                <a:gd name="connsiteX7" fmla="*/ 498735 w 1373303"/>
                <a:gd name="connsiteY7" fmla="*/ 666804 h 1443006"/>
                <a:gd name="connsiteX8" fmla="*/ 458903 w 1373303"/>
                <a:gd name="connsiteY8" fmla="*/ 575667 h 1443006"/>
                <a:gd name="connsiteX9" fmla="*/ 458903 w 1373303"/>
                <a:gd name="connsiteY9" fmla="*/ 305503 h 1443006"/>
                <a:gd name="connsiteX10" fmla="*/ 608274 w 1373303"/>
                <a:gd name="connsiteY10" fmla="*/ 39020 h 1443006"/>
                <a:gd name="connsiteX11" fmla="*/ 889260 w 1373303"/>
                <a:gd name="connsiteY11" fmla="*/ 39886 h 1443006"/>
                <a:gd name="connsiteX12" fmla="*/ 936885 w 1373303"/>
                <a:gd name="connsiteY12" fmla="*/ 76903 h 1443006"/>
                <a:gd name="connsiteX13" fmla="*/ 1009621 w 1373303"/>
                <a:gd name="connsiteY13" fmla="*/ 170422 h 1443006"/>
                <a:gd name="connsiteX14" fmla="*/ 1030403 w 1373303"/>
                <a:gd name="connsiteY14" fmla="*/ 253549 h 1443006"/>
                <a:gd name="connsiteX15" fmla="*/ 1040794 w 1373303"/>
                <a:gd name="connsiteY15" fmla="*/ 357458 h 1443006"/>
                <a:gd name="connsiteX16" fmla="*/ 1030403 w 1373303"/>
                <a:gd name="connsiteY16" fmla="*/ 523712 h 1443006"/>
                <a:gd name="connsiteX17" fmla="*/ 999230 w 1373303"/>
                <a:gd name="connsiteY17" fmla="*/ 586058 h 1443006"/>
                <a:gd name="connsiteX18" fmla="*/ 968057 w 1373303"/>
                <a:gd name="connsiteY18" fmla="*/ 648403 h 1443006"/>
                <a:gd name="connsiteX19" fmla="*/ 978448 w 1373303"/>
                <a:gd name="connsiteY19" fmla="*/ 679576 h 1443006"/>
                <a:gd name="connsiteX20" fmla="*/ 1020012 w 1373303"/>
                <a:gd name="connsiteY20" fmla="*/ 689967 h 1443006"/>
                <a:gd name="connsiteX21" fmla="*/ 1051185 w 1373303"/>
                <a:gd name="connsiteY21" fmla="*/ 700358 h 1443006"/>
                <a:gd name="connsiteX22" fmla="*/ 1144703 w 1373303"/>
                <a:gd name="connsiteY22" fmla="*/ 783485 h 1443006"/>
                <a:gd name="connsiteX23" fmla="*/ 1175875 w 1373303"/>
                <a:gd name="connsiteY23" fmla="*/ 804267 h 1443006"/>
                <a:gd name="connsiteX24" fmla="*/ 1196657 w 1373303"/>
                <a:gd name="connsiteY24" fmla="*/ 835440 h 1443006"/>
                <a:gd name="connsiteX25" fmla="*/ 1248612 w 1373303"/>
                <a:gd name="connsiteY25" fmla="*/ 897785 h 1443006"/>
                <a:gd name="connsiteX26" fmla="*/ 1269394 w 1373303"/>
                <a:gd name="connsiteY26" fmla="*/ 970522 h 1443006"/>
                <a:gd name="connsiteX27" fmla="*/ 1300566 w 1373303"/>
                <a:gd name="connsiteY27" fmla="*/ 1064040 h 1443006"/>
                <a:gd name="connsiteX28" fmla="*/ 1310957 w 1373303"/>
                <a:gd name="connsiteY28" fmla="*/ 1095212 h 1443006"/>
                <a:gd name="connsiteX29" fmla="*/ 1331739 w 1373303"/>
                <a:gd name="connsiteY29" fmla="*/ 1178340 h 1443006"/>
                <a:gd name="connsiteX30" fmla="*/ 1352521 w 1373303"/>
                <a:gd name="connsiteY30" fmla="*/ 1240685 h 1443006"/>
                <a:gd name="connsiteX31" fmla="*/ 1373303 w 1373303"/>
                <a:gd name="connsiteY31" fmla="*/ 1365376 h 1443006"/>
                <a:gd name="connsiteX32" fmla="*/ 1342130 w 1373303"/>
                <a:gd name="connsiteY32" fmla="*/ 1386158 h 1443006"/>
                <a:gd name="connsiteX33" fmla="*/ 1238221 w 1373303"/>
                <a:gd name="connsiteY33" fmla="*/ 1375767 h 1443006"/>
                <a:gd name="connsiteX34" fmla="*/ 1051185 w 1373303"/>
                <a:gd name="connsiteY34" fmla="*/ 1365376 h 1443006"/>
                <a:gd name="connsiteX35" fmla="*/ 781021 w 1373303"/>
                <a:gd name="connsiteY35" fmla="*/ 1375767 h 1443006"/>
                <a:gd name="connsiteX36" fmla="*/ 718675 w 1373303"/>
                <a:gd name="connsiteY36" fmla="*/ 1386158 h 1443006"/>
                <a:gd name="connsiteX37" fmla="*/ 666721 w 1373303"/>
                <a:gd name="connsiteY37" fmla="*/ 1396549 h 1443006"/>
                <a:gd name="connsiteX38" fmla="*/ 573203 w 1373303"/>
                <a:gd name="connsiteY38" fmla="*/ 1406940 h 1443006"/>
                <a:gd name="connsiteX0" fmla="*/ 573203 w 1373303"/>
                <a:gd name="connsiteY0" fmla="*/ 1406940 h 1443006"/>
                <a:gd name="connsiteX1" fmla="*/ 510857 w 1373303"/>
                <a:gd name="connsiteY1" fmla="*/ 1417331 h 1443006"/>
                <a:gd name="connsiteX2" fmla="*/ 251085 w 1373303"/>
                <a:gd name="connsiteY2" fmla="*/ 1438112 h 1443006"/>
                <a:gd name="connsiteX3" fmla="*/ 2569 w 1373303"/>
                <a:gd name="connsiteY3" fmla="*/ 1442875 h 1443006"/>
                <a:gd name="connsiteX4" fmla="*/ 22485 w 1373303"/>
                <a:gd name="connsiteY4" fmla="*/ 1292640 h 1443006"/>
                <a:gd name="connsiteX5" fmla="*/ 126394 w 1373303"/>
                <a:gd name="connsiteY5" fmla="*/ 928958 h 1443006"/>
                <a:gd name="connsiteX6" fmla="*/ 344603 w 1373303"/>
                <a:gd name="connsiteY6" fmla="*/ 721140 h 1443006"/>
                <a:gd name="connsiteX7" fmla="*/ 498735 w 1373303"/>
                <a:gd name="connsiteY7" fmla="*/ 666804 h 1443006"/>
                <a:gd name="connsiteX8" fmla="*/ 458903 w 1373303"/>
                <a:gd name="connsiteY8" fmla="*/ 575667 h 1443006"/>
                <a:gd name="connsiteX9" fmla="*/ 458903 w 1373303"/>
                <a:gd name="connsiteY9" fmla="*/ 305503 h 1443006"/>
                <a:gd name="connsiteX10" fmla="*/ 608274 w 1373303"/>
                <a:gd name="connsiteY10" fmla="*/ 39020 h 1443006"/>
                <a:gd name="connsiteX11" fmla="*/ 889260 w 1373303"/>
                <a:gd name="connsiteY11" fmla="*/ 39886 h 1443006"/>
                <a:gd name="connsiteX12" fmla="*/ 936885 w 1373303"/>
                <a:gd name="connsiteY12" fmla="*/ 76903 h 1443006"/>
                <a:gd name="connsiteX13" fmla="*/ 1009621 w 1373303"/>
                <a:gd name="connsiteY13" fmla="*/ 170422 h 1443006"/>
                <a:gd name="connsiteX14" fmla="*/ 1030403 w 1373303"/>
                <a:gd name="connsiteY14" fmla="*/ 253549 h 1443006"/>
                <a:gd name="connsiteX15" fmla="*/ 1040794 w 1373303"/>
                <a:gd name="connsiteY15" fmla="*/ 357458 h 1443006"/>
                <a:gd name="connsiteX16" fmla="*/ 1030403 w 1373303"/>
                <a:gd name="connsiteY16" fmla="*/ 523712 h 1443006"/>
                <a:gd name="connsiteX17" fmla="*/ 999230 w 1373303"/>
                <a:gd name="connsiteY17" fmla="*/ 586058 h 1443006"/>
                <a:gd name="connsiteX18" fmla="*/ 968057 w 1373303"/>
                <a:gd name="connsiteY18" fmla="*/ 648403 h 1443006"/>
                <a:gd name="connsiteX19" fmla="*/ 978448 w 1373303"/>
                <a:gd name="connsiteY19" fmla="*/ 679576 h 1443006"/>
                <a:gd name="connsiteX20" fmla="*/ 1020012 w 1373303"/>
                <a:gd name="connsiteY20" fmla="*/ 689967 h 1443006"/>
                <a:gd name="connsiteX21" fmla="*/ 1051185 w 1373303"/>
                <a:gd name="connsiteY21" fmla="*/ 700358 h 1443006"/>
                <a:gd name="connsiteX22" fmla="*/ 1144703 w 1373303"/>
                <a:gd name="connsiteY22" fmla="*/ 783485 h 1443006"/>
                <a:gd name="connsiteX23" fmla="*/ 1175875 w 1373303"/>
                <a:gd name="connsiteY23" fmla="*/ 804267 h 1443006"/>
                <a:gd name="connsiteX24" fmla="*/ 1196657 w 1373303"/>
                <a:gd name="connsiteY24" fmla="*/ 835440 h 1443006"/>
                <a:gd name="connsiteX25" fmla="*/ 1248612 w 1373303"/>
                <a:gd name="connsiteY25" fmla="*/ 897785 h 1443006"/>
                <a:gd name="connsiteX26" fmla="*/ 1269394 w 1373303"/>
                <a:gd name="connsiteY26" fmla="*/ 970522 h 1443006"/>
                <a:gd name="connsiteX27" fmla="*/ 1300566 w 1373303"/>
                <a:gd name="connsiteY27" fmla="*/ 1064040 h 1443006"/>
                <a:gd name="connsiteX28" fmla="*/ 1310957 w 1373303"/>
                <a:gd name="connsiteY28" fmla="*/ 1095212 h 1443006"/>
                <a:gd name="connsiteX29" fmla="*/ 1331739 w 1373303"/>
                <a:gd name="connsiteY29" fmla="*/ 1178340 h 1443006"/>
                <a:gd name="connsiteX30" fmla="*/ 1352521 w 1373303"/>
                <a:gd name="connsiteY30" fmla="*/ 1240685 h 1443006"/>
                <a:gd name="connsiteX31" fmla="*/ 1373303 w 1373303"/>
                <a:gd name="connsiteY31" fmla="*/ 1365376 h 1443006"/>
                <a:gd name="connsiteX32" fmla="*/ 1342130 w 1373303"/>
                <a:gd name="connsiteY32" fmla="*/ 1386158 h 1443006"/>
                <a:gd name="connsiteX33" fmla="*/ 1238221 w 1373303"/>
                <a:gd name="connsiteY33" fmla="*/ 1375767 h 1443006"/>
                <a:gd name="connsiteX34" fmla="*/ 1051185 w 1373303"/>
                <a:gd name="connsiteY34" fmla="*/ 1365376 h 1443006"/>
                <a:gd name="connsiteX35" fmla="*/ 781021 w 1373303"/>
                <a:gd name="connsiteY35" fmla="*/ 1375767 h 1443006"/>
                <a:gd name="connsiteX36" fmla="*/ 718675 w 1373303"/>
                <a:gd name="connsiteY36" fmla="*/ 1386158 h 1443006"/>
                <a:gd name="connsiteX37" fmla="*/ 666721 w 1373303"/>
                <a:gd name="connsiteY37" fmla="*/ 1396549 h 1443006"/>
                <a:gd name="connsiteX38" fmla="*/ 573203 w 1373303"/>
                <a:gd name="connsiteY38" fmla="*/ 1406940 h 1443006"/>
                <a:gd name="connsiteX0" fmla="*/ 573203 w 1373303"/>
                <a:gd name="connsiteY0" fmla="*/ 1406940 h 1443006"/>
                <a:gd name="connsiteX1" fmla="*/ 510857 w 1373303"/>
                <a:gd name="connsiteY1" fmla="*/ 1417331 h 1443006"/>
                <a:gd name="connsiteX2" fmla="*/ 251085 w 1373303"/>
                <a:gd name="connsiteY2" fmla="*/ 1438112 h 1443006"/>
                <a:gd name="connsiteX3" fmla="*/ 2569 w 1373303"/>
                <a:gd name="connsiteY3" fmla="*/ 1442875 h 1443006"/>
                <a:gd name="connsiteX4" fmla="*/ 22485 w 1373303"/>
                <a:gd name="connsiteY4" fmla="*/ 1292640 h 1443006"/>
                <a:gd name="connsiteX5" fmla="*/ 126394 w 1373303"/>
                <a:gd name="connsiteY5" fmla="*/ 928958 h 1443006"/>
                <a:gd name="connsiteX6" fmla="*/ 344603 w 1373303"/>
                <a:gd name="connsiteY6" fmla="*/ 721140 h 1443006"/>
                <a:gd name="connsiteX7" fmla="*/ 498735 w 1373303"/>
                <a:gd name="connsiteY7" fmla="*/ 666804 h 1443006"/>
                <a:gd name="connsiteX8" fmla="*/ 458903 w 1373303"/>
                <a:gd name="connsiteY8" fmla="*/ 575667 h 1443006"/>
                <a:gd name="connsiteX9" fmla="*/ 458903 w 1373303"/>
                <a:gd name="connsiteY9" fmla="*/ 305503 h 1443006"/>
                <a:gd name="connsiteX10" fmla="*/ 608274 w 1373303"/>
                <a:gd name="connsiteY10" fmla="*/ 39020 h 1443006"/>
                <a:gd name="connsiteX11" fmla="*/ 889260 w 1373303"/>
                <a:gd name="connsiteY11" fmla="*/ 39886 h 1443006"/>
                <a:gd name="connsiteX12" fmla="*/ 936885 w 1373303"/>
                <a:gd name="connsiteY12" fmla="*/ 76903 h 1443006"/>
                <a:gd name="connsiteX13" fmla="*/ 1009621 w 1373303"/>
                <a:gd name="connsiteY13" fmla="*/ 170422 h 1443006"/>
                <a:gd name="connsiteX14" fmla="*/ 1030403 w 1373303"/>
                <a:gd name="connsiteY14" fmla="*/ 253549 h 1443006"/>
                <a:gd name="connsiteX15" fmla="*/ 1040794 w 1373303"/>
                <a:gd name="connsiteY15" fmla="*/ 357458 h 1443006"/>
                <a:gd name="connsiteX16" fmla="*/ 1030403 w 1373303"/>
                <a:gd name="connsiteY16" fmla="*/ 523712 h 1443006"/>
                <a:gd name="connsiteX17" fmla="*/ 999230 w 1373303"/>
                <a:gd name="connsiteY17" fmla="*/ 586058 h 1443006"/>
                <a:gd name="connsiteX18" fmla="*/ 968057 w 1373303"/>
                <a:gd name="connsiteY18" fmla="*/ 648403 h 1443006"/>
                <a:gd name="connsiteX19" fmla="*/ 978448 w 1373303"/>
                <a:gd name="connsiteY19" fmla="*/ 679576 h 1443006"/>
                <a:gd name="connsiteX20" fmla="*/ 1020012 w 1373303"/>
                <a:gd name="connsiteY20" fmla="*/ 689967 h 1443006"/>
                <a:gd name="connsiteX21" fmla="*/ 1051185 w 1373303"/>
                <a:gd name="connsiteY21" fmla="*/ 700358 h 1443006"/>
                <a:gd name="connsiteX22" fmla="*/ 1144703 w 1373303"/>
                <a:gd name="connsiteY22" fmla="*/ 783485 h 1443006"/>
                <a:gd name="connsiteX23" fmla="*/ 1175875 w 1373303"/>
                <a:gd name="connsiteY23" fmla="*/ 804267 h 1443006"/>
                <a:gd name="connsiteX24" fmla="*/ 1196657 w 1373303"/>
                <a:gd name="connsiteY24" fmla="*/ 835440 h 1443006"/>
                <a:gd name="connsiteX25" fmla="*/ 1248612 w 1373303"/>
                <a:gd name="connsiteY25" fmla="*/ 897785 h 1443006"/>
                <a:gd name="connsiteX26" fmla="*/ 1269394 w 1373303"/>
                <a:gd name="connsiteY26" fmla="*/ 970522 h 1443006"/>
                <a:gd name="connsiteX27" fmla="*/ 1300566 w 1373303"/>
                <a:gd name="connsiteY27" fmla="*/ 1064040 h 1443006"/>
                <a:gd name="connsiteX28" fmla="*/ 1310957 w 1373303"/>
                <a:gd name="connsiteY28" fmla="*/ 1095212 h 1443006"/>
                <a:gd name="connsiteX29" fmla="*/ 1331739 w 1373303"/>
                <a:gd name="connsiteY29" fmla="*/ 1178340 h 1443006"/>
                <a:gd name="connsiteX30" fmla="*/ 1352521 w 1373303"/>
                <a:gd name="connsiteY30" fmla="*/ 1240685 h 1443006"/>
                <a:gd name="connsiteX31" fmla="*/ 1373303 w 1373303"/>
                <a:gd name="connsiteY31" fmla="*/ 1365376 h 1443006"/>
                <a:gd name="connsiteX32" fmla="*/ 1342130 w 1373303"/>
                <a:gd name="connsiteY32" fmla="*/ 1386158 h 1443006"/>
                <a:gd name="connsiteX33" fmla="*/ 1238221 w 1373303"/>
                <a:gd name="connsiteY33" fmla="*/ 1375767 h 1443006"/>
                <a:gd name="connsiteX34" fmla="*/ 1051185 w 1373303"/>
                <a:gd name="connsiteY34" fmla="*/ 1365376 h 1443006"/>
                <a:gd name="connsiteX35" fmla="*/ 781021 w 1373303"/>
                <a:gd name="connsiteY35" fmla="*/ 1375767 h 1443006"/>
                <a:gd name="connsiteX36" fmla="*/ 718675 w 1373303"/>
                <a:gd name="connsiteY36" fmla="*/ 1386158 h 1443006"/>
                <a:gd name="connsiteX37" fmla="*/ 666721 w 1373303"/>
                <a:gd name="connsiteY37" fmla="*/ 1396549 h 1443006"/>
                <a:gd name="connsiteX38" fmla="*/ 573203 w 1373303"/>
                <a:gd name="connsiteY38" fmla="*/ 1406940 h 1443006"/>
                <a:gd name="connsiteX0" fmla="*/ 573203 w 1373303"/>
                <a:gd name="connsiteY0" fmla="*/ 1406940 h 1443217"/>
                <a:gd name="connsiteX1" fmla="*/ 251085 w 1373303"/>
                <a:gd name="connsiteY1" fmla="*/ 1438112 h 1443217"/>
                <a:gd name="connsiteX2" fmla="*/ 2569 w 1373303"/>
                <a:gd name="connsiteY2" fmla="*/ 1442875 h 1443217"/>
                <a:gd name="connsiteX3" fmla="*/ 22485 w 1373303"/>
                <a:gd name="connsiteY3" fmla="*/ 1292640 h 1443217"/>
                <a:gd name="connsiteX4" fmla="*/ 126394 w 1373303"/>
                <a:gd name="connsiteY4" fmla="*/ 928958 h 1443217"/>
                <a:gd name="connsiteX5" fmla="*/ 344603 w 1373303"/>
                <a:gd name="connsiteY5" fmla="*/ 721140 h 1443217"/>
                <a:gd name="connsiteX6" fmla="*/ 498735 w 1373303"/>
                <a:gd name="connsiteY6" fmla="*/ 666804 h 1443217"/>
                <a:gd name="connsiteX7" fmla="*/ 458903 w 1373303"/>
                <a:gd name="connsiteY7" fmla="*/ 575667 h 1443217"/>
                <a:gd name="connsiteX8" fmla="*/ 458903 w 1373303"/>
                <a:gd name="connsiteY8" fmla="*/ 305503 h 1443217"/>
                <a:gd name="connsiteX9" fmla="*/ 608274 w 1373303"/>
                <a:gd name="connsiteY9" fmla="*/ 39020 h 1443217"/>
                <a:gd name="connsiteX10" fmla="*/ 889260 w 1373303"/>
                <a:gd name="connsiteY10" fmla="*/ 39886 h 1443217"/>
                <a:gd name="connsiteX11" fmla="*/ 936885 w 1373303"/>
                <a:gd name="connsiteY11" fmla="*/ 76903 h 1443217"/>
                <a:gd name="connsiteX12" fmla="*/ 1009621 w 1373303"/>
                <a:gd name="connsiteY12" fmla="*/ 170422 h 1443217"/>
                <a:gd name="connsiteX13" fmla="*/ 1030403 w 1373303"/>
                <a:gd name="connsiteY13" fmla="*/ 253549 h 1443217"/>
                <a:gd name="connsiteX14" fmla="*/ 1040794 w 1373303"/>
                <a:gd name="connsiteY14" fmla="*/ 357458 h 1443217"/>
                <a:gd name="connsiteX15" fmla="*/ 1030403 w 1373303"/>
                <a:gd name="connsiteY15" fmla="*/ 523712 h 1443217"/>
                <a:gd name="connsiteX16" fmla="*/ 999230 w 1373303"/>
                <a:gd name="connsiteY16" fmla="*/ 586058 h 1443217"/>
                <a:gd name="connsiteX17" fmla="*/ 968057 w 1373303"/>
                <a:gd name="connsiteY17" fmla="*/ 648403 h 1443217"/>
                <a:gd name="connsiteX18" fmla="*/ 978448 w 1373303"/>
                <a:gd name="connsiteY18" fmla="*/ 679576 h 1443217"/>
                <a:gd name="connsiteX19" fmla="*/ 1020012 w 1373303"/>
                <a:gd name="connsiteY19" fmla="*/ 689967 h 1443217"/>
                <a:gd name="connsiteX20" fmla="*/ 1051185 w 1373303"/>
                <a:gd name="connsiteY20" fmla="*/ 700358 h 1443217"/>
                <a:gd name="connsiteX21" fmla="*/ 1144703 w 1373303"/>
                <a:gd name="connsiteY21" fmla="*/ 783485 h 1443217"/>
                <a:gd name="connsiteX22" fmla="*/ 1175875 w 1373303"/>
                <a:gd name="connsiteY22" fmla="*/ 804267 h 1443217"/>
                <a:gd name="connsiteX23" fmla="*/ 1196657 w 1373303"/>
                <a:gd name="connsiteY23" fmla="*/ 835440 h 1443217"/>
                <a:gd name="connsiteX24" fmla="*/ 1248612 w 1373303"/>
                <a:gd name="connsiteY24" fmla="*/ 897785 h 1443217"/>
                <a:gd name="connsiteX25" fmla="*/ 1269394 w 1373303"/>
                <a:gd name="connsiteY25" fmla="*/ 970522 h 1443217"/>
                <a:gd name="connsiteX26" fmla="*/ 1300566 w 1373303"/>
                <a:gd name="connsiteY26" fmla="*/ 1064040 h 1443217"/>
                <a:gd name="connsiteX27" fmla="*/ 1310957 w 1373303"/>
                <a:gd name="connsiteY27" fmla="*/ 1095212 h 1443217"/>
                <a:gd name="connsiteX28" fmla="*/ 1331739 w 1373303"/>
                <a:gd name="connsiteY28" fmla="*/ 1178340 h 1443217"/>
                <a:gd name="connsiteX29" fmla="*/ 1352521 w 1373303"/>
                <a:gd name="connsiteY29" fmla="*/ 1240685 h 1443217"/>
                <a:gd name="connsiteX30" fmla="*/ 1373303 w 1373303"/>
                <a:gd name="connsiteY30" fmla="*/ 1365376 h 1443217"/>
                <a:gd name="connsiteX31" fmla="*/ 1342130 w 1373303"/>
                <a:gd name="connsiteY31" fmla="*/ 1386158 h 1443217"/>
                <a:gd name="connsiteX32" fmla="*/ 1238221 w 1373303"/>
                <a:gd name="connsiteY32" fmla="*/ 1375767 h 1443217"/>
                <a:gd name="connsiteX33" fmla="*/ 1051185 w 1373303"/>
                <a:gd name="connsiteY33" fmla="*/ 1365376 h 1443217"/>
                <a:gd name="connsiteX34" fmla="*/ 781021 w 1373303"/>
                <a:gd name="connsiteY34" fmla="*/ 1375767 h 1443217"/>
                <a:gd name="connsiteX35" fmla="*/ 718675 w 1373303"/>
                <a:gd name="connsiteY35" fmla="*/ 1386158 h 1443217"/>
                <a:gd name="connsiteX36" fmla="*/ 666721 w 1373303"/>
                <a:gd name="connsiteY36" fmla="*/ 1396549 h 1443217"/>
                <a:gd name="connsiteX37" fmla="*/ 573203 w 1373303"/>
                <a:gd name="connsiteY37" fmla="*/ 1406940 h 1443217"/>
                <a:gd name="connsiteX0" fmla="*/ 666721 w 1373303"/>
                <a:gd name="connsiteY0" fmla="*/ 1396549 h 1443660"/>
                <a:gd name="connsiteX1" fmla="*/ 251085 w 1373303"/>
                <a:gd name="connsiteY1" fmla="*/ 1438112 h 1443660"/>
                <a:gd name="connsiteX2" fmla="*/ 2569 w 1373303"/>
                <a:gd name="connsiteY2" fmla="*/ 1442875 h 1443660"/>
                <a:gd name="connsiteX3" fmla="*/ 22485 w 1373303"/>
                <a:gd name="connsiteY3" fmla="*/ 1292640 h 1443660"/>
                <a:gd name="connsiteX4" fmla="*/ 126394 w 1373303"/>
                <a:gd name="connsiteY4" fmla="*/ 928958 h 1443660"/>
                <a:gd name="connsiteX5" fmla="*/ 344603 w 1373303"/>
                <a:gd name="connsiteY5" fmla="*/ 721140 h 1443660"/>
                <a:gd name="connsiteX6" fmla="*/ 498735 w 1373303"/>
                <a:gd name="connsiteY6" fmla="*/ 666804 h 1443660"/>
                <a:gd name="connsiteX7" fmla="*/ 458903 w 1373303"/>
                <a:gd name="connsiteY7" fmla="*/ 575667 h 1443660"/>
                <a:gd name="connsiteX8" fmla="*/ 458903 w 1373303"/>
                <a:gd name="connsiteY8" fmla="*/ 305503 h 1443660"/>
                <a:gd name="connsiteX9" fmla="*/ 608274 w 1373303"/>
                <a:gd name="connsiteY9" fmla="*/ 39020 h 1443660"/>
                <a:gd name="connsiteX10" fmla="*/ 889260 w 1373303"/>
                <a:gd name="connsiteY10" fmla="*/ 39886 h 1443660"/>
                <a:gd name="connsiteX11" fmla="*/ 936885 w 1373303"/>
                <a:gd name="connsiteY11" fmla="*/ 76903 h 1443660"/>
                <a:gd name="connsiteX12" fmla="*/ 1009621 w 1373303"/>
                <a:gd name="connsiteY12" fmla="*/ 170422 h 1443660"/>
                <a:gd name="connsiteX13" fmla="*/ 1030403 w 1373303"/>
                <a:gd name="connsiteY13" fmla="*/ 253549 h 1443660"/>
                <a:gd name="connsiteX14" fmla="*/ 1040794 w 1373303"/>
                <a:gd name="connsiteY14" fmla="*/ 357458 h 1443660"/>
                <a:gd name="connsiteX15" fmla="*/ 1030403 w 1373303"/>
                <a:gd name="connsiteY15" fmla="*/ 523712 h 1443660"/>
                <a:gd name="connsiteX16" fmla="*/ 999230 w 1373303"/>
                <a:gd name="connsiteY16" fmla="*/ 586058 h 1443660"/>
                <a:gd name="connsiteX17" fmla="*/ 968057 w 1373303"/>
                <a:gd name="connsiteY17" fmla="*/ 648403 h 1443660"/>
                <a:gd name="connsiteX18" fmla="*/ 978448 w 1373303"/>
                <a:gd name="connsiteY18" fmla="*/ 679576 h 1443660"/>
                <a:gd name="connsiteX19" fmla="*/ 1020012 w 1373303"/>
                <a:gd name="connsiteY19" fmla="*/ 689967 h 1443660"/>
                <a:gd name="connsiteX20" fmla="*/ 1051185 w 1373303"/>
                <a:gd name="connsiteY20" fmla="*/ 700358 h 1443660"/>
                <a:gd name="connsiteX21" fmla="*/ 1144703 w 1373303"/>
                <a:gd name="connsiteY21" fmla="*/ 783485 h 1443660"/>
                <a:gd name="connsiteX22" fmla="*/ 1175875 w 1373303"/>
                <a:gd name="connsiteY22" fmla="*/ 804267 h 1443660"/>
                <a:gd name="connsiteX23" fmla="*/ 1196657 w 1373303"/>
                <a:gd name="connsiteY23" fmla="*/ 835440 h 1443660"/>
                <a:gd name="connsiteX24" fmla="*/ 1248612 w 1373303"/>
                <a:gd name="connsiteY24" fmla="*/ 897785 h 1443660"/>
                <a:gd name="connsiteX25" fmla="*/ 1269394 w 1373303"/>
                <a:gd name="connsiteY25" fmla="*/ 970522 h 1443660"/>
                <a:gd name="connsiteX26" fmla="*/ 1300566 w 1373303"/>
                <a:gd name="connsiteY26" fmla="*/ 1064040 h 1443660"/>
                <a:gd name="connsiteX27" fmla="*/ 1310957 w 1373303"/>
                <a:gd name="connsiteY27" fmla="*/ 1095212 h 1443660"/>
                <a:gd name="connsiteX28" fmla="*/ 1331739 w 1373303"/>
                <a:gd name="connsiteY28" fmla="*/ 1178340 h 1443660"/>
                <a:gd name="connsiteX29" fmla="*/ 1352521 w 1373303"/>
                <a:gd name="connsiteY29" fmla="*/ 1240685 h 1443660"/>
                <a:gd name="connsiteX30" fmla="*/ 1373303 w 1373303"/>
                <a:gd name="connsiteY30" fmla="*/ 1365376 h 1443660"/>
                <a:gd name="connsiteX31" fmla="*/ 1342130 w 1373303"/>
                <a:gd name="connsiteY31" fmla="*/ 1386158 h 1443660"/>
                <a:gd name="connsiteX32" fmla="*/ 1238221 w 1373303"/>
                <a:gd name="connsiteY32" fmla="*/ 1375767 h 1443660"/>
                <a:gd name="connsiteX33" fmla="*/ 1051185 w 1373303"/>
                <a:gd name="connsiteY33" fmla="*/ 1365376 h 1443660"/>
                <a:gd name="connsiteX34" fmla="*/ 781021 w 1373303"/>
                <a:gd name="connsiteY34" fmla="*/ 1375767 h 1443660"/>
                <a:gd name="connsiteX35" fmla="*/ 718675 w 1373303"/>
                <a:gd name="connsiteY35" fmla="*/ 1386158 h 1443660"/>
                <a:gd name="connsiteX36" fmla="*/ 666721 w 1373303"/>
                <a:gd name="connsiteY36" fmla="*/ 1396549 h 1443660"/>
                <a:gd name="connsiteX0" fmla="*/ 718675 w 1373303"/>
                <a:gd name="connsiteY0" fmla="*/ 1386158 h 1444245"/>
                <a:gd name="connsiteX1" fmla="*/ 251085 w 1373303"/>
                <a:gd name="connsiteY1" fmla="*/ 1438112 h 1444245"/>
                <a:gd name="connsiteX2" fmla="*/ 2569 w 1373303"/>
                <a:gd name="connsiteY2" fmla="*/ 1442875 h 1444245"/>
                <a:gd name="connsiteX3" fmla="*/ 22485 w 1373303"/>
                <a:gd name="connsiteY3" fmla="*/ 1292640 h 1444245"/>
                <a:gd name="connsiteX4" fmla="*/ 126394 w 1373303"/>
                <a:gd name="connsiteY4" fmla="*/ 928958 h 1444245"/>
                <a:gd name="connsiteX5" fmla="*/ 344603 w 1373303"/>
                <a:gd name="connsiteY5" fmla="*/ 721140 h 1444245"/>
                <a:gd name="connsiteX6" fmla="*/ 498735 w 1373303"/>
                <a:gd name="connsiteY6" fmla="*/ 666804 h 1444245"/>
                <a:gd name="connsiteX7" fmla="*/ 458903 w 1373303"/>
                <a:gd name="connsiteY7" fmla="*/ 575667 h 1444245"/>
                <a:gd name="connsiteX8" fmla="*/ 458903 w 1373303"/>
                <a:gd name="connsiteY8" fmla="*/ 305503 h 1444245"/>
                <a:gd name="connsiteX9" fmla="*/ 608274 w 1373303"/>
                <a:gd name="connsiteY9" fmla="*/ 39020 h 1444245"/>
                <a:gd name="connsiteX10" fmla="*/ 889260 w 1373303"/>
                <a:gd name="connsiteY10" fmla="*/ 39886 h 1444245"/>
                <a:gd name="connsiteX11" fmla="*/ 936885 w 1373303"/>
                <a:gd name="connsiteY11" fmla="*/ 76903 h 1444245"/>
                <a:gd name="connsiteX12" fmla="*/ 1009621 w 1373303"/>
                <a:gd name="connsiteY12" fmla="*/ 170422 h 1444245"/>
                <a:gd name="connsiteX13" fmla="*/ 1030403 w 1373303"/>
                <a:gd name="connsiteY13" fmla="*/ 253549 h 1444245"/>
                <a:gd name="connsiteX14" fmla="*/ 1040794 w 1373303"/>
                <a:gd name="connsiteY14" fmla="*/ 357458 h 1444245"/>
                <a:gd name="connsiteX15" fmla="*/ 1030403 w 1373303"/>
                <a:gd name="connsiteY15" fmla="*/ 523712 h 1444245"/>
                <a:gd name="connsiteX16" fmla="*/ 999230 w 1373303"/>
                <a:gd name="connsiteY16" fmla="*/ 586058 h 1444245"/>
                <a:gd name="connsiteX17" fmla="*/ 968057 w 1373303"/>
                <a:gd name="connsiteY17" fmla="*/ 648403 h 1444245"/>
                <a:gd name="connsiteX18" fmla="*/ 978448 w 1373303"/>
                <a:gd name="connsiteY18" fmla="*/ 679576 h 1444245"/>
                <a:gd name="connsiteX19" fmla="*/ 1020012 w 1373303"/>
                <a:gd name="connsiteY19" fmla="*/ 689967 h 1444245"/>
                <a:gd name="connsiteX20" fmla="*/ 1051185 w 1373303"/>
                <a:gd name="connsiteY20" fmla="*/ 700358 h 1444245"/>
                <a:gd name="connsiteX21" fmla="*/ 1144703 w 1373303"/>
                <a:gd name="connsiteY21" fmla="*/ 783485 h 1444245"/>
                <a:gd name="connsiteX22" fmla="*/ 1175875 w 1373303"/>
                <a:gd name="connsiteY22" fmla="*/ 804267 h 1444245"/>
                <a:gd name="connsiteX23" fmla="*/ 1196657 w 1373303"/>
                <a:gd name="connsiteY23" fmla="*/ 835440 h 1444245"/>
                <a:gd name="connsiteX24" fmla="*/ 1248612 w 1373303"/>
                <a:gd name="connsiteY24" fmla="*/ 897785 h 1444245"/>
                <a:gd name="connsiteX25" fmla="*/ 1269394 w 1373303"/>
                <a:gd name="connsiteY25" fmla="*/ 970522 h 1444245"/>
                <a:gd name="connsiteX26" fmla="*/ 1300566 w 1373303"/>
                <a:gd name="connsiteY26" fmla="*/ 1064040 h 1444245"/>
                <a:gd name="connsiteX27" fmla="*/ 1310957 w 1373303"/>
                <a:gd name="connsiteY27" fmla="*/ 1095212 h 1444245"/>
                <a:gd name="connsiteX28" fmla="*/ 1331739 w 1373303"/>
                <a:gd name="connsiteY28" fmla="*/ 1178340 h 1444245"/>
                <a:gd name="connsiteX29" fmla="*/ 1352521 w 1373303"/>
                <a:gd name="connsiteY29" fmla="*/ 1240685 h 1444245"/>
                <a:gd name="connsiteX30" fmla="*/ 1373303 w 1373303"/>
                <a:gd name="connsiteY30" fmla="*/ 1365376 h 1444245"/>
                <a:gd name="connsiteX31" fmla="*/ 1342130 w 1373303"/>
                <a:gd name="connsiteY31" fmla="*/ 1386158 h 1444245"/>
                <a:gd name="connsiteX32" fmla="*/ 1238221 w 1373303"/>
                <a:gd name="connsiteY32" fmla="*/ 1375767 h 1444245"/>
                <a:gd name="connsiteX33" fmla="*/ 1051185 w 1373303"/>
                <a:gd name="connsiteY33" fmla="*/ 1365376 h 1444245"/>
                <a:gd name="connsiteX34" fmla="*/ 781021 w 1373303"/>
                <a:gd name="connsiteY34" fmla="*/ 1375767 h 1444245"/>
                <a:gd name="connsiteX35" fmla="*/ 718675 w 1373303"/>
                <a:gd name="connsiteY35" fmla="*/ 1386158 h 1444245"/>
                <a:gd name="connsiteX0" fmla="*/ 781021 w 1373303"/>
                <a:gd name="connsiteY0" fmla="*/ 1375767 h 1444901"/>
                <a:gd name="connsiteX1" fmla="*/ 251085 w 1373303"/>
                <a:gd name="connsiteY1" fmla="*/ 1438112 h 1444901"/>
                <a:gd name="connsiteX2" fmla="*/ 2569 w 1373303"/>
                <a:gd name="connsiteY2" fmla="*/ 1442875 h 1444901"/>
                <a:gd name="connsiteX3" fmla="*/ 22485 w 1373303"/>
                <a:gd name="connsiteY3" fmla="*/ 1292640 h 1444901"/>
                <a:gd name="connsiteX4" fmla="*/ 126394 w 1373303"/>
                <a:gd name="connsiteY4" fmla="*/ 928958 h 1444901"/>
                <a:gd name="connsiteX5" fmla="*/ 344603 w 1373303"/>
                <a:gd name="connsiteY5" fmla="*/ 721140 h 1444901"/>
                <a:gd name="connsiteX6" fmla="*/ 498735 w 1373303"/>
                <a:gd name="connsiteY6" fmla="*/ 666804 h 1444901"/>
                <a:gd name="connsiteX7" fmla="*/ 458903 w 1373303"/>
                <a:gd name="connsiteY7" fmla="*/ 575667 h 1444901"/>
                <a:gd name="connsiteX8" fmla="*/ 458903 w 1373303"/>
                <a:gd name="connsiteY8" fmla="*/ 305503 h 1444901"/>
                <a:gd name="connsiteX9" fmla="*/ 608274 w 1373303"/>
                <a:gd name="connsiteY9" fmla="*/ 39020 h 1444901"/>
                <a:gd name="connsiteX10" fmla="*/ 889260 w 1373303"/>
                <a:gd name="connsiteY10" fmla="*/ 39886 h 1444901"/>
                <a:gd name="connsiteX11" fmla="*/ 936885 w 1373303"/>
                <a:gd name="connsiteY11" fmla="*/ 76903 h 1444901"/>
                <a:gd name="connsiteX12" fmla="*/ 1009621 w 1373303"/>
                <a:gd name="connsiteY12" fmla="*/ 170422 h 1444901"/>
                <a:gd name="connsiteX13" fmla="*/ 1030403 w 1373303"/>
                <a:gd name="connsiteY13" fmla="*/ 253549 h 1444901"/>
                <a:gd name="connsiteX14" fmla="*/ 1040794 w 1373303"/>
                <a:gd name="connsiteY14" fmla="*/ 357458 h 1444901"/>
                <a:gd name="connsiteX15" fmla="*/ 1030403 w 1373303"/>
                <a:gd name="connsiteY15" fmla="*/ 523712 h 1444901"/>
                <a:gd name="connsiteX16" fmla="*/ 999230 w 1373303"/>
                <a:gd name="connsiteY16" fmla="*/ 586058 h 1444901"/>
                <a:gd name="connsiteX17" fmla="*/ 968057 w 1373303"/>
                <a:gd name="connsiteY17" fmla="*/ 648403 h 1444901"/>
                <a:gd name="connsiteX18" fmla="*/ 978448 w 1373303"/>
                <a:gd name="connsiteY18" fmla="*/ 679576 h 1444901"/>
                <a:gd name="connsiteX19" fmla="*/ 1020012 w 1373303"/>
                <a:gd name="connsiteY19" fmla="*/ 689967 h 1444901"/>
                <a:gd name="connsiteX20" fmla="*/ 1051185 w 1373303"/>
                <a:gd name="connsiteY20" fmla="*/ 700358 h 1444901"/>
                <a:gd name="connsiteX21" fmla="*/ 1144703 w 1373303"/>
                <a:gd name="connsiteY21" fmla="*/ 783485 h 1444901"/>
                <a:gd name="connsiteX22" fmla="*/ 1175875 w 1373303"/>
                <a:gd name="connsiteY22" fmla="*/ 804267 h 1444901"/>
                <a:gd name="connsiteX23" fmla="*/ 1196657 w 1373303"/>
                <a:gd name="connsiteY23" fmla="*/ 835440 h 1444901"/>
                <a:gd name="connsiteX24" fmla="*/ 1248612 w 1373303"/>
                <a:gd name="connsiteY24" fmla="*/ 897785 h 1444901"/>
                <a:gd name="connsiteX25" fmla="*/ 1269394 w 1373303"/>
                <a:gd name="connsiteY25" fmla="*/ 970522 h 1444901"/>
                <a:gd name="connsiteX26" fmla="*/ 1300566 w 1373303"/>
                <a:gd name="connsiteY26" fmla="*/ 1064040 h 1444901"/>
                <a:gd name="connsiteX27" fmla="*/ 1310957 w 1373303"/>
                <a:gd name="connsiteY27" fmla="*/ 1095212 h 1444901"/>
                <a:gd name="connsiteX28" fmla="*/ 1331739 w 1373303"/>
                <a:gd name="connsiteY28" fmla="*/ 1178340 h 1444901"/>
                <a:gd name="connsiteX29" fmla="*/ 1352521 w 1373303"/>
                <a:gd name="connsiteY29" fmla="*/ 1240685 h 1444901"/>
                <a:gd name="connsiteX30" fmla="*/ 1373303 w 1373303"/>
                <a:gd name="connsiteY30" fmla="*/ 1365376 h 1444901"/>
                <a:gd name="connsiteX31" fmla="*/ 1342130 w 1373303"/>
                <a:gd name="connsiteY31" fmla="*/ 1386158 h 1444901"/>
                <a:gd name="connsiteX32" fmla="*/ 1238221 w 1373303"/>
                <a:gd name="connsiteY32" fmla="*/ 1375767 h 1444901"/>
                <a:gd name="connsiteX33" fmla="*/ 1051185 w 1373303"/>
                <a:gd name="connsiteY33" fmla="*/ 1365376 h 1444901"/>
                <a:gd name="connsiteX34" fmla="*/ 781021 w 1373303"/>
                <a:gd name="connsiteY34" fmla="*/ 1375767 h 1444901"/>
                <a:gd name="connsiteX0" fmla="*/ 792928 w 1373303"/>
                <a:gd name="connsiteY0" fmla="*/ 1418629 h 1442994"/>
                <a:gd name="connsiteX1" fmla="*/ 251085 w 1373303"/>
                <a:gd name="connsiteY1" fmla="*/ 1438112 h 1442994"/>
                <a:gd name="connsiteX2" fmla="*/ 2569 w 1373303"/>
                <a:gd name="connsiteY2" fmla="*/ 1442875 h 1442994"/>
                <a:gd name="connsiteX3" fmla="*/ 22485 w 1373303"/>
                <a:gd name="connsiteY3" fmla="*/ 1292640 h 1442994"/>
                <a:gd name="connsiteX4" fmla="*/ 126394 w 1373303"/>
                <a:gd name="connsiteY4" fmla="*/ 928958 h 1442994"/>
                <a:gd name="connsiteX5" fmla="*/ 344603 w 1373303"/>
                <a:gd name="connsiteY5" fmla="*/ 721140 h 1442994"/>
                <a:gd name="connsiteX6" fmla="*/ 498735 w 1373303"/>
                <a:gd name="connsiteY6" fmla="*/ 666804 h 1442994"/>
                <a:gd name="connsiteX7" fmla="*/ 458903 w 1373303"/>
                <a:gd name="connsiteY7" fmla="*/ 575667 h 1442994"/>
                <a:gd name="connsiteX8" fmla="*/ 458903 w 1373303"/>
                <a:gd name="connsiteY8" fmla="*/ 305503 h 1442994"/>
                <a:gd name="connsiteX9" fmla="*/ 608274 w 1373303"/>
                <a:gd name="connsiteY9" fmla="*/ 39020 h 1442994"/>
                <a:gd name="connsiteX10" fmla="*/ 889260 w 1373303"/>
                <a:gd name="connsiteY10" fmla="*/ 39886 h 1442994"/>
                <a:gd name="connsiteX11" fmla="*/ 936885 w 1373303"/>
                <a:gd name="connsiteY11" fmla="*/ 76903 h 1442994"/>
                <a:gd name="connsiteX12" fmla="*/ 1009621 w 1373303"/>
                <a:gd name="connsiteY12" fmla="*/ 170422 h 1442994"/>
                <a:gd name="connsiteX13" fmla="*/ 1030403 w 1373303"/>
                <a:gd name="connsiteY13" fmla="*/ 253549 h 1442994"/>
                <a:gd name="connsiteX14" fmla="*/ 1040794 w 1373303"/>
                <a:gd name="connsiteY14" fmla="*/ 357458 h 1442994"/>
                <a:gd name="connsiteX15" fmla="*/ 1030403 w 1373303"/>
                <a:gd name="connsiteY15" fmla="*/ 523712 h 1442994"/>
                <a:gd name="connsiteX16" fmla="*/ 999230 w 1373303"/>
                <a:gd name="connsiteY16" fmla="*/ 586058 h 1442994"/>
                <a:gd name="connsiteX17" fmla="*/ 968057 w 1373303"/>
                <a:gd name="connsiteY17" fmla="*/ 648403 h 1442994"/>
                <a:gd name="connsiteX18" fmla="*/ 978448 w 1373303"/>
                <a:gd name="connsiteY18" fmla="*/ 679576 h 1442994"/>
                <a:gd name="connsiteX19" fmla="*/ 1020012 w 1373303"/>
                <a:gd name="connsiteY19" fmla="*/ 689967 h 1442994"/>
                <a:gd name="connsiteX20" fmla="*/ 1051185 w 1373303"/>
                <a:gd name="connsiteY20" fmla="*/ 700358 h 1442994"/>
                <a:gd name="connsiteX21" fmla="*/ 1144703 w 1373303"/>
                <a:gd name="connsiteY21" fmla="*/ 783485 h 1442994"/>
                <a:gd name="connsiteX22" fmla="*/ 1175875 w 1373303"/>
                <a:gd name="connsiteY22" fmla="*/ 804267 h 1442994"/>
                <a:gd name="connsiteX23" fmla="*/ 1196657 w 1373303"/>
                <a:gd name="connsiteY23" fmla="*/ 835440 h 1442994"/>
                <a:gd name="connsiteX24" fmla="*/ 1248612 w 1373303"/>
                <a:gd name="connsiteY24" fmla="*/ 897785 h 1442994"/>
                <a:gd name="connsiteX25" fmla="*/ 1269394 w 1373303"/>
                <a:gd name="connsiteY25" fmla="*/ 970522 h 1442994"/>
                <a:gd name="connsiteX26" fmla="*/ 1300566 w 1373303"/>
                <a:gd name="connsiteY26" fmla="*/ 1064040 h 1442994"/>
                <a:gd name="connsiteX27" fmla="*/ 1310957 w 1373303"/>
                <a:gd name="connsiteY27" fmla="*/ 1095212 h 1442994"/>
                <a:gd name="connsiteX28" fmla="*/ 1331739 w 1373303"/>
                <a:gd name="connsiteY28" fmla="*/ 1178340 h 1442994"/>
                <a:gd name="connsiteX29" fmla="*/ 1352521 w 1373303"/>
                <a:gd name="connsiteY29" fmla="*/ 1240685 h 1442994"/>
                <a:gd name="connsiteX30" fmla="*/ 1373303 w 1373303"/>
                <a:gd name="connsiteY30" fmla="*/ 1365376 h 1442994"/>
                <a:gd name="connsiteX31" fmla="*/ 1342130 w 1373303"/>
                <a:gd name="connsiteY31" fmla="*/ 1386158 h 1442994"/>
                <a:gd name="connsiteX32" fmla="*/ 1238221 w 1373303"/>
                <a:gd name="connsiteY32" fmla="*/ 1375767 h 1442994"/>
                <a:gd name="connsiteX33" fmla="*/ 1051185 w 1373303"/>
                <a:gd name="connsiteY33" fmla="*/ 1365376 h 1442994"/>
                <a:gd name="connsiteX34" fmla="*/ 792928 w 1373303"/>
                <a:gd name="connsiteY34" fmla="*/ 1418629 h 1442994"/>
                <a:gd name="connsiteX0" fmla="*/ 792928 w 1373303"/>
                <a:gd name="connsiteY0" fmla="*/ 1418629 h 1442994"/>
                <a:gd name="connsiteX1" fmla="*/ 251085 w 1373303"/>
                <a:gd name="connsiteY1" fmla="*/ 1438112 h 1442994"/>
                <a:gd name="connsiteX2" fmla="*/ 2569 w 1373303"/>
                <a:gd name="connsiteY2" fmla="*/ 1442875 h 1442994"/>
                <a:gd name="connsiteX3" fmla="*/ 22485 w 1373303"/>
                <a:gd name="connsiteY3" fmla="*/ 1292640 h 1442994"/>
                <a:gd name="connsiteX4" fmla="*/ 126394 w 1373303"/>
                <a:gd name="connsiteY4" fmla="*/ 928958 h 1442994"/>
                <a:gd name="connsiteX5" fmla="*/ 344603 w 1373303"/>
                <a:gd name="connsiteY5" fmla="*/ 721140 h 1442994"/>
                <a:gd name="connsiteX6" fmla="*/ 498735 w 1373303"/>
                <a:gd name="connsiteY6" fmla="*/ 666804 h 1442994"/>
                <a:gd name="connsiteX7" fmla="*/ 458903 w 1373303"/>
                <a:gd name="connsiteY7" fmla="*/ 575667 h 1442994"/>
                <a:gd name="connsiteX8" fmla="*/ 458903 w 1373303"/>
                <a:gd name="connsiteY8" fmla="*/ 305503 h 1442994"/>
                <a:gd name="connsiteX9" fmla="*/ 608274 w 1373303"/>
                <a:gd name="connsiteY9" fmla="*/ 39020 h 1442994"/>
                <a:gd name="connsiteX10" fmla="*/ 889260 w 1373303"/>
                <a:gd name="connsiteY10" fmla="*/ 39886 h 1442994"/>
                <a:gd name="connsiteX11" fmla="*/ 936885 w 1373303"/>
                <a:gd name="connsiteY11" fmla="*/ 76903 h 1442994"/>
                <a:gd name="connsiteX12" fmla="*/ 1009621 w 1373303"/>
                <a:gd name="connsiteY12" fmla="*/ 170422 h 1442994"/>
                <a:gd name="connsiteX13" fmla="*/ 1030403 w 1373303"/>
                <a:gd name="connsiteY13" fmla="*/ 253549 h 1442994"/>
                <a:gd name="connsiteX14" fmla="*/ 1040794 w 1373303"/>
                <a:gd name="connsiteY14" fmla="*/ 357458 h 1442994"/>
                <a:gd name="connsiteX15" fmla="*/ 1030403 w 1373303"/>
                <a:gd name="connsiteY15" fmla="*/ 523712 h 1442994"/>
                <a:gd name="connsiteX16" fmla="*/ 999230 w 1373303"/>
                <a:gd name="connsiteY16" fmla="*/ 586058 h 1442994"/>
                <a:gd name="connsiteX17" fmla="*/ 968057 w 1373303"/>
                <a:gd name="connsiteY17" fmla="*/ 648403 h 1442994"/>
                <a:gd name="connsiteX18" fmla="*/ 978448 w 1373303"/>
                <a:gd name="connsiteY18" fmla="*/ 679576 h 1442994"/>
                <a:gd name="connsiteX19" fmla="*/ 1020012 w 1373303"/>
                <a:gd name="connsiteY19" fmla="*/ 689967 h 1442994"/>
                <a:gd name="connsiteX20" fmla="*/ 1051185 w 1373303"/>
                <a:gd name="connsiteY20" fmla="*/ 700358 h 1442994"/>
                <a:gd name="connsiteX21" fmla="*/ 1144703 w 1373303"/>
                <a:gd name="connsiteY21" fmla="*/ 783485 h 1442994"/>
                <a:gd name="connsiteX22" fmla="*/ 1175875 w 1373303"/>
                <a:gd name="connsiteY22" fmla="*/ 804267 h 1442994"/>
                <a:gd name="connsiteX23" fmla="*/ 1196657 w 1373303"/>
                <a:gd name="connsiteY23" fmla="*/ 835440 h 1442994"/>
                <a:gd name="connsiteX24" fmla="*/ 1248612 w 1373303"/>
                <a:gd name="connsiteY24" fmla="*/ 897785 h 1442994"/>
                <a:gd name="connsiteX25" fmla="*/ 1269394 w 1373303"/>
                <a:gd name="connsiteY25" fmla="*/ 970522 h 1442994"/>
                <a:gd name="connsiteX26" fmla="*/ 1300566 w 1373303"/>
                <a:gd name="connsiteY26" fmla="*/ 1064040 h 1442994"/>
                <a:gd name="connsiteX27" fmla="*/ 1310957 w 1373303"/>
                <a:gd name="connsiteY27" fmla="*/ 1095212 h 1442994"/>
                <a:gd name="connsiteX28" fmla="*/ 1331739 w 1373303"/>
                <a:gd name="connsiteY28" fmla="*/ 1178340 h 1442994"/>
                <a:gd name="connsiteX29" fmla="*/ 1352521 w 1373303"/>
                <a:gd name="connsiteY29" fmla="*/ 1240685 h 1442994"/>
                <a:gd name="connsiteX30" fmla="*/ 1373303 w 1373303"/>
                <a:gd name="connsiteY30" fmla="*/ 1365376 h 1442994"/>
                <a:gd name="connsiteX31" fmla="*/ 1342130 w 1373303"/>
                <a:gd name="connsiteY31" fmla="*/ 1386158 h 1442994"/>
                <a:gd name="connsiteX32" fmla="*/ 1238221 w 1373303"/>
                <a:gd name="connsiteY32" fmla="*/ 1375767 h 1442994"/>
                <a:gd name="connsiteX33" fmla="*/ 792928 w 1373303"/>
                <a:gd name="connsiteY33" fmla="*/ 1418629 h 1442994"/>
                <a:gd name="connsiteX0" fmla="*/ 792928 w 1391897"/>
                <a:gd name="connsiteY0" fmla="*/ 1418629 h 1442994"/>
                <a:gd name="connsiteX1" fmla="*/ 251085 w 1391897"/>
                <a:gd name="connsiteY1" fmla="*/ 1438112 h 1442994"/>
                <a:gd name="connsiteX2" fmla="*/ 2569 w 1391897"/>
                <a:gd name="connsiteY2" fmla="*/ 1442875 h 1442994"/>
                <a:gd name="connsiteX3" fmla="*/ 22485 w 1391897"/>
                <a:gd name="connsiteY3" fmla="*/ 1292640 h 1442994"/>
                <a:gd name="connsiteX4" fmla="*/ 126394 w 1391897"/>
                <a:gd name="connsiteY4" fmla="*/ 928958 h 1442994"/>
                <a:gd name="connsiteX5" fmla="*/ 344603 w 1391897"/>
                <a:gd name="connsiteY5" fmla="*/ 721140 h 1442994"/>
                <a:gd name="connsiteX6" fmla="*/ 498735 w 1391897"/>
                <a:gd name="connsiteY6" fmla="*/ 666804 h 1442994"/>
                <a:gd name="connsiteX7" fmla="*/ 458903 w 1391897"/>
                <a:gd name="connsiteY7" fmla="*/ 575667 h 1442994"/>
                <a:gd name="connsiteX8" fmla="*/ 458903 w 1391897"/>
                <a:gd name="connsiteY8" fmla="*/ 305503 h 1442994"/>
                <a:gd name="connsiteX9" fmla="*/ 608274 w 1391897"/>
                <a:gd name="connsiteY9" fmla="*/ 39020 h 1442994"/>
                <a:gd name="connsiteX10" fmla="*/ 889260 w 1391897"/>
                <a:gd name="connsiteY10" fmla="*/ 39886 h 1442994"/>
                <a:gd name="connsiteX11" fmla="*/ 936885 w 1391897"/>
                <a:gd name="connsiteY11" fmla="*/ 76903 h 1442994"/>
                <a:gd name="connsiteX12" fmla="*/ 1009621 w 1391897"/>
                <a:gd name="connsiteY12" fmla="*/ 170422 h 1442994"/>
                <a:gd name="connsiteX13" fmla="*/ 1030403 w 1391897"/>
                <a:gd name="connsiteY13" fmla="*/ 253549 h 1442994"/>
                <a:gd name="connsiteX14" fmla="*/ 1040794 w 1391897"/>
                <a:gd name="connsiteY14" fmla="*/ 357458 h 1442994"/>
                <a:gd name="connsiteX15" fmla="*/ 1030403 w 1391897"/>
                <a:gd name="connsiteY15" fmla="*/ 523712 h 1442994"/>
                <a:gd name="connsiteX16" fmla="*/ 999230 w 1391897"/>
                <a:gd name="connsiteY16" fmla="*/ 586058 h 1442994"/>
                <a:gd name="connsiteX17" fmla="*/ 968057 w 1391897"/>
                <a:gd name="connsiteY17" fmla="*/ 648403 h 1442994"/>
                <a:gd name="connsiteX18" fmla="*/ 978448 w 1391897"/>
                <a:gd name="connsiteY18" fmla="*/ 679576 h 1442994"/>
                <a:gd name="connsiteX19" fmla="*/ 1020012 w 1391897"/>
                <a:gd name="connsiteY19" fmla="*/ 689967 h 1442994"/>
                <a:gd name="connsiteX20" fmla="*/ 1051185 w 1391897"/>
                <a:gd name="connsiteY20" fmla="*/ 700358 h 1442994"/>
                <a:gd name="connsiteX21" fmla="*/ 1144703 w 1391897"/>
                <a:gd name="connsiteY21" fmla="*/ 783485 h 1442994"/>
                <a:gd name="connsiteX22" fmla="*/ 1175875 w 1391897"/>
                <a:gd name="connsiteY22" fmla="*/ 804267 h 1442994"/>
                <a:gd name="connsiteX23" fmla="*/ 1196657 w 1391897"/>
                <a:gd name="connsiteY23" fmla="*/ 835440 h 1442994"/>
                <a:gd name="connsiteX24" fmla="*/ 1248612 w 1391897"/>
                <a:gd name="connsiteY24" fmla="*/ 897785 h 1442994"/>
                <a:gd name="connsiteX25" fmla="*/ 1269394 w 1391897"/>
                <a:gd name="connsiteY25" fmla="*/ 970522 h 1442994"/>
                <a:gd name="connsiteX26" fmla="*/ 1300566 w 1391897"/>
                <a:gd name="connsiteY26" fmla="*/ 1064040 h 1442994"/>
                <a:gd name="connsiteX27" fmla="*/ 1310957 w 1391897"/>
                <a:gd name="connsiteY27" fmla="*/ 1095212 h 1442994"/>
                <a:gd name="connsiteX28" fmla="*/ 1331739 w 1391897"/>
                <a:gd name="connsiteY28" fmla="*/ 1178340 h 1442994"/>
                <a:gd name="connsiteX29" fmla="*/ 1352521 w 1391897"/>
                <a:gd name="connsiteY29" fmla="*/ 1240685 h 1442994"/>
                <a:gd name="connsiteX30" fmla="*/ 1373303 w 1391897"/>
                <a:gd name="connsiteY30" fmla="*/ 1365376 h 1442994"/>
                <a:gd name="connsiteX31" fmla="*/ 1342130 w 1391897"/>
                <a:gd name="connsiteY31" fmla="*/ 1386158 h 1442994"/>
                <a:gd name="connsiteX32" fmla="*/ 792928 w 1391897"/>
                <a:gd name="connsiteY32" fmla="*/ 1418629 h 1442994"/>
                <a:gd name="connsiteX0" fmla="*/ 792928 w 1401614"/>
                <a:gd name="connsiteY0" fmla="*/ 1418629 h 1442994"/>
                <a:gd name="connsiteX1" fmla="*/ 251085 w 1401614"/>
                <a:gd name="connsiteY1" fmla="*/ 1438112 h 1442994"/>
                <a:gd name="connsiteX2" fmla="*/ 2569 w 1401614"/>
                <a:gd name="connsiteY2" fmla="*/ 1442875 h 1442994"/>
                <a:gd name="connsiteX3" fmla="*/ 22485 w 1401614"/>
                <a:gd name="connsiteY3" fmla="*/ 1292640 h 1442994"/>
                <a:gd name="connsiteX4" fmla="*/ 126394 w 1401614"/>
                <a:gd name="connsiteY4" fmla="*/ 928958 h 1442994"/>
                <a:gd name="connsiteX5" fmla="*/ 344603 w 1401614"/>
                <a:gd name="connsiteY5" fmla="*/ 721140 h 1442994"/>
                <a:gd name="connsiteX6" fmla="*/ 498735 w 1401614"/>
                <a:gd name="connsiteY6" fmla="*/ 666804 h 1442994"/>
                <a:gd name="connsiteX7" fmla="*/ 458903 w 1401614"/>
                <a:gd name="connsiteY7" fmla="*/ 575667 h 1442994"/>
                <a:gd name="connsiteX8" fmla="*/ 458903 w 1401614"/>
                <a:gd name="connsiteY8" fmla="*/ 305503 h 1442994"/>
                <a:gd name="connsiteX9" fmla="*/ 608274 w 1401614"/>
                <a:gd name="connsiteY9" fmla="*/ 39020 h 1442994"/>
                <a:gd name="connsiteX10" fmla="*/ 889260 w 1401614"/>
                <a:gd name="connsiteY10" fmla="*/ 39886 h 1442994"/>
                <a:gd name="connsiteX11" fmla="*/ 936885 w 1401614"/>
                <a:gd name="connsiteY11" fmla="*/ 76903 h 1442994"/>
                <a:gd name="connsiteX12" fmla="*/ 1009621 w 1401614"/>
                <a:gd name="connsiteY12" fmla="*/ 170422 h 1442994"/>
                <a:gd name="connsiteX13" fmla="*/ 1030403 w 1401614"/>
                <a:gd name="connsiteY13" fmla="*/ 253549 h 1442994"/>
                <a:gd name="connsiteX14" fmla="*/ 1040794 w 1401614"/>
                <a:gd name="connsiteY14" fmla="*/ 357458 h 1442994"/>
                <a:gd name="connsiteX15" fmla="*/ 1030403 w 1401614"/>
                <a:gd name="connsiteY15" fmla="*/ 523712 h 1442994"/>
                <a:gd name="connsiteX16" fmla="*/ 999230 w 1401614"/>
                <a:gd name="connsiteY16" fmla="*/ 586058 h 1442994"/>
                <a:gd name="connsiteX17" fmla="*/ 968057 w 1401614"/>
                <a:gd name="connsiteY17" fmla="*/ 648403 h 1442994"/>
                <a:gd name="connsiteX18" fmla="*/ 978448 w 1401614"/>
                <a:gd name="connsiteY18" fmla="*/ 679576 h 1442994"/>
                <a:gd name="connsiteX19" fmla="*/ 1020012 w 1401614"/>
                <a:gd name="connsiteY19" fmla="*/ 689967 h 1442994"/>
                <a:gd name="connsiteX20" fmla="*/ 1051185 w 1401614"/>
                <a:gd name="connsiteY20" fmla="*/ 700358 h 1442994"/>
                <a:gd name="connsiteX21" fmla="*/ 1144703 w 1401614"/>
                <a:gd name="connsiteY21" fmla="*/ 783485 h 1442994"/>
                <a:gd name="connsiteX22" fmla="*/ 1175875 w 1401614"/>
                <a:gd name="connsiteY22" fmla="*/ 804267 h 1442994"/>
                <a:gd name="connsiteX23" fmla="*/ 1196657 w 1401614"/>
                <a:gd name="connsiteY23" fmla="*/ 835440 h 1442994"/>
                <a:gd name="connsiteX24" fmla="*/ 1248612 w 1401614"/>
                <a:gd name="connsiteY24" fmla="*/ 897785 h 1442994"/>
                <a:gd name="connsiteX25" fmla="*/ 1269394 w 1401614"/>
                <a:gd name="connsiteY25" fmla="*/ 970522 h 1442994"/>
                <a:gd name="connsiteX26" fmla="*/ 1300566 w 1401614"/>
                <a:gd name="connsiteY26" fmla="*/ 1064040 h 1442994"/>
                <a:gd name="connsiteX27" fmla="*/ 1310957 w 1401614"/>
                <a:gd name="connsiteY27" fmla="*/ 1095212 h 1442994"/>
                <a:gd name="connsiteX28" fmla="*/ 1331739 w 1401614"/>
                <a:gd name="connsiteY28" fmla="*/ 1178340 h 1442994"/>
                <a:gd name="connsiteX29" fmla="*/ 1352521 w 1401614"/>
                <a:gd name="connsiteY29" fmla="*/ 1240685 h 1442994"/>
                <a:gd name="connsiteX30" fmla="*/ 1373303 w 1401614"/>
                <a:gd name="connsiteY30" fmla="*/ 1365376 h 1442994"/>
                <a:gd name="connsiteX31" fmla="*/ 1356418 w 1401614"/>
                <a:gd name="connsiteY31" fmla="*/ 1407590 h 1442994"/>
                <a:gd name="connsiteX32" fmla="*/ 792928 w 1401614"/>
                <a:gd name="connsiteY32" fmla="*/ 1418629 h 1442994"/>
                <a:gd name="connsiteX0" fmla="*/ 792928 w 1401614"/>
                <a:gd name="connsiteY0" fmla="*/ 1418629 h 1442994"/>
                <a:gd name="connsiteX1" fmla="*/ 251085 w 1401614"/>
                <a:gd name="connsiteY1" fmla="*/ 1438112 h 1442994"/>
                <a:gd name="connsiteX2" fmla="*/ 2569 w 1401614"/>
                <a:gd name="connsiteY2" fmla="*/ 1442875 h 1442994"/>
                <a:gd name="connsiteX3" fmla="*/ 22485 w 1401614"/>
                <a:gd name="connsiteY3" fmla="*/ 1292640 h 1442994"/>
                <a:gd name="connsiteX4" fmla="*/ 126394 w 1401614"/>
                <a:gd name="connsiteY4" fmla="*/ 928958 h 1442994"/>
                <a:gd name="connsiteX5" fmla="*/ 344603 w 1401614"/>
                <a:gd name="connsiteY5" fmla="*/ 721140 h 1442994"/>
                <a:gd name="connsiteX6" fmla="*/ 498735 w 1401614"/>
                <a:gd name="connsiteY6" fmla="*/ 666804 h 1442994"/>
                <a:gd name="connsiteX7" fmla="*/ 458903 w 1401614"/>
                <a:gd name="connsiteY7" fmla="*/ 575667 h 1442994"/>
                <a:gd name="connsiteX8" fmla="*/ 458903 w 1401614"/>
                <a:gd name="connsiteY8" fmla="*/ 305503 h 1442994"/>
                <a:gd name="connsiteX9" fmla="*/ 608274 w 1401614"/>
                <a:gd name="connsiteY9" fmla="*/ 39020 h 1442994"/>
                <a:gd name="connsiteX10" fmla="*/ 889260 w 1401614"/>
                <a:gd name="connsiteY10" fmla="*/ 39886 h 1442994"/>
                <a:gd name="connsiteX11" fmla="*/ 936885 w 1401614"/>
                <a:gd name="connsiteY11" fmla="*/ 76903 h 1442994"/>
                <a:gd name="connsiteX12" fmla="*/ 1009621 w 1401614"/>
                <a:gd name="connsiteY12" fmla="*/ 170422 h 1442994"/>
                <a:gd name="connsiteX13" fmla="*/ 1030403 w 1401614"/>
                <a:gd name="connsiteY13" fmla="*/ 253549 h 1442994"/>
                <a:gd name="connsiteX14" fmla="*/ 1040794 w 1401614"/>
                <a:gd name="connsiteY14" fmla="*/ 357458 h 1442994"/>
                <a:gd name="connsiteX15" fmla="*/ 1030403 w 1401614"/>
                <a:gd name="connsiteY15" fmla="*/ 523712 h 1442994"/>
                <a:gd name="connsiteX16" fmla="*/ 999230 w 1401614"/>
                <a:gd name="connsiteY16" fmla="*/ 586058 h 1442994"/>
                <a:gd name="connsiteX17" fmla="*/ 968057 w 1401614"/>
                <a:gd name="connsiteY17" fmla="*/ 648403 h 1442994"/>
                <a:gd name="connsiteX18" fmla="*/ 978448 w 1401614"/>
                <a:gd name="connsiteY18" fmla="*/ 679576 h 1442994"/>
                <a:gd name="connsiteX19" fmla="*/ 1020012 w 1401614"/>
                <a:gd name="connsiteY19" fmla="*/ 689967 h 1442994"/>
                <a:gd name="connsiteX20" fmla="*/ 1051185 w 1401614"/>
                <a:gd name="connsiteY20" fmla="*/ 700358 h 1442994"/>
                <a:gd name="connsiteX21" fmla="*/ 1144703 w 1401614"/>
                <a:gd name="connsiteY21" fmla="*/ 783485 h 1442994"/>
                <a:gd name="connsiteX22" fmla="*/ 1175875 w 1401614"/>
                <a:gd name="connsiteY22" fmla="*/ 804267 h 1442994"/>
                <a:gd name="connsiteX23" fmla="*/ 1196657 w 1401614"/>
                <a:gd name="connsiteY23" fmla="*/ 835440 h 1442994"/>
                <a:gd name="connsiteX24" fmla="*/ 1248612 w 1401614"/>
                <a:gd name="connsiteY24" fmla="*/ 897785 h 1442994"/>
                <a:gd name="connsiteX25" fmla="*/ 1269394 w 1401614"/>
                <a:gd name="connsiteY25" fmla="*/ 970522 h 1442994"/>
                <a:gd name="connsiteX26" fmla="*/ 1300566 w 1401614"/>
                <a:gd name="connsiteY26" fmla="*/ 1064040 h 1442994"/>
                <a:gd name="connsiteX27" fmla="*/ 1310957 w 1401614"/>
                <a:gd name="connsiteY27" fmla="*/ 1095212 h 1442994"/>
                <a:gd name="connsiteX28" fmla="*/ 1331739 w 1401614"/>
                <a:gd name="connsiteY28" fmla="*/ 1178340 h 1442994"/>
                <a:gd name="connsiteX29" fmla="*/ 1352521 w 1401614"/>
                <a:gd name="connsiteY29" fmla="*/ 1240685 h 1442994"/>
                <a:gd name="connsiteX30" fmla="*/ 1373303 w 1401614"/>
                <a:gd name="connsiteY30" fmla="*/ 1365376 h 1442994"/>
                <a:gd name="connsiteX31" fmla="*/ 1356418 w 1401614"/>
                <a:gd name="connsiteY31" fmla="*/ 1407590 h 1442994"/>
                <a:gd name="connsiteX32" fmla="*/ 792928 w 1401614"/>
                <a:gd name="connsiteY32" fmla="*/ 1418629 h 1442994"/>
                <a:gd name="connsiteX0" fmla="*/ 792928 w 1397773"/>
                <a:gd name="connsiteY0" fmla="*/ 1418629 h 1442994"/>
                <a:gd name="connsiteX1" fmla="*/ 251085 w 1397773"/>
                <a:gd name="connsiteY1" fmla="*/ 1438112 h 1442994"/>
                <a:gd name="connsiteX2" fmla="*/ 2569 w 1397773"/>
                <a:gd name="connsiteY2" fmla="*/ 1442875 h 1442994"/>
                <a:gd name="connsiteX3" fmla="*/ 22485 w 1397773"/>
                <a:gd name="connsiteY3" fmla="*/ 1292640 h 1442994"/>
                <a:gd name="connsiteX4" fmla="*/ 126394 w 1397773"/>
                <a:gd name="connsiteY4" fmla="*/ 928958 h 1442994"/>
                <a:gd name="connsiteX5" fmla="*/ 344603 w 1397773"/>
                <a:gd name="connsiteY5" fmla="*/ 721140 h 1442994"/>
                <a:gd name="connsiteX6" fmla="*/ 498735 w 1397773"/>
                <a:gd name="connsiteY6" fmla="*/ 666804 h 1442994"/>
                <a:gd name="connsiteX7" fmla="*/ 458903 w 1397773"/>
                <a:gd name="connsiteY7" fmla="*/ 575667 h 1442994"/>
                <a:gd name="connsiteX8" fmla="*/ 458903 w 1397773"/>
                <a:gd name="connsiteY8" fmla="*/ 305503 h 1442994"/>
                <a:gd name="connsiteX9" fmla="*/ 608274 w 1397773"/>
                <a:gd name="connsiteY9" fmla="*/ 39020 h 1442994"/>
                <a:gd name="connsiteX10" fmla="*/ 889260 w 1397773"/>
                <a:gd name="connsiteY10" fmla="*/ 39886 h 1442994"/>
                <a:gd name="connsiteX11" fmla="*/ 936885 w 1397773"/>
                <a:gd name="connsiteY11" fmla="*/ 76903 h 1442994"/>
                <a:gd name="connsiteX12" fmla="*/ 1009621 w 1397773"/>
                <a:gd name="connsiteY12" fmla="*/ 170422 h 1442994"/>
                <a:gd name="connsiteX13" fmla="*/ 1030403 w 1397773"/>
                <a:gd name="connsiteY13" fmla="*/ 253549 h 1442994"/>
                <a:gd name="connsiteX14" fmla="*/ 1040794 w 1397773"/>
                <a:gd name="connsiteY14" fmla="*/ 357458 h 1442994"/>
                <a:gd name="connsiteX15" fmla="*/ 1030403 w 1397773"/>
                <a:gd name="connsiteY15" fmla="*/ 523712 h 1442994"/>
                <a:gd name="connsiteX16" fmla="*/ 999230 w 1397773"/>
                <a:gd name="connsiteY16" fmla="*/ 586058 h 1442994"/>
                <a:gd name="connsiteX17" fmla="*/ 968057 w 1397773"/>
                <a:gd name="connsiteY17" fmla="*/ 648403 h 1442994"/>
                <a:gd name="connsiteX18" fmla="*/ 978448 w 1397773"/>
                <a:gd name="connsiteY18" fmla="*/ 679576 h 1442994"/>
                <a:gd name="connsiteX19" fmla="*/ 1020012 w 1397773"/>
                <a:gd name="connsiteY19" fmla="*/ 689967 h 1442994"/>
                <a:gd name="connsiteX20" fmla="*/ 1051185 w 1397773"/>
                <a:gd name="connsiteY20" fmla="*/ 700358 h 1442994"/>
                <a:gd name="connsiteX21" fmla="*/ 1144703 w 1397773"/>
                <a:gd name="connsiteY21" fmla="*/ 783485 h 1442994"/>
                <a:gd name="connsiteX22" fmla="*/ 1175875 w 1397773"/>
                <a:gd name="connsiteY22" fmla="*/ 804267 h 1442994"/>
                <a:gd name="connsiteX23" fmla="*/ 1196657 w 1397773"/>
                <a:gd name="connsiteY23" fmla="*/ 835440 h 1442994"/>
                <a:gd name="connsiteX24" fmla="*/ 1248612 w 1397773"/>
                <a:gd name="connsiteY24" fmla="*/ 897785 h 1442994"/>
                <a:gd name="connsiteX25" fmla="*/ 1269394 w 1397773"/>
                <a:gd name="connsiteY25" fmla="*/ 970522 h 1442994"/>
                <a:gd name="connsiteX26" fmla="*/ 1300566 w 1397773"/>
                <a:gd name="connsiteY26" fmla="*/ 1064040 h 1442994"/>
                <a:gd name="connsiteX27" fmla="*/ 1310957 w 1397773"/>
                <a:gd name="connsiteY27" fmla="*/ 1095212 h 1442994"/>
                <a:gd name="connsiteX28" fmla="*/ 1331739 w 1397773"/>
                <a:gd name="connsiteY28" fmla="*/ 1178340 h 1442994"/>
                <a:gd name="connsiteX29" fmla="*/ 1352521 w 1397773"/>
                <a:gd name="connsiteY29" fmla="*/ 1240685 h 1442994"/>
                <a:gd name="connsiteX30" fmla="*/ 1356418 w 1397773"/>
                <a:gd name="connsiteY30" fmla="*/ 1407590 h 1442994"/>
                <a:gd name="connsiteX31" fmla="*/ 792928 w 1397773"/>
                <a:gd name="connsiteY31" fmla="*/ 1418629 h 1442994"/>
                <a:gd name="connsiteX0" fmla="*/ 792928 w 1356418"/>
                <a:gd name="connsiteY0" fmla="*/ 1418629 h 1442994"/>
                <a:gd name="connsiteX1" fmla="*/ 251085 w 1356418"/>
                <a:gd name="connsiteY1" fmla="*/ 1438112 h 1442994"/>
                <a:gd name="connsiteX2" fmla="*/ 2569 w 1356418"/>
                <a:gd name="connsiteY2" fmla="*/ 1442875 h 1442994"/>
                <a:gd name="connsiteX3" fmla="*/ 22485 w 1356418"/>
                <a:gd name="connsiteY3" fmla="*/ 1292640 h 1442994"/>
                <a:gd name="connsiteX4" fmla="*/ 126394 w 1356418"/>
                <a:gd name="connsiteY4" fmla="*/ 928958 h 1442994"/>
                <a:gd name="connsiteX5" fmla="*/ 344603 w 1356418"/>
                <a:gd name="connsiteY5" fmla="*/ 721140 h 1442994"/>
                <a:gd name="connsiteX6" fmla="*/ 498735 w 1356418"/>
                <a:gd name="connsiteY6" fmla="*/ 666804 h 1442994"/>
                <a:gd name="connsiteX7" fmla="*/ 458903 w 1356418"/>
                <a:gd name="connsiteY7" fmla="*/ 575667 h 1442994"/>
                <a:gd name="connsiteX8" fmla="*/ 458903 w 1356418"/>
                <a:gd name="connsiteY8" fmla="*/ 305503 h 1442994"/>
                <a:gd name="connsiteX9" fmla="*/ 608274 w 1356418"/>
                <a:gd name="connsiteY9" fmla="*/ 39020 h 1442994"/>
                <a:gd name="connsiteX10" fmla="*/ 889260 w 1356418"/>
                <a:gd name="connsiteY10" fmla="*/ 39886 h 1442994"/>
                <a:gd name="connsiteX11" fmla="*/ 936885 w 1356418"/>
                <a:gd name="connsiteY11" fmla="*/ 76903 h 1442994"/>
                <a:gd name="connsiteX12" fmla="*/ 1009621 w 1356418"/>
                <a:gd name="connsiteY12" fmla="*/ 170422 h 1442994"/>
                <a:gd name="connsiteX13" fmla="*/ 1030403 w 1356418"/>
                <a:gd name="connsiteY13" fmla="*/ 253549 h 1442994"/>
                <a:gd name="connsiteX14" fmla="*/ 1040794 w 1356418"/>
                <a:gd name="connsiteY14" fmla="*/ 357458 h 1442994"/>
                <a:gd name="connsiteX15" fmla="*/ 1030403 w 1356418"/>
                <a:gd name="connsiteY15" fmla="*/ 523712 h 1442994"/>
                <a:gd name="connsiteX16" fmla="*/ 999230 w 1356418"/>
                <a:gd name="connsiteY16" fmla="*/ 586058 h 1442994"/>
                <a:gd name="connsiteX17" fmla="*/ 968057 w 1356418"/>
                <a:gd name="connsiteY17" fmla="*/ 648403 h 1442994"/>
                <a:gd name="connsiteX18" fmla="*/ 978448 w 1356418"/>
                <a:gd name="connsiteY18" fmla="*/ 679576 h 1442994"/>
                <a:gd name="connsiteX19" fmla="*/ 1020012 w 1356418"/>
                <a:gd name="connsiteY19" fmla="*/ 689967 h 1442994"/>
                <a:gd name="connsiteX20" fmla="*/ 1051185 w 1356418"/>
                <a:gd name="connsiteY20" fmla="*/ 700358 h 1442994"/>
                <a:gd name="connsiteX21" fmla="*/ 1144703 w 1356418"/>
                <a:gd name="connsiteY21" fmla="*/ 783485 h 1442994"/>
                <a:gd name="connsiteX22" fmla="*/ 1175875 w 1356418"/>
                <a:gd name="connsiteY22" fmla="*/ 804267 h 1442994"/>
                <a:gd name="connsiteX23" fmla="*/ 1196657 w 1356418"/>
                <a:gd name="connsiteY23" fmla="*/ 835440 h 1442994"/>
                <a:gd name="connsiteX24" fmla="*/ 1248612 w 1356418"/>
                <a:gd name="connsiteY24" fmla="*/ 897785 h 1442994"/>
                <a:gd name="connsiteX25" fmla="*/ 1269394 w 1356418"/>
                <a:gd name="connsiteY25" fmla="*/ 970522 h 1442994"/>
                <a:gd name="connsiteX26" fmla="*/ 1300566 w 1356418"/>
                <a:gd name="connsiteY26" fmla="*/ 1064040 h 1442994"/>
                <a:gd name="connsiteX27" fmla="*/ 1310957 w 1356418"/>
                <a:gd name="connsiteY27" fmla="*/ 1095212 h 1442994"/>
                <a:gd name="connsiteX28" fmla="*/ 1331739 w 1356418"/>
                <a:gd name="connsiteY28" fmla="*/ 1178340 h 1442994"/>
                <a:gd name="connsiteX29" fmla="*/ 1352521 w 1356418"/>
                <a:gd name="connsiteY29" fmla="*/ 1240685 h 1442994"/>
                <a:gd name="connsiteX30" fmla="*/ 1356418 w 1356418"/>
                <a:gd name="connsiteY30" fmla="*/ 1407590 h 1442994"/>
                <a:gd name="connsiteX31" fmla="*/ 792928 w 1356418"/>
                <a:gd name="connsiteY31" fmla="*/ 1418629 h 1442994"/>
                <a:gd name="connsiteX0" fmla="*/ 792928 w 1356418"/>
                <a:gd name="connsiteY0" fmla="*/ 1418629 h 1442875"/>
                <a:gd name="connsiteX1" fmla="*/ 2569 w 1356418"/>
                <a:gd name="connsiteY1" fmla="*/ 1442875 h 1442875"/>
                <a:gd name="connsiteX2" fmla="*/ 22485 w 1356418"/>
                <a:gd name="connsiteY2" fmla="*/ 1292640 h 1442875"/>
                <a:gd name="connsiteX3" fmla="*/ 126394 w 1356418"/>
                <a:gd name="connsiteY3" fmla="*/ 928958 h 1442875"/>
                <a:gd name="connsiteX4" fmla="*/ 344603 w 1356418"/>
                <a:gd name="connsiteY4" fmla="*/ 721140 h 1442875"/>
                <a:gd name="connsiteX5" fmla="*/ 498735 w 1356418"/>
                <a:gd name="connsiteY5" fmla="*/ 666804 h 1442875"/>
                <a:gd name="connsiteX6" fmla="*/ 458903 w 1356418"/>
                <a:gd name="connsiteY6" fmla="*/ 575667 h 1442875"/>
                <a:gd name="connsiteX7" fmla="*/ 458903 w 1356418"/>
                <a:gd name="connsiteY7" fmla="*/ 305503 h 1442875"/>
                <a:gd name="connsiteX8" fmla="*/ 608274 w 1356418"/>
                <a:gd name="connsiteY8" fmla="*/ 39020 h 1442875"/>
                <a:gd name="connsiteX9" fmla="*/ 889260 w 1356418"/>
                <a:gd name="connsiteY9" fmla="*/ 39886 h 1442875"/>
                <a:gd name="connsiteX10" fmla="*/ 936885 w 1356418"/>
                <a:gd name="connsiteY10" fmla="*/ 76903 h 1442875"/>
                <a:gd name="connsiteX11" fmla="*/ 1009621 w 1356418"/>
                <a:gd name="connsiteY11" fmla="*/ 170422 h 1442875"/>
                <a:gd name="connsiteX12" fmla="*/ 1030403 w 1356418"/>
                <a:gd name="connsiteY12" fmla="*/ 253549 h 1442875"/>
                <a:gd name="connsiteX13" fmla="*/ 1040794 w 1356418"/>
                <a:gd name="connsiteY13" fmla="*/ 357458 h 1442875"/>
                <a:gd name="connsiteX14" fmla="*/ 1030403 w 1356418"/>
                <a:gd name="connsiteY14" fmla="*/ 523712 h 1442875"/>
                <a:gd name="connsiteX15" fmla="*/ 999230 w 1356418"/>
                <a:gd name="connsiteY15" fmla="*/ 586058 h 1442875"/>
                <a:gd name="connsiteX16" fmla="*/ 968057 w 1356418"/>
                <a:gd name="connsiteY16" fmla="*/ 648403 h 1442875"/>
                <a:gd name="connsiteX17" fmla="*/ 978448 w 1356418"/>
                <a:gd name="connsiteY17" fmla="*/ 679576 h 1442875"/>
                <a:gd name="connsiteX18" fmla="*/ 1020012 w 1356418"/>
                <a:gd name="connsiteY18" fmla="*/ 689967 h 1442875"/>
                <a:gd name="connsiteX19" fmla="*/ 1051185 w 1356418"/>
                <a:gd name="connsiteY19" fmla="*/ 700358 h 1442875"/>
                <a:gd name="connsiteX20" fmla="*/ 1144703 w 1356418"/>
                <a:gd name="connsiteY20" fmla="*/ 783485 h 1442875"/>
                <a:gd name="connsiteX21" fmla="*/ 1175875 w 1356418"/>
                <a:gd name="connsiteY21" fmla="*/ 804267 h 1442875"/>
                <a:gd name="connsiteX22" fmla="*/ 1196657 w 1356418"/>
                <a:gd name="connsiteY22" fmla="*/ 835440 h 1442875"/>
                <a:gd name="connsiteX23" fmla="*/ 1248612 w 1356418"/>
                <a:gd name="connsiteY23" fmla="*/ 897785 h 1442875"/>
                <a:gd name="connsiteX24" fmla="*/ 1269394 w 1356418"/>
                <a:gd name="connsiteY24" fmla="*/ 970522 h 1442875"/>
                <a:gd name="connsiteX25" fmla="*/ 1300566 w 1356418"/>
                <a:gd name="connsiteY25" fmla="*/ 1064040 h 1442875"/>
                <a:gd name="connsiteX26" fmla="*/ 1310957 w 1356418"/>
                <a:gd name="connsiteY26" fmla="*/ 1095212 h 1442875"/>
                <a:gd name="connsiteX27" fmla="*/ 1331739 w 1356418"/>
                <a:gd name="connsiteY27" fmla="*/ 1178340 h 1442875"/>
                <a:gd name="connsiteX28" fmla="*/ 1352521 w 1356418"/>
                <a:gd name="connsiteY28" fmla="*/ 1240685 h 1442875"/>
                <a:gd name="connsiteX29" fmla="*/ 1356418 w 1356418"/>
                <a:gd name="connsiteY29" fmla="*/ 1407590 h 1442875"/>
                <a:gd name="connsiteX30" fmla="*/ 792928 w 1356418"/>
                <a:gd name="connsiteY30" fmla="*/ 1418629 h 1442875"/>
                <a:gd name="connsiteX0" fmla="*/ 792928 w 1353521"/>
                <a:gd name="connsiteY0" fmla="*/ 1418629 h 1442875"/>
                <a:gd name="connsiteX1" fmla="*/ 2569 w 1353521"/>
                <a:gd name="connsiteY1" fmla="*/ 1442875 h 1442875"/>
                <a:gd name="connsiteX2" fmla="*/ 22485 w 1353521"/>
                <a:gd name="connsiteY2" fmla="*/ 1292640 h 1442875"/>
                <a:gd name="connsiteX3" fmla="*/ 126394 w 1353521"/>
                <a:gd name="connsiteY3" fmla="*/ 928958 h 1442875"/>
                <a:gd name="connsiteX4" fmla="*/ 344603 w 1353521"/>
                <a:gd name="connsiteY4" fmla="*/ 721140 h 1442875"/>
                <a:gd name="connsiteX5" fmla="*/ 498735 w 1353521"/>
                <a:gd name="connsiteY5" fmla="*/ 666804 h 1442875"/>
                <a:gd name="connsiteX6" fmla="*/ 458903 w 1353521"/>
                <a:gd name="connsiteY6" fmla="*/ 575667 h 1442875"/>
                <a:gd name="connsiteX7" fmla="*/ 458903 w 1353521"/>
                <a:gd name="connsiteY7" fmla="*/ 305503 h 1442875"/>
                <a:gd name="connsiteX8" fmla="*/ 608274 w 1353521"/>
                <a:gd name="connsiteY8" fmla="*/ 39020 h 1442875"/>
                <a:gd name="connsiteX9" fmla="*/ 889260 w 1353521"/>
                <a:gd name="connsiteY9" fmla="*/ 39886 h 1442875"/>
                <a:gd name="connsiteX10" fmla="*/ 936885 w 1353521"/>
                <a:gd name="connsiteY10" fmla="*/ 76903 h 1442875"/>
                <a:gd name="connsiteX11" fmla="*/ 1009621 w 1353521"/>
                <a:gd name="connsiteY11" fmla="*/ 170422 h 1442875"/>
                <a:gd name="connsiteX12" fmla="*/ 1030403 w 1353521"/>
                <a:gd name="connsiteY12" fmla="*/ 253549 h 1442875"/>
                <a:gd name="connsiteX13" fmla="*/ 1040794 w 1353521"/>
                <a:gd name="connsiteY13" fmla="*/ 357458 h 1442875"/>
                <a:gd name="connsiteX14" fmla="*/ 1030403 w 1353521"/>
                <a:gd name="connsiteY14" fmla="*/ 523712 h 1442875"/>
                <a:gd name="connsiteX15" fmla="*/ 999230 w 1353521"/>
                <a:gd name="connsiteY15" fmla="*/ 586058 h 1442875"/>
                <a:gd name="connsiteX16" fmla="*/ 968057 w 1353521"/>
                <a:gd name="connsiteY16" fmla="*/ 648403 h 1442875"/>
                <a:gd name="connsiteX17" fmla="*/ 978448 w 1353521"/>
                <a:gd name="connsiteY17" fmla="*/ 679576 h 1442875"/>
                <a:gd name="connsiteX18" fmla="*/ 1020012 w 1353521"/>
                <a:gd name="connsiteY18" fmla="*/ 689967 h 1442875"/>
                <a:gd name="connsiteX19" fmla="*/ 1051185 w 1353521"/>
                <a:gd name="connsiteY19" fmla="*/ 700358 h 1442875"/>
                <a:gd name="connsiteX20" fmla="*/ 1144703 w 1353521"/>
                <a:gd name="connsiteY20" fmla="*/ 783485 h 1442875"/>
                <a:gd name="connsiteX21" fmla="*/ 1175875 w 1353521"/>
                <a:gd name="connsiteY21" fmla="*/ 804267 h 1442875"/>
                <a:gd name="connsiteX22" fmla="*/ 1196657 w 1353521"/>
                <a:gd name="connsiteY22" fmla="*/ 835440 h 1442875"/>
                <a:gd name="connsiteX23" fmla="*/ 1248612 w 1353521"/>
                <a:gd name="connsiteY23" fmla="*/ 897785 h 1442875"/>
                <a:gd name="connsiteX24" fmla="*/ 1269394 w 1353521"/>
                <a:gd name="connsiteY24" fmla="*/ 970522 h 1442875"/>
                <a:gd name="connsiteX25" fmla="*/ 1300566 w 1353521"/>
                <a:gd name="connsiteY25" fmla="*/ 1064040 h 1442875"/>
                <a:gd name="connsiteX26" fmla="*/ 1310957 w 1353521"/>
                <a:gd name="connsiteY26" fmla="*/ 1095212 h 1442875"/>
                <a:gd name="connsiteX27" fmla="*/ 1331739 w 1353521"/>
                <a:gd name="connsiteY27" fmla="*/ 1178340 h 1442875"/>
                <a:gd name="connsiteX28" fmla="*/ 1352521 w 1353521"/>
                <a:gd name="connsiteY28" fmla="*/ 1240685 h 1442875"/>
                <a:gd name="connsiteX29" fmla="*/ 1351655 w 1353521"/>
                <a:gd name="connsiteY29" fmla="*/ 1424259 h 1442875"/>
                <a:gd name="connsiteX30" fmla="*/ 792928 w 1353521"/>
                <a:gd name="connsiteY30" fmla="*/ 1418629 h 1442875"/>
                <a:gd name="connsiteX0" fmla="*/ 710414 w 1394832"/>
                <a:gd name="connsiteY0" fmla="*/ 1442441 h 1454569"/>
                <a:gd name="connsiteX1" fmla="*/ 43880 w 1394832"/>
                <a:gd name="connsiteY1" fmla="*/ 1442875 h 1454569"/>
                <a:gd name="connsiteX2" fmla="*/ 63796 w 1394832"/>
                <a:gd name="connsiteY2" fmla="*/ 1292640 h 1454569"/>
                <a:gd name="connsiteX3" fmla="*/ 167705 w 1394832"/>
                <a:gd name="connsiteY3" fmla="*/ 928958 h 1454569"/>
                <a:gd name="connsiteX4" fmla="*/ 385914 w 1394832"/>
                <a:gd name="connsiteY4" fmla="*/ 721140 h 1454569"/>
                <a:gd name="connsiteX5" fmla="*/ 540046 w 1394832"/>
                <a:gd name="connsiteY5" fmla="*/ 666804 h 1454569"/>
                <a:gd name="connsiteX6" fmla="*/ 500214 w 1394832"/>
                <a:gd name="connsiteY6" fmla="*/ 575667 h 1454569"/>
                <a:gd name="connsiteX7" fmla="*/ 500214 w 1394832"/>
                <a:gd name="connsiteY7" fmla="*/ 305503 h 1454569"/>
                <a:gd name="connsiteX8" fmla="*/ 649585 w 1394832"/>
                <a:gd name="connsiteY8" fmla="*/ 39020 h 1454569"/>
                <a:gd name="connsiteX9" fmla="*/ 930571 w 1394832"/>
                <a:gd name="connsiteY9" fmla="*/ 39886 h 1454569"/>
                <a:gd name="connsiteX10" fmla="*/ 978196 w 1394832"/>
                <a:gd name="connsiteY10" fmla="*/ 76903 h 1454569"/>
                <a:gd name="connsiteX11" fmla="*/ 1050932 w 1394832"/>
                <a:gd name="connsiteY11" fmla="*/ 170422 h 1454569"/>
                <a:gd name="connsiteX12" fmla="*/ 1071714 w 1394832"/>
                <a:gd name="connsiteY12" fmla="*/ 253549 h 1454569"/>
                <a:gd name="connsiteX13" fmla="*/ 1082105 w 1394832"/>
                <a:gd name="connsiteY13" fmla="*/ 357458 h 1454569"/>
                <a:gd name="connsiteX14" fmla="*/ 1071714 w 1394832"/>
                <a:gd name="connsiteY14" fmla="*/ 523712 h 1454569"/>
                <a:gd name="connsiteX15" fmla="*/ 1040541 w 1394832"/>
                <a:gd name="connsiteY15" fmla="*/ 586058 h 1454569"/>
                <a:gd name="connsiteX16" fmla="*/ 1009368 w 1394832"/>
                <a:gd name="connsiteY16" fmla="*/ 648403 h 1454569"/>
                <a:gd name="connsiteX17" fmla="*/ 1019759 w 1394832"/>
                <a:gd name="connsiteY17" fmla="*/ 679576 h 1454569"/>
                <a:gd name="connsiteX18" fmla="*/ 1061323 w 1394832"/>
                <a:gd name="connsiteY18" fmla="*/ 689967 h 1454569"/>
                <a:gd name="connsiteX19" fmla="*/ 1092496 w 1394832"/>
                <a:gd name="connsiteY19" fmla="*/ 700358 h 1454569"/>
                <a:gd name="connsiteX20" fmla="*/ 1186014 w 1394832"/>
                <a:gd name="connsiteY20" fmla="*/ 783485 h 1454569"/>
                <a:gd name="connsiteX21" fmla="*/ 1217186 w 1394832"/>
                <a:gd name="connsiteY21" fmla="*/ 804267 h 1454569"/>
                <a:gd name="connsiteX22" fmla="*/ 1237968 w 1394832"/>
                <a:gd name="connsiteY22" fmla="*/ 835440 h 1454569"/>
                <a:gd name="connsiteX23" fmla="*/ 1289923 w 1394832"/>
                <a:gd name="connsiteY23" fmla="*/ 897785 h 1454569"/>
                <a:gd name="connsiteX24" fmla="*/ 1310705 w 1394832"/>
                <a:gd name="connsiteY24" fmla="*/ 970522 h 1454569"/>
                <a:gd name="connsiteX25" fmla="*/ 1341877 w 1394832"/>
                <a:gd name="connsiteY25" fmla="*/ 1064040 h 1454569"/>
                <a:gd name="connsiteX26" fmla="*/ 1352268 w 1394832"/>
                <a:gd name="connsiteY26" fmla="*/ 1095212 h 1454569"/>
                <a:gd name="connsiteX27" fmla="*/ 1373050 w 1394832"/>
                <a:gd name="connsiteY27" fmla="*/ 1178340 h 1454569"/>
                <a:gd name="connsiteX28" fmla="*/ 1393832 w 1394832"/>
                <a:gd name="connsiteY28" fmla="*/ 1240685 h 1454569"/>
                <a:gd name="connsiteX29" fmla="*/ 1392966 w 1394832"/>
                <a:gd name="connsiteY29" fmla="*/ 1424259 h 1454569"/>
                <a:gd name="connsiteX30" fmla="*/ 710414 w 1394832"/>
                <a:gd name="connsiteY30" fmla="*/ 1442441 h 1454569"/>
                <a:gd name="connsiteX0" fmla="*/ 710414 w 1409635"/>
                <a:gd name="connsiteY0" fmla="*/ 1442441 h 1453931"/>
                <a:gd name="connsiteX1" fmla="*/ 43880 w 1409635"/>
                <a:gd name="connsiteY1" fmla="*/ 1442875 h 1453931"/>
                <a:gd name="connsiteX2" fmla="*/ 63796 w 1409635"/>
                <a:gd name="connsiteY2" fmla="*/ 1292640 h 1453931"/>
                <a:gd name="connsiteX3" fmla="*/ 167705 w 1409635"/>
                <a:gd name="connsiteY3" fmla="*/ 928958 h 1453931"/>
                <a:gd name="connsiteX4" fmla="*/ 385914 w 1409635"/>
                <a:gd name="connsiteY4" fmla="*/ 721140 h 1453931"/>
                <a:gd name="connsiteX5" fmla="*/ 540046 w 1409635"/>
                <a:gd name="connsiteY5" fmla="*/ 666804 h 1453931"/>
                <a:gd name="connsiteX6" fmla="*/ 500214 w 1409635"/>
                <a:gd name="connsiteY6" fmla="*/ 575667 h 1453931"/>
                <a:gd name="connsiteX7" fmla="*/ 500214 w 1409635"/>
                <a:gd name="connsiteY7" fmla="*/ 305503 h 1453931"/>
                <a:gd name="connsiteX8" fmla="*/ 649585 w 1409635"/>
                <a:gd name="connsiteY8" fmla="*/ 39020 h 1453931"/>
                <a:gd name="connsiteX9" fmla="*/ 930571 w 1409635"/>
                <a:gd name="connsiteY9" fmla="*/ 39886 h 1453931"/>
                <a:gd name="connsiteX10" fmla="*/ 978196 w 1409635"/>
                <a:gd name="connsiteY10" fmla="*/ 76903 h 1453931"/>
                <a:gd name="connsiteX11" fmla="*/ 1050932 w 1409635"/>
                <a:gd name="connsiteY11" fmla="*/ 170422 h 1453931"/>
                <a:gd name="connsiteX12" fmla="*/ 1071714 w 1409635"/>
                <a:gd name="connsiteY12" fmla="*/ 253549 h 1453931"/>
                <a:gd name="connsiteX13" fmla="*/ 1082105 w 1409635"/>
                <a:gd name="connsiteY13" fmla="*/ 357458 h 1453931"/>
                <a:gd name="connsiteX14" fmla="*/ 1071714 w 1409635"/>
                <a:gd name="connsiteY14" fmla="*/ 523712 h 1453931"/>
                <a:gd name="connsiteX15" fmla="*/ 1040541 w 1409635"/>
                <a:gd name="connsiteY15" fmla="*/ 586058 h 1453931"/>
                <a:gd name="connsiteX16" fmla="*/ 1009368 w 1409635"/>
                <a:gd name="connsiteY16" fmla="*/ 648403 h 1453931"/>
                <a:gd name="connsiteX17" fmla="*/ 1019759 w 1409635"/>
                <a:gd name="connsiteY17" fmla="*/ 679576 h 1453931"/>
                <a:gd name="connsiteX18" fmla="*/ 1061323 w 1409635"/>
                <a:gd name="connsiteY18" fmla="*/ 689967 h 1453931"/>
                <a:gd name="connsiteX19" fmla="*/ 1092496 w 1409635"/>
                <a:gd name="connsiteY19" fmla="*/ 700358 h 1453931"/>
                <a:gd name="connsiteX20" fmla="*/ 1186014 w 1409635"/>
                <a:gd name="connsiteY20" fmla="*/ 783485 h 1453931"/>
                <a:gd name="connsiteX21" fmla="*/ 1217186 w 1409635"/>
                <a:gd name="connsiteY21" fmla="*/ 804267 h 1453931"/>
                <a:gd name="connsiteX22" fmla="*/ 1237968 w 1409635"/>
                <a:gd name="connsiteY22" fmla="*/ 835440 h 1453931"/>
                <a:gd name="connsiteX23" fmla="*/ 1289923 w 1409635"/>
                <a:gd name="connsiteY23" fmla="*/ 897785 h 1453931"/>
                <a:gd name="connsiteX24" fmla="*/ 1310705 w 1409635"/>
                <a:gd name="connsiteY24" fmla="*/ 970522 h 1453931"/>
                <a:gd name="connsiteX25" fmla="*/ 1341877 w 1409635"/>
                <a:gd name="connsiteY25" fmla="*/ 1064040 h 1453931"/>
                <a:gd name="connsiteX26" fmla="*/ 1352268 w 1409635"/>
                <a:gd name="connsiteY26" fmla="*/ 1095212 h 1453931"/>
                <a:gd name="connsiteX27" fmla="*/ 1373050 w 1409635"/>
                <a:gd name="connsiteY27" fmla="*/ 1178340 h 1453931"/>
                <a:gd name="connsiteX28" fmla="*/ 1393832 w 1409635"/>
                <a:gd name="connsiteY28" fmla="*/ 1240685 h 1453931"/>
                <a:gd name="connsiteX29" fmla="*/ 1409635 w 1409635"/>
                <a:gd name="connsiteY29" fmla="*/ 1440928 h 1453931"/>
                <a:gd name="connsiteX30" fmla="*/ 710414 w 1409635"/>
                <a:gd name="connsiteY30" fmla="*/ 1442441 h 1453931"/>
                <a:gd name="connsiteX0" fmla="*/ 695746 w 1394967"/>
                <a:gd name="connsiteY0" fmla="*/ 1442441 h 1481383"/>
                <a:gd name="connsiteX1" fmla="*/ 29212 w 1394967"/>
                <a:gd name="connsiteY1" fmla="*/ 1442875 h 1481383"/>
                <a:gd name="connsiteX2" fmla="*/ 49128 w 1394967"/>
                <a:gd name="connsiteY2" fmla="*/ 1292640 h 1481383"/>
                <a:gd name="connsiteX3" fmla="*/ 153037 w 1394967"/>
                <a:gd name="connsiteY3" fmla="*/ 928958 h 1481383"/>
                <a:gd name="connsiteX4" fmla="*/ 371246 w 1394967"/>
                <a:gd name="connsiteY4" fmla="*/ 721140 h 1481383"/>
                <a:gd name="connsiteX5" fmla="*/ 525378 w 1394967"/>
                <a:gd name="connsiteY5" fmla="*/ 666804 h 1481383"/>
                <a:gd name="connsiteX6" fmla="*/ 485546 w 1394967"/>
                <a:gd name="connsiteY6" fmla="*/ 575667 h 1481383"/>
                <a:gd name="connsiteX7" fmla="*/ 485546 w 1394967"/>
                <a:gd name="connsiteY7" fmla="*/ 305503 h 1481383"/>
                <a:gd name="connsiteX8" fmla="*/ 634917 w 1394967"/>
                <a:gd name="connsiteY8" fmla="*/ 39020 h 1481383"/>
                <a:gd name="connsiteX9" fmla="*/ 915903 w 1394967"/>
                <a:gd name="connsiteY9" fmla="*/ 39886 h 1481383"/>
                <a:gd name="connsiteX10" fmla="*/ 963528 w 1394967"/>
                <a:gd name="connsiteY10" fmla="*/ 76903 h 1481383"/>
                <a:gd name="connsiteX11" fmla="*/ 1036264 w 1394967"/>
                <a:gd name="connsiteY11" fmla="*/ 170422 h 1481383"/>
                <a:gd name="connsiteX12" fmla="*/ 1057046 w 1394967"/>
                <a:gd name="connsiteY12" fmla="*/ 253549 h 1481383"/>
                <a:gd name="connsiteX13" fmla="*/ 1067437 w 1394967"/>
                <a:gd name="connsiteY13" fmla="*/ 357458 h 1481383"/>
                <a:gd name="connsiteX14" fmla="*/ 1057046 w 1394967"/>
                <a:gd name="connsiteY14" fmla="*/ 523712 h 1481383"/>
                <a:gd name="connsiteX15" fmla="*/ 1025873 w 1394967"/>
                <a:gd name="connsiteY15" fmla="*/ 586058 h 1481383"/>
                <a:gd name="connsiteX16" fmla="*/ 994700 w 1394967"/>
                <a:gd name="connsiteY16" fmla="*/ 648403 h 1481383"/>
                <a:gd name="connsiteX17" fmla="*/ 1005091 w 1394967"/>
                <a:gd name="connsiteY17" fmla="*/ 679576 h 1481383"/>
                <a:gd name="connsiteX18" fmla="*/ 1046655 w 1394967"/>
                <a:gd name="connsiteY18" fmla="*/ 689967 h 1481383"/>
                <a:gd name="connsiteX19" fmla="*/ 1077828 w 1394967"/>
                <a:gd name="connsiteY19" fmla="*/ 700358 h 1481383"/>
                <a:gd name="connsiteX20" fmla="*/ 1171346 w 1394967"/>
                <a:gd name="connsiteY20" fmla="*/ 783485 h 1481383"/>
                <a:gd name="connsiteX21" fmla="*/ 1202518 w 1394967"/>
                <a:gd name="connsiteY21" fmla="*/ 804267 h 1481383"/>
                <a:gd name="connsiteX22" fmla="*/ 1223300 w 1394967"/>
                <a:gd name="connsiteY22" fmla="*/ 835440 h 1481383"/>
                <a:gd name="connsiteX23" fmla="*/ 1275255 w 1394967"/>
                <a:gd name="connsiteY23" fmla="*/ 897785 h 1481383"/>
                <a:gd name="connsiteX24" fmla="*/ 1296037 w 1394967"/>
                <a:gd name="connsiteY24" fmla="*/ 970522 h 1481383"/>
                <a:gd name="connsiteX25" fmla="*/ 1327209 w 1394967"/>
                <a:gd name="connsiteY25" fmla="*/ 1064040 h 1481383"/>
                <a:gd name="connsiteX26" fmla="*/ 1337600 w 1394967"/>
                <a:gd name="connsiteY26" fmla="*/ 1095212 h 1481383"/>
                <a:gd name="connsiteX27" fmla="*/ 1358382 w 1394967"/>
                <a:gd name="connsiteY27" fmla="*/ 1178340 h 1481383"/>
                <a:gd name="connsiteX28" fmla="*/ 1379164 w 1394967"/>
                <a:gd name="connsiteY28" fmla="*/ 1240685 h 1481383"/>
                <a:gd name="connsiteX29" fmla="*/ 1394967 w 1394967"/>
                <a:gd name="connsiteY29" fmla="*/ 1440928 h 1481383"/>
                <a:gd name="connsiteX30" fmla="*/ 695746 w 1394967"/>
                <a:gd name="connsiteY30" fmla="*/ 1442441 h 1481383"/>
                <a:gd name="connsiteX0" fmla="*/ 695746 w 1394967"/>
                <a:gd name="connsiteY0" fmla="*/ 1442441 h 1481383"/>
                <a:gd name="connsiteX1" fmla="*/ 29212 w 1394967"/>
                <a:gd name="connsiteY1" fmla="*/ 1442875 h 1481383"/>
                <a:gd name="connsiteX2" fmla="*/ 49128 w 1394967"/>
                <a:gd name="connsiteY2" fmla="*/ 1292640 h 1481383"/>
                <a:gd name="connsiteX3" fmla="*/ 153037 w 1394967"/>
                <a:gd name="connsiteY3" fmla="*/ 928958 h 1481383"/>
                <a:gd name="connsiteX4" fmla="*/ 371246 w 1394967"/>
                <a:gd name="connsiteY4" fmla="*/ 721140 h 1481383"/>
                <a:gd name="connsiteX5" fmla="*/ 525378 w 1394967"/>
                <a:gd name="connsiteY5" fmla="*/ 666804 h 1481383"/>
                <a:gd name="connsiteX6" fmla="*/ 485546 w 1394967"/>
                <a:gd name="connsiteY6" fmla="*/ 575667 h 1481383"/>
                <a:gd name="connsiteX7" fmla="*/ 485546 w 1394967"/>
                <a:gd name="connsiteY7" fmla="*/ 305503 h 1481383"/>
                <a:gd name="connsiteX8" fmla="*/ 634917 w 1394967"/>
                <a:gd name="connsiteY8" fmla="*/ 39020 h 1481383"/>
                <a:gd name="connsiteX9" fmla="*/ 915903 w 1394967"/>
                <a:gd name="connsiteY9" fmla="*/ 39886 h 1481383"/>
                <a:gd name="connsiteX10" fmla="*/ 963528 w 1394967"/>
                <a:gd name="connsiteY10" fmla="*/ 76903 h 1481383"/>
                <a:gd name="connsiteX11" fmla="*/ 1036264 w 1394967"/>
                <a:gd name="connsiteY11" fmla="*/ 170422 h 1481383"/>
                <a:gd name="connsiteX12" fmla="*/ 1057046 w 1394967"/>
                <a:gd name="connsiteY12" fmla="*/ 253549 h 1481383"/>
                <a:gd name="connsiteX13" fmla="*/ 1067437 w 1394967"/>
                <a:gd name="connsiteY13" fmla="*/ 357458 h 1481383"/>
                <a:gd name="connsiteX14" fmla="*/ 1057046 w 1394967"/>
                <a:gd name="connsiteY14" fmla="*/ 523712 h 1481383"/>
                <a:gd name="connsiteX15" fmla="*/ 1025873 w 1394967"/>
                <a:gd name="connsiteY15" fmla="*/ 586058 h 1481383"/>
                <a:gd name="connsiteX16" fmla="*/ 994700 w 1394967"/>
                <a:gd name="connsiteY16" fmla="*/ 648403 h 1481383"/>
                <a:gd name="connsiteX17" fmla="*/ 1005091 w 1394967"/>
                <a:gd name="connsiteY17" fmla="*/ 679576 h 1481383"/>
                <a:gd name="connsiteX18" fmla="*/ 1046655 w 1394967"/>
                <a:gd name="connsiteY18" fmla="*/ 689967 h 1481383"/>
                <a:gd name="connsiteX19" fmla="*/ 1077828 w 1394967"/>
                <a:gd name="connsiteY19" fmla="*/ 700358 h 1481383"/>
                <a:gd name="connsiteX20" fmla="*/ 1171346 w 1394967"/>
                <a:gd name="connsiteY20" fmla="*/ 783485 h 1481383"/>
                <a:gd name="connsiteX21" fmla="*/ 1202518 w 1394967"/>
                <a:gd name="connsiteY21" fmla="*/ 804267 h 1481383"/>
                <a:gd name="connsiteX22" fmla="*/ 1223300 w 1394967"/>
                <a:gd name="connsiteY22" fmla="*/ 835440 h 1481383"/>
                <a:gd name="connsiteX23" fmla="*/ 1275255 w 1394967"/>
                <a:gd name="connsiteY23" fmla="*/ 897785 h 1481383"/>
                <a:gd name="connsiteX24" fmla="*/ 1296037 w 1394967"/>
                <a:gd name="connsiteY24" fmla="*/ 970522 h 1481383"/>
                <a:gd name="connsiteX25" fmla="*/ 1327209 w 1394967"/>
                <a:gd name="connsiteY25" fmla="*/ 1064040 h 1481383"/>
                <a:gd name="connsiteX26" fmla="*/ 1337600 w 1394967"/>
                <a:gd name="connsiteY26" fmla="*/ 1095212 h 1481383"/>
                <a:gd name="connsiteX27" fmla="*/ 1358382 w 1394967"/>
                <a:gd name="connsiteY27" fmla="*/ 1178340 h 1481383"/>
                <a:gd name="connsiteX28" fmla="*/ 1379164 w 1394967"/>
                <a:gd name="connsiteY28" fmla="*/ 1240685 h 1481383"/>
                <a:gd name="connsiteX29" fmla="*/ 1394967 w 1394967"/>
                <a:gd name="connsiteY29" fmla="*/ 1440928 h 1481383"/>
                <a:gd name="connsiteX30" fmla="*/ 695746 w 1394967"/>
                <a:gd name="connsiteY30" fmla="*/ 1442441 h 1481383"/>
                <a:gd name="connsiteX0" fmla="*/ 695746 w 1394967"/>
                <a:gd name="connsiteY0" fmla="*/ 1442441 h 1445222"/>
                <a:gd name="connsiteX1" fmla="*/ 29212 w 1394967"/>
                <a:gd name="connsiteY1" fmla="*/ 1442875 h 1445222"/>
                <a:gd name="connsiteX2" fmla="*/ 49128 w 1394967"/>
                <a:gd name="connsiteY2" fmla="*/ 1292640 h 1445222"/>
                <a:gd name="connsiteX3" fmla="*/ 153037 w 1394967"/>
                <a:gd name="connsiteY3" fmla="*/ 928958 h 1445222"/>
                <a:gd name="connsiteX4" fmla="*/ 371246 w 1394967"/>
                <a:gd name="connsiteY4" fmla="*/ 721140 h 1445222"/>
                <a:gd name="connsiteX5" fmla="*/ 525378 w 1394967"/>
                <a:gd name="connsiteY5" fmla="*/ 666804 h 1445222"/>
                <a:gd name="connsiteX6" fmla="*/ 485546 w 1394967"/>
                <a:gd name="connsiteY6" fmla="*/ 575667 h 1445222"/>
                <a:gd name="connsiteX7" fmla="*/ 485546 w 1394967"/>
                <a:gd name="connsiteY7" fmla="*/ 305503 h 1445222"/>
                <a:gd name="connsiteX8" fmla="*/ 634917 w 1394967"/>
                <a:gd name="connsiteY8" fmla="*/ 39020 h 1445222"/>
                <a:gd name="connsiteX9" fmla="*/ 915903 w 1394967"/>
                <a:gd name="connsiteY9" fmla="*/ 39886 h 1445222"/>
                <a:gd name="connsiteX10" fmla="*/ 963528 w 1394967"/>
                <a:gd name="connsiteY10" fmla="*/ 76903 h 1445222"/>
                <a:gd name="connsiteX11" fmla="*/ 1036264 w 1394967"/>
                <a:gd name="connsiteY11" fmla="*/ 170422 h 1445222"/>
                <a:gd name="connsiteX12" fmla="*/ 1057046 w 1394967"/>
                <a:gd name="connsiteY12" fmla="*/ 253549 h 1445222"/>
                <a:gd name="connsiteX13" fmla="*/ 1067437 w 1394967"/>
                <a:gd name="connsiteY13" fmla="*/ 357458 h 1445222"/>
                <a:gd name="connsiteX14" fmla="*/ 1057046 w 1394967"/>
                <a:gd name="connsiteY14" fmla="*/ 523712 h 1445222"/>
                <a:gd name="connsiteX15" fmla="*/ 1025873 w 1394967"/>
                <a:gd name="connsiteY15" fmla="*/ 586058 h 1445222"/>
                <a:gd name="connsiteX16" fmla="*/ 994700 w 1394967"/>
                <a:gd name="connsiteY16" fmla="*/ 648403 h 1445222"/>
                <a:gd name="connsiteX17" fmla="*/ 1005091 w 1394967"/>
                <a:gd name="connsiteY17" fmla="*/ 679576 h 1445222"/>
                <a:gd name="connsiteX18" fmla="*/ 1046655 w 1394967"/>
                <a:gd name="connsiteY18" fmla="*/ 689967 h 1445222"/>
                <a:gd name="connsiteX19" fmla="*/ 1077828 w 1394967"/>
                <a:gd name="connsiteY19" fmla="*/ 700358 h 1445222"/>
                <a:gd name="connsiteX20" fmla="*/ 1171346 w 1394967"/>
                <a:gd name="connsiteY20" fmla="*/ 783485 h 1445222"/>
                <a:gd name="connsiteX21" fmla="*/ 1202518 w 1394967"/>
                <a:gd name="connsiteY21" fmla="*/ 804267 h 1445222"/>
                <a:gd name="connsiteX22" fmla="*/ 1223300 w 1394967"/>
                <a:gd name="connsiteY22" fmla="*/ 835440 h 1445222"/>
                <a:gd name="connsiteX23" fmla="*/ 1275255 w 1394967"/>
                <a:gd name="connsiteY23" fmla="*/ 897785 h 1445222"/>
                <a:gd name="connsiteX24" fmla="*/ 1296037 w 1394967"/>
                <a:gd name="connsiteY24" fmla="*/ 970522 h 1445222"/>
                <a:gd name="connsiteX25" fmla="*/ 1327209 w 1394967"/>
                <a:gd name="connsiteY25" fmla="*/ 1064040 h 1445222"/>
                <a:gd name="connsiteX26" fmla="*/ 1337600 w 1394967"/>
                <a:gd name="connsiteY26" fmla="*/ 1095212 h 1445222"/>
                <a:gd name="connsiteX27" fmla="*/ 1358382 w 1394967"/>
                <a:gd name="connsiteY27" fmla="*/ 1178340 h 1445222"/>
                <a:gd name="connsiteX28" fmla="*/ 1379164 w 1394967"/>
                <a:gd name="connsiteY28" fmla="*/ 1240685 h 1445222"/>
                <a:gd name="connsiteX29" fmla="*/ 1394967 w 1394967"/>
                <a:gd name="connsiteY29" fmla="*/ 1440928 h 1445222"/>
                <a:gd name="connsiteX30" fmla="*/ 695746 w 1394967"/>
                <a:gd name="connsiteY30" fmla="*/ 1442441 h 1445222"/>
                <a:gd name="connsiteX0" fmla="*/ 666534 w 1365755"/>
                <a:gd name="connsiteY0" fmla="*/ 1442441 h 1445222"/>
                <a:gd name="connsiteX1" fmla="*/ 0 w 1365755"/>
                <a:gd name="connsiteY1" fmla="*/ 1442875 h 1445222"/>
                <a:gd name="connsiteX2" fmla="*/ 19916 w 1365755"/>
                <a:gd name="connsiteY2" fmla="*/ 1292640 h 1445222"/>
                <a:gd name="connsiteX3" fmla="*/ 123825 w 1365755"/>
                <a:gd name="connsiteY3" fmla="*/ 928958 h 1445222"/>
                <a:gd name="connsiteX4" fmla="*/ 342034 w 1365755"/>
                <a:gd name="connsiteY4" fmla="*/ 721140 h 1445222"/>
                <a:gd name="connsiteX5" fmla="*/ 496166 w 1365755"/>
                <a:gd name="connsiteY5" fmla="*/ 666804 h 1445222"/>
                <a:gd name="connsiteX6" fmla="*/ 456334 w 1365755"/>
                <a:gd name="connsiteY6" fmla="*/ 575667 h 1445222"/>
                <a:gd name="connsiteX7" fmla="*/ 456334 w 1365755"/>
                <a:gd name="connsiteY7" fmla="*/ 305503 h 1445222"/>
                <a:gd name="connsiteX8" fmla="*/ 605705 w 1365755"/>
                <a:gd name="connsiteY8" fmla="*/ 39020 h 1445222"/>
                <a:gd name="connsiteX9" fmla="*/ 886691 w 1365755"/>
                <a:gd name="connsiteY9" fmla="*/ 39886 h 1445222"/>
                <a:gd name="connsiteX10" fmla="*/ 934316 w 1365755"/>
                <a:gd name="connsiteY10" fmla="*/ 76903 h 1445222"/>
                <a:gd name="connsiteX11" fmla="*/ 1007052 w 1365755"/>
                <a:gd name="connsiteY11" fmla="*/ 170422 h 1445222"/>
                <a:gd name="connsiteX12" fmla="*/ 1027834 w 1365755"/>
                <a:gd name="connsiteY12" fmla="*/ 253549 h 1445222"/>
                <a:gd name="connsiteX13" fmla="*/ 1038225 w 1365755"/>
                <a:gd name="connsiteY13" fmla="*/ 357458 h 1445222"/>
                <a:gd name="connsiteX14" fmla="*/ 1027834 w 1365755"/>
                <a:gd name="connsiteY14" fmla="*/ 523712 h 1445222"/>
                <a:gd name="connsiteX15" fmla="*/ 996661 w 1365755"/>
                <a:gd name="connsiteY15" fmla="*/ 586058 h 1445222"/>
                <a:gd name="connsiteX16" fmla="*/ 965488 w 1365755"/>
                <a:gd name="connsiteY16" fmla="*/ 648403 h 1445222"/>
                <a:gd name="connsiteX17" fmla="*/ 975879 w 1365755"/>
                <a:gd name="connsiteY17" fmla="*/ 679576 h 1445222"/>
                <a:gd name="connsiteX18" fmla="*/ 1017443 w 1365755"/>
                <a:gd name="connsiteY18" fmla="*/ 689967 h 1445222"/>
                <a:gd name="connsiteX19" fmla="*/ 1048616 w 1365755"/>
                <a:gd name="connsiteY19" fmla="*/ 700358 h 1445222"/>
                <a:gd name="connsiteX20" fmla="*/ 1142134 w 1365755"/>
                <a:gd name="connsiteY20" fmla="*/ 783485 h 1445222"/>
                <a:gd name="connsiteX21" fmla="*/ 1173306 w 1365755"/>
                <a:gd name="connsiteY21" fmla="*/ 804267 h 1445222"/>
                <a:gd name="connsiteX22" fmla="*/ 1194088 w 1365755"/>
                <a:gd name="connsiteY22" fmla="*/ 835440 h 1445222"/>
                <a:gd name="connsiteX23" fmla="*/ 1246043 w 1365755"/>
                <a:gd name="connsiteY23" fmla="*/ 897785 h 1445222"/>
                <a:gd name="connsiteX24" fmla="*/ 1266825 w 1365755"/>
                <a:gd name="connsiteY24" fmla="*/ 970522 h 1445222"/>
                <a:gd name="connsiteX25" fmla="*/ 1297997 w 1365755"/>
                <a:gd name="connsiteY25" fmla="*/ 1064040 h 1445222"/>
                <a:gd name="connsiteX26" fmla="*/ 1308388 w 1365755"/>
                <a:gd name="connsiteY26" fmla="*/ 1095212 h 1445222"/>
                <a:gd name="connsiteX27" fmla="*/ 1329170 w 1365755"/>
                <a:gd name="connsiteY27" fmla="*/ 1178340 h 1445222"/>
                <a:gd name="connsiteX28" fmla="*/ 1349952 w 1365755"/>
                <a:gd name="connsiteY28" fmla="*/ 1240685 h 1445222"/>
                <a:gd name="connsiteX29" fmla="*/ 1365755 w 1365755"/>
                <a:gd name="connsiteY29" fmla="*/ 1440928 h 1445222"/>
                <a:gd name="connsiteX30" fmla="*/ 666534 w 1365755"/>
                <a:gd name="connsiteY30" fmla="*/ 1442441 h 1445222"/>
                <a:gd name="connsiteX0" fmla="*/ 666534 w 1365755"/>
                <a:gd name="connsiteY0" fmla="*/ 1442441 h 1442875"/>
                <a:gd name="connsiteX1" fmla="*/ 0 w 1365755"/>
                <a:gd name="connsiteY1" fmla="*/ 1442875 h 1442875"/>
                <a:gd name="connsiteX2" fmla="*/ 19916 w 1365755"/>
                <a:gd name="connsiteY2" fmla="*/ 1292640 h 1442875"/>
                <a:gd name="connsiteX3" fmla="*/ 123825 w 1365755"/>
                <a:gd name="connsiteY3" fmla="*/ 928958 h 1442875"/>
                <a:gd name="connsiteX4" fmla="*/ 342034 w 1365755"/>
                <a:gd name="connsiteY4" fmla="*/ 721140 h 1442875"/>
                <a:gd name="connsiteX5" fmla="*/ 496166 w 1365755"/>
                <a:gd name="connsiteY5" fmla="*/ 666804 h 1442875"/>
                <a:gd name="connsiteX6" fmla="*/ 456334 w 1365755"/>
                <a:gd name="connsiteY6" fmla="*/ 575667 h 1442875"/>
                <a:gd name="connsiteX7" fmla="*/ 456334 w 1365755"/>
                <a:gd name="connsiteY7" fmla="*/ 305503 h 1442875"/>
                <a:gd name="connsiteX8" fmla="*/ 605705 w 1365755"/>
                <a:gd name="connsiteY8" fmla="*/ 39020 h 1442875"/>
                <a:gd name="connsiteX9" fmla="*/ 886691 w 1365755"/>
                <a:gd name="connsiteY9" fmla="*/ 39886 h 1442875"/>
                <a:gd name="connsiteX10" fmla="*/ 934316 w 1365755"/>
                <a:gd name="connsiteY10" fmla="*/ 76903 h 1442875"/>
                <a:gd name="connsiteX11" fmla="*/ 1007052 w 1365755"/>
                <a:gd name="connsiteY11" fmla="*/ 170422 h 1442875"/>
                <a:gd name="connsiteX12" fmla="*/ 1027834 w 1365755"/>
                <a:gd name="connsiteY12" fmla="*/ 253549 h 1442875"/>
                <a:gd name="connsiteX13" fmla="*/ 1038225 w 1365755"/>
                <a:gd name="connsiteY13" fmla="*/ 357458 h 1442875"/>
                <a:gd name="connsiteX14" fmla="*/ 1027834 w 1365755"/>
                <a:gd name="connsiteY14" fmla="*/ 523712 h 1442875"/>
                <a:gd name="connsiteX15" fmla="*/ 996661 w 1365755"/>
                <a:gd name="connsiteY15" fmla="*/ 586058 h 1442875"/>
                <a:gd name="connsiteX16" fmla="*/ 965488 w 1365755"/>
                <a:gd name="connsiteY16" fmla="*/ 648403 h 1442875"/>
                <a:gd name="connsiteX17" fmla="*/ 975879 w 1365755"/>
                <a:gd name="connsiteY17" fmla="*/ 679576 h 1442875"/>
                <a:gd name="connsiteX18" fmla="*/ 1017443 w 1365755"/>
                <a:gd name="connsiteY18" fmla="*/ 689967 h 1442875"/>
                <a:gd name="connsiteX19" fmla="*/ 1048616 w 1365755"/>
                <a:gd name="connsiteY19" fmla="*/ 700358 h 1442875"/>
                <a:gd name="connsiteX20" fmla="*/ 1142134 w 1365755"/>
                <a:gd name="connsiteY20" fmla="*/ 783485 h 1442875"/>
                <a:gd name="connsiteX21" fmla="*/ 1173306 w 1365755"/>
                <a:gd name="connsiteY21" fmla="*/ 804267 h 1442875"/>
                <a:gd name="connsiteX22" fmla="*/ 1194088 w 1365755"/>
                <a:gd name="connsiteY22" fmla="*/ 835440 h 1442875"/>
                <a:gd name="connsiteX23" fmla="*/ 1246043 w 1365755"/>
                <a:gd name="connsiteY23" fmla="*/ 897785 h 1442875"/>
                <a:gd name="connsiteX24" fmla="*/ 1266825 w 1365755"/>
                <a:gd name="connsiteY24" fmla="*/ 970522 h 1442875"/>
                <a:gd name="connsiteX25" fmla="*/ 1297997 w 1365755"/>
                <a:gd name="connsiteY25" fmla="*/ 1064040 h 1442875"/>
                <a:gd name="connsiteX26" fmla="*/ 1308388 w 1365755"/>
                <a:gd name="connsiteY26" fmla="*/ 1095212 h 1442875"/>
                <a:gd name="connsiteX27" fmla="*/ 1329170 w 1365755"/>
                <a:gd name="connsiteY27" fmla="*/ 1178340 h 1442875"/>
                <a:gd name="connsiteX28" fmla="*/ 1349952 w 1365755"/>
                <a:gd name="connsiteY28" fmla="*/ 1240685 h 1442875"/>
                <a:gd name="connsiteX29" fmla="*/ 1365755 w 1365755"/>
                <a:gd name="connsiteY29" fmla="*/ 1440928 h 1442875"/>
                <a:gd name="connsiteX30" fmla="*/ 666534 w 1365755"/>
                <a:gd name="connsiteY30" fmla="*/ 1442441 h 1442875"/>
                <a:gd name="connsiteX0" fmla="*/ 668916 w 1365755"/>
                <a:gd name="connsiteY0" fmla="*/ 1442441 h 1442875"/>
                <a:gd name="connsiteX1" fmla="*/ 0 w 1365755"/>
                <a:gd name="connsiteY1" fmla="*/ 1442875 h 1442875"/>
                <a:gd name="connsiteX2" fmla="*/ 19916 w 1365755"/>
                <a:gd name="connsiteY2" fmla="*/ 1292640 h 1442875"/>
                <a:gd name="connsiteX3" fmla="*/ 123825 w 1365755"/>
                <a:gd name="connsiteY3" fmla="*/ 928958 h 1442875"/>
                <a:gd name="connsiteX4" fmla="*/ 342034 w 1365755"/>
                <a:gd name="connsiteY4" fmla="*/ 721140 h 1442875"/>
                <a:gd name="connsiteX5" fmla="*/ 496166 w 1365755"/>
                <a:gd name="connsiteY5" fmla="*/ 666804 h 1442875"/>
                <a:gd name="connsiteX6" fmla="*/ 456334 w 1365755"/>
                <a:gd name="connsiteY6" fmla="*/ 575667 h 1442875"/>
                <a:gd name="connsiteX7" fmla="*/ 456334 w 1365755"/>
                <a:gd name="connsiteY7" fmla="*/ 305503 h 1442875"/>
                <a:gd name="connsiteX8" fmla="*/ 605705 w 1365755"/>
                <a:gd name="connsiteY8" fmla="*/ 39020 h 1442875"/>
                <a:gd name="connsiteX9" fmla="*/ 886691 w 1365755"/>
                <a:gd name="connsiteY9" fmla="*/ 39886 h 1442875"/>
                <a:gd name="connsiteX10" fmla="*/ 934316 w 1365755"/>
                <a:gd name="connsiteY10" fmla="*/ 76903 h 1442875"/>
                <a:gd name="connsiteX11" fmla="*/ 1007052 w 1365755"/>
                <a:gd name="connsiteY11" fmla="*/ 170422 h 1442875"/>
                <a:gd name="connsiteX12" fmla="*/ 1027834 w 1365755"/>
                <a:gd name="connsiteY12" fmla="*/ 253549 h 1442875"/>
                <a:gd name="connsiteX13" fmla="*/ 1038225 w 1365755"/>
                <a:gd name="connsiteY13" fmla="*/ 357458 h 1442875"/>
                <a:gd name="connsiteX14" fmla="*/ 1027834 w 1365755"/>
                <a:gd name="connsiteY14" fmla="*/ 523712 h 1442875"/>
                <a:gd name="connsiteX15" fmla="*/ 996661 w 1365755"/>
                <a:gd name="connsiteY15" fmla="*/ 586058 h 1442875"/>
                <a:gd name="connsiteX16" fmla="*/ 965488 w 1365755"/>
                <a:gd name="connsiteY16" fmla="*/ 648403 h 1442875"/>
                <a:gd name="connsiteX17" fmla="*/ 975879 w 1365755"/>
                <a:gd name="connsiteY17" fmla="*/ 679576 h 1442875"/>
                <a:gd name="connsiteX18" fmla="*/ 1017443 w 1365755"/>
                <a:gd name="connsiteY18" fmla="*/ 689967 h 1442875"/>
                <a:gd name="connsiteX19" fmla="*/ 1048616 w 1365755"/>
                <a:gd name="connsiteY19" fmla="*/ 700358 h 1442875"/>
                <a:gd name="connsiteX20" fmla="*/ 1142134 w 1365755"/>
                <a:gd name="connsiteY20" fmla="*/ 783485 h 1442875"/>
                <a:gd name="connsiteX21" fmla="*/ 1173306 w 1365755"/>
                <a:gd name="connsiteY21" fmla="*/ 804267 h 1442875"/>
                <a:gd name="connsiteX22" fmla="*/ 1194088 w 1365755"/>
                <a:gd name="connsiteY22" fmla="*/ 835440 h 1442875"/>
                <a:gd name="connsiteX23" fmla="*/ 1246043 w 1365755"/>
                <a:gd name="connsiteY23" fmla="*/ 897785 h 1442875"/>
                <a:gd name="connsiteX24" fmla="*/ 1266825 w 1365755"/>
                <a:gd name="connsiteY24" fmla="*/ 970522 h 1442875"/>
                <a:gd name="connsiteX25" fmla="*/ 1297997 w 1365755"/>
                <a:gd name="connsiteY25" fmla="*/ 1064040 h 1442875"/>
                <a:gd name="connsiteX26" fmla="*/ 1308388 w 1365755"/>
                <a:gd name="connsiteY26" fmla="*/ 1095212 h 1442875"/>
                <a:gd name="connsiteX27" fmla="*/ 1329170 w 1365755"/>
                <a:gd name="connsiteY27" fmla="*/ 1178340 h 1442875"/>
                <a:gd name="connsiteX28" fmla="*/ 1349952 w 1365755"/>
                <a:gd name="connsiteY28" fmla="*/ 1240685 h 1442875"/>
                <a:gd name="connsiteX29" fmla="*/ 1365755 w 1365755"/>
                <a:gd name="connsiteY29" fmla="*/ 1440928 h 1442875"/>
                <a:gd name="connsiteX30" fmla="*/ 668916 w 1365755"/>
                <a:gd name="connsiteY30" fmla="*/ 1442441 h 1442875"/>
                <a:gd name="connsiteX0" fmla="*/ 1365755 w 1365755"/>
                <a:gd name="connsiteY0" fmla="*/ 1440928 h 1463847"/>
                <a:gd name="connsiteX1" fmla="*/ 0 w 1365755"/>
                <a:gd name="connsiteY1" fmla="*/ 1442875 h 1463847"/>
                <a:gd name="connsiteX2" fmla="*/ 19916 w 1365755"/>
                <a:gd name="connsiteY2" fmla="*/ 1292640 h 1463847"/>
                <a:gd name="connsiteX3" fmla="*/ 123825 w 1365755"/>
                <a:gd name="connsiteY3" fmla="*/ 928958 h 1463847"/>
                <a:gd name="connsiteX4" fmla="*/ 342034 w 1365755"/>
                <a:gd name="connsiteY4" fmla="*/ 721140 h 1463847"/>
                <a:gd name="connsiteX5" fmla="*/ 496166 w 1365755"/>
                <a:gd name="connsiteY5" fmla="*/ 666804 h 1463847"/>
                <a:gd name="connsiteX6" fmla="*/ 456334 w 1365755"/>
                <a:gd name="connsiteY6" fmla="*/ 575667 h 1463847"/>
                <a:gd name="connsiteX7" fmla="*/ 456334 w 1365755"/>
                <a:gd name="connsiteY7" fmla="*/ 305503 h 1463847"/>
                <a:gd name="connsiteX8" fmla="*/ 605705 w 1365755"/>
                <a:gd name="connsiteY8" fmla="*/ 39020 h 1463847"/>
                <a:gd name="connsiteX9" fmla="*/ 886691 w 1365755"/>
                <a:gd name="connsiteY9" fmla="*/ 39886 h 1463847"/>
                <a:gd name="connsiteX10" fmla="*/ 934316 w 1365755"/>
                <a:gd name="connsiteY10" fmla="*/ 76903 h 1463847"/>
                <a:gd name="connsiteX11" fmla="*/ 1007052 w 1365755"/>
                <a:gd name="connsiteY11" fmla="*/ 170422 h 1463847"/>
                <a:gd name="connsiteX12" fmla="*/ 1027834 w 1365755"/>
                <a:gd name="connsiteY12" fmla="*/ 253549 h 1463847"/>
                <a:gd name="connsiteX13" fmla="*/ 1038225 w 1365755"/>
                <a:gd name="connsiteY13" fmla="*/ 357458 h 1463847"/>
                <a:gd name="connsiteX14" fmla="*/ 1027834 w 1365755"/>
                <a:gd name="connsiteY14" fmla="*/ 523712 h 1463847"/>
                <a:gd name="connsiteX15" fmla="*/ 996661 w 1365755"/>
                <a:gd name="connsiteY15" fmla="*/ 586058 h 1463847"/>
                <a:gd name="connsiteX16" fmla="*/ 965488 w 1365755"/>
                <a:gd name="connsiteY16" fmla="*/ 648403 h 1463847"/>
                <a:gd name="connsiteX17" fmla="*/ 975879 w 1365755"/>
                <a:gd name="connsiteY17" fmla="*/ 679576 h 1463847"/>
                <a:gd name="connsiteX18" fmla="*/ 1017443 w 1365755"/>
                <a:gd name="connsiteY18" fmla="*/ 689967 h 1463847"/>
                <a:gd name="connsiteX19" fmla="*/ 1048616 w 1365755"/>
                <a:gd name="connsiteY19" fmla="*/ 700358 h 1463847"/>
                <a:gd name="connsiteX20" fmla="*/ 1142134 w 1365755"/>
                <a:gd name="connsiteY20" fmla="*/ 783485 h 1463847"/>
                <a:gd name="connsiteX21" fmla="*/ 1173306 w 1365755"/>
                <a:gd name="connsiteY21" fmla="*/ 804267 h 1463847"/>
                <a:gd name="connsiteX22" fmla="*/ 1194088 w 1365755"/>
                <a:gd name="connsiteY22" fmla="*/ 835440 h 1463847"/>
                <a:gd name="connsiteX23" fmla="*/ 1246043 w 1365755"/>
                <a:gd name="connsiteY23" fmla="*/ 897785 h 1463847"/>
                <a:gd name="connsiteX24" fmla="*/ 1266825 w 1365755"/>
                <a:gd name="connsiteY24" fmla="*/ 970522 h 1463847"/>
                <a:gd name="connsiteX25" fmla="*/ 1297997 w 1365755"/>
                <a:gd name="connsiteY25" fmla="*/ 1064040 h 1463847"/>
                <a:gd name="connsiteX26" fmla="*/ 1308388 w 1365755"/>
                <a:gd name="connsiteY26" fmla="*/ 1095212 h 1463847"/>
                <a:gd name="connsiteX27" fmla="*/ 1329170 w 1365755"/>
                <a:gd name="connsiteY27" fmla="*/ 1178340 h 1463847"/>
                <a:gd name="connsiteX28" fmla="*/ 1349952 w 1365755"/>
                <a:gd name="connsiteY28" fmla="*/ 1240685 h 1463847"/>
                <a:gd name="connsiteX29" fmla="*/ 1365755 w 1365755"/>
                <a:gd name="connsiteY29" fmla="*/ 1440928 h 1463847"/>
                <a:gd name="connsiteX0" fmla="*/ 1365755 w 1389185"/>
                <a:gd name="connsiteY0" fmla="*/ 1440928 h 1454514"/>
                <a:gd name="connsiteX1" fmla="*/ 0 w 1389185"/>
                <a:gd name="connsiteY1" fmla="*/ 1442875 h 1454514"/>
                <a:gd name="connsiteX2" fmla="*/ 19916 w 1389185"/>
                <a:gd name="connsiteY2" fmla="*/ 1292640 h 1454514"/>
                <a:gd name="connsiteX3" fmla="*/ 123825 w 1389185"/>
                <a:gd name="connsiteY3" fmla="*/ 928958 h 1454514"/>
                <a:gd name="connsiteX4" fmla="*/ 342034 w 1389185"/>
                <a:gd name="connsiteY4" fmla="*/ 721140 h 1454514"/>
                <a:gd name="connsiteX5" fmla="*/ 496166 w 1389185"/>
                <a:gd name="connsiteY5" fmla="*/ 666804 h 1454514"/>
                <a:gd name="connsiteX6" fmla="*/ 456334 w 1389185"/>
                <a:gd name="connsiteY6" fmla="*/ 575667 h 1454514"/>
                <a:gd name="connsiteX7" fmla="*/ 456334 w 1389185"/>
                <a:gd name="connsiteY7" fmla="*/ 305503 h 1454514"/>
                <a:gd name="connsiteX8" fmla="*/ 605705 w 1389185"/>
                <a:gd name="connsiteY8" fmla="*/ 39020 h 1454514"/>
                <a:gd name="connsiteX9" fmla="*/ 886691 w 1389185"/>
                <a:gd name="connsiteY9" fmla="*/ 39886 h 1454514"/>
                <a:gd name="connsiteX10" fmla="*/ 934316 w 1389185"/>
                <a:gd name="connsiteY10" fmla="*/ 76903 h 1454514"/>
                <a:gd name="connsiteX11" fmla="*/ 1007052 w 1389185"/>
                <a:gd name="connsiteY11" fmla="*/ 170422 h 1454514"/>
                <a:gd name="connsiteX12" fmla="*/ 1027834 w 1389185"/>
                <a:gd name="connsiteY12" fmla="*/ 253549 h 1454514"/>
                <a:gd name="connsiteX13" fmla="*/ 1038225 w 1389185"/>
                <a:gd name="connsiteY13" fmla="*/ 357458 h 1454514"/>
                <a:gd name="connsiteX14" fmla="*/ 1027834 w 1389185"/>
                <a:gd name="connsiteY14" fmla="*/ 523712 h 1454514"/>
                <a:gd name="connsiteX15" fmla="*/ 996661 w 1389185"/>
                <a:gd name="connsiteY15" fmla="*/ 586058 h 1454514"/>
                <a:gd name="connsiteX16" fmla="*/ 965488 w 1389185"/>
                <a:gd name="connsiteY16" fmla="*/ 648403 h 1454514"/>
                <a:gd name="connsiteX17" fmla="*/ 975879 w 1389185"/>
                <a:gd name="connsiteY17" fmla="*/ 679576 h 1454514"/>
                <a:gd name="connsiteX18" fmla="*/ 1017443 w 1389185"/>
                <a:gd name="connsiteY18" fmla="*/ 689967 h 1454514"/>
                <a:gd name="connsiteX19" fmla="*/ 1048616 w 1389185"/>
                <a:gd name="connsiteY19" fmla="*/ 700358 h 1454514"/>
                <a:gd name="connsiteX20" fmla="*/ 1142134 w 1389185"/>
                <a:gd name="connsiteY20" fmla="*/ 783485 h 1454514"/>
                <a:gd name="connsiteX21" fmla="*/ 1173306 w 1389185"/>
                <a:gd name="connsiteY21" fmla="*/ 804267 h 1454514"/>
                <a:gd name="connsiteX22" fmla="*/ 1194088 w 1389185"/>
                <a:gd name="connsiteY22" fmla="*/ 835440 h 1454514"/>
                <a:gd name="connsiteX23" fmla="*/ 1246043 w 1389185"/>
                <a:gd name="connsiteY23" fmla="*/ 897785 h 1454514"/>
                <a:gd name="connsiteX24" fmla="*/ 1266825 w 1389185"/>
                <a:gd name="connsiteY24" fmla="*/ 970522 h 1454514"/>
                <a:gd name="connsiteX25" fmla="*/ 1297997 w 1389185"/>
                <a:gd name="connsiteY25" fmla="*/ 1064040 h 1454514"/>
                <a:gd name="connsiteX26" fmla="*/ 1308388 w 1389185"/>
                <a:gd name="connsiteY26" fmla="*/ 1095212 h 1454514"/>
                <a:gd name="connsiteX27" fmla="*/ 1329170 w 1389185"/>
                <a:gd name="connsiteY27" fmla="*/ 1178340 h 1454514"/>
                <a:gd name="connsiteX28" fmla="*/ 1349952 w 1389185"/>
                <a:gd name="connsiteY28" fmla="*/ 1240685 h 1454514"/>
                <a:gd name="connsiteX29" fmla="*/ 1365755 w 1389185"/>
                <a:gd name="connsiteY29" fmla="*/ 1440928 h 1454514"/>
                <a:gd name="connsiteX0" fmla="*/ 1365755 w 1367052"/>
                <a:gd name="connsiteY0" fmla="*/ 1440928 h 1454514"/>
                <a:gd name="connsiteX1" fmla="*/ 0 w 1367052"/>
                <a:gd name="connsiteY1" fmla="*/ 1442875 h 1454514"/>
                <a:gd name="connsiteX2" fmla="*/ 19916 w 1367052"/>
                <a:gd name="connsiteY2" fmla="*/ 1292640 h 1454514"/>
                <a:gd name="connsiteX3" fmla="*/ 123825 w 1367052"/>
                <a:gd name="connsiteY3" fmla="*/ 928958 h 1454514"/>
                <a:gd name="connsiteX4" fmla="*/ 342034 w 1367052"/>
                <a:gd name="connsiteY4" fmla="*/ 721140 h 1454514"/>
                <a:gd name="connsiteX5" fmla="*/ 496166 w 1367052"/>
                <a:gd name="connsiteY5" fmla="*/ 666804 h 1454514"/>
                <a:gd name="connsiteX6" fmla="*/ 456334 w 1367052"/>
                <a:gd name="connsiteY6" fmla="*/ 575667 h 1454514"/>
                <a:gd name="connsiteX7" fmla="*/ 456334 w 1367052"/>
                <a:gd name="connsiteY7" fmla="*/ 305503 h 1454514"/>
                <a:gd name="connsiteX8" fmla="*/ 605705 w 1367052"/>
                <a:gd name="connsiteY8" fmla="*/ 39020 h 1454514"/>
                <a:gd name="connsiteX9" fmla="*/ 886691 w 1367052"/>
                <a:gd name="connsiteY9" fmla="*/ 39886 h 1454514"/>
                <a:gd name="connsiteX10" fmla="*/ 934316 w 1367052"/>
                <a:gd name="connsiteY10" fmla="*/ 76903 h 1454514"/>
                <a:gd name="connsiteX11" fmla="*/ 1007052 w 1367052"/>
                <a:gd name="connsiteY11" fmla="*/ 170422 h 1454514"/>
                <a:gd name="connsiteX12" fmla="*/ 1027834 w 1367052"/>
                <a:gd name="connsiteY12" fmla="*/ 253549 h 1454514"/>
                <a:gd name="connsiteX13" fmla="*/ 1038225 w 1367052"/>
                <a:gd name="connsiteY13" fmla="*/ 357458 h 1454514"/>
                <a:gd name="connsiteX14" fmla="*/ 1027834 w 1367052"/>
                <a:gd name="connsiteY14" fmla="*/ 523712 h 1454514"/>
                <a:gd name="connsiteX15" fmla="*/ 996661 w 1367052"/>
                <a:gd name="connsiteY15" fmla="*/ 586058 h 1454514"/>
                <a:gd name="connsiteX16" fmla="*/ 965488 w 1367052"/>
                <a:gd name="connsiteY16" fmla="*/ 648403 h 1454514"/>
                <a:gd name="connsiteX17" fmla="*/ 975879 w 1367052"/>
                <a:gd name="connsiteY17" fmla="*/ 679576 h 1454514"/>
                <a:gd name="connsiteX18" fmla="*/ 1017443 w 1367052"/>
                <a:gd name="connsiteY18" fmla="*/ 689967 h 1454514"/>
                <a:gd name="connsiteX19" fmla="*/ 1048616 w 1367052"/>
                <a:gd name="connsiteY19" fmla="*/ 700358 h 1454514"/>
                <a:gd name="connsiteX20" fmla="*/ 1142134 w 1367052"/>
                <a:gd name="connsiteY20" fmla="*/ 783485 h 1454514"/>
                <a:gd name="connsiteX21" fmla="*/ 1173306 w 1367052"/>
                <a:gd name="connsiteY21" fmla="*/ 804267 h 1454514"/>
                <a:gd name="connsiteX22" fmla="*/ 1194088 w 1367052"/>
                <a:gd name="connsiteY22" fmla="*/ 835440 h 1454514"/>
                <a:gd name="connsiteX23" fmla="*/ 1246043 w 1367052"/>
                <a:gd name="connsiteY23" fmla="*/ 897785 h 1454514"/>
                <a:gd name="connsiteX24" fmla="*/ 1266825 w 1367052"/>
                <a:gd name="connsiteY24" fmla="*/ 970522 h 1454514"/>
                <a:gd name="connsiteX25" fmla="*/ 1297997 w 1367052"/>
                <a:gd name="connsiteY25" fmla="*/ 1064040 h 1454514"/>
                <a:gd name="connsiteX26" fmla="*/ 1308388 w 1367052"/>
                <a:gd name="connsiteY26" fmla="*/ 1095212 h 1454514"/>
                <a:gd name="connsiteX27" fmla="*/ 1329170 w 1367052"/>
                <a:gd name="connsiteY27" fmla="*/ 1178340 h 1454514"/>
                <a:gd name="connsiteX28" fmla="*/ 1349952 w 1367052"/>
                <a:gd name="connsiteY28" fmla="*/ 1240685 h 1454514"/>
                <a:gd name="connsiteX29" fmla="*/ 1365755 w 1367052"/>
                <a:gd name="connsiteY29" fmla="*/ 1440928 h 1454514"/>
                <a:gd name="connsiteX0" fmla="*/ 1365755 w 1388365"/>
                <a:gd name="connsiteY0" fmla="*/ 1440928 h 1453450"/>
                <a:gd name="connsiteX1" fmla="*/ 0 w 1388365"/>
                <a:gd name="connsiteY1" fmla="*/ 1442875 h 1453450"/>
                <a:gd name="connsiteX2" fmla="*/ 19916 w 1388365"/>
                <a:gd name="connsiteY2" fmla="*/ 1292640 h 1453450"/>
                <a:gd name="connsiteX3" fmla="*/ 123825 w 1388365"/>
                <a:gd name="connsiteY3" fmla="*/ 928958 h 1453450"/>
                <a:gd name="connsiteX4" fmla="*/ 342034 w 1388365"/>
                <a:gd name="connsiteY4" fmla="*/ 721140 h 1453450"/>
                <a:gd name="connsiteX5" fmla="*/ 496166 w 1388365"/>
                <a:gd name="connsiteY5" fmla="*/ 666804 h 1453450"/>
                <a:gd name="connsiteX6" fmla="*/ 456334 w 1388365"/>
                <a:gd name="connsiteY6" fmla="*/ 575667 h 1453450"/>
                <a:gd name="connsiteX7" fmla="*/ 456334 w 1388365"/>
                <a:gd name="connsiteY7" fmla="*/ 305503 h 1453450"/>
                <a:gd name="connsiteX8" fmla="*/ 605705 w 1388365"/>
                <a:gd name="connsiteY8" fmla="*/ 39020 h 1453450"/>
                <a:gd name="connsiteX9" fmla="*/ 886691 w 1388365"/>
                <a:gd name="connsiteY9" fmla="*/ 39886 h 1453450"/>
                <a:gd name="connsiteX10" fmla="*/ 934316 w 1388365"/>
                <a:gd name="connsiteY10" fmla="*/ 76903 h 1453450"/>
                <a:gd name="connsiteX11" fmla="*/ 1007052 w 1388365"/>
                <a:gd name="connsiteY11" fmla="*/ 170422 h 1453450"/>
                <a:gd name="connsiteX12" fmla="*/ 1027834 w 1388365"/>
                <a:gd name="connsiteY12" fmla="*/ 253549 h 1453450"/>
                <a:gd name="connsiteX13" fmla="*/ 1038225 w 1388365"/>
                <a:gd name="connsiteY13" fmla="*/ 357458 h 1453450"/>
                <a:gd name="connsiteX14" fmla="*/ 1027834 w 1388365"/>
                <a:gd name="connsiteY14" fmla="*/ 523712 h 1453450"/>
                <a:gd name="connsiteX15" fmla="*/ 996661 w 1388365"/>
                <a:gd name="connsiteY15" fmla="*/ 586058 h 1453450"/>
                <a:gd name="connsiteX16" fmla="*/ 965488 w 1388365"/>
                <a:gd name="connsiteY16" fmla="*/ 648403 h 1453450"/>
                <a:gd name="connsiteX17" fmla="*/ 975879 w 1388365"/>
                <a:gd name="connsiteY17" fmla="*/ 679576 h 1453450"/>
                <a:gd name="connsiteX18" fmla="*/ 1017443 w 1388365"/>
                <a:gd name="connsiteY18" fmla="*/ 689967 h 1453450"/>
                <a:gd name="connsiteX19" fmla="*/ 1048616 w 1388365"/>
                <a:gd name="connsiteY19" fmla="*/ 700358 h 1453450"/>
                <a:gd name="connsiteX20" fmla="*/ 1142134 w 1388365"/>
                <a:gd name="connsiteY20" fmla="*/ 783485 h 1453450"/>
                <a:gd name="connsiteX21" fmla="*/ 1173306 w 1388365"/>
                <a:gd name="connsiteY21" fmla="*/ 804267 h 1453450"/>
                <a:gd name="connsiteX22" fmla="*/ 1194088 w 1388365"/>
                <a:gd name="connsiteY22" fmla="*/ 835440 h 1453450"/>
                <a:gd name="connsiteX23" fmla="*/ 1246043 w 1388365"/>
                <a:gd name="connsiteY23" fmla="*/ 897785 h 1453450"/>
                <a:gd name="connsiteX24" fmla="*/ 1266825 w 1388365"/>
                <a:gd name="connsiteY24" fmla="*/ 970522 h 1453450"/>
                <a:gd name="connsiteX25" fmla="*/ 1297997 w 1388365"/>
                <a:gd name="connsiteY25" fmla="*/ 1064040 h 1453450"/>
                <a:gd name="connsiteX26" fmla="*/ 1308388 w 1388365"/>
                <a:gd name="connsiteY26" fmla="*/ 1095212 h 1453450"/>
                <a:gd name="connsiteX27" fmla="*/ 1329170 w 1388365"/>
                <a:gd name="connsiteY27" fmla="*/ 1178340 h 1453450"/>
                <a:gd name="connsiteX28" fmla="*/ 1349952 w 1388365"/>
                <a:gd name="connsiteY28" fmla="*/ 1240685 h 1453450"/>
                <a:gd name="connsiteX29" fmla="*/ 1365755 w 1388365"/>
                <a:gd name="connsiteY29" fmla="*/ 1440928 h 1453450"/>
                <a:gd name="connsiteX0" fmla="*/ 1365755 w 1388358"/>
                <a:gd name="connsiteY0" fmla="*/ 1440928 h 1454514"/>
                <a:gd name="connsiteX1" fmla="*/ 0 w 1388358"/>
                <a:gd name="connsiteY1" fmla="*/ 1442875 h 1454514"/>
                <a:gd name="connsiteX2" fmla="*/ 19916 w 1388358"/>
                <a:gd name="connsiteY2" fmla="*/ 1292640 h 1454514"/>
                <a:gd name="connsiteX3" fmla="*/ 123825 w 1388358"/>
                <a:gd name="connsiteY3" fmla="*/ 928958 h 1454514"/>
                <a:gd name="connsiteX4" fmla="*/ 342034 w 1388358"/>
                <a:gd name="connsiteY4" fmla="*/ 721140 h 1454514"/>
                <a:gd name="connsiteX5" fmla="*/ 496166 w 1388358"/>
                <a:gd name="connsiteY5" fmla="*/ 666804 h 1454514"/>
                <a:gd name="connsiteX6" fmla="*/ 456334 w 1388358"/>
                <a:gd name="connsiteY6" fmla="*/ 575667 h 1454514"/>
                <a:gd name="connsiteX7" fmla="*/ 456334 w 1388358"/>
                <a:gd name="connsiteY7" fmla="*/ 305503 h 1454514"/>
                <a:gd name="connsiteX8" fmla="*/ 605705 w 1388358"/>
                <a:gd name="connsiteY8" fmla="*/ 39020 h 1454514"/>
                <a:gd name="connsiteX9" fmla="*/ 886691 w 1388358"/>
                <a:gd name="connsiteY9" fmla="*/ 39886 h 1454514"/>
                <a:gd name="connsiteX10" fmla="*/ 934316 w 1388358"/>
                <a:gd name="connsiteY10" fmla="*/ 76903 h 1454514"/>
                <a:gd name="connsiteX11" fmla="*/ 1007052 w 1388358"/>
                <a:gd name="connsiteY11" fmla="*/ 170422 h 1454514"/>
                <a:gd name="connsiteX12" fmla="*/ 1027834 w 1388358"/>
                <a:gd name="connsiteY12" fmla="*/ 253549 h 1454514"/>
                <a:gd name="connsiteX13" fmla="*/ 1038225 w 1388358"/>
                <a:gd name="connsiteY13" fmla="*/ 357458 h 1454514"/>
                <a:gd name="connsiteX14" fmla="*/ 1027834 w 1388358"/>
                <a:gd name="connsiteY14" fmla="*/ 523712 h 1454514"/>
                <a:gd name="connsiteX15" fmla="*/ 996661 w 1388358"/>
                <a:gd name="connsiteY15" fmla="*/ 586058 h 1454514"/>
                <a:gd name="connsiteX16" fmla="*/ 965488 w 1388358"/>
                <a:gd name="connsiteY16" fmla="*/ 648403 h 1454514"/>
                <a:gd name="connsiteX17" fmla="*/ 975879 w 1388358"/>
                <a:gd name="connsiteY17" fmla="*/ 679576 h 1454514"/>
                <a:gd name="connsiteX18" fmla="*/ 1017443 w 1388358"/>
                <a:gd name="connsiteY18" fmla="*/ 689967 h 1454514"/>
                <a:gd name="connsiteX19" fmla="*/ 1048616 w 1388358"/>
                <a:gd name="connsiteY19" fmla="*/ 700358 h 1454514"/>
                <a:gd name="connsiteX20" fmla="*/ 1142134 w 1388358"/>
                <a:gd name="connsiteY20" fmla="*/ 783485 h 1454514"/>
                <a:gd name="connsiteX21" fmla="*/ 1173306 w 1388358"/>
                <a:gd name="connsiteY21" fmla="*/ 804267 h 1454514"/>
                <a:gd name="connsiteX22" fmla="*/ 1194088 w 1388358"/>
                <a:gd name="connsiteY22" fmla="*/ 835440 h 1454514"/>
                <a:gd name="connsiteX23" fmla="*/ 1246043 w 1388358"/>
                <a:gd name="connsiteY23" fmla="*/ 897785 h 1454514"/>
                <a:gd name="connsiteX24" fmla="*/ 1266825 w 1388358"/>
                <a:gd name="connsiteY24" fmla="*/ 970522 h 1454514"/>
                <a:gd name="connsiteX25" fmla="*/ 1297997 w 1388358"/>
                <a:gd name="connsiteY25" fmla="*/ 1064040 h 1454514"/>
                <a:gd name="connsiteX26" fmla="*/ 1308388 w 1388358"/>
                <a:gd name="connsiteY26" fmla="*/ 1095212 h 1454514"/>
                <a:gd name="connsiteX27" fmla="*/ 1329170 w 1388358"/>
                <a:gd name="connsiteY27" fmla="*/ 1178340 h 1454514"/>
                <a:gd name="connsiteX28" fmla="*/ 1349952 w 1388358"/>
                <a:gd name="connsiteY28" fmla="*/ 1240685 h 1454514"/>
                <a:gd name="connsiteX29" fmla="*/ 1365755 w 1388358"/>
                <a:gd name="connsiteY29" fmla="*/ 1440928 h 1454514"/>
                <a:gd name="connsiteX0" fmla="*/ 1365755 w 1388363"/>
                <a:gd name="connsiteY0" fmla="*/ 1440928 h 1453963"/>
                <a:gd name="connsiteX1" fmla="*/ 0 w 1388363"/>
                <a:gd name="connsiteY1" fmla="*/ 1442875 h 1453963"/>
                <a:gd name="connsiteX2" fmla="*/ 19916 w 1388363"/>
                <a:gd name="connsiteY2" fmla="*/ 1292640 h 1453963"/>
                <a:gd name="connsiteX3" fmla="*/ 123825 w 1388363"/>
                <a:gd name="connsiteY3" fmla="*/ 928958 h 1453963"/>
                <a:gd name="connsiteX4" fmla="*/ 342034 w 1388363"/>
                <a:gd name="connsiteY4" fmla="*/ 721140 h 1453963"/>
                <a:gd name="connsiteX5" fmla="*/ 496166 w 1388363"/>
                <a:gd name="connsiteY5" fmla="*/ 666804 h 1453963"/>
                <a:gd name="connsiteX6" fmla="*/ 456334 w 1388363"/>
                <a:gd name="connsiteY6" fmla="*/ 575667 h 1453963"/>
                <a:gd name="connsiteX7" fmla="*/ 456334 w 1388363"/>
                <a:gd name="connsiteY7" fmla="*/ 305503 h 1453963"/>
                <a:gd name="connsiteX8" fmla="*/ 605705 w 1388363"/>
                <a:gd name="connsiteY8" fmla="*/ 39020 h 1453963"/>
                <a:gd name="connsiteX9" fmla="*/ 886691 w 1388363"/>
                <a:gd name="connsiteY9" fmla="*/ 39886 h 1453963"/>
                <a:gd name="connsiteX10" fmla="*/ 934316 w 1388363"/>
                <a:gd name="connsiteY10" fmla="*/ 76903 h 1453963"/>
                <a:gd name="connsiteX11" fmla="*/ 1007052 w 1388363"/>
                <a:gd name="connsiteY11" fmla="*/ 170422 h 1453963"/>
                <a:gd name="connsiteX12" fmla="*/ 1027834 w 1388363"/>
                <a:gd name="connsiteY12" fmla="*/ 253549 h 1453963"/>
                <a:gd name="connsiteX13" fmla="*/ 1038225 w 1388363"/>
                <a:gd name="connsiteY13" fmla="*/ 357458 h 1453963"/>
                <a:gd name="connsiteX14" fmla="*/ 1027834 w 1388363"/>
                <a:gd name="connsiteY14" fmla="*/ 523712 h 1453963"/>
                <a:gd name="connsiteX15" fmla="*/ 996661 w 1388363"/>
                <a:gd name="connsiteY15" fmla="*/ 586058 h 1453963"/>
                <a:gd name="connsiteX16" fmla="*/ 965488 w 1388363"/>
                <a:gd name="connsiteY16" fmla="*/ 648403 h 1453963"/>
                <a:gd name="connsiteX17" fmla="*/ 975879 w 1388363"/>
                <a:gd name="connsiteY17" fmla="*/ 679576 h 1453963"/>
                <a:gd name="connsiteX18" fmla="*/ 1017443 w 1388363"/>
                <a:gd name="connsiteY18" fmla="*/ 689967 h 1453963"/>
                <a:gd name="connsiteX19" fmla="*/ 1048616 w 1388363"/>
                <a:gd name="connsiteY19" fmla="*/ 700358 h 1453963"/>
                <a:gd name="connsiteX20" fmla="*/ 1142134 w 1388363"/>
                <a:gd name="connsiteY20" fmla="*/ 783485 h 1453963"/>
                <a:gd name="connsiteX21" fmla="*/ 1173306 w 1388363"/>
                <a:gd name="connsiteY21" fmla="*/ 804267 h 1453963"/>
                <a:gd name="connsiteX22" fmla="*/ 1194088 w 1388363"/>
                <a:gd name="connsiteY22" fmla="*/ 835440 h 1453963"/>
                <a:gd name="connsiteX23" fmla="*/ 1246043 w 1388363"/>
                <a:gd name="connsiteY23" fmla="*/ 897785 h 1453963"/>
                <a:gd name="connsiteX24" fmla="*/ 1266825 w 1388363"/>
                <a:gd name="connsiteY24" fmla="*/ 970522 h 1453963"/>
                <a:gd name="connsiteX25" fmla="*/ 1297997 w 1388363"/>
                <a:gd name="connsiteY25" fmla="*/ 1064040 h 1453963"/>
                <a:gd name="connsiteX26" fmla="*/ 1308388 w 1388363"/>
                <a:gd name="connsiteY26" fmla="*/ 1095212 h 1453963"/>
                <a:gd name="connsiteX27" fmla="*/ 1329170 w 1388363"/>
                <a:gd name="connsiteY27" fmla="*/ 1178340 h 1453963"/>
                <a:gd name="connsiteX28" fmla="*/ 1349952 w 1388363"/>
                <a:gd name="connsiteY28" fmla="*/ 1240685 h 1453963"/>
                <a:gd name="connsiteX29" fmla="*/ 1365755 w 1388363"/>
                <a:gd name="connsiteY29" fmla="*/ 1440928 h 1453963"/>
                <a:gd name="connsiteX0" fmla="*/ 1365755 w 1388363"/>
                <a:gd name="connsiteY0" fmla="*/ 1440928 h 1444439"/>
                <a:gd name="connsiteX1" fmla="*/ 0 w 1388363"/>
                <a:gd name="connsiteY1" fmla="*/ 1442875 h 1444439"/>
                <a:gd name="connsiteX2" fmla="*/ 19916 w 1388363"/>
                <a:gd name="connsiteY2" fmla="*/ 1292640 h 1444439"/>
                <a:gd name="connsiteX3" fmla="*/ 123825 w 1388363"/>
                <a:gd name="connsiteY3" fmla="*/ 928958 h 1444439"/>
                <a:gd name="connsiteX4" fmla="*/ 342034 w 1388363"/>
                <a:gd name="connsiteY4" fmla="*/ 721140 h 1444439"/>
                <a:gd name="connsiteX5" fmla="*/ 496166 w 1388363"/>
                <a:gd name="connsiteY5" fmla="*/ 666804 h 1444439"/>
                <a:gd name="connsiteX6" fmla="*/ 456334 w 1388363"/>
                <a:gd name="connsiteY6" fmla="*/ 575667 h 1444439"/>
                <a:gd name="connsiteX7" fmla="*/ 456334 w 1388363"/>
                <a:gd name="connsiteY7" fmla="*/ 305503 h 1444439"/>
                <a:gd name="connsiteX8" fmla="*/ 605705 w 1388363"/>
                <a:gd name="connsiteY8" fmla="*/ 39020 h 1444439"/>
                <a:gd name="connsiteX9" fmla="*/ 886691 w 1388363"/>
                <a:gd name="connsiteY9" fmla="*/ 39886 h 1444439"/>
                <a:gd name="connsiteX10" fmla="*/ 934316 w 1388363"/>
                <a:gd name="connsiteY10" fmla="*/ 76903 h 1444439"/>
                <a:gd name="connsiteX11" fmla="*/ 1007052 w 1388363"/>
                <a:gd name="connsiteY11" fmla="*/ 170422 h 1444439"/>
                <a:gd name="connsiteX12" fmla="*/ 1027834 w 1388363"/>
                <a:gd name="connsiteY12" fmla="*/ 253549 h 1444439"/>
                <a:gd name="connsiteX13" fmla="*/ 1038225 w 1388363"/>
                <a:gd name="connsiteY13" fmla="*/ 357458 h 1444439"/>
                <a:gd name="connsiteX14" fmla="*/ 1027834 w 1388363"/>
                <a:gd name="connsiteY14" fmla="*/ 523712 h 1444439"/>
                <a:gd name="connsiteX15" fmla="*/ 996661 w 1388363"/>
                <a:gd name="connsiteY15" fmla="*/ 586058 h 1444439"/>
                <a:gd name="connsiteX16" fmla="*/ 965488 w 1388363"/>
                <a:gd name="connsiteY16" fmla="*/ 648403 h 1444439"/>
                <a:gd name="connsiteX17" fmla="*/ 975879 w 1388363"/>
                <a:gd name="connsiteY17" fmla="*/ 679576 h 1444439"/>
                <a:gd name="connsiteX18" fmla="*/ 1017443 w 1388363"/>
                <a:gd name="connsiteY18" fmla="*/ 689967 h 1444439"/>
                <a:gd name="connsiteX19" fmla="*/ 1048616 w 1388363"/>
                <a:gd name="connsiteY19" fmla="*/ 700358 h 1444439"/>
                <a:gd name="connsiteX20" fmla="*/ 1142134 w 1388363"/>
                <a:gd name="connsiteY20" fmla="*/ 783485 h 1444439"/>
                <a:gd name="connsiteX21" fmla="*/ 1173306 w 1388363"/>
                <a:gd name="connsiteY21" fmla="*/ 804267 h 1444439"/>
                <a:gd name="connsiteX22" fmla="*/ 1194088 w 1388363"/>
                <a:gd name="connsiteY22" fmla="*/ 835440 h 1444439"/>
                <a:gd name="connsiteX23" fmla="*/ 1246043 w 1388363"/>
                <a:gd name="connsiteY23" fmla="*/ 897785 h 1444439"/>
                <a:gd name="connsiteX24" fmla="*/ 1266825 w 1388363"/>
                <a:gd name="connsiteY24" fmla="*/ 970522 h 1444439"/>
                <a:gd name="connsiteX25" fmla="*/ 1297997 w 1388363"/>
                <a:gd name="connsiteY25" fmla="*/ 1064040 h 1444439"/>
                <a:gd name="connsiteX26" fmla="*/ 1308388 w 1388363"/>
                <a:gd name="connsiteY26" fmla="*/ 1095212 h 1444439"/>
                <a:gd name="connsiteX27" fmla="*/ 1329170 w 1388363"/>
                <a:gd name="connsiteY27" fmla="*/ 1178340 h 1444439"/>
                <a:gd name="connsiteX28" fmla="*/ 1349952 w 1388363"/>
                <a:gd name="connsiteY28" fmla="*/ 1240685 h 1444439"/>
                <a:gd name="connsiteX29" fmla="*/ 1365755 w 1388363"/>
                <a:gd name="connsiteY29" fmla="*/ 1440928 h 1444439"/>
                <a:gd name="connsiteX0" fmla="*/ 1365755 w 1392472"/>
                <a:gd name="connsiteY0" fmla="*/ 1440928 h 1444439"/>
                <a:gd name="connsiteX1" fmla="*/ 0 w 1392472"/>
                <a:gd name="connsiteY1" fmla="*/ 1442875 h 1444439"/>
                <a:gd name="connsiteX2" fmla="*/ 19916 w 1392472"/>
                <a:gd name="connsiteY2" fmla="*/ 1292640 h 1444439"/>
                <a:gd name="connsiteX3" fmla="*/ 123825 w 1392472"/>
                <a:gd name="connsiteY3" fmla="*/ 928958 h 1444439"/>
                <a:gd name="connsiteX4" fmla="*/ 342034 w 1392472"/>
                <a:gd name="connsiteY4" fmla="*/ 721140 h 1444439"/>
                <a:gd name="connsiteX5" fmla="*/ 496166 w 1392472"/>
                <a:gd name="connsiteY5" fmla="*/ 666804 h 1444439"/>
                <a:gd name="connsiteX6" fmla="*/ 456334 w 1392472"/>
                <a:gd name="connsiteY6" fmla="*/ 575667 h 1444439"/>
                <a:gd name="connsiteX7" fmla="*/ 456334 w 1392472"/>
                <a:gd name="connsiteY7" fmla="*/ 305503 h 1444439"/>
                <a:gd name="connsiteX8" fmla="*/ 605705 w 1392472"/>
                <a:gd name="connsiteY8" fmla="*/ 39020 h 1444439"/>
                <a:gd name="connsiteX9" fmla="*/ 886691 w 1392472"/>
                <a:gd name="connsiteY9" fmla="*/ 39886 h 1444439"/>
                <a:gd name="connsiteX10" fmla="*/ 934316 w 1392472"/>
                <a:gd name="connsiteY10" fmla="*/ 76903 h 1444439"/>
                <a:gd name="connsiteX11" fmla="*/ 1007052 w 1392472"/>
                <a:gd name="connsiteY11" fmla="*/ 170422 h 1444439"/>
                <a:gd name="connsiteX12" fmla="*/ 1027834 w 1392472"/>
                <a:gd name="connsiteY12" fmla="*/ 253549 h 1444439"/>
                <a:gd name="connsiteX13" fmla="*/ 1038225 w 1392472"/>
                <a:gd name="connsiteY13" fmla="*/ 357458 h 1444439"/>
                <a:gd name="connsiteX14" fmla="*/ 1027834 w 1392472"/>
                <a:gd name="connsiteY14" fmla="*/ 523712 h 1444439"/>
                <a:gd name="connsiteX15" fmla="*/ 996661 w 1392472"/>
                <a:gd name="connsiteY15" fmla="*/ 586058 h 1444439"/>
                <a:gd name="connsiteX16" fmla="*/ 965488 w 1392472"/>
                <a:gd name="connsiteY16" fmla="*/ 648403 h 1444439"/>
                <a:gd name="connsiteX17" fmla="*/ 975879 w 1392472"/>
                <a:gd name="connsiteY17" fmla="*/ 679576 h 1444439"/>
                <a:gd name="connsiteX18" fmla="*/ 1017443 w 1392472"/>
                <a:gd name="connsiteY18" fmla="*/ 689967 h 1444439"/>
                <a:gd name="connsiteX19" fmla="*/ 1048616 w 1392472"/>
                <a:gd name="connsiteY19" fmla="*/ 700358 h 1444439"/>
                <a:gd name="connsiteX20" fmla="*/ 1142134 w 1392472"/>
                <a:gd name="connsiteY20" fmla="*/ 783485 h 1444439"/>
                <a:gd name="connsiteX21" fmla="*/ 1173306 w 1392472"/>
                <a:gd name="connsiteY21" fmla="*/ 804267 h 1444439"/>
                <a:gd name="connsiteX22" fmla="*/ 1194088 w 1392472"/>
                <a:gd name="connsiteY22" fmla="*/ 835440 h 1444439"/>
                <a:gd name="connsiteX23" fmla="*/ 1246043 w 1392472"/>
                <a:gd name="connsiteY23" fmla="*/ 897785 h 1444439"/>
                <a:gd name="connsiteX24" fmla="*/ 1266825 w 1392472"/>
                <a:gd name="connsiteY24" fmla="*/ 970522 h 1444439"/>
                <a:gd name="connsiteX25" fmla="*/ 1297997 w 1392472"/>
                <a:gd name="connsiteY25" fmla="*/ 1064040 h 1444439"/>
                <a:gd name="connsiteX26" fmla="*/ 1308388 w 1392472"/>
                <a:gd name="connsiteY26" fmla="*/ 1095212 h 1444439"/>
                <a:gd name="connsiteX27" fmla="*/ 1329170 w 1392472"/>
                <a:gd name="connsiteY27" fmla="*/ 1178340 h 1444439"/>
                <a:gd name="connsiteX28" fmla="*/ 1366621 w 1392472"/>
                <a:gd name="connsiteY28" fmla="*/ 1309741 h 1444439"/>
                <a:gd name="connsiteX29" fmla="*/ 1365755 w 1392472"/>
                <a:gd name="connsiteY29" fmla="*/ 1440928 h 1444439"/>
                <a:gd name="connsiteX0" fmla="*/ 1365755 w 1391159"/>
                <a:gd name="connsiteY0" fmla="*/ 1440928 h 1444439"/>
                <a:gd name="connsiteX1" fmla="*/ 0 w 1391159"/>
                <a:gd name="connsiteY1" fmla="*/ 1442875 h 1444439"/>
                <a:gd name="connsiteX2" fmla="*/ 19916 w 1391159"/>
                <a:gd name="connsiteY2" fmla="*/ 1292640 h 1444439"/>
                <a:gd name="connsiteX3" fmla="*/ 123825 w 1391159"/>
                <a:gd name="connsiteY3" fmla="*/ 928958 h 1444439"/>
                <a:gd name="connsiteX4" fmla="*/ 342034 w 1391159"/>
                <a:gd name="connsiteY4" fmla="*/ 721140 h 1444439"/>
                <a:gd name="connsiteX5" fmla="*/ 496166 w 1391159"/>
                <a:gd name="connsiteY5" fmla="*/ 666804 h 1444439"/>
                <a:gd name="connsiteX6" fmla="*/ 456334 w 1391159"/>
                <a:gd name="connsiteY6" fmla="*/ 575667 h 1444439"/>
                <a:gd name="connsiteX7" fmla="*/ 456334 w 1391159"/>
                <a:gd name="connsiteY7" fmla="*/ 305503 h 1444439"/>
                <a:gd name="connsiteX8" fmla="*/ 605705 w 1391159"/>
                <a:gd name="connsiteY8" fmla="*/ 39020 h 1444439"/>
                <a:gd name="connsiteX9" fmla="*/ 886691 w 1391159"/>
                <a:gd name="connsiteY9" fmla="*/ 39886 h 1444439"/>
                <a:gd name="connsiteX10" fmla="*/ 934316 w 1391159"/>
                <a:gd name="connsiteY10" fmla="*/ 76903 h 1444439"/>
                <a:gd name="connsiteX11" fmla="*/ 1007052 w 1391159"/>
                <a:gd name="connsiteY11" fmla="*/ 170422 h 1444439"/>
                <a:gd name="connsiteX12" fmla="*/ 1027834 w 1391159"/>
                <a:gd name="connsiteY12" fmla="*/ 253549 h 1444439"/>
                <a:gd name="connsiteX13" fmla="*/ 1038225 w 1391159"/>
                <a:gd name="connsiteY13" fmla="*/ 357458 h 1444439"/>
                <a:gd name="connsiteX14" fmla="*/ 1027834 w 1391159"/>
                <a:gd name="connsiteY14" fmla="*/ 523712 h 1444439"/>
                <a:gd name="connsiteX15" fmla="*/ 996661 w 1391159"/>
                <a:gd name="connsiteY15" fmla="*/ 586058 h 1444439"/>
                <a:gd name="connsiteX16" fmla="*/ 965488 w 1391159"/>
                <a:gd name="connsiteY16" fmla="*/ 648403 h 1444439"/>
                <a:gd name="connsiteX17" fmla="*/ 975879 w 1391159"/>
                <a:gd name="connsiteY17" fmla="*/ 679576 h 1444439"/>
                <a:gd name="connsiteX18" fmla="*/ 1017443 w 1391159"/>
                <a:gd name="connsiteY18" fmla="*/ 689967 h 1444439"/>
                <a:gd name="connsiteX19" fmla="*/ 1048616 w 1391159"/>
                <a:gd name="connsiteY19" fmla="*/ 700358 h 1444439"/>
                <a:gd name="connsiteX20" fmla="*/ 1142134 w 1391159"/>
                <a:gd name="connsiteY20" fmla="*/ 783485 h 1444439"/>
                <a:gd name="connsiteX21" fmla="*/ 1173306 w 1391159"/>
                <a:gd name="connsiteY21" fmla="*/ 804267 h 1444439"/>
                <a:gd name="connsiteX22" fmla="*/ 1194088 w 1391159"/>
                <a:gd name="connsiteY22" fmla="*/ 835440 h 1444439"/>
                <a:gd name="connsiteX23" fmla="*/ 1246043 w 1391159"/>
                <a:gd name="connsiteY23" fmla="*/ 897785 h 1444439"/>
                <a:gd name="connsiteX24" fmla="*/ 1266825 w 1391159"/>
                <a:gd name="connsiteY24" fmla="*/ 970522 h 1444439"/>
                <a:gd name="connsiteX25" fmla="*/ 1297997 w 1391159"/>
                <a:gd name="connsiteY25" fmla="*/ 1064040 h 1444439"/>
                <a:gd name="connsiteX26" fmla="*/ 1308388 w 1391159"/>
                <a:gd name="connsiteY26" fmla="*/ 1095212 h 1444439"/>
                <a:gd name="connsiteX27" fmla="*/ 1329170 w 1391159"/>
                <a:gd name="connsiteY27" fmla="*/ 1178340 h 1444439"/>
                <a:gd name="connsiteX28" fmla="*/ 1361858 w 1391159"/>
                <a:gd name="connsiteY28" fmla="*/ 1288310 h 1444439"/>
                <a:gd name="connsiteX29" fmla="*/ 1365755 w 1391159"/>
                <a:gd name="connsiteY29" fmla="*/ 1440928 h 1444439"/>
                <a:gd name="connsiteX0" fmla="*/ 1365755 w 1391800"/>
                <a:gd name="connsiteY0" fmla="*/ 1440928 h 1444439"/>
                <a:gd name="connsiteX1" fmla="*/ 0 w 1391800"/>
                <a:gd name="connsiteY1" fmla="*/ 1442875 h 1444439"/>
                <a:gd name="connsiteX2" fmla="*/ 19916 w 1391800"/>
                <a:gd name="connsiteY2" fmla="*/ 1292640 h 1444439"/>
                <a:gd name="connsiteX3" fmla="*/ 123825 w 1391800"/>
                <a:gd name="connsiteY3" fmla="*/ 928958 h 1444439"/>
                <a:gd name="connsiteX4" fmla="*/ 342034 w 1391800"/>
                <a:gd name="connsiteY4" fmla="*/ 721140 h 1444439"/>
                <a:gd name="connsiteX5" fmla="*/ 496166 w 1391800"/>
                <a:gd name="connsiteY5" fmla="*/ 666804 h 1444439"/>
                <a:gd name="connsiteX6" fmla="*/ 456334 w 1391800"/>
                <a:gd name="connsiteY6" fmla="*/ 575667 h 1444439"/>
                <a:gd name="connsiteX7" fmla="*/ 456334 w 1391800"/>
                <a:gd name="connsiteY7" fmla="*/ 305503 h 1444439"/>
                <a:gd name="connsiteX8" fmla="*/ 605705 w 1391800"/>
                <a:gd name="connsiteY8" fmla="*/ 39020 h 1444439"/>
                <a:gd name="connsiteX9" fmla="*/ 886691 w 1391800"/>
                <a:gd name="connsiteY9" fmla="*/ 39886 h 1444439"/>
                <a:gd name="connsiteX10" fmla="*/ 934316 w 1391800"/>
                <a:gd name="connsiteY10" fmla="*/ 76903 h 1444439"/>
                <a:gd name="connsiteX11" fmla="*/ 1007052 w 1391800"/>
                <a:gd name="connsiteY11" fmla="*/ 170422 h 1444439"/>
                <a:gd name="connsiteX12" fmla="*/ 1027834 w 1391800"/>
                <a:gd name="connsiteY12" fmla="*/ 253549 h 1444439"/>
                <a:gd name="connsiteX13" fmla="*/ 1038225 w 1391800"/>
                <a:gd name="connsiteY13" fmla="*/ 357458 h 1444439"/>
                <a:gd name="connsiteX14" fmla="*/ 1027834 w 1391800"/>
                <a:gd name="connsiteY14" fmla="*/ 523712 h 1444439"/>
                <a:gd name="connsiteX15" fmla="*/ 996661 w 1391800"/>
                <a:gd name="connsiteY15" fmla="*/ 586058 h 1444439"/>
                <a:gd name="connsiteX16" fmla="*/ 965488 w 1391800"/>
                <a:gd name="connsiteY16" fmla="*/ 648403 h 1444439"/>
                <a:gd name="connsiteX17" fmla="*/ 975879 w 1391800"/>
                <a:gd name="connsiteY17" fmla="*/ 679576 h 1444439"/>
                <a:gd name="connsiteX18" fmla="*/ 1017443 w 1391800"/>
                <a:gd name="connsiteY18" fmla="*/ 689967 h 1444439"/>
                <a:gd name="connsiteX19" fmla="*/ 1048616 w 1391800"/>
                <a:gd name="connsiteY19" fmla="*/ 700358 h 1444439"/>
                <a:gd name="connsiteX20" fmla="*/ 1142134 w 1391800"/>
                <a:gd name="connsiteY20" fmla="*/ 783485 h 1444439"/>
                <a:gd name="connsiteX21" fmla="*/ 1173306 w 1391800"/>
                <a:gd name="connsiteY21" fmla="*/ 804267 h 1444439"/>
                <a:gd name="connsiteX22" fmla="*/ 1194088 w 1391800"/>
                <a:gd name="connsiteY22" fmla="*/ 835440 h 1444439"/>
                <a:gd name="connsiteX23" fmla="*/ 1246043 w 1391800"/>
                <a:gd name="connsiteY23" fmla="*/ 897785 h 1444439"/>
                <a:gd name="connsiteX24" fmla="*/ 1266825 w 1391800"/>
                <a:gd name="connsiteY24" fmla="*/ 970522 h 1444439"/>
                <a:gd name="connsiteX25" fmla="*/ 1297997 w 1391800"/>
                <a:gd name="connsiteY25" fmla="*/ 1064040 h 1444439"/>
                <a:gd name="connsiteX26" fmla="*/ 1308388 w 1391800"/>
                <a:gd name="connsiteY26" fmla="*/ 1095212 h 1444439"/>
                <a:gd name="connsiteX27" fmla="*/ 1329170 w 1391800"/>
                <a:gd name="connsiteY27" fmla="*/ 1178340 h 1444439"/>
                <a:gd name="connsiteX28" fmla="*/ 1364240 w 1391800"/>
                <a:gd name="connsiteY28" fmla="*/ 1288310 h 1444439"/>
                <a:gd name="connsiteX29" fmla="*/ 1365755 w 1391800"/>
                <a:gd name="connsiteY29" fmla="*/ 1440928 h 1444439"/>
                <a:gd name="connsiteX0" fmla="*/ 1365755 w 1392472"/>
                <a:gd name="connsiteY0" fmla="*/ 1440928 h 1444439"/>
                <a:gd name="connsiteX1" fmla="*/ 0 w 1392472"/>
                <a:gd name="connsiteY1" fmla="*/ 1442875 h 1444439"/>
                <a:gd name="connsiteX2" fmla="*/ 19916 w 1392472"/>
                <a:gd name="connsiteY2" fmla="*/ 1292640 h 1444439"/>
                <a:gd name="connsiteX3" fmla="*/ 123825 w 1392472"/>
                <a:gd name="connsiteY3" fmla="*/ 928958 h 1444439"/>
                <a:gd name="connsiteX4" fmla="*/ 342034 w 1392472"/>
                <a:gd name="connsiteY4" fmla="*/ 721140 h 1444439"/>
                <a:gd name="connsiteX5" fmla="*/ 496166 w 1392472"/>
                <a:gd name="connsiteY5" fmla="*/ 666804 h 1444439"/>
                <a:gd name="connsiteX6" fmla="*/ 456334 w 1392472"/>
                <a:gd name="connsiteY6" fmla="*/ 575667 h 1444439"/>
                <a:gd name="connsiteX7" fmla="*/ 456334 w 1392472"/>
                <a:gd name="connsiteY7" fmla="*/ 305503 h 1444439"/>
                <a:gd name="connsiteX8" fmla="*/ 605705 w 1392472"/>
                <a:gd name="connsiteY8" fmla="*/ 39020 h 1444439"/>
                <a:gd name="connsiteX9" fmla="*/ 886691 w 1392472"/>
                <a:gd name="connsiteY9" fmla="*/ 39886 h 1444439"/>
                <a:gd name="connsiteX10" fmla="*/ 934316 w 1392472"/>
                <a:gd name="connsiteY10" fmla="*/ 76903 h 1444439"/>
                <a:gd name="connsiteX11" fmla="*/ 1007052 w 1392472"/>
                <a:gd name="connsiteY11" fmla="*/ 170422 h 1444439"/>
                <a:gd name="connsiteX12" fmla="*/ 1027834 w 1392472"/>
                <a:gd name="connsiteY12" fmla="*/ 253549 h 1444439"/>
                <a:gd name="connsiteX13" fmla="*/ 1038225 w 1392472"/>
                <a:gd name="connsiteY13" fmla="*/ 357458 h 1444439"/>
                <a:gd name="connsiteX14" fmla="*/ 1027834 w 1392472"/>
                <a:gd name="connsiteY14" fmla="*/ 523712 h 1444439"/>
                <a:gd name="connsiteX15" fmla="*/ 996661 w 1392472"/>
                <a:gd name="connsiteY15" fmla="*/ 586058 h 1444439"/>
                <a:gd name="connsiteX16" fmla="*/ 965488 w 1392472"/>
                <a:gd name="connsiteY16" fmla="*/ 648403 h 1444439"/>
                <a:gd name="connsiteX17" fmla="*/ 975879 w 1392472"/>
                <a:gd name="connsiteY17" fmla="*/ 679576 h 1444439"/>
                <a:gd name="connsiteX18" fmla="*/ 1017443 w 1392472"/>
                <a:gd name="connsiteY18" fmla="*/ 689967 h 1444439"/>
                <a:gd name="connsiteX19" fmla="*/ 1048616 w 1392472"/>
                <a:gd name="connsiteY19" fmla="*/ 700358 h 1444439"/>
                <a:gd name="connsiteX20" fmla="*/ 1142134 w 1392472"/>
                <a:gd name="connsiteY20" fmla="*/ 783485 h 1444439"/>
                <a:gd name="connsiteX21" fmla="*/ 1173306 w 1392472"/>
                <a:gd name="connsiteY21" fmla="*/ 804267 h 1444439"/>
                <a:gd name="connsiteX22" fmla="*/ 1194088 w 1392472"/>
                <a:gd name="connsiteY22" fmla="*/ 835440 h 1444439"/>
                <a:gd name="connsiteX23" fmla="*/ 1246043 w 1392472"/>
                <a:gd name="connsiteY23" fmla="*/ 897785 h 1444439"/>
                <a:gd name="connsiteX24" fmla="*/ 1266825 w 1392472"/>
                <a:gd name="connsiteY24" fmla="*/ 970522 h 1444439"/>
                <a:gd name="connsiteX25" fmla="*/ 1297997 w 1392472"/>
                <a:gd name="connsiteY25" fmla="*/ 1064040 h 1444439"/>
                <a:gd name="connsiteX26" fmla="*/ 1308388 w 1392472"/>
                <a:gd name="connsiteY26" fmla="*/ 1095212 h 1444439"/>
                <a:gd name="connsiteX27" fmla="*/ 1329170 w 1392472"/>
                <a:gd name="connsiteY27" fmla="*/ 1178340 h 1444439"/>
                <a:gd name="connsiteX28" fmla="*/ 1366622 w 1392472"/>
                <a:gd name="connsiteY28" fmla="*/ 1297835 h 1444439"/>
                <a:gd name="connsiteX29" fmla="*/ 1365755 w 1392472"/>
                <a:gd name="connsiteY29" fmla="*/ 1440928 h 1444439"/>
                <a:gd name="connsiteX0" fmla="*/ 1365755 w 1393672"/>
                <a:gd name="connsiteY0" fmla="*/ 1440928 h 1444439"/>
                <a:gd name="connsiteX1" fmla="*/ 0 w 1393672"/>
                <a:gd name="connsiteY1" fmla="*/ 1442875 h 1444439"/>
                <a:gd name="connsiteX2" fmla="*/ 19916 w 1393672"/>
                <a:gd name="connsiteY2" fmla="*/ 1292640 h 1444439"/>
                <a:gd name="connsiteX3" fmla="*/ 123825 w 1393672"/>
                <a:gd name="connsiteY3" fmla="*/ 928958 h 1444439"/>
                <a:gd name="connsiteX4" fmla="*/ 342034 w 1393672"/>
                <a:gd name="connsiteY4" fmla="*/ 721140 h 1444439"/>
                <a:gd name="connsiteX5" fmla="*/ 496166 w 1393672"/>
                <a:gd name="connsiteY5" fmla="*/ 666804 h 1444439"/>
                <a:gd name="connsiteX6" fmla="*/ 456334 w 1393672"/>
                <a:gd name="connsiteY6" fmla="*/ 575667 h 1444439"/>
                <a:gd name="connsiteX7" fmla="*/ 456334 w 1393672"/>
                <a:gd name="connsiteY7" fmla="*/ 305503 h 1444439"/>
                <a:gd name="connsiteX8" fmla="*/ 605705 w 1393672"/>
                <a:gd name="connsiteY8" fmla="*/ 39020 h 1444439"/>
                <a:gd name="connsiteX9" fmla="*/ 886691 w 1393672"/>
                <a:gd name="connsiteY9" fmla="*/ 39886 h 1444439"/>
                <a:gd name="connsiteX10" fmla="*/ 934316 w 1393672"/>
                <a:gd name="connsiteY10" fmla="*/ 76903 h 1444439"/>
                <a:gd name="connsiteX11" fmla="*/ 1007052 w 1393672"/>
                <a:gd name="connsiteY11" fmla="*/ 170422 h 1444439"/>
                <a:gd name="connsiteX12" fmla="*/ 1027834 w 1393672"/>
                <a:gd name="connsiteY12" fmla="*/ 253549 h 1444439"/>
                <a:gd name="connsiteX13" fmla="*/ 1038225 w 1393672"/>
                <a:gd name="connsiteY13" fmla="*/ 357458 h 1444439"/>
                <a:gd name="connsiteX14" fmla="*/ 1027834 w 1393672"/>
                <a:gd name="connsiteY14" fmla="*/ 523712 h 1444439"/>
                <a:gd name="connsiteX15" fmla="*/ 996661 w 1393672"/>
                <a:gd name="connsiteY15" fmla="*/ 586058 h 1444439"/>
                <a:gd name="connsiteX16" fmla="*/ 965488 w 1393672"/>
                <a:gd name="connsiteY16" fmla="*/ 648403 h 1444439"/>
                <a:gd name="connsiteX17" fmla="*/ 975879 w 1393672"/>
                <a:gd name="connsiteY17" fmla="*/ 679576 h 1444439"/>
                <a:gd name="connsiteX18" fmla="*/ 1017443 w 1393672"/>
                <a:gd name="connsiteY18" fmla="*/ 689967 h 1444439"/>
                <a:gd name="connsiteX19" fmla="*/ 1048616 w 1393672"/>
                <a:gd name="connsiteY19" fmla="*/ 700358 h 1444439"/>
                <a:gd name="connsiteX20" fmla="*/ 1142134 w 1393672"/>
                <a:gd name="connsiteY20" fmla="*/ 783485 h 1444439"/>
                <a:gd name="connsiteX21" fmla="*/ 1173306 w 1393672"/>
                <a:gd name="connsiteY21" fmla="*/ 804267 h 1444439"/>
                <a:gd name="connsiteX22" fmla="*/ 1194088 w 1393672"/>
                <a:gd name="connsiteY22" fmla="*/ 835440 h 1444439"/>
                <a:gd name="connsiteX23" fmla="*/ 1246043 w 1393672"/>
                <a:gd name="connsiteY23" fmla="*/ 897785 h 1444439"/>
                <a:gd name="connsiteX24" fmla="*/ 1266825 w 1393672"/>
                <a:gd name="connsiteY24" fmla="*/ 970522 h 1444439"/>
                <a:gd name="connsiteX25" fmla="*/ 1297997 w 1393672"/>
                <a:gd name="connsiteY25" fmla="*/ 1064040 h 1444439"/>
                <a:gd name="connsiteX26" fmla="*/ 1308388 w 1393672"/>
                <a:gd name="connsiteY26" fmla="*/ 1095212 h 1444439"/>
                <a:gd name="connsiteX27" fmla="*/ 1329170 w 1393672"/>
                <a:gd name="connsiteY27" fmla="*/ 1178340 h 1444439"/>
                <a:gd name="connsiteX28" fmla="*/ 1366622 w 1393672"/>
                <a:gd name="connsiteY28" fmla="*/ 1297835 h 1444439"/>
                <a:gd name="connsiteX29" fmla="*/ 1365755 w 1393672"/>
                <a:gd name="connsiteY29" fmla="*/ 1440928 h 1444439"/>
                <a:gd name="connsiteX0" fmla="*/ 1365755 w 1369718"/>
                <a:gd name="connsiteY0" fmla="*/ 1440928 h 1444439"/>
                <a:gd name="connsiteX1" fmla="*/ 0 w 1369718"/>
                <a:gd name="connsiteY1" fmla="*/ 1442875 h 1444439"/>
                <a:gd name="connsiteX2" fmla="*/ 19916 w 1369718"/>
                <a:gd name="connsiteY2" fmla="*/ 1292640 h 1444439"/>
                <a:gd name="connsiteX3" fmla="*/ 123825 w 1369718"/>
                <a:gd name="connsiteY3" fmla="*/ 928958 h 1444439"/>
                <a:gd name="connsiteX4" fmla="*/ 342034 w 1369718"/>
                <a:gd name="connsiteY4" fmla="*/ 721140 h 1444439"/>
                <a:gd name="connsiteX5" fmla="*/ 496166 w 1369718"/>
                <a:gd name="connsiteY5" fmla="*/ 666804 h 1444439"/>
                <a:gd name="connsiteX6" fmla="*/ 456334 w 1369718"/>
                <a:gd name="connsiteY6" fmla="*/ 575667 h 1444439"/>
                <a:gd name="connsiteX7" fmla="*/ 456334 w 1369718"/>
                <a:gd name="connsiteY7" fmla="*/ 305503 h 1444439"/>
                <a:gd name="connsiteX8" fmla="*/ 605705 w 1369718"/>
                <a:gd name="connsiteY8" fmla="*/ 39020 h 1444439"/>
                <a:gd name="connsiteX9" fmla="*/ 886691 w 1369718"/>
                <a:gd name="connsiteY9" fmla="*/ 39886 h 1444439"/>
                <a:gd name="connsiteX10" fmla="*/ 934316 w 1369718"/>
                <a:gd name="connsiteY10" fmla="*/ 76903 h 1444439"/>
                <a:gd name="connsiteX11" fmla="*/ 1007052 w 1369718"/>
                <a:gd name="connsiteY11" fmla="*/ 170422 h 1444439"/>
                <a:gd name="connsiteX12" fmla="*/ 1027834 w 1369718"/>
                <a:gd name="connsiteY12" fmla="*/ 253549 h 1444439"/>
                <a:gd name="connsiteX13" fmla="*/ 1038225 w 1369718"/>
                <a:gd name="connsiteY13" fmla="*/ 357458 h 1444439"/>
                <a:gd name="connsiteX14" fmla="*/ 1027834 w 1369718"/>
                <a:gd name="connsiteY14" fmla="*/ 523712 h 1444439"/>
                <a:gd name="connsiteX15" fmla="*/ 996661 w 1369718"/>
                <a:gd name="connsiteY15" fmla="*/ 586058 h 1444439"/>
                <a:gd name="connsiteX16" fmla="*/ 965488 w 1369718"/>
                <a:gd name="connsiteY16" fmla="*/ 648403 h 1444439"/>
                <a:gd name="connsiteX17" fmla="*/ 975879 w 1369718"/>
                <a:gd name="connsiteY17" fmla="*/ 679576 h 1444439"/>
                <a:gd name="connsiteX18" fmla="*/ 1017443 w 1369718"/>
                <a:gd name="connsiteY18" fmla="*/ 689967 h 1444439"/>
                <a:gd name="connsiteX19" fmla="*/ 1048616 w 1369718"/>
                <a:gd name="connsiteY19" fmla="*/ 700358 h 1444439"/>
                <a:gd name="connsiteX20" fmla="*/ 1142134 w 1369718"/>
                <a:gd name="connsiteY20" fmla="*/ 783485 h 1444439"/>
                <a:gd name="connsiteX21" fmla="*/ 1173306 w 1369718"/>
                <a:gd name="connsiteY21" fmla="*/ 804267 h 1444439"/>
                <a:gd name="connsiteX22" fmla="*/ 1194088 w 1369718"/>
                <a:gd name="connsiteY22" fmla="*/ 835440 h 1444439"/>
                <a:gd name="connsiteX23" fmla="*/ 1246043 w 1369718"/>
                <a:gd name="connsiteY23" fmla="*/ 897785 h 1444439"/>
                <a:gd name="connsiteX24" fmla="*/ 1266825 w 1369718"/>
                <a:gd name="connsiteY24" fmla="*/ 970522 h 1444439"/>
                <a:gd name="connsiteX25" fmla="*/ 1297997 w 1369718"/>
                <a:gd name="connsiteY25" fmla="*/ 1064040 h 1444439"/>
                <a:gd name="connsiteX26" fmla="*/ 1308388 w 1369718"/>
                <a:gd name="connsiteY26" fmla="*/ 1095212 h 1444439"/>
                <a:gd name="connsiteX27" fmla="*/ 1329170 w 1369718"/>
                <a:gd name="connsiteY27" fmla="*/ 1178340 h 1444439"/>
                <a:gd name="connsiteX28" fmla="*/ 1366622 w 1369718"/>
                <a:gd name="connsiteY28" fmla="*/ 1297835 h 1444439"/>
                <a:gd name="connsiteX29" fmla="*/ 1365755 w 1369718"/>
                <a:gd name="connsiteY29" fmla="*/ 1440928 h 1444439"/>
                <a:gd name="connsiteX0" fmla="*/ 1382424 w 1382424"/>
                <a:gd name="connsiteY0" fmla="*/ 1438547 h 1442875"/>
                <a:gd name="connsiteX1" fmla="*/ 0 w 1382424"/>
                <a:gd name="connsiteY1" fmla="*/ 1442875 h 1442875"/>
                <a:gd name="connsiteX2" fmla="*/ 19916 w 1382424"/>
                <a:gd name="connsiteY2" fmla="*/ 1292640 h 1442875"/>
                <a:gd name="connsiteX3" fmla="*/ 123825 w 1382424"/>
                <a:gd name="connsiteY3" fmla="*/ 928958 h 1442875"/>
                <a:gd name="connsiteX4" fmla="*/ 342034 w 1382424"/>
                <a:gd name="connsiteY4" fmla="*/ 721140 h 1442875"/>
                <a:gd name="connsiteX5" fmla="*/ 496166 w 1382424"/>
                <a:gd name="connsiteY5" fmla="*/ 666804 h 1442875"/>
                <a:gd name="connsiteX6" fmla="*/ 456334 w 1382424"/>
                <a:gd name="connsiteY6" fmla="*/ 575667 h 1442875"/>
                <a:gd name="connsiteX7" fmla="*/ 456334 w 1382424"/>
                <a:gd name="connsiteY7" fmla="*/ 305503 h 1442875"/>
                <a:gd name="connsiteX8" fmla="*/ 605705 w 1382424"/>
                <a:gd name="connsiteY8" fmla="*/ 39020 h 1442875"/>
                <a:gd name="connsiteX9" fmla="*/ 886691 w 1382424"/>
                <a:gd name="connsiteY9" fmla="*/ 39886 h 1442875"/>
                <a:gd name="connsiteX10" fmla="*/ 934316 w 1382424"/>
                <a:gd name="connsiteY10" fmla="*/ 76903 h 1442875"/>
                <a:gd name="connsiteX11" fmla="*/ 1007052 w 1382424"/>
                <a:gd name="connsiteY11" fmla="*/ 170422 h 1442875"/>
                <a:gd name="connsiteX12" fmla="*/ 1027834 w 1382424"/>
                <a:gd name="connsiteY12" fmla="*/ 253549 h 1442875"/>
                <a:gd name="connsiteX13" fmla="*/ 1038225 w 1382424"/>
                <a:gd name="connsiteY13" fmla="*/ 357458 h 1442875"/>
                <a:gd name="connsiteX14" fmla="*/ 1027834 w 1382424"/>
                <a:gd name="connsiteY14" fmla="*/ 523712 h 1442875"/>
                <a:gd name="connsiteX15" fmla="*/ 996661 w 1382424"/>
                <a:gd name="connsiteY15" fmla="*/ 586058 h 1442875"/>
                <a:gd name="connsiteX16" fmla="*/ 965488 w 1382424"/>
                <a:gd name="connsiteY16" fmla="*/ 648403 h 1442875"/>
                <a:gd name="connsiteX17" fmla="*/ 975879 w 1382424"/>
                <a:gd name="connsiteY17" fmla="*/ 679576 h 1442875"/>
                <a:gd name="connsiteX18" fmla="*/ 1017443 w 1382424"/>
                <a:gd name="connsiteY18" fmla="*/ 689967 h 1442875"/>
                <a:gd name="connsiteX19" fmla="*/ 1048616 w 1382424"/>
                <a:gd name="connsiteY19" fmla="*/ 700358 h 1442875"/>
                <a:gd name="connsiteX20" fmla="*/ 1142134 w 1382424"/>
                <a:gd name="connsiteY20" fmla="*/ 783485 h 1442875"/>
                <a:gd name="connsiteX21" fmla="*/ 1173306 w 1382424"/>
                <a:gd name="connsiteY21" fmla="*/ 804267 h 1442875"/>
                <a:gd name="connsiteX22" fmla="*/ 1194088 w 1382424"/>
                <a:gd name="connsiteY22" fmla="*/ 835440 h 1442875"/>
                <a:gd name="connsiteX23" fmla="*/ 1246043 w 1382424"/>
                <a:gd name="connsiteY23" fmla="*/ 897785 h 1442875"/>
                <a:gd name="connsiteX24" fmla="*/ 1266825 w 1382424"/>
                <a:gd name="connsiteY24" fmla="*/ 970522 h 1442875"/>
                <a:gd name="connsiteX25" fmla="*/ 1297997 w 1382424"/>
                <a:gd name="connsiteY25" fmla="*/ 1064040 h 1442875"/>
                <a:gd name="connsiteX26" fmla="*/ 1308388 w 1382424"/>
                <a:gd name="connsiteY26" fmla="*/ 1095212 h 1442875"/>
                <a:gd name="connsiteX27" fmla="*/ 1329170 w 1382424"/>
                <a:gd name="connsiteY27" fmla="*/ 1178340 h 1442875"/>
                <a:gd name="connsiteX28" fmla="*/ 1366622 w 1382424"/>
                <a:gd name="connsiteY28" fmla="*/ 1297835 h 1442875"/>
                <a:gd name="connsiteX29" fmla="*/ 1382424 w 1382424"/>
                <a:gd name="connsiteY29" fmla="*/ 1438547 h 1442875"/>
                <a:gd name="connsiteX0" fmla="*/ 1387187 w 1387187"/>
                <a:gd name="connsiteY0" fmla="*/ 1443309 h 1443309"/>
                <a:gd name="connsiteX1" fmla="*/ 0 w 1387187"/>
                <a:gd name="connsiteY1" fmla="*/ 1442875 h 1443309"/>
                <a:gd name="connsiteX2" fmla="*/ 19916 w 1387187"/>
                <a:gd name="connsiteY2" fmla="*/ 1292640 h 1443309"/>
                <a:gd name="connsiteX3" fmla="*/ 123825 w 1387187"/>
                <a:gd name="connsiteY3" fmla="*/ 928958 h 1443309"/>
                <a:gd name="connsiteX4" fmla="*/ 342034 w 1387187"/>
                <a:gd name="connsiteY4" fmla="*/ 721140 h 1443309"/>
                <a:gd name="connsiteX5" fmla="*/ 496166 w 1387187"/>
                <a:gd name="connsiteY5" fmla="*/ 666804 h 1443309"/>
                <a:gd name="connsiteX6" fmla="*/ 456334 w 1387187"/>
                <a:gd name="connsiteY6" fmla="*/ 575667 h 1443309"/>
                <a:gd name="connsiteX7" fmla="*/ 456334 w 1387187"/>
                <a:gd name="connsiteY7" fmla="*/ 305503 h 1443309"/>
                <a:gd name="connsiteX8" fmla="*/ 605705 w 1387187"/>
                <a:gd name="connsiteY8" fmla="*/ 39020 h 1443309"/>
                <a:gd name="connsiteX9" fmla="*/ 886691 w 1387187"/>
                <a:gd name="connsiteY9" fmla="*/ 39886 h 1443309"/>
                <a:gd name="connsiteX10" fmla="*/ 934316 w 1387187"/>
                <a:gd name="connsiteY10" fmla="*/ 76903 h 1443309"/>
                <a:gd name="connsiteX11" fmla="*/ 1007052 w 1387187"/>
                <a:gd name="connsiteY11" fmla="*/ 170422 h 1443309"/>
                <a:gd name="connsiteX12" fmla="*/ 1027834 w 1387187"/>
                <a:gd name="connsiteY12" fmla="*/ 253549 h 1443309"/>
                <a:gd name="connsiteX13" fmla="*/ 1038225 w 1387187"/>
                <a:gd name="connsiteY13" fmla="*/ 357458 h 1443309"/>
                <a:gd name="connsiteX14" fmla="*/ 1027834 w 1387187"/>
                <a:gd name="connsiteY14" fmla="*/ 523712 h 1443309"/>
                <a:gd name="connsiteX15" fmla="*/ 996661 w 1387187"/>
                <a:gd name="connsiteY15" fmla="*/ 586058 h 1443309"/>
                <a:gd name="connsiteX16" fmla="*/ 965488 w 1387187"/>
                <a:gd name="connsiteY16" fmla="*/ 648403 h 1443309"/>
                <a:gd name="connsiteX17" fmla="*/ 975879 w 1387187"/>
                <a:gd name="connsiteY17" fmla="*/ 679576 h 1443309"/>
                <a:gd name="connsiteX18" fmla="*/ 1017443 w 1387187"/>
                <a:gd name="connsiteY18" fmla="*/ 689967 h 1443309"/>
                <a:gd name="connsiteX19" fmla="*/ 1048616 w 1387187"/>
                <a:gd name="connsiteY19" fmla="*/ 700358 h 1443309"/>
                <a:gd name="connsiteX20" fmla="*/ 1142134 w 1387187"/>
                <a:gd name="connsiteY20" fmla="*/ 783485 h 1443309"/>
                <a:gd name="connsiteX21" fmla="*/ 1173306 w 1387187"/>
                <a:gd name="connsiteY21" fmla="*/ 804267 h 1443309"/>
                <a:gd name="connsiteX22" fmla="*/ 1194088 w 1387187"/>
                <a:gd name="connsiteY22" fmla="*/ 835440 h 1443309"/>
                <a:gd name="connsiteX23" fmla="*/ 1246043 w 1387187"/>
                <a:gd name="connsiteY23" fmla="*/ 897785 h 1443309"/>
                <a:gd name="connsiteX24" fmla="*/ 1266825 w 1387187"/>
                <a:gd name="connsiteY24" fmla="*/ 970522 h 1443309"/>
                <a:gd name="connsiteX25" fmla="*/ 1297997 w 1387187"/>
                <a:gd name="connsiteY25" fmla="*/ 1064040 h 1443309"/>
                <a:gd name="connsiteX26" fmla="*/ 1308388 w 1387187"/>
                <a:gd name="connsiteY26" fmla="*/ 1095212 h 1443309"/>
                <a:gd name="connsiteX27" fmla="*/ 1329170 w 1387187"/>
                <a:gd name="connsiteY27" fmla="*/ 1178340 h 1443309"/>
                <a:gd name="connsiteX28" fmla="*/ 1366622 w 1387187"/>
                <a:gd name="connsiteY28" fmla="*/ 1297835 h 1443309"/>
                <a:gd name="connsiteX29" fmla="*/ 1387187 w 1387187"/>
                <a:gd name="connsiteY29" fmla="*/ 1443309 h 1443309"/>
                <a:gd name="connsiteX0" fmla="*/ 1387187 w 1387187"/>
                <a:gd name="connsiteY0" fmla="*/ 1443309 h 1443309"/>
                <a:gd name="connsiteX1" fmla="*/ 0 w 1387187"/>
                <a:gd name="connsiteY1" fmla="*/ 1442875 h 1443309"/>
                <a:gd name="connsiteX2" fmla="*/ 19916 w 1387187"/>
                <a:gd name="connsiteY2" fmla="*/ 1292640 h 1443309"/>
                <a:gd name="connsiteX3" fmla="*/ 123825 w 1387187"/>
                <a:gd name="connsiteY3" fmla="*/ 928958 h 1443309"/>
                <a:gd name="connsiteX4" fmla="*/ 342034 w 1387187"/>
                <a:gd name="connsiteY4" fmla="*/ 721140 h 1443309"/>
                <a:gd name="connsiteX5" fmla="*/ 496166 w 1387187"/>
                <a:gd name="connsiteY5" fmla="*/ 666804 h 1443309"/>
                <a:gd name="connsiteX6" fmla="*/ 456334 w 1387187"/>
                <a:gd name="connsiteY6" fmla="*/ 575667 h 1443309"/>
                <a:gd name="connsiteX7" fmla="*/ 456334 w 1387187"/>
                <a:gd name="connsiteY7" fmla="*/ 305503 h 1443309"/>
                <a:gd name="connsiteX8" fmla="*/ 605705 w 1387187"/>
                <a:gd name="connsiteY8" fmla="*/ 39020 h 1443309"/>
                <a:gd name="connsiteX9" fmla="*/ 886691 w 1387187"/>
                <a:gd name="connsiteY9" fmla="*/ 39886 h 1443309"/>
                <a:gd name="connsiteX10" fmla="*/ 934316 w 1387187"/>
                <a:gd name="connsiteY10" fmla="*/ 76903 h 1443309"/>
                <a:gd name="connsiteX11" fmla="*/ 1007052 w 1387187"/>
                <a:gd name="connsiteY11" fmla="*/ 170422 h 1443309"/>
                <a:gd name="connsiteX12" fmla="*/ 1027834 w 1387187"/>
                <a:gd name="connsiteY12" fmla="*/ 253549 h 1443309"/>
                <a:gd name="connsiteX13" fmla="*/ 1038225 w 1387187"/>
                <a:gd name="connsiteY13" fmla="*/ 357458 h 1443309"/>
                <a:gd name="connsiteX14" fmla="*/ 1027834 w 1387187"/>
                <a:gd name="connsiteY14" fmla="*/ 523712 h 1443309"/>
                <a:gd name="connsiteX15" fmla="*/ 996661 w 1387187"/>
                <a:gd name="connsiteY15" fmla="*/ 586058 h 1443309"/>
                <a:gd name="connsiteX16" fmla="*/ 965488 w 1387187"/>
                <a:gd name="connsiteY16" fmla="*/ 648403 h 1443309"/>
                <a:gd name="connsiteX17" fmla="*/ 975879 w 1387187"/>
                <a:gd name="connsiteY17" fmla="*/ 679576 h 1443309"/>
                <a:gd name="connsiteX18" fmla="*/ 1017443 w 1387187"/>
                <a:gd name="connsiteY18" fmla="*/ 689967 h 1443309"/>
                <a:gd name="connsiteX19" fmla="*/ 1048616 w 1387187"/>
                <a:gd name="connsiteY19" fmla="*/ 700358 h 1443309"/>
                <a:gd name="connsiteX20" fmla="*/ 1142134 w 1387187"/>
                <a:gd name="connsiteY20" fmla="*/ 783485 h 1443309"/>
                <a:gd name="connsiteX21" fmla="*/ 1173306 w 1387187"/>
                <a:gd name="connsiteY21" fmla="*/ 804267 h 1443309"/>
                <a:gd name="connsiteX22" fmla="*/ 1194088 w 1387187"/>
                <a:gd name="connsiteY22" fmla="*/ 835440 h 1443309"/>
                <a:gd name="connsiteX23" fmla="*/ 1246043 w 1387187"/>
                <a:gd name="connsiteY23" fmla="*/ 897785 h 1443309"/>
                <a:gd name="connsiteX24" fmla="*/ 1266825 w 1387187"/>
                <a:gd name="connsiteY24" fmla="*/ 970522 h 1443309"/>
                <a:gd name="connsiteX25" fmla="*/ 1297997 w 1387187"/>
                <a:gd name="connsiteY25" fmla="*/ 1064040 h 1443309"/>
                <a:gd name="connsiteX26" fmla="*/ 1308388 w 1387187"/>
                <a:gd name="connsiteY26" fmla="*/ 1095212 h 1443309"/>
                <a:gd name="connsiteX27" fmla="*/ 1366622 w 1387187"/>
                <a:gd name="connsiteY27" fmla="*/ 1297835 h 1443309"/>
                <a:gd name="connsiteX28" fmla="*/ 1387187 w 1387187"/>
                <a:gd name="connsiteY28" fmla="*/ 1443309 h 1443309"/>
                <a:gd name="connsiteX0" fmla="*/ 1387187 w 1387187"/>
                <a:gd name="connsiteY0" fmla="*/ 1443309 h 1443309"/>
                <a:gd name="connsiteX1" fmla="*/ 0 w 1387187"/>
                <a:gd name="connsiteY1" fmla="*/ 1442875 h 1443309"/>
                <a:gd name="connsiteX2" fmla="*/ 19916 w 1387187"/>
                <a:gd name="connsiteY2" fmla="*/ 1292640 h 1443309"/>
                <a:gd name="connsiteX3" fmla="*/ 123825 w 1387187"/>
                <a:gd name="connsiteY3" fmla="*/ 928958 h 1443309"/>
                <a:gd name="connsiteX4" fmla="*/ 342034 w 1387187"/>
                <a:gd name="connsiteY4" fmla="*/ 721140 h 1443309"/>
                <a:gd name="connsiteX5" fmla="*/ 496166 w 1387187"/>
                <a:gd name="connsiteY5" fmla="*/ 666804 h 1443309"/>
                <a:gd name="connsiteX6" fmla="*/ 456334 w 1387187"/>
                <a:gd name="connsiteY6" fmla="*/ 575667 h 1443309"/>
                <a:gd name="connsiteX7" fmla="*/ 456334 w 1387187"/>
                <a:gd name="connsiteY7" fmla="*/ 305503 h 1443309"/>
                <a:gd name="connsiteX8" fmla="*/ 605705 w 1387187"/>
                <a:gd name="connsiteY8" fmla="*/ 39020 h 1443309"/>
                <a:gd name="connsiteX9" fmla="*/ 886691 w 1387187"/>
                <a:gd name="connsiteY9" fmla="*/ 39886 h 1443309"/>
                <a:gd name="connsiteX10" fmla="*/ 934316 w 1387187"/>
                <a:gd name="connsiteY10" fmla="*/ 76903 h 1443309"/>
                <a:gd name="connsiteX11" fmla="*/ 1007052 w 1387187"/>
                <a:gd name="connsiteY11" fmla="*/ 170422 h 1443309"/>
                <a:gd name="connsiteX12" fmla="*/ 1027834 w 1387187"/>
                <a:gd name="connsiteY12" fmla="*/ 253549 h 1443309"/>
                <a:gd name="connsiteX13" fmla="*/ 1038225 w 1387187"/>
                <a:gd name="connsiteY13" fmla="*/ 357458 h 1443309"/>
                <a:gd name="connsiteX14" fmla="*/ 1027834 w 1387187"/>
                <a:gd name="connsiteY14" fmla="*/ 523712 h 1443309"/>
                <a:gd name="connsiteX15" fmla="*/ 996661 w 1387187"/>
                <a:gd name="connsiteY15" fmla="*/ 586058 h 1443309"/>
                <a:gd name="connsiteX16" fmla="*/ 965488 w 1387187"/>
                <a:gd name="connsiteY16" fmla="*/ 648403 h 1443309"/>
                <a:gd name="connsiteX17" fmla="*/ 975879 w 1387187"/>
                <a:gd name="connsiteY17" fmla="*/ 679576 h 1443309"/>
                <a:gd name="connsiteX18" fmla="*/ 1017443 w 1387187"/>
                <a:gd name="connsiteY18" fmla="*/ 689967 h 1443309"/>
                <a:gd name="connsiteX19" fmla="*/ 1048616 w 1387187"/>
                <a:gd name="connsiteY19" fmla="*/ 700358 h 1443309"/>
                <a:gd name="connsiteX20" fmla="*/ 1142134 w 1387187"/>
                <a:gd name="connsiteY20" fmla="*/ 783485 h 1443309"/>
                <a:gd name="connsiteX21" fmla="*/ 1173306 w 1387187"/>
                <a:gd name="connsiteY21" fmla="*/ 804267 h 1443309"/>
                <a:gd name="connsiteX22" fmla="*/ 1194088 w 1387187"/>
                <a:gd name="connsiteY22" fmla="*/ 835440 h 1443309"/>
                <a:gd name="connsiteX23" fmla="*/ 1246043 w 1387187"/>
                <a:gd name="connsiteY23" fmla="*/ 897785 h 1443309"/>
                <a:gd name="connsiteX24" fmla="*/ 1266825 w 1387187"/>
                <a:gd name="connsiteY24" fmla="*/ 970522 h 1443309"/>
                <a:gd name="connsiteX25" fmla="*/ 1297997 w 1387187"/>
                <a:gd name="connsiteY25" fmla="*/ 1064040 h 1443309"/>
                <a:gd name="connsiteX26" fmla="*/ 1366622 w 1387187"/>
                <a:gd name="connsiteY26" fmla="*/ 1297835 h 1443309"/>
                <a:gd name="connsiteX27" fmla="*/ 1387187 w 1387187"/>
                <a:gd name="connsiteY27" fmla="*/ 1443309 h 1443309"/>
                <a:gd name="connsiteX0" fmla="*/ 1387187 w 1387187"/>
                <a:gd name="connsiteY0" fmla="*/ 1443309 h 1443309"/>
                <a:gd name="connsiteX1" fmla="*/ 0 w 1387187"/>
                <a:gd name="connsiteY1" fmla="*/ 1442875 h 1443309"/>
                <a:gd name="connsiteX2" fmla="*/ 19916 w 1387187"/>
                <a:gd name="connsiteY2" fmla="*/ 1292640 h 1443309"/>
                <a:gd name="connsiteX3" fmla="*/ 123825 w 1387187"/>
                <a:gd name="connsiteY3" fmla="*/ 928958 h 1443309"/>
                <a:gd name="connsiteX4" fmla="*/ 342034 w 1387187"/>
                <a:gd name="connsiteY4" fmla="*/ 721140 h 1443309"/>
                <a:gd name="connsiteX5" fmla="*/ 496166 w 1387187"/>
                <a:gd name="connsiteY5" fmla="*/ 666804 h 1443309"/>
                <a:gd name="connsiteX6" fmla="*/ 456334 w 1387187"/>
                <a:gd name="connsiteY6" fmla="*/ 575667 h 1443309"/>
                <a:gd name="connsiteX7" fmla="*/ 456334 w 1387187"/>
                <a:gd name="connsiteY7" fmla="*/ 305503 h 1443309"/>
                <a:gd name="connsiteX8" fmla="*/ 605705 w 1387187"/>
                <a:gd name="connsiteY8" fmla="*/ 39020 h 1443309"/>
                <a:gd name="connsiteX9" fmla="*/ 886691 w 1387187"/>
                <a:gd name="connsiteY9" fmla="*/ 39886 h 1443309"/>
                <a:gd name="connsiteX10" fmla="*/ 934316 w 1387187"/>
                <a:gd name="connsiteY10" fmla="*/ 76903 h 1443309"/>
                <a:gd name="connsiteX11" fmla="*/ 1007052 w 1387187"/>
                <a:gd name="connsiteY11" fmla="*/ 170422 h 1443309"/>
                <a:gd name="connsiteX12" fmla="*/ 1027834 w 1387187"/>
                <a:gd name="connsiteY12" fmla="*/ 253549 h 1443309"/>
                <a:gd name="connsiteX13" fmla="*/ 1038225 w 1387187"/>
                <a:gd name="connsiteY13" fmla="*/ 357458 h 1443309"/>
                <a:gd name="connsiteX14" fmla="*/ 1027834 w 1387187"/>
                <a:gd name="connsiteY14" fmla="*/ 523712 h 1443309"/>
                <a:gd name="connsiteX15" fmla="*/ 996661 w 1387187"/>
                <a:gd name="connsiteY15" fmla="*/ 586058 h 1443309"/>
                <a:gd name="connsiteX16" fmla="*/ 965488 w 1387187"/>
                <a:gd name="connsiteY16" fmla="*/ 648403 h 1443309"/>
                <a:gd name="connsiteX17" fmla="*/ 975879 w 1387187"/>
                <a:gd name="connsiteY17" fmla="*/ 679576 h 1443309"/>
                <a:gd name="connsiteX18" fmla="*/ 1017443 w 1387187"/>
                <a:gd name="connsiteY18" fmla="*/ 689967 h 1443309"/>
                <a:gd name="connsiteX19" fmla="*/ 1048616 w 1387187"/>
                <a:gd name="connsiteY19" fmla="*/ 700358 h 1443309"/>
                <a:gd name="connsiteX20" fmla="*/ 1142134 w 1387187"/>
                <a:gd name="connsiteY20" fmla="*/ 783485 h 1443309"/>
                <a:gd name="connsiteX21" fmla="*/ 1173306 w 1387187"/>
                <a:gd name="connsiteY21" fmla="*/ 804267 h 1443309"/>
                <a:gd name="connsiteX22" fmla="*/ 1194088 w 1387187"/>
                <a:gd name="connsiteY22" fmla="*/ 835440 h 1443309"/>
                <a:gd name="connsiteX23" fmla="*/ 1246043 w 1387187"/>
                <a:gd name="connsiteY23" fmla="*/ 897785 h 1443309"/>
                <a:gd name="connsiteX24" fmla="*/ 1266825 w 1387187"/>
                <a:gd name="connsiteY24" fmla="*/ 970522 h 1443309"/>
                <a:gd name="connsiteX25" fmla="*/ 1366622 w 1387187"/>
                <a:gd name="connsiteY25" fmla="*/ 1297835 h 1443309"/>
                <a:gd name="connsiteX26" fmla="*/ 1387187 w 1387187"/>
                <a:gd name="connsiteY26" fmla="*/ 1443309 h 1443309"/>
                <a:gd name="connsiteX0" fmla="*/ 1387187 w 1387187"/>
                <a:gd name="connsiteY0" fmla="*/ 1443309 h 1443309"/>
                <a:gd name="connsiteX1" fmla="*/ 0 w 1387187"/>
                <a:gd name="connsiteY1" fmla="*/ 1442875 h 1443309"/>
                <a:gd name="connsiteX2" fmla="*/ 19916 w 1387187"/>
                <a:gd name="connsiteY2" fmla="*/ 1292640 h 1443309"/>
                <a:gd name="connsiteX3" fmla="*/ 123825 w 1387187"/>
                <a:gd name="connsiteY3" fmla="*/ 928958 h 1443309"/>
                <a:gd name="connsiteX4" fmla="*/ 342034 w 1387187"/>
                <a:gd name="connsiteY4" fmla="*/ 721140 h 1443309"/>
                <a:gd name="connsiteX5" fmla="*/ 496166 w 1387187"/>
                <a:gd name="connsiteY5" fmla="*/ 666804 h 1443309"/>
                <a:gd name="connsiteX6" fmla="*/ 456334 w 1387187"/>
                <a:gd name="connsiteY6" fmla="*/ 575667 h 1443309"/>
                <a:gd name="connsiteX7" fmla="*/ 456334 w 1387187"/>
                <a:gd name="connsiteY7" fmla="*/ 305503 h 1443309"/>
                <a:gd name="connsiteX8" fmla="*/ 605705 w 1387187"/>
                <a:gd name="connsiteY8" fmla="*/ 39020 h 1443309"/>
                <a:gd name="connsiteX9" fmla="*/ 886691 w 1387187"/>
                <a:gd name="connsiteY9" fmla="*/ 39886 h 1443309"/>
                <a:gd name="connsiteX10" fmla="*/ 934316 w 1387187"/>
                <a:gd name="connsiteY10" fmla="*/ 76903 h 1443309"/>
                <a:gd name="connsiteX11" fmla="*/ 1007052 w 1387187"/>
                <a:gd name="connsiteY11" fmla="*/ 170422 h 1443309"/>
                <a:gd name="connsiteX12" fmla="*/ 1027834 w 1387187"/>
                <a:gd name="connsiteY12" fmla="*/ 253549 h 1443309"/>
                <a:gd name="connsiteX13" fmla="*/ 1038225 w 1387187"/>
                <a:gd name="connsiteY13" fmla="*/ 357458 h 1443309"/>
                <a:gd name="connsiteX14" fmla="*/ 1027834 w 1387187"/>
                <a:gd name="connsiteY14" fmla="*/ 523712 h 1443309"/>
                <a:gd name="connsiteX15" fmla="*/ 996661 w 1387187"/>
                <a:gd name="connsiteY15" fmla="*/ 586058 h 1443309"/>
                <a:gd name="connsiteX16" fmla="*/ 965488 w 1387187"/>
                <a:gd name="connsiteY16" fmla="*/ 648403 h 1443309"/>
                <a:gd name="connsiteX17" fmla="*/ 975879 w 1387187"/>
                <a:gd name="connsiteY17" fmla="*/ 679576 h 1443309"/>
                <a:gd name="connsiteX18" fmla="*/ 1017443 w 1387187"/>
                <a:gd name="connsiteY18" fmla="*/ 689967 h 1443309"/>
                <a:gd name="connsiteX19" fmla="*/ 1048616 w 1387187"/>
                <a:gd name="connsiteY19" fmla="*/ 700358 h 1443309"/>
                <a:gd name="connsiteX20" fmla="*/ 1142134 w 1387187"/>
                <a:gd name="connsiteY20" fmla="*/ 783485 h 1443309"/>
                <a:gd name="connsiteX21" fmla="*/ 1173306 w 1387187"/>
                <a:gd name="connsiteY21" fmla="*/ 804267 h 1443309"/>
                <a:gd name="connsiteX22" fmla="*/ 1194088 w 1387187"/>
                <a:gd name="connsiteY22" fmla="*/ 835440 h 1443309"/>
                <a:gd name="connsiteX23" fmla="*/ 1246043 w 1387187"/>
                <a:gd name="connsiteY23" fmla="*/ 897785 h 1443309"/>
                <a:gd name="connsiteX24" fmla="*/ 1366622 w 1387187"/>
                <a:gd name="connsiteY24" fmla="*/ 1297835 h 1443309"/>
                <a:gd name="connsiteX25" fmla="*/ 1387187 w 1387187"/>
                <a:gd name="connsiteY25" fmla="*/ 1443309 h 1443309"/>
                <a:gd name="connsiteX0" fmla="*/ 1387187 w 1387187"/>
                <a:gd name="connsiteY0" fmla="*/ 1443309 h 1443309"/>
                <a:gd name="connsiteX1" fmla="*/ 0 w 1387187"/>
                <a:gd name="connsiteY1" fmla="*/ 1442875 h 1443309"/>
                <a:gd name="connsiteX2" fmla="*/ 19916 w 1387187"/>
                <a:gd name="connsiteY2" fmla="*/ 1292640 h 1443309"/>
                <a:gd name="connsiteX3" fmla="*/ 123825 w 1387187"/>
                <a:gd name="connsiteY3" fmla="*/ 928958 h 1443309"/>
                <a:gd name="connsiteX4" fmla="*/ 342034 w 1387187"/>
                <a:gd name="connsiteY4" fmla="*/ 721140 h 1443309"/>
                <a:gd name="connsiteX5" fmla="*/ 496166 w 1387187"/>
                <a:gd name="connsiteY5" fmla="*/ 666804 h 1443309"/>
                <a:gd name="connsiteX6" fmla="*/ 456334 w 1387187"/>
                <a:gd name="connsiteY6" fmla="*/ 575667 h 1443309"/>
                <a:gd name="connsiteX7" fmla="*/ 456334 w 1387187"/>
                <a:gd name="connsiteY7" fmla="*/ 305503 h 1443309"/>
                <a:gd name="connsiteX8" fmla="*/ 605705 w 1387187"/>
                <a:gd name="connsiteY8" fmla="*/ 39020 h 1443309"/>
                <a:gd name="connsiteX9" fmla="*/ 886691 w 1387187"/>
                <a:gd name="connsiteY9" fmla="*/ 39886 h 1443309"/>
                <a:gd name="connsiteX10" fmla="*/ 934316 w 1387187"/>
                <a:gd name="connsiteY10" fmla="*/ 76903 h 1443309"/>
                <a:gd name="connsiteX11" fmla="*/ 1007052 w 1387187"/>
                <a:gd name="connsiteY11" fmla="*/ 170422 h 1443309"/>
                <a:gd name="connsiteX12" fmla="*/ 1027834 w 1387187"/>
                <a:gd name="connsiteY12" fmla="*/ 253549 h 1443309"/>
                <a:gd name="connsiteX13" fmla="*/ 1038225 w 1387187"/>
                <a:gd name="connsiteY13" fmla="*/ 357458 h 1443309"/>
                <a:gd name="connsiteX14" fmla="*/ 1027834 w 1387187"/>
                <a:gd name="connsiteY14" fmla="*/ 523712 h 1443309"/>
                <a:gd name="connsiteX15" fmla="*/ 996661 w 1387187"/>
                <a:gd name="connsiteY15" fmla="*/ 586058 h 1443309"/>
                <a:gd name="connsiteX16" fmla="*/ 965488 w 1387187"/>
                <a:gd name="connsiteY16" fmla="*/ 648403 h 1443309"/>
                <a:gd name="connsiteX17" fmla="*/ 975879 w 1387187"/>
                <a:gd name="connsiteY17" fmla="*/ 679576 h 1443309"/>
                <a:gd name="connsiteX18" fmla="*/ 1017443 w 1387187"/>
                <a:gd name="connsiteY18" fmla="*/ 689967 h 1443309"/>
                <a:gd name="connsiteX19" fmla="*/ 1048616 w 1387187"/>
                <a:gd name="connsiteY19" fmla="*/ 700358 h 1443309"/>
                <a:gd name="connsiteX20" fmla="*/ 1142134 w 1387187"/>
                <a:gd name="connsiteY20" fmla="*/ 783485 h 1443309"/>
                <a:gd name="connsiteX21" fmla="*/ 1173306 w 1387187"/>
                <a:gd name="connsiteY21" fmla="*/ 804267 h 1443309"/>
                <a:gd name="connsiteX22" fmla="*/ 1246043 w 1387187"/>
                <a:gd name="connsiteY22" fmla="*/ 897785 h 1443309"/>
                <a:gd name="connsiteX23" fmla="*/ 1366622 w 1387187"/>
                <a:gd name="connsiteY23" fmla="*/ 1297835 h 1443309"/>
                <a:gd name="connsiteX24" fmla="*/ 1387187 w 1387187"/>
                <a:gd name="connsiteY24" fmla="*/ 1443309 h 1443309"/>
                <a:gd name="connsiteX0" fmla="*/ 1387187 w 1387187"/>
                <a:gd name="connsiteY0" fmla="*/ 1443309 h 1443309"/>
                <a:gd name="connsiteX1" fmla="*/ 0 w 1387187"/>
                <a:gd name="connsiteY1" fmla="*/ 1442875 h 1443309"/>
                <a:gd name="connsiteX2" fmla="*/ 19916 w 1387187"/>
                <a:gd name="connsiteY2" fmla="*/ 1292640 h 1443309"/>
                <a:gd name="connsiteX3" fmla="*/ 123825 w 1387187"/>
                <a:gd name="connsiteY3" fmla="*/ 928958 h 1443309"/>
                <a:gd name="connsiteX4" fmla="*/ 342034 w 1387187"/>
                <a:gd name="connsiteY4" fmla="*/ 721140 h 1443309"/>
                <a:gd name="connsiteX5" fmla="*/ 496166 w 1387187"/>
                <a:gd name="connsiteY5" fmla="*/ 666804 h 1443309"/>
                <a:gd name="connsiteX6" fmla="*/ 456334 w 1387187"/>
                <a:gd name="connsiteY6" fmla="*/ 575667 h 1443309"/>
                <a:gd name="connsiteX7" fmla="*/ 456334 w 1387187"/>
                <a:gd name="connsiteY7" fmla="*/ 305503 h 1443309"/>
                <a:gd name="connsiteX8" fmla="*/ 605705 w 1387187"/>
                <a:gd name="connsiteY8" fmla="*/ 39020 h 1443309"/>
                <a:gd name="connsiteX9" fmla="*/ 886691 w 1387187"/>
                <a:gd name="connsiteY9" fmla="*/ 39886 h 1443309"/>
                <a:gd name="connsiteX10" fmla="*/ 934316 w 1387187"/>
                <a:gd name="connsiteY10" fmla="*/ 76903 h 1443309"/>
                <a:gd name="connsiteX11" fmla="*/ 1007052 w 1387187"/>
                <a:gd name="connsiteY11" fmla="*/ 170422 h 1443309"/>
                <a:gd name="connsiteX12" fmla="*/ 1027834 w 1387187"/>
                <a:gd name="connsiteY12" fmla="*/ 253549 h 1443309"/>
                <a:gd name="connsiteX13" fmla="*/ 1038225 w 1387187"/>
                <a:gd name="connsiteY13" fmla="*/ 357458 h 1443309"/>
                <a:gd name="connsiteX14" fmla="*/ 1027834 w 1387187"/>
                <a:gd name="connsiteY14" fmla="*/ 523712 h 1443309"/>
                <a:gd name="connsiteX15" fmla="*/ 996661 w 1387187"/>
                <a:gd name="connsiteY15" fmla="*/ 586058 h 1443309"/>
                <a:gd name="connsiteX16" fmla="*/ 965488 w 1387187"/>
                <a:gd name="connsiteY16" fmla="*/ 648403 h 1443309"/>
                <a:gd name="connsiteX17" fmla="*/ 975879 w 1387187"/>
                <a:gd name="connsiteY17" fmla="*/ 679576 h 1443309"/>
                <a:gd name="connsiteX18" fmla="*/ 1017443 w 1387187"/>
                <a:gd name="connsiteY18" fmla="*/ 689967 h 1443309"/>
                <a:gd name="connsiteX19" fmla="*/ 1048616 w 1387187"/>
                <a:gd name="connsiteY19" fmla="*/ 700358 h 1443309"/>
                <a:gd name="connsiteX20" fmla="*/ 1142134 w 1387187"/>
                <a:gd name="connsiteY20" fmla="*/ 783485 h 1443309"/>
                <a:gd name="connsiteX21" fmla="*/ 1246043 w 1387187"/>
                <a:gd name="connsiteY21" fmla="*/ 897785 h 1443309"/>
                <a:gd name="connsiteX22" fmla="*/ 1366622 w 1387187"/>
                <a:gd name="connsiteY22" fmla="*/ 1297835 h 1443309"/>
                <a:gd name="connsiteX23" fmla="*/ 1387187 w 1387187"/>
                <a:gd name="connsiteY23" fmla="*/ 1443309 h 1443309"/>
                <a:gd name="connsiteX0" fmla="*/ 1387187 w 1387187"/>
                <a:gd name="connsiteY0" fmla="*/ 1443309 h 1443309"/>
                <a:gd name="connsiteX1" fmla="*/ 0 w 1387187"/>
                <a:gd name="connsiteY1" fmla="*/ 1442875 h 1443309"/>
                <a:gd name="connsiteX2" fmla="*/ 19916 w 1387187"/>
                <a:gd name="connsiteY2" fmla="*/ 1292640 h 1443309"/>
                <a:gd name="connsiteX3" fmla="*/ 123825 w 1387187"/>
                <a:gd name="connsiteY3" fmla="*/ 928958 h 1443309"/>
                <a:gd name="connsiteX4" fmla="*/ 342034 w 1387187"/>
                <a:gd name="connsiteY4" fmla="*/ 721140 h 1443309"/>
                <a:gd name="connsiteX5" fmla="*/ 496166 w 1387187"/>
                <a:gd name="connsiteY5" fmla="*/ 666804 h 1443309"/>
                <a:gd name="connsiteX6" fmla="*/ 456334 w 1387187"/>
                <a:gd name="connsiteY6" fmla="*/ 575667 h 1443309"/>
                <a:gd name="connsiteX7" fmla="*/ 456334 w 1387187"/>
                <a:gd name="connsiteY7" fmla="*/ 305503 h 1443309"/>
                <a:gd name="connsiteX8" fmla="*/ 605705 w 1387187"/>
                <a:gd name="connsiteY8" fmla="*/ 39020 h 1443309"/>
                <a:gd name="connsiteX9" fmla="*/ 886691 w 1387187"/>
                <a:gd name="connsiteY9" fmla="*/ 39886 h 1443309"/>
                <a:gd name="connsiteX10" fmla="*/ 934316 w 1387187"/>
                <a:gd name="connsiteY10" fmla="*/ 76903 h 1443309"/>
                <a:gd name="connsiteX11" fmla="*/ 1007052 w 1387187"/>
                <a:gd name="connsiteY11" fmla="*/ 170422 h 1443309"/>
                <a:gd name="connsiteX12" fmla="*/ 1027834 w 1387187"/>
                <a:gd name="connsiteY12" fmla="*/ 253549 h 1443309"/>
                <a:gd name="connsiteX13" fmla="*/ 1038225 w 1387187"/>
                <a:gd name="connsiteY13" fmla="*/ 357458 h 1443309"/>
                <a:gd name="connsiteX14" fmla="*/ 1027834 w 1387187"/>
                <a:gd name="connsiteY14" fmla="*/ 523712 h 1443309"/>
                <a:gd name="connsiteX15" fmla="*/ 996661 w 1387187"/>
                <a:gd name="connsiteY15" fmla="*/ 586058 h 1443309"/>
                <a:gd name="connsiteX16" fmla="*/ 965488 w 1387187"/>
                <a:gd name="connsiteY16" fmla="*/ 648403 h 1443309"/>
                <a:gd name="connsiteX17" fmla="*/ 975879 w 1387187"/>
                <a:gd name="connsiteY17" fmla="*/ 679576 h 1443309"/>
                <a:gd name="connsiteX18" fmla="*/ 1017443 w 1387187"/>
                <a:gd name="connsiteY18" fmla="*/ 689967 h 1443309"/>
                <a:gd name="connsiteX19" fmla="*/ 1048616 w 1387187"/>
                <a:gd name="connsiteY19" fmla="*/ 700358 h 1443309"/>
                <a:gd name="connsiteX20" fmla="*/ 1246043 w 1387187"/>
                <a:gd name="connsiteY20" fmla="*/ 897785 h 1443309"/>
                <a:gd name="connsiteX21" fmla="*/ 1366622 w 1387187"/>
                <a:gd name="connsiteY21" fmla="*/ 1297835 h 1443309"/>
                <a:gd name="connsiteX22" fmla="*/ 1387187 w 1387187"/>
                <a:gd name="connsiteY22" fmla="*/ 1443309 h 1443309"/>
                <a:gd name="connsiteX0" fmla="*/ 1387187 w 1387187"/>
                <a:gd name="connsiteY0" fmla="*/ 1443309 h 1443309"/>
                <a:gd name="connsiteX1" fmla="*/ 0 w 1387187"/>
                <a:gd name="connsiteY1" fmla="*/ 1442875 h 1443309"/>
                <a:gd name="connsiteX2" fmla="*/ 19916 w 1387187"/>
                <a:gd name="connsiteY2" fmla="*/ 1292640 h 1443309"/>
                <a:gd name="connsiteX3" fmla="*/ 123825 w 1387187"/>
                <a:gd name="connsiteY3" fmla="*/ 928958 h 1443309"/>
                <a:gd name="connsiteX4" fmla="*/ 342034 w 1387187"/>
                <a:gd name="connsiteY4" fmla="*/ 721140 h 1443309"/>
                <a:gd name="connsiteX5" fmla="*/ 496166 w 1387187"/>
                <a:gd name="connsiteY5" fmla="*/ 666804 h 1443309"/>
                <a:gd name="connsiteX6" fmla="*/ 456334 w 1387187"/>
                <a:gd name="connsiteY6" fmla="*/ 575667 h 1443309"/>
                <a:gd name="connsiteX7" fmla="*/ 456334 w 1387187"/>
                <a:gd name="connsiteY7" fmla="*/ 305503 h 1443309"/>
                <a:gd name="connsiteX8" fmla="*/ 605705 w 1387187"/>
                <a:gd name="connsiteY8" fmla="*/ 39020 h 1443309"/>
                <a:gd name="connsiteX9" fmla="*/ 886691 w 1387187"/>
                <a:gd name="connsiteY9" fmla="*/ 39886 h 1443309"/>
                <a:gd name="connsiteX10" fmla="*/ 934316 w 1387187"/>
                <a:gd name="connsiteY10" fmla="*/ 76903 h 1443309"/>
                <a:gd name="connsiteX11" fmla="*/ 1007052 w 1387187"/>
                <a:gd name="connsiteY11" fmla="*/ 170422 h 1443309"/>
                <a:gd name="connsiteX12" fmla="*/ 1027834 w 1387187"/>
                <a:gd name="connsiteY12" fmla="*/ 253549 h 1443309"/>
                <a:gd name="connsiteX13" fmla="*/ 1038225 w 1387187"/>
                <a:gd name="connsiteY13" fmla="*/ 357458 h 1443309"/>
                <a:gd name="connsiteX14" fmla="*/ 1027834 w 1387187"/>
                <a:gd name="connsiteY14" fmla="*/ 523712 h 1443309"/>
                <a:gd name="connsiteX15" fmla="*/ 996661 w 1387187"/>
                <a:gd name="connsiteY15" fmla="*/ 586058 h 1443309"/>
                <a:gd name="connsiteX16" fmla="*/ 965488 w 1387187"/>
                <a:gd name="connsiteY16" fmla="*/ 648403 h 1443309"/>
                <a:gd name="connsiteX17" fmla="*/ 975879 w 1387187"/>
                <a:gd name="connsiteY17" fmla="*/ 679576 h 1443309"/>
                <a:gd name="connsiteX18" fmla="*/ 1048616 w 1387187"/>
                <a:gd name="connsiteY18" fmla="*/ 700358 h 1443309"/>
                <a:gd name="connsiteX19" fmla="*/ 1246043 w 1387187"/>
                <a:gd name="connsiteY19" fmla="*/ 897785 h 1443309"/>
                <a:gd name="connsiteX20" fmla="*/ 1366622 w 1387187"/>
                <a:gd name="connsiteY20" fmla="*/ 1297835 h 1443309"/>
                <a:gd name="connsiteX21" fmla="*/ 1387187 w 1387187"/>
                <a:gd name="connsiteY21" fmla="*/ 1443309 h 1443309"/>
                <a:gd name="connsiteX0" fmla="*/ 1387187 w 1387187"/>
                <a:gd name="connsiteY0" fmla="*/ 1443309 h 1443309"/>
                <a:gd name="connsiteX1" fmla="*/ 0 w 1387187"/>
                <a:gd name="connsiteY1" fmla="*/ 1442875 h 1443309"/>
                <a:gd name="connsiteX2" fmla="*/ 19916 w 1387187"/>
                <a:gd name="connsiteY2" fmla="*/ 1292640 h 1443309"/>
                <a:gd name="connsiteX3" fmla="*/ 123825 w 1387187"/>
                <a:gd name="connsiteY3" fmla="*/ 928958 h 1443309"/>
                <a:gd name="connsiteX4" fmla="*/ 342034 w 1387187"/>
                <a:gd name="connsiteY4" fmla="*/ 721140 h 1443309"/>
                <a:gd name="connsiteX5" fmla="*/ 496166 w 1387187"/>
                <a:gd name="connsiteY5" fmla="*/ 666804 h 1443309"/>
                <a:gd name="connsiteX6" fmla="*/ 456334 w 1387187"/>
                <a:gd name="connsiteY6" fmla="*/ 575667 h 1443309"/>
                <a:gd name="connsiteX7" fmla="*/ 456334 w 1387187"/>
                <a:gd name="connsiteY7" fmla="*/ 305503 h 1443309"/>
                <a:gd name="connsiteX8" fmla="*/ 605705 w 1387187"/>
                <a:gd name="connsiteY8" fmla="*/ 39020 h 1443309"/>
                <a:gd name="connsiteX9" fmla="*/ 886691 w 1387187"/>
                <a:gd name="connsiteY9" fmla="*/ 39886 h 1443309"/>
                <a:gd name="connsiteX10" fmla="*/ 934316 w 1387187"/>
                <a:gd name="connsiteY10" fmla="*/ 76903 h 1443309"/>
                <a:gd name="connsiteX11" fmla="*/ 1007052 w 1387187"/>
                <a:gd name="connsiteY11" fmla="*/ 170422 h 1443309"/>
                <a:gd name="connsiteX12" fmla="*/ 1027834 w 1387187"/>
                <a:gd name="connsiteY12" fmla="*/ 253549 h 1443309"/>
                <a:gd name="connsiteX13" fmla="*/ 1038225 w 1387187"/>
                <a:gd name="connsiteY13" fmla="*/ 357458 h 1443309"/>
                <a:gd name="connsiteX14" fmla="*/ 1027834 w 1387187"/>
                <a:gd name="connsiteY14" fmla="*/ 523712 h 1443309"/>
                <a:gd name="connsiteX15" fmla="*/ 996661 w 1387187"/>
                <a:gd name="connsiteY15" fmla="*/ 586058 h 1443309"/>
                <a:gd name="connsiteX16" fmla="*/ 965488 w 1387187"/>
                <a:gd name="connsiteY16" fmla="*/ 648403 h 1443309"/>
                <a:gd name="connsiteX17" fmla="*/ 1048616 w 1387187"/>
                <a:gd name="connsiteY17" fmla="*/ 700358 h 1443309"/>
                <a:gd name="connsiteX18" fmla="*/ 1246043 w 1387187"/>
                <a:gd name="connsiteY18" fmla="*/ 897785 h 1443309"/>
                <a:gd name="connsiteX19" fmla="*/ 1366622 w 1387187"/>
                <a:gd name="connsiteY19" fmla="*/ 1297835 h 1443309"/>
                <a:gd name="connsiteX20" fmla="*/ 1387187 w 1387187"/>
                <a:gd name="connsiteY20" fmla="*/ 1443309 h 1443309"/>
                <a:gd name="connsiteX0" fmla="*/ 1387187 w 1387187"/>
                <a:gd name="connsiteY0" fmla="*/ 1443309 h 1443309"/>
                <a:gd name="connsiteX1" fmla="*/ 0 w 1387187"/>
                <a:gd name="connsiteY1" fmla="*/ 1442875 h 1443309"/>
                <a:gd name="connsiteX2" fmla="*/ 19916 w 1387187"/>
                <a:gd name="connsiteY2" fmla="*/ 1292640 h 1443309"/>
                <a:gd name="connsiteX3" fmla="*/ 123825 w 1387187"/>
                <a:gd name="connsiteY3" fmla="*/ 928958 h 1443309"/>
                <a:gd name="connsiteX4" fmla="*/ 342034 w 1387187"/>
                <a:gd name="connsiteY4" fmla="*/ 721140 h 1443309"/>
                <a:gd name="connsiteX5" fmla="*/ 496166 w 1387187"/>
                <a:gd name="connsiteY5" fmla="*/ 666804 h 1443309"/>
                <a:gd name="connsiteX6" fmla="*/ 456334 w 1387187"/>
                <a:gd name="connsiteY6" fmla="*/ 575667 h 1443309"/>
                <a:gd name="connsiteX7" fmla="*/ 456334 w 1387187"/>
                <a:gd name="connsiteY7" fmla="*/ 305503 h 1443309"/>
                <a:gd name="connsiteX8" fmla="*/ 605705 w 1387187"/>
                <a:gd name="connsiteY8" fmla="*/ 39020 h 1443309"/>
                <a:gd name="connsiteX9" fmla="*/ 886691 w 1387187"/>
                <a:gd name="connsiteY9" fmla="*/ 39886 h 1443309"/>
                <a:gd name="connsiteX10" fmla="*/ 934316 w 1387187"/>
                <a:gd name="connsiteY10" fmla="*/ 76903 h 1443309"/>
                <a:gd name="connsiteX11" fmla="*/ 1007052 w 1387187"/>
                <a:gd name="connsiteY11" fmla="*/ 170422 h 1443309"/>
                <a:gd name="connsiteX12" fmla="*/ 1027834 w 1387187"/>
                <a:gd name="connsiteY12" fmla="*/ 253549 h 1443309"/>
                <a:gd name="connsiteX13" fmla="*/ 1038225 w 1387187"/>
                <a:gd name="connsiteY13" fmla="*/ 357458 h 1443309"/>
                <a:gd name="connsiteX14" fmla="*/ 1027834 w 1387187"/>
                <a:gd name="connsiteY14" fmla="*/ 523712 h 1443309"/>
                <a:gd name="connsiteX15" fmla="*/ 996661 w 1387187"/>
                <a:gd name="connsiteY15" fmla="*/ 586058 h 1443309"/>
                <a:gd name="connsiteX16" fmla="*/ 965488 w 1387187"/>
                <a:gd name="connsiteY16" fmla="*/ 648403 h 1443309"/>
                <a:gd name="connsiteX17" fmla="*/ 1048616 w 1387187"/>
                <a:gd name="connsiteY17" fmla="*/ 700358 h 1443309"/>
                <a:gd name="connsiteX18" fmla="*/ 1265093 w 1387187"/>
                <a:gd name="connsiteY18" fmla="*/ 928741 h 1443309"/>
                <a:gd name="connsiteX19" fmla="*/ 1366622 w 1387187"/>
                <a:gd name="connsiteY19" fmla="*/ 1297835 h 1443309"/>
                <a:gd name="connsiteX20" fmla="*/ 1387187 w 1387187"/>
                <a:gd name="connsiteY20" fmla="*/ 1443309 h 1443309"/>
                <a:gd name="connsiteX0" fmla="*/ 1387187 w 1387187"/>
                <a:gd name="connsiteY0" fmla="*/ 1443309 h 1443309"/>
                <a:gd name="connsiteX1" fmla="*/ 0 w 1387187"/>
                <a:gd name="connsiteY1" fmla="*/ 1442875 h 1443309"/>
                <a:gd name="connsiteX2" fmla="*/ 19916 w 1387187"/>
                <a:gd name="connsiteY2" fmla="*/ 1292640 h 1443309"/>
                <a:gd name="connsiteX3" fmla="*/ 123825 w 1387187"/>
                <a:gd name="connsiteY3" fmla="*/ 928958 h 1443309"/>
                <a:gd name="connsiteX4" fmla="*/ 342034 w 1387187"/>
                <a:gd name="connsiteY4" fmla="*/ 721140 h 1443309"/>
                <a:gd name="connsiteX5" fmla="*/ 496166 w 1387187"/>
                <a:gd name="connsiteY5" fmla="*/ 666804 h 1443309"/>
                <a:gd name="connsiteX6" fmla="*/ 456334 w 1387187"/>
                <a:gd name="connsiteY6" fmla="*/ 575667 h 1443309"/>
                <a:gd name="connsiteX7" fmla="*/ 456334 w 1387187"/>
                <a:gd name="connsiteY7" fmla="*/ 305503 h 1443309"/>
                <a:gd name="connsiteX8" fmla="*/ 605705 w 1387187"/>
                <a:gd name="connsiteY8" fmla="*/ 39020 h 1443309"/>
                <a:gd name="connsiteX9" fmla="*/ 886691 w 1387187"/>
                <a:gd name="connsiteY9" fmla="*/ 39886 h 1443309"/>
                <a:gd name="connsiteX10" fmla="*/ 934316 w 1387187"/>
                <a:gd name="connsiteY10" fmla="*/ 76903 h 1443309"/>
                <a:gd name="connsiteX11" fmla="*/ 1007052 w 1387187"/>
                <a:gd name="connsiteY11" fmla="*/ 170422 h 1443309"/>
                <a:gd name="connsiteX12" fmla="*/ 1027834 w 1387187"/>
                <a:gd name="connsiteY12" fmla="*/ 253549 h 1443309"/>
                <a:gd name="connsiteX13" fmla="*/ 1038225 w 1387187"/>
                <a:gd name="connsiteY13" fmla="*/ 357458 h 1443309"/>
                <a:gd name="connsiteX14" fmla="*/ 1027834 w 1387187"/>
                <a:gd name="connsiteY14" fmla="*/ 523712 h 1443309"/>
                <a:gd name="connsiteX15" fmla="*/ 996661 w 1387187"/>
                <a:gd name="connsiteY15" fmla="*/ 586058 h 1443309"/>
                <a:gd name="connsiteX16" fmla="*/ 965488 w 1387187"/>
                <a:gd name="connsiteY16" fmla="*/ 648403 h 1443309"/>
                <a:gd name="connsiteX17" fmla="*/ 1070047 w 1387187"/>
                <a:gd name="connsiteY17" fmla="*/ 717027 h 1443309"/>
                <a:gd name="connsiteX18" fmla="*/ 1265093 w 1387187"/>
                <a:gd name="connsiteY18" fmla="*/ 928741 h 1443309"/>
                <a:gd name="connsiteX19" fmla="*/ 1366622 w 1387187"/>
                <a:gd name="connsiteY19" fmla="*/ 1297835 h 1443309"/>
                <a:gd name="connsiteX20" fmla="*/ 1387187 w 1387187"/>
                <a:gd name="connsiteY20" fmla="*/ 1443309 h 1443309"/>
                <a:gd name="connsiteX0" fmla="*/ 1387187 w 1387187"/>
                <a:gd name="connsiteY0" fmla="*/ 1443309 h 1443309"/>
                <a:gd name="connsiteX1" fmla="*/ 0 w 1387187"/>
                <a:gd name="connsiteY1" fmla="*/ 1442875 h 1443309"/>
                <a:gd name="connsiteX2" fmla="*/ 19916 w 1387187"/>
                <a:gd name="connsiteY2" fmla="*/ 1292640 h 1443309"/>
                <a:gd name="connsiteX3" fmla="*/ 123825 w 1387187"/>
                <a:gd name="connsiteY3" fmla="*/ 928958 h 1443309"/>
                <a:gd name="connsiteX4" fmla="*/ 342034 w 1387187"/>
                <a:gd name="connsiteY4" fmla="*/ 721140 h 1443309"/>
                <a:gd name="connsiteX5" fmla="*/ 496166 w 1387187"/>
                <a:gd name="connsiteY5" fmla="*/ 666804 h 1443309"/>
                <a:gd name="connsiteX6" fmla="*/ 456334 w 1387187"/>
                <a:gd name="connsiteY6" fmla="*/ 575667 h 1443309"/>
                <a:gd name="connsiteX7" fmla="*/ 456334 w 1387187"/>
                <a:gd name="connsiteY7" fmla="*/ 305503 h 1443309"/>
                <a:gd name="connsiteX8" fmla="*/ 605705 w 1387187"/>
                <a:gd name="connsiteY8" fmla="*/ 39020 h 1443309"/>
                <a:gd name="connsiteX9" fmla="*/ 886691 w 1387187"/>
                <a:gd name="connsiteY9" fmla="*/ 39886 h 1443309"/>
                <a:gd name="connsiteX10" fmla="*/ 934316 w 1387187"/>
                <a:gd name="connsiteY10" fmla="*/ 76903 h 1443309"/>
                <a:gd name="connsiteX11" fmla="*/ 1007052 w 1387187"/>
                <a:gd name="connsiteY11" fmla="*/ 170422 h 1443309"/>
                <a:gd name="connsiteX12" fmla="*/ 1027834 w 1387187"/>
                <a:gd name="connsiteY12" fmla="*/ 253549 h 1443309"/>
                <a:gd name="connsiteX13" fmla="*/ 1038225 w 1387187"/>
                <a:gd name="connsiteY13" fmla="*/ 357458 h 1443309"/>
                <a:gd name="connsiteX14" fmla="*/ 1027834 w 1387187"/>
                <a:gd name="connsiteY14" fmla="*/ 523712 h 1443309"/>
                <a:gd name="connsiteX15" fmla="*/ 996661 w 1387187"/>
                <a:gd name="connsiteY15" fmla="*/ 586058 h 1443309"/>
                <a:gd name="connsiteX16" fmla="*/ 965488 w 1387187"/>
                <a:gd name="connsiteY16" fmla="*/ 648403 h 1443309"/>
                <a:gd name="connsiteX17" fmla="*/ 1067665 w 1387187"/>
                <a:gd name="connsiteY17" fmla="*/ 717027 h 1443309"/>
                <a:gd name="connsiteX18" fmla="*/ 1265093 w 1387187"/>
                <a:gd name="connsiteY18" fmla="*/ 928741 h 1443309"/>
                <a:gd name="connsiteX19" fmla="*/ 1366622 w 1387187"/>
                <a:gd name="connsiteY19" fmla="*/ 1297835 h 1443309"/>
                <a:gd name="connsiteX20" fmla="*/ 1387187 w 1387187"/>
                <a:gd name="connsiteY20" fmla="*/ 1443309 h 1443309"/>
                <a:gd name="connsiteX0" fmla="*/ 1387187 w 1387187"/>
                <a:gd name="connsiteY0" fmla="*/ 1443309 h 1443309"/>
                <a:gd name="connsiteX1" fmla="*/ 0 w 1387187"/>
                <a:gd name="connsiteY1" fmla="*/ 1442875 h 1443309"/>
                <a:gd name="connsiteX2" fmla="*/ 19916 w 1387187"/>
                <a:gd name="connsiteY2" fmla="*/ 1292640 h 1443309"/>
                <a:gd name="connsiteX3" fmla="*/ 123825 w 1387187"/>
                <a:gd name="connsiteY3" fmla="*/ 928958 h 1443309"/>
                <a:gd name="connsiteX4" fmla="*/ 342034 w 1387187"/>
                <a:gd name="connsiteY4" fmla="*/ 721140 h 1443309"/>
                <a:gd name="connsiteX5" fmla="*/ 496166 w 1387187"/>
                <a:gd name="connsiteY5" fmla="*/ 666804 h 1443309"/>
                <a:gd name="connsiteX6" fmla="*/ 456334 w 1387187"/>
                <a:gd name="connsiteY6" fmla="*/ 575667 h 1443309"/>
                <a:gd name="connsiteX7" fmla="*/ 456334 w 1387187"/>
                <a:gd name="connsiteY7" fmla="*/ 305503 h 1443309"/>
                <a:gd name="connsiteX8" fmla="*/ 605705 w 1387187"/>
                <a:gd name="connsiteY8" fmla="*/ 39020 h 1443309"/>
                <a:gd name="connsiteX9" fmla="*/ 886691 w 1387187"/>
                <a:gd name="connsiteY9" fmla="*/ 39886 h 1443309"/>
                <a:gd name="connsiteX10" fmla="*/ 934316 w 1387187"/>
                <a:gd name="connsiteY10" fmla="*/ 76903 h 1443309"/>
                <a:gd name="connsiteX11" fmla="*/ 1007052 w 1387187"/>
                <a:gd name="connsiteY11" fmla="*/ 170422 h 1443309"/>
                <a:gd name="connsiteX12" fmla="*/ 1027834 w 1387187"/>
                <a:gd name="connsiteY12" fmla="*/ 253549 h 1443309"/>
                <a:gd name="connsiteX13" fmla="*/ 1038225 w 1387187"/>
                <a:gd name="connsiteY13" fmla="*/ 357458 h 1443309"/>
                <a:gd name="connsiteX14" fmla="*/ 996661 w 1387187"/>
                <a:gd name="connsiteY14" fmla="*/ 586058 h 1443309"/>
                <a:gd name="connsiteX15" fmla="*/ 965488 w 1387187"/>
                <a:gd name="connsiteY15" fmla="*/ 648403 h 1443309"/>
                <a:gd name="connsiteX16" fmla="*/ 1067665 w 1387187"/>
                <a:gd name="connsiteY16" fmla="*/ 717027 h 1443309"/>
                <a:gd name="connsiteX17" fmla="*/ 1265093 w 1387187"/>
                <a:gd name="connsiteY17" fmla="*/ 928741 h 1443309"/>
                <a:gd name="connsiteX18" fmla="*/ 1366622 w 1387187"/>
                <a:gd name="connsiteY18" fmla="*/ 1297835 h 1443309"/>
                <a:gd name="connsiteX19" fmla="*/ 1387187 w 1387187"/>
                <a:gd name="connsiteY19" fmla="*/ 1443309 h 1443309"/>
                <a:gd name="connsiteX0" fmla="*/ 1387187 w 1387187"/>
                <a:gd name="connsiteY0" fmla="*/ 1443309 h 1443309"/>
                <a:gd name="connsiteX1" fmla="*/ 0 w 1387187"/>
                <a:gd name="connsiteY1" fmla="*/ 1442875 h 1443309"/>
                <a:gd name="connsiteX2" fmla="*/ 19916 w 1387187"/>
                <a:gd name="connsiteY2" fmla="*/ 1292640 h 1443309"/>
                <a:gd name="connsiteX3" fmla="*/ 123825 w 1387187"/>
                <a:gd name="connsiteY3" fmla="*/ 928958 h 1443309"/>
                <a:gd name="connsiteX4" fmla="*/ 342034 w 1387187"/>
                <a:gd name="connsiteY4" fmla="*/ 721140 h 1443309"/>
                <a:gd name="connsiteX5" fmla="*/ 496166 w 1387187"/>
                <a:gd name="connsiteY5" fmla="*/ 666804 h 1443309"/>
                <a:gd name="connsiteX6" fmla="*/ 456334 w 1387187"/>
                <a:gd name="connsiteY6" fmla="*/ 575667 h 1443309"/>
                <a:gd name="connsiteX7" fmla="*/ 456334 w 1387187"/>
                <a:gd name="connsiteY7" fmla="*/ 305503 h 1443309"/>
                <a:gd name="connsiteX8" fmla="*/ 605705 w 1387187"/>
                <a:gd name="connsiteY8" fmla="*/ 39020 h 1443309"/>
                <a:gd name="connsiteX9" fmla="*/ 886691 w 1387187"/>
                <a:gd name="connsiteY9" fmla="*/ 39886 h 1443309"/>
                <a:gd name="connsiteX10" fmla="*/ 934316 w 1387187"/>
                <a:gd name="connsiteY10" fmla="*/ 76903 h 1443309"/>
                <a:gd name="connsiteX11" fmla="*/ 1007052 w 1387187"/>
                <a:gd name="connsiteY11" fmla="*/ 170422 h 1443309"/>
                <a:gd name="connsiteX12" fmla="*/ 1038225 w 1387187"/>
                <a:gd name="connsiteY12" fmla="*/ 357458 h 1443309"/>
                <a:gd name="connsiteX13" fmla="*/ 996661 w 1387187"/>
                <a:gd name="connsiteY13" fmla="*/ 586058 h 1443309"/>
                <a:gd name="connsiteX14" fmla="*/ 965488 w 1387187"/>
                <a:gd name="connsiteY14" fmla="*/ 648403 h 1443309"/>
                <a:gd name="connsiteX15" fmla="*/ 1067665 w 1387187"/>
                <a:gd name="connsiteY15" fmla="*/ 717027 h 1443309"/>
                <a:gd name="connsiteX16" fmla="*/ 1265093 w 1387187"/>
                <a:gd name="connsiteY16" fmla="*/ 928741 h 1443309"/>
                <a:gd name="connsiteX17" fmla="*/ 1366622 w 1387187"/>
                <a:gd name="connsiteY17" fmla="*/ 1297835 h 1443309"/>
                <a:gd name="connsiteX18" fmla="*/ 1387187 w 1387187"/>
                <a:gd name="connsiteY18" fmla="*/ 1443309 h 1443309"/>
                <a:gd name="connsiteX0" fmla="*/ 1387187 w 1387187"/>
                <a:gd name="connsiteY0" fmla="*/ 1443309 h 1443309"/>
                <a:gd name="connsiteX1" fmla="*/ 0 w 1387187"/>
                <a:gd name="connsiteY1" fmla="*/ 1442875 h 1443309"/>
                <a:gd name="connsiteX2" fmla="*/ 19916 w 1387187"/>
                <a:gd name="connsiteY2" fmla="*/ 1292640 h 1443309"/>
                <a:gd name="connsiteX3" fmla="*/ 123825 w 1387187"/>
                <a:gd name="connsiteY3" fmla="*/ 928958 h 1443309"/>
                <a:gd name="connsiteX4" fmla="*/ 342034 w 1387187"/>
                <a:gd name="connsiteY4" fmla="*/ 721140 h 1443309"/>
                <a:gd name="connsiteX5" fmla="*/ 496166 w 1387187"/>
                <a:gd name="connsiteY5" fmla="*/ 666804 h 1443309"/>
                <a:gd name="connsiteX6" fmla="*/ 456334 w 1387187"/>
                <a:gd name="connsiteY6" fmla="*/ 575667 h 1443309"/>
                <a:gd name="connsiteX7" fmla="*/ 456334 w 1387187"/>
                <a:gd name="connsiteY7" fmla="*/ 305503 h 1443309"/>
                <a:gd name="connsiteX8" fmla="*/ 605705 w 1387187"/>
                <a:gd name="connsiteY8" fmla="*/ 39020 h 1443309"/>
                <a:gd name="connsiteX9" fmla="*/ 886691 w 1387187"/>
                <a:gd name="connsiteY9" fmla="*/ 39886 h 1443309"/>
                <a:gd name="connsiteX10" fmla="*/ 934316 w 1387187"/>
                <a:gd name="connsiteY10" fmla="*/ 76903 h 1443309"/>
                <a:gd name="connsiteX11" fmla="*/ 1038225 w 1387187"/>
                <a:gd name="connsiteY11" fmla="*/ 357458 h 1443309"/>
                <a:gd name="connsiteX12" fmla="*/ 996661 w 1387187"/>
                <a:gd name="connsiteY12" fmla="*/ 586058 h 1443309"/>
                <a:gd name="connsiteX13" fmla="*/ 965488 w 1387187"/>
                <a:gd name="connsiteY13" fmla="*/ 648403 h 1443309"/>
                <a:gd name="connsiteX14" fmla="*/ 1067665 w 1387187"/>
                <a:gd name="connsiteY14" fmla="*/ 717027 h 1443309"/>
                <a:gd name="connsiteX15" fmla="*/ 1265093 w 1387187"/>
                <a:gd name="connsiteY15" fmla="*/ 928741 h 1443309"/>
                <a:gd name="connsiteX16" fmla="*/ 1366622 w 1387187"/>
                <a:gd name="connsiteY16" fmla="*/ 1297835 h 1443309"/>
                <a:gd name="connsiteX17" fmla="*/ 1387187 w 1387187"/>
                <a:gd name="connsiteY17" fmla="*/ 1443309 h 1443309"/>
                <a:gd name="connsiteX0" fmla="*/ 1387187 w 1387187"/>
                <a:gd name="connsiteY0" fmla="*/ 1445718 h 1445718"/>
                <a:gd name="connsiteX1" fmla="*/ 0 w 1387187"/>
                <a:gd name="connsiteY1" fmla="*/ 1445284 h 1445718"/>
                <a:gd name="connsiteX2" fmla="*/ 19916 w 1387187"/>
                <a:gd name="connsiteY2" fmla="*/ 1295049 h 1445718"/>
                <a:gd name="connsiteX3" fmla="*/ 123825 w 1387187"/>
                <a:gd name="connsiteY3" fmla="*/ 931367 h 1445718"/>
                <a:gd name="connsiteX4" fmla="*/ 342034 w 1387187"/>
                <a:gd name="connsiteY4" fmla="*/ 723549 h 1445718"/>
                <a:gd name="connsiteX5" fmla="*/ 496166 w 1387187"/>
                <a:gd name="connsiteY5" fmla="*/ 669213 h 1445718"/>
                <a:gd name="connsiteX6" fmla="*/ 456334 w 1387187"/>
                <a:gd name="connsiteY6" fmla="*/ 578076 h 1445718"/>
                <a:gd name="connsiteX7" fmla="*/ 456334 w 1387187"/>
                <a:gd name="connsiteY7" fmla="*/ 307912 h 1445718"/>
                <a:gd name="connsiteX8" fmla="*/ 605705 w 1387187"/>
                <a:gd name="connsiteY8" fmla="*/ 41429 h 1445718"/>
                <a:gd name="connsiteX9" fmla="*/ 886691 w 1387187"/>
                <a:gd name="connsiteY9" fmla="*/ 42295 h 1445718"/>
                <a:gd name="connsiteX10" fmla="*/ 1038225 w 1387187"/>
                <a:gd name="connsiteY10" fmla="*/ 359867 h 1445718"/>
                <a:gd name="connsiteX11" fmla="*/ 996661 w 1387187"/>
                <a:gd name="connsiteY11" fmla="*/ 588467 h 1445718"/>
                <a:gd name="connsiteX12" fmla="*/ 965488 w 1387187"/>
                <a:gd name="connsiteY12" fmla="*/ 650812 h 1445718"/>
                <a:gd name="connsiteX13" fmla="*/ 1067665 w 1387187"/>
                <a:gd name="connsiteY13" fmla="*/ 719436 h 1445718"/>
                <a:gd name="connsiteX14" fmla="*/ 1265093 w 1387187"/>
                <a:gd name="connsiteY14" fmla="*/ 931150 h 1445718"/>
                <a:gd name="connsiteX15" fmla="*/ 1366622 w 1387187"/>
                <a:gd name="connsiteY15" fmla="*/ 1300244 h 1445718"/>
                <a:gd name="connsiteX16" fmla="*/ 1387187 w 1387187"/>
                <a:gd name="connsiteY16" fmla="*/ 1445718 h 1445718"/>
                <a:gd name="connsiteX0" fmla="*/ 1387187 w 1387187"/>
                <a:gd name="connsiteY0" fmla="*/ 1445718 h 1445718"/>
                <a:gd name="connsiteX1" fmla="*/ 0 w 1387187"/>
                <a:gd name="connsiteY1" fmla="*/ 1445284 h 1445718"/>
                <a:gd name="connsiteX2" fmla="*/ 19916 w 1387187"/>
                <a:gd name="connsiteY2" fmla="*/ 1295049 h 1445718"/>
                <a:gd name="connsiteX3" fmla="*/ 123825 w 1387187"/>
                <a:gd name="connsiteY3" fmla="*/ 931367 h 1445718"/>
                <a:gd name="connsiteX4" fmla="*/ 342034 w 1387187"/>
                <a:gd name="connsiteY4" fmla="*/ 723549 h 1445718"/>
                <a:gd name="connsiteX5" fmla="*/ 496166 w 1387187"/>
                <a:gd name="connsiteY5" fmla="*/ 669213 h 1445718"/>
                <a:gd name="connsiteX6" fmla="*/ 456334 w 1387187"/>
                <a:gd name="connsiteY6" fmla="*/ 578076 h 1445718"/>
                <a:gd name="connsiteX7" fmla="*/ 456334 w 1387187"/>
                <a:gd name="connsiteY7" fmla="*/ 307912 h 1445718"/>
                <a:gd name="connsiteX8" fmla="*/ 605705 w 1387187"/>
                <a:gd name="connsiteY8" fmla="*/ 41429 h 1445718"/>
                <a:gd name="connsiteX9" fmla="*/ 886691 w 1387187"/>
                <a:gd name="connsiteY9" fmla="*/ 42295 h 1445718"/>
                <a:gd name="connsiteX10" fmla="*/ 1038225 w 1387187"/>
                <a:gd name="connsiteY10" fmla="*/ 359867 h 1445718"/>
                <a:gd name="connsiteX11" fmla="*/ 996661 w 1387187"/>
                <a:gd name="connsiteY11" fmla="*/ 588467 h 1445718"/>
                <a:gd name="connsiteX12" fmla="*/ 965488 w 1387187"/>
                <a:gd name="connsiteY12" fmla="*/ 650812 h 1445718"/>
                <a:gd name="connsiteX13" fmla="*/ 1067665 w 1387187"/>
                <a:gd name="connsiteY13" fmla="*/ 719436 h 1445718"/>
                <a:gd name="connsiteX14" fmla="*/ 1265093 w 1387187"/>
                <a:gd name="connsiteY14" fmla="*/ 931150 h 1445718"/>
                <a:gd name="connsiteX15" fmla="*/ 1366622 w 1387187"/>
                <a:gd name="connsiteY15" fmla="*/ 1300244 h 1445718"/>
                <a:gd name="connsiteX16" fmla="*/ 1387187 w 1387187"/>
                <a:gd name="connsiteY16" fmla="*/ 1445718 h 1445718"/>
                <a:gd name="connsiteX0" fmla="*/ 1387187 w 1387187"/>
                <a:gd name="connsiteY0" fmla="*/ 1445718 h 1445718"/>
                <a:gd name="connsiteX1" fmla="*/ 0 w 1387187"/>
                <a:gd name="connsiteY1" fmla="*/ 1445284 h 1445718"/>
                <a:gd name="connsiteX2" fmla="*/ 19916 w 1387187"/>
                <a:gd name="connsiteY2" fmla="*/ 1295049 h 1445718"/>
                <a:gd name="connsiteX3" fmla="*/ 123825 w 1387187"/>
                <a:gd name="connsiteY3" fmla="*/ 931367 h 1445718"/>
                <a:gd name="connsiteX4" fmla="*/ 342034 w 1387187"/>
                <a:gd name="connsiteY4" fmla="*/ 723549 h 1445718"/>
                <a:gd name="connsiteX5" fmla="*/ 496166 w 1387187"/>
                <a:gd name="connsiteY5" fmla="*/ 669213 h 1445718"/>
                <a:gd name="connsiteX6" fmla="*/ 456334 w 1387187"/>
                <a:gd name="connsiteY6" fmla="*/ 578076 h 1445718"/>
                <a:gd name="connsiteX7" fmla="*/ 456334 w 1387187"/>
                <a:gd name="connsiteY7" fmla="*/ 307912 h 1445718"/>
                <a:gd name="connsiteX8" fmla="*/ 605705 w 1387187"/>
                <a:gd name="connsiteY8" fmla="*/ 41429 h 1445718"/>
                <a:gd name="connsiteX9" fmla="*/ 886691 w 1387187"/>
                <a:gd name="connsiteY9" fmla="*/ 42295 h 1445718"/>
                <a:gd name="connsiteX10" fmla="*/ 1038225 w 1387187"/>
                <a:gd name="connsiteY10" fmla="*/ 359867 h 1445718"/>
                <a:gd name="connsiteX11" fmla="*/ 996661 w 1387187"/>
                <a:gd name="connsiteY11" fmla="*/ 588467 h 1445718"/>
                <a:gd name="connsiteX12" fmla="*/ 927388 w 1387187"/>
                <a:gd name="connsiteY12" fmla="*/ 667481 h 1445718"/>
                <a:gd name="connsiteX13" fmla="*/ 1067665 w 1387187"/>
                <a:gd name="connsiteY13" fmla="*/ 719436 h 1445718"/>
                <a:gd name="connsiteX14" fmla="*/ 1265093 w 1387187"/>
                <a:gd name="connsiteY14" fmla="*/ 931150 h 1445718"/>
                <a:gd name="connsiteX15" fmla="*/ 1366622 w 1387187"/>
                <a:gd name="connsiteY15" fmla="*/ 1300244 h 1445718"/>
                <a:gd name="connsiteX16" fmla="*/ 1387187 w 1387187"/>
                <a:gd name="connsiteY16" fmla="*/ 1445718 h 1445718"/>
                <a:gd name="connsiteX0" fmla="*/ 1387187 w 1387187"/>
                <a:gd name="connsiteY0" fmla="*/ 1445718 h 1445718"/>
                <a:gd name="connsiteX1" fmla="*/ 0 w 1387187"/>
                <a:gd name="connsiteY1" fmla="*/ 1445284 h 1445718"/>
                <a:gd name="connsiteX2" fmla="*/ 19916 w 1387187"/>
                <a:gd name="connsiteY2" fmla="*/ 1295049 h 1445718"/>
                <a:gd name="connsiteX3" fmla="*/ 123825 w 1387187"/>
                <a:gd name="connsiteY3" fmla="*/ 931367 h 1445718"/>
                <a:gd name="connsiteX4" fmla="*/ 342034 w 1387187"/>
                <a:gd name="connsiteY4" fmla="*/ 723549 h 1445718"/>
                <a:gd name="connsiteX5" fmla="*/ 496166 w 1387187"/>
                <a:gd name="connsiteY5" fmla="*/ 662069 h 1445718"/>
                <a:gd name="connsiteX6" fmla="*/ 456334 w 1387187"/>
                <a:gd name="connsiteY6" fmla="*/ 578076 h 1445718"/>
                <a:gd name="connsiteX7" fmla="*/ 456334 w 1387187"/>
                <a:gd name="connsiteY7" fmla="*/ 307912 h 1445718"/>
                <a:gd name="connsiteX8" fmla="*/ 605705 w 1387187"/>
                <a:gd name="connsiteY8" fmla="*/ 41429 h 1445718"/>
                <a:gd name="connsiteX9" fmla="*/ 886691 w 1387187"/>
                <a:gd name="connsiteY9" fmla="*/ 42295 h 1445718"/>
                <a:gd name="connsiteX10" fmla="*/ 1038225 w 1387187"/>
                <a:gd name="connsiteY10" fmla="*/ 359867 h 1445718"/>
                <a:gd name="connsiteX11" fmla="*/ 996661 w 1387187"/>
                <a:gd name="connsiteY11" fmla="*/ 588467 h 1445718"/>
                <a:gd name="connsiteX12" fmla="*/ 927388 w 1387187"/>
                <a:gd name="connsiteY12" fmla="*/ 667481 h 1445718"/>
                <a:gd name="connsiteX13" fmla="*/ 1067665 w 1387187"/>
                <a:gd name="connsiteY13" fmla="*/ 719436 h 1445718"/>
                <a:gd name="connsiteX14" fmla="*/ 1265093 w 1387187"/>
                <a:gd name="connsiteY14" fmla="*/ 931150 h 1445718"/>
                <a:gd name="connsiteX15" fmla="*/ 1366622 w 1387187"/>
                <a:gd name="connsiteY15" fmla="*/ 1300244 h 1445718"/>
                <a:gd name="connsiteX16" fmla="*/ 1387187 w 1387187"/>
                <a:gd name="connsiteY16" fmla="*/ 1445718 h 1445718"/>
                <a:gd name="connsiteX0" fmla="*/ 1387187 w 1387187"/>
                <a:gd name="connsiteY0" fmla="*/ 1445718 h 1445718"/>
                <a:gd name="connsiteX1" fmla="*/ 0 w 1387187"/>
                <a:gd name="connsiteY1" fmla="*/ 1445284 h 1445718"/>
                <a:gd name="connsiteX2" fmla="*/ 19916 w 1387187"/>
                <a:gd name="connsiteY2" fmla="*/ 1295049 h 1445718"/>
                <a:gd name="connsiteX3" fmla="*/ 123825 w 1387187"/>
                <a:gd name="connsiteY3" fmla="*/ 931367 h 1445718"/>
                <a:gd name="connsiteX4" fmla="*/ 342034 w 1387187"/>
                <a:gd name="connsiteY4" fmla="*/ 723549 h 1445718"/>
                <a:gd name="connsiteX5" fmla="*/ 496166 w 1387187"/>
                <a:gd name="connsiteY5" fmla="*/ 662069 h 1445718"/>
                <a:gd name="connsiteX6" fmla="*/ 456334 w 1387187"/>
                <a:gd name="connsiteY6" fmla="*/ 578076 h 1445718"/>
                <a:gd name="connsiteX7" fmla="*/ 456334 w 1387187"/>
                <a:gd name="connsiteY7" fmla="*/ 307912 h 1445718"/>
                <a:gd name="connsiteX8" fmla="*/ 605705 w 1387187"/>
                <a:gd name="connsiteY8" fmla="*/ 41429 h 1445718"/>
                <a:gd name="connsiteX9" fmla="*/ 886691 w 1387187"/>
                <a:gd name="connsiteY9" fmla="*/ 42295 h 1445718"/>
                <a:gd name="connsiteX10" fmla="*/ 1038225 w 1387187"/>
                <a:gd name="connsiteY10" fmla="*/ 359867 h 1445718"/>
                <a:gd name="connsiteX11" fmla="*/ 996661 w 1387187"/>
                <a:gd name="connsiteY11" fmla="*/ 588467 h 1445718"/>
                <a:gd name="connsiteX12" fmla="*/ 927388 w 1387187"/>
                <a:gd name="connsiteY12" fmla="*/ 667481 h 1445718"/>
                <a:gd name="connsiteX13" fmla="*/ 1067665 w 1387187"/>
                <a:gd name="connsiteY13" fmla="*/ 719436 h 1445718"/>
                <a:gd name="connsiteX14" fmla="*/ 1265093 w 1387187"/>
                <a:gd name="connsiteY14" fmla="*/ 931150 h 1445718"/>
                <a:gd name="connsiteX15" fmla="*/ 1366622 w 1387187"/>
                <a:gd name="connsiteY15" fmla="*/ 1300244 h 1445718"/>
                <a:gd name="connsiteX16" fmla="*/ 1387187 w 1387187"/>
                <a:gd name="connsiteY16" fmla="*/ 1445718 h 1445718"/>
                <a:gd name="connsiteX0" fmla="*/ 1387187 w 1387187"/>
                <a:gd name="connsiteY0" fmla="*/ 1445718 h 1445718"/>
                <a:gd name="connsiteX1" fmla="*/ 0 w 1387187"/>
                <a:gd name="connsiteY1" fmla="*/ 1445284 h 1445718"/>
                <a:gd name="connsiteX2" fmla="*/ 19916 w 1387187"/>
                <a:gd name="connsiteY2" fmla="*/ 1295049 h 1445718"/>
                <a:gd name="connsiteX3" fmla="*/ 123825 w 1387187"/>
                <a:gd name="connsiteY3" fmla="*/ 931367 h 1445718"/>
                <a:gd name="connsiteX4" fmla="*/ 342034 w 1387187"/>
                <a:gd name="connsiteY4" fmla="*/ 723549 h 1445718"/>
                <a:gd name="connsiteX5" fmla="*/ 496166 w 1387187"/>
                <a:gd name="connsiteY5" fmla="*/ 662069 h 1445718"/>
                <a:gd name="connsiteX6" fmla="*/ 456334 w 1387187"/>
                <a:gd name="connsiteY6" fmla="*/ 578076 h 1445718"/>
                <a:gd name="connsiteX7" fmla="*/ 456334 w 1387187"/>
                <a:gd name="connsiteY7" fmla="*/ 307912 h 1445718"/>
                <a:gd name="connsiteX8" fmla="*/ 605705 w 1387187"/>
                <a:gd name="connsiteY8" fmla="*/ 41429 h 1445718"/>
                <a:gd name="connsiteX9" fmla="*/ 886691 w 1387187"/>
                <a:gd name="connsiteY9" fmla="*/ 42295 h 1445718"/>
                <a:gd name="connsiteX10" fmla="*/ 1038225 w 1387187"/>
                <a:gd name="connsiteY10" fmla="*/ 359867 h 1445718"/>
                <a:gd name="connsiteX11" fmla="*/ 996661 w 1387187"/>
                <a:gd name="connsiteY11" fmla="*/ 588467 h 1445718"/>
                <a:gd name="connsiteX12" fmla="*/ 927388 w 1387187"/>
                <a:gd name="connsiteY12" fmla="*/ 667481 h 1445718"/>
                <a:gd name="connsiteX13" fmla="*/ 1067665 w 1387187"/>
                <a:gd name="connsiteY13" fmla="*/ 719436 h 1445718"/>
                <a:gd name="connsiteX14" fmla="*/ 1265093 w 1387187"/>
                <a:gd name="connsiteY14" fmla="*/ 931150 h 1445718"/>
                <a:gd name="connsiteX15" fmla="*/ 1366622 w 1387187"/>
                <a:gd name="connsiteY15" fmla="*/ 1300244 h 1445718"/>
                <a:gd name="connsiteX16" fmla="*/ 1387187 w 1387187"/>
                <a:gd name="connsiteY16" fmla="*/ 1445718 h 1445718"/>
                <a:gd name="connsiteX0" fmla="*/ 1387187 w 1387187"/>
                <a:gd name="connsiteY0" fmla="*/ 1445718 h 1445718"/>
                <a:gd name="connsiteX1" fmla="*/ 0 w 1387187"/>
                <a:gd name="connsiteY1" fmla="*/ 1445284 h 1445718"/>
                <a:gd name="connsiteX2" fmla="*/ 19916 w 1387187"/>
                <a:gd name="connsiteY2" fmla="*/ 1295049 h 1445718"/>
                <a:gd name="connsiteX3" fmla="*/ 123825 w 1387187"/>
                <a:gd name="connsiteY3" fmla="*/ 931367 h 1445718"/>
                <a:gd name="connsiteX4" fmla="*/ 342034 w 1387187"/>
                <a:gd name="connsiteY4" fmla="*/ 723549 h 1445718"/>
                <a:gd name="connsiteX5" fmla="*/ 496166 w 1387187"/>
                <a:gd name="connsiteY5" fmla="*/ 662069 h 1445718"/>
                <a:gd name="connsiteX6" fmla="*/ 456334 w 1387187"/>
                <a:gd name="connsiteY6" fmla="*/ 578076 h 1445718"/>
                <a:gd name="connsiteX7" fmla="*/ 456334 w 1387187"/>
                <a:gd name="connsiteY7" fmla="*/ 307912 h 1445718"/>
                <a:gd name="connsiteX8" fmla="*/ 605705 w 1387187"/>
                <a:gd name="connsiteY8" fmla="*/ 41429 h 1445718"/>
                <a:gd name="connsiteX9" fmla="*/ 886691 w 1387187"/>
                <a:gd name="connsiteY9" fmla="*/ 42295 h 1445718"/>
                <a:gd name="connsiteX10" fmla="*/ 1038225 w 1387187"/>
                <a:gd name="connsiteY10" fmla="*/ 359867 h 1445718"/>
                <a:gd name="connsiteX11" fmla="*/ 996661 w 1387187"/>
                <a:gd name="connsiteY11" fmla="*/ 588467 h 1445718"/>
                <a:gd name="connsiteX12" fmla="*/ 927388 w 1387187"/>
                <a:gd name="connsiteY12" fmla="*/ 667481 h 1445718"/>
                <a:gd name="connsiteX13" fmla="*/ 1067665 w 1387187"/>
                <a:gd name="connsiteY13" fmla="*/ 719436 h 1445718"/>
                <a:gd name="connsiteX14" fmla="*/ 1265093 w 1387187"/>
                <a:gd name="connsiteY14" fmla="*/ 931150 h 1445718"/>
                <a:gd name="connsiteX15" fmla="*/ 1366622 w 1387187"/>
                <a:gd name="connsiteY15" fmla="*/ 1300244 h 1445718"/>
                <a:gd name="connsiteX16" fmla="*/ 1387187 w 1387187"/>
                <a:gd name="connsiteY16" fmla="*/ 1445718 h 1445718"/>
                <a:gd name="connsiteX0" fmla="*/ 1387187 w 1387187"/>
                <a:gd name="connsiteY0" fmla="*/ 1445718 h 1445718"/>
                <a:gd name="connsiteX1" fmla="*/ 0 w 1387187"/>
                <a:gd name="connsiteY1" fmla="*/ 1445284 h 1445718"/>
                <a:gd name="connsiteX2" fmla="*/ 19916 w 1387187"/>
                <a:gd name="connsiteY2" fmla="*/ 1295049 h 1445718"/>
                <a:gd name="connsiteX3" fmla="*/ 123825 w 1387187"/>
                <a:gd name="connsiteY3" fmla="*/ 931367 h 1445718"/>
                <a:gd name="connsiteX4" fmla="*/ 342034 w 1387187"/>
                <a:gd name="connsiteY4" fmla="*/ 723549 h 1445718"/>
                <a:gd name="connsiteX5" fmla="*/ 505691 w 1387187"/>
                <a:gd name="connsiteY5" fmla="*/ 662069 h 1445718"/>
                <a:gd name="connsiteX6" fmla="*/ 456334 w 1387187"/>
                <a:gd name="connsiteY6" fmla="*/ 578076 h 1445718"/>
                <a:gd name="connsiteX7" fmla="*/ 456334 w 1387187"/>
                <a:gd name="connsiteY7" fmla="*/ 307912 h 1445718"/>
                <a:gd name="connsiteX8" fmla="*/ 605705 w 1387187"/>
                <a:gd name="connsiteY8" fmla="*/ 41429 h 1445718"/>
                <a:gd name="connsiteX9" fmla="*/ 886691 w 1387187"/>
                <a:gd name="connsiteY9" fmla="*/ 42295 h 1445718"/>
                <a:gd name="connsiteX10" fmla="*/ 1038225 w 1387187"/>
                <a:gd name="connsiteY10" fmla="*/ 359867 h 1445718"/>
                <a:gd name="connsiteX11" fmla="*/ 996661 w 1387187"/>
                <a:gd name="connsiteY11" fmla="*/ 588467 h 1445718"/>
                <a:gd name="connsiteX12" fmla="*/ 927388 w 1387187"/>
                <a:gd name="connsiteY12" fmla="*/ 667481 h 1445718"/>
                <a:gd name="connsiteX13" fmla="*/ 1067665 w 1387187"/>
                <a:gd name="connsiteY13" fmla="*/ 719436 h 1445718"/>
                <a:gd name="connsiteX14" fmla="*/ 1265093 w 1387187"/>
                <a:gd name="connsiteY14" fmla="*/ 931150 h 1445718"/>
                <a:gd name="connsiteX15" fmla="*/ 1366622 w 1387187"/>
                <a:gd name="connsiteY15" fmla="*/ 1300244 h 1445718"/>
                <a:gd name="connsiteX16" fmla="*/ 1387187 w 1387187"/>
                <a:gd name="connsiteY16" fmla="*/ 1445718 h 1445718"/>
                <a:gd name="connsiteX0" fmla="*/ 1387187 w 1387187"/>
                <a:gd name="connsiteY0" fmla="*/ 1445718 h 1445718"/>
                <a:gd name="connsiteX1" fmla="*/ 0 w 1387187"/>
                <a:gd name="connsiteY1" fmla="*/ 1445284 h 1445718"/>
                <a:gd name="connsiteX2" fmla="*/ 19916 w 1387187"/>
                <a:gd name="connsiteY2" fmla="*/ 1295049 h 1445718"/>
                <a:gd name="connsiteX3" fmla="*/ 123825 w 1387187"/>
                <a:gd name="connsiteY3" fmla="*/ 931367 h 1445718"/>
                <a:gd name="connsiteX4" fmla="*/ 342034 w 1387187"/>
                <a:gd name="connsiteY4" fmla="*/ 723549 h 1445718"/>
                <a:gd name="connsiteX5" fmla="*/ 505691 w 1387187"/>
                <a:gd name="connsiteY5" fmla="*/ 662069 h 1445718"/>
                <a:gd name="connsiteX6" fmla="*/ 456334 w 1387187"/>
                <a:gd name="connsiteY6" fmla="*/ 578076 h 1445718"/>
                <a:gd name="connsiteX7" fmla="*/ 456334 w 1387187"/>
                <a:gd name="connsiteY7" fmla="*/ 307912 h 1445718"/>
                <a:gd name="connsiteX8" fmla="*/ 605705 w 1387187"/>
                <a:gd name="connsiteY8" fmla="*/ 41429 h 1445718"/>
                <a:gd name="connsiteX9" fmla="*/ 886691 w 1387187"/>
                <a:gd name="connsiteY9" fmla="*/ 42295 h 1445718"/>
                <a:gd name="connsiteX10" fmla="*/ 1038225 w 1387187"/>
                <a:gd name="connsiteY10" fmla="*/ 359867 h 1445718"/>
                <a:gd name="connsiteX11" fmla="*/ 996661 w 1387187"/>
                <a:gd name="connsiteY11" fmla="*/ 588467 h 1445718"/>
                <a:gd name="connsiteX12" fmla="*/ 927388 w 1387187"/>
                <a:gd name="connsiteY12" fmla="*/ 667481 h 1445718"/>
                <a:gd name="connsiteX13" fmla="*/ 1067665 w 1387187"/>
                <a:gd name="connsiteY13" fmla="*/ 719436 h 1445718"/>
                <a:gd name="connsiteX14" fmla="*/ 1265093 w 1387187"/>
                <a:gd name="connsiteY14" fmla="*/ 931150 h 1445718"/>
                <a:gd name="connsiteX15" fmla="*/ 1366622 w 1387187"/>
                <a:gd name="connsiteY15" fmla="*/ 1300244 h 1445718"/>
                <a:gd name="connsiteX16" fmla="*/ 1387187 w 1387187"/>
                <a:gd name="connsiteY16" fmla="*/ 1445718 h 1445718"/>
                <a:gd name="connsiteX0" fmla="*/ 1387187 w 1387187"/>
                <a:gd name="connsiteY0" fmla="*/ 1445718 h 1445718"/>
                <a:gd name="connsiteX1" fmla="*/ 0 w 1387187"/>
                <a:gd name="connsiteY1" fmla="*/ 1445284 h 1445718"/>
                <a:gd name="connsiteX2" fmla="*/ 19916 w 1387187"/>
                <a:gd name="connsiteY2" fmla="*/ 1295049 h 1445718"/>
                <a:gd name="connsiteX3" fmla="*/ 123825 w 1387187"/>
                <a:gd name="connsiteY3" fmla="*/ 931367 h 1445718"/>
                <a:gd name="connsiteX4" fmla="*/ 342034 w 1387187"/>
                <a:gd name="connsiteY4" fmla="*/ 723549 h 1445718"/>
                <a:gd name="connsiteX5" fmla="*/ 522360 w 1387187"/>
                <a:gd name="connsiteY5" fmla="*/ 662069 h 1445718"/>
                <a:gd name="connsiteX6" fmla="*/ 456334 w 1387187"/>
                <a:gd name="connsiteY6" fmla="*/ 578076 h 1445718"/>
                <a:gd name="connsiteX7" fmla="*/ 456334 w 1387187"/>
                <a:gd name="connsiteY7" fmla="*/ 307912 h 1445718"/>
                <a:gd name="connsiteX8" fmla="*/ 605705 w 1387187"/>
                <a:gd name="connsiteY8" fmla="*/ 41429 h 1445718"/>
                <a:gd name="connsiteX9" fmla="*/ 886691 w 1387187"/>
                <a:gd name="connsiteY9" fmla="*/ 42295 h 1445718"/>
                <a:gd name="connsiteX10" fmla="*/ 1038225 w 1387187"/>
                <a:gd name="connsiteY10" fmla="*/ 359867 h 1445718"/>
                <a:gd name="connsiteX11" fmla="*/ 996661 w 1387187"/>
                <a:gd name="connsiteY11" fmla="*/ 588467 h 1445718"/>
                <a:gd name="connsiteX12" fmla="*/ 927388 w 1387187"/>
                <a:gd name="connsiteY12" fmla="*/ 667481 h 1445718"/>
                <a:gd name="connsiteX13" fmla="*/ 1067665 w 1387187"/>
                <a:gd name="connsiteY13" fmla="*/ 719436 h 1445718"/>
                <a:gd name="connsiteX14" fmla="*/ 1265093 w 1387187"/>
                <a:gd name="connsiteY14" fmla="*/ 931150 h 1445718"/>
                <a:gd name="connsiteX15" fmla="*/ 1366622 w 1387187"/>
                <a:gd name="connsiteY15" fmla="*/ 1300244 h 1445718"/>
                <a:gd name="connsiteX16" fmla="*/ 1387187 w 1387187"/>
                <a:gd name="connsiteY16" fmla="*/ 1445718 h 1445718"/>
                <a:gd name="connsiteX0" fmla="*/ 1387187 w 1387187"/>
                <a:gd name="connsiteY0" fmla="*/ 1445718 h 1445718"/>
                <a:gd name="connsiteX1" fmla="*/ 0 w 1387187"/>
                <a:gd name="connsiteY1" fmla="*/ 1445284 h 1445718"/>
                <a:gd name="connsiteX2" fmla="*/ 19916 w 1387187"/>
                <a:gd name="connsiteY2" fmla="*/ 1295049 h 1445718"/>
                <a:gd name="connsiteX3" fmla="*/ 123825 w 1387187"/>
                <a:gd name="connsiteY3" fmla="*/ 931367 h 1445718"/>
                <a:gd name="connsiteX4" fmla="*/ 342034 w 1387187"/>
                <a:gd name="connsiteY4" fmla="*/ 723549 h 1445718"/>
                <a:gd name="connsiteX5" fmla="*/ 522360 w 1387187"/>
                <a:gd name="connsiteY5" fmla="*/ 662069 h 1445718"/>
                <a:gd name="connsiteX6" fmla="*/ 453953 w 1387187"/>
                <a:gd name="connsiteY6" fmla="*/ 551882 h 1445718"/>
                <a:gd name="connsiteX7" fmla="*/ 456334 w 1387187"/>
                <a:gd name="connsiteY7" fmla="*/ 307912 h 1445718"/>
                <a:gd name="connsiteX8" fmla="*/ 605705 w 1387187"/>
                <a:gd name="connsiteY8" fmla="*/ 41429 h 1445718"/>
                <a:gd name="connsiteX9" fmla="*/ 886691 w 1387187"/>
                <a:gd name="connsiteY9" fmla="*/ 42295 h 1445718"/>
                <a:gd name="connsiteX10" fmla="*/ 1038225 w 1387187"/>
                <a:gd name="connsiteY10" fmla="*/ 359867 h 1445718"/>
                <a:gd name="connsiteX11" fmla="*/ 996661 w 1387187"/>
                <a:gd name="connsiteY11" fmla="*/ 588467 h 1445718"/>
                <a:gd name="connsiteX12" fmla="*/ 927388 w 1387187"/>
                <a:gd name="connsiteY12" fmla="*/ 667481 h 1445718"/>
                <a:gd name="connsiteX13" fmla="*/ 1067665 w 1387187"/>
                <a:gd name="connsiteY13" fmla="*/ 719436 h 1445718"/>
                <a:gd name="connsiteX14" fmla="*/ 1265093 w 1387187"/>
                <a:gd name="connsiteY14" fmla="*/ 931150 h 1445718"/>
                <a:gd name="connsiteX15" fmla="*/ 1366622 w 1387187"/>
                <a:gd name="connsiteY15" fmla="*/ 1300244 h 1445718"/>
                <a:gd name="connsiteX16" fmla="*/ 1387187 w 1387187"/>
                <a:gd name="connsiteY16" fmla="*/ 1445718 h 1445718"/>
                <a:gd name="connsiteX0" fmla="*/ 1387187 w 1387187"/>
                <a:gd name="connsiteY0" fmla="*/ 1445718 h 1445718"/>
                <a:gd name="connsiteX1" fmla="*/ 0 w 1387187"/>
                <a:gd name="connsiteY1" fmla="*/ 1445284 h 1445718"/>
                <a:gd name="connsiteX2" fmla="*/ 19916 w 1387187"/>
                <a:gd name="connsiteY2" fmla="*/ 1295049 h 1445718"/>
                <a:gd name="connsiteX3" fmla="*/ 123825 w 1387187"/>
                <a:gd name="connsiteY3" fmla="*/ 931367 h 1445718"/>
                <a:gd name="connsiteX4" fmla="*/ 342034 w 1387187"/>
                <a:gd name="connsiteY4" fmla="*/ 723549 h 1445718"/>
                <a:gd name="connsiteX5" fmla="*/ 522360 w 1387187"/>
                <a:gd name="connsiteY5" fmla="*/ 662069 h 1445718"/>
                <a:gd name="connsiteX6" fmla="*/ 453953 w 1387187"/>
                <a:gd name="connsiteY6" fmla="*/ 551882 h 1445718"/>
                <a:gd name="connsiteX7" fmla="*/ 456334 w 1387187"/>
                <a:gd name="connsiteY7" fmla="*/ 307912 h 1445718"/>
                <a:gd name="connsiteX8" fmla="*/ 605705 w 1387187"/>
                <a:gd name="connsiteY8" fmla="*/ 41429 h 1445718"/>
                <a:gd name="connsiteX9" fmla="*/ 886691 w 1387187"/>
                <a:gd name="connsiteY9" fmla="*/ 42295 h 1445718"/>
                <a:gd name="connsiteX10" fmla="*/ 1038225 w 1387187"/>
                <a:gd name="connsiteY10" fmla="*/ 359867 h 1445718"/>
                <a:gd name="connsiteX11" fmla="*/ 996661 w 1387187"/>
                <a:gd name="connsiteY11" fmla="*/ 588467 h 1445718"/>
                <a:gd name="connsiteX12" fmla="*/ 927388 w 1387187"/>
                <a:gd name="connsiteY12" fmla="*/ 667481 h 1445718"/>
                <a:gd name="connsiteX13" fmla="*/ 1067665 w 1387187"/>
                <a:gd name="connsiteY13" fmla="*/ 719436 h 1445718"/>
                <a:gd name="connsiteX14" fmla="*/ 1265093 w 1387187"/>
                <a:gd name="connsiteY14" fmla="*/ 931150 h 1445718"/>
                <a:gd name="connsiteX15" fmla="*/ 1366622 w 1387187"/>
                <a:gd name="connsiteY15" fmla="*/ 1300244 h 1445718"/>
                <a:gd name="connsiteX16" fmla="*/ 1387187 w 1387187"/>
                <a:gd name="connsiteY16" fmla="*/ 1445718 h 1445718"/>
                <a:gd name="connsiteX0" fmla="*/ 1387187 w 1387187"/>
                <a:gd name="connsiteY0" fmla="*/ 1445718 h 1445718"/>
                <a:gd name="connsiteX1" fmla="*/ 0 w 1387187"/>
                <a:gd name="connsiteY1" fmla="*/ 1445284 h 1445718"/>
                <a:gd name="connsiteX2" fmla="*/ 19916 w 1387187"/>
                <a:gd name="connsiteY2" fmla="*/ 1295049 h 1445718"/>
                <a:gd name="connsiteX3" fmla="*/ 123825 w 1387187"/>
                <a:gd name="connsiteY3" fmla="*/ 931367 h 1445718"/>
                <a:gd name="connsiteX4" fmla="*/ 342034 w 1387187"/>
                <a:gd name="connsiteY4" fmla="*/ 723549 h 1445718"/>
                <a:gd name="connsiteX5" fmla="*/ 522360 w 1387187"/>
                <a:gd name="connsiteY5" fmla="*/ 662069 h 1445718"/>
                <a:gd name="connsiteX6" fmla="*/ 453953 w 1387187"/>
                <a:gd name="connsiteY6" fmla="*/ 551882 h 1445718"/>
                <a:gd name="connsiteX7" fmla="*/ 484909 w 1387187"/>
                <a:gd name="connsiteY7" fmla="*/ 260287 h 1445718"/>
                <a:gd name="connsiteX8" fmla="*/ 605705 w 1387187"/>
                <a:gd name="connsiteY8" fmla="*/ 41429 h 1445718"/>
                <a:gd name="connsiteX9" fmla="*/ 886691 w 1387187"/>
                <a:gd name="connsiteY9" fmla="*/ 42295 h 1445718"/>
                <a:gd name="connsiteX10" fmla="*/ 1038225 w 1387187"/>
                <a:gd name="connsiteY10" fmla="*/ 359867 h 1445718"/>
                <a:gd name="connsiteX11" fmla="*/ 996661 w 1387187"/>
                <a:gd name="connsiteY11" fmla="*/ 588467 h 1445718"/>
                <a:gd name="connsiteX12" fmla="*/ 927388 w 1387187"/>
                <a:gd name="connsiteY12" fmla="*/ 667481 h 1445718"/>
                <a:gd name="connsiteX13" fmla="*/ 1067665 w 1387187"/>
                <a:gd name="connsiteY13" fmla="*/ 719436 h 1445718"/>
                <a:gd name="connsiteX14" fmla="*/ 1265093 w 1387187"/>
                <a:gd name="connsiteY14" fmla="*/ 931150 h 1445718"/>
                <a:gd name="connsiteX15" fmla="*/ 1366622 w 1387187"/>
                <a:gd name="connsiteY15" fmla="*/ 1300244 h 1445718"/>
                <a:gd name="connsiteX16" fmla="*/ 1387187 w 1387187"/>
                <a:gd name="connsiteY16" fmla="*/ 1445718 h 1445718"/>
                <a:gd name="connsiteX0" fmla="*/ 1387187 w 1387187"/>
                <a:gd name="connsiteY0" fmla="*/ 1445718 h 1445718"/>
                <a:gd name="connsiteX1" fmla="*/ 0 w 1387187"/>
                <a:gd name="connsiteY1" fmla="*/ 1445284 h 1445718"/>
                <a:gd name="connsiteX2" fmla="*/ 19916 w 1387187"/>
                <a:gd name="connsiteY2" fmla="*/ 1295049 h 1445718"/>
                <a:gd name="connsiteX3" fmla="*/ 123825 w 1387187"/>
                <a:gd name="connsiteY3" fmla="*/ 931367 h 1445718"/>
                <a:gd name="connsiteX4" fmla="*/ 342034 w 1387187"/>
                <a:gd name="connsiteY4" fmla="*/ 723549 h 1445718"/>
                <a:gd name="connsiteX5" fmla="*/ 522360 w 1387187"/>
                <a:gd name="connsiteY5" fmla="*/ 662069 h 1445718"/>
                <a:gd name="connsiteX6" fmla="*/ 453953 w 1387187"/>
                <a:gd name="connsiteY6" fmla="*/ 551882 h 1445718"/>
                <a:gd name="connsiteX7" fmla="*/ 473003 w 1387187"/>
                <a:gd name="connsiteY7" fmla="*/ 253143 h 1445718"/>
                <a:gd name="connsiteX8" fmla="*/ 605705 w 1387187"/>
                <a:gd name="connsiteY8" fmla="*/ 41429 h 1445718"/>
                <a:gd name="connsiteX9" fmla="*/ 886691 w 1387187"/>
                <a:gd name="connsiteY9" fmla="*/ 42295 h 1445718"/>
                <a:gd name="connsiteX10" fmla="*/ 1038225 w 1387187"/>
                <a:gd name="connsiteY10" fmla="*/ 359867 h 1445718"/>
                <a:gd name="connsiteX11" fmla="*/ 996661 w 1387187"/>
                <a:gd name="connsiteY11" fmla="*/ 588467 h 1445718"/>
                <a:gd name="connsiteX12" fmla="*/ 927388 w 1387187"/>
                <a:gd name="connsiteY12" fmla="*/ 667481 h 1445718"/>
                <a:gd name="connsiteX13" fmla="*/ 1067665 w 1387187"/>
                <a:gd name="connsiteY13" fmla="*/ 719436 h 1445718"/>
                <a:gd name="connsiteX14" fmla="*/ 1265093 w 1387187"/>
                <a:gd name="connsiteY14" fmla="*/ 931150 h 1445718"/>
                <a:gd name="connsiteX15" fmla="*/ 1366622 w 1387187"/>
                <a:gd name="connsiteY15" fmla="*/ 1300244 h 1445718"/>
                <a:gd name="connsiteX16" fmla="*/ 1387187 w 1387187"/>
                <a:gd name="connsiteY16" fmla="*/ 1445718 h 1445718"/>
                <a:gd name="connsiteX0" fmla="*/ 1387187 w 1387187"/>
                <a:gd name="connsiteY0" fmla="*/ 1445718 h 1445718"/>
                <a:gd name="connsiteX1" fmla="*/ 0 w 1387187"/>
                <a:gd name="connsiteY1" fmla="*/ 1445284 h 1445718"/>
                <a:gd name="connsiteX2" fmla="*/ 19916 w 1387187"/>
                <a:gd name="connsiteY2" fmla="*/ 1295049 h 1445718"/>
                <a:gd name="connsiteX3" fmla="*/ 123825 w 1387187"/>
                <a:gd name="connsiteY3" fmla="*/ 931367 h 1445718"/>
                <a:gd name="connsiteX4" fmla="*/ 342034 w 1387187"/>
                <a:gd name="connsiteY4" fmla="*/ 723549 h 1445718"/>
                <a:gd name="connsiteX5" fmla="*/ 489022 w 1387187"/>
                <a:gd name="connsiteY5" fmla="*/ 662069 h 1445718"/>
                <a:gd name="connsiteX6" fmla="*/ 453953 w 1387187"/>
                <a:gd name="connsiteY6" fmla="*/ 551882 h 1445718"/>
                <a:gd name="connsiteX7" fmla="*/ 473003 w 1387187"/>
                <a:gd name="connsiteY7" fmla="*/ 253143 h 1445718"/>
                <a:gd name="connsiteX8" fmla="*/ 605705 w 1387187"/>
                <a:gd name="connsiteY8" fmla="*/ 41429 h 1445718"/>
                <a:gd name="connsiteX9" fmla="*/ 886691 w 1387187"/>
                <a:gd name="connsiteY9" fmla="*/ 42295 h 1445718"/>
                <a:gd name="connsiteX10" fmla="*/ 1038225 w 1387187"/>
                <a:gd name="connsiteY10" fmla="*/ 359867 h 1445718"/>
                <a:gd name="connsiteX11" fmla="*/ 996661 w 1387187"/>
                <a:gd name="connsiteY11" fmla="*/ 588467 h 1445718"/>
                <a:gd name="connsiteX12" fmla="*/ 927388 w 1387187"/>
                <a:gd name="connsiteY12" fmla="*/ 667481 h 1445718"/>
                <a:gd name="connsiteX13" fmla="*/ 1067665 w 1387187"/>
                <a:gd name="connsiteY13" fmla="*/ 719436 h 1445718"/>
                <a:gd name="connsiteX14" fmla="*/ 1265093 w 1387187"/>
                <a:gd name="connsiteY14" fmla="*/ 931150 h 1445718"/>
                <a:gd name="connsiteX15" fmla="*/ 1366622 w 1387187"/>
                <a:gd name="connsiteY15" fmla="*/ 1300244 h 1445718"/>
                <a:gd name="connsiteX16" fmla="*/ 1387187 w 1387187"/>
                <a:gd name="connsiteY16" fmla="*/ 1445718 h 1445718"/>
                <a:gd name="connsiteX0" fmla="*/ 1387187 w 1387187"/>
                <a:gd name="connsiteY0" fmla="*/ 1445718 h 1445718"/>
                <a:gd name="connsiteX1" fmla="*/ 0 w 1387187"/>
                <a:gd name="connsiteY1" fmla="*/ 1445284 h 1445718"/>
                <a:gd name="connsiteX2" fmla="*/ 19916 w 1387187"/>
                <a:gd name="connsiteY2" fmla="*/ 1295049 h 1445718"/>
                <a:gd name="connsiteX3" fmla="*/ 123825 w 1387187"/>
                <a:gd name="connsiteY3" fmla="*/ 931367 h 1445718"/>
                <a:gd name="connsiteX4" fmla="*/ 342034 w 1387187"/>
                <a:gd name="connsiteY4" fmla="*/ 723549 h 1445718"/>
                <a:gd name="connsiteX5" fmla="*/ 489022 w 1387187"/>
                <a:gd name="connsiteY5" fmla="*/ 662069 h 1445718"/>
                <a:gd name="connsiteX6" fmla="*/ 434903 w 1387187"/>
                <a:gd name="connsiteY6" fmla="*/ 549501 h 1445718"/>
                <a:gd name="connsiteX7" fmla="*/ 473003 w 1387187"/>
                <a:gd name="connsiteY7" fmla="*/ 253143 h 1445718"/>
                <a:gd name="connsiteX8" fmla="*/ 605705 w 1387187"/>
                <a:gd name="connsiteY8" fmla="*/ 41429 h 1445718"/>
                <a:gd name="connsiteX9" fmla="*/ 886691 w 1387187"/>
                <a:gd name="connsiteY9" fmla="*/ 42295 h 1445718"/>
                <a:gd name="connsiteX10" fmla="*/ 1038225 w 1387187"/>
                <a:gd name="connsiteY10" fmla="*/ 359867 h 1445718"/>
                <a:gd name="connsiteX11" fmla="*/ 996661 w 1387187"/>
                <a:gd name="connsiteY11" fmla="*/ 588467 h 1445718"/>
                <a:gd name="connsiteX12" fmla="*/ 927388 w 1387187"/>
                <a:gd name="connsiteY12" fmla="*/ 667481 h 1445718"/>
                <a:gd name="connsiteX13" fmla="*/ 1067665 w 1387187"/>
                <a:gd name="connsiteY13" fmla="*/ 719436 h 1445718"/>
                <a:gd name="connsiteX14" fmla="*/ 1265093 w 1387187"/>
                <a:gd name="connsiteY14" fmla="*/ 931150 h 1445718"/>
                <a:gd name="connsiteX15" fmla="*/ 1366622 w 1387187"/>
                <a:gd name="connsiteY15" fmla="*/ 1300244 h 1445718"/>
                <a:gd name="connsiteX16" fmla="*/ 1387187 w 1387187"/>
                <a:gd name="connsiteY16" fmla="*/ 1445718 h 1445718"/>
                <a:gd name="connsiteX0" fmla="*/ 1387187 w 1387187"/>
                <a:gd name="connsiteY0" fmla="*/ 1445718 h 1445718"/>
                <a:gd name="connsiteX1" fmla="*/ 0 w 1387187"/>
                <a:gd name="connsiteY1" fmla="*/ 1445284 h 1445718"/>
                <a:gd name="connsiteX2" fmla="*/ 19916 w 1387187"/>
                <a:gd name="connsiteY2" fmla="*/ 1295049 h 1445718"/>
                <a:gd name="connsiteX3" fmla="*/ 123825 w 1387187"/>
                <a:gd name="connsiteY3" fmla="*/ 931367 h 1445718"/>
                <a:gd name="connsiteX4" fmla="*/ 342034 w 1387187"/>
                <a:gd name="connsiteY4" fmla="*/ 723549 h 1445718"/>
                <a:gd name="connsiteX5" fmla="*/ 489022 w 1387187"/>
                <a:gd name="connsiteY5" fmla="*/ 662069 h 1445718"/>
                <a:gd name="connsiteX6" fmla="*/ 434903 w 1387187"/>
                <a:gd name="connsiteY6" fmla="*/ 549501 h 1445718"/>
                <a:gd name="connsiteX7" fmla="*/ 449190 w 1387187"/>
                <a:gd name="connsiteY7" fmla="*/ 248381 h 1445718"/>
                <a:gd name="connsiteX8" fmla="*/ 605705 w 1387187"/>
                <a:gd name="connsiteY8" fmla="*/ 41429 h 1445718"/>
                <a:gd name="connsiteX9" fmla="*/ 886691 w 1387187"/>
                <a:gd name="connsiteY9" fmla="*/ 42295 h 1445718"/>
                <a:gd name="connsiteX10" fmla="*/ 1038225 w 1387187"/>
                <a:gd name="connsiteY10" fmla="*/ 359867 h 1445718"/>
                <a:gd name="connsiteX11" fmla="*/ 996661 w 1387187"/>
                <a:gd name="connsiteY11" fmla="*/ 588467 h 1445718"/>
                <a:gd name="connsiteX12" fmla="*/ 927388 w 1387187"/>
                <a:gd name="connsiteY12" fmla="*/ 667481 h 1445718"/>
                <a:gd name="connsiteX13" fmla="*/ 1067665 w 1387187"/>
                <a:gd name="connsiteY13" fmla="*/ 719436 h 1445718"/>
                <a:gd name="connsiteX14" fmla="*/ 1265093 w 1387187"/>
                <a:gd name="connsiteY14" fmla="*/ 931150 h 1445718"/>
                <a:gd name="connsiteX15" fmla="*/ 1366622 w 1387187"/>
                <a:gd name="connsiteY15" fmla="*/ 1300244 h 1445718"/>
                <a:gd name="connsiteX16" fmla="*/ 1387187 w 1387187"/>
                <a:gd name="connsiteY16" fmla="*/ 1445718 h 1445718"/>
                <a:gd name="connsiteX0" fmla="*/ 1387187 w 1387187"/>
                <a:gd name="connsiteY0" fmla="*/ 1447125 h 1447125"/>
                <a:gd name="connsiteX1" fmla="*/ 0 w 1387187"/>
                <a:gd name="connsiteY1" fmla="*/ 1446691 h 1447125"/>
                <a:gd name="connsiteX2" fmla="*/ 19916 w 1387187"/>
                <a:gd name="connsiteY2" fmla="*/ 1296456 h 1447125"/>
                <a:gd name="connsiteX3" fmla="*/ 123825 w 1387187"/>
                <a:gd name="connsiteY3" fmla="*/ 932774 h 1447125"/>
                <a:gd name="connsiteX4" fmla="*/ 342034 w 1387187"/>
                <a:gd name="connsiteY4" fmla="*/ 724956 h 1447125"/>
                <a:gd name="connsiteX5" fmla="*/ 489022 w 1387187"/>
                <a:gd name="connsiteY5" fmla="*/ 663476 h 1447125"/>
                <a:gd name="connsiteX6" fmla="*/ 434903 w 1387187"/>
                <a:gd name="connsiteY6" fmla="*/ 550908 h 1447125"/>
                <a:gd name="connsiteX7" fmla="*/ 449190 w 1387187"/>
                <a:gd name="connsiteY7" fmla="*/ 249788 h 1447125"/>
                <a:gd name="connsiteX8" fmla="*/ 567605 w 1387187"/>
                <a:gd name="connsiteY8" fmla="*/ 40455 h 1447125"/>
                <a:gd name="connsiteX9" fmla="*/ 886691 w 1387187"/>
                <a:gd name="connsiteY9" fmla="*/ 43702 h 1447125"/>
                <a:gd name="connsiteX10" fmla="*/ 1038225 w 1387187"/>
                <a:gd name="connsiteY10" fmla="*/ 361274 h 1447125"/>
                <a:gd name="connsiteX11" fmla="*/ 996661 w 1387187"/>
                <a:gd name="connsiteY11" fmla="*/ 589874 h 1447125"/>
                <a:gd name="connsiteX12" fmla="*/ 927388 w 1387187"/>
                <a:gd name="connsiteY12" fmla="*/ 668888 h 1447125"/>
                <a:gd name="connsiteX13" fmla="*/ 1067665 w 1387187"/>
                <a:gd name="connsiteY13" fmla="*/ 720843 h 1447125"/>
                <a:gd name="connsiteX14" fmla="*/ 1265093 w 1387187"/>
                <a:gd name="connsiteY14" fmla="*/ 932557 h 1447125"/>
                <a:gd name="connsiteX15" fmla="*/ 1366622 w 1387187"/>
                <a:gd name="connsiteY15" fmla="*/ 1301651 h 1447125"/>
                <a:gd name="connsiteX16" fmla="*/ 1387187 w 1387187"/>
                <a:gd name="connsiteY16" fmla="*/ 1447125 h 1447125"/>
                <a:gd name="connsiteX0" fmla="*/ 1387187 w 1387187"/>
                <a:gd name="connsiteY0" fmla="*/ 1450594 h 1450594"/>
                <a:gd name="connsiteX1" fmla="*/ 0 w 1387187"/>
                <a:gd name="connsiteY1" fmla="*/ 1450160 h 1450594"/>
                <a:gd name="connsiteX2" fmla="*/ 19916 w 1387187"/>
                <a:gd name="connsiteY2" fmla="*/ 1299925 h 1450594"/>
                <a:gd name="connsiteX3" fmla="*/ 123825 w 1387187"/>
                <a:gd name="connsiteY3" fmla="*/ 936243 h 1450594"/>
                <a:gd name="connsiteX4" fmla="*/ 342034 w 1387187"/>
                <a:gd name="connsiteY4" fmla="*/ 728425 h 1450594"/>
                <a:gd name="connsiteX5" fmla="*/ 489022 w 1387187"/>
                <a:gd name="connsiteY5" fmla="*/ 666945 h 1450594"/>
                <a:gd name="connsiteX6" fmla="*/ 434903 w 1387187"/>
                <a:gd name="connsiteY6" fmla="*/ 554377 h 1450594"/>
                <a:gd name="connsiteX7" fmla="*/ 449190 w 1387187"/>
                <a:gd name="connsiteY7" fmla="*/ 253257 h 1450594"/>
                <a:gd name="connsiteX8" fmla="*/ 567605 w 1387187"/>
                <a:gd name="connsiteY8" fmla="*/ 43924 h 1450594"/>
                <a:gd name="connsiteX9" fmla="*/ 862879 w 1387187"/>
                <a:gd name="connsiteY9" fmla="*/ 40027 h 1450594"/>
                <a:gd name="connsiteX10" fmla="*/ 1038225 w 1387187"/>
                <a:gd name="connsiteY10" fmla="*/ 364743 h 1450594"/>
                <a:gd name="connsiteX11" fmla="*/ 996661 w 1387187"/>
                <a:gd name="connsiteY11" fmla="*/ 593343 h 1450594"/>
                <a:gd name="connsiteX12" fmla="*/ 927388 w 1387187"/>
                <a:gd name="connsiteY12" fmla="*/ 672357 h 1450594"/>
                <a:gd name="connsiteX13" fmla="*/ 1067665 w 1387187"/>
                <a:gd name="connsiteY13" fmla="*/ 724312 h 1450594"/>
                <a:gd name="connsiteX14" fmla="*/ 1265093 w 1387187"/>
                <a:gd name="connsiteY14" fmla="*/ 936026 h 1450594"/>
                <a:gd name="connsiteX15" fmla="*/ 1366622 w 1387187"/>
                <a:gd name="connsiteY15" fmla="*/ 1305120 h 1450594"/>
                <a:gd name="connsiteX16" fmla="*/ 1387187 w 1387187"/>
                <a:gd name="connsiteY16" fmla="*/ 1450594 h 1450594"/>
                <a:gd name="connsiteX0" fmla="*/ 1387187 w 1387187"/>
                <a:gd name="connsiteY0" fmla="*/ 1443705 h 1443705"/>
                <a:gd name="connsiteX1" fmla="*/ 0 w 1387187"/>
                <a:gd name="connsiteY1" fmla="*/ 1443271 h 1443705"/>
                <a:gd name="connsiteX2" fmla="*/ 19916 w 1387187"/>
                <a:gd name="connsiteY2" fmla="*/ 1293036 h 1443705"/>
                <a:gd name="connsiteX3" fmla="*/ 123825 w 1387187"/>
                <a:gd name="connsiteY3" fmla="*/ 929354 h 1443705"/>
                <a:gd name="connsiteX4" fmla="*/ 342034 w 1387187"/>
                <a:gd name="connsiteY4" fmla="*/ 721536 h 1443705"/>
                <a:gd name="connsiteX5" fmla="*/ 489022 w 1387187"/>
                <a:gd name="connsiteY5" fmla="*/ 660056 h 1443705"/>
                <a:gd name="connsiteX6" fmla="*/ 434903 w 1387187"/>
                <a:gd name="connsiteY6" fmla="*/ 547488 h 1443705"/>
                <a:gd name="connsiteX7" fmla="*/ 449190 w 1387187"/>
                <a:gd name="connsiteY7" fmla="*/ 246368 h 1443705"/>
                <a:gd name="connsiteX8" fmla="*/ 567605 w 1387187"/>
                <a:gd name="connsiteY8" fmla="*/ 37035 h 1443705"/>
                <a:gd name="connsiteX9" fmla="*/ 862879 w 1387187"/>
                <a:gd name="connsiteY9" fmla="*/ 33138 h 1443705"/>
                <a:gd name="connsiteX10" fmla="*/ 981075 w 1387187"/>
                <a:gd name="connsiteY10" fmla="*/ 243554 h 1443705"/>
                <a:gd name="connsiteX11" fmla="*/ 996661 w 1387187"/>
                <a:gd name="connsiteY11" fmla="*/ 586454 h 1443705"/>
                <a:gd name="connsiteX12" fmla="*/ 927388 w 1387187"/>
                <a:gd name="connsiteY12" fmla="*/ 665468 h 1443705"/>
                <a:gd name="connsiteX13" fmla="*/ 1067665 w 1387187"/>
                <a:gd name="connsiteY13" fmla="*/ 717423 h 1443705"/>
                <a:gd name="connsiteX14" fmla="*/ 1265093 w 1387187"/>
                <a:gd name="connsiteY14" fmla="*/ 929137 h 1443705"/>
                <a:gd name="connsiteX15" fmla="*/ 1366622 w 1387187"/>
                <a:gd name="connsiteY15" fmla="*/ 1298231 h 1443705"/>
                <a:gd name="connsiteX16" fmla="*/ 1387187 w 1387187"/>
                <a:gd name="connsiteY16" fmla="*/ 1443705 h 1443705"/>
                <a:gd name="connsiteX0" fmla="*/ 1387187 w 1387187"/>
                <a:gd name="connsiteY0" fmla="*/ 1444112 h 1444112"/>
                <a:gd name="connsiteX1" fmla="*/ 0 w 1387187"/>
                <a:gd name="connsiteY1" fmla="*/ 1443678 h 1444112"/>
                <a:gd name="connsiteX2" fmla="*/ 19916 w 1387187"/>
                <a:gd name="connsiteY2" fmla="*/ 1293443 h 1444112"/>
                <a:gd name="connsiteX3" fmla="*/ 123825 w 1387187"/>
                <a:gd name="connsiteY3" fmla="*/ 929761 h 1444112"/>
                <a:gd name="connsiteX4" fmla="*/ 342034 w 1387187"/>
                <a:gd name="connsiteY4" fmla="*/ 721943 h 1444112"/>
                <a:gd name="connsiteX5" fmla="*/ 489022 w 1387187"/>
                <a:gd name="connsiteY5" fmla="*/ 660463 h 1444112"/>
                <a:gd name="connsiteX6" fmla="*/ 434903 w 1387187"/>
                <a:gd name="connsiteY6" fmla="*/ 547895 h 1444112"/>
                <a:gd name="connsiteX7" fmla="*/ 449190 w 1387187"/>
                <a:gd name="connsiteY7" fmla="*/ 246775 h 1444112"/>
                <a:gd name="connsiteX8" fmla="*/ 567605 w 1387187"/>
                <a:gd name="connsiteY8" fmla="*/ 37442 h 1444112"/>
                <a:gd name="connsiteX9" fmla="*/ 862879 w 1387187"/>
                <a:gd name="connsiteY9" fmla="*/ 33545 h 1444112"/>
                <a:gd name="connsiteX10" fmla="*/ 952500 w 1387187"/>
                <a:gd name="connsiteY10" fmla="*/ 251105 h 1444112"/>
                <a:gd name="connsiteX11" fmla="*/ 996661 w 1387187"/>
                <a:gd name="connsiteY11" fmla="*/ 586861 h 1444112"/>
                <a:gd name="connsiteX12" fmla="*/ 927388 w 1387187"/>
                <a:gd name="connsiteY12" fmla="*/ 665875 h 1444112"/>
                <a:gd name="connsiteX13" fmla="*/ 1067665 w 1387187"/>
                <a:gd name="connsiteY13" fmla="*/ 717830 h 1444112"/>
                <a:gd name="connsiteX14" fmla="*/ 1265093 w 1387187"/>
                <a:gd name="connsiteY14" fmla="*/ 929544 h 1444112"/>
                <a:gd name="connsiteX15" fmla="*/ 1366622 w 1387187"/>
                <a:gd name="connsiteY15" fmla="*/ 1298638 h 1444112"/>
                <a:gd name="connsiteX16" fmla="*/ 1387187 w 1387187"/>
                <a:gd name="connsiteY16" fmla="*/ 1444112 h 1444112"/>
                <a:gd name="connsiteX0" fmla="*/ 1387187 w 1387187"/>
                <a:gd name="connsiteY0" fmla="*/ 1444112 h 1444112"/>
                <a:gd name="connsiteX1" fmla="*/ 0 w 1387187"/>
                <a:gd name="connsiteY1" fmla="*/ 1443678 h 1444112"/>
                <a:gd name="connsiteX2" fmla="*/ 19916 w 1387187"/>
                <a:gd name="connsiteY2" fmla="*/ 1293443 h 1444112"/>
                <a:gd name="connsiteX3" fmla="*/ 123825 w 1387187"/>
                <a:gd name="connsiteY3" fmla="*/ 929761 h 1444112"/>
                <a:gd name="connsiteX4" fmla="*/ 342034 w 1387187"/>
                <a:gd name="connsiteY4" fmla="*/ 721943 h 1444112"/>
                <a:gd name="connsiteX5" fmla="*/ 489022 w 1387187"/>
                <a:gd name="connsiteY5" fmla="*/ 660463 h 1444112"/>
                <a:gd name="connsiteX6" fmla="*/ 434903 w 1387187"/>
                <a:gd name="connsiteY6" fmla="*/ 547895 h 1444112"/>
                <a:gd name="connsiteX7" fmla="*/ 449190 w 1387187"/>
                <a:gd name="connsiteY7" fmla="*/ 246775 h 1444112"/>
                <a:gd name="connsiteX8" fmla="*/ 567605 w 1387187"/>
                <a:gd name="connsiteY8" fmla="*/ 37442 h 1444112"/>
                <a:gd name="connsiteX9" fmla="*/ 862879 w 1387187"/>
                <a:gd name="connsiteY9" fmla="*/ 33545 h 1444112"/>
                <a:gd name="connsiteX10" fmla="*/ 952500 w 1387187"/>
                <a:gd name="connsiteY10" fmla="*/ 251105 h 1444112"/>
                <a:gd name="connsiteX11" fmla="*/ 956180 w 1387187"/>
                <a:gd name="connsiteY11" fmla="*/ 548761 h 1444112"/>
                <a:gd name="connsiteX12" fmla="*/ 927388 w 1387187"/>
                <a:gd name="connsiteY12" fmla="*/ 665875 h 1444112"/>
                <a:gd name="connsiteX13" fmla="*/ 1067665 w 1387187"/>
                <a:gd name="connsiteY13" fmla="*/ 717830 h 1444112"/>
                <a:gd name="connsiteX14" fmla="*/ 1265093 w 1387187"/>
                <a:gd name="connsiteY14" fmla="*/ 929544 h 1444112"/>
                <a:gd name="connsiteX15" fmla="*/ 1366622 w 1387187"/>
                <a:gd name="connsiteY15" fmla="*/ 1298638 h 1444112"/>
                <a:gd name="connsiteX16" fmla="*/ 1387187 w 1387187"/>
                <a:gd name="connsiteY16" fmla="*/ 1444112 h 1444112"/>
                <a:gd name="connsiteX0" fmla="*/ 1387187 w 1387187"/>
                <a:gd name="connsiteY0" fmla="*/ 1444112 h 1444112"/>
                <a:gd name="connsiteX1" fmla="*/ 0 w 1387187"/>
                <a:gd name="connsiteY1" fmla="*/ 1443678 h 1444112"/>
                <a:gd name="connsiteX2" fmla="*/ 19916 w 1387187"/>
                <a:gd name="connsiteY2" fmla="*/ 1293443 h 1444112"/>
                <a:gd name="connsiteX3" fmla="*/ 123825 w 1387187"/>
                <a:gd name="connsiteY3" fmla="*/ 929761 h 1444112"/>
                <a:gd name="connsiteX4" fmla="*/ 342034 w 1387187"/>
                <a:gd name="connsiteY4" fmla="*/ 721943 h 1444112"/>
                <a:gd name="connsiteX5" fmla="*/ 489022 w 1387187"/>
                <a:gd name="connsiteY5" fmla="*/ 660463 h 1444112"/>
                <a:gd name="connsiteX6" fmla="*/ 434903 w 1387187"/>
                <a:gd name="connsiteY6" fmla="*/ 547895 h 1444112"/>
                <a:gd name="connsiteX7" fmla="*/ 449190 w 1387187"/>
                <a:gd name="connsiteY7" fmla="*/ 246775 h 1444112"/>
                <a:gd name="connsiteX8" fmla="*/ 567605 w 1387187"/>
                <a:gd name="connsiteY8" fmla="*/ 37442 h 1444112"/>
                <a:gd name="connsiteX9" fmla="*/ 862879 w 1387187"/>
                <a:gd name="connsiteY9" fmla="*/ 33545 h 1444112"/>
                <a:gd name="connsiteX10" fmla="*/ 952500 w 1387187"/>
                <a:gd name="connsiteY10" fmla="*/ 251105 h 1444112"/>
                <a:gd name="connsiteX11" fmla="*/ 956180 w 1387187"/>
                <a:gd name="connsiteY11" fmla="*/ 548761 h 1444112"/>
                <a:gd name="connsiteX12" fmla="*/ 886906 w 1387187"/>
                <a:gd name="connsiteY12" fmla="*/ 665875 h 1444112"/>
                <a:gd name="connsiteX13" fmla="*/ 1067665 w 1387187"/>
                <a:gd name="connsiteY13" fmla="*/ 717830 h 1444112"/>
                <a:gd name="connsiteX14" fmla="*/ 1265093 w 1387187"/>
                <a:gd name="connsiteY14" fmla="*/ 929544 h 1444112"/>
                <a:gd name="connsiteX15" fmla="*/ 1366622 w 1387187"/>
                <a:gd name="connsiteY15" fmla="*/ 1298638 h 1444112"/>
                <a:gd name="connsiteX16" fmla="*/ 1387187 w 1387187"/>
                <a:gd name="connsiteY16" fmla="*/ 1444112 h 1444112"/>
                <a:gd name="connsiteX0" fmla="*/ 1387187 w 1387187"/>
                <a:gd name="connsiteY0" fmla="*/ 1444112 h 1444112"/>
                <a:gd name="connsiteX1" fmla="*/ 0 w 1387187"/>
                <a:gd name="connsiteY1" fmla="*/ 1443678 h 1444112"/>
                <a:gd name="connsiteX2" fmla="*/ 19916 w 1387187"/>
                <a:gd name="connsiteY2" fmla="*/ 1293443 h 1444112"/>
                <a:gd name="connsiteX3" fmla="*/ 123825 w 1387187"/>
                <a:gd name="connsiteY3" fmla="*/ 929761 h 1444112"/>
                <a:gd name="connsiteX4" fmla="*/ 342034 w 1387187"/>
                <a:gd name="connsiteY4" fmla="*/ 721943 h 1444112"/>
                <a:gd name="connsiteX5" fmla="*/ 489022 w 1387187"/>
                <a:gd name="connsiteY5" fmla="*/ 660463 h 1444112"/>
                <a:gd name="connsiteX6" fmla="*/ 434903 w 1387187"/>
                <a:gd name="connsiteY6" fmla="*/ 547895 h 1444112"/>
                <a:gd name="connsiteX7" fmla="*/ 439665 w 1387187"/>
                <a:gd name="connsiteY7" fmla="*/ 320593 h 1444112"/>
                <a:gd name="connsiteX8" fmla="*/ 567605 w 1387187"/>
                <a:gd name="connsiteY8" fmla="*/ 37442 h 1444112"/>
                <a:gd name="connsiteX9" fmla="*/ 862879 w 1387187"/>
                <a:gd name="connsiteY9" fmla="*/ 33545 h 1444112"/>
                <a:gd name="connsiteX10" fmla="*/ 952500 w 1387187"/>
                <a:gd name="connsiteY10" fmla="*/ 251105 h 1444112"/>
                <a:gd name="connsiteX11" fmla="*/ 956180 w 1387187"/>
                <a:gd name="connsiteY11" fmla="*/ 548761 h 1444112"/>
                <a:gd name="connsiteX12" fmla="*/ 886906 w 1387187"/>
                <a:gd name="connsiteY12" fmla="*/ 665875 h 1444112"/>
                <a:gd name="connsiteX13" fmla="*/ 1067665 w 1387187"/>
                <a:gd name="connsiteY13" fmla="*/ 717830 h 1444112"/>
                <a:gd name="connsiteX14" fmla="*/ 1265093 w 1387187"/>
                <a:gd name="connsiteY14" fmla="*/ 929544 h 1444112"/>
                <a:gd name="connsiteX15" fmla="*/ 1366622 w 1387187"/>
                <a:gd name="connsiteY15" fmla="*/ 1298638 h 1444112"/>
                <a:gd name="connsiteX16" fmla="*/ 1387187 w 1387187"/>
                <a:gd name="connsiteY16" fmla="*/ 1444112 h 1444112"/>
                <a:gd name="connsiteX0" fmla="*/ 1387187 w 1387187"/>
                <a:gd name="connsiteY0" fmla="*/ 1414870 h 1414870"/>
                <a:gd name="connsiteX1" fmla="*/ 0 w 1387187"/>
                <a:gd name="connsiteY1" fmla="*/ 1414436 h 1414870"/>
                <a:gd name="connsiteX2" fmla="*/ 19916 w 1387187"/>
                <a:gd name="connsiteY2" fmla="*/ 1264201 h 1414870"/>
                <a:gd name="connsiteX3" fmla="*/ 123825 w 1387187"/>
                <a:gd name="connsiteY3" fmla="*/ 900519 h 1414870"/>
                <a:gd name="connsiteX4" fmla="*/ 342034 w 1387187"/>
                <a:gd name="connsiteY4" fmla="*/ 692701 h 1414870"/>
                <a:gd name="connsiteX5" fmla="*/ 489022 w 1387187"/>
                <a:gd name="connsiteY5" fmla="*/ 631221 h 1414870"/>
                <a:gd name="connsiteX6" fmla="*/ 434903 w 1387187"/>
                <a:gd name="connsiteY6" fmla="*/ 518653 h 1414870"/>
                <a:gd name="connsiteX7" fmla="*/ 439665 w 1387187"/>
                <a:gd name="connsiteY7" fmla="*/ 291351 h 1414870"/>
                <a:gd name="connsiteX8" fmla="*/ 548555 w 1387187"/>
                <a:gd name="connsiteY8" fmla="*/ 98688 h 1414870"/>
                <a:gd name="connsiteX9" fmla="*/ 862879 w 1387187"/>
                <a:gd name="connsiteY9" fmla="*/ 4303 h 1414870"/>
                <a:gd name="connsiteX10" fmla="*/ 952500 w 1387187"/>
                <a:gd name="connsiteY10" fmla="*/ 221863 h 1414870"/>
                <a:gd name="connsiteX11" fmla="*/ 956180 w 1387187"/>
                <a:gd name="connsiteY11" fmla="*/ 519519 h 1414870"/>
                <a:gd name="connsiteX12" fmla="*/ 886906 w 1387187"/>
                <a:gd name="connsiteY12" fmla="*/ 636633 h 1414870"/>
                <a:gd name="connsiteX13" fmla="*/ 1067665 w 1387187"/>
                <a:gd name="connsiteY13" fmla="*/ 688588 h 1414870"/>
                <a:gd name="connsiteX14" fmla="*/ 1265093 w 1387187"/>
                <a:gd name="connsiteY14" fmla="*/ 900302 h 1414870"/>
                <a:gd name="connsiteX15" fmla="*/ 1366622 w 1387187"/>
                <a:gd name="connsiteY15" fmla="*/ 1269396 h 1414870"/>
                <a:gd name="connsiteX16" fmla="*/ 1387187 w 1387187"/>
                <a:gd name="connsiteY16" fmla="*/ 1414870 h 1414870"/>
                <a:gd name="connsiteX0" fmla="*/ 1387187 w 1387187"/>
                <a:gd name="connsiteY0" fmla="*/ 1356094 h 1356094"/>
                <a:gd name="connsiteX1" fmla="*/ 0 w 1387187"/>
                <a:gd name="connsiteY1" fmla="*/ 1355660 h 1356094"/>
                <a:gd name="connsiteX2" fmla="*/ 19916 w 1387187"/>
                <a:gd name="connsiteY2" fmla="*/ 1205425 h 1356094"/>
                <a:gd name="connsiteX3" fmla="*/ 123825 w 1387187"/>
                <a:gd name="connsiteY3" fmla="*/ 841743 h 1356094"/>
                <a:gd name="connsiteX4" fmla="*/ 342034 w 1387187"/>
                <a:gd name="connsiteY4" fmla="*/ 633925 h 1356094"/>
                <a:gd name="connsiteX5" fmla="*/ 489022 w 1387187"/>
                <a:gd name="connsiteY5" fmla="*/ 572445 h 1356094"/>
                <a:gd name="connsiteX6" fmla="*/ 434903 w 1387187"/>
                <a:gd name="connsiteY6" fmla="*/ 459877 h 1356094"/>
                <a:gd name="connsiteX7" fmla="*/ 439665 w 1387187"/>
                <a:gd name="connsiteY7" fmla="*/ 232575 h 1356094"/>
                <a:gd name="connsiteX8" fmla="*/ 548555 w 1387187"/>
                <a:gd name="connsiteY8" fmla="*/ 39912 h 1356094"/>
                <a:gd name="connsiteX9" fmla="*/ 808111 w 1387187"/>
                <a:gd name="connsiteY9" fmla="*/ 19346 h 1356094"/>
                <a:gd name="connsiteX10" fmla="*/ 952500 w 1387187"/>
                <a:gd name="connsiteY10" fmla="*/ 163087 h 1356094"/>
                <a:gd name="connsiteX11" fmla="*/ 956180 w 1387187"/>
                <a:gd name="connsiteY11" fmla="*/ 460743 h 1356094"/>
                <a:gd name="connsiteX12" fmla="*/ 886906 w 1387187"/>
                <a:gd name="connsiteY12" fmla="*/ 577857 h 1356094"/>
                <a:gd name="connsiteX13" fmla="*/ 1067665 w 1387187"/>
                <a:gd name="connsiteY13" fmla="*/ 629812 h 1356094"/>
                <a:gd name="connsiteX14" fmla="*/ 1265093 w 1387187"/>
                <a:gd name="connsiteY14" fmla="*/ 841526 h 1356094"/>
                <a:gd name="connsiteX15" fmla="*/ 1366622 w 1387187"/>
                <a:gd name="connsiteY15" fmla="*/ 1210620 h 1356094"/>
                <a:gd name="connsiteX16" fmla="*/ 1387187 w 1387187"/>
                <a:gd name="connsiteY16" fmla="*/ 1356094 h 1356094"/>
                <a:gd name="connsiteX0" fmla="*/ 1387187 w 1387187"/>
                <a:gd name="connsiteY0" fmla="*/ 1356094 h 1356094"/>
                <a:gd name="connsiteX1" fmla="*/ 0 w 1387187"/>
                <a:gd name="connsiteY1" fmla="*/ 1355660 h 1356094"/>
                <a:gd name="connsiteX2" fmla="*/ 19916 w 1387187"/>
                <a:gd name="connsiteY2" fmla="*/ 1205425 h 1356094"/>
                <a:gd name="connsiteX3" fmla="*/ 123825 w 1387187"/>
                <a:gd name="connsiteY3" fmla="*/ 841743 h 1356094"/>
                <a:gd name="connsiteX4" fmla="*/ 342034 w 1387187"/>
                <a:gd name="connsiteY4" fmla="*/ 633925 h 1356094"/>
                <a:gd name="connsiteX5" fmla="*/ 489022 w 1387187"/>
                <a:gd name="connsiteY5" fmla="*/ 572445 h 1356094"/>
                <a:gd name="connsiteX6" fmla="*/ 434903 w 1387187"/>
                <a:gd name="connsiteY6" fmla="*/ 459877 h 1356094"/>
                <a:gd name="connsiteX7" fmla="*/ 439665 w 1387187"/>
                <a:gd name="connsiteY7" fmla="*/ 232575 h 1356094"/>
                <a:gd name="connsiteX8" fmla="*/ 548555 w 1387187"/>
                <a:gd name="connsiteY8" fmla="*/ 39912 h 1356094"/>
                <a:gd name="connsiteX9" fmla="*/ 808111 w 1387187"/>
                <a:gd name="connsiteY9" fmla="*/ 19346 h 1356094"/>
                <a:gd name="connsiteX10" fmla="*/ 923925 w 1387187"/>
                <a:gd name="connsiteY10" fmla="*/ 163087 h 1356094"/>
                <a:gd name="connsiteX11" fmla="*/ 956180 w 1387187"/>
                <a:gd name="connsiteY11" fmla="*/ 460743 h 1356094"/>
                <a:gd name="connsiteX12" fmla="*/ 886906 w 1387187"/>
                <a:gd name="connsiteY12" fmla="*/ 577857 h 1356094"/>
                <a:gd name="connsiteX13" fmla="*/ 1067665 w 1387187"/>
                <a:gd name="connsiteY13" fmla="*/ 629812 h 1356094"/>
                <a:gd name="connsiteX14" fmla="*/ 1265093 w 1387187"/>
                <a:gd name="connsiteY14" fmla="*/ 841526 h 1356094"/>
                <a:gd name="connsiteX15" fmla="*/ 1366622 w 1387187"/>
                <a:gd name="connsiteY15" fmla="*/ 1210620 h 1356094"/>
                <a:gd name="connsiteX16" fmla="*/ 1387187 w 1387187"/>
                <a:gd name="connsiteY16" fmla="*/ 1356094 h 1356094"/>
                <a:gd name="connsiteX0" fmla="*/ 1387187 w 1387187"/>
                <a:gd name="connsiteY0" fmla="*/ 1356094 h 1356094"/>
                <a:gd name="connsiteX1" fmla="*/ 0 w 1387187"/>
                <a:gd name="connsiteY1" fmla="*/ 1355660 h 1356094"/>
                <a:gd name="connsiteX2" fmla="*/ 19916 w 1387187"/>
                <a:gd name="connsiteY2" fmla="*/ 1205425 h 1356094"/>
                <a:gd name="connsiteX3" fmla="*/ 123825 w 1387187"/>
                <a:gd name="connsiteY3" fmla="*/ 841743 h 1356094"/>
                <a:gd name="connsiteX4" fmla="*/ 342034 w 1387187"/>
                <a:gd name="connsiteY4" fmla="*/ 633925 h 1356094"/>
                <a:gd name="connsiteX5" fmla="*/ 489022 w 1387187"/>
                <a:gd name="connsiteY5" fmla="*/ 572445 h 1356094"/>
                <a:gd name="connsiteX6" fmla="*/ 434903 w 1387187"/>
                <a:gd name="connsiteY6" fmla="*/ 459877 h 1356094"/>
                <a:gd name="connsiteX7" fmla="*/ 439665 w 1387187"/>
                <a:gd name="connsiteY7" fmla="*/ 232575 h 1356094"/>
                <a:gd name="connsiteX8" fmla="*/ 548555 w 1387187"/>
                <a:gd name="connsiteY8" fmla="*/ 39912 h 1356094"/>
                <a:gd name="connsiteX9" fmla="*/ 808111 w 1387187"/>
                <a:gd name="connsiteY9" fmla="*/ 19346 h 1356094"/>
                <a:gd name="connsiteX10" fmla="*/ 923925 w 1387187"/>
                <a:gd name="connsiteY10" fmla="*/ 163087 h 1356094"/>
                <a:gd name="connsiteX11" fmla="*/ 920461 w 1387187"/>
                <a:gd name="connsiteY11" fmla="*/ 455980 h 1356094"/>
                <a:gd name="connsiteX12" fmla="*/ 886906 w 1387187"/>
                <a:gd name="connsiteY12" fmla="*/ 577857 h 1356094"/>
                <a:gd name="connsiteX13" fmla="*/ 1067665 w 1387187"/>
                <a:gd name="connsiteY13" fmla="*/ 629812 h 1356094"/>
                <a:gd name="connsiteX14" fmla="*/ 1265093 w 1387187"/>
                <a:gd name="connsiteY14" fmla="*/ 841526 h 1356094"/>
                <a:gd name="connsiteX15" fmla="*/ 1366622 w 1387187"/>
                <a:gd name="connsiteY15" fmla="*/ 1210620 h 1356094"/>
                <a:gd name="connsiteX16" fmla="*/ 1387187 w 1387187"/>
                <a:gd name="connsiteY16" fmla="*/ 1356094 h 1356094"/>
                <a:gd name="connsiteX0" fmla="*/ 1387187 w 1387187"/>
                <a:gd name="connsiteY0" fmla="*/ 1356094 h 1356094"/>
                <a:gd name="connsiteX1" fmla="*/ 0 w 1387187"/>
                <a:gd name="connsiteY1" fmla="*/ 1355660 h 1356094"/>
                <a:gd name="connsiteX2" fmla="*/ 19916 w 1387187"/>
                <a:gd name="connsiteY2" fmla="*/ 1205425 h 1356094"/>
                <a:gd name="connsiteX3" fmla="*/ 123825 w 1387187"/>
                <a:gd name="connsiteY3" fmla="*/ 841743 h 1356094"/>
                <a:gd name="connsiteX4" fmla="*/ 342034 w 1387187"/>
                <a:gd name="connsiteY4" fmla="*/ 633925 h 1356094"/>
                <a:gd name="connsiteX5" fmla="*/ 489022 w 1387187"/>
                <a:gd name="connsiteY5" fmla="*/ 572445 h 1356094"/>
                <a:gd name="connsiteX6" fmla="*/ 434903 w 1387187"/>
                <a:gd name="connsiteY6" fmla="*/ 459877 h 1356094"/>
                <a:gd name="connsiteX7" fmla="*/ 439665 w 1387187"/>
                <a:gd name="connsiteY7" fmla="*/ 232575 h 1356094"/>
                <a:gd name="connsiteX8" fmla="*/ 548555 w 1387187"/>
                <a:gd name="connsiteY8" fmla="*/ 39912 h 1356094"/>
                <a:gd name="connsiteX9" fmla="*/ 808111 w 1387187"/>
                <a:gd name="connsiteY9" fmla="*/ 19346 h 1356094"/>
                <a:gd name="connsiteX10" fmla="*/ 923925 w 1387187"/>
                <a:gd name="connsiteY10" fmla="*/ 163087 h 1356094"/>
                <a:gd name="connsiteX11" fmla="*/ 920461 w 1387187"/>
                <a:gd name="connsiteY11" fmla="*/ 455980 h 1356094"/>
                <a:gd name="connsiteX12" fmla="*/ 858331 w 1387187"/>
                <a:gd name="connsiteY12" fmla="*/ 575475 h 1356094"/>
                <a:gd name="connsiteX13" fmla="*/ 1067665 w 1387187"/>
                <a:gd name="connsiteY13" fmla="*/ 629812 h 1356094"/>
                <a:gd name="connsiteX14" fmla="*/ 1265093 w 1387187"/>
                <a:gd name="connsiteY14" fmla="*/ 841526 h 1356094"/>
                <a:gd name="connsiteX15" fmla="*/ 1366622 w 1387187"/>
                <a:gd name="connsiteY15" fmla="*/ 1210620 h 1356094"/>
                <a:gd name="connsiteX16" fmla="*/ 1387187 w 1387187"/>
                <a:gd name="connsiteY16" fmla="*/ 1356094 h 1356094"/>
                <a:gd name="connsiteX0" fmla="*/ 1387187 w 1387187"/>
                <a:gd name="connsiteY0" fmla="*/ 1356094 h 1356094"/>
                <a:gd name="connsiteX1" fmla="*/ 0 w 1387187"/>
                <a:gd name="connsiteY1" fmla="*/ 1355660 h 1356094"/>
                <a:gd name="connsiteX2" fmla="*/ 19916 w 1387187"/>
                <a:gd name="connsiteY2" fmla="*/ 1205425 h 1356094"/>
                <a:gd name="connsiteX3" fmla="*/ 123825 w 1387187"/>
                <a:gd name="connsiteY3" fmla="*/ 841743 h 1356094"/>
                <a:gd name="connsiteX4" fmla="*/ 342034 w 1387187"/>
                <a:gd name="connsiteY4" fmla="*/ 633925 h 1356094"/>
                <a:gd name="connsiteX5" fmla="*/ 489022 w 1387187"/>
                <a:gd name="connsiteY5" fmla="*/ 572445 h 1356094"/>
                <a:gd name="connsiteX6" fmla="*/ 434903 w 1387187"/>
                <a:gd name="connsiteY6" fmla="*/ 459877 h 1356094"/>
                <a:gd name="connsiteX7" fmla="*/ 439665 w 1387187"/>
                <a:gd name="connsiteY7" fmla="*/ 232575 h 1356094"/>
                <a:gd name="connsiteX8" fmla="*/ 548555 w 1387187"/>
                <a:gd name="connsiteY8" fmla="*/ 39912 h 1356094"/>
                <a:gd name="connsiteX9" fmla="*/ 808111 w 1387187"/>
                <a:gd name="connsiteY9" fmla="*/ 19346 h 1356094"/>
                <a:gd name="connsiteX10" fmla="*/ 923925 w 1387187"/>
                <a:gd name="connsiteY10" fmla="*/ 163087 h 1356094"/>
                <a:gd name="connsiteX11" fmla="*/ 920461 w 1387187"/>
                <a:gd name="connsiteY11" fmla="*/ 455980 h 1356094"/>
                <a:gd name="connsiteX12" fmla="*/ 858331 w 1387187"/>
                <a:gd name="connsiteY12" fmla="*/ 575475 h 1356094"/>
                <a:gd name="connsiteX13" fmla="*/ 1067665 w 1387187"/>
                <a:gd name="connsiteY13" fmla="*/ 629812 h 1356094"/>
                <a:gd name="connsiteX14" fmla="*/ 1265093 w 1387187"/>
                <a:gd name="connsiteY14" fmla="*/ 841526 h 1356094"/>
                <a:gd name="connsiteX15" fmla="*/ 1366622 w 1387187"/>
                <a:gd name="connsiteY15" fmla="*/ 1210620 h 1356094"/>
                <a:gd name="connsiteX16" fmla="*/ 1387187 w 1387187"/>
                <a:gd name="connsiteY16" fmla="*/ 1356094 h 1356094"/>
                <a:gd name="connsiteX0" fmla="*/ 1387187 w 1387187"/>
                <a:gd name="connsiteY0" fmla="*/ 1356094 h 1356094"/>
                <a:gd name="connsiteX1" fmla="*/ 0 w 1387187"/>
                <a:gd name="connsiteY1" fmla="*/ 1355660 h 1356094"/>
                <a:gd name="connsiteX2" fmla="*/ 19916 w 1387187"/>
                <a:gd name="connsiteY2" fmla="*/ 1205425 h 1356094"/>
                <a:gd name="connsiteX3" fmla="*/ 123825 w 1387187"/>
                <a:gd name="connsiteY3" fmla="*/ 841743 h 1356094"/>
                <a:gd name="connsiteX4" fmla="*/ 342034 w 1387187"/>
                <a:gd name="connsiteY4" fmla="*/ 633925 h 1356094"/>
                <a:gd name="connsiteX5" fmla="*/ 489022 w 1387187"/>
                <a:gd name="connsiteY5" fmla="*/ 572445 h 1356094"/>
                <a:gd name="connsiteX6" fmla="*/ 434903 w 1387187"/>
                <a:gd name="connsiteY6" fmla="*/ 459877 h 1356094"/>
                <a:gd name="connsiteX7" fmla="*/ 439665 w 1387187"/>
                <a:gd name="connsiteY7" fmla="*/ 232575 h 1356094"/>
                <a:gd name="connsiteX8" fmla="*/ 548555 w 1387187"/>
                <a:gd name="connsiteY8" fmla="*/ 39912 h 1356094"/>
                <a:gd name="connsiteX9" fmla="*/ 808111 w 1387187"/>
                <a:gd name="connsiteY9" fmla="*/ 19346 h 1356094"/>
                <a:gd name="connsiteX10" fmla="*/ 923925 w 1387187"/>
                <a:gd name="connsiteY10" fmla="*/ 163087 h 1356094"/>
                <a:gd name="connsiteX11" fmla="*/ 920461 w 1387187"/>
                <a:gd name="connsiteY11" fmla="*/ 455980 h 1356094"/>
                <a:gd name="connsiteX12" fmla="*/ 858331 w 1387187"/>
                <a:gd name="connsiteY12" fmla="*/ 575475 h 1356094"/>
                <a:gd name="connsiteX13" fmla="*/ 1067665 w 1387187"/>
                <a:gd name="connsiteY13" fmla="*/ 629812 h 1356094"/>
                <a:gd name="connsiteX14" fmla="*/ 1265093 w 1387187"/>
                <a:gd name="connsiteY14" fmla="*/ 841526 h 1356094"/>
                <a:gd name="connsiteX15" fmla="*/ 1366622 w 1387187"/>
                <a:gd name="connsiteY15" fmla="*/ 1210620 h 1356094"/>
                <a:gd name="connsiteX16" fmla="*/ 1387187 w 1387187"/>
                <a:gd name="connsiteY16" fmla="*/ 1356094 h 1356094"/>
                <a:gd name="connsiteX0" fmla="*/ 1387187 w 1387187"/>
                <a:gd name="connsiteY0" fmla="*/ 1356094 h 1356094"/>
                <a:gd name="connsiteX1" fmla="*/ 0 w 1387187"/>
                <a:gd name="connsiteY1" fmla="*/ 1355660 h 1356094"/>
                <a:gd name="connsiteX2" fmla="*/ 19916 w 1387187"/>
                <a:gd name="connsiteY2" fmla="*/ 1205425 h 1356094"/>
                <a:gd name="connsiteX3" fmla="*/ 123825 w 1387187"/>
                <a:gd name="connsiteY3" fmla="*/ 841743 h 1356094"/>
                <a:gd name="connsiteX4" fmla="*/ 342034 w 1387187"/>
                <a:gd name="connsiteY4" fmla="*/ 633925 h 1356094"/>
                <a:gd name="connsiteX5" fmla="*/ 489022 w 1387187"/>
                <a:gd name="connsiteY5" fmla="*/ 572445 h 1356094"/>
                <a:gd name="connsiteX6" fmla="*/ 434903 w 1387187"/>
                <a:gd name="connsiteY6" fmla="*/ 459877 h 1356094"/>
                <a:gd name="connsiteX7" fmla="*/ 439665 w 1387187"/>
                <a:gd name="connsiteY7" fmla="*/ 232575 h 1356094"/>
                <a:gd name="connsiteX8" fmla="*/ 548555 w 1387187"/>
                <a:gd name="connsiteY8" fmla="*/ 39912 h 1356094"/>
                <a:gd name="connsiteX9" fmla="*/ 808111 w 1387187"/>
                <a:gd name="connsiteY9" fmla="*/ 19346 h 1356094"/>
                <a:gd name="connsiteX10" fmla="*/ 923925 w 1387187"/>
                <a:gd name="connsiteY10" fmla="*/ 163087 h 1356094"/>
                <a:gd name="connsiteX11" fmla="*/ 920461 w 1387187"/>
                <a:gd name="connsiteY11" fmla="*/ 455980 h 1356094"/>
                <a:gd name="connsiteX12" fmla="*/ 858331 w 1387187"/>
                <a:gd name="connsiteY12" fmla="*/ 575475 h 1356094"/>
                <a:gd name="connsiteX13" fmla="*/ 1067665 w 1387187"/>
                <a:gd name="connsiteY13" fmla="*/ 629812 h 1356094"/>
                <a:gd name="connsiteX14" fmla="*/ 1265093 w 1387187"/>
                <a:gd name="connsiteY14" fmla="*/ 841526 h 1356094"/>
                <a:gd name="connsiteX15" fmla="*/ 1366622 w 1387187"/>
                <a:gd name="connsiteY15" fmla="*/ 1210620 h 1356094"/>
                <a:gd name="connsiteX16" fmla="*/ 1387187 w 1387187"/>
                <a:gd name="connsiteY16" fmla="*/ 1356094 h 1356094"/>
                <a:gd name="connsiteX0" fmla="*/ 1387187 w 1387187"/>
                <a:gd name="connsiteY0" fmla="*/ 1356094 h 1356094"/>
                <a:gd name="connsiteX1" fmla="*/ 0 w 1387187"/>
                <a:gd name="connsiteY1" fmla="*/ 1355660 h 1356094"/>
                <a:gd name="connsiteX2" fmla="*/ 19916 w 1387187"/>
                <a:gd name="connsiteY2" fmla="*/ 1205425 h 1356094"/>
                <a:gd name="connsiteX3" fmla="*/ 123825 w 1387187"/>
                <a:gd name="connsiteY3" fmla="*/ 841743 h 1356094"/>
                <a:gd name="connsiteX4" fmla="*/ 342034 w 1387187"/>
                <a:gd name="connsiteY4" fmla="*/ 633925 h 1356094"/>
                <a:gd name="connsiteX5" fmla="*/ 501722 w 1387187"/>
                <a:gd name="connsiteY5" fmla="*/ 572445 h 1356094"/>
                <a:gd name="connsiteX6" fmla="*/ 434903 w 1387187"/>
                <a:gd name="connsiteY6" fmla="*/ 459877 h 1356094"/>
                <a:gd name="connsiteX7" fmla="*/ 439665 w 1387187"/>
                <a:gd name="connsiteY7" fmla="*/ 232575 h 1356094"/>
                <a:gd name="connsiteX8" fmla="*/ 548555 w 1387187"/>
                <a:gd name="connsiteY8" fmla="*/ 39912 h 1356094"/>
                <a:gd name="connsiteX9" fmla="*/ 808111 w 1387187"/>
                <a:gd name="connsiteY9" fmla="*/ 19346 h 1356094"/>
                <a:gd name="connsiteX10" fmla="*/ 923925 w 1387187"/>
                <a:gd name="connsiteY10" fmla="*/ 163087 h 1356094"/>
                <a:gd name="connsiteX11" fmla="*/ 920461 w 1387187"/>
                <a:gd name="connsiteY11" fmla="*/ 455980 h 1356094"/>
                <a:gd name="connsiteX12" fmla="*/ 858331 w 1387187"/>
                <a:gd name="connsiteY12" fmla="*/ 575475 h 1356094"/>
                <a:gd name="connsiteX13" fmla="*/ 1067665 w 1387187"/>
                <a:gd name="connsiteY13" fmla="*/ 629812 h 1356094"/>
                <a:gd name="connsiteX14" fmla="*/ 1265093 w 1387187"/>
                <a:gd name="connsiteY14" fmla="*/ 841526 h 1356094"/>
                <a:gd name="connsiteX15" fmla="*/ 1366622 w 1387187"/>
                <a:gd name="connsiteY15" fmla="*/ 1210620 h 1356094"/>
                <a:gd name="connsiteX16" fmla="*/ 1387187 w 1387187"/>
                <a:gd name="connsiteY16" fmla="*/ 1356094 h 1356094"/>
                <a:gd name="connsiteX0" fmla="*/ 1387187 w 1387187"/>
                <a:gd name="connsiteY0" fmla="*/ 1361320 h 1361320"/>
                <a:gd name="connsiteX1" fmla="*/ 0 w 1387187"/>
                <a:gd name="connsiteY1" fmla="*/ 1360886 h 1361320"/>
                <a:gd name="connsiteX2" fmla="*/ 19916 w 1387187"/>
                <a:gd name="connsiteY2" fmla="*/ 1210651 h 1361320"/>
                <a:gd name="connsiteX3" fmla="*/ 123825 w 1387187"/>
                <a:gd name="connsiteY3" fmla="*/ 846969 h 1361320"/>
                <a:gd name="connsiteX4" fmla="*/ 342034 w 1387187"/>
                <a:gd name="connsiteY4" fmla="*/ 639151 h 1361320"/>
                <a:gd name="connsiteX5" fmla="*/ 501722 w 1387187"/>
                <a:gd name="connsiteY5" fmla="*/ 577671 h 1361320"/>
                <a:gd name="connsiteX6" fmla="*/ 434903 w 1387187"/>
                <a:gd name="connsiteY6" fmla="*/ 465103 h 1361320"/>
                <a:gd name="connsiteX7" fmla="*/ 439665 w 1387187"/>
                <a:gd name="connsiteY7" fmla="*/ 237801 h 1361320"/>
                <a:gd name="connsiteX8" fmla="*/ 548555 w 1387187"/>
                <a:gd name="connsiteY8" fmla="*/ 45138 h 1361320"/>
                <a:gd name="connsiteX9" fmla="*/ 808111 w 1387187"/>
                <a:gd name="connsiteY9" fmla="*/ 24572 h 1361320"/>
                <a:gd name="connsiteX10" fmla="*/ 920750 w 1387187"/>
                <a:gd name="connsiteY10" fmla="*/ 247688 h 1361320"/>
                <a:gd name="connsiteX11" fmla="*/ 920461 w 1387187"/>
                <a:gd name="connsiteY11" fmla="*/ 461206 h 1361320"/>
                <a:gd name="connsiteX12" fmla="*/ 858331 w 1387187"/>
                <a:gd name="connsiteY12" fmla="*/ 580701 h 1361320"/>
                <a:gd name="connsiteX13" fmla="*/ 1067665 w 1387187"/>
                <a:gd name="connsiteY13" fmla="*/ 635038 h 1361320"/>
                <a:gd name="connsiteX14" fmla="*/ 1265093 w 1387187"/>
                <a:gd name="connsiteY14" fmla="*/ 846752 h 1361320"/>
                <a:gd name="connsiteX15" fmla="*/ 1366622 w 1387187"/>
                <a:gd name="connsiteY15" fmla="*/ 1215846 h 1361320"/>
                <a:gd name="connsiteX16" fmla="*/ 1387187 w 1387187"/>
                <a:gd name="connsiteY16" fmla="*/ 1361320 h 1361320"/>
                <a:gd name="connsiteX0" fmla="*/ 1387187 w 1387187"/>
                <a:gd name="connsiteY0" fmla="*/ 1356287 h 1356287"/>
                <a:gd name="connsiteX1" fmla="*/ 0 w 1387187"/>
                <a:gd name="connsiteY1" fmla="*/ 1355853 h 1356287"/>
                <a:gd name="connsiteX2" fmla="*/ 19916 w 1387187"/>
                <a:gd name="connsiteY2" fmla="*/ 1205618 h 1356287"/>
                <a:gd name="connsiteX3" fmla="*/ 123825 w 1387187"/>
                <a:gd name="connsiteY3" fmla="*/ 841936 h 1356287"/>
                <a:gd name="connsiteX4" fmla="*/ 342034 w 1387187"/>
                <a:gd name="connsiteY4" fmla="*/ 634118 h 1356287"/>
                <a:gd name="connsiteX5" fmla="*/ 501722 w 1387187"/>
                <a:gd name="connsiteY5" fmla="*/ 572638 h 1356287"/>
                <a:gd name="connsiteX6" fmla="*/ 434903 w 1387187"/>
                <a:gd name="connsiteY6" fmla="*/ 460070 h 1356287"/>
                <a:gd name="connsiteX7" fmla="*/ 439665 w 1387187"/>
                <a:gd name="connsiteY7" fmla="*/ 232768 h 1356287"/>
                <a:gd name="connsiteX8" fmla="*/ 548555 w 1387187"/>
                <a:gd name="connsiteY8" fmla="*/ 40105 h 1356287"/>
                <a:gd name="connsiteX9" fmla="*/ 808111 w 1387187"/>
                <a:gd name="connsiteY9" fmla="*/ 29064 h 1356287"/>
                <a:gd name="connsiteX10" fmla="*/ 920750 w 1387187"/>
                <a:gd name="connsiteY10" fmla="*/ 242655 h 1356287"/>
                <a:gd name="connsiteX11" fmla="*/ 920461 w 1387187"/>
                <a:gd name="connsiteY11" fmla="*/ 456173 h 1356287"/>
                <a:gd name="connsiteX12" fmla="*/ 858331 w 1387187"/>
                <a:gd name="connsiteY12" fmla="*/ 575668 h 1356287"/>
                <a:gd name="connsiteX13" fmla="*/ 1067665 w 1387187"/>
                <a:gd name="connsiteY13" fmla="*/ 630005 h 1356287"/>
                <a:gd name="connsiteX14" fmla="*/ 1265093 w 1387187"/>
                <a:gd name="connsiteY14" fmla="*/ 841719 h 1356287"/>
                <a:gd name="connsiteX15" fmla="*/ 1366622 w 1387187"/>
                <a:gd name="connsiteY15" fmla="*/ 1210813 h 1356287"/>
                <a:gd name="connsiteX16" fmla="*/ 1387187 w 1387187"/>
                <a:gd name="connsiteY16" fmla="*/ 1356287 h 135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87187" h="1356287">
                  <a:moveTo>
                    <a:pt x="1387187" y="1356287"/>
                  </a:moveTo>
                  <a:lnTo>
                    <a:pt x="0" y="1355853"/>
                  </a:lnTo>
                  <a:cubicBezTo>
                    <a:pt x="8911" y="1271355"/>
                    <a:pt x="16452" y="1216009"/>
                    <a:pt x="19916" y="1205618"/>
                  </a:cubicBezTo>
                  <a:cubicBezTo>
                    <a:pt x="40553" y="1119965"/>
                    <a:pt x="70139" y="937186"/>
                    <a:pt x="123825" y="841936"/>
                  </a:cubicBezTo>
                  <a:cubicBezTo>
                    <a:pt x="177511" y="746686"/>
                    <a:pt x="279051" y="679001"/>
                    <a:pt x="342034" y="634118"/>
                  </a:cubicBezTo>
                  <a:cubicBezTo>
                    <a:pt x="405017" y="589235"/>
                    <a:pt x="466003" y="589740"/>
                    <a:pt x="501722" y="572638"/>
                  </a:cubicBezTo>
                  <a:cubicBezTo>
                    <a:pt x="480290" y="546012"/>
                    <a:pt x="452427" y="515023"/>
                    <a:pt x="434903" y="460070"/>
                  </a:cubicBezTo>
                  <a:cubicBezTo>
                    <a:pt x="420395" y="329497"/>
                    <a:pt x="420723" y="302762"/>
                    <a:pt x="439665" y="232768"/>
                  </a:cubicBezTo>
                  <a:cubicBezTo>
                    <a:pt x="458607" y="162774"/>
                    <a:pt x="487941" y="90328"/>
                    <a:pt x="548555" y="40105"/>
                  </a:cubicBezTo>
                  <a:cubicBezTo>
                    <a:pt x="605705" y="-18343"/>
                    <a:pt x="746078" y="-4694"/>
                    <a:pt x="808111" y="29064"/>
                  </a:cubicBezTo>
                  <a:cubicBezTo>
                    <a:pt x="870144" y="62822"/>
                    <a:pt x="902422" y="151626"/>
                    <a:pt x="920750" y="242655"/>
                  </a:cubicBezTo>
                  <a:cubicBezTo>
                    <a:pt x="939078" y="333684"/>
                    <a:pt x="930864" y="400671"/>
                    <a:pt x="920461" y="456173"/>
                  </a:cubicBezTo>
                  <a:cubicBezTo>
                    <a:pt x="910058" y="511675"/>
                    <a:pt x="867879" y="550633"/>
                    <a:pt x="858331" y="575668"/>
                  </a:cubicBezTo>
                  <a:cubicBezTo>
                    <a:pt x="866990" y="594718"/>
                    <a:pt x="989950" y="590822"/>
                    <a:pt x="1067665" y="630005"/>
                  </a:cubicBezTo>
                  <a:cubicBezTo>
                    <a:pt x="1136721" y="662260"/>
                    <a:pt x="1215267" y="744918"/>
                    <a:pt x="1265093" y="841719"/>
                  </a:cubicBezTo>
                  <a:cubicBezTo>
                    <a:pt x="1314919" y="938520"/>
                    <a:pt x="1346273" y="1125052"/>
                    <a:pt x="1366622" y="1210813"/>
                  </a:cubicBezTo>
                  <a:cubicBezTo>
                    <a:pt x="1386971" y="1296574"/>
                    <a:pt x="1376893" y="1279400"/>
                    <a:pt x="1387187" y="1356287"/>
                  </a:cubicBezTo>
                  <a:close/>
                </a:path>
              </a:pathLst>
            </a:custGeom>
            <a:solidFill>
              <a:srgbClr val="FFFFFF">
                <a:lumMod val="75000"/>
              </a:srgbClr>
            </a:solidFill>
            <a:ln w="9525">
              <a:noFill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175" name="Content">
            <a:extLst>
              <a:ext uri="{FF2B5EF4-FFF2-40B4-BE49-F238E27FC236}">
                <a16:creationId xmlns:a16="http://schemas.microsoft.com/office/drawing/2014/main" id="{1DE458C8-E5EC-4379-BE2A-5F679E2F0D40}"/>
              </a:ext>
            </a:extLst>
          </p:cNvPr>
          <p:cNvSpPr/>
          <p:nvPr>
            <p:custDataLst>
              <p:custData r:id="rId12"/>
            </p:custDataLst>
          </p:nvPr>
        </p:nvSpPr>
        <p:spPr>
          <a:xfrm>
            <a:off x="1546173" y="1857814"/>
            <a:ext cx="1608224" cy="41549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76" name="Content">
            <a:extLst>
              <a:ext uri="{FF2B5EF4-FFF2-40B4-BE49-F238E27FC236}">
                <a16:creationId xmlns:a16="http://schemas.microsoft.com/office/drawing/2014/main" id="{278F886D-1CFD-41D3-B807-E29FAED0A79B}"/>
              </a:ext>
            </a:extLst>
          </p:cNvPr>
          <p:cNvSpPr/>
          <p:nvPr>
            <p:custDataLst>
              <p:custData r:id="rId13"/>
            </p:custDataLst>
          </p:nvPr>
        </p:nvSpPr>
        <p:spPr>
          <a:xfrm>
            <a:off x="1559067" y="2347106"/>
            <a:ext cx="1595330" cy="41549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77" name="Content">
            <a:extLst>
              <a:ext uri="{FF2B5EF4-FFF2-40B4-BE49-F238E27FC236}">
                <a16:creationId xmlns:a16="http://schemas.microsoft.com/office/drawing/2014/main" id="{F0E8BE66-74E2-4259-96C8-ACC88B5DEA75}"/>
              </a:ext>
            </a:extLst>
          </p:cNvPr>
          <p:cNvSpPr/>
          <p:nvPr>
            <p:custDataLst>
              <p:custData r:id="rId14"/>
            </p:custDataLst>
          </p:nvPr>
        </p:nvSpPr>
        <p:spPr>
          <a:xfrm>
            <a:off x="1581121" y="2836399"/>
            <a:ext cx="1573276" cy="41549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78" name="Content">
            <a:extLst>
              <a:ext uri="{FF2B5EF4-FFF2-40B4-BE49-F238E27FC236}">
                <a16:creationId xmlns:a16="http://schemas.microsoft.com/office/drawing/2014/main" id="{1621F5C7-DC82-4065-AE2B-8E1C8287FEDC}"/>
              </a:ext>
            </a:extLst>
          </p:cNvPr>
          <p:cNvSpPr/>
          <p:nvPr>
            <p:custDataLst>
              <p:custData r:id="rId15"/>
            </p:custDataLst>
          </p:nvPr>
        </p:nvSpPr>
        <p:spPr>
          <a:xfrm>
            <a:off x="1577181" y="3325692"/>
            <a:ext cx="1577216" cy="41549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79" name="Content">
            <a:extLst>
              <a:ext uri="{FF2B5EF4-FFF2-40B4-BE49-F238E27FC236}">
                <a16:creationId xmlns:a16="http://schemas.microsoft.com/office/drawing/2014/main" id="{2BA80E15-C953-40DB-BE96-6642E88040EB}"/>
              </a:ext>
            </a:extLst>
          </p:cNvPr>
          <p:cNvSpPr/>
          <p:nvPr>
            <p:custDataLst>
              <p:custData r:id="rId16"/>
            </p:custDataLst>
          </p:nvPr>
        </p:nvSpPr>
        <p:spPr>
          <a:xfrm>
            <a:off x="1571057" y="3807531"/>
            <a:ext cx="1570783" cy="41549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80" name="Content">
            <a:extLst>
              <a:ext uri="{FF2B5EF4-FFF2-40B4-BE49-F238E27FC236}">
                <a16:creationId xmlns:a16="http://schemas.microsoft.com/office/drawing/2014/main" id="{B3FD2A7D-F835-4B87-B46C-74086564E4ED}"/>
              </a:ext>
            </a:extLst>
          </p:cNvPr>
          <p:cNvSpPr/>
          <p:nvPr>
            <p:custDataLst>
              <p:custData r:id="rId17"/>
            </p:custDataLst>
          </p:nvPr>
        </p:nvSpPr>
        <p:spPr>
          <a:xfrm>
            <a:off x="1571057" y="4287495"/>
            <a:ext cx="1570783" cy="41549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81" name="Content">
            <a:extLst>
              <a:ext uri="{FF2B5EF4-FFF2-40B4-BE49-F238E27FC236}">
                <a16:creationId xmlns:a16="http://schemas.microsoft.com/office/drawing/2014/main" id="{C51C57C5-2C58-4738-875B-2C8DD04FCC16}"/>
              </a:ext>
            </a:extLst>
          </p:cNvPr>
          <p:cNvSpPr/>
          <p:nvPr>
            <p:custDataLst>
              <p:custData r:id="rId18"/>
            </p:custDataLst>
          </p:nvPr>
        </p:nvSpPr>
        <p:spPr>
          <a:xfrm>
            <a:off x="1564625" y="4784530"/>
            <a:ext cx="1577216" cy="41549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183" name="Picture 2" descr="C:\Users\t-dantay\Documents\First24\error1.png">
            <a:extLst>
              <a:ext uri="{FF2B5EF4-FFF2-40B4-BE49-F238E27FC236}">
                <a16:creationId xmlns:a16="http://schemas.microsoft.com/office/drawing/2014/main" id="{A1711290-6B0F-4B28-9DA4-8A0FAFF59B4D}"/>
              </a:ext>
            </a:extLst>
          </p:cNvPr>
          <p:cNvPicPr>
            <a:picLocks noChangeAspect="1" noChangeArrowheads="1"/>
          </p:cNvPicPr>
          <p:nvPr>
            <p:custDataLst>
              <p:custData r:id="rId19"/>
            </p:custDataLst>
          </p:nvPr>
        </p:nvPicPr>
        <p:blipFill>
          <a:blip r:embed="rId1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246" y="1404664"/>
            <a:ext cx="370635" cy="370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" name="Picture 2" descr="C:\Users\t-dantay\Documents\First24\error1.png">
            <a:extLst>
              <a:ext uri="{FF2B5EF4-FFF2-40B4-BE49-F238E27FC236}">
                <a16:creationId xmlns:a16="http://schemas.microsoft.com/office/drawing/2014/main" id="{AA1FDEB5-06F7-4485-9C74-8897FBD2C7FD}"/>
              </a:ext>
            </a:extLst>
          </p:cNvPr>
          <p:cNvPicPr>
            <a:picLocks noChangeAspect="1" noChangeArrowheads="1"/>
          </p:cNvPicPr>
          <p:nvPr>
            <p:custDataLst>
              <p:custData r:id="rId20"/>
            </p:custDataLst>
          </p:nvPr>
        </p:nvPicPr>
        <p:blipFill>
          <a:blip r:embed="rId1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4433" y="1878038"/>
            <a:ext cx="370635" cy="370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5" name="Picture 2" descr="C:\Users\t-dantay\Documents\First24\error1.png">
            <a:extLst>
              <a:ext uri="{FF2B5EF4-FFF2-40B4-BE49-F238E27FC236}">
                <a16:creationId xmlns:a16="http://schemas.microsoft.com/office/drawing/2014/main" id="{8E2A39C7-0323-4543-B4AE-187E99A85380}"/>
              </a:ext>
            </a:extLst>
          </p:cNvPr>
          <p:cNvPicPr>
            <a:picLocks noChangeAspect="1" noChangeArrowheads="1"/>
          </p:cNvPicPr>
          <p:nvPr>
            <p:custDataLst>
              <p:custData r:id="rId21"/>
            </p:custDataLst>
          </p:nvPr>
        </p:nvPicPr>
        <p:blipFill>
          <a:blip r:embed="rId1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4433" y="2386212"/>
            <a:ext cx="370635" cy="370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6" name="Picture 2" descr="C:\Users\t-dantay\Documents\First24\error1.png">
            <a:extLst>
              <a:ext uri="{FF2B5EF4-FFF2-40B4-BE49-F238E27FC236}">
                <a16:creationId xmlns:a16="http://schemas.microsoft.com/office/drawing/2014/main" id="{A983335E-45AE-48C5-BB2C-41CC5232E881}"/>
              </a:ext>
            </a:extLst>
          </p:cNvPr>
          <p:cNvPicPr>
            <a:picLocks noChangeAspect="1" noChangeArrowheads="1"/>
          </p:cNvPicPr>
          <p:nvPr>
            <p:custDataLst>
              <p:custData r:id="rId22"/>
            </p:custDataLst>
          </p:nvPr>
        </p:nvPicPr>
        <p:blipFill>
          <a:blip r:embed="rId1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4432" y="2853977"/>
            <a:ext cx="370635" cy="370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7" name="Picture 2" descr="C:\Users\t-dantay\Documents\First24\error1.png">
            <a:extLst>
              <a:ext uri="{FF2B5EF4-FFF2-40B4-BE49-F238E27FC236}">
                <a16:creationId xmlns:a16="http://schemas.microsoft.com/office/drawing/2014/main" id="{38A3FFEC-9C12-4CBC-BD8E-D3B1888479A8}"/>
              </a:ext>
            </a:extLst>
          </p:cNvPr>
          <p:cNvPicPr>
            <a:picLocks noChangeAspect="1" noChangeArrowheads="1"/>
          </p:cNvPicPr>
          <p:nvPr>
            <p:custDataLst>
              <p:custData r:id="rId23"/>
            </p:custDataLst>
          </p:nvPr>
        </p:nvPicPr>
        <p:blipFill>
          <a:blip r:embed="rId1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4431" y="3346662"/>
            <a:ext cx="370635" cy="370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8" name="Picture 2" descr="C:\Users\t-dantay\Documents\First24\error1.png">
            <a:extLst>
              <a:ext uri="{FF2B5EF4-FFF2-40B4-BE49-F238E27FC236}">
                <a16:creationId xmlns:a16="http://schemas.microsoft.com/office/drawing/2014/main" id="{68F06CC4-56CC-4359-AD14-C1C4F096F225}"/>
              </a:ext>
            </a:extLst>
          </p:cNvPr>
          <p:cNvPicPr>
            <a:picLocks noChangeAspect="1" noChangeArrowheads="1"/>
          </p:cNvPicPr>
          <p:nvPr>
            <p:custDataLst>
              <p:custData r:id="rId24"/>
            </p:custDataLst>
          </p:nvPr>
        </p:nvPicPr>
        <p:blipFill>
          <a:blip r:embed="rId1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4430" y="3845397"/>
            <a:ext cx="370635" cy="370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9" name="Picture 2" descr="C:\Users\t-dantay\Documents\First24\error1.png">
            <a:extLst>
              <a:ext uri="{FF2B5EF4-FFF2-40B4-BE49-F238E27FC236}">
                <a16:creationId xmlns:a16="http://schemas.microsoft.com/office/drawing/2014/main" id="{2040FA36-89D6-4192-AD82-87DB7E5A67B7}"/>
              </a:ext>
            </a:extLst>
          </p:cNvPr>
          <p:cNvPicPr>
            <a:picLocks noChangeAspect="1" noChangeArrowheads="1"/>
          </p:cNvPicPr>
          <p:nvPr>
            <p:custDataLst>
              <p:custData r:id="rId25"/>
            </p:custDataLst>
          </p:nvPr>
        </p:nvPicPr>
        <p:blipFill>
          <a:blip r:embed="rId1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4429" y="4322372"/>
            <a:ext cx="370635" cy="370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0" name="Picture 2" descr="C:\Users\t-dantay\Documents\First24\error1.png">
            <a:extLst>
              <a:ext uri="{FF2B5EF4-FFF2-40B4-BE49-F238E27FC236}">
                <a16:creationId xmlns:a16="http://schemas.microsoft.com/office/drawing/2014/main" id="{9EC9E6F6-D134-4AD8-9822-BEA8D409A416}"/>
              </a:ext>
            </a:extLst>
          </p:cNvPr>
          <p:cNvPicPr>
            <a:picLocks noChangeAspect="1" noChangeArrowheads="1"/>
          </p:cNvPicPr>
          <p:nvPr>
            <p:custDataLst>
              <p:custData r:id="rId26"/>
            </p:custDataLst>
          </p:nvPr>
        </p:nvPicPr>
        <p:blipFill>
          <a:blip r:embed="rId1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4428" y="4821771"/>
            <a:ext cx="370635" cy="370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1" name="WindowsPhone">
            <a:extLst>
              <a:ext uri="{FF2B5EF4-FFF2-40B4-BE49-F238E27FC236}">
                <a16:creationId xmlns:a16="http://schemas.microsoft.com/office/drawing/2014/main" id="{8EA7273F-582B-49B9-959B-E7E3565DF1AC}"/>
              </a:ext>
            </a:extLst>
          </p:cNvPr>
          <p:cNvGrpSpPr/>
          <p:nvPr>
            <p:custDataLst>
              <p:custData r:id="rId27"/>
            </p:custDataLst>
          </p:nvPr>
        </p:nvGrpSpPr>
        <p:grpSpPr>
          <a:xfrm>
            <a:off x="8793828" y="128308"/>
            <a:ext cx="3097612" cy="6498076"/>
            <a:chOff x="2839503" y="1"/>
            <a:chExt cx="3464995" cy="6857998"/>
          </a:xfrm>
        </p:grpSpPr>
        <p:grpSp>
          <p:nvGrpSpPr>
            <p:cNvPr id="192" name="Group 2">
              <a:extLst>
                <a:ext uri="{FF2B5EF4-FFF2-40B4-BE49-F238E27FC236}">
                  <a16:creationId xmlns:a16="http://schemas.microsoft.com/office/drawing/2014/main" id="{61C6E8C6-03C5-4FC2-B249-0A6364068899}"/>
                </a:ext>
              </a:extLst>
            </p:cNvPr>
            <p:cNvGrpSpPr/>
            <p:nvPr/>
          </p:nvGrpSpPr>
          <p:grpSpPr>
            <a:xfrm>
              <a:off x="2839503" y="1"/>
              <a:ext cx="3464995" cy="6857998"/>
              <a:chOff x="2839503" y="1"/>
              <a:chExt cx="3464995" cy="6857998"/>
            </a:xfrm>
          </p:grpSpPr>
          <p:grpSp>
            <p:nvGrpSpPr>
              <p:cNvPr id="194" name="Group 4">
                <a:extLst>
                  <a:ext uri="{FF2B5EF4-FFF2-40B4-BE49-F238E27FC236}">
                    <a16:creationId xmlns:a16="http://schemas.microsoft.com/office/drawing/2014/main" id="{17A35BAD-D615-4EFD-BB8C-73AC933F5E23}"/>
                  </a:ext>
                </a:extLst>
              </p:cNvPr>
              <p:cNvGrpSpPr/>
              <p:nvPr/>
            </p:nvGrpSpPr>
            <p:grpSpPr>
              <a:xfrm>
                <a:off x="2839503" y="1"/>
                <a:ext cx="3464995" cy="6857998"/>
                <a:chOff x="2834639" y="1"/>
                <a:chExt cx="3464995" cy="6857998"/>
              </a:xfrm>
            </p:grpSpPr>
            <p:sp>
              <p:nvSpPr>
                <p:cNvPr id="196" name="Rounded Rectangle 6">
                  <a:extLst>
                    <a:ext uri="{FF2B5EF4-FFF2-40B4-BE49-F238E27FC236}">
                      <a16:creationId xmlns:a16="http://schemas.microsoft.com/office/drawing/2014/main" id="{CF4E9A4C-F777-4BA2-ABE3-A85EC1D5E129}"/>
                    </a:ext>
                  </a:extLst>
                </p:cNvPr>
                <p:cNvSpPr/>
                <p:nvPr userDrawn="1"/>
              </p:nvSpPr>
              <p:spPr>
                <a:xfrm>
                  <a:off x="2834639" y="1"/>
                  <a:ext cx="3464995" cy="6857998"/>
                </a:xfrm>
                <a:prstGeom prst="roundRect">
                  <a:avLst>
                    <a:gd name="adj" fmla="val 5515"/>
                  </a:avLst>
                </a:prstGeom>
                <a:solidFill>
                  <a:srgbClr val="FFFFFF"/>
                </a:solidFill>
                <a:ln w="3175">
                  <a:solidFill>
                    <a:srgbClr val="000000">
                      <a:lumMod val="95000"/>
                      <a:lumOff val="5000"/>
                    </a:srgbClr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7" name="Rounded Rectangle 7">
                  <a:extLst>
                    <a:ext uri="{FF2B5EF4-FFF2-40B4-BE49-F238E27FC236}">
                      <a16:creationId xmlns:a16="http://schemas.microsoft.com/office/drawing/2014/main" id="{476B83ED-FF08-427F-9E1C-4AA115B35519}"/>
                    </a:ext>
                  </a:extLst>
                </p:cNvPr>
                <p:cNvSpPr/>
                <p:nvPr/>
              </p:nvSpPr>
              <p:spPr>
                <a:xfrm>
                  <a:off x="2928205" y="91440"/>
                  <a:ext cx="3276600" cy="6659880"/>
                </a:xfrm>
                <a:prstGeom prst="roundRect">
                  <a:avLst>
                    <a:gd name="adj" fmla="val 2819"/>
                  </a:avLst>
                </a:prstGeom>
                <a:solidFill>
                  <a:srgbClr val="FFFFFF">
                    <a:lumMod val="65000"/>
                  </a:srgbClr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8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  <p:sp>
              <p:nvSpPr>
                <p:cNvPr id="198" name="Rectangle 8">
                  <a:extLst>
                    <a:ext uri="{FF2B5EF4-FFF2-40B4-BE49-F238E27FC236}">
                      <a16:creationId xmlns:a16="http://schemas.microsoft.com/office/drawing/2014/main" id="{D00DE2E8-A2AC-4580-94B2-C7C718CC9AA7}"/>
                    </a:ext>
                  </a:extLst>
                </p:cNvPr>
                <p:cNvSpPr/>
                <p:nvPr userDrawn="1"/>
              </p:nvSpPr>
              <p:spPr>
                <a:xfrm>
                  <a:off x="3050294" y="482053"/>
                  <a:ext cx="3038085" cy="5074920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000000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9" name="Left Arrow 9">
                  <a:extLst>
                    <a:ext uri="{FF2B5EF4-FFF2-40B4-BE49-F238E27FC236}">
                      <a16:creationId xmlns:a16="http://schemas.microsoft.com/office/drawing/2014/main" id="{AEC64A92-29AF-42F7-80B9-CC8F01B26262}"/>
                    </a:ext>
                  </a:extLst>
                </p:cNvPr>
                <p:cNvSpPr/>
                <p:nvPr userDrawn="1"/>
              </p:nvSpPr>
              <p:spPr>
                <a:xfrm>
                  <a:off x="3300730" y="6215335"/>
                  <a:ext cx="270769" cy="117324"/>
                </a:xfrm>
                <a:prstGeom prst="leftArrow">
                  <a:avLst>
                    <a:gd name="adj1" fmla="val 0"/>
                    <a:gd name="adj2" fmla="val 91165"/>
                  </a:avLst>
                </a:prstGeom>
                <a:noFill/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200" name="Group 10">
                  <a:extLst>
                    <a:ext uri="{FF2B5EF4-FFF2-40B4-BE49-F238E27FC236}">
                      <a16:creationId xmlns:a16="http://schemas.microsoft.com/office/drawing/2014/main" id="{A7B0C065-1DE8-415A-B6D2-08FB2D42421F}"/>
                    </a:ext>
                  </a:extLst>
                </p:cNvPr>
                <p:cNvGrpSpPr/>
                <p:nvPr/>
              </p:nvGrpSpPr>
              <p:grpSpPr>
                <a:xfrm rot="21384124">
                  <a:off x="4457215" y="6161552"/>
                  <a:ext cx="212326" cy="227346"/>
                  <a:chOff x="4194362" y="5874647"/>
                  <a:chExt cx="252148" cy="269985"/>
                </a:xfrm>
                <a:solidFill>
                  <a:srgbClr val="FFFFFF"/>
                </a:solidFill>
              </p:grpSpPr>
              <p:sp>
                <p:nvSpPr>
                  <p:cNvPr id="202" name="Flowchart: Stored Data 12">
                    <a:extLst>
                      <a:ext uri="{FF2B5EF4-FFF2-40B4-BE49-F238E27FC236}">
                        <a16:creationId xmlns:a16="http://schemas.microsoft.com/office/drawing/2014/main" id="{42623AF6-A9B0-46DB-BDC7-EC1A7B09BAF5}"/>
                      </a:ext>
                    </a:extLst>
                  </p:cNvPr>
                  <p:cNvSpPr/>
                  <p:nvPr/>
                </p:nvSpPr>
                <p:spPr>
                  <a:xfrm rot="6230930">
                    <a:off x="4218638" y="5878261"/>
                    <a:ext cx="115927" cy="108699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203" name="Flowchart: Stored Data 13">
                    <a:extLst>
                      <a:ext uri="{FF2B5EF4-FFF2-40B4-BE49-F238E27FC236}">
                        <a16:creationId xmlns:a16="http://schemas.microsoft.com/office/drawing/2014/main" id="{B7E26CC5-A061-4677-81FF-5A591639D587}"/>
                      </a:ext>
                    </a:extLst>
                  </p:cNvPr>
                  <p:cNvSpPr/>
                  <p:nvPr/>
                </p:nvSpPr>
                <p:spPr>
                  <a:xfrm rot="6230930">
                    <a:off x="4190748" y="5989157"/>
                    <a:ext cx="115927" cy="108699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204" name="Flowchart: Stored Data 14">
                    <a:extLst>
                      <a:ext uri="{FF2B5EF4-FFF2-40B4-BE49-F238E27FC236}">
                        <a16:creationId xmlns:a16="http://schemas.microsoft.com/office/drawing/2014/main" id="{DBBD8E21-0948-4354-A21C-175116E0EB1B}"/>
                      </a:ext>
                    </a:extLst>
                  </p:cNvPr>
                  <p:cNvSpPr/>
                  <p:nvPr/>
                </p:nvSpPr>
                <p:spPr>
                  <a:xfrm rot="16979296">
                    <a:off x="4335573" y="5922200"/>
                    <a:ext cx="114310" cy="107565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205" name="Flowchart: Stored Data 15">
                    <a:extLst>
                      <a:ext uri="{FF2B5EF4-FFF2-40B4-BE49-F238E27FC236}">
                        <a16:creationId xmlns:a16="http://schemas.microsoft.com/office/drawing/2014/main" id="{9539478F-8D1F-4B60-8AFD-73ADF3406A40}"/>
                      </a:ext>
                    </a:extLst>
                  </p:cNvPr>
                  <p:cNvSpPr/>
                  <p:nvPr/>
                </p:nvSpPr>
                <p:spPr>
                  <a:xfrm rot="16979296">
                    <a:off x="4307999" y="6032886"/>
                    <a:ext cx="115927" cy="107565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</p:grpSp>
            <p:sp>
              <p:nvSpPr>
                <p:cNvPr id="201" name="Rounded Rectangle 11">
                  <a:extLst>
                    <a:ext uri="{FF2B5EF4-FFF2-40B4-BE49-F238E27FC236}">
                      <a16:creationId xmlns:a16="http://schemas.microsoft.com/office/drawing/2014/main" id="{7114C8BA-F5BB-4F13-A782-6E202F33423B}"/>
                    </a:ext>
                  </a:extLst>
                </p:cNvPr>
                <p:cNvSpPr/>
                <p:nvPr/>
              </p:nvSpPr>
              <p:spPr>
                <a:xfrm>
                  <a:off x="4138146" y="266078"/>
                  <a:ext cx="860720" cy="52045"/>
                </a:xfrm>
                <a:prstGeom prst="roundRect">
                  <a:avLst/>
                </a:prstGeom>
                <a:solidFill>
                  <a:srgbClr val="FFFFFF">
                    <a:lumMod val="95000"/>
                  </a:srgbClr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8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</p:grpSp>
          <p:sp>
            <p:nvSpPr>
              <p:cNvPr id="195" name="Rectangle 5">
                <a:extLst>
                  <a:ext uri="{FF2B5EF4-FFF2-40B4-BE49-F238E27FC236}">
                    <a16:creationId xmlns:a16="http://schemas.microsoft.com/office/drawing/2014/main" id="{01A1DB1F-AFFC-4E91-8CE9-49C99642077A}"/>
                  </a:ext>
                </a:extLst>
              </p:cNvPr>
              <p:cNvSpPr/>
              <p:nvPr/>
            </p:nvSpPr>
            <p:spPr>
              <a:xfrm>
                <a:off x="3054545" y="482052"/>
                <a:ext cx="3038698" cy="188595"/>
              </a:xfrm>
              <a:prstGeom prst="rect">
                <a:avLst/>
              </a:prstGeom>
              <a:solidFill>
                <a:srgbClr val="000000">
                  <a:alpha val="35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12:38</a:t>
                </a:r>
              </a:p>
            </p:txBody>
          </p:sp>
        </p:grpSp>
        <p:pic>
          <p:nvPicPr>
            <p:cNvPr id="193" name="Picture 2" descr="C:\Users\t-dantay\Documents\WPIcons\appbar.feature.search.rest.png">
              <a:extLst>
                <a:ext uri="{FF2B5EF4-FFF2-40B4-BE49-F238E27FC236}">
                  <a16:creationId xmlns:a16="http://schemas.microsoft.com/office/drawing/2014/main" id="{3811A646-4257-4846-8B1E-F447D4C9CF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9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19769" y="6091117"/>
              <a:ext cx="365760" cy="365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06" name="Content">
            <a:extLst>
              <a:ext uri="{FF2B5EF4-FFF2-40B4-BE49-F238E27FC236}">
                <a16:creationId xmlns:a16="http://schemas.microsoft.com/office/drawing/2014/main" id="{2B2EF510-334B-422A-BEF9-A5CD9716E79D}"/>
              </a:ext>
            </a:extLst>
          </p:cNvPr>
          <p:cNvSpPr/>
          <p:nvPr>
            <p:custDataLst>
              <p:custData r:id="rId28"/>
            </p:custDataLst>
          </p:nvPr>
        </p:nvSpPr>
        <p:spPr>
          <a:xfrm>
            <a:off x="9611585" y="1426408"/>
            <a:ext cx="1570784" cy="41549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208" name="Picture 2" descr="C:\Users\t-dantay\Documents\Placeholders\phone.png">
            <a:extLst>
              <a:ext uri="{FF2B5EF4-FFF2-40B4-BE49-F238E27FC236}">
                <a16:creationId xmlns:a16="http://schemas.microsoft.com/office/drawing/2014/main" id="{F1A076A8-59A5-48B7-AEAC-BEAC02EE40F5}"/>
              </a:ext>
            </a:extLst>
          </p:cNvPr>
          <p:cNvPicPr>
            <a:picLocks noChangeAspect="1" noChangeArrowheads="1"/>
          </p:cNvPicPr>
          <p:nvPr>
            <p:custDataLst>
              <p:custData r:id="rId29"/>
            </p:custDataLst>
          </p:nvPr>
        </p:nvPicPr>
        <p:blipFill>
          <a:blip r:embed="rId1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9304" y="1937806"/>
            <a:ext cx="356076" cy="353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9" name="Picture 2" descr="C:\Users\t-dantay\Documents\First24\envelope1.png">
            <a:extLst>
              <a:ext uri="{FF2B5EF4-FFF2-40B4-BE49-F238E27FC236}">
                <a16:creationId xmlns:a16="http://schemas.microsoft.com/office/drawing/2014/main" id="{C98BB11C-BB92-459B-A525-CCB88712CF45}"/>
              </a:ext>
            </a:extLst>
          </p:cNvPr>
          <p:cNvPicPr>
            <a:picLocks noChangeAspect="1" noChangeArrowheads="1"/>
          </p:cNvPicPr>
          <p:nvPr>
            <p:custDataLst>
              <p:custData r:id="rId30"/>
            </p:custDataLst>
          </p:nvPr>
        </p:nvPicPr>
        <p:blipFill>
          <a:blip r:embed="rId1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9304" y="2488261"/>
            <a:ext cx="350942" cy="246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0" name="Picture 2" descr="C:\Users\t-dantay\Documents\First24\camera1.png">
            <a:extLst>
              <a:ext uri="{FF2B5EF4-FFF2-40B4-BE49-F238E27FC236}">
                <a16:creationId xmlns:a16="http://schemas.microsoft.com/office/drawing/2014/main" id="{5C3FDC10-163E-4F82-B30A-6120131FDEA2}"/>
              </a:ext>
            </a:extLst>
          </p:cNvPr>
          <p:cNvPicPr>
            <a:picLocks noChangeAspect="1" noChangeArrowheads="1"/>
          </p:cNvPicPr>
          <p:nvPr>
            <p:custDataLst>
              <p:custData r:id="rId31"/>
            </p:custDataLst>
          </p:nvPr>
        </p:nvPicPr>
        <p:blipFill>
          <a:blip r:embed="rId1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578" y="2988212"/>
            <a:ext cx="345668" cy="205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2" name="Freeform 108">
            <a:extLst>
              <a:ext uri="{FF2B5EF4-FFF2-40B4-BE49-F238E27FC236}">
                <a16:creationId xmlns:a16="http://schemas.microsoft.com/office/drawing/2014/main" id="{47D9224F-144B-4DB5-9485-006D88980A0E}"/>
              </a:ext>
            </a:extLst>
          </p:cNvPr>
          <p:cNvSpPr>
            <a:spLocks noEditPoints="1"/>
          </p:cNvSpPr>
          <p:nvPr>
            <p:custDataLst>
              <p:custData r:id="rId32"/>
              <p:custData r:id="rId33"/>
            </p:custDataLst>
          </p:nvPr>
        </p:nvSpPr>
        <p:spPr bwMode="black">
          <a:xfrm>
            <a:off x="9139126" y="3429243"/>
            <a:ext cx="342207" cy="340531"/>
          </a:xfrm>
          <a:custGeom>
            <a:avLst/>
            <a:gdLst>
              <a:gd name="T0" fmla="*/ 29 w 70"/>
              <a:gd name="T1" fmla="*/ 9 h 78"/>
              <a:gd name="T2" fmla="*/ 9 w 70"/>
              <a:gd name="T3" fmla="*/ 6 h 78"/>
              <a:gd name="T4" fmla="*/ 5 w 70"/>
              <a:gd name="T5" fmla="*/ 26 h 78"/>
              <a:gd name="T6" fmla="*/ 29 w 70"/>
              <a:gd name="T7" fmla="*/ 9 h 78"/>
              <a:gd name="T8" fmla="*/ 50 w 70"/>
              <a:gd name="T9" fmla="*/ 49 h 78"/>
              <a:gd name="T10" fmla="*/ 54 w 70"/>
              <a:gd name="T11" fmla="*/ 46 h 78"/>
              <a:gd name="T12" fmla="*/ 50 w 70"/>
              <a:gd name="T13" fmla="*/ 42 h 78"/>
              <a:gd name="T14" fmla="*/ 40 w 70"/>
              <a:gd name="T15" fmla="*/ 42 h 78"/>
              <a:gd name="T16" fmla="*/ 40 w 70"/>
              <a:gd name="T17" fmla="*/ 29 h 78"/>
              <a:gd name="T18" fmla="*/ 36 w 70"/>
              <a:gd name="T19" fmla="*/ 25 h 78"/>
              <a:gd name="T20" fmla="*/ 33 w 70"/>
              <a:gd name="T21" fmla="*/ 29 h 78"/>
              <a:gd name="T22" fmla="*/ 33 w 70"/>
              <a:gd name="T23" fmla="*/ 46 h 78"/>
              <a:gd name="T24" fmla="*/ 36 w 70"/>
              <a:gd name="T25" fmla="*/ 49 h 78"/>
              <a:gd name="T26" fmla="*/ 50 w 70"/>
              <a:gd name="T27" fmla="*/ 49 h 78"/>
              <a:gd name="T28" fmla="*/ 36 w 70"/>
              <a:gd name="T29" fmla="*/ 20 h 78"/>
              <a:gd name="T30" fmla="*/ 62 w 70"/>
              <a:gd name="T31" fmla="*/ 46 h 78"/>
              <a:gd name="T32" fmla="*/ 36 w 70"/>
              <a:gd name="T33" fmla="*/ 71 h 78"/>
              <a:gd name="T34" fmla="*/ 11 w 70"/>
              <a:gd name="T35" fmla="*/ 46 h 78"/>
              <a:gd name="T36" fmla="*/ 36 w 70"/>
              <a:gd name="T37" fmla="*/ 20 h 78"/>
              <a:gd name="T38" fmla="*/ 36 w 70"/>
              <a:gd name="T39" fmla="*/ 78 h 78"/>
              <a:gd name="T40" fmla="*/ 69 w 70"/>
              <a:gd name="T41" fmla="*/ 46 h 78"/>
              <a:gd name="T42" fmla="*/ 36 w 70"/>
              <a:gd name="T43" fmla="*/ 13 h 78"/>
              <a:gd name="T44" fmla="*/ 4 w 70"/>
              <a:gd name="T45" fmla="*/ 46 h 78"/>
              <a:gd name="T46" fmla="*/ 36 w 70"/>
              <a:gd name="T47" fmla="*/ 78 h 78"/>
              <a:gd name="T48" fmla="*/ 42 w 70"/>
              <a:gd name="T49" fmla="*/ 9 h 78"/>
              <a:gd name="T50" fmla="*/ 62 w 70"/>
              <a:gd name="T51" fmla="*/ 6 h 78"/>
              <a:gd name="T52" fmla="*/ 67 w 70"/>
              <a:gd name="T53" fmla="*/ 24 h 78"/>
              <a:gd name="T54" fmla="*/ 42 w 70"/>
              <a:gd name="T55" fmla="*/ 9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70" h="78">
                <a:moveTo>
                  <a:pt x="29" y="9"/>
                </a:moveTo>
                <a:cubicBezTo>
                  <a:pt x="24" y="3"/>
                  <a:pt x="17" y="0"/>
                  <a:pt x="9" y="6"/>
                </a:cubicBezTo>
                <a:cubicBezTo>
                  <a:pt x="0" y="11"/>
                  <a:pt x="0" y="19"/>
                  <a:pt x="5" y="26"/>
                </a:cubicBezTo>
                <a:cubicBezTo>
                  <a:pt x="10" y="17"/>
                  <a:pt x="19" y="11"/>
                  <a:pt x="29" y="9"/>
                </a:cubicBezTo>
                <a:moveTo>
                  <a:pt x="50" y="49"/>
                </a:moveTo>
                <a:cubicBezTo>
                  <a:pt x="52" y="49"/>
                  <a:pt x="54" y="48"/>
                  <a:pt x="54" y="46"/>
                </a:cubicBezTo>
                <a:cubicBezTo>
                  <a:pt x="54" y="44"/>
                  <a:pt x="52" y="42"/>
                  <a:pt x="50" y="42"/>
                </a:cubicBezTo>
                <a:cubicBezTo>
                  <a:pt x="40" y="42"/>
                  <a:pt x="40" y="42"/>
                  <a:pt x="40" y="42"/>
                </a:cubicBezTo>
                <a:cubicBezTo>
                  <a:pt x="40" y="29"/>
                  <a:pt x="40" y="29"/>
                  <a:pt x="40" y="29"/>
                </a:cubicBezTo>
                <a:cubicBezTo>
                  <a:pt x="40" y="27"/>
                  <a:pt x="38" y="25"/>
                  <a:pt x="36" y="25"/>
                </a:cubicBezTo>
                <a:cubicBezTo>
                  <a:pt x="34" y="25"/>
                  <a:pt x="33" y="27"/>
                  <a:pt x="33" y="29"/>
                </a:cubicBezTo>
                <a:cubicBezTo>
                  <a:pt x="33" y="46"/>
                  <a:pt x="33" y="46"/>
                  <a:pt x="33" y="46"/>
                </a:cubicBezTo>
                <a:cubicBezTo>
                  <a:pt x="33" y="48"/>
                  <a:pt x="34" y="49"/>
                  <a:pt x="36" y="49"/>
                </a:cubicBezTo>
                <a:lnTo>
                  <a:pt x="50" y="49"/>
                </a:lnTo>
                <a:close/>
                <a:moveTo>
                  <a:pt x="36" y="20"/>
                </a:moveTo>
                <a:cubicBezTo>
                  <a:pt x="50" y="20"/>
                  <a:pt x="62" y="32"/>
                  <a:pt x="62" y="46"/>
                </a:cubicBezTo>
                <a:cubicBezTo>
                  <a:pt x="62" y="60"/>
                  <a:pt x="50" y="71"/>
                  <a:pt x="36" y="71"/>
                </a:cubicBezTo>
                <a:cubicBezTo>
                  <a:pt x="22" y="71"/>
                  <a:pt x="11" y="60"/>
                  <a:pt x="11" y="46"/>
                </a:cubicBezTo>
                <a:cubicBezTo>
                  <a:pt x="11" y="32"/>
                  <a:pt x="22" y="20"/>
                  <a:pt x="36" y="20"/>
                </a:cubicBezTo>
                <a:moveTo>
                  <a:pt x="36" y="78"/>
                </a:moveTo>
                <a:cubicBezTo>
                  <a:pt x="54" y="78"/>
                  <a:pt x="69" y="64"/>
                  <a:pt x="69" y="46"/>
                </a:cubicBezTo>
                <a:cubicBezTo>
                  <a:pt x="69" y="28"/>
                  <a:pt x="54" y="13"/>
                  <a:pt x="36" y="13"/>
                </a:cubicBezTo>
                <a:cubicBezTo>
                  <a:pt x="18" y="13"/>
                  <a:pt x="4" y="28"/>
                  <a:pt x="4" y="46"/>
                </a:cubicBezTo>
                <a:cubicBezTo>
                  <a:pt x="4" y="64"/>
                  <a:pt x="18" y="78"/>
                  <a:pt x="36" y="78"/>
                </a:cubicBezTo>
                <a:moveTo>
                  <a:pt x="42" y="9"/>
                </a:moveTo>
                <a:cubicBezTo>
                  <a:pt x="47" y="3"/>
                  <a:pt x="54" y="0"/>
                  <a:pt x="62" y="6"/>
                </a:cubicBezTo>
                <a:cubicBezTo>
                  <a:pt x="70" y="11"/>
                  <a:pt x="70" y="18"/>
                  <a:pt x="67" y="24"/>
                </a:cubicBezTo>
                <a:cubicBezTo>
                  <a:pt x="61" y="16"/>
                  <a:pt x="52" y="10"/>
                  <a:pt x="42" y="9"/>
                </a:cubicBezTo>
              </a:path>
            </a:pathLst>
          </a:custGeom>
          <a:solidFill>
            <a:srgbClr val="000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13" name="Picture 1">
            <a:extLst>
              <a:ext uri="{FF2B5EF4-FFF2-40B4-BE49-F238E27FC236}">
                <a16:creationId xmlns:a16="http://schemas.microsoft.com/office/drawing/2014/main" id="{103C0493-422F-4FB2-BBE8-726CFCE7FD64}"/>
              </a:ext>
            </a:extLst>
          </p:cNvPr>
          <p:cNvPicPr preferRelativeResize="0">
            <a:picLocks/>
          </p:cNvPicPr>
          <p:nvPr>
            <p:custDataLst>
              <p:custData r:id="rId34"/>
            </p:custDataLst>
          </p:nvPr>
        </p:nvPicPr>
        <p:blipFill rotWithShape="1">
          <a:blip r:embed="rId1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87" t="14587" r="18380" b="17747"/>
          <a:stretch/>
        </p:blipFill>
        <p:spPr>
          <a:xfrm>
            <a:off x="9104367" y="1416992"/>
            <a:ext cx="398073" cy="415498"/>
          </a:xfrm>
          <a:prstGeom prst="rect">
            <a:avLst/>
          </a:prstGeom>
        </p:spPr>
      </p:pic>
      <p:sp>
        <p:nvSpPr>
          <p:cNvPr id="218" name="Content">
            <a:extLst>
              <a:ext uri="{FF2B5EF4-FFF2-40B4-BE49-F238E27FC236}">
                <a16:creationId xmlns:a16="http://schemas.microsoft.com/office/drawing/2014/main" id="{56BC9F06-E168-4E2D-A6D5-52FCFE6A7895}"/>
              </a:ext>
            </a:extLst>
          </p:cNvPr>
          <p:cNvSpPr/>
          <p:nvPr>
            <p:custDataLst>
              <p:custData r:id="rId35"/>
            </p:custDataLst>
          </p:nvPr>
        </p:nvSpPr>
        <p:spPr>
          <a:xfrm>
            <a:off x="9611585" y="1909468"/>
            <a:ext cx="1570783" cy="41549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19" name="Content">
            <a:extLst>
              <a:ext uri="{FF2B5EF4-FFF2-40B4-BE49-F238E27FC236}">
                <a16:creationId xmlns:a16="http://schemas.microsoft.com/office/drawing/2014/main" id="{DB12B7C3-118B-4643-A6C5-CC81C5C6E1F6}"/>
              </a:ext>
            </a:extLst>
          </p:cNvPr>
          <p:cNvSpPr/>
          <p:nvPr>
            <p:custDataLst>
              <p:custData r:id="rId36"/>
            </p:custDataLst>
          </p:nvPr>
        </p:nvSpPr>
        <p:spPr>
          <a:xfrm>
            <a:off x="9624479" y="2398760"/>
            <a:ext cx="1570783" cy="41549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20" name="Content">
            <a:extLst>
              <a:ext uri="{FF2B5EF4-FFF2-40B4-BE49-F238E27FC236}">
                <a16:creationId xmlns:a16="http://schemas.microsoft.com/office/drawing/2014/main" id="{1F39CC4B-E981-4FB1-B2F7-79FBAC11DF82}"/>
              </a:ext>
            </a:extLst>
          </p:cNvPr>
          <p:cNvSpPr/>
          <p:nvPr>
            <p:custDataLst>
              <p:custData r:id="rId37"/>
            </p:custDataLst>
          </p:nvPr>
        </p:nvSpPr>
        <p:spPr>
          <a:xfrm>
            <a:off x="9646533" y="2888053"/>
            <a:ext cx="1548730" cy="41549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21" name="Content">
            <a:extLst>
              <a:ext uri="{FF2B5EF4-FFF2-40B4-BE49-F238E27FC236}">
                <a16:creationId xmlns:a16="http://schemas.microsoft.com/office/drawing/2014/main" id="{F6816352-36F9-4FA4-8AD2-FBF234FEFDE4}"/>
              </a:ext>
            </a:extLst>
          </p:cNvPr>
          <p:cNvSpPr/>
          <p:nvPr>
            <p:custDataLst>
              <p:custData r:id="rId38"/>
            </p:custDataLst>
          </p:nvPr>
        </p:nvSpPr>
        <p:spPr>
          <a:xfrm>
            <a:off x="9642593" y="3377346"/>
            <a:ext cx="1570784" cy="41549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226" name="Picture 2" descr="C:\Users\t-dantay\Documents\First24\error1.png">
            <a:extLst>
              <a:ext uri="{FF2B5EF4-FFF2-40B4-BE49-F238E27FC236}">
                <a16:creationId xmlns:a16="http://schemas.microsoft.com/office/drawing/2014/main" id="{54BEDA3F-A863-4926-A459-3BF6288CC40E}"/>
              </a:ext>
            </a:extLst>
          </p:cNvPr>
          <p:cNvPicPr>
            <a:picLocks noChangeAspect="1" noChangeArrowheads="1"/>
          </p:cNvPicPr>
          <p:nvPr>
            <p:custDataLst>
              <p:custData r:id="rId39"/>
            </p:custDataLst>
          </p:nvPr>
        </p:nvPicPr>
        <p:blipFill>
          <a:blip r:embed="rId1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1963" y="1460733"/>
            <a:ext cx="370635" cy="370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7" name="Picture 2" descr="C:\Users\t-dantay\Documents\First24\error1.png">
            <a:extLst>
              <a:ext uri="{FF2B5EF4-FFF2-40B4-BE49-F238E27FC236}">
                <a16:creationId xmlns:a16="http://schemas.microsoft.com/office/drawing/2014/main" id="{C8B6F606-12A9-4A64-B4DC-681339E01DA1}"/>
              </a:ext>
            </a:extLst>
          </p:cNvPr>
          <p:cNvPicPr>
            <a:picLocks noChangeAspect="1" noChangeArrowheads="1"/>
          </p:cNvPicPr>
          <p:nvPr>
            <p:custDataLst>
              <p:custData r:id="rId40"/>
            </p:custDataLst>
          </p:nvPr>
        </p:nvPicPr>
        <p:blipFill>
          <a:blip r:embed="rId1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4552" y="1927458"/>
            <a:ext cx="370635" cy="370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2" name="Picture 2" descr="C:\Users\t-dantay\Documents\First24\error1.png">
            <a:extLst>
              <a:ext uri="{FF2B5EF4-FFF2-40B4-BE49-F238E27FC236}">
                <a16:creationId xmlns:a16="http://schemas.microsoft.com/office/drawing/2014/main" id="{62042FF9-9B80-49B5-80A1-AF17A95FFDD9}"/>
              </a:ext>
            </a:extLst>
          </p:cNvPr>
          <p:cNvPicPr>
            <a:picLocks noChangeAspect="1" noChangeArrowheads="1"/>
          </p:cNvPicPr>
          <p:nvPr>
            <p:custDataLst>
              <p:custData r:id="rId41"/>
            </p:custDataLst>
          </p:nvPr>
        </p:nvPicPr>
        <p:blipFill>
          <a:blip r:embed="rId1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1962" y="2417081"/>
            <a:ext cx="370635" cy="370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3" name="Picture 2" descr="C:\Users\t-dantay\Documents\First24\error1.png">
            <a:extLst>
              <a:ext uri="{FF2B5EF4-FFF2-40B4-BE49-F238E27FC236}">
                <a16:creationId xmlns:a16="http://schemas.microsoft.com/office/drawing/2014/main" id="{DDC4442C-23D7-4251-8C1A-DA173A45424B}"/>
              </a:ext>
            </a:extLst>
          </p:cNvPr>
          <p:cNvPicPr>
            <a:picLocks noChangeAspect="1" noChangeArrowheads="1"/>
          </p:cNvPicPr>
          <p:nvPr>
            <p:custDataLst>
              <p:custData r:id="rId42"/>
            </p:custDataLst>
          </p:nvPr>
        </p:nvPicPr>
        <p:blipFill>
          <a:blip r:embed="rId1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7145" y="2914900"/>
            <a:ext cx="370635" cy="370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4" name="Picture 2" descr="C:\Users\t-dantay\Documents\First24\error1.png">
            <a:extLst>
              <a:ext uri="{FF2B5EF4-FFF2-40B4-BE49-F238E27FC236}">
                <a16:creationId xmlns:a16="http://schemas.microsoft.com/office/drawing/2014/main" id="{90CB754B-8EED-4F37-B860-3664E4D303E7}"/>
              </a:ext>
            </a:extLst>
          </p:cNvPr>
          <p:cNvPicPr>
            <a:picLocks noChangeAspect="1" noChangeArrowheads="1"/>
          </p:cNvPicPr>
          <p:nvPr>
            <p:custDataLst>
              <p:custData r:id="rId43"/>
            </p:custDataLst>
          </p:nvPr>
        </p:nvPicPr>
        <p:blipFill>
          <a:blip r:embed="rId1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6061" y="3407889"/>
            <a:ext cx="370635" cy="370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3" name="Content">
            <a:extLst>
              <a:ext uri="{FF2B5EF4-FFF2-40B4-BE49-F238E27FC236}">
                <a16:creationId xmlns:a16="http://schemas.microsoft.com/office/drawing/2014/main" id="{0DD17257-D425-4787-B441-8112EDFB2FE4}"/>
              </a:ext>
            </a:extLst>
          </p:cNvPr>
          <p:cNvSpPr txBox="1"/>
          <p:nvPr>
            <p:custDataLst>
              <p:custData r:id="rId44"/>
            </p:custDataLst>
          </p:nvPr>
        </p:nvSpPr>
        <p:spPr>
          <a:xfrm>
            <a:off x="2248728" y="804006"/>
            <a:ext cx="1382992" cy="538609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6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10</a:t>
            </a:r>
            <a:r>
              <a:rPr lang="ko-KR" altLang="en-US" sz="16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월 </a:t>
            </a:r>
            <a:r>
              <a:rPr lang="en-US" altLang="ko-KR" sz="16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08</a:t>
            </a:r>
            <a:r>
              <a:rPr lang="ko-KR" altLang="en-US" sz="16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일 금</a:t>
            </a:r>
            <a:endParaRPr lang="en-US" altLang="ko-KR" sz="1600" b="1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   P.M 00:00</a:t>
            </a:r>
          </a:p>
        </p:txBody>
      </p:sp>
      <p:pic>
        <p:nvPicPr>
          <p:cNvPr id="244" name="Picture 2" descr="C:\Users\t-dantay\Documents\First24\arrowcurved1.png">
            <a:extLst>
              <a:ext uri="{FF2B5EF4-FFF2-40B4-BE49-F238E27FC236}">
                <a16:creationId xmlns:a16="http://schemas.microsoft.com/office/drawing/2014/main" id="{B59CC399-02EF-4D2A-B4FF-3F1C595C6EC4}"/>
              </a:ext>
            </a:extLst>
          </p:cNvPr>
          <p:cNvPicPr>
            <a:picLocks noChangeAspect="1" noChangeArrowheads="1"/>
          </p:cNvPicPr>
          <p:nvPr>
            <p:custDataLst>
              <p:custData r:id="rId45"/>
            </p:custDataLst>
          </p:nvPr>
        </p:nvPicPr>
        <p:blipFill>
          <a:blip r:embed="rId1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032" y="825331"/>
            <a:ext cx="466233" cy="466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5" name="Content">
            <a:extLst>
              <a:ext uri="{FF2B5EF4-FFF2-40B4-BE49-F238E27FC236}">
                <a16:creationId xmlns:a16="http://schemas.microsoft.com/office/drawing/2014/main" id="{72CCE5C7-4EA6-47F3-81C9-AB08759E58AB}"/>
              </a:ext>
            </a:extLst>
          </p:cNvPr>
          <p:cNvSpPr txBox="1"/>
          <p:nvPr>
            <p:custDataLst>
              <p:custData r:id="rId46"/>
            </p:custDataLst>
          </p:nvPr>
        </p:nvSpPr>
        <p:spPr>
          <a:xfrm>
            <a:off x="10334524" y="902726"/>
            <a:ext cx="1382992" cy="538609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6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10</a:t>
            </a:r>
            <a:r>
              <a:rPr lang="ko-KR" altLang="en-US" sz="16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월 </a:t>
            </a:r>
            <a:r>
              <a:rPr lang="en-US" altLang="ko-KR" sz="16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08</a:t>
            </a:r>
            <a:r>
              <a:rPr lang="ko-KR" altLang="en-US" sz="16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일 금</a:t>
            </a:r>
            <a:endParaRPr lang="en-US" altLang="ko-KR" sz="1600" b="1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   P.M 00:00</a:t>
            </a:r>
          </a:p>
        </p:txBody>
      </p:sp>
      <p:pic>
        <p:nvPicPr>
          <p:cNvPr id="246" name="Picture 2" descr="C:\Users\t-dantay\Documents\First24\arrowcurved1.png">
            <a:extLst>
              <a:ext uri="{FF2B5EF4-FFF2-40B4-BE49-F238E27FC236}">
                <a16:creationId xmlns:a16="http://schemas.microsoft.com/office/drawing/2014/main" id="{22F7E31F-AB9F-4DF3-8761-190F7ED09D8F}"/>
              </a:ext>
            </a:extLst>
          </p:cNvPr>
          <p:cNvPicPr>
            <a:picLocks noChangeAspect="1" noChangeArrowheads="1"/>
          </p:cNvPicPr>
          <p:nvPr>
            <p:custDataLst>
              <p:custData r:id="rId47"/>
            </p:custDataLst>
          </p:nvPr>
        </p:nvPicPr>
        <p:blipFill>
          <a:blip r:embed="rId1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9680" y="897054"/>
            <a:ext cx="466233" cy="466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8" name="Content">
            <a:extLst>
              <a:ext uri="{FF2B5EF4-FFF2-40B4-BE49-F238E27FC236}">
                <a16:creationId xmlns:a16="http://schemas.microsoft.com/office/drawing/2014/main" id="{577014D5-2386-40FC-A0FF-E6FA9E5F552A}"/>
              </a:ext>
            </a:extLst>
          </p:cNvPr>
          <p:cNvSpPr/>
          <p:nvPr>
            <p:custDataLst>
              <p:custData r:id="rId48"/>
            </p:custDataLst>
          </p:nvPr>
        </p:nvSpPr>
        <p:spPr>
          <a:xfrm>
            <a:off x="9631889" y="3864396"/>
            <a:ext cx="1570784" cy="41549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49" name="Content">
            <a:extLst>
              <a:ext uri="{FF2B5EF4-FFF2-40B4-BE49-F238E27FC236}">
                <a16:creationId xmlns:a16="http://schemas.microsoft.com/office/drawing/2014/main" id="{C52F000B-4049-4BDB-BEB8-E5BA9AE7E072}"/>
              </a:ext>
            </a:extLst>
          </p:cNvPr>
          <p:cNvSpPr/>
          <p:nvPr>
            <p:custDataLst>
              <p:custData r:id="rId49"/>
            </p:custDataLst>
          </p:nvPr>
        </p:nvSpPr>
        <p:spPr>
          <a:xfrm>
            <a:off x="9642180" y="4354919"/>
            <a:ext cx="1570784" cy="41549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50" name="Content">
            <a:extLst>
              <a:ext uri="{FF2B5EF4-FFF2-40B4-BE49-F238E27FC236}">
                <a16:creationId xmlns:a16="http://schemas.microsoft.com/office/drawing/2014/main" id="{D326BC14-F456-4B23-B513-AAF1700420C0}"/>
              </a:ext>
            </a:extLst>
          </p:cNvPr>
          <p:cNvSpPr/>
          <p:nvPr>
            <p:custDataLst>
              <p:custData r:id="rId50"/>
            </p:custDataLst>
          </p:nvPr>
        </p:nvSpPr>
        <p:spPr>
          <a:xfrm>
            <a:off x="9639072" y="4832851"/>
            <a:ext cx="1570784" cy="41549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260" name="Picture 2" descr="C:\Users\t-dantay\Documents\First24\error1.png">
            <a:extLst>
              <a:ext uri="{FF2B5EF4-FFF2-40B4-BE49-F238E27FC236}">
                <a16:creationId xmlns:a16="http://schemas.microsoft.com/office/drawing/2014/main" id="{F5011BAF-8B85-48E9-A353-64E3CBEB09AB}"/>
              </a:ext>
            </a:extLst>
          </p:cNvPr>
          <p:cNvPicPr>
            <a:picLocks noChangeAspect="1" noChangeArrowheads="1"/>
          </p:cNvPicPr>
          <p:nvPr>
            <p:custDataLst>
              <p:custData r:id="rId51"/>
            </p:custDataLst>
          </p:nvPr>
        </p:nvPicPr>
        <p:blipFill>
          <a:blip r:embed="rId1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5591" y="2729583"/>
            <a:ext cx="370635" cy="370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1" name="Freeform 93">
            <a:extLst>
              <a:ext uri="{FF2B5EF4-FFF2-40B4-BE49-F238E27FC236}">
                <a16:creationId xmlns:a16="http://schemas.microsoft.com/office/drawing/2014/main" id="{6AA230D5-A0A2-4A32-8FDB-F2A13D97B3F2}"/>
              </a:ext>
            </a:extLst>
          </p:cNvPr>
          <p:cNvSpPr>
            <a:spLocks/>
          </p:cNvSpPr>
          <p:nvPr>
            <p:custDataLst>
              <p:custData r:id="rId52"/>
              <p:custData r:id="rId53"/>
            </p:custDataLst>
          </p:nvPr>
        </p:nvSpPr>
        <p:spPr bwMode="black">
          <a:xfrm>
            <a:off x="10273815" y="3932894"/>
            <a:ext cx="286932" cy="281975"/>
          </a:xfrm>
          <a:custGeom>
            <a:avLst/>
            <a:gdLst>
              <a:gd name="T0" fmla="*/ 71 w 121"/>
              <a:gd name="T1" fmla="*/ 119 h 119"/>
              <a:gd name="T2" fmla="*/ 50 w 121"/>
              <a:gd name="T3" fmla="*/ 119 h 119"/>
              <a:gd name="T4" fmla="*/ 50 w 121"/>
              <a:gd name="T5" fmla="*/ 71 h 119"/>
              <a:gd name="T6" fmla="*/ 0 w 121"/>
              <a:gd name="T7" fmla="*/ 71 h 119"/>
              <a:gd name="T8" fmla="*/ 0 w 121"/>
              <a:gd name="T9" fmla="*/ 49 h 119"/>
              <a:gd name="T10" fmla="*/ 50 w 121"/>
              <a:gd name="T11" fmla="*/ 49 h 119"/>
              <a:gd name="T12" fmla="*/ 50 w 121"/>
              <a:gd name="T13" fmla="*/ 0 h 119"/>
              <a:gd name="T14" fmla="*/ 71 w 121"/>
              <a:gd name="T15" fmla="*/ 0 h 119"/>
              <a:gd name="T16" fmla="*/ 71 w 121"/>
              <a:gd name="T17" fmla="*/ 49 h 119"/>
              <a:gd name="T18" fmla="*/ 121 w 121"/>
              <a:gd name="T19" fmla="*/ 49 h 119"/>
              <a:gd name="T20" fmla="*/ 121 w 121"/>
              <a:gd name="T21" fmla="*/ 71 h 119"/>
              <a:gd name="T22" fmla="*/ 71 w 121"/>
              <a:gd name="T23" fmla="*/ 71 h 119"/>
              <a:gd name="T24" fmla="*/ 71 w 121"/>
              <a:gd name="T25" fmla="*/ 119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21" h="119">
                <a:moveTo>
                  <a:pt x="71" y="119"/>
                </a:moveTo>
                <a:lnTo>
                  <a:pt x="50" y="119"/>
                </a:lnTo>
                <a:lnTo>
                  <a:pt x="50" y="71"/>
                </a:lnTo>
                <a:lnTo>
                  <a:pt x="0" y="71"/>
                </a:lnTo>
                <a:lnTo>
                  <a:pt x="0" y="49"/>
                </a:lnTo>
                <a:lnTo>
                  <a:pt x="50" y="49"/>
                </a:lnTo>
                <a:lnTo>
                  <a:pt x="50" y="0"/>
                </a:lnTo>
                <a:lnTo>
                  <a:pt x="71" y="0"/>
                </a:lnTo>
                <a:lnTo>
                  <a:pt x="71" y="49"/>
                </a:lnTo>
                <a:lnTo>
                  <a:pt x="121" y="49"/>
                </a:lnTo>
                <a:lnTo>
                  <a:pt x="121" y="71"/>
                </a:lnTo>
                <a:lnTo>
                  <a:pt x="71" y="71"/>
                </a:lnTo>
                <a:lnTo>
                  <a:pt x="71" y="11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2" name="Freeform 93">
            <a:extLst>
              <a:ext uri="{FF2B5EF4-FFF2-40B4-BE49-F238E27FC236}">
                <a16:creationId xmlns:a16="http://schemas.microsoft.com/office/drawing/2014/main" id="{7120AEE9-2882-45DB-867A-328594B0CF47}"/>
              </a:ext>
            </a:extLst>
          </p:cNvPr>
          <p:cNvSpPr>
            <a:spLocks/>
          </p:cNvSpPr>
          <p:nvPr>
            <p:custDataLst>
              <p:custData r:id="rId54"/>
              <p:custData r:id="rId55"/>
            </p:custDataLst>
          </p:nvPr>
        </p:nvSpPr>
        <p:spPr bwMode="black">
          <a:xfrm>
            <a:off x="10266404" y="4405910"/>
            <a:ext cx="286932" cy="281975"/>
          </a:xfrm>
          <a:custGeom>
            <a:avLst/>
            <a:gdLst>
              <a:gd name="T0" fmla="*/ 71 w 121"/>
              <a:gd name="T1" fmla="*/ 119 h 119"/>
              <a:gd name="T2" fmla="*/ 50 w 121"/>
              <a:gd name="T3" fmla="*/ 119 h 119"/>
              <a:gd name="T4" fmla="*/ 50 w 121"/>
              <a:gd name="T5" fmla="*/ 71 h 119"/>
              <a:gd name="T6" fmla="*/ 0 w 121"/>
              <a:gd name="T7" fmla="*/ 71 h 119"/>
              <a:gd name="T8" fmla="*/ 0 w 121"/>
              <a:gd name="T9" fmla="*/ 49 h 119"/>
              <a:gd name="T10" fmla="*/ 50 w 121"/>
              <a:gd name="T11" fmla="*/ 49 h 119"/>
              <a:gd name="T12" fmla="*/ 50 w 121"/>
              <a:gd name="T13" fmla="*/ 0 h 119"/>
              <a:gd name="T14" fmla="*/ 71 w 121"/>
              <a:gd name="T15" fmla="*/ 0 h 119"/>
              <a:gd name="T16" fmla="*/ 71 w 121"/>
              <a:gd name="T17" fmla="*/ 49 h 119"/>
              <a:gd name="T18" fmla="*/ 121 w 121"/>
              <a:gd name="T19" fmla="*/ 49 h 119"/>
              <a:gd name="T20" fmla="*/ 121 w 121"/>
              <a:gd name="T21" fmla="*/ 71 h 119"/>
              <a:gd name="T22" fmla="*/ 71 w 121"/>
              <a:gd name="T23" fmla="*/ 71 h 119"/>
              <a:gd name="T24" fmla="*/ 71 w 121"/>
              <a:gd name="T25" fmla="*/ 119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21" h="119">
                <a:moveTo>
                  <a:pt x="71" y="119"/>
                </a:moveTo>
                <a:lnTo>
                  <a:pt x="50" y="119"/>
                </a:lnTo>
                <a:lnTo>
                  <a:pt x="50" y="71"/>
                </a:lnTo>
                <a:lnTo>
                  <a:pt x="0" y="71"/>
                </a:lnTo>
                <a:lnTo>
                  <a:pt x="0" y="49"/>
                </a:lnTo>
                <a:lnTo>
                  <a:pt x="50" y="49"/>
                </a:lnTo>
                <a:lnTo>
                  <a:pt x="50" y="0"/>
                </a:lnTo>
                <a:lnTo>
                  <a:pt x="71" y="0"/>
                </a:lnTo>
                <a:lnTo>
                  <a:pt x="71" y="49"/>
                </a:lnTo>
                <a:lnTo>
                  <a:pt x="121" y="49"/>
                </a:lnTo>
                <a:lnTo>
                  <a:pt x="121" y="71"/>
                </a:lnTo>
                <a:lnTo>
                  <a:pt x="71" y="71"/>
                </a:lnTo>
                <a:lnTo>
                  <a:pt x="71" y="11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3" name="Freeform 93">
            <a:extLst>
              <a:ext uri="{FF2B5EF4-FFF2-40B4-BE49-F238E27FC236}">
                <a16:creationId xmlns:a16="http://schemas.microsoft.com/office/drawing/2014/main" id="{E78941C6-7D57-4EF7-B07F-626C5DF0C7E9}"/>
              </a:ext>
            </a:extLst>
          </p:cNvPr>
          <p:cNvSpPr>
            <a:spLocks/>
          </p:cNvSpPr>
          <p:nvPr>
            <p:custDataLst>
              <p:custData r:id="rId56"/>
              <p:custData r:id="rId57"/>
            </p:custDataLst>
          </p:nvPr>
        </p:nvSpPr>
        <p:spPr bwMode="black">
          <a:xfrm>
            <a:off x="10273815" y="4897682"/>
            <a:ext cx="286932" cy="281975"/>
          </a:xfrm>
          <a:custGeom>
            <a:avLst/>
            <a:gdLst>
              <a:gd name="T0" fmla="*/ 71 w 121"/>
              <a:gd name="T1" fmla="*/ 119 h 119"/>
              <a:gd name="T2" fmla="*/ 50 w 121"/>
              <a:gd name="T3" fmla="*/ 119 h 119"/>
              <a:gd name="T4" fmla="*/ 50 w 121"/>
              <a:gd name="T5" fmla="*/ 71 h 119"/>
              <a:gd name="T6" fmla="*/ 0 w 121"/>
              <a:gd name="T7" fmla="*/ 71 h 119"/>
              <a:gd name="T8" fmla="*/ 0 w 121"/>
              <a:gd name="T9" fmla="*/ 49 h 119"/>
              <a:gd name="T10" fmla="*/ 50 w 121"/>
              <a:gd name="T11" fmla="*/ 49 h 119"/>
              <a:gd name="T12" fmla="*/ 50 w 121"/>
              <a:gd name="T13" fmla="*/ 0 h 119"/>
              <a:gd name="T14" fmla="*/ 71 w 121"/>
              <a:gd name="T15" fmla="*/ 0 h 119"/>
              <a:gd name="T16" fmla="*/ 71 w 121"/>
              <a:gd name="T17" fmla="*/ 49 h 119"/>
              <a:gd name="T18" fmla="*/ 121 w 121"/>
              <a:gd name="T19" fmla="*/ 49 h 119"/>
              <a:gd name="T20" fmla="*/ 121 w 121"/>
              <a:gd name="T21" fmla="*/ 71 h 119"/>
              <a:gd name="T22" fmla="*/ 71 w 121"/>
              <a:gd name="T23" fmla="*/ 71 h 119"/>
              <a:gd name="T24" fmla="*/ 71 w 121"/>
              <a:gd name="T25" fmla="*/ 119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21" h="119">
                <a:moveTo>
                  <a:pt x="71" y="119"/>
                </a:moveTo>
                <a:lnTo>
                  <a:pt x="50" y="119"/>
                </a:lnTo>
                <a:lnTo>
                  <a:pt x="50" y="71"/>
                </a:lnTo>
                <a:lnTo>
                  <a:pt x="0" y="71"/>
                </a:lnTo>
                <a:lnTo>
                  <a:pt x="0" y="49"/>
                </a:lnTo>
                <a:lnTo>
                  <a:pt x="50" y="49"/>
                </a:lnTo>
                <a:lnTo>
                  <a:pt x="50" y="0"/>
                </a:lnTo>
                <a:lnTo>
                  <a:pt x="71" y="0"/>
                </a:lnTo>
                <a:lnTo>
                  <a:pt x="71" y="49"/>
                </a:lnTo>
                <a:lnTo>
                  <a:pt x="121" y="49"/>
                </a:lnTo>
                <a:lnTo>
                  <a:pt x="121" y="71"/>
                </a:lnTo>
                <a:lnTo>
                  <a:pt x="71" y="71"/>
                </a:lnTo>
                <a:lnTo>
                  <a:pt x="71" y="11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68" name="Picture 2" descr="C:\Users\t-dantay\Documents\First24\question1.png">
            <a:extLst>
              <a:ext uri="{FF2B5EF4-FFF2-40B4-BE49-F238E27FC236}">
                <a16:creationId xmlns:a16="http://schemas.microsoft.com/office/drawing/2014/main" id="{D1319EFA-E627-4F4F-A42B-E75FD5DD7305}"/>
              </a:ext>
            </a:extLst>
          </p:cNvPr>
          <p:cNvPicPr>
            <a:picLocks noChangeAspect="1" noChangeArrowheads="1"/>
          </p:cNvPicPr>
          <p:nvPr>
            <p:custDataLst>
              <p:custData r:id="rId58"/>
            </p:custDataLst>
          </p:nvPr>
        </p:nvPicPr>
        <p:blipFill>
          <a:blip r:embed="rId1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3183" y="1428205"/>
            <a:ext cx="299763" cy="299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0" name="Picture 2" descr="C:\Users\t-dantay\Documents\First24\question1.png">
            <a:extLst>
              <a:ext uri="{FF2B5EF4-FFF2-40B4-BE49-F238E27FC236}">
                <a16:creationId xmlns:a16="http://schemas.microsoft.com/office/drawing/2014/main" id="{F9CD6A99-3648-4978-8E5D-567388AC3F8E}"/>
              </a:ext>
            </a:extLst>
          </p:cNvPr>
          <p:cNvPicPr>
            <a:picLocks noChangeAspect="1" noChangeArrowheads="1"/>
          </p:cNvPicPr>
          <p:nvPr>
            <p:custDataLst>
              <p:custData r:id="rId59"/>
            </p:custDataLst>
          </p:nvPr>
        </p:nvPicPr>
        <p:blipFill>
          <a:blip r:embed="rId1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2501" y="1902109"/>
            <a:ext cx="299763" cy="299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1" name="Picture 2" descr="C:\Users\t-dantay\Documents\First24\question1.png">
            <a:extLst>
              <a:ext uri="{FF2B5EF4-FFF2-40B4-BE49-F238E27FC236}">
                <a16:creationId xmlns:a16="http://schemas.microsoft.com/office/drawing/2014/main" id="{5EFF79D8-8B82-47A2-A9D8-7B1AF621F415}"/>
              </a:ext>
            </a:extLst>
          </p:cNvPr>
          <p:cNvPicPr>
            <a:picLocks noChangeAspect="1" noChangeArrowheads="1"/>
          </p:cNvPicPr>
          <p:nvPr>
            <p:custDataLst>
              <p:custData r:id="rId60"/>
            </p:custDataLst>
          </p:nvPr>
        </p:nvPicPr>
        <p:blipFill>
          <a:blip r:embed="rId1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1230" y="2396446"/>
            <a:ext cx="299763" cy="299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2" name="Picture 2" descr="C:\Users\t-dantay\Documents\First24\question1.png">
            <a:extLst>
              <a:ext uri="{FF2B5EF4-FFF2-40B4-BE49-F238E27FC236}">
                <a16:creationId xmlns:a16="http://schemas.microsoft.com/office/drawing/2014/main" id="{F709BDF2-14D5-432D-ACDE-43556635410B}"/>
              </a:ext>
            </a:extLst>
          </p:cNvPr>
          <p:cNvPicPr>
            <a:picLocks noChangeAspect="1" noChangeArrowheads="1"/>
          </p:cNvPicPr>
          <p:nvPr>
            <p:custDataLst>
              <p:custData r:id="rId61"/>
            </p:custDataLst>
          </p:nvPr>
        </p:nvPicPr>
        <p:blipFill>
          <a:blip r:embed="rId1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1229" y="2884880"/>
            <a:ext cx="299763" cy="299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3" name="Picture 2" descr="C:\Users\t-dantay\Documents\First24\question1.png">
            <a:extLst>
              <a:ext uri="{FF2B5EF4-FFF2-40B4-BE49-F238E27FC236}">
                <a16:creationId xmlns:a16="http://schemas.microsoft.com/office/drawing/2014/main" id="{5163163A-45C3-4F5F-B794-73D93A077784}"/>
              </a:ext>
            </a:extLst>
          </p:cNvPr>
          <p:cNvPicPr>
            <a:picLocks noChangeAspect="1" noChangeArrowheads="1"/>
          </p:cNvPicPr>
          <p:nvPr>
            <p:custDataLst>
              <p:custData r:id="rId62"/>
            </p:custDataLst>
          </p:nvPr>
        </p:nvPicPr>
        <p:blipFill>
          <a:blip r:embed="rId1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4042" y="3399178"/>
            <a:ext cx="299763" cy="299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4" name="Picture 2" descr="C:\Users\t-dantay\Documents\First24\question1.png">
            <a:extLst>
              <a:ext uri="{FF2B5EF4-FFF2-40B4-BE49-F238E27FC236}">
                <a16:creationId xmlns:a16="http://schemas.microsoft.com/office/drawing/2014/main" id="{8DEB1038-73EE-4F22-82F8-469BAE860E49}"/>
              </a:ext>
            </a:extLst>
          </p:cNvPr>
          <p:cNvPicPr>
            <a:picLocks noChangeAspect="1" noChangeArrowheads="1"/>
          </p:cNvPicPr>
          <p:nvPr>
            <p:custDataLst>
              <p:custData r:id="rId63"/>
              <p:custData r:id="rId64"/>
            </p:custDataLst>
          </p:nvPr>
        </p:nvPicPr>
        <p:blipFill>
          <a:blip r:embed="rId1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8632" y="3866603"/>
            <a:ext cx="299763" cy="299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5" name="Picture 2" descr="C:\Users\t-dantay\Documents\First24\question1.png">
            <a:extLst>
              <a:ext uri="{FF2B5EF4-FFF2-40B4-BE49-F238E27FC236}">
                <a16:creationId xmlns:a16="http://schemas.microsoft.com/office/drawing/2014/main" id="{8761ACB9-C003-49B4-9D31-0679C1956E14}"/>
              </a:ext>
            </a:extLst>
          </p:cNvPr>
          <p:cNvPicPr>
            <a:picLocks noChangeAspect="1" noChangeArrowheads="1"/>
          </p:cNvPicPr>
          <p:nvPr>
            <p:custDataLst>
              <p:custData r:id="rId65"/>
            </p:custDataLst>
          </p:nvPr>
        </p:nvPicPr>
        <p:blipFill>
          <a:blip r:embed="rId1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0364" y="4340945"/>
            <a:ext cx="299763" cy="299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6" name="Picture 2" descr="C:\Users\t-dantay\Documents\First24\question1.png">
            <a:extLst>
              <a:ext uri="{FF2B5EF4-FFF2-40B4-BE49-F238E27FC236}">
                <a16:creationId xmlns:a16="http://schemas.microsoft.com/office/drawing/2014/main" id="{156941B1-B5F8-4875-82A5-70FB138B0016}"/>
              </a:ext>
            </a:extLst>
          </p:cNvPr>
          <p:cNvPicPr>
            <a:picLocks noChangeAspect="1" noChangeArrowheads="1"/>
          </p:cNvPicPr>
          <p:nvPr>
            <p:custDataLst>
              <p:custData r:id="rId66"/>
            </p:custDataLst>
          </p:nvPr>
        </p:nvPicPr>
        <p:blipFill>
          <a:blip r:embed="rId1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0690" y="4868011"/>
            <a:ext cx="299763" cy="299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0" name="Picture 1">
            <a:extLst>
              <a:ext uri="{FF2B5EF4-FFF2-40B4-BE49-F238E27FC236}">
                <a16:creationId xmlns:a16="http://schemas.microsoft.com/office/drawing/2014/main" id="{FC28ABA1-C963-4080-840B-38918A2D703F}"/>
              </a:ext>
            </a:extLst>
          </p:cNvPr>
          <p:cNvPicPr preferRelativeResize="0">
            <a:picLocks/>
          </p:cNvPicPr>
          <p:nvPr>
            <p:custDataLst>
              <p:custData r:id="rId67"/>
            </p:custDataLst>
          </p:nvPr>
        </p:nvPicPr>
        <p:blipFill rotWithShape="1">
          <a:blip r:embed="rId1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82" t="17573" r="20424" b="30401"/>
          <a:stretch/>
        </p:blipFill>
        <p:spPr>
          <a:xfrm>
            <a:off x="226566" y="2737203"/>
            <a:ext cx="276703" cy="299591"/>
          </a:xfrm>
          <a:prstGeom prst="rect">
            <a:avLst/>
          </a:prstGeom>
        </p:spPr>
      </p:pic>
      <p:sp>
        <p:nvSpPr>
          <p:cNvPr id="371" name="TextBox 370">
            <a:extLst>
              <a:ext uri="{FF2B5EF4-FFF2-40B4-BE49-F238E27FC236}">
                <a16:creationId xmlns:a16="http://schemas.microsoft.com/office/drawing/2014/main" id="{72728147-F6CB-483C-BE53-B328BE2E4E4D}"/>
              </a:ext>
            </a:extLst>
          </p:cNvPr>
          <p:cNvSpPr txBox="1"/>
          <p:nvPr/>
        </p:nvSpPr>
        <p:spPr>
          <a:xfrm>
            <a:off x="137996" y="3019105"/>
            <a:ext cx="67120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/>
              <a:t>설정</a:t>
            </a:r>
          </a:p>
        </p:txBody>
      </p:sp>
      <p:pic>
        <p:nvPicPr>
          <p:cNvPr id="463" name="Picture 2" descr="C:\Users\t-dantay\Documents\First24\question1.png">
            <a:extLst>
              <a:ext uri="{FF2B5EF4-FFF2-40B4-BE49-F238E27FC236}">
                <a16:creationId xmlns:a16="http://schemas.microsoft.com/office/drawing/2014/main" id="{DF0A54C9-76E1-458F-8C56-35EA26A10E2D}"/>
              </a:ext>
            </a:extLst>
          </p:cNvPr>
          <p:cNvPicPr>
            <a:picLocks noChangeAspect="1" noChangeArrowheads="1"/>
          </p:cNvPicPr>
          <p:nvPr>
            <p:custDataLst>
              <p:custData r:id="rId68"/>
            </p:custDataLst>
          </p:nvPr>
        </p:nvPicPr>
        <p:blipFill>
          <a:blip r:embed="rId1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6577" y="2955002"/>
            <a:ext cx="238450" cy="23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65" name="WindowsPhone">
            <a:extLst>
              <a:ext uri="{FF2B5EF4-FFF2-40B4-BE49-F238E27FC236}">
                <a16:creationId xmlns:a16="http://schemas.microsoft.com/office/drawing/2014/main" id="{482B5549-0973-4B67-AF89-C98B97D609BD}"/>
              </a:ext>
            </a:extLst>
          </p:cNvPr>
          <p:cNvGrpSpPr/>
          <p:nvPr>
            <p:custDataLst>
              <p:custData r:id="rId69"/>
            </p:custDataLst>
          </p:nvPr>
        </p:nvGrpSpPr>
        <p:grpSpPr>
          <a:xfrm>
            <a:off x="4837814" y="128308"/>
            <a:ext cx="3097612" cy="6498076"/>
            <a:chOff x="2839503" y="1"/>
            <a:chExt cx="3464995" cy="6857998"/>
          </a:xfrm>
        </p:grpSpPr>
        <p:grpSp>
          <p:nvGrpSpPr>
            <p:cNvPr id="466" name="Group 2">
              <a:extLst>
                <a:ext uri="{FF2B5EF4-FFF2-40B4-BE49-F238E27FC236}">
                  <a16:creationId xmlns:a16="http://schemas.microsoft.com/office/drawing/2014/main" id="{AF63CA97-FBF5-472F-AF5C-9375F18D01A4}"/>
                </a:ext>
              </a:extLst>
            </p:cNvPr>
            <p:cNvGrpSpPr/>
            <p:nvPr/>
          </p:nvGrpSpPr>
          <p:grpSpPr>
            <a:xfrm>
              <a:off x="2839503" y="1"/>
              <a:ext cx="3464995" cy="6857998"/>
              <a:chOff x="2839503" y="1"/>
              <a:chExt cx="3464995" cy="6857998"/>
            </a:xfrm>
          </p:grpSpPr>
          <p:grpSp>
            <p:nvGrpSpPr>
              <p:cNvPr id="468" name="Group 4">
                <a:extLst>
                  <a:ext uri="{FF2B5EF4-FFF2-40B4-BE49-F238E27FC236}">
                    <a16:creationId xmlns:a16="http://schemas.microsoft.com/office/drawing/2014/main" id="{B9D599E1-D602-4DA5-995F-9ED449A890DC}"/>
                  </a:ext>
                </a:extLst>
              </p:cNvPr>
              <p:cNvGrpSpPr/>
              <p:nvPr/>
            </p:nvGrpSpPr>
            <p:grpSpPr>
              <a:xfrm>
                <a:off x="2839503" y="1"/>
                <a:ext cx="3464995" cy="6857998"/>
                <a:chOff x="2834639" y="1"/>
                <a:chExt cx="3464995" cy="6857998"/>
              </a:xfrm>
            </p:grpSpPr>
            <p:sp>
              <p:nvSpPr>
                <p:cNvPr id="470" name="Rounded Rectangle 6">
                  <a:extLst>
                    <a:ext uri="{FF2B5EF4-FFF2-40B4-BE49-F238E27FC236}">
                      <a16:creationId xmlns:a16="http://schemas.microsoft.com/office/drawing/2014/main" id="{6426F2E5-8748-4385-B91D-D5329412214C}"/>
                    </a:ext>
                  </a:extLst>
                </p:cNvPr>
                <p:cNvSpPr/>
                <p:nvPr userDrawn="1">
                  <p:custDataLst>
                    <p:custData r:id="rId117"/>
                  </p:custDataLst>
                </p:nvPr>
              </p:nvSpPr>
              <p:spPr>
                <a:xfrm>
                  <a:off x="2834639" y="1"/>
                  <a:ext cx="3464995" cy="6857998"/>
                </a:xfrm>
                <a:prstGeom prst="roundRect">
                  <a:avLst>
                    <a:gd name="adj" fmla="val 5515"/>
                  </a:avLst>
                </a:prstGeom>
                <a:solidFill>
                  <a:srgbClr val="FFFFFF"/>
                </a:solidFill>
                <a:ln w="3175">
                  <a:solidFill>
                    <a:srgbClr val="000000">
                      <a:lumMod val="95000"/>
                      <a:lumOff val="5000"/>
                    </a:srgbClr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71" name="Rounded Rectangle 7">
                  <a:extLst>
                    <a:ext uri="{FF2B5EF4-FFF2-40B4-BE49-F238E27FC236}">
                      <a16:creationId xmlns:a16="http://schemas.microsoft.com/office/drawing/2014/main" id="{1A749E30-A126-49D5-8BE9-91A57B372418}"/>
                    </a:ext>
                  </a:extLst>
                </p:cNvPr>
                <p:cNvSpPr/>
                <p:nvPr/>
              </p:nvSpPr>
              <p:spPr>
                <a:xfrm>
                  <a:off x="2928205" y="91440"/>
                  <a:ext cx="3276600" cy="6659880"/>
                </a:xfrm>
                <a:prstGeom prst="roundRect">
                  <a:avLst>
                    <a:gd name="adj" fmla="val 2819"/>
                  </a:avLst>
                </a:prstGeom>
                <a:solidFill>
                  <a:srgbClr val="FFFFFF">
                    <a:lumMod val="65000"/>
                  </a:srgbClr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8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  <p:sp>
              <p:nvSpPr>
                <p:cNvPr id="472" name="Rectangle 8">
                  <a:extLst>
                    <a:ext uri="{FF2B5EF4-FFF2-40B4-BE49-F238E27FC236}">
                      <a16:creationId xmlns:a16="http://schemas.microsoft.com/office/drawing/2014/main" id="{1D585D47-7E3E-4A4A-8837-A50A3C075843}"/>
                    </a:ext>
                  </a:extLst>
                </p:cNvPr>
                <p:cNvSpPr/>
                <p:nvPr userDrawn="1"/>
              </p:nvSpPr>
              <p:spPr>
                <a:xfrm>
                  <a:off x="3050294" y="482053"/>
                  <a:ext cx="3038085" cy="5074920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000000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73" name="Left Arrow 9">
                  <a:extLst>
                    <a:ext uri="{FF2B5EF4-FFF2-40B4-BE49-F238E27FC236}">
                      <a16:creationId xmlns:a16="http://schemas.microsoft.com/office/drawing/2014/main" id="{25E35E76-5692-4A80-880A-6B465B8878E2}"/>
                    </a:ext>
                  </a:extLst>
                </p:cNvPr>
                <p:cNvSpPr/>
                <p:nvPr userDrawn="1"/>
              </p:nvSpPr>
              <p:spPr>
                <a:xfrm>
                  <a:off x="3300730" y="6215335"/>
                  <a:ext cx="270769" cy="117324"/>
                </a:xfrm>
                <a:prstGeom prst="leftArrow">
                  <a:avLst>
                    <a:gd name="adj1" fmla="val 0"/>
                    <a:gd name="adj2" fmla="val 91165"/>
                  </a:avLst>
                </a:prstGeom>
                <a:noFill/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474" name="Group 10">
                  <a:extLst>
                    <a:ext uri="{FF2B5EF4-FFF2-40B4-BE49-F238E27FC236}">
                      <a16:creationId xmlns:a16="http://schemas.microsoft.com/office/drawing/2014/main" id="{CD175AE2-4AB8-4FCA-A31F-CFF61E0D6C40}"/>
                    </a:ext>
                  </a:extLst>
                </p:cNvPr>
                <p:cNvGrpSpPr/>
                <p:nvPr/>
              </p:nvGrpSpPr>
              <p:grpSpPr>
                <a:xfrm rot="21384124">
                  <a:off x="4457215" y="6161552"/>
                  <a:ext cx="212326" cy="227346"/>
                  <a:chOff x="4194362" y="5874647"/>
                  <a:chExt cx="252148" cy="269985"/>
                </a:xfrm>
                <a:solidFill>
                  <a:srgbClr val="FFFFFF"/>
                </a:solidFill>
              </p:grpSpPr>
              <p:sp>
                <p:nvSpPr>
                  <p:cNvPr id="476" name="Flowchart: Stored Data 12">
                    <a:extLst>
                      <a:ext uri="{FF2B5EF4-FFF2-40B4-BE49-F238E27FC236}">
                        <a16:creationId xmlns:a16="http://schemas.microsoft.com/office/drawing/2014/main" id="{D7C1D2D3-EBED-4A0A-B188-8A9EE926B080}"/>
                      </a:ext>
                    </a:extLst>
                  </p:cNvPr>
                  <p:cNvSpPr/>
                  <p:nvPr/>
                </p:nvSpPr>
                <p:spPr>
                  <a:xfrm rot="6230930">
                    <a:off x="4218638" y="5878261"/>
                    <a:ext cx="115927" cy="108699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477" name="Flowchart: Stored Data 13">
                    <a:extLst>
                      <a:ext uri="{FF2B5EF4-FFF2-40B4-BE49-F238E27FC236}">
                        <a16:creationId xmlns:a16="http://schemas.microsoft.com/office/drawing/2014/main" id="{256E6553-3F4F-41A2-A697-117D4970CE47}"/>
                      </a:ext>
                    </a:extLst>
                  </p:cNvPr>
                  <p:cNvSpPr/>
                  <p:nvPr/>
                </p:nvSpPr>
                <p:spPr>
                  <a:xfrm rot="6230930">
                    <a:off x="4190748" y="5989157"/>
                    <a:ext cx="115927" cy="108699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478" name="Flowchart: Stored Data 14">
                    <a:extLst>
                      <a:ext uri="{FF2B5EF4-FFF2-40B4-BE49-F238E27FC236}">
                        <a16:creationId xmlns:a16="http://schemas.microsoft.com/office/drawing/2014/main" id="{6370EF6A-EA6C-4FBA-825D-9A07576D0470}"/>
                      </a:ext>
                    </a:extLst>
                  </p:cNvPr>
                  <p:cNvSpPr/>
                  <p:nvPr/>
                </p:nvSpPr>
                <p:spPr>
                  <a:xfrm rot="16979296">
                    <a:off x="4335573" y="5922200"/>
                    <a:ext cx="114310" cy="107565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479" name="Flowchart: Stored Data 15">
                    <a:extLst>
                      <a:ext uri="{FF2B5EF4-FFF2-40B4-BE49-F238E27FC236}">
                        <a16:creationId xmlns:a16="http://schemas.microsoft.com/office/drawing/2014/main" id="{EADBC461-4EF9-40CA-B655-979C95A65508}"/>
                      </a:ext>
                    </a:extLst>
                  </p:cNvPr>
                  <p:cNvSpPr/>
                  <p:nvPr/>
                </p:nvSpPr>
                <p:spPr>
                  <a:xfrm rot="16979296">
                    <a:off x="4307999" y="6032886"/>
                    <a:ext cx="115927" cy="107565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</p:grpSp>
            <p:sp>
              <p:nvSpPr>
                <p:cNvPr id="475" name="Rounded Rectangle 11">
                  <a:extLst>
                    <a:ext uri="{FF2B5EF4-FFF2-40B4-BE49-F238E27FC236}">
                      <a16:creationId xmlns:a16="http://schemas.microsoft.com/office/drawing/2014/main" id="{8F1837C8-7645-4BC8-A19F-F8439B4B3644}"/>
                    </a:ext>
                  </a:extLst>
                </p:cNvPr>
                <p:cNvSpPr/>
                <p:nvPr/>
              </p:nvSpPr>
              <p:spPr>
                <a:xfrm>
                  <a:off x="4138146" y="266078"/>
                  <a:ext cx="860720" cy="52045"/>
                </a:xfrm>
                <a:prstGeom prst="roundRect">
                  <a:avLst/>
                </a:prstGeom>
                <a:solidFill>
                  <a:srgbClr val="FFFFFF">
                    <a:lumMod val="95000"/>
                  </a:srgbClr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8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</p:grpSp>
          <p:sp>
            <p:nvSpPr>
              <p:cNvPr id="469" name="Rectangle 5">
                <a:extLst>
                  <a:ext uri="{FF2B5EF4-FFF2-40B4-BE49-F238E27FC236}">
                    <a16:creationId xmlns:a16="http://schemas.microsoft.com/office/drawing/2014/main" id="{1AC3AFC8-88B2-41B4-8DAA-5F0A7BD7961E}"/>
                  </a:ext>
                </a:extLst>
              </p:cNvPr>
              <p:cNvSpPr/>
              <p:nvPr/>
            </p:nvSpPr>
            <p:spPr>
              <a:xfrm>
                <a:off x="3054545" y="482052"/>
                <a:ext cx="3038698" cy="188595"/>
              </a:xfrm>
              <a:prstGeom prst="rect">
                <a:avLst/>
              </a:prstGeom>
              <a:solidFill>
                <a:srgbClr val="000000">
                  <a:alpha val="35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12:38</a:t>
                </a:r>
              </a:p>
            </p:txBody>
          </p:sp>
        </p:grpSp>
        <p:pic>
          <p:nvPicPr>
            <p:cNvPr id="467" name="Picture 2" descr="C:\Users\t-dantay\Documents\WPIcons\appbar.feature.search.rest.png">
              <a:extLst>
                <a:ext uri="{FF2B5EF4-FFF2-40B4-BE49-F238E27FC236}">
                  <a16:creationId xmlns:a16="http://schemas.microsoft.com/office/drawing/2014/main" id="{4DF9D3FF-E215-445A-A32F-7C78D31800C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9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19769" y="6091117"/>
              <a:ext cx="365760" cy="365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80" name="Content">
            <a:extLst>
              <a:ext uri="{FF2B5EF4-FFF2-40B4-BE49-F238E27FC236}">
                <a16:creationId xmlns:a16="http://schemas.microsoft.com/office/drawing/2014/main" id="{6E242C01-C7E9-4678-8234-3122E3E96CAC}"/>
              </a:ext>
            </a:extLst>
          </p:cNvPr>
          <p:cNvSpPr/>
          <p:nvPr>
            <p:custDataLst>
              <p:custData r:id="rId70"/>
            </p:custDataLst>
          </p:nvPr>
        </p:nvSpPr>
        <p:spPr>
          <a:xfrm>
            <a:off x="5663116" y="1374754"/>
            <a:ext cx="1608224" cy="41549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481" name="Picture 2" descr="C:\Users\t-dantay\Documents\Placeholders\volume.png">
            <a:extLst>
              <a:ext uri="{FF2B5EF4-FFF2-40B4-BE49-F238E27FC236}">
                <a16:creationId xmlns:a16="http://schemas.microsoft.com/office/drawing/2014/main" id="{96554D86-BC1F-4829-94FE-5FE904615BC3}"/>
              </a:ext>
            </a:extLst>
          </p:cNvPr>
          <p:cNvPicPr>
            <a:picLocks noChangeAspect="1" noChangeArrowheads="1"/>
          </p:cNvPicPr>
          <p:nvPr>
            <p:custDataLst>
              <p:custData r:id="rId71"/>
            </p:custDataLst>
          </p:nvPr>
        </p:nvPicPr>
        <p:blipFill>
          <a:blip r:embed="rId1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1318" y="3844309"/>
            <a:ext cx="399890" cy="340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2" name="Picture 2" descr="C:\Users\t-dantay\Documents\Placeholders\phone.png">
            <a:extLst>
              <a:ext uri="{FF2B5EF4-FFF2-40B4-BE49-F238E27FC236}">
                <a16:creationId xmlns:a16="http://schemas.microsoft.com/office/drawing/2014/main" id="{1C4302DE-9028-463F-9EEB-02642B505258}"/>
              </a:ext>
            </a:extLst>
          </p:cNvPr>
          <p:cNvPicPr>
            <a:picLocks noChangeAspect="1" noChangeArrowheads="1"/>
          </p:cNvPicPr>
          <p:nvPr>
            <p:custDataLst>
              <p:custData r:id="rId72"/>
            </p:custDataLst>
          </p:nvPr>
        </p:nvPicPr>
        <p:blipFill>
          <a:blip r:embed="rId1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0835" y="1886152"/>
            <a:ext cx="356076" cy="353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3" name="Picture 2" descr="C:\Users\t-dantay\Documents\First24\envelope1.png">
            <a:extLst>
              <a:ext uri="{FF2B5EF4-FFF2-40B4-BE49-F238E27FC236}">
                <a16:creationId xmlns:a16="http://schemas.microsoft.com/office/drawing/2014/main" id="{74E1D4E5-5698-40CA-93B6-ABE1A0ED4097}"/>
              </a:ext>
            </a:extLst>
          </p:cNvPr>
          <p:cNvPicPr>
            <a:picLocks noChangeAspect="1" noChangeArrowheads="1"/>
          </p:cNvPicPr>
          <p:nvPr>
            <p:custDataLst>
              <p:custData r:id="rId73"/>
            </p:custDataLst>
          </p:nvPr>
        </p:nvPicPr>
        <p:blipFill>
          <a:blip r:embed="rId1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0835" y="2436607"/>
            <a:ext cx="350942" cy="246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4" name="Picture 2" descr="C:\Users\t-dantay\Documents\First24\camera1.png">
            <a:extLst>
              <a:ext uri="{FF2B5EF4-FFF2-40B4-BE49-F238E27FC236}">
                <a16:creationId xmlns:a16="http://schemas.microsoft.com/office/drawing/2014/main" id="{2B16F5CD-4AAE-4AD9-99F5-B986370AD12B}"/>
              </a:ext>
            </a:extLst>
          </p:cNvPr>
          <p:cNvPicPr>
            <a:picLocks noChangeAspect="1" noChangeArrowheads="1"/>
          </p:cNvPicPr>
          <p:nvPr>
            <p:custDataLst>
              <p:custData r:id="rId74"/>
            </p:custDataLst>
          </p:nvPr>
        </p:nvPicPr>
        <p:blipFill>
          <a:blip r:embed="rId1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6109" y="2936558"/>
            <a:ext cx="345668" cy="205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5" name="Picture 2" descr="C:\Users\t-dantay\Documents\Placeholders\Edit.png">
            <a:extLst>
              <a:ext uri="{FF2B5EF4-FFF2-40B4-BE49-F238E27FC236}">
                <a16:creationId xmlns:a16="http://schemas.microsoft.com/office/drawing/2014/main" id="{AB467C36-C5A5-4AE2-99E3-E50517DBB355}"/>
              </a:ext>
            </a:extLst>
          </p:cNvPr>
          <p:cNvPicPr>
            <a:picLocks noChangeAspect="1" noChangeArrowheads="1"/>
          </p:cNvPicPr>
          <p:nvPr>
            <p:custDataLst>
              <p:custData r:id="rId75"/>
            </p:custDataLst>
          </p:nvPr>
        </p:nvPicPr>
        <p:blipFill>
          <a:blip r:embed="rId1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4605" y="4330278"/>
            <a:ext cx="348259" cy="353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6" name="Freeform 108">
            <a:extLst>
              <a:ext uri="{FF2B5EF4-FFF2-40B4-BE49-F238E27FC236}">
                <a16:creationId xmlns:a16="http://schemas.microsoft.com/office/drawing/2014/main" id="{C3070773-B500-4373-9C95-808835380143}"/>
              </a:ext>
            </a:extLst>
          </p:cNvPr>
          <p:cNvSpPr>
            <a:spLocks noEditPoints="1"/>
          </p:cNvSpPr>
          <p:nvPr>
            <p:custDataLst>
              <p:custData r:id="rId76"/>
              <p:custData r:id="rId77"/>
            </p:custDataLst>
          </p:nvPr>
        </p:nvSpPr>
        <p:spPr bwMode="black">
          <a:xfrm>
            <a:off x="5190657" y="3377589"/>
            <a:ext cx="342207" cy="340531"/>
          </a:xfrm>
          <a:custGeom>
            <a:avLst/>
            <a:gdLst>
              <a:gd name="T0" fmla="*/ 29 w 70"/>
              <a:gd name="T1" fmla="*/ 9 h 78"/>
              <a:gd name="T2" fmla="*/ 9 w 70"/>
              <a:gd name="T3" fmla="*/ 6 h 78"/>
              <a:gd name="T4" fmla="*/ 5 w 70"/>
              <a:gd name="T5" fmla="*/ 26 h 78"/>
              <a:gd name="T6" fmla="*/ 29 w 70"/>
              <a:gd name="T7" fmla="*/ 9 h 78"/>
              <a:gd name="T8" fmla="*/ 50 w 70"/>
              <a:gd name="T9" fmla="*/ 49 h 78"/>
              <a:gd name="T10" fmla="*/ 54 w 70"/>
              <a:gd name="T11" fmla="*/ 46 h 78"/>
              <a:gd name="T12" fmla="*/ 50 w 70"/>
              <a:gd name="T13" fmla="*/ 42 h 78"/>
              <a:gd name="T14" fmla="*/ 40 w 70"/>
              <a:gd name="T15" fmla="*/ 42 h 78"/>
              <a:gd name="T16" fmla="*/ 40 w 70"/>
              <a:gd name="T17" fmla="*/ 29 h 78"/>
              <a:gd name="T18" fmla="*/ 36 w 70"/>
              <a:gd name="T19" fmla="*/ 25 h 78"/>
              <a:gd name="T20" fmla="*/ 33 w 70"/>
              <a:gd name="T21" fmla="*/ 29 h 78"/>
              <a:gd name="T22" fmla="*/ 33 w 70"/>
              <a:gd name="T23" fmla="*/ 46 h 78"/>
              <a:gd name="T24" fmla="*/ 36 w 70"/>
              <a:gd name="T25" fmla="*/ 49 h 78"/>
              <a:gd name="T26" fmla="*/ 50 w 70"/>
              <a:gd name="T27" fmla="*/ 49 h 78"/>
              <a:gd name="T28" fmla="*/ 36 w 70"/>
              <a:gd name="T29" fmla="*/ 20 h 78"/>
              <a:gd name="T30" fmla="*/ 62 w 70"/>
              <a:gd name="T31" fmla="*/ 46 h 78"/>
              <a:gd name="T32" fmla="*/ 36 w 70"/>
              <a:gd name="T33" fmla="*/ 71 h 78"/>
              <a:gd name="T34" fmla="*/ 11 w 70"/>
              <a:gd name="T35" fmla="*/ 46 h 78"/>
              <a:gd name="T36" fmla="*/ 36 w 70"/>
              <a:gd name="T37" fmla="*/ 20 h 78"/>
              <a:gd name="T38" fmla="*/ 36 w 70"/>
              <a:gd name="T39" fmla="*/ 78 h 78"/>
              <a:gd name="T40" fmla="*/ 69 w 70"/>
              <a:gd name="T41" fmla="*/ 46 h 78"/>
              <a:gd name="T42" fmla="*/ 36 w 70"/>
              <a:gd name="T43" fmla="*/ 13 h 78"/>
              <a:gd name="T44" fmla="*/ 4 w 70"/>
              <a:gd name="T45" fmla="*/ 46 h 78"/>
              <a:gd name="T46" fmla="*/ 36 w 70"/>
              <a:gd name="T47" fmla="*/ 78 h 78"/>
              <a:gd name="T48" fmla="*/ 42 w 70"/>
              <a:gd name="T49" fmla="*/ 9 h 78"/>
              <a:gd name="T50" fmla="*/ 62 w 70"/>
              <a:gd name="T51" fmla="*/ 6 h 78"/>
              <a:gd name="T52" fmla="*/ 67 w 70"/>
              <a:gd name="T53" fmla="*/ 24 h 78"/>
              <a:gd name="T54" fmla="*/ 42 w 70"/>
              <a:gd name="T55" fmla="*/ 9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70" h="78">
                <a:moveTo>
                  <a:pt x="29" y="9"/>
                </a:moveTo>
                <a:cubicBezTo>
                  <a:pt x="24" y="3"/>
                  <a:pt x="17" y="0"/>
                  <a:pt x="9" y="6"/>
                </a:cubicBezTo>
                <a:cubicBezTo>
                  <a:pt x="0" y="11"/>
                  <a:pt x="0" y="19"/>
                  <a:pt x="5" y="26"/>
                </a:cubicBezTo>
                <a:cubicBezTo>
                  <a:pt x="10" y="17"/>
                  <a:pt x="19" y="11"/>
                  <a:pt x="29" y="9"/>
                </a:cubicBezTo>
                <a:moveTo>
                  <a:pt x="50" y="49"/>
                </a:moveTo>
                <a:cubicBezTo>
                  <a:pt x="52" y="49"/>
                  <a:pt x="54" y="48"/>
                  <a:pt x="54" y="46"/>
                </a:cubicBezTo>
                <a:cubicBezTo>
                  <a:pt x="54" y="44"/>
                  <a:pt x="52" y="42"/>
                  <a:pt x="50" y="42"/>
                </a:cubicBezTo>
                <a:cubicBezTo>
                  <a:pt x="40" y="42"/>
                  <a:pt x="40" y="42"/>
                  <a:pt x="40" y="42"/>
                </a:cubicBezTo>
                <a:cubicBezTo>
                  <a:pt x="40" y="29"/>
                  <a:pt x="40" y="29"/>
                  <a:pt x="40" y="29"/>
                </a:cubicBezTo>
                <a:cubicBezTo>
                  <a:pt x="40" y="27"/>
                  <a:pt x="38" y="25"/>
                  <a:pt x="36" y="25"/>
                </a:cubicBezTo>
                <a:cubicBezTo>
                  <a:pt x="34" y="25"/>
                  <a:pt x="33" y="27"/>
                  <a:pt x="33" y="29"/>
                </a:cubicBezTo>
                <a:cubicBezTo>
                  <a:pt x="33" y="46"/>
                  <a:pt x="33" y="46"/>
                  <a:pt x="33" y="46"/>
                </a:cubicBezTo>
                <a:cubicBezTo>
                  <a:pt x="33" y="48"/>
                  <a:pt x="34" y="49"/>
                  <a:pt x="36" y="49"/>
                </a:cubicBezTo>
                <a:lnTo>
                  <a:pt x="50" y="49"/>
                </a:lnTo>
                <a:close/>
                <a:moveTo>
                  <a:pt x="36" y="20"/>
                </a:moveTo>
                <a:cubicBezTo>
                  <a:pt x="50" y="20"/>
                  <a:pt x="62" y="32"/>
                  <a:pt x="62" y="46"/>
                </a:cubicBezTo>
                <a:cubicBezTo>
                  <a:pt x="62" y="60"/>
                  <a:pt x="50" y="71"/>
                  <a:pt x="36" y="71"/>
                </a:cubicBezTo>
                <a:cubicBezTo>
                  <a:pt x="22" y="71"/>
                  <a:pt x="11" y="60"/>
                  <a:pt x="11" y="46"/>
                </a:cubicBezTo>
                <a:cubicBezTo>
                  <a:pt x="11" y="32"/>
                  <a:pt x="22" y="20"/>
                  <a:pt x="36" y="20"/>
                </a:cubicBezTo>
                <a:moveTo>
                  <a:pt x="36" y="78"/>
                </a:moveTo>
                <a:cubicBezTo>
                  <a:pt x="54" y="78"/>
                  <a:pt x="69" y="64"/>
                  <a:pt x="69" y="46"/>
                </a:cubicBezTo>
                <a:cubicBezTo>
                  <a:pt x="69" y="28"/>
                  <a:pt x="54" y="13"/>
                  <a:pt x="36" y="13"/>
                </a:cubicBezTo>
                <a:cubicBezTo>
                  <a:pt x="18" y="13"/>
                  <a:pt x="4" y="28"/>
                  <a:pt x="4" y="46"/>
                </a:cubicBezTo>
                <a:cubicBezTo>
                  <a:pt x="4" y="64"/>
                  <a:pt x="18" y="78"/>
                  <a:pt x="36" y="78"/>
                </a:cubicBezTo>
                <a:moveTo>
                  <a:pt x="42" y="9"/>
                </a:moveTo>
                <a:cubicBezTo>
                  <a:pt x="47" y="3"/>
                  <a:pt x="54" y="0"/>
                  <a:pt x="62" y="6"/>
                </a:cubicBezTo>
                <a:cubicBezTo>
                  <a:pt x="70" y="11"/>
                  <a:pt x="70" y="18"/>
                  <a:pt x="67" y="24"/>
                </a:cubicBezTo>
                <a:cubicBezTo>
                  <a:pt x="61" y="16"/>
                  <a:pt x="52" y="10"/>
                  <a:pt x="42" y="9"/>
                </a:cubicBezTo>
              </a:path>
            </a:pathLst>
          </a:custGeom>
          <a:solidFill>
            <a:srgbClr val="000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87" name="Picture 1">
            <a:extLst>
              <a:ext uri="{FF2B5EF4-FFF2-40B4-BE49-F238E27FC236}">
                <a16:creationId xmlns:a16="http://schemas.microsoft.com/office/drawing/2014/main" id="{B847E618-A728-478F-A656-824D6CA33028}"/>
              </a:ext>
            </a:extLst>
          </p:cNvPr>
          <p:cNvPicPr preferRelativeResize="0">
            <a:picLocks/>
          </p:cNvPicPr>
          <p:nvPr>
            <p:custDataLst>
              <p:custData r:id="rId78"/>
            </p:custDataLst>
          </p:nvPr>
        </p:nvPicPr>
        <p:blipFill rotWithShape="1">
          <a:blip r:embed="rId1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87" t="14587" r="18380" b="17747"/>
          <a:stretch/>
        </p:blipFill>
        <p:spPr>
          <a:xfrm>
            <a:off x="5155898" y="1365338"/>
            <a:ext cx="398073" cy="415498"/>
          </a:xfrm>
          <a:prstGeom prst="rect">
            <a:avLst/>
          </a:prstGeom>
        </p:spPr>
      </p:pic>
      <p:grpSp>
        <p:nvGrpSpPr>
          <p:cNvPr id="488" name="WebCam">
            <a:extLst>
              <a:ext uri="{FF2B5EF4-FFF2-40B4-BE49-F238E27FC236}">
                <a16:creationId xmlns:a16="http://schemas.microsoft.com/office/drawing/2014/main" id="{9CD7F5AD-69AC-4CC6-A858-F94D1C9BBA0F}"/>
              </a:ext>
            </a:extLst>
          </p:cNvPr>
          <p:cNvGrpSpPr/>
          <p:nvPr>
            <p:custDataLst>
              <p:custData r:id="rId79"/>
            </p:custDataLst>
          </p:nvPr>
        </p:nvGrpSpPr>
        <p:grpSpPr>
          <a:xfrm>
            <a:off x="5165075" y="4856263"/>
            <a:ext cx="388896" cy="340530"/>
            <a:chOff x="3324654" y="2587698"/>
            <a:chExt cx="2258568" cy="1702519"/>
          </a:xfrm>
        </p:grpSpPr>
        <p:sp>
          <p:nvSpPr>
            <p:cNvPr id="489" name="PlayArea">
              <a:extLst>
                <a:ext uri="{FF2B5EF4-FFF2-40B4-BE49-F238E27FC236}">
                  <a16:creationId xmlns:a16="http://schemas.microsoft.com/office/drawing/2014/main" id="{129C8464-5B37-4FED-A0D3-54B819505E37}"/>
                </a:ext>
              </a:extLst>
            </p:cNvPr>
            <p:cNvSpPr/>
            <p:nvPr/>
          </p:nvSpPr>
          <p:spPr>
            <a:xfrm>
              <a:off x="3324654" y="2587698"/>
              <a:ext cx="2258568" cy="1702028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90" name="Freeform 3">
              <a:extLst>
                <a:ext uri="{FF2B5EF4-FFF2-40B4-BE49-F238E27FC236}">
                  <a16:creationId xmlns:a16="http://schemas.microsoft.com/office/drawing/2014/main" id="{937BEF18-2E3A-4F89-B7CF-7CEC5F488411}"/>
                </a:ext>
              </a:extLst>
            </p:cNvPr>
            <p:cNvSpPr/>
            <p:nvPr/>
          </p:nvSpPr>
          <p:spPr>
            <a:xfrm>
              <a:off x="3760345" y="3057229"/>
              <a:ext cx="1387187" cy="1232988"/>
            </a:xfrm>
            <a:custGeom>
              <a:avLst/>
              <a:gdLst>
                <a:gd name="connsiteX0" fmla="*/ 572531 w 1372631"/>
                <a:gd name="connsiteY0" fmla="*/ 1413164 h 1453542"/>
                <a:gd name="connsiteX1" fmla="*/ 510185 w 1372631"/>
                <a:gd name="connsiteY1" fmla="*/ 1423555 h 1453542"/>
                <a:gd name="connsiteX2" fmla="*/ 250413 w 1372631"/>
                <a:gd name="connsiteY2" fmla="*/ 1444336 h 1453542"/>
                <a:gd name="connsiteX3" fmla="*/ 11422 w 1372631"/>
                <a:gd name="connsiteY3" fmla="*/ 1330036 h 1453542"/>
                <a:gd name="connsiteX4" fmla="*/ 21813 w 1372631"/>
                <a:gd name="connsiteY4" fmla="*/ 1298864 h 1453542"/>
                <a:gd name="connsiteX5" fmla="*/ 42594 w 1372631"/>
                <a:gd name="connsiteY5" fmla="*/ 1174173 h 1453542"/>
                <a:gd name="connsiteX6" fmla="*/ 52985 w 1372631"/>
                <a:gd name="connsiteY6" fmla="*/ 1122218 h 1453542"/>
                <a:gd name="connsiteX7" fmla="*/ 94549 w 1372631"/>
                <a:gd name="connsiteY7" fmla="*/ 1028700 h 1453542"/>
                <a:gd name="connsiteX8" fmla="*/ 115331 w 1372631"/>
                <a:gd name="connsiteY8" fmla="*/ 966355 h 1453542"/>
                <a:gd name="connsiteX9" fmla="*/ 125722 w 1372631"/>
                <a:gd name="connsiteY9" fmla="*/ 935182 h 1453542"/>
                <a:gd name="connsiteX10" fmla="*/ 188067 w 1372631"/>
                <a:gd name="connsiteY10" fmla="*/ 872836 h 1453542"/>
                <a:gd name="connsiteX11" fmla="*/ 229631 w 1372631"/>
                <a:gd name="connsiteY11" fmla="*/ 820882 h 1453542"/>
                <a:gd name="connsiteX12" fmla="*/ 250413 w 1372631"/>
                <a:gd name="connsiteY12" fmla="*/ 789709 h 1453542"/>
                <a:gd name="connsiteX13" fmla="*/ 312758 w 1372631"/>
                <a:gd name="connsiteY13" fmla="*/ 748146 h 1453542"/>
                <a:gd name="connsiteX14" fmla="*/ 343931 w 1372631"/>
                <a:gd name="connsiteY14" fmla="*/ 727364 h 1453542"/>
                <a:gd name="connsiteX15" fmla="*/ 447840 w 1372631"/>
                <a:gd name="connsiteY15" fmla="*/ 696191 h 1453542"/>
                <a:gd name="connsiteX16" fmla="*/ 479013 w 1372631"/>
                <a:gd name="connsiteY16" fmla="*/ 675409 h 1453542"/>
                <a:gd name="connsiteX17" fmla="*/ 458231 w 1372631"/>
                <a:gd name="connsiteY17" fmla="*/ 581891 h 1453542"/>
                <a:gd name="connsiteX18" fmla="*/ 458231 w 1372631"/>
                <a:gd name="connsiteY18" fmla="*/ 311727 h 1453542"/>
                <a:gd name="connsiteX19" fmla="*/ 468622 w 1372631"/>
                <a:gd name="connsiteY19" fmla="*/ 280555 h 1453542"/>
                <a:gd name="connsiteX20" fmla="*/ 499794 w 1372631"/>
                <a:gd name="connsiteY20" fmla="*/ 238991 h 1453542"/>
                <a:gd name="connsiteX21" fmla="*/ 510185 w 1372631"/>
                <a:gd name="connsiteY21" fmla="*/ 207818 h 1453542"/>
                <a:gd name="connsiteX22" fmla="*/ 551749 w 1372631"/>
                <a:gd name="connsiteY22" fmla="*/ 145473 h 1453542"/>
                <a:gd name="connsiteX23" fmla="*/ 572531 w 1372631"/>
                <a:gd name="connsiteY23" fmla="*/ 114300 h 1453542"/>
                <a:gd name="connsiteX24" fmla="*/ 603703 w 1372631"/>
                <a:gd name="connsiteY24" fmla="*/ 51955 h 1453542"/>
                <a:gd name="connsiteX25" fmla="*/ 645267 w 1372631"/>
                <a:gd name="connsiteY25" fmla="*/ 31173 h 1453542"/>
                <a:gd name="connsiteX26" fmla="*/ 707613 w 1372631"/>
                <a:gd name="connsiteY26" fmla="*/ 0 h 1453542"/>
                <a:gd name="connsiteX27" fmla="*/ 821913 w 1372631"/>
                <a:gd name="connsiteY27" fmla="*/ 10391 h 1453542"/>
                <a:gd name="connsiteX28" fmla="*/ 873867 w 1372631"/>
                <a:gd name="connsiteY28" fmla="*/ 20782 h 1453542"/>
                <a:gd name="connsiteX29" fmla="*/ 936213 w 1372631"/>
                <a:gd name="connsiteY29" fmla="*/ 83127 h 1453542"/>
                <a:gd name="connsiteX30" fmla="*/ 1008949 w 1372631"/>
                <a:gd name="connsiteY30" fmla="*/ 176646 h 1453542"/>
                <a:gd name="connsiteX31" fmla="*/ 1029731 w 1372631"/>
                <a:gd name="connsiteY31" fmla="*/ 259773 h 1453542"/>
                <a:gd name="connsiteX32" fmla="*/ 1040122 w 1372631"/>
                <a:gd name="connsiteY32" fmla="*/ 363682 h 1453542"/>
                <a:gd name="connsiteX33" fmla="*/ 1029731 w 1372631"/>
                <a:gd name="connsiteY33" fmla="*/ 529936 h 1453542"/>
                <a:gd name="connsiteX34" fmla="*/ 998558 w 1372631"/>
                <a:gd name="connsiteY34" fmla="*/ 592282 h 1453542"/>
                <a:gd name="connsiteX35" fmla="*/ 967385 w 1372631"/>
                <a:gd name="connsiteY35" fmla="*/ 654627 h 1453542"/>
                <a:gd name="connsiteX36" fmla="*/ 977776 w 1372631"/>
                <a:gd name="connsiteY36" fmla="*/ 685800 h 1453542"/>
                <a:gd name="connsiteX37" fmla="*/ 1019340 w 1372631"/>
                <a:gd name="connsiteY37" fmla="*/ 696191 h 1453542"/>
                <a:gd name="connsiteX38" fmla="*/ 1050513 w 1372631"/>
                <a:gd name="connsiteY38" fmla="*/ 706582 h 1453542"/>
                <a:gd name="connsiteX39" fmla="*/ 1144031 w 1372631"/>
                <a:gd name="connsiteY39" fmla="*/ 789709 h 1453542"/>
                <a:gd name="connsiteX40" fmla="*/ 1175203 w 1372631"/>
                <a:gd name="connsiteY40" fmla="*/ 810491 h 1453542"/>
                <a:gd name="connsiteX41" fmla="*/ 1195985 w 1372631"/>
                <a:gd name="connsiteY41" fmla="*/ 841664 h 1453542"/>
                <a:gd name="connsiteX42" fmla="*/ 1247940 w 1372631"/>
                <a:gd name="connsiteY42" fmla="*/ 904009 h 1453542"/>
                <a:gd name="connsiteX43" fmla="*/ 1268722 w 1372631"/>
                <a:gd name="connsiteY43" fmla="*/ 976746 h 1453542"/>
                <a:gd name="connsiteX44" fmla="*/ 1299894 w 1372631"/>
                <a:gd name="connsiteY44" fmla="*/ 1070264 h 1453542"/>
                <a:gd name="connsiteX45" fmla="*/ 1310285 w 1372631"/>
                <a:gd name="connsiteY45" fmla="*/ 1101436 h 1453542"/>
                <a:gd name="connsiteX46" fmla="*/ 1331067 w 1372631"/>
                <a:gd name="connsiteY46" fmla="*/ 1184564 h 1453542"/>
                <a:gd name="connsiteX47" fmla="*/ 1351849 w 1372631"/>
                <a:gd name="connsiteY47" fmla="*/ 1246909 h 1453542"/>
                <a:gd name="connsiteX48" fmla="*/ 1372631 w 1372631"/>
                <a:gd name="connsiteY48" fmla="*/ 1371600 h 1453542"/>
                <a:gd name="connsiteX49" fmla="*/ 1341458 w 1372631"/>
                <a:gd name="connsiteY49" fmla="*/ 1392382 h 1453542"/>
                <a:gd name="connsiteX50" fmla="*/ 1237549 w 1372631"/>
                <a:gd name="connsiteY50" fmla="*/ 1381991 h 1453542"/>
                <a:gd name="connsiteX51" fmla="*/ 1050513 w 1372631"/>
                <a:gd name="connsiteY51" fmla="*/ 1371600 h 1453542"/>
                <a:gd name="connsiteX52" fmla="*/ 780349 w 1372631"/>
                <a:gd name="connsiteY52" fmla="*/ 1381991 h 1453542"/>
                <a:gd name="connsiteX53" fmla="*/ 718003 w 1372631"/>
                <a:gd name="connsiteY53" fmla="*/ 1392382 h 1453542"/>
                <a:gd name="connsiteX54" fmla="*/ 666049 w 1372631"/>
                <a:gd name="connsiteY54" fmla="*/ 1402773 h 1453542"/>
                <a:gd name="connsiteX55" fmla="*/ 572531 w 1372631"/>
                <a:gd name="connsiteY55" fmla="*/ 1413164 h 1453542"/>
                <a:gd name="connsiteX0" fmla="*/ 572531 w 1372631"/>
                <a:gd name="connsiteY0" fmla="*/ 1413164 h 1453542"/>
                <a:gd name="connsiteX1" fmla="*/ 510185 w 1372631"/>
                <a:gd name="connsiteY1" fmla="*/ 1423555 h 1453542"/>
                <a:gd name="connsiteX2" fmla="*/ 250413 w 1372631"/>
                <a:gd name="connsiteY2" fmla="*/ 1444336 h 1453542"/>
                <a:gd name="connsiteX3" fmla="*/ 11422 w 1372631"/>
                <a:gd name="connsiteY3" fmla="*/ 1330036 h 1453542"/>
                <a:gd name="connsiteX4" fmla="*/ 21813 w 1372631"/>
                <a:gd name="connsiteY4" fmla="*/ 1298864 h 1453542"/>
                <a:gd name="connsiteX5" fmla="*/ 42594 w 1372631"/>
                <a:gd name="connsiteY5" fmla="*/ 1174173 h 1453542"/>
                <a:gd name="connsiteX6" fmla="*/ 52985 w 1372631"/>
                <a:gd name="connsiteY6" fmla="*/ 1122218 h 1453542"/>
                <a:gd name="connsiteX7" fmla="*/ 94549 w 1372631"/>
                <a:gd name="connsiteY7" fmla="*/ 1028700 h 1453542"/>
                <a:gd name="connsiteX8" fmla="*/ 125722 w 1372631"/>
                <a:gd name="connsiteY8" fmla="*/ 935182 h 1453542"/>
                <a:gd name="connsiteX9" fmla="*/ 188067 w 1372631"/>
                <a:gd name="connsiteY9" fmla="*/ 872836 h 1453542"/>
                <a:gd name="connsiteX10" fmla="*/ 229631 w 1372631"/>
                <a:gd name="connsiteY10" fmla="*/ 820882 h 1453542"/>
                <a:gd name="connsiteX11" fmla="*/ 250413 w 1372631"/>
                <a:gd name="connsiteY11" fmla="*/ 789709 h 1453542"/>
                <a:gd name="connsiteX12" fmla="*/ 312758 w 1372631"/>
                <a:gd name="connsiteY12" fmla="*/ 748146 h 1453542"/>
                <a:gd name="connsiteX13" fmla="*/ 343931 w 1372631"/>
                <a:gd name="connsiteY13" fmla="*/ 727364 h 1453542"/>
                <a:gd name="connsiteX14" fmla="*/ 447840 w 1372631"/>
                <a:gd name="connsiteY14" fmla="*/ 696191 h 1453542"/>
                <a:gd name="connsiteX15" fmla="*/ 479013 w 1372631"/>
                <a:gd name="connsiteY15" fmla="*/ 675409 h 1453542"/>
                <a:gd name="connsiteX16" fmla="*/ 458231 w 1372631"/>
                <a:gd name="connsiteY16" fmla="*/ 581891 h 1453542"/>
                <a:gd name="connsiteX17" fmla="*/ 458231 w 1372631"/>
                <a:gd name="connsiteY17" fmla="*/ 311727 h 1453542"/>
                <a:gd name="connsiteX18" fmla="*/ 468622 w 1372631"/>
                <a:gd name="connsiteY18" fmla="*/ 280555 h 1453542"/>
                <a:gd name="connsiteX19" fmla="*/ 499794 w 1372631"/>
                <a:gd name="connsiteY19" fmla="*/ 238991 h 1453542"/>
                <a:gd name="connsiteX20" fmla="*/ 510185 w 1372631"/>
                <a:gd name="connsiteY20" fmla="*/ 207818 h 1453542"/>
                <a:gd name="connsiteX21" fmla="*/ 551749 w 1372631"/>
                <a:gd name="connsiteY21" fmla="*/ 145473 h 1453542"/>
                <a:gd name="connsiteX22" fmla="*/ 572531 w 1372631"/>
                <a:gd name="connsiteY22" fmla="*/ 114300 h 1453542"/>
                <a:gd name="connsiteX23" fmla="*/ 603703 w 1372631"/>
                <a:gd name="connsiteY23" fmla="*/ 51955 h 1453542"/>
                <a:gd name="connsiteX24" fmla="*/ 645267 w 1372631"/>
                <a:gd name="connsiteY24" fmla="*/ 31173 h 1453542"/>
                <a:gd name="connsiteX25" fmla="*/ 707613 w 1372631"/>
                <a:gd name="connsiteY25" fmla="*/ 0 h 1453542"/>
                <a:gd name="connsiteX26" fmla="*/ 821913 w 1372631"/>
                <a:gd name="connsiteY26" fmla="*/ 10391 h 1453542"/>
                <a:gd name="connsiteX27" fmla="*/ 873867 w 1372631"/>
                <a:gd name="connsiteY27" fmla="*/ 20782 h 1453542"/>
                <a:gd name="connsiteX28" fmla="*/ 936213 w 1372631"/>
                <a:gd name="connsiteY28" fmla="*/ 83127 h 1453542"/>
                <a:gd name="connsiteX29" fmla="*/ 1008949 w 1372631"/>
                <a:gd name="connsiteY29" fmla="*/ 176646 h 1453542"/>
                <a:gd name="connsiteX30" fmla="*/ 1029731 w 1372631"/>
                <a:gd name="connsiteY30" fmla="*/ 259773 h 1453542"/>
                <a:gd name="connsiteX31" fmla="*/ 1040122 w 1372631"/>
                <a:gd name="connsiteY31" fmla="*/ 363682 h 1453542"/>
                <a:gd name="connsiteX32" fmla="*/ 1029731 w 1372631"/>
                <a:gd name="connsiteY32" fmla="*/ 529936 h 1453542"/>
                <a:gd name="connsiteX33" fmla="*/ 998558 w 1372631"/>
                <a:gd name="connsiteY33" fmla="*/ 592282 h 1453542"/>
                <a:gd name="connsiteX34" fmla="*/ 967385 w 1372631"/>
                <a:gd name="connsiteY34" fmla="*/ 654627 h 1453542"/>
                <a:gd name="connsiteX35" fmla="*/ 977776 w 1372631"/>
                <a:gd name="connsiteY35" fmla="*/ 685800 h 1453542"/>
                <a:gd name="connsiteX36" fmla="*/ 1019340 w 1372631"/>
                <a:gd name="connsiteY36" fmla="*/ 696191 h 1453542"/>
                <a:gd name="connsiteX37" fmla="*/ 1050513 w 1372631"/>
                <a:gd name="connsiteY37" fmla="*/ 706582 h 1453542"/>
                <a:gd name="connsiteX38" fmla="*/ 1144031 w 1372631"/>
                <a:gd name="connsiteY38" fmla="*/ 789709 h 1453542"/>
                <a:gd name="connsiteX39" fmla="*/ 1175203 w 1372631"/>
                <a:gd name="connsiteY39" fmla="*/ 810491 h 1453542"/>
                <a:gd name="connsiteX40" fmla="*/ 1195985 w 1372631"/>
                <a:gd name="connsiteY40" fmla="*/ 841664 h 1453542"/>
                <a:gd name="connsiteX41" fmla="*/ 1247940 w 1372631"/>
                <a:gd name="connsiteY41" fmla="*/ 904009 h 1453542"/>
                <a:gd name="connsiteX42" fmla="*/ 1268722 w 1372631"/>
                <a:gd name="connsiteY42" fmla="*/ 976746 h 1453542"/>
                <a:gd name="connsiteX43" fmla="*/ 1299894 w 1372631"/>
                <a:gd name="connsiteY43" fmla="*/ 1070264 h 1453542"/>
                <a:gd name="connsiteX44" fmla="*/ 1310285 w 1372631"/>
                <a:gd name="connsiteY44" fmla="*/ 1101436 h 1453542"/>
                <a:gd name="connsiteX45" fmla="*/ 1331067 w 1372631"/>
                <a:gd name="connsiteY45" fmla="*/ 1184564 h 1453542"/>
                <a:gd name="connsiteX46" fmla="*/ 1351849 w 1372631"/>
                <a:gd name="connsiteY46" fmla="*/ 1246909 h 1453542"/>
                <a:gd name="connsiteX47" fmla="*/ 1372631 w 1372631"/>
                <a:gd name="connsiteY47" fmla="*/ 1371600 h 1453542"/>
                <a:gd name="connsiteX48" fmla="*/ 1341458 w 1372631"/>
                <a:gd name="connsiteY48" fmla="*/ 1392382 h 1453542"/>
                <a:gd name="connsiteX49" fmla="*/ 1237549 w 1372631"/>
                <a:gd name="connsiteY49" fmla="*/ 1381991 h 1453542"/>
                <a:gd name="connsiteX50" fmla="*/ 1050513 w 1372631"/>
                <a:gd name="connsiteY50" fmla="*/ 1371600 h 1453542"/>
                <a:gd name="connsiteX51" fmla="*/ 780349 w 1372631"/>
                <a:gd name="connsiteY51" fmla="*/ 1381991 h 1453542"/>
                <a:gd name="connsiteX52" fmla="*/ 718003 w 1372631"/>
                <a:gd name="connsiteY52" fmla="*/ 1392382 h 1453542"/>
                <a:gd name="connsiteX53" fmla="*/ 666049 w 1372631"/>
                <a:gd name="connsiteY53" fmla="*/ 1402773 h 1453542"/>
                <a:gd name="connsiteX54" fmla="*/ 572531 w 1372631"/>
                <a:gd name="connsiteY54" fmla="*/ 1413164 h 1453542"/>
                <a:gd name="connsiteX0" fmla="*/ 572531 w 1372631"/>
                <a:gd name="connsiteY0" fmla="*/ 1413164 h 1453542"/>
                <a:gd name="connsiteX1" fmla="*/ 510185 w 1372631"/>
                <a:gd name="connsiteY1" fmla="*/ 1423555 h 1453542"/>
                <a:gd name="connsiteX2" fmla="*/ 250413 w 1372631"/>
                <a:gd name="connsiteY2" fmla="*/ 1444336 h 1453542"/>
                <a:gd name="connsiteX3" fmla="*/ 11422 w 1372631"/>
                <a:gd name="connsiteY3" fmla="*/ 1330036 h 1453542"/>
                <a:gd name="connsiteX4" fmla="*/ 21813 w 1372631"/>
                <a:gd name="connsiteY4" fmla="*/ 1298864 h 1453542"/>
                <a:gd name="connsiteX5" fmla="*/ 42594 w 1372631"/>
                <a:gd name="connsiteY5" fmla="*/ 1174173 h 1453542"/>
                <a:gd name="connsiteX6" fmla="*/ 52985 w 1372631"/>
                <a:gd name="connsiteY6" fmla="*/ 1122218 h 1453542"/>
                <a:gd name="connsiteX7" fmla="*/ 125722 w 1372631"/>
                <a:gd name="connsiteY7" fmla="*/ 935182 h 1453542"/>
                <a:gd name="connsiteX8" fmla="*/ 188067 w 1372631"/>
                <a:gd name="connsiteY8" fmla="*/ 872836 h 1453542"/>
                <a:gd name="connsiteX9" fmla="*/ 229631 w 1372631"/>
                <a:gd name="connsiteY9" fmla="*/ 820882 h 1453542"/>
                <a:gd name="connsiteX10" fmla="*/ 250413 w 1372631"/>
                <a:gd name="connsiteY10" fmla="*/ 789709 h 1453542"/>
                <a:gd name="connsiteX11" fmla="*/ 312758 w 1372631"/>
                <a:gd name="connsiteY11" fmla="*/ 748146 h 1453542"/>
                <a:gd name="connsiteX12" fmla="*/ 343931 w 1372631"/>
                <a:gd name="connsiteY12" fmla="*/ 727364 h 1453542"/>
                <a:gd name="connsiteX13" fmla="*/ 447840 w 1372631"/>
                <a:gd name="connsiteY13" fmla="*/ 696191 h 1453542"/>
                <a:gd name="connsiteX14" fmla="*/ 479013 w 1372631"/>
                <a:gd name="connsiteY14" fmla="*/ 675409 h 1453542"/>
                <a:gd name="connsiteX15" fmla="*/ 458231 w 1372631"/>
                <a:gd name="connsiteY15" fmla="*/ 581891 h 1453542"/>
                <a:gd name="connsiteX16" fmla="*/ 458231 w 1372631"/>
                <a:gd name="connsiteY16" fmla="*/ 311727 h 1453542"/>
                <a:gd name="connsiteX17" fmla="*/ 468622 w 1372631"/>
                <a:gd name="connsiteY17" fmla="*/ 280555 h 1453542"/>
                <a:gd name="connsiteX18" fmla="*/ 499794 w 1372631"/>
                <a:gd name="connsiteY18" fmla="*/ 238991 h 1453542"/>
                <a:gd name="connsiteX19" fmla="*/ 510185 w 1372631"/>
                <a:gd name="connsiteY19" fmla="*/ 207818 h 1453542"/>
                <a:gd name="connsiteX20" fmla="*/ 551749 w 1372631"/>
                <a:gd name="connsiteY20" fmla="*/ 145473 h 1453542"/>
                <a:gd name="connsiteX21" fmla="*/ 572531 w 1372631"/>
                <a:gd name="connsiteY21" fmla="*/ 114300 h 1453542"/>
                <a:gd name="connsiteX22" fmla="*/ 603703 w 1372631"/>
                <a:gd name="connsiteY22" fmla="*/ 51955 h 1453542"/>
                <a:gd name="connsiteX23" fmla="*/ 645267 w 1372631"/>
                <a:gd name="connsiteY23" fmla="*/ 31173 h 1453542"/>
                <a:gd name="connsiteX24" fmla="*/ 707613 w 1372631"/>
                <a:gd name="connsiteY24" fmla="*/ 0 h 1453542"/>
                <a:gd name="connsiteX25" fmla="*/ 821913 w 1372631"/>
                <a:gd name="connsiteY25" fmla="*/ 10391 h 1453542"/>
                <a:gd name="connsiteX26" fmla="*/ 873867 w 1372631"/>
                <a:gd name="connsiteY26" fmla="*/ 20782 h 1453542"/>
                <a:gd name="connsiteX27" fmla="*/ 936213 w 1372631"/>
                <a:gd name="connsiteY27" fmla="*/ 83127 h 1453542"/>
                <a:gd name="connsiteX28" fmla="*/ 1008949 w 1372631"/>
                <a:gd name="connsiteY28" fmla="*/ 176646 h 1453542"/>
                <a:gd name="connsiteX29" fmla="*/ 1029731 w 1372631"/>
                <a:gd name="connsiteY29" fmla="*/ 259773 h 1453542"/>
                <a:gd name="connsiteX30" fmla="*/ 1040122 w 1372631"/>
                <a:gd name="connsiteY30" fmla="*/ 363682 h 1453542"/>
                <a:gd name="connsiteX31" fmla="*/ 1029731 w 1372631"/>
                <a:gd name="connsiteY31" fmla="*/ 529936 h 1453542"/>
                <a:gd name="connsiteX32" fmla="*/ 998558 w 1372631"/>
                <a:gd name="connsiteY32" fmla="*/ 592282 h 1453542"/>
                <a:gd name="connsiteX33" fmla="*/ 967385 w 1372631"/>
                <a:gd name="connsiteY33" fmla="*/ 654627 h 1453542"/>
                <a:gd name="connsiteX34" fmla="*/ 977776 w 1372631"/>
                <a:gd name="connsiteY34" fmla="*/ 685800 h 1453542"/>
                <a:gd name="connsiteX35" fmla="*/ 1019340 w 1372631"/>
                <a:gd name="connsiteY35" fmla="*/ 696191 h 1453542"/>
                <a:gd name="connsiteX36" fmla="*/ 1050513 w 1372631"/>
                <a:gd name="connsiteY36" fmla="*/ 706582 h 1453542"/>
                <a:gd name="connsiteX37" fmla="*/ 1144031 w 1372631"/>
                <a:gd name="connsiteY37" fmla="*/ 789709 h 1453542"/>
                <a:gd name="connsiteX38" fmla="*/ 1175203 w 1372631"/>
                <a:gd name="connsiteY38" fmla="*/ 810491 h 1453542"/>
                <a:gd name="connsiteX39" fmla="*/ 1195985 w 1372631"/>
                <a:gd name="connsiteY39" fmla="*/ 841664 h 1453542"/>
                <a:gd name="connsiteX40" fmla="*/ 1247940 w 1372631"/>
                <a:gd name="connsiteY40" fmla="*/ 904009 h 1453542"/>
                <a:gd name="connsiteX41" fmla="*/ 1268722 w 1372631"/>
                <a:gd name="connsiteY41" fmla="*/ 976746 h 1453542"/>
                <a:gd name="connsiteX42" fmla="*/ 1299894 w 1372631"/>
                <a:gd name="connsiteY42" fmla="*/ 1070264 h 1453542"/>
                <a:gd name="connsiteX43" fmla="*/ 1310285 w 1372631"/>
                <a:gd name="connsiteY43" fmla="*/ 1101436 h 1453542"/>
                <a:gd name="connsiteX44" fmla="*/ 1331067 w 1372631"/>
                <a:gd name="connsiteY44" fmla="*/ 1184564 h 1453542"/>
                <a:gd name="connsiteX45" fmla="*/ 1351849 w 1372631"/>
                <a:gd name="connsiteY45" fmla="*/ 1246909 h 1453542"/>
                <a:gd name="connsiteX46" fmla="*/ 1372631 w 1372631"/>
                <a:gd name="connsiteY46" fmla="*/ 1371600 h 1453542"/>
                <a:gd name="connsiteX47" fmla="*/ 1341458 w 1372631"/>
                <a:gd name="connsiteY47" fmla="*/ 1392382 h 1453542"/>
                <a:gd name="connsiteX48" fmla="*/ 1237549 w 1372631"/>
                <a:gd name="connsiteY48" fmla="*/ 1381991 h 1453542"/>
                <a:gd name="connsiteX49" fmla="*/ 1050513 w 1372631"/>
                <a:gd name="connsiteY49" fmla="*/ 1371600 h 1453542"/>
                <a:gd name="connsiteX50" fmla="*/ 780349 w 1372631"/>
                <a:gd name="connsiteY50" fmla="*/ 1381991 h 1453542"/>
                <a:gd name="connsiteX51" fmla="*/ 718003 w 1372631"/>
                <a:gd name="connsiteY51" fmla="*/ 1392382 h 1453542"/>
                <a:gd name="connsiteX52" fmla="*/ 666049 w 1372631"/>
                <a:gd name="connsiteY52" fmla="*/ 1402773 h 1453542"/>
                <a:gd name="connsiteX53" fmla="*/ 572531 w 1372631"/>
                <a:gd name="connsiteY53" fmla="*/ 1413164 h 1453542"/>
                <a:gd name="connsiteX0" fmla="*/ 572531 w 1372631"/>
                <a:gd name="connsiteY0" fmla="*/ 1413164 h 1453542"/>
                <a:gd name="connsiteX1" fmla="*/ 510185 w 1372631"/>
                <a:gd name="connsiteY1" fmla="*/ 1423555 h 1453542"/>
                <a:gd name="connsiteX2" fmla="*/ 250413 w 1372631"/>
                <a:gd name="connsiteY2" fmla="*/ 1444336 h 1453542"/>
                <a:gd name="connsiteX3" fmla="*/ 11422 w 1372631"/>
                <a:gd name="connsiteY3" fmla="*/ 1330036 h 1453542"/>
                <a:gd name="connsiteX4" fmla="*/ 21813 w 1372631"/>
                <a:gd name="connsiteY4" fmla="*/ 1298864 h 1453542"/>
                <a:gd name="connsiteX5" fmla="*/ 52985 w 1372631"/>
                <a:gd name="connsiteY5" fmla="*/ 1122218 h 1453542"/>
                <a:gd name="connsiteX6" fmla="*/ 125722 w 1372631"/>
                <a:gd name="connsiteY6" fmla="*/ 935182 h 1453542"/>
                <a:gd name="connsiteX7" fmla="*/ 188067 w 1372631"/>
                <a:gd name="connsiteY7" fmla="*/ 872836 h 1453542"/>
                <a:gd name="connsiteX8" fmla="*/ 229631 w 1372631"/>
                <a:gd name="connsiteY8" fmla="*/ 820882 h 1453542"/>
                <a:gd name="connsiteX9" fmla="*/ 250413 w 1372631"/>
                <a:gd name="connsiteY9" fmla="*/ 789709 h 1453542"/>
                <a:gd name="connsiteX10" fmla="*/ 312758 w 1372631"/>
                <a:gd name="connsiteY10" fmla="*/ 748146 h 1453542"/>
                <a:gd name="connsiteX11" fmla="*/ 343931 w 1372631"/>
                <a:gd name="connsiteY11" fmla="*/ 727364 h 1453542"/>
                <a:gd name="connsiteX12" fmla="*/ 447840 w 1372631"/>
                <a:gd name="connsiteY12" fmla="*/ 696191 h 1453542"/>
                <a:gd name="connsiteX13" fmla="*/ 479013 w 1372631"/>
                <a:gd name="connsiteY13" fmla="*/ 675409 h 1453542"/>
                <a:gd name="connsiteX14" fmla="*/ 458231 w 1372631"/>
                <a:gd name="connsiteY14" fmla="*/ 581891 h 1453542"/>
                <a:gd name="connsiteX15" fmla="*/ 458231 w 1372631"/>
                <a:gd name="connsiteY15" fmla="*/ 311727 h 1453542"/>
                <a:gd name="connsiteX16" fmla="*/ 468622 w 1372631"/>
                <a:gd name="connsiteY16" fmla="*/ 280555 h 1453542"/>
                <a:gd name="connsiteX17" fmla="*/ 499794 w 1372631"/>
                <a:gd name="connsiteY17" fmla="*/ 238991 h 1453542"/>
                <a:gd name="connsiteX18" fmla="*/ 510185 w 1372631"/>
                <a:gd name="connsiteY18" fmla="*/ 207818 h 1453542"/>
                <a:gd name="connsiteX19" fmla="*/ 551749 w 1372631"/>
                <a:gd name="connsiteY19" fmla="*/ 145473 h 1453542"/>
                <a:gd name="connsiteX20" fmla="*/ 572531 w 1372631"/>
                <a:gd name="connsiteY20" fmla="*/ 114300 h 1453542"/>
                <a:gd name="connsiteX21" fmla="*/ 603703 w 1372631"/>
                <a:gd name="connsiteY21" fmla="*/ 51955 h 1453542"/>
                <a:gd name="connsiteX22" fmla="*/ 645267 w 1372631"/>
                <a:gd name="connsiteY22" fmla="*/ 31173 h 1453542"/>
                <a:gd name="connsiteX23" fmla="*/ 707613 w 1372631"/>
                <a:gd name="connsiteY23" fmla="*/ 0 h 1453542"/>
                <a:gd name="connsiteX24" fmla="*/ 821913 w 1372631"/>
                <a:gd name="connsiteY24" fmla="*/ 10391 h 1453542"/>
                <a:gd name="connsiteX25" fmla="*/ 873867 w 1372631"/>
                <a:gd name="connsiteY25" fmla="*/ 20782 h 1453542"/>
                <a:gd name="connsiteX26" fmla="*/ 936213 w 1372631"/>
                <a:gd name="connsiteY26" fmla="*/ 83127 h 1453542"/>
                <a:gd name="connsiteX27" fmla="*/ 1008949 w 1372631"/>
                <a:gd name="connsiteY27" fmla="*/ 176646 h 1453542"/>
                <a:gd name="connsiteX28" fmla="*/ 1029731 w 1372631"/>
                <a:gd name="connsiteY28" fmla="*/ 259773 h 1453542"/>
                <a:gd name="connsiteX29" fmla="*/ 1040122 w 1372631"/>
                <a:gd name="connsiteY29" fmla="*/ 363682 h 1453542"/>
                <a:gd name="connsiteX30" fmla="*/ 1029731 w 1372631"/>
                <a:gd name="connsiteY30" fmla="*/ 529936 h 1453542"/>
                <a:gd name="connsiteX31" fmla="*/ 998558 w 1372631"/>
                <a:gd name="connsiteY31" fmla="*/ 592282 h 1453542"/>
                <a:gd name="connsiteX32" fmla="*/ 967385 w 1372631"/>
                <a:gd name="connsiteY32" fmla="*/ 654627 h 1453542"/>
                <a:gd name="connsiteX33" fmla="*/ 977776 w 1372631"/>
                <a:gd name="connsiteY33" fmla="*/ 685800 h 1453542"/>
                <a:gd name="connsiteX34" fmla="*/ 1019340 w 1372631"/>
                <a:gd name="connsiteY34" fmla="*/ 696191 h 1453542"/>
                <a:gd name="connsiteX35" fmla="*/ 1050513 w 1372631"/>
                <a:gd name="connsiteY35" fmla="*/ 706582 h 1453542"/>
                <a:gd name="connsiteX36" fmla="*/ 1144031 w 1372631"/>
                <a:gd name="connsiteY36" fmla="*/ 789709 h 1453542"/>
                <a:gd name="connsiteX37" fmla="*/ 1175203 w 1372631"/>
                <a:gd name="connsiteY37" fmla="*/ 810491 h 1453542"/>
                <a:gd name="connsiteX38" fmla="*/ 1195985 w 1372631"/>
                <a:gd name="connsiteY38" fmla="*/ 841664 h 1453542"/>
                <a:gd name="connsiteX39" fmla="*/ 1247940 w 1372631"/>
                <a:gd name="connsiteY39" fmla="*/ 904009 h 1453542"/>
                <a:gd name="connsiteX40" fmla="*/ 1268722 w 1372631"/>
                <a:gd name="connsiteY40" fmla="*/ 976746 h 1453542"/>
                <a:gd name="connsiteX41" fmla="*/ 1299894 w 1372631"/>
                <a:gd name="connsiteY41" fmla="*/ 1070264 h 1453542"/>
                <a:gd name="connsiteX42" fmla="*/ 1310285 w 1372631"/>
                <a:gd name="connsiteY42" fmla="*/ 1101436 h 1453542"/>
                <a:gd name="connsiteX43" fmla="*/ 1331067 w 1372631"/>
                <a:gd name="connsiteY43" fmla="*/ 1184564 h 1453542"/>
                <a:gd name="connsiteX44" fmla="*/ 1351849 w 1372631"/>
                <a:gd name="connsiteY44" fmla="*/ 1246909 h 1453542"/>
                <a:gd name="connsiteX45" fmla="*/ 1372631 w 1372631"/>
                <a:gd name="connsiteY45" fmla="*/ 1371600 h 1453542"/>
                <a:gd name="connsiteX46" fmla="*/ 1341458 w 1372631"/>
                <a:gd name="connsiteY46" fmla="*/ 1392382 h 1453542"/>
                <a:gd name="connsiteX47" fmla="*/ 1237549 w 1372631"/>
                <a:gd name="connsiteY47" fmla="*/ 1381991 h 1453542"/>
                <a:gd name="connsiteX48" fmla="*/ 1050513 w 1372631"/>
                <a:gd name="connsiteY48" fmla="*/ 1371600 h 1453542"/>
                <a:gd name="connsiteX49" fmla="*/ 780349 w 1372631"/>
                <a:gd name="connsiteY49" fmla="*/ 1381991 h 1453542"/>
                <a:gd name="connsiteX50" fmla="*/ 718003 w 1372631"/>
                <a:gd name="connsiteY50" fmla="*/ 1392382 h 1453542"/>
                <a:gd name="connsiteX51" fmla="*/ 666049 w 1372631"/>
                <a:gd name="connsiteY51" fmla="*/ 1402773 h 1453542"/>
                <a:gd name="connsiteX52" fmla="*/ 572531 w 1372631"/>
                <a:gd name="connsiteY52" fmla="*/ 1413164 h 1453542"/>
                <a:gd name="connsiteX0" fmla="*/ 575871 w 1375971"/>
                <a:gd name="connsiteY0" fmla="*/ 1413164 h 1476587"/>
                <a:gd name="connsiteX1" fmla="*/ 513525 w 1375971"/>
                <a:gd name="connsiteY1" fmla="*/ 1423555 h 1476587"/>
                <a:gd name="connsiteX2" fmla="*/ 253753 w 1375971"/>
                <a:gd name="connsiteY2" fmla="*/ 1444336 h 1476587"/>
                <a:gd name="connsiteX3" fmla="*/ 2856 w 1375971"/>
                <a:gd name="connsiteY3" fmla="*/ 1372899 h 1476587"/>
                <a:gd name="connsiteX4" fmla="*/ 25153 w 1375971"/>
                <a:gd name="connsiteY4" fmla="*/ 1298864 h 1476587"/>
                <a:gd name="connsiteX5" fmla="*/ 56325 w 1375971"/>
                <a:gd name="connsiteY5" fmla="*/ 1122218 h 1476587"/>
                <a:gd name="connsiteX6" fmla="*/ 129062 w 1375971"/>
                <a:gd name="connsiteY6" fmla="*/ 935182 h 1476587"/>
                <a:gd name="connsiteX7" fmla="*/ 191407 w 1375971"/>
                <a:gd name="connsiteY7" fmla="*/ 872836 h 1476587"/>
                <a:gd name="connsiteX8" fmla="*/ 232971 w 1375971"/>
                <a:gd name="connsiteY8" fmla="*/ 820882 h 1476587"/>
                <a:gd name="connsiteX9" fmla="*/ 253753 w 1375971"/>
                <a:gd name="connsiteY9" fmla="*/ 789709 h 1476587"/>
                <a:gd name="connsiteX10" fmla="*/ 316098 w 1375971"/>
                <a:gd name="connsiteY10" fmla="*/ 748146 h 1476587"/>
                <a:gd name="connsiteX11" fmla="*/ 347271 w 1375971"/>
                <a:gd name="connsiteY11" fmla="*/ 727364 h 1476587"/>
                <a:gd name="connsiteX12" fmla="*/ 451180 w 1375971"/>
                <a:gd name="connsiteY12" fmla="*/ 696191 h 1476587"/>
                <a:gd name="connsiteX13" fmla="*/ 482353 w 1375971"/>
                <a:gd name="connsiteY13" fmla="*/ 675409 h 1476587"/>
                <a:gd name="connsiteX14" fmla="*/ 461571 w 1375971"/>
                <a:gd name="connsiteY14" fmla="*/ 581891 h 1476587"/>
                <a:gd name="connsiteX15" fmla="*/ 461571 w 1375971"/>
                <a:gd name="connsiteY15" fmla="*/ 311727 h 1476587"/>
                <a:gd name="connsiteX16" fmla="*/ 471962 w 1375971"/>
                <a:gd name="connsiteY16" fmla="*/ 280555 h 1476587"/>
                <a:gd name="connsiteX17" fmla="*/ 503134 w 1375971"/>
                <a:gd name="connsiteY17" fmla="*/ 238991 h 1476587"/>
                <a:gd name="connsiteX18" fmla="*/ 513525 w 1375971"/>
                <a:gd name="connsiteY18" fmla="*/ 207818 h 1476587"/>
                <a:gd name="connsiteX19" fmla="*/ 555089 w 1375971"/>
                <a:gd name="connsiteY19" fmla="*/ 145473 h 1476587"/>
                <a:gd name="connsiteX20" fmla="*/ 575871 w 1375971"/>
                <a:gd name="connsiteY20" fmla="*/ 114300 h 1476587"/>
                <a:gd name="connsiteX21" fmla="*/ 607043 w 1375971"/>
                <a:gd name="connsiteY21" fmla="*/ 51955 h 1476587"/>
                <a:gd name="connsiteX22" fmla="*/ 648607 w 1375971"/>
                <a:gd name="connsiteY22" fmla="*/ 31173 h 1476587"/>
                <a:gd name="connsiteX23" fmla="*/ 710953 w 1375971"/>
                <a:gd name="connsiteY23" fmla="*/ 0 h 1476587"/>
                <a:gd name="connsiteX24" fmla="*/ 825253 w 1375971"/>
                <a:gd name="connsiteY24" fmla="*/ 10391 h 1476587"/>
                <a:gd name="connsiteX25" fmla="*/ 877207 w 1375971"/>
                <a:gd name="connsiteY25" fmla="*/ 20782 h 1476587"/>
                <a:gd name="connsiteX26" fmla="*/ 939553 w 1375971"/>
                <a:gd name="connsiteY26" fmla="*/ 83127 h 1476587"/>
                <a:gd name="connsiteX27" fmla="*/ 1012289 w 1375971"/>
                <a:gd name="connsiteY27" fmla="*/ 176646 h 1476587"/>
                <a:gd name="connsiteX28" fmla="*/ 1033071 w 1375971"/>
                <a:gd name="connsiteY28" fmla="*/ 259773 h 1476587"/>
                <a:gd name="connsiteX29" fmla="*/ 1043462 w 1375971"/>
                <a:gd name="connsiteY29" fmla="*/ 363682 h 1476587"/>
                <a:gd name="connsiteX30" fmla="*/ 1033071 w 1375971"/>
                <a:gd name="connsiteY30" fmla="*/ 529936 h 1476587"/>
                <a:gd name="connsiteX31" fmla="*/ 1001898 w 1375971"/>
                <a:gd name="connsiteY31" fmla="*/ 592282 h 1476587"/>
                <a:gd name="connsiteX32" fmla="*/ 970725 w 1375971"/>
                <a:gd name="connsiteY32" fmla="*/ 654627 h 1476587"/>
                <a:gd name="connsiteX33" fmla="*/ 981116 w 1375971"/>
                <a:gd name="connsiteY33" fmla="*/ 685800 h 1476587"/>
                <a:gd name="connsiteX34" fmla="*/ 1022680 w 1375971"/>
                <a:gd name="connsiteY34" fmla="*/ 696191 h 1476587"/>
                <a:gd name="connsiteX35" fmla="*/ 1053853 w 1375971"/>
                <a:gd name="connsiteY35" fmla="*/ 706582 h 1476587"/>
                <a:gd name="connsiteX36" fmla="*/ 1147371 w 1375971"/>
                <a:gd name="connsiteY36" fmla="*/ 789709 h 1476587"/>
                <a:gd name="connsiteX37" fmla="*/ 1178543 w 1375971"/>
                <a:gd name="connsiteY37" fmla="*/ 810491 h 1476587"/>
                <a:gd name="connsiteX38" fmla="*/ 1199325 w 1375971"/>
                <a:gd name="connsiteY38" fmla="*/ 841664 h 1476587"/>
                <a:gd name="connsiteX39" fmla="*/ 1251280 w 1375971"/>
                <a:gd name="connsiteY39" fmla="*/ 904009 h 1476587"/>
                <a:gd name="connsiteX40" fmla="*/ 1272062 w 1375971"/>
                <a:gd name="connsiteY40" fmla="*/ 976746 h 1476587"/>
                <a:gd name="connsiteX41" fmla="*/ 1303234 w 1375971"/>
                <a:gd name="connsiteY41" fmla="*/ 1070264 h 1476587"/>
                <a:gd name="connsiteX42" fmla="*/ 1313625 w 1375971"/>
                <a:gd name="connsiteY42" fmla="*/ 1101436 h 1476587"/>
                <a:gd name="connsiteX43" fmla="*/ 1334407 w 1375971"/>
                <a:gd name="connsiteY43" fmla="*/ 1184564 h 1476587"/>
                <a:gd name="connsiteX44" fmla="*/ 1355189 w 1375971"/>
                <a:gd name="connsiteY44" fmla="*/ 1246909 h 1476587"/>
                <a:gd name="connsiteX45" fmla="*/ 1375971 w 1375971"/>
                <a:gd name="connsiteY45" fmla="*/ 1371600 h 1476587"/>
                <a:gd name="connsiteX46" fmla="*/ 1344798 w 1375971"/>
                <a:gd name="connsiteY46" fmla="*/ 1392382 h 1476587"/>
                <a:gd name="connsiteX47" fmla="*/ 1240889 w 1375971"/>
                <a:gd name="connsiteY47" fmla="*/ 1381991 h 1476587"/>
                <a:gd name="connsiteX48" fmla="*/ 1053853 w 1375971"/>
                <a:gd name="connsiteY48" fmla="*/ 1371600 h 1476587"/>
                <a:gd name="connsiteX49" fmla="*/ 783689 w 1375971"/>
                <a:gd name="connsiteY49" fmla="*/ 1381991 h 1476587"/>
                <a:gd name="connsiteX50" fmla="*/ 721343 w 1375971"/>
                <a:gd name="connsiteY50" fmla="*/ 1392382 h 1476587"/>
                <a:gd name="connsiteX51" fmla="*/ 669389 w 1375971"/>
                <a:gd name="connsiteY51" fmla="*/ 1402773 h 1476587"/>
                <a:gd name="connsiteX52" fmla="*/ 575871 w 1375971"/>
                <a:gd name="connsiteY52" fmla="*/ 1413164 h 1476587"/>
                <a:gd name="connsiteX0" fmla="*/ 575422 w 1375522"/>
                <a:gd name="connsiteY0" fmla="*/ 1413164 h 1447630"/>
                <a:gd name="connsiteX1" fmla="*/ 513076 w 1375522"/>
                <a:gd name="connsiteY1" fmla="*/ 1423555 h 1447630"/>
                <a:gd name="connsiteX2" fmla="*/ 253304 w 1375522"/>
                <a:gd name="connsiteY2" fmla="*/ 1444336 h 1447630"/>
                <a:gd name="connsiteX3" fmla="*/ 2407 w 1375522"/>
                <a:gd name="connsiteY3" fmla="*/ 1372899 h 1447630"/>
                <a:gd name="connsiteX4" fmla="*/ 24704 w 1375522"/>
                <a:gd name="connsiteY4" fmla="*/ 1298864 h 1447630"/>
                <a:gd name="connsiteX5" fmla="*/ 55876 w 1375522"/>
                <a:gd name="connsiteY5" fmla="*/ 1122218 h 1447630"/>
                <a:gd name="connsiteX6" fmla="*/ 128613 w 1375522"/>
                <a:gd name="connsiteY6" fmla="*/ 935182 h 1447630"/>
                <a:gd name="connsiteX7" fmla="*/ 190958 w 1375522"/>
                <a:gd name="connsiteY7" fmla="*/ 872836 h 1447630"/>
                <a:gd name="connsiteX8" fmla="*/ 232522 w 1375522"/>
                <a:gd name="connsiteY8" fmla="*/ 820882 h 1447630"/>
                <a:gd name="connsiteX9" fmla="*/ 253304 w 1375522"/>
                <a:gd name="connsiteY9" fmla="*/ 789709 h 1447630"/>
                <a:gd name="connsiteX10" fmla="*/ 315649 w 1375522"/>
                <a:gd name="connsiteY10" fmla="*/ 748146 h 1447630"/>
                <a:gd name="connsiteX11" fmla="*/ 346822 w 1375522"/>
                <a:gd name="connsiteY11" fmla="*/ 727364 h 1447630"/>
                <a:gd name="connsiteX12" fmla="*/ 450731 w 1375522"/>
                <a:gd name="connsiteY12" fmla="*/ 696191 h 1447630"/>
                <a:gd name="connsiteX13" fmla="*/ 481904 w 1375522"/>
                <a:gd name="connsiteY13" fmla="*/ 675409 h 1447630"/>
                <a:gd name="connsiteX14" fmla="*/ 461122 w 1375522"/>
                <a:gd name="connsiteY14" fmla="*/ 581891 h 1447630"/>
                <a:gd name="connsiteX15" fmla="*/ 461122 w 1375522"/>
                <a:gd name="connsiteY15" fmla="*/ 311727 h 1447630"/>
                <a:gd name="connsiteX16" fmla="*/ 471513 w 1375522"/>
                <a:gd name="connsiteY16" fmla="*/ 280555 h 1447630"/>
                <a:gd name="connsiteX17" fmla="*/ 502685 w 1375522"/>
                <a:gd name="connsiteY17" fmla="*/ 238991 h 1447630"/>
                <a:gd name="connsiteX18" fmla="*/ 513076 w 1375522"/>
                <a:gd name="connsiteY18" fmla="*/ 207818 h 1447630"/>
                <a:gd name="connsiteX19" fmla="*/ 554640 w 1375522"/>
                <a:gd name="connsiteY19" fmla="*/ 145473 h 1447630"/>
                <a:gd name="connsiteX20" fmla="*/ 575422 w 1375522"/>
                <a:gd name="connsiteY20" fmla="*/ 114300 h 1447630"/>
                <a:gd name="connsiteX21" fmla="*/ 606594 w 1375522"/>
                <a:gd name="connsiteY21" fmla="*/ 51955 h 1447630"/>
                <a:gd name="connsiteX22" fmla="*/ 648158 w 1375522"/>
                <a:gd name="connsiteY22" fmla="*/ 31173 h 1447630"/>
                <a:gd name="connsiteX23" fmla="*/ 710504 w 1375522"/>
                <a:gd name="connsiteY23" fmla="*/ 0 h 1447630"/>
                <a:gd name="connsiteX24" fmla="*/ 824804 w 1375522"/>
                <a:gd name="connsiteY24" fmla="*/ 10391 h 1447630"/>
                <a:gd name="connsiteX25" fmla="*/ 876758 w 1375522"/>
                <a:gd name="connsiteY25" fmla="*/ 20782 h 1447630"/>
                <a:gd name="connsiteX26" fmla="*/ 939104 w 1375522"/>
                <a:gd name="connsiteY26" fmla="*/ 83127 h 1447630"/>
                <a:gd name="connsiteX27" fmla="*/ 1011840 w 1375522"/>
                <a:gd name="connsiteY27" fmla="*/ 176646 h 1447630"/>
                <a:gd name="connsiteX28" fmla="*/ 1032622 w 1375522"/>
                <a:gd name="connsiteY28" fmla="*/ 259773 h 1447630"/>
                <a:gd name="connsiteX29" fmla="*/ 1043013 w 1375522"/>
                <a:gd name="connsiteY29" fmla="*/ 363682 h 1447630"/>
                <a:gd name="connsiteX30" fmla="*/ 1032622 w 1375522"/>
                <a:gd name="connsiteY30" fmla="*/ 529936 h 1447630"/>
                <a:gd name="connsiteX31" fmla="*/ 1001449 w 1375522"/>
                <a:gd name="connsiteY31" fmla="*/ 592282 h 1447630"/>
                <a:gd name="connsiteX32" fmla="*/ 970276 w 1375522"/>
                <a:gd name="connsiteY32" fmla="*/ 654627 h 1447630"/>
                <a:gd name="connsiteX33" fmla="*/ 980667 w 1375522"/>
                <a:gd name="connsiteY33" fmla="*/ 685800 h 1447630"/>
                <a:gd name="connsiteX34" fmla="*/ 1022231 w 1375522"/>
                <a:gd name="connsiteY34" fmla="*/ 696191 h 1447630"/>
                <a:gd name="connsiteX35" fmla="*/ 1053404 w 1375522"/>
                <a:gd name="connsiteY35" fmla="*/ 706582 h 1447630"/>
                <a:gd name="connsiteX36" fmla="*/ 1146922 w 1375522"/>
                <a:gd name="connsiteY36" fmla="*/ 789709 h 1447630"/>
                <a:gd name="connsiteX37" fmla="*/ 1178094 w 1375522"/>
                <a:gd name="connsiteY37" fmla="*/ 810491 h 1447630"/>
                <a:gd name="connsiteX38" fmla="*/ 1198876 w 1375522"/>
                <a:gd name="connsiteY38" fmla="*/ 841664 h 1447630"/>
                <a:gd name="connsiteX39" fmla="*/ 1250831 w 1375522"/>
                <a:gd name="connsiteY39" fmla="*/ 904009 h 1447630"/>
                <a:gd name="connsiteX40" fmla="*/ 1271613 w 1375522"/>
                <a:gd name="connsiteY40" fmla="*/ 976746 h 1447630"/>
                <a:gd name="connsiteX41" fmla="*/ 1302785 w 1375522"/>
                <a:gd name="connsiteY41" fmla="*/ 1070264 h 1447630"/>
                <a:gd name="connsiteX42" fmla="*/ 1313176 w 1375522"/>
                <a:gd name="connsiteY42" fmla="*/ 1101436 h 1447630"/>
                <a:gd name="connsiteX43" fmla="*/ 1333958 w 1375522"/>
                <a:gd name="connsiteY43" fmla="*/ 1184564 h 1447630"/>
                <a:gd name="connsiteX44" fmla="*/ 1354740 w 1375522"/>
                <a:gd name="connsiteY44" fmla="*/ 1246909 h 1447630"/>
                <a:gd name="connsiteX45" fmla="*/ 1375522 w 1375522"/>
                <a:gd name="connsiteY45" fmla="*/ 1371600 h 1447630"/>
                <a:gd name="connsiteX46" fmla="*/ 1344349 w 1375522"/>
                <a:gd name="connsiteY46" fmla="*/ 1392382 h 1447630"/>
                <a:gd name="connsiteX47" fmla="*/ 1240440 w 1375522"/>
                <a:gd name="connsiteY47" fmla="*/ 1381991 h 1447630"/>
                <a:gd name="connsiteX48" fmla="*/ 1053404 w 1375522"/>
                <a:gd name="connsiteY48" fmla="*/ 1371600 h 1447630"/>
                <a:gd name="connsiteX49" fmla="*/ 783240 w 1375522"/>
                <a:gd name="connsiteY49" fmla="*/ 1381991 h 1447630"/>
                <a:gd name="connsiteX50" fmla="*/ 720894 w 1375522"/>
                <a:gd name="connsiteY50" fmla="*/ 1392382 h 1447630"/>
                <a:gd name="connsiteX51" fmla="*/ 668940 w 1375522"/>
                <a:gd name="connsiteY51" fmla="*/ 1402773 h 1447630"/>
                <a:gd name="connsiteX52" fmla="*/ 575422 w 1375522"/>
                <a:gd name="connsiteY52" fmla="*/ 1413164 h 1447630"/>
                <a:gd name="connsiteX0" fmla="*/ 584460 w 1384560"/>
                <a:gd name="connsiteY0" fmla="*/ 1413164 h 1449230"/>
                <a:gd name="connsiteX1" fmla="*/ 522114 w 1384560"/>
                <a:gd name="connsiteY1" fmla="*/ 1423555 h 1449230"/>
                <a:gd name="connsiteX2" fmla="*/ 262342 w 1384560"/>
                <a:gd name="connsiteY2" fmla="*/ 1444336 h 1449230"/>
                <a:gd name="connsiteX3" fmla="*/ 1920 w 1384560"/>
                <a:gd name="connsiteY3" fmla="*/ 1449099 h 1449230"/>
                <a:gd name="connsiteX4" fmla="*/ 33742 w 1384560"/>
                <a:gd name="connsiteY4" fmla="*/ 1298864 h 1449230"/>
                <a:gd name="connsiteX5" fmla="*/ 64914 w 1384560"/>
                <a:gd name="connsiteY5" fmla="*/ 1122218 h 1449230"/>
                <a:gd name="connsiteX6" fmla="*/ 137651 w 1384560"/>
                <a:gd name="connsiteY6" fmla="*/ 935182 h 1449230"/>
                <a:gd name="connsiteX7" fmla="*/ 199996 w 1384560"/>
                <a:gd name="connsiteY7" fmla="*/ 872836 h 1449230"/>
                <a:gd name="connsiteX8" fmla="*/ 241560 w 1384560"/>
                <a:gd name="connsiteY8" fmla="*/ 820882 h 1449230"/>
                <a:gd name="connsiteX9" fmla="*/ 262342 w 1384560"/>
                <a:gd name="connsiteY9" fmla="*/ 789709 h 1449230"/>
                <a:gd name="connsiteX10" fmla="*/ 324687 w 1384560"/>
                <a:gd name="connsiteY10" fmla="*/ 748146 h 1449230"/>
                <a:gd name="connsiteX11" fmla="*/ 355860 w 1384560"/>
                <a:gd name="connsiteY11" fmla="*/ 727364 h 1449230"/>
                <a:gd name="connsiteX12" fmla="*/ 459769 w 1384560"/>
                <a:gd name="connsiteY12" fmla="*/ 696191 h 1449230"/>
                <a:gd name="connsiteX13" fmla="*/ 490942 w 1384560"/>
                <a:gd name="connsiteY13" fmla="*/ 675409 h 1449230"/>
                <a:gd name="connsiteX14" fmla="*/ 470160 w 1384560"/>
                <a:gd name="connsiteY14" fmla="*/ 581891 h 1449230"/>
                <a:gd name="connsiteX15" fmla="*/ 470160 w 1384560"/>
                <a:gd name="connsiteY15" fmla="*/ 311727 h 1449230"/>
                <a:gd name="connsiteX16" fmla="*/ 480551 w 1384560"/>
                <a:gd name="connsiteY16" fmla="*/ 280555 h 1449230"/>
                <a:gd name="connsiteX17" fmla="*/ 511723 w 1384560"/>
                <a:gd name="connsiteY17" fmla="*/ 238991 h 1449230"/>
                <a:gd name="connsiteX18" fmla="*/ 522114 w 1384560"/>
                <a:gd name="connsiteY18" fmla="*/ 207818 h 1449230"/>
                <a:gd name="connsiteX19" fmla="*/ 563678 w 1384560"/>
                <a:gd name="connsiteY19" fmla="*/ 145473 h 1449230"/>
                <a:gd name="connsiteX20" fmla="*/ 584460 w 1384560"/>
                <a:gd name="connsiteY20" fmla="*/ 114300 h 1449230"/>
                <a:gd name="connsiteX21" fmla="*/ 615632 w 1384560"/>
                <a:gd name="connsiteY21" fmla="*/ 51955 h 1449230"/>
                <a:gd name="connsiteX22" fmla="*/ 657196 w 1384560"/>
                <a:gd name="connsiteY22" fmla="*/ 31173 h 1449230"/>
                <a:gd name="connsiteX23" fmla="*/ 719542 w 1384560"/>
                <a:gd name="connsiteY23" fmla="*/ 0 h 1449230"/>
                <a:gd name="connsiteX24" fmla="*/ 833842 w 1384560"/>
                <a:gd name="connsiteY24" fmla="*/ 10391 h 1449230"/>
                <a:gd name="connsiteX25" fmla="*/ 885796 w 1384560"/>
                <a:gd name="connsiteY25" fmla="*/ 20782 h 1449230"/>
                <a:gd name="connsiteX26" fmla="*/ 948142 w 1384560"/>
                <a:gd name="connsiteY26" fmla="*/ 83127 h 1449230"/>
                <a:gd name="connsiteX27" fmla="*/ 1020878 w 1384560"/>
                <a:gd name="connsiteY27" fmla="*/ 176646 h 1449230"/>
                <a:gd name="connsiteX28" fmla="*/ 1041660 w 1384560"/>
                <a:gd name="connsiteY28" fmla="*/ 259773 h 1449230"/>
                <a:gd name="connsiteX29" fmla="*/ 1052051 w 1384560"/>
                <a:gd name="connsiteY29" fmla="*/ 363682 h 1449230"/>
                <a:gd name="connsiteX30" fmla="*/ 1041660 w 1384560"/>
                <a:gd name="connsiteY30" fmla="*/ 529936 h 1449230"/>
                <a:gd name="connsiteX31" fmla="*/ 1010487 w 1384560"/>
                <a:gd name="connsiteY31" fmla="*/ 592282 h 1449230"/>
                <a:gd name="connsiteX32" fmla="*/ 979314 w 1384560"/>
                <a:gd name="connsiteY32" fmla="*/ 654627 h 1449230"/>
                <a:gd name="connsiteX33" fmla="*/ 989705 w 1384560"/>
                <a:gd name="connsiteY33" fmla="*/ 685800 h 1449230"/>
                <a:gd name="connsiteX34" fmla="*/ 1031269 w 1384560"/>
                <a:gd name="connsiteY34" fmla="*/ 696191 h 1449230"/>
                <a:gd name="connsiteX35" fmla="*/ 1062442 w 1384560"/>
                <a:gd name="connsiteY35" fmla="*/ 706582 h 1449230"/>
                <a:gd name="connsiteX36" fmla="*/ 1155960 w 1384560"/>
                <a:gd name="connsiteY36" fmla="*/ 789709 h 1449230"/>
                <a:gd name="connsiteX37" fmla="*/ 1187132 w 1384560"/>
                <a:gd name="connsiteY37" fmla="*/ 810491 h 1449230"/>
                <a:gd name="connsiteX38" fmla="*/ 1207914 w 1384560"/>
                <a:gd name="connsiteY38" fmla="*/ 841664 h 1449230"/>
                <a:gd name="connsiteX39" fmla="*/ 1259869 w 1384560"/>
                <a:gd name="connsiteY39" fmla="*/ 904009 h 1449230"/>
                <a:gd name="connsiteX40" fmla="*/ 1280651 w 1384560"/>
                <a:gd name="connsiteY40" fmla="*/ 976746 h 1449230"/>
                <a:gd name="connsiteX41" fmla="*/ 1311823 w 1384560"/>
                <a:gd name="connsiteY41" fmla="*/ 1070264 h 1449230"/>
                <a:gd name="connsiteX42" fmla="*/ 1322214 w 1384560"/>
                <a:gd name="connsiteY42" fmla="*/ 1101436 h 1449230"/>
                <a:gd name="connsiteX43" fmla="*/ 1342996 w 1384560"/>
                <a:gd name="connsiteY43" fmla="*/ 1184564 h 1449230"/>
                <a:gd name="connsiteX44" fmla="*/ 1363778 w 1384560"/>
                <a:gd name="connsiteY44" fmla="*/ 1246909 h 1449230"/>
                <a:gd name="connsiteX45" fmla="*/ 1384560 w 1384560"/>
                <a:gd name="connsiteY45" fmla="*/ 1371600 h 1449230"/>
                <a:gd name="connsiteX46" fmla="*/ 1353387 w 1384560"/>
                <a:gd name="connsiteY46" fmla="*/ 1392382 h 1449230"/>
                <a:gd name="connsiteX47" fmla="*/ 1249478 w 1384560"/>
                <a:gd name="connsiteY47" fmla="*/ 1381991 h 1449230"/>
                <a:gd name="connsiteX48" fmla="*/ 1062442 w 1384560"/>
                <a:gd name="connsiteY48" fmla="*/ 1371600 h 1449230"/>
                <a:gd name="connsiteX49" fmla="*/ 792278 w 1384560"/>
                <a:gd name="connsiteY49" fmla="*/ 1381991 h 1449230"/>
                <a:gd name="connsiteX50" fmla="*/ 729932 w 1384560"/>
                <a:gd name="connsiteY50" fmla="*/ 1392382 h 1449230"/>
                <a:gd name="connsiteX51" fmla="*/ 677978 w 1384560"/>
                <a:gd name="connsiteY51" fmla="*/ 1402773 h 1449230"/>
                <a:gd name="connsiteX52" fmla="*/ 584460 w 1384560"/>
                <a:gd name="connsiteY52" fmla="*/ 1413164 h 1449230"/>
                <a:gd name="connsiteX0" fmla="*/ 573203 w 1373303"/>
                <a:gd name="connsiteY0" fmla="*/ 1413164 h 1449230"/>
                <a:gd name="connsiteX1" fmla="*/ 510857 w 1373303"/>
                <a:gd name="connsiteY1" fmla="*/ 1423555 h 1449230"/>
                <a:gd name="connsiteX2" fmla="*/ 251085 w 1373303"/>
                <a:gd name="connsiteY2" fmla="*/ 1444336 h 1449230"/>
                <a:gd name="connsiteX3" fmla="*/ 2569 w 1373303"/>
                <a:gd name="connsiteY3" fmla="*/ 1449099 h 1449230"/>
                <a:gd name="connsiteX4" fmla="*/ 22485 w 1373303"/>
                <a:gd name="connsiteY4" fmla="*/ 1298864 h 1449230"/>
                <a:gd name="connsiteX5" fmla="*/ 53657 w 1373303"/>
                <a:gd name="connsiteY5" fmla="*/ 1122218 h 1449230"/>
                <a:gd name="connsiteX6" fmla="*/ 126394 w 1373303"/>
                <a:gd name="connsiteY6" fmla="*/ 935182 h 1449230"/>
                <a:gd name="connsiteX7" fmla="*/ 188739 w 1373303"/>
                <a:gd name="connsiteY7" fmla="*/ 872836 h 1449230"/>
                <a:gd name="connsiteX8" fmla="*/ 230303 w 1373303"/>
                <a:gd name="connsiteY8" fmla="*/ 820882 h 1449230"/>
                <a:gd name="connsiteX9" fmla="*/ 251085 w 1373303"/>
                <a:gd name="connsiteY9" fmla="*/ 789709 h 1449230"/>
                <a:gd name="connsiteX10" fmla="*/ 313430 w 1373303"/>
                <a:gd name="connsiteY10" fmla="*/ 748146 h 1449230"/>
                <a:gd name="connsiteX11" fmla="*/ 344603 w 1373303"/>
                <a:gd name="connsiteY11" fmla="*/ 727364 h 1449230"/>
                <a:gd name="connsiteX12" fmla="*/ 448512 w 1373303"/>
                <a:gd name="connsiteY12" fmla="*/ 696191 h 1449230"/>
                <a:gd name="connsiteX13" fmla="*/ 479685 w 1373303"/>
                <a:gd name="connsiteY13" fmla="*/ 675409 h 1449230"/>
                <a:gd name="connsiteX14" fmla="*/ 458903 w 1373303"/>
                <a:gd name="connsiteY14" fmla="*/ 581891 h 1449230"/>
                <a:gd name="connsiteX15" fmla="*/ 458903 w 1373303"/>
                <a:gd name="connsiteY15" fmla="*/ 311727 h 1449230"/>
                <a:gd name="connsiteX16" fmla="*/ 469294 w 1373303"/>
                <a:gd name="connsiteY16" fmla="*/ 280555 h 1449230"/>
                <a:gd name="connsiteX17" fmla="*/ 500466 w 1373303"/>
                <a:gd name="connsiteY17" fmla="*/ 238991 h 1449230"/>
                <a:gd name="connsiteX18" fmla="*/ 510857 w 1373303"/>
                <a:gd name="connsiteY18" fmla="*/ 207818 h 1449230"/>
                <a:gd name="connsiteX19" fmla="*/ 552421 w 1373303"/>
                <a:gd name="connsiteY19" fmla="*/ 145473 h 1449230"/>
                <a:gd name="connsiteX20" fmla="*/ 573203 w 1373303"/>
                <a:gd name="connsiteY20" fmla="*/ 114300 h 1449230"/>
                <a:gd name="connsiteX21" fmla="*/ 604375 w 1373303"/>
                <a:gd name="connsiteY21" fmla="*/ 51955 h 1449230"/>
                <a:gd name="connsiteX22" fmla="*/ 645939 w 1373303"/>
                <a:gd name="connsiteY22" fmla="*/ 31173 h 1449230"/>
                <a:gd name="connsiteX23" fmla="*/ 708285 w 1373303"/>
                <a:gd name="connsiteY23" fmla="*/ 0 h 1449230"/>
                <a:gd name="connsiteX24" fmla="*/ 822585 w 1373303"/>
                <a:gd name="connsiteY24" fmla="*/ 10391 h 1449230"/>
                <a:gd name="connsiteX25" fmla="*/ 874539 w 1373303"/>
                <a:gd name="connsiteY25" fmla="*/ 20782 h 1449230"/>
                <a:gd name="connsiteX26" fmla="*/ 936885 w 1373303"/>
                <a:gd name="connsiteY26" fmla="*/ 83127 h 1449230"/>
                <a:gd name="connsiteX27" fmla="*/ 1009621 w 1373303"/>
                <a:gd name="connsiteY27" fmla="*/ 176646 h 1449230"/>
                <a:gd name="connsiteX28" fmla="*/ 1030403 w 1373303"/>
                <a:gd name="connsiteY28" fmla="*/ 259773 h 1449230"/>
                <a:gd name="connsiteX29" fmla="*/ 1040794 w 1373303"/>
                <a:gd name="connsiteY29" fmla="*/ 363682 h 1449230"/>
                <a:gd name="connsiteX30" fmla="*/ 1030403 w 1373303"/>
                <a:gd name="connsiteY30" fmla="*/ 529936 h 1449230"/>
                <a:gd name="connsiteX31" fmla="*/ 999230 w 1373303"/>
                <a:gd name="connsiteY31" fmla="*/ 592282 h 1449230"/>
                <a:gd name="connsiteX32" fmla="*/ 968057 w 1373303"/>
                <a:gd name="connsiteY32" fmla="*/ 654627 h 1449230"/>
                <a:gd name="connsiteX33" fmla="*/ 978448 w 1373303"/>
                <a:gd name="connsiteY33" fmla="*/ 685800 h 1449230"/>
                <a:gd name="connsiteX34" fmla="*/ 1020012 w 1373303"/>
                <a:gd name="connsiteY34" fmla="*/ 696191 h 1449230"/>
                <a:gd name="connsiteX35" fmla="*/ 1051185 w 1373303"/>
                <a:gd name="connsiteY35" fmla="*/ 706582 h 1449230"/>
                <a:gd name="connsiteX36" fmla="*/ 1144703 w 1373303"/>
                <a:gd name="connsiteY36" fmla="*/ 789709 h 1449230"/>
                <a:gd name="connsiteX37" fmla="*/ 1175875 w 1373303"/>
                <a:gd name="connsiteY37" fmla="*/ 810491 h 1449230"/>
                <a:gd name="connsiteX38" fmla="*/ 1196657 w 1373303"/>
                <a:gd name="connsiteY38" fmla="*/ 841664 h 1449230"/>
                <a:gd name="connsiteX39" fmla="*/ 1248612 w 1373303"/>
                <a:gd name="connsiteY39" fmla="*/ 904009 h 1449230"/>
                <a:gd name="connsiteX40" fmla="*/ 1269394 w 1373303"/>
                <a:gd name="connsiteY40" fmla="*/ 976746 h 1449230"/>
                <a:gd name="connsiteX41" fmla="*/ 1300566 w 1373303"/>
                <a:gd name="connsiteY41" fmla="*/ 1070264 h 1449230"/>
                <a:gd name="connsiteX42" fmla="*/ 1310957 w 1373303"/>
                <a:gd name="connsiteY42" fmla="*/ 1101436 h 1449230"/>
                <a:gd name="connsiteX43" fmla="*/ 1331739 w 1373303"/>
                <a:gd name="connsiteY43" fmla="*/ 1184564 h 1449230"/>
                <a:gd name="connsiteX44" fmla="*/ 1352521 w 1373303"/>
                <a:gd name="connsiteY44" fmla="*/ 1246909 h 1449230"/>
                <a:gd name="connsiteX45" fmla="*/ 1373303 w 1373303"/>
                <a:gd name="connsiteY45" fmla="*/ 1371600 h 1449230"/>
                <a:gd name="connsiteX46" fmla="*/ 1342130 w 1373303"/>
                <a:gd name="connsiteY46" fmla="*/ 1392382 h 1449230"/>
                <a:gd name="connsiteX47" fmla="*/ 1238221 w 1373303"/>
                <a:gd name="connsiteY47" fmla="*/ 1381991 h 1449230"/>
                <a:gd name="connsiteX48" fmla="*/ 1051185 w 1373303"/>
                <a:gd name="connsiteY48" fmla="*/ 1371600 h 1449230"/>
                <a:gd name="connsiteX49" fmla="*/ 781021 w 1373303"/>
                <a:gd name="connsiteY49" fmla="*/ 1381991 h 1449230"/>
                <a:gd name="connsiteX50" fmla="*/ 718675 w 1373303"/>
                <a:gd name="connsiteY50" fmla="*/ 1392382 h 1449230"/>
                <a:gd name="connsiteX51" fmla="*/ 666721 w 1373303"/>
                <a:gd name="connsiteY51" fmla="*/ 1402773 h 1449230"/>
                <a:gd name="connsiteX52" fmla="*/ 573203 w 1373303"/>
                <a:gd name="connsiteY52" fmla="*/ 1413164 h 1449230"/>
                <a:gd name="connsiteX0" fmla="*/ 573203 w 1373303"/>
                <a:gd name="connsiteY0" fmla="*/ 1413164 h 1449230"/>
                <a:gd name="connsiteX1" fmla="*/ 510857 w 1373303"/>
                <a:gd name="connsiteY1" fmla="*/ 1423555 h 1449230"/>
                <a:gd name="connsiteX2" fmla="*/ 251085 w 1373303"/>
                <a:gd name="connsiteY2" fmla="*/ 1444336 h 1449230"/>
                <a:gd name="connsiteX3" fmla="*/ 2569 w 1373303"/>
                <a:gd name="connsiteY3" fmla="*/ 1449099 h 1449230"/>
                <a:gd name="connsiteX4" fmla="*/ 22485 w 1373303"/>
                <a:gd name="connsiteY4" fmla="*/ 1298864 h 1449230"/>
                <a:gd name="connsiteX5" fmla="*/ 53657 w 1373303"/>
                <a:gd name="connsiteY5" fmla="*/ 1122218 h 1449230"/>
                <a:gd name="connsiteX6" fmla="*/ 126394 w 1373303"/>
                <a:gd name="connsiteY6" fmla="*/ 935182 h 1449230"/>
                <a:gd name="connsiteX7" fmla="*/ 230303 w 1373303"/>
                <a:gd name="connsiteY7" fmla="*/ 820882 h 1449230"/>
                <a:gd name="connsiteX8" fmla="*/ 251085 w 1373303"/>
                <a:gd name="connsiteY8" fmla="*/ 789709 h 1449230"/>
                <a:gd name="connsiteX9" fmla="*/ 313430 w 1373303"/>
                <a:gd name="connsiteY9" fmla="*/ 748146 h 1449230"/>
                <a:gd name="connsiteX10" fmla="*/ 344603 w 1373303"/>
                <a:gd name="connsiteY10" fmla="*/ 727364 h 1449230"/>
                <a:gd name="connsiteX11" fmla="*/ 448512 w 1373303"/>
                <a:gd name="connsiteY11" fmla="*/ 696191 h 1449230"/>
                <a:gd name="connsiteX12" fmla="*/ 479685 w 1373303"/>
                <a:gd name="connsiteY12" fmla="*/ 675409 h 1449230"/>
                <a:gd name="connsiteX13" fmla="*/ 458903 w 1373303"/>
                <a:gd name="connsiteY13" fmla="*/ 581891 h 1449230"/>
                <a:gd name="connsiteX14" fmla="*/ 458903 w 1373303"/>
                <a:gd name="connsiteY14" fmla="*/ 311727 h 1449230"/>
                <a:gd name="connsiteX15" fmla="*/ 469294 w 1373303"/>
                <a:gd name="connsiteY15" fmla="*/ 280555 h 1449230"/>
                <a:gd name="connsiteX16" fmla="*/ 500466 w 1373303"/>
                <a:gd name="connsiteY16" fmla="*/ 238991 h 1449230"/>
                <a:gd name="connsiteX17" fmla="*/ 510857 w 1373303"/>
                <a:gd name="connsiteY17" fmla="*/ 207818 h 1449230"/>
                <a:gd name="connsiteX18" fmla="*/ 552421 w 1373303"/>
                <a:gd name="connsiteY18" fmla="*/ 145473 h 1449230"/>
                <a:gd name="connsiteX19" fmla="*/ 573203 w 1373303"/>
                <a:gd name="connsiteY19" fmla="*/ 114300 h 1449230"/>
                <a:gd name="connsiteX20" fmla="*/ 604375 w 1373303"/>
                <a:gd name="connsiteY20" fmla="*/ 51955 h 1449230"/>
                <a:gd name="connsiteX21" fmla="*/ 645939 w 1373303"/>
                <a:gd name="connsiteY21" fmla="*/ 31173 h 1449230"/>
                <a:gd name="connsiteX22" fmla="*/ 708285 w 1373303"/>
                <a:gd name="connsiteY22" fmla="*/ 0 h 1449230"/>
                <a:gd name="connsiteX23" fmla="*/ 822585 w 1373303"/>
                <a:gd name="connsiteY23" fmla="*/ 10391 h 1449230"/>
                <a:gd name="connsiteX24" fmla="*/ 874539 w 1373303"/>
                <a:gd name="connsiteY24" fmla="*/ 20782 h 1449230"/>
                <a:gd name="connsiteX25" fmla="*/ 936885 w 1373303"/>
                <a:gd name="connsiteY25" fmla="*/ 83127 h 1449230"/>
                <a:gd name="connsiteX26" fmla="*/ 1009621 w 1373303"/>
                <a:gd name="connsiteY26" fmla="*/ 176646 h 1449230"/>
                <a:gd name="connsiteX27" fmla="*/ 1030403 w 1373303"/>
                <a:gd name="connsiteY27" fmla="*/ 259773 h 1449230"/>
                <a:gd name="connsiteX28" fmla="*/ 1040794 w 1373303"/>
                <a:gd name="connsiteY28" fmla="*/ 363682 h 1449230"/>
                <a:gd name="connsiteX29" fmla="*/ 1030403 w 1373303"/>
                <a:gd name="connsiteY29" fmla="*/ 529936 h 1449230"/>
                <a:gd name="connsiteX30" fmla="*/ 999230 w 1373303"/>
                <a:gd name="connsiteY30" fmla="*/ 592282 h 1449230"/>
                <a:gd name="connsiteX31" fmla="*/ 968057 w 1373303"/>
                <a:gd name="connsiteY31" fmla="*/ 654627 h 1449230"/>
                <a:gd name="connsiteX32" fmla="*/ 978448 w 1373303"/>
                <a:gd name="connsiteY32" fmla="*/ 685800 h 1449230"/>
                <a:gd name="connsiteX33" fmla="*/ 1020012 w 1373303"/>
                <a:gd name="connsiteY33" fmla="*/ 696191 h 1449230"/>
                <a:gd name="connsiteX34" fmla="*/ 1051185 w 1373303"/>
                <a:gd name="connsiteY34" fmla="*/ 706582 h 1449230"/>
                <a:gd name="connsiteX35" fmla="*/ 1144703 w 1373303"/>
                <a:gd name="connsiteY35" fmla="*/ 789709 h 1449230"/>
                <a:gd name="connsiteX36" fmla="*/ 1175875 w 1373303"/>
                <a:gd name="connsiteY36" fmla="*/ 810491 h 1449230"/>
                <a:gd name="connsiteX37" fmla="*/ 1196657 w 1373303"/>
                <a:gd name="connsiteY37" fmla="*/ 841664 h 1449230"/>
                <a:gd name="connsiteX38" fmla="*/ 1248612 w 1373303"/>
                <a:gd name="connsiteY38" fmla="*/ 904009 h 1449230"/>
                <a:gd name="connsiteX39" fmla="*/ 1269394 w 1373303"/>
                <a:gd name="connsiteY39" fmla="*/ 976746 h 1449230"/>
                <a:gd name="connsiteX40" fmla="*/ 1300566 w 1373303"/>
                <a:gd name="connsiteY40" fmla="*/ 1070264 h 1449230"/>
                <a:gd name="connsiteX41" fmla="*/ 1310957 w 1373303"/>
                <a:gd name="connsiteY41" fmla="*/ 1101436 h 1449230"/>
                <a:gd name="connsiteX42" fmla="*/ 1331739 w 1373303"/>
                <a:gd name="connsiteY42" fmla="*/ 1184564 h 1449230"/>
                <a:gd name="connsiteX43" fmla="*/ 1352521 w 1373303"/>
                <a:gd name="connsiteY43" fmla="*/ 1246909 h 1449230"/>
                <a:gd name="connsiteX44" fmla="*/ 1373303 w 1373303"/>
                <a:gd name="connsiteY44" fmla="*/ 1371600 h 1449230"/>
                <a:gd name="connsiteX45" fmla="*/ 1342130 w 1373303"/>
                <a:gd name="connsiteY45" fmla="*/ 1392382 h 1449230"/>
                <a:gd name="connsiteX46" fmla="*/ 1238221 w 1373303"/>
                <a:gd name="connsiteY46" fmla="*/ 1381991 h 1449230"/>
                <a:gd name="connsiteX47" fmla="*/ 1051185 w 1373303"/>
                <a:gd name="connsiteY47" fmla="*/ 1371600 h 1449230"/>
                <a:gd name="connsiteX48" fmla="*/ 781021 w 1373303"/>
                <a:gd name="connsiteY48" fmla="*/ 1381991 h 1449230"/>
                <a:gd name="connsiteX49" fmla="*/ 718675 w 1373303"/>
                <a:gd name="connsiteY49" fmla="*/ 1392382 h 1449230"/>
                <a:gd name="connsiteX50" fmla="*/ 666721 w 1373303"/>
                <a:gd name="connsiteY50" fmla="*/ 1402773 h 1449230"/>
                <a:gd name="connsiteX51" fmla="*/ 573203 w 1373303"/>
                <a:gd name="connsiteY51" fmla="*/ 1413164 h 1449230"/>
                <a:gd name="connsiteX0" fmla="*/ 573203 w 1373303"/>
                <a:gd name="connsiteY0" fmla="*/ 1413164 h 1449230"/>
                <a:gd name="connsiteX1" fmla="*/ 510857 w 1373303"/>
                <a:gd name="connsiteY1" fmla="*/ 1423555 h 1449230"/>
                <a:gd name="connsiteX2" fmla="*/ 251085 w 1373303"/>
                <a:gd name="connsiteY2" fmla="*/ 1444336 h 1449230"/>
                <a:gd name="connsiteX3" fmla="*/ 2569 w 1373303"/>
                <a:gd name="connsiteY3" fmla="*/ 1449099 h 1449230"/>
                <a:gd name="connsiteX4" fmla="*/ 22485 w 1373303"/>
                <a:gd name="connsiteY4" fmla="*/ 1298864 h 1449230"/>
                <a:gd name="connsiteX5" fmla="*/ 126394 w 1373303"/>
                <a:gd name="connsiteY5" fmla="*/ 935182 h 1449230"/>
                <a:gd name="connsiteX6" fmla="*/ 230303 w 1373303"/>
                <a:gd name="connsiteY6" fmla="*/ 820882 h 1449230"/>
                <a:gd name="connsiteX7" fmla="*/ 251085 w 1373303"/>
                <a:gd name="connsiteY7" fmla="*/ 789709 h 1449230"/>
                <a:gd name="connsiteX8" fmla="*/ 313430 w 1373303"/>
                <a:gd name="connsiteY8" fmla="*/ 748146 h 1449230"/>
                <a:gd name="connsiteX9" fmla="*/ 344603 w 1373303"/>
                <a:gd name="connsiteY9" fmla="*/ 727364 h 1449230"/>
                <a:gd name="connsiteX10" fmla="*/ 448512 w 1373303"/>
                <a:gd name="connsiteY10" fmla="*/ 696191 h 1449230"/>
                <a:gd name="connsiteX11" fmla="*/ 479685 w 1373303"/>
                <a:gd name="connsiteY11" fmla="*/ 675409 h 1449230"/>
                <a:gd name="connsiteX12" fmla="*/ 458903 w 1373303"/>
                <a:gd name="connsiteY12" fmla="*/ 581891 h 1449230"/>
                <a:gd name="connsiteX13" fmla="*/ 458903 w 1373303"/>
                <a:gd name="connsiteY13" fmla="*/ 311727 h 1449230"/>
                <a:gd name="connsiteX14" fmla="*/ 469294 w 1373303"/>
                <a:gd name="connsiteY14" fmla="*/ 280555 h 1449230"/>
                <a:gd name="connsiteX15" fmla="*/ 500466 w 1373303"/>
                <a:gd name="connsiteY15" fmla="*/ 238991 h 1449230"/>
                <a:gd name="connsiteX16" fmla="*/ 510857 w 1373303"/>
                <a:gd name="connsiteY16" fmla="*/ 207818 h 1449230"/>
                <a:gd name="connsiteX17" fmla="*/ 552421 w 1373303"/>
                <a:gd name="connsiteY17" fmla="*/ 145473 h 1449230"/>
                <a:gd name="connsiteX18" fmla="*/ 573203 w 1373303"/>
                <a:gd name="connsiteY18" fmla="*/ 114300 h 1449230"/>
                <a:gd name="connsiteX19" fmla="*/ 604375 w 1373303"/>
                <a:gd name="connsiteY19" fmla="*/ 51955 h 1449230"/>
                <a:gd name="connsiteX20" fmla="*/ 645939 w 1373303"/>
                <a:gd name="connsiteY20" fmla="*/ 31173 h 1449230"/>
                <a:gd name="connsiteX21" fmla="*/ 708285 w 1373303"/>
                <a:gd name="connsiteY21" fmla="*/ 0 h 1449230"/>
                <a:gd name="connsiteX22" fmla="*/ 822585 w 1373303"/>
                <a:gd name="connsiteY22" fmla="*/ 10391 h 1449230"/>
                <a:gd name="connsiteX23" fmla="*/ 874539 w 1373303"/>
                <a:gd name="connsiteY23" fmla="*/ 20782 h 1449230"/>
                <a:gd name="connsiteX24" fmla="*/ 936885 w 1373303"/>
                <a:gd name="connsiteY24" fmla="*/ 83127 h 1449230"/>
                <a:gd name="connsiteX25" fmla="*/ 1009621 w 1373303"/>
                <a:gd name="connsiteY25" fmla="*/ 176646 h 1449230"/>
                <a:gd name="connsiteX26" fmla="*/ 1030403 w 1373303"/>
                <a:gd name="connsiteY26" fmla="*/ 259773 h 1449230"/>
                <a:gd name="connsiteX27" fmla="*/ 1040794 w 1373303"/>
                <a:gd name="connsiteY27" fmla="*/ 363682 h 1449230"/>
                <a:gd name="connsiteX28" fmla="*/ 1030403 w 1373303"/>
                <a:gd name="connsiteY28" fmla="*/ 529936 h 1449230"/>
                <a:gd name="connsiteX29" fmla="*/ 999230 w 1373303"/>
                <a:gd name="connsiteY29" fmla="*/ 592282 h 1449230"/>
                <a:gd name="connsiteX30" fmla="*/ 968057 w 1373303"/>
                <a:gd name="connsiteY30" fmla="*/ 654627 h 1449230"/>
                <a:gd name="connsiteX31" fmla="*/ 978448 w 1373303"/>
                <a:gd name="connsiteY31" fmla="*/ 685800 h 1449230"/>
                <a:gd name="connsiteX32" fmla="*/ 1020012 w 1373303"/>
                <a:gd name="connsiteY32" fmla="*/ 696191 h 1449230"/>
                <a:gd name="connsiteX33" fmla="*/ 1051185 w 1373303"/>
                <a:gd name="connsiteY33" fmla="*/ 706582 h 1449230"/>
                <a:gd name="connsiteX34" fmla="*/ 1144703 w 1373303"/>
                <a:gd name="connsiteY34" fmla="*/ 789709 h 1449230"/>
                <a:gd name="connsiteX35" fmla="*/ 1175875 w 1373303"/>
                <a:gd name="connsiteY35" fmla="*/ 810491 h 1449230"/>
                <a:gd name="connsiteX36" fmla="*/ 1196657 w 1373303"/>
                <a:gd name="connsiteY36" fmla="*/ 841664 h 1449230"/>
                <a:gd name="connsiteX37" fmla="*/ 1248612 w 1373303"/>
                <a:gd name="connsiteY37" fmla="*/ 904009 h 1449230"/>
                <a:gd name="connsiteX38" fmla="*/ 1269394 w 1373303"/>
                <a:gd name="connsiteY38" fmla="*/ 976746 h 1449230"/>
                <a:gd name="connsiteX39" fmla="*/ 1300566 w 1373303"/>
                <a:gd name="connsiteY39" fmla="*/ 1070264 h 1449230"/>
                <a:gd name="connsiteX40" fmla="*/ 1310957 w 1373303"/>
                <a:gd name="connsiteY40" fmla="*/ 1101436 h 1449230"/>
                <a:gd name="connsiteX41" fmla="*/ 1331739 w 1373303"/>
                <a:gd name="connsiteY41" fmla="*/ 1184564 h 1449230"/>
                <a:gd name="connsiteX42" fmla="*/ 1352521 w 1373303"/>
                <a:gd name="connsiteY42" fmla="*/ 1246909 h 1449230"/>
                <a:gd name="connsiteX43" fmla="*/ 1373303 w 1373303"/>
                <a:gd name="connsiteY43" fmla="*/ 1371600 h 1449230"/>
                <a:gd name="connsiteX44" fmla="*/ 1342130 w 1373303"/>
                <a:gd name="connsiteY44" fmla="*/ 1392382 h 1449230"/>
                <a:gd name="connsiteX45" fmla="*/ 1238221 w 1373303"/>
                <a:gd name="connsiteY45" fmla="*/ 1381991 h 1449230"/>
                <a:gd name="connsiteX46" fmla="*/ 1051185 w 1373303"/>
                <a:gd name="connsiteY46" fmla="*/ 1371600 h 1449230"/>
                <a:gd name="connsiteX47" fmla="*/ 781021 w 1373303"/>
                <a:gd name="connsiteY47" fmla="*/ 1381991 h 1449230"/>
                <a:gd name="connsiteX48" fmla="*/ 718675 w 1373303"/>
                <a:gd name="connsiteY48" fmla="*/ 1392382 h 1449230"/>
                <a:gd name="connsiteX49" fmla="*/ 666721 w 1373303"/>
                <a:gd name="connsiteY49" fmla="*/ 1402773 h 1449230"/>
                <a:gd name="connsiteX50" fmla="*/ 573203 w 1373303"/>
                <a:gd name="connsiteY50" fmla="*/ 1413164 h 1449230"/>
                <a:gd name="connsiteX0" fmla="*/ 573203 w 1373303"/>
                <a:gd name="connsiteY0" fmla="*/ 1413164 h 1449230"/>
                <a:gd name="connsiteX1" fmla="*/ 510857 w 1373303"/>
                <a:gd name="connsiteY1" fmla="*/ 1423555 h 1449230"/>
                <a:gd name="connsiteX2" fmla="*/ 251085 w 1373303"/>
                <a:gd name="connsiteY2" fmla="*/ 1444336 h 1449230"/>
                <a:gd name="connsiteX3" fmla="*/ 2569 w 1373303"/>
                <a:gd name="connsiteY3" fmla="*/ 1449099 h 1449230"/>
                <a:gd name="connsiteX4" fmla="*/ 22485 w 1373303"/>
                <a:gd name="connsiteY4" fmla="*/ 1298864 h 1449230"/>
                <a:gd name="connsiteX5" fmla="*/ 126394 w 1373303"/>
                <a:gd name="connsiteY5" fmla="*/ 935182 h 1449230"/>
                <a:gd name="connsiteX6" fmla="*/ 251085 w 1373303"/>
                <a:gd name="connsiteY6" fmla="*/ 789709 h 1449230"/>
                <a:gd name="connsiteX7" fmla="*/ 313430 w 1373303"/>
                <a:gd name="connsiteY7" fmla="*/ 748146 h 1449230"/>
                <a:gd name="connsiteX8" fmla="*/ 344603 w 1373303"/>
                <a:gd name="connsiteY8" fmla="*/ 727364 h 1449230"/>
                <a:gd name="connsiteX9" fmla="*/ 448512 w 1373303"/>
                <a:gd name="connsiteY9" fmla="*/ 696191 h 1449230"/>
                <a:gd name="connsiteX10" fmla="*/ 479685 w 1373303"/>
                <a:gd name="connsiteY10" fmla="*/ 675409 h 1449230"/>
                <a:gd name="connsiteX11" fmla="*/ 458903 w 1373303"/>
                <a:gd name="connsiteY11" fmla="*/ 581891 h 1449230"/>
                <a:gd name="connsiteX12" fmla="*/ 458903 w 1373303"/>
                <a:gd name="connsiteY12" fmla="*/ 311727 h 1449230"/>
                <a:gd name="connsiteX13" fmla="*/ 469294 w 1373303"/>
                <a:gd name="connsiteY13" fmla="*/ 280555 h 1449230"/>
                <a:gd name="connsiteX14" fmla="*/ 500466 w 1373303"/>
                <a:gd name="connsiteY14" fmla="*/ 238991 h 1449230"/>
                <a:gd name="connsiteX15" fmla="*/ 510857 w 1373303"/>
                <a:gd name="connsiteY15" fmla="*/ 207818 h 1449230"/>
                <a:gd name="connsiteX16" fmla="*/ 552421 w 1373303"/>
                <a:gd name="connsiteY16" fmla="*/ 145473 h 1449230"/>
                <a:gd name="connsiteX17" fmla="*/ 573203 w 1373303"/>
                <a:gd name="connsiteY17" fmla="*/ 114300 h 1449230"/>
                <a:gd name="connsiteX18" fmla="*/ 604375 w 1373303"/>
                <a:gd name="connsiteY18" fmla="*/ 51955 h 1449230"/>
                <a:gd name="connsiteX19" fmla="*/ 645939 w 1373303"/>
                <a:gd name="connsiteY19" fmla="*/ 31173 h 1449230"/>
                <a:gd name="connsiteX20" fmla="*/ 708285 w 1373303"/>
                <a:gd name="connsiteY20" fmla="*/ 0 h 1449230"/>
                <a:gd name="connsiteX21" fmla="*/ 822585 w 1373303"/>
                <a:gd name="connsiteY21" fmla="*/ 10391 h 1449230"/>
                <a:gd name="connsiteX22" fmla="*/ 874539 w 1373303"/>
                <a:gd name="connsiteY22" fmla="*/ 20782 h 1449230"/>
                <a:gd name="connsiteX23" fmla="*/ 936885 w 1373303"/>
                <a:gd name="connsiteY23" fmla="*/ 83127 h 1449230"/>
                <a:gd name="connsiteX24" fmla="*/ 1009621 w 1373303"/>
                <a:gd name="connsiteY24" fmla="*/ 176646 h 1449230"/>
                <a:gd name="connsiteX25" fmla="*/ 1030403 w 1373303"/>
                <a:gd name="connsiteY25" fmla="*/ 259773 h 1449230"/>
                <a:gd name="connsiteX26" fmla="*/ 1040794 w 1373303"/>
                <a:gd name="connsiteY26" fmla="*/ 363682 h 1449230"/>
                <a:gd name="connsiteX27" fmla="*/ 1030403 w 1373303"/>
                <a:gd name="connsiteY27" fmla="*/ 529936 h 1449230"/>
                <a:gd name="connsiteX28" fmla="*/ 999230 w 1373303"/>
                <a:gd name="connsiteY28" fmla="*/ 592282 h 1449230"/>
                <a:gd name="connsiteX29" fmla="*/ 968057 w 1373303"/>
                <a:gd name="connsiteY29" fmla="*/ 654627 h 1449230"/>
                <a:gd name="connsiteX30" fmla="*/ 978448 w 1373303"/>
                <a:gd name="connsiteY30" fmla="*/ 685800 h 1449230"/>
                <a:gd name="connsiteX31" fmla="*/ 1020012 w 1373303"/>
                <a:gd name="connsiteY31" fmla="*/ 696191 h 1449230"/>
                <a:gd name="connsiteX32" fmla="*/ 1051185 w 1373303"/>
                <a:gd name="connsiteY32" fmla="*/ 706582 h 1449230"/>
                <a:gd name="connsiteX33" fmla="*/ 1144703 w 1373303"/>
                <a:gd name="connsiteY33" fmla="*/ 789709 h 1449230"/>
                <a:gd name="connsiteX34" fmla="*/ 1175875 w 1373303"/>
                <a:gd name="connsiteY34" fmla="*/ 810491 h 1449230"/>
                <a:gd name="connsiteX35" fmla="*/ 1196657 w 1373303"/>
                <a:gd name="connsiteY35" fmla="*/ 841664 h 1449230"/>
                <a:gd name="connsiteX36" fmla="*/ 1248612 w 1373303"/>
                <a:gd name="connsiteY36" fmla="*/ 904009 h 1449230"/>
                <a:gd name="connsiteX37" fmla="*/ 1269394 w 1373303"/>
                <a:gd name="connsiteY37" fmla="*/ 976746 h 1449230"/>
                <a:gd name="connsiteX38" fmla="*/ 1300566 w 1373303"/>
                <a:gd name="connsiteY38" fmla="*/ 1070264 h 1449230"/>
                <a:gd name="connsiteX39" fmla="*/ 1310957 w 1373303"/>
                <a:gd name="connsiteY39" fmla="*/ 1101436 h 1449230"/>
                <a:gd name="connsiteX40" fmla="*/ 1331739 w 1373303"/>
                <a:gd name="connsiteY40" fmla="*/ 1184564 h 1449230"/>
                <a:gd name="connsiteX41" fmla="*/ 1352521 w 1373303"/>
                <a:gd name="connsiteY41" fmla="*/ 1246909 h 1449230"/>
                <a:gd name="connsiteX42" fmla="*/ 1373303 w 1373303"/>
                <a:gd name="connsiteY42" fmla="*/ 1371600 h 1449230"/>
                <a:gd name="connsiteX43" fmla="*/ 1342130 w 1373303"/>
                <a:gd name="connsiteY43" fmla="*/ 1392382 h 1449230"/>
                <a:gd name="connsiteX44" fmla="*/ 1238221 w 1373303"/>
                <a:gd name="connsiteY44" fmla="*/ 1381991 h 1449230"/>
                <a:gd name="connsiteX45" fmla="*/ 1051185 w 1373303"/>
                <a:gd name="connsiteY45" fmla="*/ 1371600 h 1449230"/>
                <a:gd name="connsiteX46" fmla="*/ 781021 w 1373303"/>
                <a:gd name="connsiteY46" fmla="*/ 1381991 h 1449230"/>
                <a:gd name="connsiteX47" fmla="*/ 718675 w 1373303"/>
                <a:gd name="connsiteY47" fmla="*/ 1392382 h 1449230"/>
                <a:gd name="connsiteX48" fmla="*/ 666721 w 1373303"/>
                <a:gd name="connsiteY48" fmla="*/ 1402773 h 1449230"/>
                <a:gd name="connsiteX49" fmla="*/ 573203 w 1373303"/>
                <a:gd name="connsiteY49" fmla="*/ 1413164 h 1449230"/>
                <a:gd name="connsiteX0" fmla="*/ 573203 w 1373303"/>
                <a:gd name="connsiteY0" fmla="*/ 1413164 h 1449230"/>
                <a:gd name="connsiteX1" fmla="*/ 510857 w 1373303"/>
                <a:gd name="connsiteY1" fmla="*/ 1423555 h 1449230"/>
                <a:gd name="connsiteX2" fmla="*/ 251085 w 1373303"/>
                <a:gd name="connsiteY2" fmla="*/ 1444336 h 1449230"/>
                <a:gd name="connsiteX3" fmla="*/ 2569 w 1373303"/>
                <a:gd name="connsiteY3" fmla="*/ 1449099 h 1449230"/>
                <a:gd name="connsiteX4" fmla="*/ 22485 w 1373303"/>
                <a:gd name="connsiteY4" fmla="*/ 1298864 h 1449230"/>
                <a:gd name="connsiteX5" fmla="*/ 126394 w 1373303"/>
                <a:gd name="connsiteY5" fmla="*/ 935182 h 1449230"/>
                <a:gd name="connsiteX6" fmla="*/ 313430 w 1373303"/>
                <a:gd name="connsiteY6" fmla="*/ 748146 h 1449230"/>
                <a:gd name="connsiteX7" fmla="*/ 344603 w 1373303"/>
                <a:gd name="connsiteY7" fmla="*/ 727364 h 1449230"/>
                <a:gd name="connsiteX8" fmla="*/ 448512 w 1373303"/>
                <a:gd name="connsiteY8" fmla="*/ 696191 h 1449230"/>
                <a:gd name="connsiteX9" fmla="*/ 479685 w 1373303"/>
                <a:gd name="connsiteY9" fmla="*/ 675409 h 1449230"/>
                <a:gd name="connsiteX10" fmla="*/ 458903 w 1373303"/>
                <a:gd name="connsiteY10" fmla="*/ 581891 h 1449230"/>
                <a:gd name="connsiteX11" fmla="*/ 458903 w 1373303"/>
                <a:gd name="connsiteY11" fmla="*/ 311727 h 1449230"/>
                <a:gd name="connsiteX12" fmla="*/ 469294 w 1373303"/>
                <a:gd name="connsiteY12" fmla="*/ 280555 h 1449230"/>
                <a:gd name="connsiteX13" fmla="*/ 500466 w 1373303"/>
                <a:gd name="connsiteY13" fmla="*/ 238991 h 1449230"/>
                <a:gd name="connsiteX14" fmla="*/ 510857 w 1373303"/>
                <a:gd name="connsiteY14" fmla="*/ 207818 h 1449230"/>
                <a:gd name="connsiteX15" fmla="*/ 552421 w 1373303"/>
                <a:gd name="connsiteY15" fmla="*/ 145473 h 1449230"/>
                <a:gd name="connsiteX16" fmla="*/ 573203 w 1373303"/>
                <a:gd name="connsiteY16" fmla="*/ 114300 h 1449230"/>
                <a:gd name="connsiteX17" fmla="*/ 604375 w 1373303"/>
                <a:gd name="connsiteY17" fmla="*/ 51955 h 1449230"/>
                <a:gd name="connsiteX18" fmla="*/ 645939 w 1373303"/>
                <a:gd name="connsiteY18" fmla="*/ 31173 h 1449230"/>
                <a:gd name="connsiteX19" fmla="*/ 708285 w 1373303"/>
                <a:gd name="connsiteY19" fmla="*/ 0 h 1449230"/>
                <a:gd name="connsiteX20" fmla="*/ 822585 w 1373303"/>
                <a:gd name="connsiteY20" fmla="*/ 10391 h 1449230"/>
                <a:gd name="connsiteX21" fmla="*/ 874539 w 1373303"/>
                <a:gd name="connsiteY21" fmla="*/ 20782 h 1449230"/>
                <a:gd name="connsiteX22" fmla="*/ 936885 w 1373303"/>
                <a:gd name="connsiteY22" fmla="*/ 83127 h 1449230"/>
                <a:gd name="connsiteX23" fmla="*/ 1009621 w 1373303"/>
                <a:gd name="connsiteY23" fmla="*/ 176646 h 1449230"/>
                <a:gd name="connsiteX24" fmla="*/ 1030403 w 1373303"/>
                <a:gd name="connsiteY24" fmla="*/ 259773 h 1449230"/>
                <a:gd name="connsiteX25" fmla="*/ 1040794 w 1373303"/>
                <a:gd name="connsiteY25" fmla="*/ 363682 h 1449230"/>
                <a:gd name="connsiteX26" fmla="*/ 1030403 w 1373303"/>
                <a:gd name="connsiteY26" fmla="*/ 529936 h 1449230"/>
                <a:gd name="connsiteX27" fmla="*/ 999230 w 1373303"/>
                <a:gd name="connsiteY27" fmla="*/ 592282 h 1449230"/>
                <a:gd name="connsiteX28" fmla="*/ 968057 w 1373303"/>
                <a:gd name="connsiteY28" fmla="*/ 654627 h 1449230"/>
                <a:gd name="connsiteX29" fmla="*/ 978448 w 1373303"/>
                <a:gd name="connsiteY29" fmla="*/ 685800 h 1449230"/>
                <a:gd name="connsiteX30" fmla="*/ 1020012 w 1373303"/>
                <a:gd name="connsiteY30" fmla="*/ 696191 h 1449230"/>
                <a:gd name="connsiteX31" fmla="*/ 1051185 w 1373303"/>
                <a:gd name="connsiteY31" fmla="*/ 706582 h 1449230"/>
                <a:gd name="connsiteX32" fmla="*/ 1144703 w 1373303"/>
                <a:gd name="connsiteY32" fmla="*/ 789709 h 1449230"/>
                <a:gd name="connsiteX33" fmla="*/ 1175875 w 1373303"/>
                <a:gd name="connsiteY33" fmla="*/ 810491 h 1449230"/>
                <a:gd name="connsiteX34" fmla="*/ 1196657 w 1373303"/>
                <a:gd name="connsiteY34" fmla="*/ 841664 h 1449230"/>
                <a:gd name="connsiteX35" fmla="*/ 1248612 w 1373303"/>
                <a:gd name="connsiteY35" fmla="*/ 904009 h 1449230"/>
                <a:gd name="connsiteX36" fmla="*/ 1269394 w 1373303"/>
                <a:gd name="connsiteY36" fmla="*/ 976746 h 1449230"/>
                <a:gd name="connsiteX37" fmla="*/ 1300566 w 1373303"/>
                <a:gd name="connsiteY37" fmla="*/ 1070264 h 1449230"/>
                <a:gd name="connsiteX38" fmla="*/ 1310957 w 1373303"/>
                <a:gd name="connsiteY38" fmla="*/ 1101436 h 1449230"/>
                <a:gd name="connsiteX39" fmla="*/ 1331739 w 1373303"/>
                <a:gd name="connsiteY39" fmla="*/ 1184564 h 1449230"/>
                <a:gd name="connsiteX40" fmla="*/ 1352521 w 1373303"/>
                <a:gd name="connsiteY40" fmla="*/ 1246909 h 1449230"/>
                <a:gd name="connsiteX41" fmla="*/ 1373303 w 1373303"/>
                <a:gd name="connsiteY41" fmla="*/ 1371600 h 1449230"/>
                <a:gd name="connsiteX42" fmla="*/ 1342130 w 1373303"/>
                <a:gd name="connsiteY42" fmla="*/ 1392382 h 1449230"/>
                <a:gd name="connsiteX43" fmla="*/ 1238221 w 1373303"/>
                <a:gd name="connsiteY43" fmla="*/ 1381991 h 1449230"/>
                <a:gd name="connsiteX44" fmla="*/ 1051185 w 1373303"/>
                <a:gd name="connsiteY44" fmla="*/ 1371600 h 1449230"/>
                <a:gd name="connsiteX45" fmla="*/ 781021 w 1373303"/>
                <a:gd name="connsiteY45" fmla="*/ 1381991 h 1449230"/>
                <a:gd name="connsiteX46" fmla="*/ 718675 w 1373303"/>
                <a:gd name="connsiteY46" fmla="*/ 1392382 h 1449230"/>
                <a:gd name="connsiteX47" fmla="*/ 666721 w 1373303"/>
                <a:gd name="connsiteY47" fmla="*/ 1402773 h 1449230"/>
                <a:gd name="connsiteX48" fmla="*/ 573203 w 1373303"/>
                <a:gd name="connsiteY48" fmla="*/ 1413164 h 1449230"/>
                <a:gd name="connsiteX0" fmla="*/ 573203 w 1373303"/>
                <a:gd name="connsiteY0" fmla="*/ 1413164 h 1449230"/>
                <a:gd name="connsiteX1" fmla="*/ 510857 w 1373303"/>
                <a:gd name="connsiteY1" fmla="*/ 1423555 h 1449230"/>
                <a:gd name="connsiteX2" fmla="*/ 251085 w 1373303"/>
                <a:gd name="connsiteY2" fmla="*/ 1444336 h 1449230"/>
                <a:gd name="connsiteX3" fmla="*/ 2569 w 1373303"/>
                <a:gd name="connsiteY3" fmla="*/ 1449099 h 1449230"/>
                <a:gd name="connsiteX4" fmla="*/ 22485 w 1373303"/>
                <a:gd name="connsiteY4" fmla="*/ 1298864 h 1449230"/>
                <a:gd name="connsiteX5" fmla="*/ 126394 w 1373303"/>
                <a:gd name="connsiteY5" fmla="*/ 935182 h 1449230"/>
                <a:gd name="connsiteX6" fmla="*/ 344603 w 1373303"/>
                <a:gd name="connsiteY6" fmla="*/ 727364 h 1449230"/>
                <a:gd name="connsiteX7" fmla="*/ 448512 w 1373303"/>
                <a:gd name="connsiteY7" fmla="*/ 696191 h 1449230"/>
                <a:gd name="connsiteX8" fmla="*/ 479685 w 1373303"/>
                <a:gd name="connsiteY8" fmla="*/ 675409 h 1449230"/>
                <a:gd name="connsiteX9" fmla="*/ 458903 w 1373303"/>
                <a:gd name="connsiteY9" fmla="*/ 581891 h 1449230"/>
                <a:gd name="connsiteX10" fmla="*/ 458903 w 1373303"/>
                <a:gd name="connsiteY10" fmla="*/ 311727 h 1449230"/>
                <a:gd name="connsiteX11" fmla="*/ 469294 w 1373303"/>
                <a:gd name="connsiteY11" fmla="*/ 280555 h 1449230"/>
                <a:gd name="connsiteX12" fmla="*/ 500466 w 1373303"/>
                <a:gd name="connsiteY12" fmla="*/ 238991 h 1449230"/>
                <a:gd name="connsiteX13" fmla="*/ 510857 w 1373303"/>
                <a:gd name="connsiteY13" fmla="*/ 207818 h 1449230"/>
                <a:gd name="connsiteX14" fmla="*/ 552421 w 1373303"/>
                <a:gd name="connsiteY14" fmla="*/ 145473 h 1449230"/>
                <a:gd name="connsiteX15" fmla="*/ 573203 w 1373303"/>
                <a:gd name="connsiteY15" fmla="*/ 114300 h 1449230"/>
                <a:gd name="connsiteX16" fmla="*/ 604375 w 1373303"/>
                <a:gd name="connsiteY16" fmla="*/ 51955 h 1449230"/>
                <a:gd name="connsiteX17" fmla="*/ 645939 w 1373303"/>
                <a:gd name="connsiteY17" fmla="*/ 31173 h 1449230"/>
                <a:gd name="connsiteX18" fmla="*/ 708285 w 1373303"/>
                <a:gd name="connsiteY18" fmla="*/ 0 h 1449230"/>
                <a:gd name="connsiteX19" fmla="*/ 822585 w 1373303"/>
                <a:gd name="connsiteY19" fmla="*/ 10391 h 1449230"/>
                <a:gd name="connsiteX20" fmla="*/ 874539 w 1373303"/>
                <a:gd name="connsiteY20" fmla="*/ 20782 h 1449230"/>
                <a:gd name="connsiteX21" fmla="*/ 936885 w 1373303"/>
                <a:gd name="connsiteY21" fmla="*/ 83127 h 1449230"/>
                <a:gd name="connsiteX22" fmla="*/ 1009621 w 1373303"/>
                <a:gd name="connsiteY22" fmla="*/ 176646 h 1449230"/>
                <a:gd name="connsiteX23" fmla="*/ 1030403 w 1373303"/>
                <a:gd name="connsiteY23" fmla="*/ 259773 h 1449230"/>
                <a:gd name="connsiteX24" fmla="*/ 1040794 w 1373303"/>
                <a:gd name="connsiteY24" fmla="*/ 363682 h 1449230"/>
                <a:gd name="connsiteX25" fmla="*/ 1030403 w 1373303"/>
                <a:gd name="connsiteY25" fmla="*/ 529936 h 1449230"/>
                <a:gd name="connsiteX26" fmla="*/ 999230 w 1373303"/>
                <a:gd name="connsiteY26" fmla="*/ 592282 h 1449230"/>
                <a:gd name="connsiteX27" fmla="*/ 968057 w 1373303"/>
                <a:gd name="connsiteY27" fmla="*/ 654627 h 1449230"/>
                <a:gd name="connsiteX28" fmla="*/ 978448 w 1373303"/>
                <a:gd name="connsiteY28" fmla="*/ 685800 h 1449230"/>
                <a:gd name="connsiteX29" fmla="*/ 1020012 w 1373303"/>
                <a:gd name="connsiteY29" fmla="*/ 696191 h 1449230"/>
                <a:gd name="connsiteX30" fmla="*/ 1051185 w 1373303"/>
                <a:gd name="connsiteY30" fmla="*/ 706582 h 1449230"/>
                <a:gd name="connsiteX31" fmla="*/ 1144703 w 1373303"/>
                <a:gd name="connsiteY31" fmla="*/ 789709 h 1449230"/>
                <a:gd name="connsiteX32" fmla="*/ 1175875 w 1373303"/>
                <a:gd name="connsiteY32" fmla="*/ 810491 h 1449230"/>
                <a:gd name="connsiteX33" fmla="*/ 1196657 w 1373303"/>
                <a:gd name="connsiteY33" fmla="*/ 841664 h 1449230"/>
                <a:gd name="connsiteX34" fmla="*/ 1248612 w 1373303"/>
                <a:gd name="connsiteY34" fmla="*/ 904009 h 1449230"/>
                <a:gd name="connsiteX35" fmla="*/ 1269394 w 1373303"/>
                <a:gd name="connsiteY35" fmla="*/ 976746 h 1449230"/>
                <a:gd name="connsiteX36" fmla="*/ 1300566 w 1373303"/>
                <a:gd name="connsiteY36" fmla="*/ 1070264 h 1449230"/>
                <a:gd name="connsiteX37" fmla="*/ 1310957 w 1373303"/>
                <a:gd name="connsiteY37" fmla="*/ 1101436 h 1449230"/>
                <a:gd name="connsiteX38" fmla="*/ 1331739 w 1373303"/>
                <a:gd name="connsiteY38" fmla="*/ 1184564 h 1449230"/>
                <a:gd name="connsiteX39" fmla="*/ 1352521 w 1373303"/>
                <a:gd name="connsiteY39" fmla="*/ 1246909 h 1449230"/>
                <a:gd name="connsiteX40" fmla="*/ 1373303 w 1373303"/>
                <a:gd name="connsiteY40" fmla="*/ 1371600 h 1449230"/>
                <a:gd name="connsiteX41" fmla="*/ 1342130 w 1373303"/>
                <a:gd name="connsiteY41" fmla="*/ 1392382 h 1449230"/>
                <a:gd name="connsiteX42" fmla="*/ 1238221 w 1373303"/>
                <a:gd name="connsiteY42" fmla="*/ 1381991 h 1449230"/>
                <a:gd name="connsiteX43" fmla="*/ 1051185 w 1373303"/>
                <a:gd name="connsiteY43" fmla="*/ 1371600 h 1449230"/>
                <a:gd name="connsiteX44" fmla="*/ 781021 w 1373303"/>
                <a:gd name="connsiteY44" fmla="*/ 1381991 h 1449230"/>
                <a:gd name="connsiteX45" fmla="*/ 718675 w 1373303"/>
                <a:gd name="connsiteY45" fmla="*/ 1392382 h 1449230"/>
                <a:gd name="connsiteX46" fmla="*/ 666721 w 1373303"/>
                <a:gd name="connsiteY46" fmla="*/ 1402773 h 1449230"/>
                <a:gd name="connsiteX47" fmla="*/ 573203 w 1373303"/>
                <a:gd name="connsiteY47" fmla="*/ 1413164 h 1449230"/>
                <a:gd name="connsiteX0" fmla="*/ 573203 w 1373303"/>
                <a:gd name="connsiteY0" fmla="*/ 1413164 h 1449230"/>
                <a:gd name="connsiteX1" fmla="*/ 510857 w 1373303"/>
                <a:gd name="connsiteY1" fmla="*/ 1423555 h 1449230"/>
                <a:gd name="connsiteX2" fmla="*/ 251085 w 1373303"/>
                <a:gd name="connsiteY2" fmla="*/ 1444336 h 1449230"/>
                <a:gd name="connsiteX3" fmla="*/ 2569 w 1373303"/>
                <a:gd name="connsiteY3" fmla="*/ 1449099 h 1449230"/>
                <a:gd name="connsiteX4" fmla="*/ 22485 w 1373303"/>
                <a:gd name="connsiteY4" fmla="*/ 1298864 h 1449230"/>
                <a:gd name="connsiteX5" fmla="*/ 126394 w 1373303"/>
                <a:gd name="connsiteY5" fmla="*/ 935182 h 1449230"/>
                <a:gd name="connsiteX6" fmla="*/ 344603 w 1373303"/>
                <a:gd name="connsiteY6" fmla="*/ 727364 h 1449230"/>
                <a:gd name="connsiteX7" fmla="*/ 479685 w 1373303"/>
                <a:gd name="connsiteY7" fmla="*/ 675409 h 1449230"/>
                <a:gd name="connsiteX8" fmla="*/ 458903 w 1373303"/>
                <a:gd name="connsiteY8" fmla="*/ 581891 h 1449230"/>
                <a:gd name="connsiteX9" fmla="*/ 458903 w 1373303"/>
                <a:gd name="connsiteY9" fmla="*/ 311727 h 1449230"/>
                <a:gd name="connsiteX10" fmla="*/ 469294 w 1373303"/>
                <a:gd name="connsiteY10" fmla="*/ 280555 h 1449230"/>
                <a:gd name="connsiteX11" fmla="*/ 500466 w 1373303"/>
                <a:gd name="connsiteY11" fmla="*/ 238991 h 1449230"/>
                <a:gd name="connsiteX12" fmla="*/ 510857 w 1373303"/>
                <a:gd name="connsiteY12" fmla="*/ 207818 h 1449230"/>
                <a:gd name="connsiteX13" fmla="*/ 552421 w 1373303"/>
                <a:gd name="connsiteY13" fmla="*/ 145473 h 1449230"/>
                <a:gd name="connsiteX14" fmla="*/ 573203 w 1373303"/>
                <a:gd name="connsiteY14" fmla="*/ 114300 h 1449230"/>
                <a:gd name="connsiteX15" fmla="*/ 604375 w 1373303"/>
                <a:gd name="connsiteY15" fmla="*/ 51955 h 1449230"/>
                <a:gd name="connsiteX16" fmla="*/ 645939 w 1373303"/>
                <a:gd name="connsiteY16" fmla="*/ 31173 h 1449230"/>
                <a:gd name="connsiteX17" fmla="*/ 708285 w 1373303"/>
                <a:gd name="connsiteY17" fmla="*/ 0 h 1449230"/>
                <a:gd name="connsiteX18" fmla="*/ 822585 w 1373303"/>
                <a:gd name="connsiteY18" fmla="*/ 10391 h 1449230"/>
                <a:gd name="connsiteX19" fmla="*/ 874539 w 1373303"/>
                <a:gd name="connsiteY19" fmla="*/ 20782 h 1449230"/>
                <a:gd name="connsiteX20" fmla="*/ 936885 w 1373303"/>
                <a:gd name="connsiteY20" fmla="*/ 83127 h 1449230"/>
                <a:gd name="connsiteX21" fmla="*/ 1009621 w 1373303"/>
                <a:gd name="connsiteY21" fmla="*/ 176646 h 1449230"/>
                <a:gd name="connsiteX22" fmla="*/ 1030403 w 1373303"/>
                <a:gd name="connsiteY22" fmla="*/ 259773 h 1449230"/>
                <a:gd name="connsiteX23" fmla="*/ 1040794 w 1373303"/>
                <a:gd name="connsiteY23" fmla="*/ 363682 h 1449230"/>
                <a:gd name="connsiteX24" fmla="*/ 1030403 w 1373303"/>
                <a:gd name="connsiteY24" fmla="*/ 529936 h 1449230"/>
                <a:gd name="connsiteX25" fmla="*/ 999230 w 1373303"/>
                <a:gd name="connsiteY25" fmla="*/ 592282 h 1449230"/>
                <a:gd name="connsiteX26" fmla="*/ 968057 w 1373303"/>
                <a:gd name="connsiteY26" fmla="*/ 654627 h 1449230"/>
                <a:gd name="connsiteX27" fmla="*/ 978448 w 1373303"/>
                <a:gd name="connsiteY27" fmla="*/ 685800 h 1449230"/>
                <a:gd name="connsiteX28" fmla="*/ 1020012 w 1373303"/>
                <a:gd name="connsiteY28" fmla="*/ 696191 h 1449230"/>
                <a:gd name="connsiteX29" fmla="*/ 1051185 w 1373303"/>
                <a:gd name="connsiteY29" fmla="*/ 706582 h 1449230"/>
                <a:gd name="connsiteX30" fmla="*/ 1144703 w 1373303"/>
                <a:gd name="connsiteY30" fmla="*/ 789709 h 1449230"/>
                <a:gd name="connsiteX31" fmla="*/ 1175875 w 1373303"/>
                <a:gd name="connsiteY31" fmla="*/ 810491 h 1449230"/>
                <a:gd name="connsiteX32" fmla="*/ 1196657 w 1373303"/>
                <a:gd name="connsiteY32" fmla="*/ 841664 h 1449230"/>
                <a:gd name="connsiteX33" fmla="*/ 1248612 w 1373303"/>
                <a:gd name="connsiteY33" fmla="*/ 904009 h 1449230"/>
                <a:gd name="connsiteX34" fmla="*/ 1269394 w 1373303"/>
                <a:gd name="connsiteY34" fmla="*/ 976746 h 1449230"/>
                <a:gd name="connsiteX35" fmla="*/ 1300566 w 1373303"/>
                <a:gd name="connsiteY35" fmla="*/ 1070264 h 1449230"/>
                <a:gd name="connsiteX36" fmla="*/ 1310957 w 1373303"/>
                <a:gd name="connsiteY36" fmla="*/ 1101436 h 1449230"/>
                <a:gd name="connsiteX37" fmla="*/ 1331739 w 1373303"/>
                <a:gd name="connsiteY37" fmla="*/ 1184564 h 1449230"/>
                <a:gd name="connsiteX38" fmla="*/ 1352521 w 1373303"/>
                <a:gd name="connsiteY38" fmla="*/ 1246909 h 1449230"/>
                <a:gd name="connsiteX39" fmla="*/ 1373303 w 1373303"/>
                <a:gd name="connsiteY39" fmla="*/ 1371600 h 1449230"/>
                <a:gd name="connsiteX40" fmla="*/ 1342130 w 1373303"/>
                <a:gd name="connsiteY40" fmla="*/ 1392382 h 1449230"/>
                <a:gd name="connsiteX41" fmla="*/ 1238221 w 1373303"/>
                <a:gd name="connsiteY41" fmla="*/ 1381991 h 1449230"/>
                <a:gd name="connsiteX42" fmla="*/ 1051185 w 1373303"/>
                <a:gd name="connsiteY42" fmla="*/ 1371600 h 1449230"/>
                <a:gd name="connsiteX43" fmla="*/ 781021 w 1373303"/>
                <a:gd name="connsiteY43" fmla="*/ 1381991 h 1449230"/>
                <a:gd name="connsiteX44" fmla="*/ 718675 w 1373303"/>
                <a:gd name="connsiteY44" fmla="*/ 1392382 h 1449230"/>
                <a:gd name="connsiteX45" fmla="*/ 666721 w 1373303"/>
                <a:gd name="connsiteY45" fmla="*/ 1402773 h 1449230"/>
                <a:gd name="connsiteX46" fmla="*/ 573203 w 1373303"/>
                <a:gd name="connsiteY46" fmla="*/ 1413164 h 1449230"/>
                <a:gd name="connsiteX0" fmla="*/ 573203 w 1373303"/>
                <a:gd name="connsiteY0" fmla="*/ 1413164 h 1449230"/>
                <a:gd name="connsiteX1" fmla="*/ 510857 w 1373303"/>
                <a:gd name="connsiteY1" fmla="*/ 1423555 h 1449230"/>
                <a:gd name="connsiteX2" fmla="*/ 251085 w 1373303"/>
                <a:gd name="connsiteY2" fmla="*/ 1444336 h 1449230"/>
                <a:gd name="connsiteX3" fmla="*/ 2569 w 1373303"/>
                <a:gd name="connsiteY3" fmla="*/ 1449099 h 1449230"/>
                <a:gd name="connsiteX4" fmla="*/ 22485 w 1373303"/>
                <a:gd name="connsiteY4" fmla="*/ 1298864 h 1449230"/>
                <a:gd name="connsiteX5" fmla="*/ 126394 w 1373303"/>
                <a:gd name="connsiteY5" fmla="*/ 935182 h 1449230"/>
                <a:gd name="connsiteX6" fmla="*/ 344603 w 1373303"/>
                <a:gd name="connsiteY6" fmla="*/ 727364 h 1449230"/>
                <a:gd name="connsiteX7" fmla="*/ 498735 w 1373303"/>
                <a:gd name="connsiteY7" fmla="*/ 673028 h 1449230"/>
                <a:gd name="connsiteX8" fmla="*/ 458903 w 1373303"/>
                <a:gd name="connsiteY8" fmla="*/ 581891 h 1449230"/>
                <a:gd name="connsiteX9" fmla="*/ 458903 w 1373303"/>
                <a:gd name="connsiteY9" fmla="*/ 311727 h 1449230"/>
                <a:gd name="connsiteX10" fmla="*/ 469294 w 1373303"/>
                <a:gd name="connsiteY10" fmla="*/ 280555 h 1449230"/>
                <a:gd name="connsiteX11" fmla="*/ 500466 w 1373303"/>
                <a:gd name="connsiteY11" fmla="*/ 238991 h 1449230"/>
                <a:gd name="connsiteX12" fmla="*/ 510857 w 1373303"/>
                <a:gd name="connsiteY12" fmla="*/ 207818 h 1449230"/>
                <a:gd name="connsiteX13" fmla="*/ 552421 w 1373303"/>
                <a:gd name="connsiteY13" fmla="*/ 145473 h 1449230"/>
                <a:gd name="connsiteX14" fmla="*/ 573203 w 1373303"/>
                <a:gd name="connsiteY14" fmla="*/ 114300 h 1449230"/>
                <a:gd name="connsiteX15" fmla="*/ 604375 w 1373303"/>
                <a:gd name="connsiteY15" fmla="*/ 51955 h 1449230"/>
                <a:gd name="connsiteX16" fmla="*/ 645939 w 1373303"/>
                <a:gd name="connsiteY16" fmla="*/ 31173 h 1449230"/>
                <a:gd name="connsiteX17" fmla="*/ 708285 w 1373303"/>
                <a:gd name="connsiteY17" fmla="*/ 0 h 1449230"/>
                <a:gd name="connsiteX18" fmla="*/ 822585 w 1373303"/>
                <a:gd name="connsiteY18" fmla="*/ 10391 h 1449230"/>
                <a:gd name="connsiteX19" fmla="*/ 874539 w 1373303"/>
                <a:gd name="connsiteY19" fmla="*/ 20782 h 1449230"/>
                <a:gd name="connsiteX20" fmla="*/ 936885 w 1373303"/>
                <a:gd name="connsiteY20" fmla="*/ 83127 h 1449230"/>
                <a:gd name="connsiteX21" fmla="*/ 1009621 w 1373303"/>
                <a:gd name="connsiteY21" fmla="*/ 176646 h 1449230"/>
                <a:gd name="connsiteX22" fmla="*/ 1030403 w 1373303"/>
                <a:gd name="connsiteY22" fmla="*/ 259773 h 1449230"/>
                <a:gd name="connsiteX23" fmla="*/ 1040794 w 1373303"/>
                <a:gd name="connsiteY23" fmla="*/ 363682 h 1449230"/>
                <a:gd name="connsiteX24" fmla="*/ 1030403 w 1373303"/>
                <a:gd name="connsiteY24" fmla="*/ 529936 h 1449230"/>
                <a:gd name="connsiteX25" fmla="*/ 999230 w 1373303"/>
                <a:gd name="connsiteY25" fmla="*/ 592282 h 1449230"/>
                <a:gd name="connsiteX26" fmla="*/ 968057 w 1373303"/>
                <a:gd name="connsiteY26" fmla="*/ 654627 h 1449230"/>
                <a:gd name="connsiteX27" fmla="*/ 978448 w 1373303"/>
                <a:gd name="connsiteY27" fmla="*/ 685800 h 1449230"/>
                <a:gd name="connsiteX28" fmla="*/ 1020012 w 1373303"/>
                <a:gd name="connsiteY28" fmla="*/ 696191 h 1449230"/>
                <a:gd name="connsiteX29" fmla="*/ 1051185 w 1373303"/>
                <a:gd name="connsiteY29" fmla="*/ 706582 h 1449230"/>
                <a:gd name="connsiteX30" fmla="*/ 1144703 w 1373303"/>
                <a:gd name="connsiteY30" fmla="*/ 789709 h 1449230"/>
                <a:gd name="connsiteX31" fmla="*/ 1175875 w 1373303"/>
                <a:gd name="connsiteY31" fmla="*/ 810491 h 1449230"/>
                <a:gd name="connsiteX32" fmla="*/ 1196657 w 1373303"/>
                <a:gd name="connsiteY32" fmla="*/ 841664 h 1449230"/>
                <a:gd name="connsiteX33" fmla="*/ 1248612 w 1373303"/>
                <a:gd name="connsiteY33" fmla="*/ 904009 h 1449230"/>
                <a:gd name="connsiteX34" fmla="*/ 1269394 w 1373303"/>
                <a:gd name="connsiteY34" fmla="*/ 976746 h 1449230"/>
                <a:gd name="connsiteX35" fmla="*/ 1300566 w 1373303"/>
                <a:gd name="connsiteY35" fmla="*/ 1070264 h 1449230"/>
                <a:gd name="connsiteX36" fmla="*/ 1310957 w 1373303"/>
                <a:gd name="connsiteY36" fmla="*/ 1101436 h 1449230"/>
                <a:gd name="connsiteX37" fmla="*/ 1331739 w 1373303"/>
                <a:gd name="connsiteY37" fmla="*/ 1184564 h 1449230"/>
                <a:gd name="connsiteX38" fmla="*/ 1352521 w 1373303"/>
                <a:gd name="connsiteY38" fmla="*/ 1246909 h 1449230"/>
                <a:gd name="connsiteX39" fmla="*/ 1373303 w 1373303"/>
                <a:gd name="connsiteY39" fmla="*/ 1371600 h 1449230"/>
                <a:gd name="connsiteX40" fmla="*/ 1342130 w 1373303"/>
                <a:gd name="connsiteY40" fmla="*/ 1392382 h 1449230"/>
                <a:gd name="connsiteX41" fmla="*/ 1238221 w 1373303"/>
                <a:gd name="connsiteY41" fmla="*/ 1381991 h 1449230"/>
                <a:gd name="connsiteX42" fmla="*/ 1051185 w 1373303"/>
                <a:gd name="connsiteY42" fmla="*/ 1371600 h 1449230"/>
                <a:gd name="connsiteX43" fmla="*/ 781021 w 1373303"/>
                <a:gd name="connsiteY43" fmla="*/ 1381991 h 1449230"/>
                <a:gd name="connsiteX44" fmla="*/ 718675 w 1373303"/>
                <a:gd name="connsiteY44" fmla="*/ 1392382 h 1449230"/>
                <a:gd name="connsiteX45" fmla="*/ 666721 w 1373303"/>
                <a:gd name="connsiteY45" fmla="*/ 1402773 h 1449230"/>
                <a:gd name="connsiteX46" fmla="*/ 573203 w 1373303"/>
                <a:gd name="connsiteY46" fmla="*/ 1413164 h 1449230"/>
                <a:gd name="connsiteX0" fmla="*/ 573203 w 1373303"/>
                <a:gd name="connsiteY0" fmla="*/ 1413164 h 1449230"/>
                <a:gd name="connsiteX1" fmla="*/ 510857 w 1373303"/>
                <a:gd name="connsiteY1" fmla="*/ 1423555 h 1449230"/>
                <a:gd name="connsiteX2" fmla="*/ 251085 w 1373303"/>
                <a:gd name="connsiteY2" fmla="*/ 1444336 h 1449230"/>
                <a:gd name="connsiteX3" fmla="*/ 2569 w 1373303"/>
                <a:gd name="connsiteY3" fmla="*/ 1449099 h 1449230"/>
                <a:gd name="connsiteX4" fmla="*/ 22485 w 1373303"/>
                <a:gd name="connsiteY4" fmla="*/ 1298864 h 1449230"/>
                <a:gd name="connsiteX5" fmla="*/ 126394 w 1373303"/>
                <a:gd name="connsiteY5" fmla="*/ 935182 h 1449230"/>
                <a:gd name="connsiteX6" fmla="*/ 344603 w 1373303"/>
                <a:gd name="connsiteY6" fmla="*/ 727364 h 1449230"/>
                <a:gd name="connsiteX7" fmla="*/ 498735 w 1373303"/>
                <a:gd name="connsiteY7" fmla="*/ 673028 h 1449230"/>
                <a:gd name="connsiteX8" fmla="*/ 458903 w 1373303"/>
                <a:gd name="connsiteY8" fmla="*/ 581891 h 1449230"/>
                <a:gd name="connsiteX9" fmla="*/ 458903 w 1373303"/>
                <a:gd name="connsiteY9" fmla="*/ 311727 h 1449230"/>
                <a:gd name="connsiteX10" fmla="*/ 500466 w 1373303"/>
                <a:gd name="connsiteY10" fmla="*/ 238991 h 1449230"/>
                <a:gd name="connsiteX11" fmla="*/ 510857 w 1373303"/>
                <a:gd name="connsiteY11" fmla="*/ 207818 h 1449230"/>
                <a:gd name="connsiteX12" fmla="*/ 552421 w 1373303"/>
                <a:gd name="connsiteY12" fmla="*/ 145473 h 1449230"/>
                <a:gd name="connsiteX13" fmla="*/ 573203 w 1373303"/>
                <a:gd name="connsiteY13" fmla="*/ 114300 h 1449230"/>
                <a:gd name="connsiteX14" fmla="*/ 604375 w 1373303"/>
                <a:gd name="connsiteY14" fmla="*/ 51955 h 1449230"/>
                <a:gd name="connsiteX15" fmla="*/ 645939 w 1373303"/>
                <a:gd name="connsiteY15" fmla="*/ 31173 h 1449230"/>
                <a:gd name="connsiteX16" fmla="*/ 708285 w 1373303"/>
                <a:gd name="connsiteY16" fmla="*/ 0 h 1449230"/>
                <a:gd name="connsiteX17" fmla="*/ 822585 w 1373303"/>
                <a:gd name="connsiteY17" fmla="*/ 10391 h 1449230"/>
                <a:gd name="connsiteX18" fmla="*/ 874539 w 1373303"/>
                <a:gd name="connsiteY18" fmla="*/ 20782 h 1449230"/>
                <a:gd name="connsiteX19" fmla="*/ 936885 w 1373303"/>
                <a:gd name="connsiteY19" fmla="*/ 83127 h 1449230"/>
                <a:gd name="connsiteX20" fmla="*/ 1009621 w 1373303"/>
                <a:gd name="connsiteY20" fmla="*/ 176646 h 1449230"/>
                <a:gd name="connsiteX21" fmla="*/ 1030403 w 1373303"/>
                <a:gd name="connsiteY21" fmla="*/ 259773 h 1449230"/>
                <a:gd name="connsiteX22" fmla="*/ 1040794 w 1373303"/>
                <a:gd name="connsiteY22" fmla="*/ 363682 h 1449230"/>
                <a:gd name="connsiteX23" fmla="*/ 1030403 w 1373303"/>
                <a:gd name="connsiteY23" fmla="*/ 529936 h 1449230"/>
                <a:gd name="connsiteX24" fmla="*/ 999230 w 1373303"/>
                <a:gd name="connsiteY24" fmla="*/ 592282 h 1449230"/>
                <a:gd name="connsiteX25" fmla="*/ 968057 w 1373303"/>
                <a:gd name="connsiteY25" fmla="*/ 654627 h 1449230"/>
                <a:gd name="connsiteX26" fmla="*/ 978448 w 1373303"/>
                <a:gd name="connsiteY26" fmla="*/ 685800 h 1449230"/>
                <a:gd name="connsiteX27" fmla="*/ 1020012 w 1373303"/>
                <a:gd name="connsiteY27" fmla="*/ 696191 h 1449230"/>
                <a:gd name="connsiteX28" fmla="*/ 1051185 w 1373303"/>
                <a:gd name="connsiteY28" fmla="*/ 706582 h 1449230"/>
                <a:gd name="connsiteX29" fmla="*/ 1144703 w 1373303"/>
                <a:gd name="connsiteY29" fmla="*/ 789709 h 1449230"/>
                <a:gd name="connsiteX30" fmla="*/ 1175875 w 1373303"/>
                <a:gd name="connsiteY30" fmla="*/ 810491 h 1449230"/>
                <a:gd name="connsiteX31" fmla="*/ 1196657 w 1373303"/>
                <a:gd name="connsiteY31" fmla="*/ 841664 h 1449230"/>
                <a:gd name="connsiteX32" fmla="*/ 1248612 w 1373303"/>
                <a:gd name="connsiteY32" fmla="*/ 904009 h 1449230"/>
                <a:gd name="connsiteX33" fmla="*/ 1269394 w 1373303"/>
                <a:gd name="connsiteY33" fmla="*/ 976746 h 1449230"/>
                <a:gd name="connsiteX34" fmla="*/ 1300566 w 1373303"/>
                <a:gd name="connsiteY34" fmla="*/ 1070264 h 1449230"/>
                <a:gd name="connsiteX35" fmla="*/ 1310957 w 1373303"/>
                <a:gd name="connsiteY35" fmla="*/ 1101436 h 1449230"/>
                <a:gd name="connsiteX36" fmla="*/ 1331739 w 1373303"/>
                <a:gd name="connsiteY36" fmla="*/ 1184564 h 1449230"/>
                <a:gd name="connsiteX37" fmla="*/ 1352521 w 1373303"/>
                <a:gd name="connsiteY37" fmla="*/ 1246909 h 1449230"/>
                <a:gd name="connsiteX38" fmla="*/ 1373303 w 1373303"/>
                <a:gd name="connsiteY38" fmla="*/ 1371600 h 1449230"/>
                <a:gd name="connsiteX39" fmla="*/ 1342130 w 1373303"/>
                <a:gd name="connsiteY39" fmla="*/ 1392382 h 1449230"/>
                <a:gd name="connsiteX40" fmla="*/ 1238221 w 1373303"/>
                <a:gd name="connsiteY40" fmla="*/ 1381991 h 1449230"/>
                <a:gd name="connsiteX41" fmla="*/ 1051185 w 1373303"/>
                <a:gd name="connsiteY41" fmla="*/ 1371600 h 1449230"/>
                <a:gd name="connsiteX42" fmla="*/ 781021 w 1373303"/>
                <a:gd name="connsiteY42" fmla="*/ 1381991 h 1449230"/>
                <a:gd name="connsiteX43" fmla="*/ 718675 w 1373303"/>
                <a:gd name="connsiteY43" fmla="*/ 1392382 h 1449230"/>
                <a:gd name="connsiteX44" fmla="*/ 666721 w 1373303"/>
                <a:gd name="connsiteY44" fmla="*/ 1402773 h 1449230"/>
                <a:gd name="connsiteX45" fmla="*/ 573203 w 1373303"/>
                <a:gd name="connsiteY45" fmla="*/ 1413164 h 1449230"/>
                <a:gd name="connsiteX0" fmla="*/ 573203 w 1373303"/>
                <a:gd name="connsiteY0" fmla="*/ 1413164 h 1449230"/>
                <a:gd name="connsiteX1" fmla="*/ 510857 w 1373303"/>
                <a:gd name="connsiteY1" fmla="*/ 1423555 h 1449230"/>
                <a:gd name="connsiteX2" fmla="*/ 251085 w 1373303"/>
                <a:gd name="connsiteY2" fmla="*/ 1444336 h 1449230"/>
                <a:gd name="connsiteX3" fmla="*/ 2569 w 1373303"/>
                <a:gd name="connsiteY3" fmla="*/ 1449099 h 1449230"/>
                <a:gd name="connsiteX4" fmla="*/ 22485 w 1373303"/>
                <a:gd name="connsiteY4" fmla="*/ 1298864 h 1449230"/>
                <a:gd name="connsiteX5" fmla="*/ 126394 w 1373303"/>
                <a:gd name="connsiteY5" fmla="*/ 935182 h 1449230"/>
                <a:gd name="connsiteX6" fmla="*/ 344603 w 1373303"/>
                <a:gd name="connsiteY6" fmla="*/ 727364 h 1449230"/>
                <a:gd name="connsiteX7" fmla="*/ 498735 w 1373303"/>
                <a:gd name="connsiteY7" fmla="*/ 673028 h 1449230"/>
                <a:gd name="connsiteX8" fmla="*/ 458903 w 1373303"/>
                <a:gd name="connsiteY8" fmla="*/ 581891 h 1449230"/>
                <a:gd name="connsiteX9" fmla="*/ 458903 w 1373303"/>
                <a:gd name="connsiteY9" fmla="*/ 311727 h 1449230"/>
                <a:gd name="connsiteX10" fmla="*/ 510857 w 1373303"/>
                <a:gd name="connsiteY10" fmla="*/ 207818 h 1449230"/>
                <a:gd name="connsiteX11" fmla="*/ 552421 w 1373303"/>
                <a:gd name="connsiteY11" fmla="*/ 145473 h 1449230"/>
                <a:gd name="connsiteX12" fmla="*/ 573203 w 1373303"/>
                <a:gd name="connsiteY12" fmla="*/ 114300 h 1449230"/>
                <a:gd name="connsiteX13" fmla="*/ 604375 w 1373303"/>
                <a:gd name="connsiteY13" fmla="*/ 51955 h 1449230"/>
                <a:gd name="connsiteX14" fmla="*/ 645939 w 1373303"/>
                <a:gd name="connsiteY14" fmla="*/ 31173 h 1449230"/>
                <a:gd name="connsiteX15" fmla="*/ 708285 w 1373303"/>
                <a:gd name="connsiteY15" fmla="*/ 0 h 1449230"/>
                <a:gd name="connsiteX16" fmla="*/ 822585 w 1373303"/>
                <a:gd name="connsiteY16" fmla="*/ 10391 h 1449230"/>
                <a:gd name="connsiteX17" fmla="*/ 874539 w 1373303"/>
                <a:gd name="connsiteY17" fmla="*/ 20782 h 1449230"/>
                <a:gd name="connsiteX18" fmla="*/ 936885 w 1373303"/>
                <a:gd name="connsiteY18" fmla="*/ 83127 h 1449230"/>
                <a:gd name="connsiteX19" fmla="*/ 1009621 w 1373303"/>
                <a:gd name="connsiteY19" fmla="*/ 176646 h 1449230"/>
                <a:gd name="connsiteX20" fmla="*/ 1030403 w 1373303"/>
                <a:gd name="connsiteY20" fmla="*/ 259773 h 1449230"/>
                <a:gd name="connsiteX21" fmla="*/ 1040794 w 1373303"/>
                <a:gd name="connsiteY21" fmla="*/ 363682 h 1449230"/>
                <a:gd name="connsiteX22" fmla="*/ 1030403 w 1373303"/>
                <a:gd name="connsiteY22" fmla="*/ 529936 h 1449230"/>
                <a:gd name="connsiteX23" fmla="*/ 999230 w 1373303"/>
                <a:gd name="connsiteY23" fmla="*/ 592282 h 1449230"/>
                <a:gd name="connsiteX24" fmla="*/ 968057 w 1373303"/>
                <a:gd name="connsiteY24" fmla="*/ 654627 h 1449230"/>
                <a:gd name="connsiteX25" fmla="*/ 978448 w 1373303"/>
                <a:gd name="connsiteY25" fmla="*/ 685800 h 1449230"/>
                <a:gd name="connsiteX26" fmla="*/ 1020012 w 1373303"/>
                <a:gd name="connsiteY26" fmla="*/ 696191 h 1449230"/>
                <a:gd name="connsiteX27" fmla="*/ 1051185 w 1373303"/>
                <a:gd name="connsiteY27" fmla="*/ 706582 h 1449230"/>
                <a:gd name="connsiteX28" fmla="*/ 1144703 w 1373303"/>
                <a:gd name="connsiteY28" fmla="*/ 789709 h 1449230"/>
                <a:gd name="connsiteX29" fmla="*/ 1175875 w 1373303"/>
                <a:gd name="connsiteY29" fmla="*/ 810491 h 1449230"/>
                <a:gd name="connsiteX30" fmla="*/ 1196657 w 1373303"/>
                <a:gd name="connsiteY30" fmla="*/ 841664 h 1449230"/>
                <a:gd name="connsiteX31" fmla="*/ 1248612 w 1373303"/>
                <a:gd name="connsiteY31" fmla="*/ 904009 h 1449230"/>
                <a:gd name="connsiteX32" fmla="*/ 1269394 w 1373303"/>
                <a:gd name="connsiteY32" fmla="*/ 976746 h 1449230"/>
                <a:gd name="connsiteX33" fmla="*/ 1300566 w 1373303"/>
                <a:gd name="connsiteY33" fmla="*/ 1070264 h 1449230"/>
                <a:gd name="connsiteX34" fmla="*/ 1310957 w 1373303"/>
                <a:gd name="connsiteY34" fmla="*/ 1101436 h 1449230"/>
                <a:gd name="connsiteX35" fmla="*/ 1331739 w 1373303"/>
                <a:gd name="connsiteY35" fmla="*/ 1184564 h 1449230"/>
                <a:gd name="connsiteX36" fmla="*/ 1352521 w 1373303"/>
                <a:gd name="connsiteY36" fmla="*/ 1246909 h 1449230"/>
                <a:gd name="connsiteX37" fmla="*/ 1373303 w 1373303"/>
                <a:gd name="connsiteY37" fmla="*/ 1371600 h 1449230"/>
                <a:gd name="connsiteX38" fmla="*/ 1342130 w 1373303"/>
                <a:gd name="connsiteY38" fmla="*/ 1392382 h 1449230"/>
                <a:gd name="connsiteX39" fmla="*/ 1238221 w 1373303"/>
                <a:gd name="connsiteY39" fmla="*/ 1381991 h 1449230"/>
                <a:gd name="connsiteX40" fmla="*/ 1051185 w 1373303"/>
                <a:gd name="connsiteY40" fmla="*/ 1371600 h 1449230"/>
                <a:gd name="connsiteX41" fmla="*/ 781021 w 1373303"/>
                <a:gd name="connsiteY41" fmla="*/ 1381991 h 1449230"/>
                <a:gd name="connsiteX42" fmla="*/ 718675 w 1373303"/>
                <a:gd name="connsiteY42" fmla="*/ 1392382 h 1449230"/>
                <a:gd name="connsiteX43" fmla="*/ 666721 w 1373303"/>
                <a:gd name="connsiteY43" fmla="*/ 1402773 h 1449230"/>
                <a:gd name="connsiteX44" fmla="*/ 573203 w 1373303"/>
                <a:gd name="connsiteY44" fmla="*/ 1413164 h 1449230"/>
                <a:gd name="connsiteX0" fmla="*/ 573203 w 1373303"/>
                <a:gd name="connsiteY0" fmla="*/ 1413164 h 1449230"/>
                <a:gd name="connsiteX1" fmla="*/ 510857 w 1373303"/>
                <a:gd name="connsiteY1" fmla="*/ 1423555 h 1449230"/>
                <a:gd name="connsiteX2" fmla="*/ 251085 w 1373303"/>
                <a:gd name="connsiteY2" fmla="*/ 1444336 h 1449230"/>
                <a:gd name="connsiteX3" fmla="*/ 2569 w 1373303"/>
                <a:gd name="connsiteY3" fmla="*/ 1449099 h 1449230"/>
                <a:gd name="connsiteX4" fmla="*/ 22485 w 1373303"/>
                <a:gd name="connsiteY4" fmla="*/ 1298864 h 1449230"/>
                <a:gd name="connsiteX5" fmla="*/ 126394 w 1373303"/>
                <a:gd name="connsiteY5" fmla="*/ 935182 h 1449230"/>
                <a:gd name="connsiteX6" fmla="*/ 344603 w 1373303"/>
                <a:gd name="connsiteY6" fmla="*/ 727364 h 1449230"/>
                <a:gd name="connsiteX7" fmla="*/ 498735 w 1373303"/>
                <a:gd name="connsiteY7" fmla="*/ 673028 h 1449230"/>
                <a:gd name="connsiteX8" fmla="*/ 458903 w 1373303"/>
                <a:gd name="connsiteY8" fmla="*/ 581891 h 1449230"/>
                <a:gd name="connsiteX9" fmla="*/ 458903 w 1373303"/>
                <a:gd name="connsiteY9" fmla="*/ 311727 h 1449230"/>
                <a:gd name="connsiteX10" fmla="*/ 552421 w 1373303"/>
                <a:gd name="connsiteY10" fmla="*/ 145473 h 1449230"/>
                <a:gd name="connsiteX11" fmla="*/ 573203 w 1373303"/>
                <a:gd name="connsiteY11" fmla="*/ 114300 h 1449230"/>
                <a:gd name="connsiteX12" fmla="*/ 604375 w 1373303"/>
                <a:gd name="connsiteY12" fmla="*/ 51955 h 1449230"/>
                <a:gd name="connsiteX13" fmla="*/ 645939 w 1373303"/>
                <a:gd name="connsiteY13" fmla="*/ 31173 h 1449230"/>
                <a:gd name="connsiteX14" fmla="*/ 708285 w 1373303"/>
                <a:gd name="connsiteY14" fmla="*/ 0 h 1449230"/>
                <a:gd name="connsiteX15" fmla="*/ 822585 w 1373303"/>
                <a:gd name="connsiteY15" fmla="*/ 10391 h 1449230"/>
                <a:gd name="connsiteX16" fmla="*/ 874539 w 1373303"/>
                <a:gd name="connsiteY16" fmla="*/ 20782 h 1449230"/>
                <a:gd name="connsiteX17" fmla="*/ 936885 w 1373303"/>
                <a:gd name="connsiteY17" fmla="*/ 83127 h 1449230"/>
                <a:gd name="connsiteX18" fmla="*/ 1009621 w 1373303"/>
                <a:gd name="connsiteY18" fmla="*/ 176646 h 1449230"/>
                <a:gd name="connsiteX19" fmla="*/ 1030403 w 1373303"/>
                <a:gd name="connsiteY19" fmla="*/ 259773 h 1449230"/>
                <a:gd name="connsiteX20" fmla="*/ 1040794 w 1373303"/>
                <a:gd name="connsiteY20" fmla="*/ 363682 h 1449230"/>
                <a:gd name="connsiteX21" fmla="*/ 1030403 w 1373303"/>
                <a:gd name="connsiteY21" fmla="*/ 529936 h 1449230"/>
                <a:gd name="connsiteX22" fmla="*/ 999230 w 1373303"/>
                <a:gd name="connsiteY22" fmla="*/ 592282 h 1449230"/>
                <a:gd name="connsiteX23" fmla="*/ 968057 w 1373303"/>
                <a:gd name="connsiteY23" fmla="*/ 654627 h 1449230"/>
                <a:gd name="connsiteX24" fmla="*/ 978448 w 1373303"/>
                <a:gd name="connsiteY24" fmla="*/ 685800 h 1449230"/>
                <a:gd name="connsiteX25" fmla="*/ 1020012 w 1373303"/>
                <a:gd name="connsiteY25" fmla="*/ 696191 h 1449230"/>
                <a:gd name="connsiteX26" fmla="*/ 1051185 w 1373303"/>
                <a:gd name="connsiteY26" fmla="*/ 706582 h 1449230"/>
                <a:gd name="connsiteX27" fmla="*/ 1144703 w 1373303"/>
                <a:gd name="connsiteY27" fmla="*/ 789709 h 1449230"/>
                <a:gd name="connsiteX28" fmla="*/ 1175875 w 1373303"/>
                <a:gd name="connsiteY28" fmla="*/ 810491 h 1449230"/>
                <a:gd name="connsiteX29" fmla="*/ 1196657 w 1373303"/>
                <a:gd name="connsiteY29" fmla="*/ 841664 h 1449230"/>
                <a:gd name="connsiteX30" fmla="*/ 1248612 w 1373303"/>
                <a:gd name="connsiteY30" fmla="*/ 904009 h 1449230"/>
                <a:gd name="connsiteX31" fmla="*/ 1269394 w 1373303"/>
                <a:gd name="connsiteY31" fmla="*/ 976746 h 1449230"/>
                <a:gd name="connsiteX32" fmla="*/ 1300566 w 1373303"/>
                <a:gd name="connsiteY32" fmla="*/ 1070264 h 1449230"/>
                <a:gd name="connsiteX33" fmla="*/ 1310957 w 1373303"/>
                <a:gd name="connsiteY33" fmla="*/ 1101436 h 1449230"/>
                <a:gd name="connsiteX34" fmla="*/ 1331739 w 1373303"/>
                <a:gd name="connsiteY34" fmla="*/ 1184564 h 1449230"/>
                <a:gd name="connsiteX35" fmla="*/ 1352521 w 1373303"/>
                <a:gd name="connsiteY35" fmla="*/ 1246909 h 1449230"/>
                <a:gd name="connsiteX36" fmla="*/ 1373303 w 1373303"/>
                <a:gd name="connsiteY36" fmla="*/ 1371600 h 1449230"/>
                <a:gd name="connsiteX37" fmla="*/ 1342130 w 1373303"/>
                <a:gd name="connsiteY37" fmla="*/ 1392382 h 1449230"/>
                <a:gd name="connsiteX38" fmla="*/ 1238221 w 1373303"/>
                <a:gd name="connsiteY38" fmla="*/ 1381991 h 1449230"/>
                <a:gd name="connsiteX39" fmla="*/ 1051185 w 1373303"/>
                <a:gd name="connsiteY39" fmla="*/ 1371600 h 1449230"/>
                <a:gd name="connsiteX40" fmla="*/ 781021 w 1373303"/>
                <a:gd name="connsiteY40" fmla="*/ 1381991 h 1449230"/>
                <a:gd name="connsiteX41" fmla="*/ 718675 w 1373303"/>
                <a:gd name="connsiteY41" fmla="*/ 1392382 h 1449230"/>
                <a:gd name="connsiteX42" fmla="*/ 666721 w 1373303"/>
                <a:gd name="connsiteY42" fmla="*/ 1402773 h 1449230"/>
                <a:gd name="connsiteX43" fmla="*/ 573203 w 1373303"/>
                <a:gd name="connsiteY43" fmla="*/ 1413164 h 1449230"/>
                <a:gd name="connsiteX0" fmla="*/ 573203 w 1373303"/>
                <a:gd name="connsiteY0" fmla="*/ 1413164 h 1449230"/>
                <a:gd name="connsiteX1" fmla="*/ 510857 w 1373303"/>
                <a:gd name="connsiteY1" fmla="*/ 1423555 h 1449230"/>
                <a:gd name="connsiteX2" fmla="*/ 251085 w 1373303"/>
                <a:gd name="connsiteY2" fmla="*/ 1444336 h 1449230"/>
                <a:gd name="connsiteX3" fmla="*/ 2569 w 1373303"/>
                <a:gd name="connsiteY3" fmla="*/ 1449099 h 1449230"/>
                <a:gd name="connsiteX4" fmla="*/ 22485 w 1373303"/>
                <a:gd name="connsiteY4" fmla="*/ 1298864 h 1449230"/>
                <a:gd name="connsiteX5" fmla="*/ 126394 w 1373303"/>
                <a:gd name="connsiteY5" fmla="*/ 935182 h 1449230"/>
                <a:gd name="connsiteX6" fmla="*/ 344603 w 1373303"/>
                <a:gd name="connsiteY6" fmla="*/ 727364 h 1449230"/>
                <a:gd name="connsiteX7" fmla="*/ 498735 w 1373303"/>
                <a:gd name="connsiteY7" fmla="*/ 673028 h 1449230"/>
                <a:gd name="connsiteX8" fmla="*/ 458903 w 1373303"/>
                <a:gd name="connsiteY8" fmla="*/ 581891 h 1449230"/>
                <a:gd name="connsiteX9" fmla="*/ 458903 w 1373303"/>
                <a:gd name="connsiteY9" fmla="*/ 311727 h 1449230"/>
                <a:gd name="connsiteX10" fmla="*/ 573203 w 1373303"/>
                <a:gd name="connsiteY10" fmla="*/ 114300 h 1449230"/>
                <a:gd name="connsiteX11" fmla="*/ 604375 w 1373303"/>
                <a:gd name="connsiteY11" fmla="*/ 51955 h 1449230"/>
                <a:gd name="connsiteX12" fmla="*/ 645939 w 1373303"/>
                <a:gd name="connsiteY12" fmla="*/ 31173 h 1449230"/>
                <a:gd name="connsiteX13" fmla="*/ 708285 w 1373303"/>
                <a:gd name="connsiteY13" fmla="*/ 0 h 1449230"/>
                <a:gd name="connsiteX14" fmla="*/ 822585 w 1373303"/>
                <a:gd name="connsiteY14" fmla="*/ 10391 h 1449230"/>
                <a:gd name="connsiteX15" fmla="*/ 874539 w 1373303"/>
                <a:gd name="connsiteY15" fmla="*/ 20782 h 1449230"/>
                <a:gd name="connsiteX16" fmla="*/ 936885 w 1373303"/>
                <a:gd name="connsiteY16" fmla="*/ 83127 h 1449230"/>
                <a:gd name="connsiteX17" fmla="*/ 1009621 w 1373303"/>
                <a:gd name="connsiteY17" fmla="*/ 176646 h 1449230"/>
                <a:gd name="connsiteX18" fmla="*/ 1030403 w 1373303"/>
                <a:gd name="connsiteY18" fmla="*/ 259773 h 1449230"/>
                <a:gd name="connsiteX19" fmla="*/ 1040794 w 1373303"/>
                <a:gd name="connsiteY19" fmla="*/ 363682 h 1449230"/>
                <a:gd name="connsiteX20" fmla="*/ 1030403 w 1373303"/>
                <a:gd name="connsiteY20" fmla="*/ 529936 h 1449230"/>
                <a:gd name="connsiteX21" fmla="*/ 999230 w 1373303"/>
                <a:gd name="connsiteY21" fmla="*/ 592282 h 1449230"/>
                <a:gd name="connsiteX22" fmla="*/ 968057 w 1373303"/>
                <a:gd name="connsiteY22" fmla="*/ 654627 h 1449230"/>
                <a:gd name="connsiteX23" fmla="*/ 978448 w 1373303"/>
                <a:gd name="connsiteY23" fmla="*/ 685800 h 1449230"/>
                <a:gd name="connsiteX24" fmla="*/ 1020012 w 1373303"/>
                <a:gd name="connsiteY24" fmla="*/ 696191 h 1449230"/>
                <a:gd name="connsiteX25" fmla="*/ 1051185 w 1373303"/>
                <a:gd name="connsiteY25" fmla="*/ 706582 h 1449230"/>
                <a:gd name="connsiteX26" fmla="*/ 1144703 w 1373303"/>
                <a:gd name="connsiteY26" fmla="*/ 789709 h 1449230"/>
                <a:gd name="connsiteX27" fmla="*/ 1175875 w 1373303"/>
                <a:gd name="connsiteY27" fmla="*/ 810491 h 1449230"/>
                <a:gd name="connsiteX28" fmla="*/ 1196657 w 1373303"/>
                <a:gd name="connsiteY28" fmla="*/ 841664 h 1449230"/>
                <a:gd name="connsiteX29" fmla="*/ 1248612 w 1373303"/>
                <a:gd name="connsiteY29" fmla="*/ 904009 h 1449230"/>
                <a:gd name="connsiteX30" fmla="*/ 1269394 w 1373303"/>
                <a:gd name="connsiteY30" fmla="*/ 976746 h 1449230"/>
                <a:gd name="connsiteX31" fmla="*/ 1300566 w 1373303"/>
                <a:gd name="connsiteY31" fmla="*/ 1070264 h 1449230"/>
                <a:gd name="connsiteX32" fmla="*/ 1310957 w 1373303"/>
                <a:gd name="connsiteY32" fmla="*/ 1101436 h 1449230"/>
                <a:gd name="connsiteX33" fmla="*/ 1331739 w 1373303"/>
                <a:gd name="connsiteY33" fmla="*/ 1184564 h 1449230"/>
                <a:gd name="connsiteX34" fmla="*/ 1352521 w 1373303"/>
                <a:gd name="connsiteY34" fmla="*/ 1246909 h 1449230"/>
                <a:gd name="connsiteX35" fmla="*/ 1373303 w 1373303"/>
                <a:gd name="connsiteY35" fmla="*/ 1371600 h 1449230"/>
                <a:gd name="connsiteX36" fmla="*/ 1342130 w 1373303"/>
                <a:gd name="connsiteY36" fmla="*/ 1392382 h 1449230"/>
                <a:gd name="connsiteX37" fmla="*/ 1238221 w 1373303"/>
                <a:gd name="connsiteY37" fmla="*/ 1381991 h 1449230"/>
                <a:gd name="connsiteX38" fmla="*/ 1051185 w 1373303"/>
                <a:gd name="connsiteY38" fmla="*/ 1371600 h 1449230"/>
                <a:gd name="connsiteX39" fmla="*/ 781021 w 1373303"/>
                <a:gd name="connsiteY39" fmla="*/ 1381991 h 1449230"/>
                <a:gd name="connsiteX40" fmla="*/ 718675 w 1373303"/>
                <a:gd name="connsiteY40" fmla="*/ 1392382 h 1449230"/>
                <a:gd name="connsiteX41" fmla="*/ 666721 w 1373303"/>
                <a:gd name="connsiteY41" fmla="*/ 1402773 h 1449230"/>
                <a:gd name="connsiteX42" fmla="*/ 573203 w 1373303"/>
                <a:gd name="connsiteY42" fmla="*/ 1413164 h 1449230"/>
                <a:gd name="connsiteX0" fmla="*/ 573203 w 1373303"/>
                <a:gd name="connsiteY0" fmla="*/ 1413164 h 1449230"/>
                <a:gd name="connsiteX1" fmla="*/ 510857 w 1373303"/>
                <a:gd name="connsiteY1" fmla="*/ 1423555 h 1449230"/>
                <a:gd name="connsiteX2" fmla="*/ 251085 w 1373303"/>
                <a:gd name="connsiteY2" fmla="*/ 1444336 h 1449230"/>
                <a:gd name="connsiteX3" fmla="*/ 2569 w 1373303"/>
                <a:gd name="connsiteY3" fmla="*/ 1449099 h 1449230"/>
                <a:gd name="connsiteX4" fmla="*/ 22485 w 1373303"/>
                <a:gd name="connsiteY4" fmla="*/ 1298864 h 1449230"/>
                <a:gd name="connsiteX5" fmla="*/ 126394 w 1373303"/>
                <a:gd name="connsiteY5" fmla="*/ 935182 h 1449230"/>
                <a:gd name="connsiteX6" fmla="*/ 344603 w 1373303"/>
                <a:gd name="connsiteY6" fmla="*/ 727364 h 1449230"/>
                <a:gd name="connsiteX7" fmla="*/ 498735 w 1373303"/>
                <a:gd name="connsiteY7" fmla="*/ 673028 h 1449230"/>
                <a:gd name="connsiteX8" fmla="*/ 458903 w 1373303"/>
                <a:gd name="connsiteY8" fmla="*/ 581891 h 1449230"/>
                <a:gd name="connsiteX9" fmla="*/ 458903 w 1373303"/>
                <a:gd name="connsiteY9" fmla="*/ 311727 h 1449230"/>
                <a:gd name="connsiteX10" fmla="*/ 604375 w 1373303"/>
                <a:gd name="connsiteY10" fmla="*/ 51955 h 1449230"/>
                <a:gd name="connsiteX11" fmla="*/ 645939 w 1373303"/>
                <a:gd name="connsiteY11" fmla="*/ 31173 h 1449230"/>
                <a:gd name="connsiteX12" fmla="*/ 708285 w 1373303"/>
                <a:gd name="connsiteY12" fmla="*/ 0 h 1449230"/>
                <a:gd name="connsiteX13" fmla="*/ 822585 w 1373303"/>
                <a:gd name="connsiteY13" fmla="*/ 10391 h 1449230"/>
                <a:gd name="connsiteX14" fmla="*/ 874539 w 1373303"/>
                <a:gd name="connsiteY14" fmla="*/ 20782 h 1449230"/>
                <a:gd name="connsiteX15" fmla="*/ 936885 w 1373303"/>
                <a:gd name="connsiteY15" fmla="*/ 83127 h 1449230"/>
                <a:gd name="connsiteX16" fmla="*/ 1009621 w 1373303"/>
                <a:gd name="connsiteY16" fmla="*/ 176646 h 1449230"/>
                <a:gd name="connsiteX17" fmla="*/ 1030403 w 1373303"/>
                <a:gd name="connsiteY17" fmla="*/ 259773 h 1449230"/>
                <a:gd name="connsiteX18" fmla="*/ 1040794 w 1373303"/>
                <a:gd name="connsiteY18" fmla="*/ 363682 h 1449230"/>
                <a:gd name="connsiteX19" fmla="*/ 1030403 w 1373303"/>
                <a:gd name="connsiteY19" fmla="*/ 529936 h 1449230"/>
                <a:gd name="connsiteX20" fmla="*/ 999230 w 1373303"/>
                <a:gd name="connsiteY20" fmla="*/ 592282 h 1449230"/>
                <a:gd name="connsiteX21" fmla="*/ 968057 w 1373303"/>
                <a:gd name="connsiteY21" fmla="*/ 654627 h 1449230"/>
                <a:gd name="connsiteX22" fmla="*/ 978448 w 1373303"/>
                <a:gd name="connsiteY22" fmla="*/ 685800 h 1449230"/>
                <a:gd name="connsiteX23" fmla="*/ 1020012 w 1373303"/>
                <a:gd name="connsiteY23" fmla="*/ 696191 h 1449230"/>
                <a:gd name="connsiteX24" fmla="*/ 1051185 w 1373303"/>
                <a:gd name="connsiteY24" fmla="*/ 706582 h 1449230"/>
                <a:gd name="connsiteX25" fmla="*/ 1144703 w 1373303"/>
                <a:gd name="connsiteY25" fmla="*/ 789709 h 1449230"/>
                <a:gd name="connsiteX26" fmla="*/ 1175875 w 1373303"/>
                <a:gd name="connsiteY26" fmla="*/ 810491 h 1449230"/>
                <a:gd name="connsiteX27" fmla="*/ 1196657 w 1373303"/>
                <a:gd name="connsiteY27" fmla="*/ 841664 h 1449230"/>
                <a:gd name="connsiteX28" fmla="*/ 1248612 w 1373303"/>
                <a:gd name="connsiteY28" fmla="*/ 904009 h 1449230"/>
                <a:gd name="connsiteX29" fmla="*/ 1269394 w 1373303"/>
                <a:gd name="connsiteY29" fmla="*/ 976746 h 1449230"/>
                <a:gd name="connsiteX30" fmla="*/ 1300566 w 1373303"/>
                <a:gd name="connsiteY30" fmla="*/ 1070264 h 1449230"/>
                <a:gd name="connsiteX31" fmla="*/ 1310957 w 1373303"/>
                <a:gd name="connsiteY31" fmla="*/ 1101436 h 1449230"/>
                <a:gd name="connsiteX32" fmla="*/ 1331739 w 1373303"/>
                <a:gd name="connsiteY32" fmla="*/ 1184564 h 1449230"/>
                <a:gd name="connsiteX33" fmla="*/ 1352521 w 1373303"/>
                <a:gd name="connsiteY33" fmla="*/ 1246909 h 1449230"/>
                <a:gd name="connsiteX34" fmla="*/ 1373303 w 1373303"/>
                <a:gd name="connsiteY34" fmla="*/ 1371600 h 1449230"/>
                <a:gd name="connsiteX35" fmla="*/ 1342130 w 1373303"/>
                <a:gd name="connsiteY35" fmla="*/ 1392382 h 1449230"/>
                <a:gd name="connsiteX36" fmla="*/ 1238221 w 1373303"/>
                <a:gd name="connsiteY36" fmla="*/ 1381991 h 1449230"/>
                <a:gd name="connsiteX37" fmla="*/ 1051185 w 1373303"/>
                <a:gd name="connsiteY37" fmla="*/ 1371600 h 1449230"/>
                <a:gd name="connsiteX38" fmla="*/ 781021 w 1373303"/>
                <a:gd name="connsiteY38" fmla="*/ 1381991 h 1449230"/>
                <a:gd name="connsiteX39" fmla="*/ 718675 w 1373303"/>
                <a:gd name="connsiteY39" fmla="*/ 1392382 h 1449230"/>
                <a:gd name="connsiteX40" fmla="*/ 666721 w 1373303"/>
                <a:gd name="connsiteY40" fmla="*/ 1402773 h 1449230"/>
                <a:gd name="connsiteX41" fmla="*/ 573203 w 1373303"/>
                <a:gd name="connsiteY41" fmla="*/ 1413164 h 1449230"/>
                <a:gd name="connsiteX0" fmla="*/ 573203 w 1373303"/>
                <a:gd name="connsiteY0" fmla="*/ 1413164 h 1449230"/>
                <a:gd name="connsiteX1" fmla="*/ 510857 w 1373303"/>
                <a:gd name="connsiteY1" fmla="*/ 1423555 h 1449230"/>
                <a:gd name="connsiteX2" fmla="*/ 251085 w 1373303"/>
                <a:gd name="connsiteY2" fmla="*/ 1444336 h 1449230"/>
                <a:gd name="connsiteX3" fmla="*/ 2569 w 1373303"/>
                <a:gd name="connsiteY3" fmla="*/ 1449099 h 1449230"/>
                <a:gd name="connsiteX4" fmla="*/ 22485 w 1373303"/>
                <a:gd name="connsiteY4" fmla="*/ 1298864 h 1449230"/>
                <a:gd name="connsiteX5" fmla="*/ 126394 w 1373303"/>
                <a:gd name="connsiteY5" fmla="*/ 935182 h 1449230"/>
                <a:gd name="connsiteX6" fmla="*/ 344603 w 1373303"/>
                <a:gd name="connsiteY6" fmla="*/ 727364 h 1449230"/>
                <a:gd name="connsiteX7" fmla="*/ 498735 w 1373303"/>
                <a:gd name="connsiteY7" fmla="*/ 673028 h 1449230"/>
                <a:gd name="connsiteX8" fmla="*/ 458903 w 1373303"/>
                <a:gd name="connsiteY8" fmla="*/ 581891 h 1449230"/>
                <a:gd name="connsiteX9" fmla="*/ 458903 w 1373303"/>
                <a:gd name="connsiteY9" fmla="*/ 311727 h 1449230"/>
                <a:gd name="connsiteX10" fmla="*/ 645939 w 1373303"/>
                <a:gd name="connsiteY10" fmla="*/ 31173 h 1449230"/>
                <a:gd name="connsiteX11" fmla="*/ 708285 w 1373303"/>
                <a:gd name="connsiteY11" fmla="*/ 0 h 1449230"/>
                <a:gd name="connsiteX12" fmla="*/ 822585 w 1373303"/>
                <a:gd name="connsiteY12" fmla="*/ 10391 h 1449230"/>
                <a:gd name="connsiteX13" fmla="*/ 874539 w 1373303"/>
                <a:gd name="connsiteY13" fmla="*/ 20782 h 1449230"/>
                <a:gd name="connsiteX14" fmla="*/ 936885 w 1373303"/>
                <a:gd name="connsiteY14" fmla="*/ 83127 h 1449230"/>
                <a:gd name="connsiteX15" fmla="*/ 1009621 w 1373303"/>
                <a:gd name="connsiteY15" fmla="*/ 176646 h 1449230"/>
                <a:gd name="connsiteX16" fmla="*/ 1030403 w 1373303"/>
                <a:gd name="connsiteY16" fmla="*/ 259773 h 1449230"/>
                <a:gd name="connsiteX17" fmla="*/ 1040794 w 1373303"/>
                <a:gd name="connsiteY17" fmla="*/ 363682 h 1449230"/>
                <a:gd name="connsiteX18" fmla="*/ 1030403 w 1373303"/>
                <a:gd name="connsiteY18" fmla="*/ 529936 h 1449230"/>
                <a:gd name="connsiteX19" fmla="*/ 999230 w 1373303"/>
                <a:gd name="connsiteY19" fmla="*/ 592282 h 1449230"/>
                <a:gd name="connsiteX20" fmla="*/ 968057 w 1373303"/>
                <a:gd name="connsiteY20" fmla="*/ 654627 h 1449230"/>
                <a:gd name="connsiteX21" fmla="*/ 978448 w 1373303"/>
                <a:gd name="connsiteY21" fmla="*/ 685800 h 1449230"/>
                <a:gd name="connsiteX22" fmla="*/ 1020012 w 1373303"/>
                <a:gd name="connsiteY22" fmla="*/ 696191 h 1449230"/>
                <a:gd name="connsiteX23" fmla="*/ 1051185 w 1373303"/>
                <a:gd name="connsiteY23" fmla="*/ 706582 h 1449230"/>
                <a:gd name="connsiteX24" fmla="*/ 1144703 w 1373303"/>
                <a:gd name="connsiteY24" fmla="*/ 789709 h 1449230"/>
                <a:gd name="connsiteX25" fmla="*/ 1175875 w 1373303"/>
                <a:gd name="connsiteY25" fmla="*/ 810491 h 1449230"/>
                <a:gd name="connsiteX26" fmla="*/ 1196657 w 1373303"/>
                <a:gd name="connsiteY26" fmla="*/ 841664 h 1449230"/>
                <a:gd name="connsiteX27" fmla="*/ 1248612 w 1373303"/>
                <a:gd name="connsiteY27" fmla="*/ 904009 h 1449230"/>
                <a:gd name="connsiteX28" fmla="*/ 1269394 w 1373303"/>
                <a:gd name="connsiteY28" fmla="*/ 976746 h 1449230"/>
                <a:gd name="connsiteX29" fmla="*/ 1300566 w 1373303"/>
                <a:gd name="connsiteY29" fmla="*/ 1070264 h 1449230"/>
                <a:gd name="connsiteX30" fmla="*/ 1310957 w 1373303"/>
                <a:gd name="connsiteY30" fmla="*/ 1101436 h 1449230"/>
                <a:gd name="connsiteX31" fmla="*/ 1331739 w 1373303"/>
                <a:gd name="connsiteY31" fmla="*/ 1184564 h 1449230"/>
                <a:gd name="connsiteX32" fmla="*/ 1352521 w 1373303"/>
                <a:gd name="connsiteY32" fmla="*/ 1246909 h 1449230"/>
                <a:gd name="connsiteX33" fmla="*/ 1373303 w 1373303"/>
                <a:gd name="connsiteY33" fmla="*/ 1371600 h 1449230"/>
                <a:gd name="connsiteX34" fmla="*/ 1342130 w 1373303"/>
                <a:gd name="connsiteY34" fmla="*/ 1392382 h 1449230"/>
                <a:gd name="connsiteX35" fmla="*/ 1238221 w 1373303"/>
                <a:gd name="connsiteY35" fmla="*/ 1381991 h 1449230"/>
                <a:gd name="connsiteX36" fmla="*/ 1051185 w 1373303"/>
                <a:gd name="connsiteY36" fmla="*/ 1371600 h 1449230"/>
                <a:gd name="connsiteX37" fmla="*/ 781021 w 1373303"/>
                <a:gd name="connsiteY37" fmla="*/ 1381991 h 1449230"/>
                <a:gd name="connsiteX38" fmla="*/ 718675 w 1373303"/>
                <a:gd name="connsiteY38" fmla="*/ 1392382 h 1449230"/>
                <a:gd name="connsiteX39" fmla="*/ 666721 w 1373303"/>
                <a:gd name="connsiteY39" fmla="*/ 1402773 h 1449230"/>
                <a:gd name="connsiteX40" fmla="*/ 573203 w 1373303"/>
                <a:gd name="connsiteY40" fmla="*/ 1413164 h 1449230"/>
                <a:gd name="connsiteX0" fmla="*/ 573203 w 1373303"/>
                <a:gd name="connsiteY0" fmla="*/ 1413164 h 1449230"/>
                <a:gd name="connsiteX1" fmla="*/ 510857 w 1373303"/>
                <a:gd name="connsiteY1" fmla="*/ 1423555 h 1449230"/>
                <a:gd name="connsiteX2" fmla="*/ 251085 w 1373303"/>
                <a:gd name="connsiteY2" fmla="*/ 1444336 h 1449230"/>
                <a:gd name="connsiteX3" fmla="*/ 2569 w 1373303"/>
                <a:gd name="connsiteY3" fmla="*/ 1449099 h 1449230"/>
                <a:gd name="connsiteX4" fmla="*/ 22485 w 1373303"/>
                <a:gd name="connsiteY4" fmla="*/ 1298864 h 1449230"/>
                <a:gd name="connsiteX5" fmla="*/ 126394 w 1373303"/>
                <a:gd name="connsiteY5" fmla="*/ 935182 h 1449230"/>
                <a:gd name="connsiteX6" fmla="*/ 344603 w 1373303"/>
                <a:gd name="connsiteY6" fmla="*/ 727364 h 1449230"/>
                <a:gd name="connsiteX7" fmla="*/ 498735 w 1373303"/>
                <a:gd name="connsiteY7" fmla="*/ 673028 h 1449230"/>
                <a:gd name="connsiteX8" fmla="*/ 458903 w 1373303"/>
                <a:gd name="connsiteY8" fmla="*/ 581891 h 1449230"/>
                <a:gd name="connsiteX9" fmla="*/ 458903 w 1373303"/>
                <a:gd name="connsiteY9" fmla="*/ 311727 h 1449230"/>
                <a:gd name="connsiteX10" fmla="*/ 708285 w 1373303"/>
                <a:gd name="connsiteY10" fmla="*/ 0 h 1449230"/>
                <a:gd name="connsiteX11" fmla="*/ 822585 w 1373303"/>
                <a:gd name="connsiteY11" fmla="*/ 10391 h 1449230"/>
                <a:gd name="connsiteX12" fmla="*/ 874539 w 1373303"/>
                <a:gd name="connsiteY12" fmla="*/ 20782 h 1449230"/>
                <a:gd name="connsiteX13" fmla="*/ 936885 w 1373303"/>
                <a:gd name="connsiteY13" fmla="*/ 83127 h 1449230"/>
                <a:gd name="connsiteX14" fmla="*/ 1009621 w 1373303"/>
                <a:gd name="connsiteY14" fmla="*/ 176646 h 1449230"/>
                <a:gd name="connsiteX15" fmla="*/ 1030403 w 1373303"/>
                <a:gd name="connsiteY15" fmla="*/ 259773 h 1449230"/>
                <a:gd name="connsiteX16" fmla="*/ 1040794 w 1373303"/>
                <a:gd name="connsiteY16" fmla="*/ 363682 h 1449230"/>
                <a:gd name="connsiteX17" fmla="*/ 1030403 w 1373303"/>
                <a:gd name="connsiteY17" fmla="*/ 529936 h 1449230"/>
                <a:gd name="connsiteX18" fmla="*/ 999230 w 1373303"/>
                <a:gd name="connsiteY18" fmla="*/ 592282 h 1449230"/>
                <a:gd name="connsiteX19" fmla="*/ 968057 w 1373303"/>
                <a:gd name="connsiteY19" fmla="*/ 654627 h 1449230"/>
                <a:gd name="connsiteX20" fmla="*/ 978448 w 1373303"/>
                <a:gd name="connsiteY20" fmla="*/ 685800 h 1449230"/>
                <a:gd name="connsiteX21" fmla="*/ 1020012 w 1373303"/>
                <a:gd name="connsiteY21" fmla="*/ 696191 h 1449230"/>
                <a:gd name="connsiteX22" fmla="*/ 1051185 w 1373303"/>
                <a:gd name="connsiteY22" fmla="*/ 706582 h 1449230"/>
                <a:gd name="connsiteX23" fmla="*/ 1144703 w 1373303"/>
                <a:gd name="connsiteY23" fmla="*/ 789709 h 1449230"/>
                <a:gd name="connsiteX24" fmla="*/ 1175875 w 1373303"/>
                <a:gd name="connsiteY24" fmla="*/ 810491 h 1449230"/>
                <a:gd name="connsiteX25" fmla="*/ 1196657 w 1373303"/>
                <a:gd name="connsiteY25" fmla="*/ 841664 h 1449230"/>
                <a:gd name="connsiteX26" fmla="*/ 1248612 w 1373303"/>
                <a:gd name="connsiteY26" fmla="*/ 904009 h 1449230"/>
                <a:gd name="connsiteX27" fmla="*/ 1269394 w 1373303"/>
                <a:gd name="connsiteY27" fmla="*/ 976746 h 1449230"/>
                <a:gd name="connsiteX28" fmla="*/ 1300566 w 1373303"/>
                <a:gd name="connsiteY28" fmla="*/ 1070264 h 1449230"/>
                <a:gd name="connsiteX29" fmla="*/ 1310957 w 1373303"/>
                <a:gd name="connsiteY29" fmla="*/ 1101436 h 1449230"/>
                <a:gd name="connsiteX30" fmla="*/ 1331739 w 1373303"/>
                <a:gd name="connsiteY30" fmla="*/ 1184564 h 1449230"/>
                <a:gd name="connsiteX31" fmla="*/ 1352521 w 1373303"/>
                <a:gd name="connsiteY31" fmla="*/ 1246909 h 1449230"/>
                <a:gd name="connsiteX32" fmla="*/ 1373303 w 1373303"/>
                <a:gd name="connsiteY32" fmla="*/ 1371600 h 1449230"/>
                <a:gd name="connsiteX33" fmla="*/ 1342130 w 1373303"/>
                <a:gd name="connsiteY33" fmla="*/ 1392382 h 1449230"/>
                <a:gd name="connsiteX34" fmla="*/ 1238221 w 1373303"/>
                <a:gd name="connsiteY34" fmla="*/ 1381991 h 1449230"/>
                <a:gd name="connsiteX35" fmla="*/ 1051185 w 1373303"/>
                <a:gd name="connsiteY35" fmla="*/ 1371600 h 1449230"/>
                <a:gd name="connsiteX36" fmla="*/ 781021 w 1373303"/>
                <a:gd name="connsiteY36" fmla="*/ 1381991 h 1449230"/>
                <a:gd name="connsiteX37" fmla="*/ 718675 w 1373303"/>
                <a:gd name="connsiteY37" fmla="*/ 1392382 h 1449230"/>
                <a:gd name="connsiteX38" fmla="*/ 666721 w 1373303"/>
                <a:gd name="connsiteY38" fmla="*/ 1402773 h 1449230"/>
                <a:gd name="connsiteX39" fmla="*/ 573203 w 1373303"/>
                <a:gd name="connsiteY39" fmla="*/ 1413164 h 1449230"/>
                <a:gd name="connsiteX0" fmla="*/ 573203 w 1373303"/>
                <a:gd name="connsiteY0" fmla="*/ 1405383 h 1441449"/>
                <a:gd name="connsiteX1" fmla="*/ 510857 w 1373303"/>
                <a:gd name="connsiteY1" fmla="*/ 1415774 h 1441449"/>
                <a:gd name="connsiteX2" fmla="*/ 251085 w 1373303"/>
                <a:gd name="connsiteY2" fmla="*/ 1436555 h 1441449"/>
                <a:gd name="connsiteX3" fmla="*/ 2569 w 1373303"/>
                <a:gd name="connsiteY3" fmla="*/ 1441318 h 1441449"/>
                <a:gd name="connsiteX4" fmla="*/ 22485 w 1373303"/>
                <a:gd name="connsiteY4" fmla="*/ 1291083 h 1441449"/>
                <a:gd name="connsiteX5" fmla="*/ 126394 w 1373303"/>
                <a:gd name="connsiteY5" fmla="*/ 927401 h 1441449"/>
                <a:gd name="connsiteX6" fmla="*/ 344603 w 1373303"/>
                <a:gd name="connsiteY6" fmla="*/ 719583 h 1441449"/>
                <a:gd name="connsiteX7" fmla="*/ 498735 w 1373303"/>
                <a:gd name="connsiteY7" fmla="*/ 665247 h 1441449"/>
                <a:gd name="connsiteX8" fmla="*/ 458903 w 1373303"/>
                <a:gd name="connsiteY8" fmla="*/ 574110 h 1441449"/>
                <a:gd name="connsiteX9" fmla="*/ 458903 w 1373303"/>
                <a:gd name="connsiteY9" fmla="*/ 303946 h 1441449"/>
                <a:gd name="connsiteX10" fmla="*/ 605892 w 1373303"/>
                <a:gd name="connsiteY10" fmla="*/ 54132 h 1441449"/>
                <a:gd name="connsiteX11" fmla="*/ 822585 w 1373303"/>
                <a:gd name="connsiteY11" fmla="*/ 2610 h 1441449"/>
                <a:gd name="connsiteX12" fmla="*/ 874539 w 1373303"/>
                <a:gd name="connsiteY12" fmla="*/ 13001 h 1441449"/>
                <a:gd name="connsiteX13" fmla="*/ 936885 w 1373303"/>
                <a:gd name="connsiteY13" fmla="*/ 75346 h 1441449"/>
                <a:gd name="connsiteX14" fmla="*/ 1009621 w 1373303"/>
                <a:gd name="connsiteY14" fmla="*/ 168865 h 1441449"/>
                <a:gd name="connsiteX15" fmla="*/ 1030403 w 1373303"/>
                <a:gd name="connsiteY15" fmla="*/ 251992 h 1441449"/>
                <a:gd name="connsiteX16" fmla="*/ 1040794 w 1373303"/>
                <a:gd name="connsiteY16" fmla="*/ 355901 h 1441449"/>
                <a:gd name="connsiteX17" fmla="*/ 1030403 w 1373303"/>
                <a:gd name="connsiteY17" fmla="*/ 522155 h 1441449"/>
                <a:gd name="connsiteX18" fmla="*/ 999230 w 1373303"/>
                <a:gd name="connsiteY18" fmla="*/ 584501 h 1441449"/>
                <a:gd name="connsiteX19" fmla="*/ 968057 w 1373303"/>
                <a:gd name="connsiteY19" fmla="*/ 646846 h 1441449"/>
                <a:gd name="connsiteX20" fmla="*/ 978448 w 1373303"/>
                <a:gd name="connsiteY20" fmla="*/ 678019 h 1441449"/>
                <a:gd name="connsiteX21" fmla="*/ 1020012 w 1373303"/>
                <a:gd name="connsiteY21" fmla="*/ 688410 h 1441449"/>
                <a:gd name="connsiteX22" fmla="*/ 1051185 w 1373303"/>
                <a:gd name="connsiteY22" fmla="*/ 698801 h 1441449"/>
                <a:gd name="connsiteX23" fmla="*/ 1144703 w 1373303"/>
                <a:gd name="connsiteY23" fmla="*/ 781928 h 1441449"/>
                <a:gd name="connsiteX24" fmla="*/ 1175875 w 1373303"/>
                <a:gd name="connsiteY24" fmla="*/ 802710 h 1441449"/>
                <a:gd name="connsiteX25" fmla="*/ 1196657 w 1373303"/>
                <a:gd name="connsiteY25" fmla="*/ 833883 h 1441449"/>
                <a:gd name="connsiteX26" fmla="*/ 1248612 w 1373303"/>
                <a:gd name="connsiteY26" fmla="*/ 896228 h 1441449"/>
                <a:gd name="connsiteX27" fmla="*/ 1269394 w 1373303"/>
                <a:gd name="connsiteY27" fmla="*/ 968965 h 1441449"/>
                <a:gd name="connsiteX28" fmla="*/ 1300566 w 1373303"/>
                <a:gd name="connsiteY28" fmla="*/ 1062483 h 1441449"/>
                <a:gd name="connsiteX29" fmla="*/ 1310957 w 1373303"/>
                <a:gd name="connsiteY29" fmla="*/ 1093655 h 1441449"/>
                <a:gd name="connsiteX30" fmla="*/ 1331739 w 1373303"/>
                <a:gd name="connsiteY30" fmla="*/ 1176783 h 1441449"/>
                <a:gd name="connsiteX31" fmla="*/ 1352521 w 1373303"/>
                <a:gd name="connsiteY31" fmla="*/ 1239128 h 1441449"/>
                <a:gd name="connsiteX32" fmla="*/ 1373303 w 1373303"/>
                <a:gd name="connsiteY32" fmla="*/ 1363819 h 1441449"/>
                <a:gd name="connsiteX33" fmla="*/ 1342130 w 1373303"/>
                <a:gd name="connsiteY33" fmla="*/ 1384601 h 1441449"/>
                <a:gd name="connsiteX34" fmla="*/ 1238221 w 1373303"/>
                <a:gd name="connsiteY34" fmla="*/ 1374210 h 1441449"/>
                <a:gd name="connsiteX35" fmla="*/ 1051185 w 1373303"/>
                <a:gd name="connsiteY35" fmla="*/ 1363819 h 1441449"/>
                <a:gd name="connsiteX36" fmla="*/ 781021 w 1373303"/>
                <a:gd name="connsiteY36" fmla="*/ 1374210 h 1441449"/>
                <a:gd name="connsiteX37" fmla="*/ 718675 w 1373303"/>
                <a:gd name="connsiteY37" fmla="*/ 1384601 h 1441449"/>
                <a:gd name="connsiteX38" fmla="*/ 666721 w 1373303"/>
                <a:gd name="connsiteY38" fmla="*/ 1394992 h 1441449"/>
                <a:gd name="connsiteX39" fmla="*/ 573203 w 1373303"/>
                <a:gd name="connsiteY39" fmla="*/ 1405383 h 1441449"/>
                <a:gd name="connsiteX0" fmla="*/ 573203 w 1373303"/>
                <a:gd name="connsiteY0" fmla="*/ 1404206 h 1440272"/>
                <a:gd name="connsiteX1" fmla="*/ 510857 w 1373303"/>
                <a:gd name="connsiteY1" fmla="*/ 1414597 h 1440272"/>
                <a:gd name="connsiteX2" fmla="*/ 251085 w 1373303"/>
                <a:gd name="connsiteY2" fmla="*/ 1435378 h 1440272"/>
                <a:gd name="connsiteX3" fmla="*/ 2569 w 1373303"/>
                <a:gd name="connsiteY3" fmla="*/ 1440141 h 1440272"/>
                <a:gd name="connsiteX4" fmla="*/ 22485 w 1373303"/>
                <a:gd name="connsiteY4" fmla="*/ 1289906 h 1440272"/>
                <a:gd name="connsiteX5" fmla="*/ 126394 w 1373303"/>
                <a:gd name="connsiteY5" fmla="*/ 926224 h 1440272"/>
                <a:gd name="connsiteX6" fmla="*/ 344603 w 1373303"/>
                <a:gd name="connsiteY6" fmla="*/ 718406 h 1440272"/>
                <a:gd name="connsiteX7" fmla="*/ 498735 w 1373303"/>
                <a:gd name="connsiteY7" fmla="*/ 664070 h 1440272"/>
                <a:gd name="connsiteX8" fmla="*/ 458903 w 1373303"/>
                <a:gd name="connsiteY8" fmla="*/ 572933 h 1440272"/>
                <a:gd name="connsiteX9" fmla="*/ 458903 w 1373303"/>
                <a:gd name="connsiteY9" fmla="*/ 302769 h 1440272"/>
                <a:gd name="connsiteX10" fmla="*/ 608274 w 1373303"/>
                <a:gd name="connsiteY10" fmla="*/ 36286 h 1440272"/>
                <a:gd name="connsiteX11" fmla="*/ 822585 w 1373303"/>
                <a:gd name="connsiteY11" fmla="*/ 1433 h 1440272"/>
                <a:gd name="connsiteX12" fmla="*/ 874539 w 1373303"/>
                <a:gd name="connsiteY12" fmla="*/ 11824 h 1440272"/>
                <a:gd name="connsiteX13" fmla="*/ 936885 w 1373303"/>
                <a:gd name="connsiteY13" fmla="*/ 74169 h 1440272"/>
                <a:gd name="connsiteX14" fmla="*/ 1009621 w 1373303"/>
                <a:gd name="connsiteY14" fmla="*/ 167688 h 1440272"/>
                <a:gd name="connsiteX15" fmla="*/ 1030403 w 1373303"/>
                <a:gd name="connsiteY15" fmla="*/ 250815 h 1440272"/>
                <a:gd name="connsiteX16" fmla="*/ 1040794 w 1373303"/>
                <a:gd name="connsiteY16" fmla="*/ 354724 h 1440272"/>
                <a:gd name="connsiteX17" fmla="*/ 1030403 w 1373303"/>
                <a:gd name="connsiteY17" fmla="*/ 520978 h 1440272"/>
                <a:gd name="connsiteX18" fmla="*/ 999230 w 1373303"/>
                <a:gd name="connsiteY18" fmla="*/ 583324 h 1440272"/>
                <a:gd name="connsiteX19" fmla="*/ 968057 w 1373303"/>
                <a:gd name="connsiteY19" fmla="*/ 645669 h 1440272"/>
                <a:gd name="connsiteX20" fmla="*/ 978448 w 1373303"/>
                <a:gd name="connsiteY20" fmla="*/ 676842 h 1440272"/>
                <a:gd name="connsiteX21" fmla="*/ 1020012 w 1373303"/>
                <a:gd name="connsiteY21" fmla="*/ 687233 h 1440272"/>
                <a:gd name="connsiteX22" fmla="*/ 1051185 w 1373303"/>
                <a:gd name="connsiteY22" fmla="*/ 697624 h 1440272"/>
                <a:gd name="connsiteX23" fmla="*/ 1144703 w 1373303"/>
                <a:gd name="connsiteY23" fmla="*/ 780751 h 1440272"/>
                <a:gd name="connsiteX24" fmla="*/ 1175875 w 1373303"/>
                <a:gd name="connsiteY24" fmla="*/ 801533 h 1440272"/>
                <a:gd name="connsiteX25" fmla="*/ 1196657 w 1373303"/>
                <a:gd name="connsiteY25" fmla="*/ 832706 h 1440272"/>
                <a:gd name="connsiteX26" fmla="*/ 1248612 w 1373303"/>
                <a:gd name="connsiteY26" fmla="*/ 895051 h 1440272"/>
                <a:gd name="connsiteX27" fmla="*/ 1269394 w 1373303"/>
                <a:gd name="connsiteY27" fmla="*/ 967788 h 1440272"/>
                <a:gd name="connsiteX28" fmla="*/ 1300566 w 1373303"/>
                <a:gd name="connsiteY28" fmla="*/ 1061306 h 1440272"/>
                <a:gd name="connsiteX29" fmla="*/ 1310957 w 1373303"/>
                <a:gd name="connsiteY29" fmla="*/ 1092478 h 1440272"/>
                <a:gd name="connsiteX30" fmla="*/ 1331739 w 1373303"/>
                <a:gd name="connsiteY30" fmla="*/ 1175606 h 1440272"/>
                <a:gd name="connsiteX31" fmla="*/ 1352521 w 1373303"/>
                <a:gd name="connsiteY31" fmla="*/ 1237951 h 1440272"/>
                <a:gd name="connsiteX32" fmla="*/ 1373303 w 1373303"/>
                <a:gd name="connsiteY32" fmla="*/ 1362642 h 1440272"/>
                <a:gd name="connsiteX33" fmla="*/ 1342130 w 1373303"/>
                <a:gd name="connsiteY33" fmla="*/ 1383424 h 1440272"/>
                <a:gd name="connsiteX34" fmla="*/ 1238221 w 1373303"/>
                <a:gd name="connsiteY34" fmla="*/ 1373033 h 1440272"/>
                <a:gd name="connsiteX35" fmla="*/ 1051185 w 1373303"/>
                <a:gd name="connsiteY35" fmla="*/ 1362642 h 1440272"/>
                <a:gd name="connsiteX36" fmla="*/ 781021 w 1373303"/>
                <a:gd name="connsiteY36" fmla="*/ 1373033 h 1440272"/>
                <a:gd name="connsiteX37" fmla="*/ 718675 w 1373303"/>
                <a:gd name="connsiteY37" fmla="*/ 1383424 h 1440272"/>
                <a:gd name="connsiteX38" fmla="*/ 666721 w 1373303"/>
                <a:gd name="connsiteY38" fmla="*/ 1393815 h 1440272"/>
                <a:gd name="connsiteX39" fmla="*/ 573203 w 1373303"/>
                <a:gd name="connsiteY39" fmla="*/ 1404206 h 1440272"/>
                <a:gd name="connsiteX0" fmla="*/ 573203 w 1373303"/>
                <a:gd name="connsiteY0" fmla="*/ 1394189 h 1430255"/>
                <a:gd name="connsiteX1" fmla="*/ 510857 w 1373303"/>
                <a:gd name="connsiteY1" fmla="*/ 1404580 h 1430255"/>
                <a:gd name="connsiteX2" fmla="*/ 251085 w 1373303"/>
                <a:gd name="connsiteY2" fmla="*/ 1425361 h 1430255"/>
                <a:gd name="connsiteX3" fmla="*/ 2569 w 1373303"/>
                <a:gd name="connsiteY3" fmla="*/ 1430124 h 1430255"/>
                <a:gd name="connsiteX4" fmla="*/ 22485 w 1373303"/>
                <a:gd name="connsiteY4" fmla="*/ 1279889 h 1430255"/>
                <a:gd name="connsiteX5" fmla="*/ 126394 w 1373303"/>
                <a:gd name="connsiteY5" fmla="*/ 916207 h 1430255"/>
                <a:gd name="connsiteX6" fmla="*/ 344603 w 1373303"/>
                <a:gd name="connsiteY6" fmla="*/ 708389 h 1430255"/>
                <a:gd name="connsiteX7" fmla="*/ 498735 w 1373303"/>
                <a:gd name="connsiteY7" fmla="*/ 654053 h 1430255"/>
                <a:gd name="connsiteX8" fmla="*/ 458903 w 1373303"/>
                <a:gd name="connsiteY8" fmla="*/ 562916 h 1430255"/>
                <a:gd name="connsiteX9" fmla="*/ 458903 w 1373303"/>
                <a:gd name="connsiteY9" fmla="*/ 292752 h 1430255"/>
                <a:gd name="connsiteX10" fmla="*/ 608274 w 1373303"/>
                <a:gd name="connsiteY10" fmla="*/ 26269 h 1430255"/>
                <a:gd name="connsiteX11" fmla="*/ 860685 w 1373303"/>
                <a:gd name="connsiteY11" fmla="*/ 17610 h 1430255"/>
                <a:gd name="connsiteX12" fmla="*/ 874539 w 1373303"/>
                <a:gd name="connsiteY12" fmla="*/ 1807 h 1430255"/>
                <a:gd name="connsiteX13" fmla="*/ 936885 w 1373303"/>
                <a:gd name="connsiteY13" fmla="*/ 64152 h 1430255"/>
                <a:gd name="connsiteX14" fmla="*/ 1009621 w 1373303"/>
                <a:gd name="connsiteY14" fmla="*/ 157671 h 1430255"/>
                <a:gd name="connsiteX15" fmla="*/ 1030403 w 1373303"/>
                <a:gd name="connsiteY15" fmla="*/ 240798 h 1430255"/>
                <a:gd name="connsiteX16" fmla="*/ 1040794 w 1373303"/>
                <a:gd name="connsiteY16" fmla="*/ 344707 h 1430255"/>
                <a:gd name="connsiteX17" fmla="*/ 1030403 w 1373303"/>
                <a:gd name="connsiteY17" fmla="*/ 510961 h 1430255"/>
                <a:gd name="connsiteX18" fmla="*/ 999230 w 1373303"/>
                <a:gd name="connsiteY18" fmla="*/ 573307 h 1430255"/>
                <a:gd name="connsiteX19" fmla="*/ 968057 w 1373303"/>
                <a:gd name="connsiteY19" fmla="*/ 635652 h 1430255"/>
                <a:gd name="connsiteX20" fmla="*/ 978448 w 1373303"/>
                <a:gd name="connsiteY20" fmla="*/ 666825 h 1430255"/>
                <a:gd name="connsiteX21" fmla="*/ 1020012 w 1373303"/>
                <a:gd name="connsiteY21" fmla="*/ 677216 h 1430255"/>
                <a:gd name="connsiteX22" fmla="*/ 1051185 w 1373303"/>
                <a:gd name="connsiteY22" fmla="*/ 687607 h 1430255"/>
                <a:gd name="connsiteX23" fmla="*/ 1144703 w 1373303"/>
                <a:gd name="connsiteY23" fmla="*/ 770734 h 1430255"/>
                <a:gd name="connsiteX24" fmla="*/ 1175875 w 1373303"/>
                <a:gd name="connsiteY24" fmla="*/ 791516 h 1430255"/>
                <a:gd name="connsiteX25" fmla="*/ 1196657 w 1373303"/>
                <a:gd name="connsiteY25" fmla="*/ 822689 h 1430255"/>
                <a:gd name="connsiteX26" fmla="*/ 1248612 w 1373303"/>
                <a:gd name="connsiteY26" fmla="*/ 885034 h 1430255"/>
                <a:gd name="connsiteX27" fmla="*/ 1269394 w 1373303"/>
                <a:gd name="connsiteY27" fmla="*/ 957771 h 1430255"/>
                <a:gd name="connsiteX28" fmla="*/ 1300566 w 1373303"/>
                <a:gd name="connsiteY28" fmla="*/ 1051289 h 1430255"/>
                <a:gd name="connsiteX29" fmla="*/ 1310957 w 1373303"/>
                <a:gd name="connsiteY29" fmla="*/ 1082461 h 1430255"/>
                <a:gd name="connsiteX30" fmla="*/ 1331739 w 1373303"/>
                <a:gd name="connsiteY30" fmla="*/ 1165589 h 1430255"/>
                <a:gd name="connsiteX31" fmla="*/ 1352521 w 1373303"/>
                <a:gd name="connsiteY31" fmla="*/ 1227934 h 1430255"/>
                <a:gd name="connsiteX32" fmla="*/ 1373303 w 1373303"/>
                <a:gd name="connsiteY32" fmla="*/ 1352625 h 1430255"/>
                <a:gd name="connsiteX33" fmla="*/ 1342130 w 1373303"/>
                <a:gd name="connsiteY33" fmla="*/ 1373407 h 1430255"/>
                <a:gd name="connsiteX34" fmla="*/ 1238221 w 1373303"/>
                <a:gd name="connsiteY34" fmla="*/ 1363016 h 1430255"/>
                <a:gd name="connsiteX35" fmla="*/ 1051185 w 1373303"/>
                <a:gd name="connsiteY35" fmla="*/ 1352625 h 1430255"/>
                <a:gd name="connsiteX36" fmla="*/ 781021 w 1373303"/>
                <a:gd name="connsiteY36" fmla="*/ 1363016 h 1430255"/>
                <a:gd name="connsiteX37" fmla="*/ 718675 w 1373303"/>
                <a:gd name="connsiteY37" fmla="*/ 1373407 h 1430255"/>
                <a:gd name="connsiteX38" fmla="*/ 666721 w 1373303"/>
                <a:gd name="connsiteY38" fmla="*/ 1383798 h 1430255"/>
                <a:gd name="connsiteX39" fmla="*/ 573203 w 1373303"/>
                <a:gd name="connsiteY39" fmla="*/ 1394189 h 1430255"/>
                <a:gd name="connsiteX0" fmla="*/ 573203 w 1373303"/>
                <a:gd name="connsiteY0" fmla="*/ 1377908 h 1413974"/>
                <a:gd name="connsiteX1" fmla="*/ 510857 w 1373303"/>
                <a:gd name="connsiteY1" fmla="*/ 1388299 h 1413974"/>
                <a:gd name="connsiteX2" fmla="*/ 251085 w 1373303"/>
                <a:gd name="connsiteY2" fmla="*/ 1409080 h 1413974"/>
                <a:gd name="connsiteX3" fmla="*/ 2569 w 1373303"/>
                <a:gd name="connsiteY3" fmla="*/ 1413843 h 1413974"/>
                <a:gd name="connsiteX4" fmla="*/ 22485 w 1373303"/>
                <a:gd name="connsiteY4" fmla="*/ 1263608 h 1413974"/>
                <a:gd name="connsiteX5" fmla="*/ 126394 w 1373303"/>
                <a:gd name="connsiteY5" fmla="*/ 899926 h 1413974"/>
                <a:gd name="connsiteX6" fmla="*/ 344603 w 1373303"/>
                <a:gd name="connsiteY6" fmla="*/ 692108 h 1413974"/>
                <a:gd name="connsiteX7" fmla="*/ 498735 w 1373303"/>
                <a:gd name="connsiteY7" fmla="*/ 637772 h 1413974"/>
                <a:gd name="connsiteX8" fmla="*/ 458903 w 1373303"/>
                <a:gd name="connsiteY8" fmla="*/ 546635 h 1413974"/>
                <a:gd name="connsiteX9" fmla="*/ 458903 w 1373303"/>
                <a:gd name="connsiteY9" fmla="*/ 276471 h 1413974"/>
                <a:gd name="connsiteX10" fmla="*/ 608274 w 1373303"/>
                <a:gd name="connsiteY10" fmla="*/ 9988 h 1413974"/>
                <a:gd name="connsiteX11" fmla="*/ 860685 w 1373303"/>
                <a:gd name="connsiteY11" fmla="*/ 1329 h 1413974"/>
                <a:gd name="connsiteX12" fmla="*/ 936885 w 1373303"/>
                <a:gd name="connsiteY12" fmla="*/ 47871 h 1413974"/>
                <a:gd name="connsiteX13" fmla="*/ 1009621 w 1373303"/>
                <a:gd name="connsiteY13" fmla="*/ 141390 h 1413974"/>
                <a:gd name="connsiteX14" fmla="*/ 1030403 w 1373303"/>
                <a:gd name="connsiteY14" fmla="*/ 224517 h 1413974"/>
                <a:gd name="connsiteX15" fmla="*/ 1040794 w 1373303"/>
                <a:gd name="connsiteY15" fmla="*/ 328426 h 1413974"/>
                <a:gd name="connsiteX16" fmla="*/ 1030403 w 1373303"/>
                <a:gd name="connsiteY16" fmla="*/ 494680 h 1413974"/>
                <a:gd name="connsiteX17" fmla="*/ 999230 w 1373303"/>
                <a:gd name="connsiteY17" fmla="*/ 557026 h 1413974"/>
                <a:gd name="connsiteX18" fmla="*/ 968057 w 1373303"/>
                <a:gd name="connsiteY18" fmla="*/ 619371 h 1413974"/>
                <a:gd name="connsiteX19" fmla="*/ 978448 w 1373303"/>
                <a:gd name="connsiteY19" fmla="*/ 650544 h 1413974"/>
                <a:gd name="connsiteX20" fmla="*/ 1020012 w 1373303"/>
                <a:gd name="connsiteY20" fmla="*/ 660935 h 1413974"/>
                <a:gd name="connsiteX21" fmla="*/ 1051185 w 1373303"/>
                <a:gd name="connsiteY21" fmla="*/ 671326 h 1413974"/>
                <a:gd name="connsiteX22" fmla="*/ 1144703 w 1373303"/>
                <a:gd name="connsiteY22" fmla="*/ 754453 h 1413974"/>
                <a:gd name="connsiteX23" fmla="*/ 1175875 w 1373303"/>
                <a:gd name="connsiteY23" fmla="*/ 775235 h 1413974"/>
                <a:gd name="connsiteX24" fmla="*/ 1196657 w 1373303"/>
                <a:gd name="connsiteY24" fmla="*/ 806408 h 1413974"/>
                <a:gd name="connsiteX25" fmla="*/ 1248612 w 1373303"/>
                <a:gd name="connsiteY25" fmla="*/ 868753 h 1413974"/>
                <a:gd name="connsiteX26" fmla="*/ 1269394 w 1373303"/>
                <a:gd name="connsiteY26" fmla="*/ 941490 h 1413974"/>
                <a:gd name="connsiteX27" fmla="*/ 1300566 w 1373303"/>
                <a:gd name="connsiteY27" fmla="*/ 1035008 h 1413974"/>
                <a:gd name="connsiteX28" fmla="*/ 1310957 w 1373303"/>
                <a:gd name="connsiteY28" fmla="*/ 1066180 h 1413974"/>
                <a:gd name="connsiteX29" fmla="*/ 1331739 w 1373303"/>
                <a:gd name="connsiteY29" fmla="*/ 1149308 h 1413974"/>
                <a:gd name="connsiteX30" fmla="*/ 1352521 w 1373303"/>
                <a:gd name="connsiteY30" fmla="*/ 1211653 h 1413974"/>
                <a:gd name="connsiteX31" fmla="*/ 1373303 w 1373303"/>
                <a:gd name="connsiteY31" fmla="*/ 1336344 h 1413974"/>
                <a:gd name="connsiteX32" fmla="*/ 1342130 w 1373303"/>
                <a:gd name="connsiteY32" fmla="*/ 1357126 h 1413974"/>
                <a:gd name="connsiteX33" fmla="*/ 1238221 w 1373303"/>
                <a:gd name="connsiteY33" fmla="*/ 1346735 h 1413974"/>
                <a:gd name="connsiteX34" fmla="*/ 1051185 w 1373303"/>
                <a:gd name="connsiteY34" fmla="*/ 1336344 h 1413974"/>
                <a:gd name="connsiteX35" fmla="*/ 781021 w 1373303"/>
                <a:gd name="connsiteY35" fmla="*/ 1346735 h 1413974"/>
                <a:gd name="connsiteX36" fmla="*/ 718675 w 1373303"/>
                <a:gd name="connsiteY36" fmla="*/ 1357126 h 1413974"/>
                <a:gd name="connsiteX37" fmla="*/ 666721 w 1373303"/>
                <a:gd name="connsiteY37" fmla="*/ 1367517 h 1413974"/>
                <a:gd name="connsiteX38" fmla="*/ 573203 w 1373303"/>
                <a:gd name="connsiteY38" fmla="*/ 1377908 h 1413974"/>
                <a:gd name="connsiteX0" fmla="*/ 573203 w 1373303"/>
                <a:gd name="connsiteY0" fmla="*/ 1369383 h 1405449"/>
                <a:gd name="connsiteX1" fmla="*/ 510857 w 1373303"/>
                <a:gd name="connsiteY1" fmla="*/ 1379774 h 1405449"/>
                <a:gd name="connsiteX2" fmla="*/ 251085 w 1373303"/>
                <a:gd name="connsiteY2" fmla="*/ 1400555 h 1405449"/>
                <a:gd name="connsiteX3" fmla="*/ 2569 w 1373303"/>
                <a:gd name="connsiteY3" fmla="*/ 1405318 h 1405449"/>
                <a:gd name="connsiteX4" fmla="*/ 22485 w 1373303"/>
                <a:gd name="connsiteY4" fmla="*/ 1255083 h 1405449"/>
                <a:gd name="connsiteX5" fmla="*/ 126394 w 1373303"/>
                <a:gd name="connsiteY5" fmla="*/ 891401 h 1405449"/>
                <a:gd name="connsiteX6" fmla="*/ 344603 w 1373303"/>
                <a:gd name="connsiteY6" fmla="*/ 683583 h 1405449"/>
                <a:gd name="connsiteX7" fmla="*/ 498735 w 1373303"/>
                <a:gd name="connsiteY7" fmla="*/ 629247 h 1405449"/>
                <a:gd name="connsiteX8" fmla="*/ 458903 w 1373303"/>
                <a:gd name="connsiteY8" fmla="*/ 538110 h 1405449"/>
                <a:gd name="connsiteX9" fmla="*/ 458903 w 1373303"/>
                <a:gd name="connsiteY9" fmla="*/ 267946 h 1405449"/>
                <a:gd name="connsiteX10" fmla="*/ 608274 w 1373303"/>
                <a:gd name="connsiteY10" fmla="*/ 1463 h 1405449"/>
                <a:gd name="connsiteX11" fmla="*/ 889260 w 1373303"/>
                <a:gd name="connsiteY11" fmla="*/ 2329 h 1405449"/>
                <a:gd name="connsiteX12" fmla="*/ 936885 w 1373303"/>
                <a:gd name="connsiteY12" fmla="*/ 39346 h 1405449"/>
                <a:gd name="connsiteX13" fmla="*/ 1009621 w 1373303"/>
                <a:gd name="connsiteY13" fmla="*/ 132865 h 1405449"/>
                <a:gd name="connsiteX14" fmla="*/ 1030403 w 1373303"/>
                <a:gd name="connsiteY14" fmla="*/ 215992 h 1405449"/>
                <a:gd name="connsiteX15" fmla="*/ 1040794 w 1373303"/>
                <a:gd name="connsiteY15" fmla="*/ 319901 h 1405449"/>
                <a:gd name="connsiteX16" fmla="*/ 1030403 w 1373303"/>
                <a:gd name="connsiteY16" fmla="*/ 486155 h 1405449"/>
                <a:gd name="connsiteX17" fmla="*/ 999230 w 1373303"/>
                <a:gd name="connsiteY17" fmla="*/ 548501 h 1405449"/>
                <a:gd name="connsiteX18" fmla="*/ 968057 w 1373303"/>
                <a:gd name="connsiteY18" fmla="*/ 610846 h 1405449"/>
                <a:gd name="connsiteX19" fmla="*/ 978448 w 1373303"/>
                <a:gd name="connsiteY19" fmla="*/ 642019 h 1405449"/>
                <a:gd name="connsiteX20" fmla="*/ 1020012 w 1373303"/>
                <a:gd name="connsiteY20" fmla="*/ 652410 h 1405449"/>
                <a:gd name="connsiteX21" fmla="*/ 1051185 w 1373303"/>
                <a:gd name="connsiteY21" fmla="*/ 662801 h 1405449"/>
                <a:gd name="connsiteX22" fmla="*/ 1144703 w 1373303"/>
                <a:gd name="connsiteY22" fmla="*/ 745928 h 1405449"/>
                <a:gd name="connsiteX23" fmla="*/ 1175875 w 1373303"/>
                <a:gd name="connsiteY23" fmla="*/ 766710 h 1405449"/>
                <a:gd name="connsiteX24" fmla="*/ 1196657 w 1373303"/>
                <a:gd name="connsiteY24" fmla="*/ 797883 h 1405449"/>
                <a:gd name="connsiteX25" fmla="*/ 1248612 w 1373303"/>
                <a:gd name="connsiteY25" fmla="*/ 860228 h 1405449"/>
                <a:gd name="connsiteX26" fmla="*/ 1269394 w 1373303"/>
                <a:gd name="connsiteY26" fmla="*/ 932965 h 1405449"/>
                <a:gd name="connsiteX27" fmla="*/ 1300566 w 1373303"/>
                <a:gd name="connsiteY27" fmla="*/ 1026483 h 1405449"/>
                <a:gd name="connsiteX28" fmla="*/ 1310957 w 1373303"/>
                <a:gd name="connsiteY28" fmla="*/ 1057655 h 1405449"/>
                <a:gd name="connsiteX29" fmla="*/ 1331739 w 1373303"/>
                <a:gd name="connsiteY29" fmla="*/ 1140783 h 1405449"/>
                <a:gd name="connsiteX30" fmla="*/ 1352521 w 1373303"/>
                <a:gd name="connsiteY30" fmla="*/ 1203128 h 1405449"/>
                <a:gd name="connsiteX31" fmla="*/ 1373303 w 1373303"/>
                <a:gd name="connsiteY31" fmla="*/ 1327819 h 1405449"/>
                <a:gd name="connsiteX32" fmla="*/ 1342130 w 1373303"/>
                <a:gd name="connsiteY32" fmla="*/ 1348601 h 1405449"/>
                <a:gd name="connsiteX33" fmla="*/ 1238221 w 1373303"/>
                <a:gd name="connsiteY33" fmla="*/ 1338210 h 1405449"/>
                <a:gd name="connsiteX34" fmla="*/ 1051185 w 1373303"/>
                <a:gd name="connsiteY34" fmla="*/ 1327819 h 1405449"/>
                <a:gd name="connsiteX35" fmla="*/ 781021 w 1373303"/>
                <a:gd name="connsiteY35" fmla="*/ 1338210 h 1405449"/>
                <a:gd name="connsiteX36" fmla="*/ 718675 w 1373303"/>
                <a:gd name="connsiteY36" fmla="*/ 1348601 h 1405449"/>
                <a:gd name="connsiteX37" fmla="*/ 666721 w 1373303"/>
                <a:gd name="connsiteY37" fmla="*/ 1358992 h 1405449"/>
                <a:gd name="connsiteX38" fmla="*/ 573203 w 1373303"/>
                <a:gd name="connsiteY38" fmla="*/ 1369383 h 1405449"/>
                <a:gd name="connsiteX0" fmla="*/ 573203 w 1373303"/>
                <a:gd name="connsiteY0" fmla="*/ 1381002 h 1417068"/>
                <a:gd name="connsiteX1" fmla="*/ 510857 w 1373303"/>
                <a:gd name="connsiteY1" fmla="*/ 1391393 h 1417068"/>
                <a:gd name="connsiteX2" fmla="*/ 251085 w 1373303"/>
                <a:gd name="connsiteY2" fmla="*/ 1412174 h 1417068"/>
                <a:gd name="connsiteX3" fmla="*/ 2569 w 1373303"/>
                <a:gd name="connsiteY3" fmla="*/ 1416937 h 1417068"/>
                <a:gd name="connsiteX4" fmla="*/ 22485 w 1373303"/>
                <a:gd name="connsiteY4" fmla="*/ 1266702 h 1417068"/>
                <a:gd name="connsiteX5" fmla="*/ 126394 w 1373303"/>
                <a:gd name="connsiteY5" fmla="*/ 903020 h 1417068"/>
                <a:gd name="connsiteX6" fmla="*/ 344603 w 1373303"/>
                <a:gd name="connsiteY6" fmla="*/ 695202 h 1417068"/>
                <a:gd name="connsiteX7" fmla="*/ 498735 w 1373303"/>
                <a:gd name="connsiteY7" fmla="*/ 640866 h 1417068"/>
                <a:gd name="connsiteX8" fmla="*/ 458903 w 1373303"/>
                <a:gd name="connsiteY8" fmla="*/ 549729 h 1417068"/>
                <a:gd name="connsiteX9" fmla="*/ 458903 w 1373303"/>
                <a:gd name="connsiteY9" fmla="*/ 279565 h 1417068"/>
                <a:gd name="connsiteX10" fmla="*/ 608274 w 1373303"/>
                <a:gd name="connsiteY10" fmla="*/ 13082 h 1417068"/>
                <a:gd name="connsiteX11" fmla="*/ 889260 w 1373303"/>
                <a:gd name="connsiteY11" fmla="*/ 13948 h 1417068"/>
                <a:gd name="connsiteX12" fmla="*/ 936885 w 1373303"/>
                <a:gd name="connsiteY12" fmla="*/ 50965 h 1417068"/>
                <a:gd name="connsiteX13" fmla="*/ 1009621 w 1373303"/>
                <a:gd name="connsiteY13" fmla="*/ 144484 h 1417068"/>
                <a:gd name="connsiteX14" fmla="*/ 1030403 w 1373303"/>
                <a:gd name="connsiteY14" fmla="*/ 227611 h 1417068"/>
                <a:gd name="connsiteX15" fmla="*/ 1040794 w 1373303"/>
                <a:gd name="connsiteY15" fmla="*/ 331520 h 1417068"/>
                <a:gd name="connsiteX16" fmla="*/ 1030403 w 1373303"/>
                <a:gd name="connsiteY16" fmla="*/ 497774 h 1417068"/>
                <a:gd name="connsiteX17" fmla="*/ 999230 w 1373303"/>
                <a:gd name="connsiteY17" fmla="*/ 560120 h 1417068"/>
                <a:gd name="connsiteX18" fmla="*/ 968057 w 1373303"/>
                <a:gd name="connsiteY18" fmla="*/ 622465 h 1417068"/>
                <a:gd name="connsiteX19" fmla="*/ 978448 w 1373303"/>
                <a:gd name="connsiteY19" fmla="*/ 653638 h 1417068"/>
                <a:gd name="connsiteX20" fmla="*/ 1020012 w 1373303"/>
                <a:gd name="connsiteY20" fmla="*/ 664029 h 1417068"/>
                <a:gd name="connsiteX21" fmla="*/ 1051185 w 1373303"/>
                <a:gd name="connsiteY21" fmla="*/ 674420 h 1417068"/>
                <a:gd name="connsiteX22" fmla="*/ 1144703 w 1373303"/>
                <a:gd name="connsiteY22" fmla="*/ 757547 h 1417068"/>
                <a:gd name="connsiteX23" fmla="*/ 1175875 w 1373303"/>
                <a:gd name="connsiteY23" fmla="*/ 778329 h 1417068"/>
                <a:gd name="connsiteX24" fmla="*/ 1196657 w 1373303"/>
                <a:gd name="connsiteY24" fmla="*/ 809502 h 1417068"/>
                <a:gd name="connsiteX25" fmla="*/ 1248612 w 1373303"/>
                <a:gd name="connsiteY25" fmla="*/ 871847 h 1417068"/>
                <a:gd name="connsiteX26" fmla="*/ 1269394 w 1373303"/>
                <a:gd name="connsiteY26" fmla="*/ 944584 h 1417068"/>
                <a:gd name="connsiteX27" fmla="*/ 1300566 w 1373303"/>
                <a:gd name="connsiteY27" fmla="*/ 1038102 h 1417068"/>
                <a:gd name="connsiteX28" fmla="*/ 1310957 w 1373303"/>
                <a:gd name="connsiteY28" fmla="*/ 1069274 h 1417068"/>
                <a:gd name="connsiteX29" fmla="*/ 1331739 w 1373303"/>
                <a:gd name="connsiteY29" fmla="*/ 1152402 h 1417068"/>
                <a:gd name="connsiteX30" fmla="*/ 1352521 w 1373303"/>
                <a:gd name="connsiteY30" fmla="*/ 1214747 h 1417068"/>
                <a:gd name="connsiteX31" fmla="*/ 1373303 w 1373303"/>
                <a:gd name="connsiteY31" fmla="*/ 1339438 h 1417068"/>
                <a:gd name="connsiteX32" fmla="*/ 1342130 w 1373303"/>
                <a:gd name="connsiteY32" fmla="*/ 1360220 h 1417068"/>
                <a:gd name="connsiteX33" fmla="*/ 1238221 w 1373303"/>
                <a:gd name="connsiteY33" fmla="*/ 1349829 h 1417068"/>
                <a:gd name="connsiteX34" fmla="*/ 1051185 w 1373303"/>
                <a:gd name="connsiteY34" fmla="*/ 1339438 h 1417068"/>
                <a:gd name="connsiteX35" fmla="*/ 781021 w 1373303"/>
                <a:gd name="connsiteY35" fmla="*/ 1349829 h 1417068"/>
                <a:gd name="connsiteX36" fmla="*/ 718675 w 1373303"/>
                <a:gd name="connsiteY36" fmla="*/ 1360220 h 1417068"/>
                <a:gd name="connsiteX37" fmla="*/ 666721 w 1373303"/>
                <a:gd name="connsiteY37" fmla="*/ 1370611 h 1417068"/>
                <a:gd name="connsiteX38" fmla="*/ 573203 w 1373303"/>
                <a:gd name="connsiteY38" fmla="*/ 1381002 h 1417068"/>
                <a:gd name="connsiteX0" fmla="*/ 573203 w 1373303"/>
                <a:gd name="connsiteY0" fmla="*/ 1395812 h 1431878"/>
                <a:gd name="connsiteX1" fmla="*/ 510857 w 1373303"/>
                <a:gd name="connsiteY1" fmla="*/ 1406203 h 1431878"/>
                <a:gd name="connsiteX2" fmla="*/ 251085 w 1373303"/>
                <a:gd name="connsiteY2" fmla="*/ 1426984 h 1431878"/>
                <a:gd name="connsiteX3" fmla="*/ 2569 w 1373303"/>
                <a:gd name="connsiteY3" fmla="*/ 1431747 h 1431878"/>
                <a:gd name="connsiteX4" fmla="*/ 22485 w 1373303"/>
                <a:gd name="connsiteY4" fmla="*/ 1281512 h 1431878"/>
                <a:gd name="connsiteX5" fmla="*/ 126394 w 1373303"/>
                <a:gd name="connsiteY5" fmla="*/ 917830 h 1431878"/>
                <a:gd name="connsiteX6" fmla="*/ 344603 w 1373303"/>
                <a:gd name="connsiteY6" fmla="*/ 710012 h 1431878"/>
                <a:gd name="connsiteX7" fmla="*/ 498735 w 1373303"/>
                <a:gd name="connsiteY7" fmla="*/ 655676 h 1431878"/>
                <a:gd name="connsiteX8" fmla="*/ 458903 w 1373303"/>
                <a:gd name="connsiteY8" fmla="*/ 564539 h 1431878"/>
                <a:gd name="connsiteX9" fmla="*/ 458903 w 1373303"/>
                <a:gd name="connsiteY9" fmla="*/ 294375 h 1431878"/>
                <a:gd name="connsiteX10" fmla="*/ 608274 w 1373303"/>
                <a:gd name="connsiteY10" fmla="*/ 27892 h 1431878"/>
                <a:gd name="connsiteX11" fmla="*/ 889260 w 1373303"/>
                <a:gd name="connsiteY11" fmla="*/ 28758 h 1431878"/>
                <a:gd name="connsiteX12" fmla="*/ 936885 w 1373303"/>
                <a:gd name="connsiteY12" fmla="*/ 65775 h 1431878"/>
                <a:gd name="connsiteX13" fmla="*/ 1009621 w 1373303"/>
                <a:gd name="connsiteY13" fmla="*/ 159294 h 1431878"/>
                <a:gd name="connsiteX14" fmla="*/ 1030403 w 1373303"/>
                <a:gd name="connsiteY14" fmla="*/ 242421 h 1431878"/>
                <a:gd name="connsiteX15" fmla="*/ 1040794 w 1373303"/>
                <a:gd name="connsiteY15" fmla="*/ 346330 h 1431878"/>
                <a:gd name="connsiteX16" fmla="*/ 1030403 w 1373303"/>
                <a:gd name="connsiteY16" fmla="*/ 512584 h 1431878"/>
                <a:gd name="connsiteX17" fmla="*/ 999230 w 1373303"/>
                <a:gd name="connsiteY17" fmla="*/ 574930 h 1431878"/>
                <a:gd name="connsiteX18" fmla="*/ 968057 w 1373303"/>
                <a:gd name="connsiteY18" fmla="*/ 637275 h 1431878"/>
                <a:gd name="connsiteX19" fmla="*/ 978448 w 1373303"/>
                <a:gd name="connsiteY19" fmla="*/ 668448 h 1431878"/>
                <a:gd name="connsiteX20" fmla="*/ 1020012 w 1373303"/>
                <a:gd name="connsiteY20" fmla="*/ 678839 h 1431878"/>
                <a:gd name="connsiteX21" fmla="*/ 1051185 w 1373303"/>
                <a:gd name="connsiteY21" fmla="*/ 689230 h 1431878"/>
                <a:gd name="connsiteX22" fmla="*/ 1144703 w 1373303"/>
                <a:gd name="connsiteY22" fmla="*/ 772357 h 1431878"/>
                <a:gd name="connsiteX23" fmla="*/ 1175875 w 1373303"/>
                <a:gd name="connsiteY23" fmla="*/ 793139 h 1431878"/>
                <a:gd name="connsiteX24" fmla="*/ 1196657 w 1373303"/>
                <a:gd name="connsiteY24" fmla="*/ 824312 h 1431878"/>
                <a:gd name="connsiteX25" fmla="*/ 1248612 w 1373303"/>
                <a:gd name="connsiteY25" fmla="*/ 886657 h 1431878"/>
                <a:gd name="connsiteX26" fmla="*/ 1269394 w 1373303"/>
                <a:gd name="connsiteY26" fmla="*/ 959394 h 1431878"/>
                <a:gd name="connsiteX27" fmla="*/ 1300566 w 1373303"/>
                <a:gd name="connsiteY27" fmla="*/ 1052912 h 1431878"/>
                <a:gd name="connsiteX28" fmla="*/ 1310957 w 1373303"/>
                <a:gd name="connsiteY28" fmla="*/ 1084084 h 1431878"/>
                <a:gd name="connsiteX29" fmla="*/ 1331739 w 1373303"/>
                <a:gd name="connsiteY29" fmla="*/ 1167212 h 1431878"/>
                <a:gd name="connsiteX30" fmla="*/ 1352521 w 1373303"/>
                <a:gd name="connsiteY30" fmla="*/ 1229557 h 1431878"/>
                <a:gd name="connsiteX31" fmla="*/ 1373303 w 1373303"/>
                <a:gd name="connsiteY31" fmla="*/ 1354248 h 1431878"/>
                <a:gd name="connsiteX32" fmla="*/ 1342130 w 1373303"/>
                <a:gd name="connsiteY32" fmla="*/ 1375030 h 1431878"/>
                <a:gd name="connsiteX33" fmla="*/ 1238221 w 1373303"/>
                <a:gd name="connsiteY33" fmla="*/ 1364639 h 1431878"/>
                <a:gd name="connsiteX34" fmla="*/ 1051185 w 1373303"/>
                <a:gd name="connsiteY34" fmla="*/ 1354248 h 1431878"/>
                <a:gd name="connsiteX35" fmla="*/ 781021 w 1373303"/>
                <a:gd name="connsiteY35" fmla="*/ 1364639 h 1431878"/>
                <a:gd name="connsiteX36" fmla="*/ 718675 w 1373303"/>
                <a:gd name="connsiteY36" fmla="*/ 1375030 h 1431878"/>
                <a:gd name="connsiteX37" fmla="*/ 666721 w 1373303"/>
                <a:gd name="connsiteY37" fmla="*/ 1385421 h 1431878"/>
                <a:gd name="connsiteX38" fmla="*/ 573203 w 1373303"/>
                <a:gd name="connsiteY38" fmla="*/ 1395812 h 1431878"/>
                <a:gd name="connsiteX0" fmla="*/ 573203 w 1373303"/>
                <a:gd name="connsiteY0" fmla="*/ 1409102 h 1445168"/>
                <a:gd name="connsiteX1" fmla="*/ 510857 w 1373303"/>
                <a:gd name="connsiteY1" fmla="*/ 1419493 h 1445168"/>
                <a:gd name="connsiteX2" fmla="*/ 251085 w 1373303"/>
                <a:gd name="connsiteY2" fmla="*/ 1440274 h 1445168"/>
                <a:gd name="connsiteX3" fmla="*/ 2569 w 1373303"/>
                <a:gd name="connsiteY3" fmla="*/ 1445037 h 1445168"/>
                <a:gd name="connsiteX4" fmla="*/ 22485 w 1373303"/>
                <a:gd name="connsiteY4" fmla="*/ 1294802 h 1445168"/>
                <a:gd name="connsiteX5" fmla="*/ 126394 w 1373303"/>
                <a:gd name="connsiteY5" fmla="*/ 931120 h 1445168"/>
                <a:gd name="connsiteX6" fmla="*/ 344603 w 1373303"/>
                <a:gd name="connsiteY6" fmla="*/ 723302 h 1445168"/>
                <a:gd name="connsiteX7" fmla="*/ 498735 w 1373303"/>
                <a:gd name="connsiteY7" fmla="*/ 668966 h 1445168"/>
                <a:gd name="connsiteX8" fmla="*/ 458903 w 1373303"/>
                <a:gd name="connsiteY8" fmla="*/ 577829 h 1445168"/>
                <a:gd name="connsiteX9" fmla="*/ 458903 w 1373303"/>
                <a:gd name="connsiteY9" fmla="*/ 307665 h 1445168"/>
                <a:gd name="connsiteX10" fmla="*/ 608274 w 1373303"/>
                <a:gd name="connsiteY10" fmla="*/ 41182 h 1445168"/>
                <a:gd name="connsiteX11" fmla="*/ 889260 w 1373303"/>
                <a:gd name="connsiteY11" fmla="*/ 42048 h 1445168"/>
                <a:gd name="connsiteX12" fmla="*/ 936885 w 1373303"/>
                <a:gd name="connsiteY12" fmla="*/ 79065 h 1445168"/>
                <a:gd name="connsiteX13" fmla="*/ 1009621 w 1373303"/>
                <a:gd name="connsiteY13" fmla="*/ 172584 h 1445168"/>
                <a:gd name="connsiteX14" fmla="*/ 1030403 w 1373303"/>
                <a:gd name="connsiteY14" fmla="*/ 255711 h 1445168"/>
                <a:gd name="connsiteX15" fmla="*/ 1040794 w 1373303"/>
                <a:gd name="connsiteY15" fmla="*/ 359620 h 1445168"/>
                <a:gd name="connsiteX16" fmla="*/ 1030403 w 1373303"/>
                <a:gd name="connsiteY16" fmla="*/ 525874 h 1445168"/>
                <a:gd name="connsiteX17" fmla="*/ 999230 w 1373303"/>
                <a:gd name="connsiteY17" fmla="*/ 588220 h 1445168"/>
                <a:gd name="connsiteX18" fmla="*/ 968057 w 1373303"/>
                <a:gd name="connsiteY18" fmla="*/ 650565 h 1445168"/>
                <a:gd name="connsiteX19" fmla="*/ 978448 w 1373303"/>
                <a:gd name="connsiteY19" fmla="*/ 681738 h 1445168"/>
                <a:gd name="connsiteX20" fmla="*/ 1020012 w 1373303"/>
                <a:gd name="connsiteY20" fmla="*/ 692129 h 1445168"/>
                <a:gd name="connsiteX21" fmla="*/ 1051185 w 1373303"/>
                <a:gd name="connsiteY21" fmla="*/ 702520 h 1445168"/>
                <a:gd name="connsiteX22" fmla="*/ 1144703 w 1373303"/>
                <a:gd name="connsiteY22" fmla="*/ 785647 h 1445168"/>
                <a:gd name="connsiteX23" fmla="*/ 1175875 w 1373303"/>
                <a:gd name="connsiteY23" fmla="*/ 806429 h 1445168"/>
                <a:gd name="connsiteX24" fmla="*/ 1196657 w 1373303"/>
                <a:gd name="connsiteY24" fmla="*/ 837602 h 1445168"/>
                <a:gd name="connsiteX25" fmla="*/ 1248612 w 1373303"/>
                <a:gd name="connsiteY25" fmla="*/ 899947 h 1445168"/>
                <a:gd name="connsiteX26" fmla="*/ 1269394 w 1373303"/>
                <a:gd name="connsiteY26" fmla="*/ 972684 h 1445168"/>
                <a:gd name="connsiteX27" fmla="*/ 1300566 w 1373303"/>
                <a:gd name="connsiteY27" fmla="*/ 1066202 h 1445168"/>
                <a:gd name="connsiteX28" fmla="*/ 1310957 w 1373303"/>
                <a:gd name="connsiteY28" fmla="*/ 1097374 h 1445168"/>
                <a:gd name="connsiteX29" fmla="*/ 1331739 w 1373303"/>
                <a:gd name="connsiteY29" fmla="*/ 1180502 h 1445168"/>
                <a:gd name="connsiteX30" fmla="*/ 1352521 w 1373303"/>
                <a:gd name="connsiteY30" fmla="*/ 1242847 h 1445168"/>
                <a:gd name="connsiteX31" fmla="*/ 1373303 w 1373303"/>
                <a:gd name="connsiteY31" fmla="*/ 1367538 h 1445168"/>
                <a:gd name="connsiteX32" fmla="*/ 1342130 w 1373303"/>
                <a:gd name="connsiteY32" fmla="*/ 1388320 h 1445168"/>
                <a:gd name="connsiteX33" fmla="*/ 1238221 w 1373303"/>
                <a:gd name="connsiteY33" fmla="*/ 1377929 h 1445168"/>
                <a:gd name="connsiteX34" fmla="*/ 1051185 w 1373303"/>
                <a:gd name="connsiteY34" fmla="*/ 1367538 h 1445168"/>
                <a:gd name="connsiteX35" fmla="*/ 781021 w 1373303"/>
                <a:gd name="connsiteY35" fmla="*/ 1377929 h 1445168"/>
                <a:gd name="connsiteX36" fmla="*/ 718675 w 1373303"/>
                <a:gd name="connsiteY36" fmla="*/ 1388320 h 1445168"/>
                <a:gd name="connsiteX37" fmla="*/ 666721 w 1373303"/>
                <a:gd name="connsiteY37" fmla="*/ 1398711 h 1445168"/>
                <a:gd name="connsiteX38" fmla="*/ 573203 w 1373303"/>
                <a:gd name="connsiteY38" fmla="*/ 1409102 h 1445168"/>
                <a:gd name="connsiteX0" fmla="*/ 573203 w 1373303"/>
                <a:gd name="connsiteY0" fmla="*/ 1400733 h 1436799"/>
                <a:gd name="connsiteX1" fmla="*/ 510857 w 1373303"/>
                <a:gd name="connsiteY1" fmla="*/ 1411124 h 1436799"/>
                <a:gd name="connsiteX2" fmla="*/ 251085 w 1373303"/>
                <a:gd name="connsiteY2" fmla="*/ 1431905 h 1436799"/>
                <a:gd name="connsiteX3" fmla="*/ 2569 w 1373303"/>
                <a:gd name="connsiteY3" fmla="*/ 1436668 h 1436799"/>
                <a:gd name="connsiteX4" fmla="*/ 22485 w 1373303"/>
                <a:gd name="connsiteY4" fmla="*/ 1286433 h 1436799"/>
                <a:gd name="connsiteX5" fmla="*/ 126394 w 1373303"/>
                <a:gd name="connsiteY5" fmla="*/ 922751 h 1436799"/>
                <a:gd name="connsiteX6" fmla="*/ 344603 w 1373303"/>
                <a:gd name="connsiteY6" fmla="*/ 714933 h 1436799"/>
                <a:gd name="connsiteX7" fmla="*/ 498735 w 1373303"/>
                <a:gd name="connsiteY7" fmla="*/ 660597 h 1436799"/>
                <a:gd name="connsiteX8" fmla="*/ 458903 w 1373303"/>
                <a:gd name="connsiteY8" fmla="*/ 569460 h 1436799"/>
                <a:gd name="connsiteX9" fmla="*/ 458903 w 1373303"/>
                <a:gd name="connsiteY9" fmla="*/ 299296 h 1436799"/>
                <a:gd name="connsiteX10" fmla="*/ 608274 w 1373303"/>
                <a:gd name="connsiteY10" fmla="*/ 32813 h 1436799"/>
                <a:gd name="connsiteX11" fmla="*/ 889260 w 1373303"/>
                <a:gd name="connsiteY11" fmla="*/ 33679 h 1436799"/>
                <a:gd name="connsiteX12" fmla="*/ 936885 w 1373303"/>
                <a:gd name="connsiteY12" fmla="*/ 70696 h 1436799"/>
                <a:gd name="connsiteX13" fmla="*/ 1009621 w 1373303"/>
                <a:gd name="connsiteY13" fmla="*/ 164215 h 1436799"/>
                <a:gd name="connsiteX14" fmla="*/ 1030403 w 1373303"/>
                <a:gd name="connsiteY14" fmla="*/ 247342 h 1436799"/>
                <a:gd name="connsiteX15" fmla="*/ 1040794 w 1373303"/>
                <a:gd name="connsiteY15" fmla="*/ 351251 h 1436799"/>
                <a:gd name="connsiteX16" fmla="*/ 1030403 w 1373303"/>
                <a:gd name="connsiteY16" fmla="*/ 517505 h 1436799"/>
                <a:gd name="connsiteX17" fmla="*/ 999230 w 1373303"/>
                <a:gd name="connsiteY17" fmla="*/ 579851 h 1436799"/>
                <a:gd name="connsiteX18" fmla="*/ 968057 w 1373303"/>
                <a:gd name="connsiteY18" fmla="*/ 642196 h 1436799"/>
                <a:gd name="connsiteX19" fmla="*/ 978448 w 1373303"/>
                <a:gd name="connsiteY19" fmla="*/ 673369 h 1436799"/>
                <a:gd name="connsiteX20" fmla="*/ 1020012 w 1373303"/>
                <a:gd name="connsiteY20" fmla="*/ 683760 h 1436799"/>
                <a:gd name="connsiteX21" fmla="*/ 1051185 w 1373303"/>
                <a:gd name="connsiteY21" fmla="*/ 694151 h 1436799"/>
                <a:gd name="connsiteX22" fmla="*/ 1144703 w 1373303"/>
                <a:gd name="connsiteY22" fmla="*/ 777278 h 1436799"/>
                <a:gd name="connsiteX23" fmla="*/ 1175875 w 1373303"/>
                <a:gd name="connsiteY23" fmla="*/ 798060 h 1436799"/>
                <a:gd name="connsiteX24" fmla="*/ 1196657 w 1373303"/>
                <a:gd name="connsiteY24" fmla="*/ 829233 h 1436799"/>
                <a:gd name="connsiteX25" fmla="*/ 1248612 w 1373303"/>
                <a:gd name="connsiteY25" fmla="*/ 891578 h 1436799"/>
                <a:gd name="connsiteX26" fmla="*/ 1269394 w 1373303"/>
                <a:gd name="connsiteY26" fmla="*/ 964315 h 1436799"/>
                <a:gd name="connsiteX27" fmla="*/ 1300566 w 1373303"/>
                <a:gd name="connsiteY27" fmla="*/ 1057833 h 1436799"/>
                <a:gd name="connsiteX28" fmla="*/ 1310957 w 1373303"/>
                <a:gd name="connsiteY28" fmla="*/ 1089005 h 1436799"/>
                <a:gd name="connsiteX29" fmla="*/ 1331739 w 1373303"/>
                <a:gd name="connsiteY29" fmla="*/ 1172133 h 1436799"/>
                <a:gd name="connsiteX30" fmla="*/ 1352521 w 1373303"/>
                <a:gd name="connsiteY30" fmla="*/ 1234478 h 1436799"/>
                <a:gd name="connsiteX31" fmla="*/ 1373303 w 1373303"/>
                <a:gd name="connsiteY31" fmla="*/ 1359169 h 1436799"/>
                <a:gd name="connsiteX32" fmla="*/ 1342130 w 1373303"/>
                <a:gd name="connsiteY32" fmla="*/ 1379951 h 1436799"/>
                <a:gd name="connsiteX33" fmla="*/ 1238221 w 1373303"/>
                <a:gd name="connsiteY33" fmla="*/ 1369560 h 1436799"/>
                <a:gd name="connsiteX34" fmla="*/ 1051185 w 1373303"/>
                <a:gd name="connsiteY34" fmla="*/ 1359169 h 1436799"/>
                <a:gd name="connsiteX35" fmla="*/ 781021 w 1373303"/>
                <a:gd name="connsiteY35" fmla="*/ 1369560 h 1436799"/>
                <a:gd name="connsiteX36" fmla="*/ 718675 w 1373303"/>
                <a:gd name="connsiteY36" fmla="*/ 1379951 h 1436799"/>
                <a:gd name="connsiteX37" fmla="*/ 666721 w 1373303"/>
                <a:gd name="connsiteY37" fmla="*/ 1390342 h 1436799"/>
                <a:gd name="connsiteX38" fmla="*/ 573203 w 1373303"/>
                <a:gd name="connsiteY38" fmla="*/ 1400733 h 1436799"/>
                <a:gd name="connsiteX0" fmla="*/ 573203 w 1373303"/>
                <a:gd name="connsiteY0" fmla="*/ 1406309 h 1442375"/>
                <a:gd name="connsiteX1" fmla="*/ 510857 w 1373303"/>
                <a:gd name="connsiteY1" fmla="*/ 1416700 h 1442375"/>
                <a:gd name="connsiteX2" fmla="*/ 251085 w 1373303"/>
                <a:gd name="connsiteY2" fmla="*/ 1437481 h 1442375"/>
                <a:gd name="connsiteX3" fmla="*/ 2569 w 1373303"/>
                <a:gd name="connsiteY3" fmla="*/ 1442244 h 1442375"/>
                <a:gd name="connsiteX4" fmla="*/ 22485 w 1373303"/>
                <a:gd name="connsiteY4" fmla="*/ 1292009 h 1442375"/>
                <a:gd name="connsiteX5" fmla="*/ 126394 w 1373303"/>
                <a:gd name="connsiteY5" fmla="*/ 928327 h 1442375"/>
                <a:gd name="connsiteX6" fmla="*/ 344603 w 1373303"/>
                <a:gd name="connsiteY6" fmla="*/ 720509 h 1442375"/>
                <a:gd name="connsiteX7" fmla="*/ 498735 w 1373303"/>
                <a:gd name="connsiteY7" fmla="*/ 666173 h 1442375"/>
                <a:gd name="connsiteX8" fmla="*/ 458903 w 1373303"/>
                <a:gd name="connsiteY8" fmla="*/ 575036 h 1442375"/>
                <a:gd name="connsiteX9" fmla="*/ 458903 w 1373303"/>
                <a:gd name="connsiteY9" fmla="*/ 304872 h 1442375"/>
                <a:gd name="connsiteX10" fmla="*/ 608274 w 1373303"/>
                <a:gd name="connsiteY10" fmla="*/ 38389 h 1442375"/>
                <a:gd name="connsiteX11" fmla="*/ 889260 w 1373303"/>
                <a:gd name="connsiteY11" fmla="*/ 39255 h 1442375"/>
                <a:gd name="connsiteX12" fmla="*/ 936885 w 1373303"/>
                <a:gd name="connsiteY12" fmla="*/ 76272 h 1442375"/>
                <a:gd name="connsiteX13" fmla="*/ 1009621 w 1373303"/>
                <a:gd name="connsiteY13" fmla="*/ 169791 h 1442375"/>
                <a:gd name="connsiteX14" fmla="*/ 1030403 w 1373303"/>
                <a:gd name="connsiteY14" fmla="*/ 252918 h 1442375"/>
                <a:gd name="connsiteX15" fmla="*/ 1040794 w 1373303"/>
                <a:gd name="connsiteY15" fmla="*/ 356827 h 1442375"/>
                <a:gd name="connsiteX16" fmla="*/ 1030403 w 1373303"/>
                <a:gd name="connsiteY16" fmla="*/ 523081 h 1442375"/>
                <a:gd name="connsiteX17" fmla="*/ 999230 w 1373303"/>
                <a:gd name="connsiteY17" fmla="*/ 585427 h 1442375"/>
                <a:gd name="connsiteX18" fmla="*/ 968057 w 1373303"/>
                <a:gd name="connsiteY18" fmla="*/ 647772 h 1442375"/>
                <a:gd name="connsiteX19" fmla="*/ 978448 w 1373303"/>
                <a:gd name="connsiteY19" fmla="*/ 678945 h 1442375"/>
                <a:gd name="connsiteX20" fmla="*/ 1020012 w 1373303"/>
                <a:gd name="connsiteY20" fmla="*/ 689336 h 1442375"/>
                <a:gd name="connsiteX21" fmla="*/ 1051185 w 1373303"/>
                <a:gd name="connsiteY21" fmla="*/ 699727 h 1442375"/>
                <a:gd name="connsiteX22" fmla="*/ 1144703 w 1373303"/>
                <a:gd name="connsiteY22" fmla="*/ 782854 h 1442375"/>
                <a:gd name="connsiteX23" fmla="*/ 1175875 w 1373303"/>
                <a:gd name="connsiteY23" fmla="*/ 803636 h 1442375"/>
                <a:gd name="connsiteX24" fmla="*/ 1196657 w 1373303"/>
                <a:gd name="connsiteY24" fmla="*/ 834809 h 1442375"/>
                <a:gd name="connsiteX25" fmla="*/ 1248612 w 1373303"/>
                <a:gd name="connsiteY25" fmla="*/ 897154 h 1442375"/>
                <a:gd name="connsiteX26" fmla="*/ 1269394 w 1373303"/>
                <a:gd name="connsiteY26" fmla="*/ 969891 h 1442375"/>
                <a:gd name="connsiteX27" fmla="*/ 1300566 w 1373303"/>
                <a:gd name="connsiteY27" fmla="*/ 1063409 h 1442375"/>
                <a:gd name="connsiteX28" fmla="*/ 1310957 w 1373303"/>
                <a:gd name="connsiteY28" fmla="*/ 1094581 h 1442375"/>
                <a:gd name="connsiteX29" fmla="*/ 1331739 w 1373303"/>
                <a:gd name="connsiteY29" fmla="*/ 1177709 h 1442375"/>
                <a:gd name="connsiteX30" fmla="*/ 1352521 w 1373303"/>
                <a:gd name="connsiteY30" fmla="*/ 1240054 h 1442375"/>
                <a:gd name="connsiteX31" fmla="*/ 1373303 w 1373303"/>
                <a:gd name="connsiteY31" fmla="*/ 1364745 h 1442375"/>
                <a:gd name="connsiteX32" fmla="*/ 1342130 w 1373303"/>
                <a:gd name="connsiteY32" fmla="*/ 1385527 h 1442375"/>
                <a:gd name="connsiteX33" fmla="*/ 1238221 w 1373303"/>
                <a:gd name="connsiteY33" fmla="*/ 1375136 h 1442375"/>
                <a:gd name="connsiteX34" fmla="*/ 1051185 w 1373303"/>
                <a:gd name="connsiteY34" fmla="*/ 1364745 h 1442375"/>
                <a:gd name="connsiteX35" fmla="*/ 781021 w 1373303"/>
                <a:gd name="connsiteY35" fmla="*/ 1375136 h 1442375"/>
                <a:gd name="connsiteX36" fmla="*/ 718675 w 1373303"/>
                <a:gd name="connsiteY36" fmla="*/ 1385527 h 1442375"/>
                <a:gd name="connsiteX37" fmla="*/ 666721 w 1373303"/>
                <a:gd name="connsiteY37" fmla="*/ 1395918 h 1442375"/>
                <a:gd name="connsiteX38" fmla="*/ 573203 w 1373303"/>
                <a:gd name="connsiteY38" fmla="*/ 1406309 h 1442375"/>
                <a:gd name="connsiteX0" fmla="*/ 573203 w 1373303"/>
                <a:gd name="connsiteY0" fmla="*/ 1410564 h 1446630"/>
                <a:gd name="connsiteX1" fmla="*/ 510857 w 1373303"/>
                <a:gd name="connsiteY1" fmla="*/ 1420955 h 1446630"/>
                <a:gd name="connsiteX2" fmla="*/ 251085 w 1373303"/>
                <a:gd name="connsiteY2" fmla="*/ 1441736 h 1446630"/>
                <a:gd name="connsiteX3" fmla="*/ 2569 w 1373303"/>
                <a:gd name="connsiteY3" fmla="*/ 1446499 h 1446630"/>
                <a:gd name="connsiteX4" fmla="*/ 22485 w 1373303"/>
                <a:gd name="connsiteY4" fmla="*/ 1296264 h 1446630"/>
                <a:gd name="connsiteX5" fmla="*/ 126394 w 1373303"/>
                <a:gd name="connsiteY5" fmla="*/ 932582 h 1446630"/>
                <a:gd name="connsiteX6" fmla="*/ 344603 w 1373303"/>
                <a:gd name="connsiteY6" fmla="*/ 724764 h 1446630"/>
                <a:gd name="connsiteX7" fmla="*/ 498735 w 1373303"/>
                <a:gd name="connsiteY7" fmla="*/ 670428 h 1446630"/>
                <a:gd name="connsiteX8" fmla="*/ 458903 w 1373303"/>
                <a:gd name="connsiteY8" fmla="*/ 579291 h 1446630"/>
                <a:gd name="connsiteX9" fmla="*/ 458903 w 1373303"/>
                <a:gd name="connsiteY9" fmla="*/ 309127 h 1446630"/>
                <a:gd name="connsiteX10" fmla="*/ 608274 w 1373303"/>
                <a:gd name="connsiteY10" fmla="*/ 42644 h 1446630"/>
                <a:gd name="connsiteX11" fmla="*/ 889260 w 1373303"/>
                <a:gd name="connsiteY11" fmla="*/ 43510 h 1446630"/>
                <a:gd name="connsiteX12" fmla="*/ 936885 w 1373303"/>
                <a:gd name="connsiteY12" fmla="*/ 80527 h 1446630"/>
                <a:gd name="connsiteX13" fmla="*/ 1009621 w 1373303"/>
                <a:gd name="connsiteY13" fmla="*/ 174046 h 1446630"/>
                <a:gd name="connsiteX14" fmla="*/ 1030403 w 1373303"/>
                <a:gd name="connsiteY14" fmla="*/ 257173 h 1446630"/>
                <a:gd name="connsiteX15" fmla="*/ 1040794 w 1373303"/>
                <a:gd name="connsiteY15" fmla="*/ 361082 h 1446630"/>
                <a:gd name="connsiteX16" fmla="*/ 1030403 w 1373303"/>
                <a:gd name="connsiteY16" fmla="*/ 527336 h 1446630"/>
                <a:gd name="connsiteX17" fmla="*/ 999230 w 1373303"/>
                <a:gd name="connsiteY17" fmla="*/ 589682 h 1446630"/>
                <a:gd name="connsiteX18" fmla="*/ 968057 w 1373303"/>
                <a:gd name="connsiteY18" fmla="*/ 652027 h 1446630"/>
                <a:gd name="connsiteX19" fmla="*/ 978448 w 1373303"/>
                <a:gd name="connsiteY19" fmla="*/ 683200 h 1446630"/>
                <a:gd name="connsiteX20" fmla="*/ 1020012 w 1373303"/>
                <a:gd name="connsiteY20" fmla="*/ 693591 h 1446630"/>
                <a:gd name="connsiteX21" fmla="*/ 1051185 w 1373303"/>
                <a:gd name="connsiteY21" fmla="*/ 703982 h 1446630"/>
                <a:gd name="connsiteX22" fmla="*/ 1144703 w 1373303"/>
                <a:gd name="connsiteY22" fmla="*/ 787109 h 1446630"/>
                <a:gd name="connsiteX23" fmla="*/ 1175875 w 1373303"/>
                <a:gd name="connsiteY23" fmla="*/ 807891 h 1446630"/>
                <a:gd name="connsiteX24" fmla="*/ 1196657 w 1373303"/>
                <a:gd name="connsiteY24" fmla="*/ 839064 h 1446630"/>
                <a:gd name="connsiteX25" fmla="*/ 1248612 w 1373303"/>
                <a:gd name="connsiteY25" fmla="*/ 901409 h 1446630"/>
                <a:gd name="connsiteX26" fmla="*/ 1269394 w 1373303"/>
                <a:gd name="connsiteY26" fmla="*/ 974146 h 1446630"/>
                <a:gd name="connsiteX27" fmla="*/ 1300566 w 1373303"/>
                <a:gd name="connsiteY27" fmla="*/ 1067664 h 1446630"/>
                <a:gd name="connsiteX28" fmla="*/ 1310957 w 1373303"/>
                <a:gd name="connsiteY28" fmla="*/ 1098836 h 1446630"/>
                <a:gd name="connsiteX29" fmla="*/ 1331739 w 1373303"/>
                <a:gd name="connsiteY29" fmla="*/ 1181964 h 1446630"/>
                <a:gd name="connsiteX30" fmla="*/ 1352521 w 1373303"/>
                <a:gd name="connsiteY30" fmla="*/ 1244309 h 1446630"/>
                <a:gd name="connsiteX31" fmla="*/ 1373303 w 1373303"/>
                <a:gd name="connsiteY31" fmla="*/ 1369000 h 1446630"/>
                <a:gd name="connsiteX32" fmla="*/ 1342130 w 1373303"/>
                <a:gd name="connsiteY32" fmla="*/ 1389782 h 1446630"/>
                <a:gd name="connsiteX33" fmla="*/ 1238221 w 1373303"/>
                <a:gd name="connsiteY33" fmla="*/ 1379391 h 1446630"/>
                <a:gd name="connsiteX34" fmla="*/ 1051185 w 1373303"/>
                <a:gd name="connsiteY34" fmla="*/ 1369000 h 1446630"/>
                <a:gd name="connsiteX35" fmla="*/ 781021 w 1373303"/>
                <a:gd name="connsiteY35" fmla="*/ 1379391 h 1446630"/>
                <a:gd name="connsiteX36" fmla="*/ 718675 w 1373303"/>
                <a:gd name="connsiteY36" fmla="*/ 1389782 h 1446630"/>
                <a:gd name="connsiteX37" fmla="*/ 666721 w 1373303"/>
                <a:gd name="connsiteY37" fmla="*/ 1400173 h 1446630"/>
                <a:gd name="connsiteX38" fmla="*/ 573203 w 1373303"/>
                <a:gd name="connsiteY38" fmla="*/ 1410564 h 1446630"/>
                <a:gd name="connsiteX0" fmla="*/ 573203 w 1373303"/>
                <a:gd name="connsiteY0" fmla="*/ 1406940 h 1443006"/>
                <a:gd name="connsiteX1" fmla="*/ 510857 w 1373303"/>
                <a:gd name="connsiteY1" fmla="*/ 1417331 h 1443006"/>
                <a:gd name="connsiteX2" fmla="*/ 251085 w 1373303"/>
                <a:gd name="connsiteY2" fmla="*/ 1438112 h 1443006"/>
                <a:gd name="connsiteX3" fmla="*/ 2569 w 1373303"/>
                <a:gd name="connsiteY3" fmla="*/ 1442875 h 1443006"/>
                <a:gd name="connsiteX4" fmla="*/ 22485 w 1373303"/>
                <a:gd name="connsiteY4" fmla="*/ 1292640 h 1443006"/>
                <a:gd name="connsiteX5" fmla="*/ 126394 w 1373303"/>
                <a:gd name="connsiteY5" fmla="*/ 928958 h 1443006"/>
                <a:gd name="connsiteX6" fmla="*/ 344603 w 1373303"/>
                <a:gd name="connsiteY6" fmla="*/ 721140 h 1443006"/>
                <a:gd name="connsiteX7" fmla="*/ 498735 w 1373303"/>
                <a:gd name="connsiteY7" fmla="*/ 666804 h 1443006"/>
                <a:gd name="connsiteX8" fmla="*/ 458903 w 1373303"/>
                <a:gd name="connsiteY8" fmla="*/ 575667 h 1443006"/>
                <a:gd name="connsiteX9" fmla="*/ 458903 w 1373303"/>
                <a:gd name="connsiteY9" fmla="*/ 305503 h 1443006"/>
                <a:gd name="connsiteX10" fmla="*/ 608274 w 1373303"/>
                <a:gd name="connsiteY10" fmla="*/ 39020 h 1443006"/>
                <a:gd name="connsiteX11" fmla="*/ 889260 w 1373303"/>
                <a:gd name="connsiteY11" fmla="*/ 39886 h 1443006"/>
                <a:gd name="connsiteX12" fmla="*/ 936885 w 1373303"/>
                <a:gd name="connsiteY12" fmla="*/ 76903 h 1443006"/>
                <a:gd name="connsiteX13" fmla="*/ 1009621 w 1373303"/>
                <a:gd name="connsiteY13" fmla="*/ 170422 h 1443006"/>
                <a:gd name="connsiteX14" fmla="*/ 1030403 w 1373303"/>
                <a:gd name="connsiteY14" fmla="*/ 253549 h 1443006"/>
                <a:gd name="connsiteX15" fmla="*/ 1040794 w 1373303"/>
                <a:gd name="connsiteY15" fmla="*/ 357458 h 1443006"/>
                <a:gd name="connsiteX16" fmla="*/ 1030403 w 1373303"/>
                <a:gd name="connsiteY16" fmla="*/ 523712 h 1443006"/>
                <a:gd name="connsiteX17" fmla="*/ 999230 w 1373303"/>
                <a:gd name="connsiteY17" fmla="*/ 586058 h 1443006"/>
                <a:gd name="connsiteX18" fmla="*/ 968057 w 1373303"/>
                <a:gd name="connsiteY18" fmla="*/ 648403 h 1443006"/>
                <a:gd name="connsiteX19" fmla="*/ 978448 w 1373303"/>
                <a:gd name="connsiteY19" fmla="*/ 679576 h 1443006"/>
                <a:gd name="connsiteX20" fmla="*/ 1020012 w 1373303"/>
                <a:gd name="connsiteY20" fmla="*/ 689967 h 1443006"/>
                <a:gd name="connsiteX21" fmla="*/ 1051185 w 1373303"/>
                <a:gd name="connsiteY21" fmla="*/ 700358 h 1443006"/>
                <a:gd name="connsiteX22" fmla="*/ 1144703 w 1373303"/>
                <a:gd name="connsiteY22" fmla="*/ 783485 h 1443006"/>
                <a:gd name="connsiteX23" fmla="*/ 1175875 w 1373303"/>
                <a:gd name="connsiteY23" fmla="*/ 804267 h 1443006"/>
                <a:gd name="connsiteX24" fmla="*/ 1196657 w 1373303"/>
                <a:gd name="connsiteY24" fmla="*/ 835440 h 1443006"/>
                <a:gd name="connsiteX25" fmla="*/ 1248612 w 1373303"/>
                <a:gd name="connsiteY25" fmla="*/ 897785 h 1443006"/>
                <a:gd name="connsiteX26" fmla="*/ 1269394 w 1373303"/>
                <a:gd name="connsiteY26" fmla="*/ 970522 h 1443006"/>
                <a:gd name="connsiteX27" fmla="*/ 1300566 w 1373303"/>
                <a:gd name="connsiteY27" fmla="*/ 1064040 h 1443006"/>
                <a:gd name="connsiteX28" fmla="*/ 1310957 w 1373303"/>
                <a:gd name="connsiteY28" fmla="*/ 1095212 h 1443006"/>
                <a:gd name="connsiteX29" fmla="*/ 1331739 w 1373303"/>
                <a:gd name="connsiteY29" fmla="*/ 1178340 h 1443006"/>
                <a:gd name="connsiteX30" fmla="*/ 1352521 w 1373303"/>
                <a:gd name="connsiteY30" fmla="*/ 1240685 h 1443006"/>
                <a:gd name="connsiteX31" fmla="*/ 1373303 w 1373303"/>
                <a:gd name="connsiteY31" fmla="*/ 1365376 h 1443006"/>
                <a:gd name="connsiteX32" fmla="*/ 1342130 w 1373303"/>
                <a:gd name="connsiteY32" fmla="*/ 1386158 h 1443006"/>
                <a:gd name="connsiteX33" fmla="*/ 1238221 w 1373303"/>
                <a:gd name="connsiteY33" fmla="*/ 1375767 h 1443006"/>
                <a:gd name="connsiteX34" fmla="*/ 1051185 w 1373303"/>
                <a:gd name="connsiteY34" fmla="*/ 1365376 h 1443006"/>
                <a:gd name="connsiteX35" fmla="*/ 781021 w 1373303"/>
                <a:gd name="connsiteY35" fmla="*/ 1375767 h 1443006"/>
                <a:gd name="connsiteX36" fmla="*/ 718675 w 1373303"/>
                <a:gd name="connsiteY36" fmla="*/ 1386158 h 1443006"/>
                <a:gd name="connsiteX37" fmla="*/ 666721 w 1373303"/>
                <a:gd name="connsiteY37" fmla="*/ 1396549 h 1443006"/>
                <a:gd name="connsiteX38" fmla="*/ 573203 w 1373303"/>
                <a:gd name="connsiteY38" fmla="*/ 1406940 h 1443006"/>
                <a:gd name="connsiteX0" fmla="*/ 573203 w 1373303"/>
                <a:gd name="connsiteY0" fmla="*/ 1406940 h 1443006"/>
                <a:gd name="connsiteX1" fmla="*/ 510857 w 1373303"/>
                <a:gd name="connsiteY1" fmla="*/ 1417331 h 1443006"/>
                <a:gd name="connsiteX2" fmla="*/ 251085 w 1373303"/>
                <a:gd name="connsiteY2" fmla="*/ 1438112 h 1443006"/>
                <a:gd name="connsiteX3" fmla="*/ 2569 w 1373303"/>
                <a:gd name="connsiteY3" fmla="*/ 1442875 h 1443006"/>
                <a:gd name="connsiteX4" fmla="*/ 22485 w 1373303"/>
                <a:gd name="connsiteY4" fmla="*/ 1292640 h 1443006"/>
                <a:gd name="connsiteX5" fmla="*/ 126394 w 1373303"/>
                <a:gd name="connsiteY5" fmla="*/ 928958 h 1443006"/>
                <a:gd name="connsiteX6" fmla="*/ 344603 w 1373303"/>
                <a:gd name="connsiteY6" fmla="*/ 721140 h 1443006"/>
                <a:gd name="connsiteX7" fmla="*/ 498735 w 1373303"/>
                <a:gd name="connsiteY7" fmla="*/ 666804 h 1443006"/>
                <a:gd name="connsiteX8" fmla="*/ 458903 w 1373303"/>
                <a:gd name="connsiteY8" fmla="*/ 575667 h 1443006"/>
                <a:gd name="connsiteX9" fmla="*/ 458903 w 1373303"/>
                <a:gd name="connsiteY9" fmla="*/ 305503 h 1443006"/>
                <a:gd name="connsiteX10" fmla="*/ 608274 w 1373303"/>
                <a:gd name="connsiteY10" fmla="*/ 39020 h 1443006"/>
                <a:gd name="connsiteX11" fmla="*/ 889260 w 1373303"/>
                <a:gd name="connsiteY11" fmla="*/ 39886 h 1443006"/>
                <a:gd name="connsiteX12" fmla="*/ 936885 w 1373303"/>
                <a:gd name="connsiteY12" fmla="*/ 76903 h 1443006"/>
                <a:gd name="connsiteX13" fmla="*/ 1009621 w 1373303"/>
                <a:gd name="connsiteY13" fmla="*/ 170422 h 1443006"/>
                <a:gd name="connsiteX14" fmla="*/ 1030403 w 1373303"/>
                <a:gd name="connsiteY14" fmla="*/ 253549 h 1443006"/>
                <a:gd name="connsiteX15" fmla="*/ 1040794 w 1373303"/>
                <a:gd name="connsiteY15" fmla="*/ 357458 h 1443006"/>
                <a:gd name="connsiteX16" fmla="*/ 1030403 w 1373303"/>
                <a:gd name="connsiteY16" fmla="*/ 523712 h 1443006"/>
                <a:gd name="connsiteX17" fmla="*/ 999230 w 1373303"/>
                <a:gd name="connsiteY17" fmla="*/ 586058 h 1443006"/>
                <a:gd name="connsiteX18" fmla="*/ 968057 w 1373303"/>
                <a:gd name="connsiteY18" fmla="*/ 648403 h 1443006"/>
                <a:gd name="connsiteX19" fmla="*/ 978448 w 1373303"/>
                <a:gd name="connsiteY19" fmla="*/ 679576 h 1443006"/>
                <a:gd name="connsiteX20" fmla="*/ 1020012 w 1373303"/>
                <a:gd name="connsiteY20" fmla="*/ 689967 h 1443006"/>
                <a:gd name="connsiteX21" fmla="*/ 1051185 w 1373303"/>
                <a:gd name="connsiteY21" fmla="*/ 700358 h 1443006"/>
                <a:gd name="connsiteX22" fmla="*/ 1144703 w 1373303"/>
                <a:gd name="connsiteY22" fmla="*/ 783485 h 1443006"/>
                <a:gd name="connsiteX23" fmla="*/ 1175875 w 1373303"/>
                <a:gd name="connsiteY23" fmla="*/ 804267 h 1443006"/>
                <a:gd name="connsiteX24" fmla="*/ 1196657 w 1373303"/>
                <a:gd name="connsiteY24" fmla="*/ 835440 h 1443006"/>
                <a:gd name="connsiteX25" fmla="*/ 1248612 w 1373303"/>
                <a:gd name="connsiteY25" fmla="*/ 897785 h 1443006"/>
                <a:gd name="connsiteX26" fmla="*/ 1269394 w 1373303"/>
                <a:gd name="connsiteY26" fmla="*/ 970522 h 1443006"/>
                <a:gd name="connsiteX27" fmla="*/ 1300566 w 1373303"/>
                <a:gd name="connsiteY27" fmla="*/ 1064040 h 1443006"/>
                <a:gd name="connsiteX28" fmla="*/ 1310957 w 1373303"/>
                <a:gd name="connsiteY28" fmla="*/ 1095212 h 1443006"/>
                <a:gd name="connsiteX29" fmla="*/ 1331739 w 1373303"/>
                <a:gd name="connsiteY29" fmla="*/ 1178340 h 1443006"/>
                <a:gd name="connsiteX30" fmla="*/ 1352521 w 1373303"/>
                <a:gd name="connsiteY30" fmla="*/ 1240685 h 1443006"/>
                <a:gd name="connsiteX31" fmla="*/ 1373303 w 1373303"/>
                <a:gd name="connsiteY31" fmla="*/ 1365376 h 1443006"/>
                <a:gd name="connsiteX32" fmla="*/ 1342130 w 1373303"/>
                <a:gd name="connsiteY32" fmla="*/ 1386158 h 1443006"/>
                <a:gd name="connsiteX33" fmla="*/ 1238221 w 1373303"/>
                <a:gd name="connsiteY33" fmla="*/ 1375767 h 1443006"/>
                <a:gd name="connsiteX34" fmla="*/ 1051185 w 1373303"/>
                <a:gd name="connsiteY34" fmla="*/ 1365376 h 1443006"/>
                <a:gd name="connsiteX35" fmla="*/ 781021 w 1373303"/>
                <a:gd name="connsiteY35" fmla="*/ 1375767 h 1443006"/>
                <a:gd name="connsiteX36" fmla="*/ 718675 w 1373303"/>
                <a:gd name="connsiteY36" fmla="*/ 1386158 h 1443006"/>
                <a:gd name="connsiteX37" fmla="*/ 666721 w 1373303"/>
                <a:gd name="connsiteY37" fmla="*/ 1396549 h 1443006"/>
                <a:gd name="connsiteX38" fmla="*/ 573203 w 1373303"/>
                <a:gd name="connsiteY38" fmla="*/ 1406940 h 1443006"/>
                <a:gd name="connsiteX0" fmla="*/ 573203 w 1373303"/>
                <a:gd name="connsiteY0" fmla="*/ 1406940 h 1443006"/>
                <a:gd name="connsiteX1" fmla="*/ 510857 w 1373303"/>
                <a:gd name="connsiteY1" fmla="*/ 1417331 h 1443006"/>
                <a:gd name="connsiteX2" fmla="*/ 251085 w 1373303"/>
                <a:gd name="connsiteY2" fmla="*/ 1438112 h 1443006"/>
                <a:gd name="connsiteX3" fmla="*/ 2569 w 1373303"/>
                <a:gd name="connsiteY3" fmla="*/ 1442875 h 1443006"/>
                <a:gd name="connsiteX4" fmla="*/ 22485 w 1373303"/>
                <a:gd name="connsiteY4" fmla="*/ 1292640 h 1443006"/>
                <a:gd name="connsiteX5" fmla="*/ 126394 w 1373303"/>
                <a:gd name="connsiteY5" fmla="*/ 928958 h 1443006"/>
                <a:gd name="connsiteX6" fmla="*/ 344603 w 1373303"/>
                <a:gd name="connsiteY6" fmla="*/ 721140 h 1443006"/>
                <a:gd name="connsiteX7" fmla="*/ 498735 w 1373303"/>
                <a:gd name="connsiteY7" fmla="*/ 666804 h 1443006"/>
                <a:gd name="connsiteX8" fmla="*/ 458903 w 1373303"/>
                <a:gd name="connsiteY8" fmla="*/ 575667 h 1443006"/>
                <a:gd name="connsiteX9" fmla="*/ 458903 w 1373303"/>
                <a:gd name="connsiteY9" fmla="*/ 305503 h 1443006"/>
                <a:gd name="connsiteX10" fmla="*/ 608274 w 1373303"/>
                <a:gd name="connsiteY10" fmla="*/ 39020 h 1443006"/>
                <a:gd name="connsiteX11" fmla="*/ 889260 w 1373303"/>
                <a:gd name="connsiteY11" fmla="*/ 39886 h 1443006"/>
                <a:gd name="connsiteX12" fmla="*/ 936885 w 1373303"/>
                <a:gd name="connsiteY12" fmla="*/ 76903 h 1443006"/>
                <a:gd name="connsiteX13" fmla="*/ 1009621 w 1373303"/>
                <a:gd name="connsiteY13" fmla="*/ 170422 h 1443006"/>
                <a:gd name="connsiteX14" fmla="*/ 1030403 w 1373303"/>
                <a:gd name="connsiteY14" fmla="*/ 253549 h 1443006"/>
                <a:gd name="connsiteX15" fmla="*/ 1040794 w 1373303"/>
                <a:gd name="connsiteY15" fmla="*/ 357458 h 1443006"/>
                <a:gd name="connsiteX16" fmla="*/ 1030403 w 1373303"/>
                <a:gd name="connsiteY16" fmla="*/ 523712 h 1443006"/>
                <a:gd name="connsiteX17" fmla="*/ 999230 w 1373303"/>
                <a:gd name="connsiteY17" fmla="*/ 586058 h 1443006"/>
                <a:gd name="connsiteX18" fmla="*/ 968057 w 1373303"/>
                <a:gd name="connsiteY18" fmla="*/ 648403 h 1443006"/>
                <a:gd name="connsiteX19" fmla="*/ 978448 w 1373303"/>
                <a:gd name="connsiteY19" fmla="*/ 679576 h 1443006"/>
                <a:gd name="connsiteX20" fmla="*/ 1020012 w 1373303"/>
                <a:gd name="connsiteY20" fmla="*/ 689967 h 1443006"/>
                <a:gd name="connsiteX21" fmla="*/ 1051185 w 1373303"/>
                <a:gd name="connsiteY21" fmla="*/ 700358 h 1443006"/>
                <a:gd name="connsiteX22" fmla="*/ 1144703 w 1373303"/>
                <a:gd name="connsiteY22" fmla="*/ 783485 h 1443006"/>
                <a:gd name="connsiteX23" fmla="*/ 1175875 w 1373303"/>
                <a:gd name="connsiteY23" fmla="*/ 804267 h 1443006"/>
                <a:gd name="connsiteX24" fmla="*/ 1196657 w 1373303"/>
                <a:gd name="connsiteY24" fmla="*/ 835440 h 1443006"/>
                <a:gd name="connsiteX25" fmla="*/ 1248612 w 1373303"/>
                <a:gd name="connsiteY25" fmla="*/ 897785 h 1443006"/>
                <a:gd name="connsiteX26" fmla="*/ 1269394 w 1373303"/>
                <a:gd name="connsiteY26" fmla="*/ 970522 h 1443006"/>
                <a:gd name="connsiteX27" fmla="*/ 1300566 w 1373303"/>
                <a:gd name="connsiteY27" fmla="*/ 1064040 h 1443006"/>
                <a:gd name="connsiteX28" fmla="*/ 1310957 w 1373303"/>
                <a:gd name="connsiteY28" fmla="*/ 1095212 h 1443006"/>
                <a:gd name="connsiteX29" fmla="*/ 1331739 w 1373303"/>
                <a:gd name="connsiteY29" fmla="*/ 1178340 h 1443006"/>
                <a:gd name="connsiteX30" fmla="*/ 1352521 w 1373303"/>
                <a:gd name="connsiteY30" fmla="*/ 1240685 h 1443006"/>
                <a:gd name="connsiteX31" fmla="*/ 1373303 w 1373303"/>
                <a:gd name="connsiteY31" fmla="*/ 1365376 h 1443006"/>
                <a:gd name="connsiteX32" fmla="*/ 1342130 w 1373303"/>
                <a:gd name="connsiteY32" fmla="*/ 1386158 h 1443006"/>
                <a:gd name="connsiteX33" fmla="*/ 1238221 w 1373303"/>
                <a:gd name="connsiteY33" fmla="*/ 1375767 h 1443006"/>
                <a:gd name="connsiteX34" fmla="*/ 1051185 w 1373303"/>
                <a:gd name="connsiteY34" fmla="*/ 1365376 h 1443006"/>
                <a:gd name="connsiteX35" fmla="*/ 781021 w 1373303"/>
                <a:gd name="connsiteY35" fmla="*/ 1375767 h 1443006"/>
                <a:gd name="connsiteX36" fmla="*/ 718675 w 1373303"/>
                <a:gd name="connsiteY36" fmla="*/ 1386158 h 1443006"/>
                <a:gd name="connsiteX37" fmla="*/ 666721 w 1373303"/>
                <a:gd name="connsiteY37" fmla="*/ 1396549 h 1443006"/>
                <a:gd name="connsiteX38" fmla="*/ 573203 w 1373303"/>
                <a:gd name="connsiteY38" fmla="*/ 1406940 h 1443006"/>
                <a:gd name="connsiteX0" fmla="*/ 573203 w 1373303"/>
                <a:gd name="connsiteY0" fmla="*/ 1406940 h 1443217"/>
                <a:gd name="connsiteX1" fmla="*/ 251085 w 1373303"/>
                <a:gd name="connsiteY1" fmla="*/ 1438112 h 1443217"/>
                <a:gd name="connsiteX2" fmla="*/ 2569 w 1373303"/>
                <a:gd name="connsiteY2" fmla="*/ 1442875 h 1443217"/>
                <a:gd name="connsiteX3" fmla="*/ 22485 w 1373303"/>
                <a:gd name="connsiteY3" fmla="*/ 1292640 h 1443217"/>
                <a:gd name="connsiteX4" fmla="*/ 126394 w 1373303"/>
                <a:gd name="connsiteY4" fmla="*/ 928958 h 1443217"/>
                <a:gd name="connsiteX5" fmla="*/ 344603 w 1373303"/>
                <a:gd name="connsiteY5" fmla="*/ 721140 h 1443217"/>
                <a:gd name="connsiteX6" fmla="*/ 498735 w 1373303"/>
                <a:gd name="connsiteY6" fmla="*/ 666804 h 1443217"/>
                <a:gd name="connsiteX7" fmla="*/ 458903 w 1373303"/>
                <a:gd name="connsiteY7" fmla="*/ 575667 h 1443217"/>
                <a:gd name="connsiteX8" fmla="*/ 458903 w 1373303"/>
                <a:gd name="connsiteY8" fmla="*/ 305503 h 1443217"/>
                <a:gd name="connsiteX9" fmla="*/ 608274 w 1373303"/>
                <a:gd name="connsiteY9" fmla="*/ 39020 h 1443217"/>
                <a:gd name="connsiteX10" fmla="*/ 889260 w 1373303"/>
                <a:gd name="connsiteY10" fmla="*/ 39886 h 1443217"/>
                <a:gd name="connsiteX11" fmla="*/ 936885 w 1373303"/>
                <a:gd name="connsiteY11" fmla="*/ 76903 h 1443217"/>
                <a:gd name="connsiteX12" fmla="*/ 1009621 w 1373303"/>
                <a:gd name="connsiteY12" fmla="*/ 170422 h 1443217"/>
                <a:gd name="connsiteX13" fmla="*/ 1030403 w 1373303"/>
                <a:gd name="connsiteY13" fmla="*/ 253549 h 1443217"/>
                <a:gd name="connsiteX14" fmla="*/ 1040794 w 1373303"/>
                <a:gd name="connsiteY14" fmla="*/ 357458 h 1443217"/>
                <a:gd name="connsiteX15" fmla="*/ 1030403 w 1373303"/>
                <a:gd name="connsiteY15" fmla="*/ 523712 h 1443217"/>
                <a:gd name="connsiteX16" fmla="*/ 999230 w 1373303"/>
                <a:gd name="connsiteY16" fmla="*/ 586058 h 1443217"/>
                <a:gd name="connsiteX17" fmla="*/ 968057 w 1373303"/>
                <a:gd name="connsiteY17" fmla="*/ 648403 h 1443217"/>
                <a:gd name="connsiteX18" fmla="*/ 978448 w 1373303"/>
                <a:gd name="connsiteY18" fmla="*/ 679576 h 1443217"/>
                <a:gd name="connsiteX19" fmla="*/ 1020012 w 1373303"/>
                <a:gd name="connsiteY19" fmla="*/ 689967 h 1443217"/>
                <a:gd name="connsiteX20" fmla="*/ 1051185 w 1373303"/>
                <a:gd name="connsiteY20" fmla="*/ 700358 h 1443217"/>
                <a:gd name="connsiteX21" fmla="*/ 1144703 w 1373303"/>
                <a:gd name="connsiteY21" fmla="*/ 783485 h 1443217"/>
                <a:gd name="connsiteX22" fmla="*/ 1175875 w 1373303"/>
                <a:gd name="connsiteY22" fmla="*/ 804267 h 1443217"/>
                <a:gd name="connsiteX23" fmla="*/ 1196657 w 1373303"/>
                <a:gd name="connsiteY23" fmla="*/ 835440 h 1443217"/>
                <a:gd name="connsiteX24" fmla="*/ 1248612 w 1373303"/>
                <a:gd name="connsiteY24" fmla="*/ 897785 h 1443217"/>
                <a:gd name="connsiteX25" fmla="*/ 1269394 w 1373303"/>
                <a:gd name="connsiteY25" fmla="*/ 970522 h 1443217"/>
                <a:gd name="connsiteX26" fmla="*/ 1300566 w 1373303"/>
                <a:gd name="connsiteY26" fmla="*/ 1064040 h 1443217"/>
                <a:gd name="connsiteX27" fmla="*/ 1310957 w 1373303"/>
                <a:gd name="connsiteY27" fmla="*/ 1095212 h 1443217"/>
                <a:gd name="connsiteX28" fmla="*/ 1331739 w 1373303"/>
                <a:gd name="connsiteY28" fmla="*/ 1178340 h 1443217"/>
                <a:gd name="connsiteX29" fmla="*/ 1352521 w 1373303"/>
                <a:gd name="connsiteY29" fmla="*/ 1240685 h 1443217"/>
                <a:gd name="connsiteX30" fmla="*/ 1373303 w 1373303"/>
                <a:gd name="connsiteY30" fmla="*/ 1365376 h 1443217"/>
                <a:gd name="connsiteX31" fmla="*/ 1342130 w 1373303"/>
                <a:gd name="connsiteY31" fmla="*/ 1386158 h 1443217"/>
                <a:gd name="connsiteX32" fmla="*/ 1238221 w 1373303"/>
                <a:gd name="connsiteY32" fmla="*/ 1375767 h 1443217"/>
                <a:gd name="connsiteX33" fmla="*/ 1051185 w 1373303"/>
                <a:gd name="connsiteY33" fmla="*/ 1365376 h 1443217"/>
                <a:gd name="connsiteX34" fmla="*/ 781021 w 1373303"/>
                <a:gd name="connsiteY34" fmla="*/ 1375767 h 1443217"/>
                <a:gd name="connsiteX35" fmla="*/ 718675 w 1373303"/>
                <a:gd name="connsiteY35" fmla="*/ 1386158 h 1443217"/>
                <a:gd name="connsiteX36" fmla="*/ 666721 w 1373303"/>
                <a:gd name="connsiteY36" fmla="*/ 1396549 h 1443217"/>
                <a:gd name="connsiteX37" fmla="*/ 573203 w 1373303"/>
                <a:gd name="connsiteY37" fmla="*/ 1406940 h 1443217"/>
                <a:gd name="connsiteX0" fmla="*/ 666721 w 1373303"/>
                <a:gd name="connsiteY0" fmla="*/ 1396549 h 1443660"/>
                <a:gd name="connsiteX1" fmla="*/ 251085 w 1373303"/>
                <a:gd name="connsiteY1" fmla="*/ 1438112 h 1443660"/>
                <a:gd name="connsiteX2" fmla="*/ 2569 w 1373303"/>
                <a:gd name="connsiteY2" fmla="*/ 1442875 h 1443660"/>
                <a:gd name="connsiteX3" fmla="*/ 22485 w 1373303"/>
                <a:gd name="connsiteY3" fmla="*/ 1292640 h 1443660"/>
                <a:gd name="connsiteX4" fmla="*/ 126394 w 1373303"/>
                <a:gd name="connsiteY4" fmla="*/ 928958 h 1443660"/>
                <a:gd name="connsiteX5" fmla="*/ 344603 w 1373303"/>
                <a:gd name="connsiteY5" fmla="*/ 721140 h 1443660"/>
                <a:gd name="connsiteX6" fmla="*/ 498735 w 1373303"/>
                <a:gd name="connsiteY6" fmla="*/ 666804 h 1443660"/>
                <a:gd name="connsiteX7" fmla="*/ 458903 w 1373303"/>
                <a:gd name="connsiteY7" fmla="*/ 575667 h 1443660"/>
                <a:gd name="connsiteX8" fmla="*/ 458903 w 1373303"/>
                <a:gd name="connsiteY8" fmla="*/ 305503 h 1443660"/>
                <a:gd name="connsiteX9" fmla="*/ 608274 w 1373303"/>
                <a:gd name="connsiteY9" fmla="*/ 39020 h 1443660"/>
                <a:gd name="connsiteX10" fmla="*/ 889260 w 1373303"/>
                <a:gd name="connsiteY10" fmla="*/ 39886 h 1443660"/>
                <a:gd name="connsiteX11" fmla="*/ 936885 w 1373303"/>
                <a:gd name="connsiteY11" fmla="*/ 76903 h 1443660"/>
                <a:gd name="connsiteX12" fmla="*/ 1009621 w 1373303"/>
                <a:gd name="connsiteY12" fmla="*/ 170422 h 1443660"/>
                <a:gd name="connsiteX13" fmla="*/ 1030403 w 1373303"/>
                <a:gd name="connsiteY13" fmla="*/ 253549 h 1443660"/>
                <a:gd name="connsiteX14" fmla="*/ 1040794 w 1373303"/>
                <a:gd name="connsiteY14" fmla="*/ 357458 h 1443660"/>
                <a:gd name="connsiteX15" fmla="*/ 1030403 w 1373303"/>
                <a:gd name="connsiteY15" fmla="*/ 523712 h 1443660"/>
                <a:gd name="connsiteX16" fmla="*/ 999230 w 1373303"/>
                <a:gd name="connsiteY16" fmla="*/ 586058 h 1443660"/>
                <a:gd name="connsiteX17" fmla="*/ 968057 w 1373303"/>
                <a:gd name="connsiteY17" fmla="*/ 648403 h 1443660"/>
                <a:gd name="connsiteX18" fmla="*/ 978448 w 1373303"/>
                <a:gd name="connsiteY18" fmla="*/ 679576 h 1443660"/>
                <a:gd name="connsiteX19" fmla="*/ 1020012 w 1373303"/>
                <a:gd name="connsiteY19" fmla="*/ 689967 h 1443660"/>
                <a:gd name="connsiteX20" fmla="*/ 1051185 w 1373303"/>
                <a:gd name="connsiteY20" fmla="*/ 700358 h 1443660"/>
                <a:gd name="connsiteX21" fmla="*/ 1144703 w 1373303"/>
                <a:gd name="connsiteY21" fmla="*/ 783485 h 1443660"/>
                <a:gd name="connsiteX22" fmla="*/ 1175875 w 1373303"/>
                <a:gd name="connsiteY22" fmla="*/ 804267 h 1443660"/>
                <a:gd name="connsiteX23" fmla="*/ 1196657 w 1373303"/>
                <a:gd name="connsiteY23" fmla="*/ 835440 h 1443660"/>
                <a:gd name="connsiteX24" fmla="*/ 1248612 w 1373303"/>
                <a:gd name="connsiteY24" fmla="*/ 897785 h 1443660"/>
                <a:gd name="connsiteX25" fmla="*/ 1269394 w 1373303"/>
                <a:gd name="connsiteY25" fmla="*/ 970522 h 1443660"/>
                <a:gd name="connsiteX26" fmla="*/ 1300566 w 1373303"/>
                <a:gd name="connsiteY26" fmla="*/ 1064040 h 1443660"/>
                <a:gd name="connsiteX27" fmla="*/ 1310957 w 1373303"/>
                <a:gd name="connsiteY27" fmla="*/ 1095212 h 1443660"/>
                <a:gd name="connsiteX28" fmla="*/ 1331739 w 1373303"/>
                <a:gd name="connsiteY28" fmla="*/ 1178340 h 1443660"/>
                <a:gd name="connsiteX29" fmla="*/ 1352521 w 1373303"/>
                <a:gd name="connsiteY29" fmla="*/ 1240685 h 1443660"/>
                <a:gd name="connsiteX30" fmla="*/ 1373303 w 1373303"/>
                <a:gd name="connsiteY30" fmla="*/ 1365376 h 1443660"/>
                <a:gd name="connsiteX31" fmla="*/ 1342130 w 1373303"/>
                <a:gd name="connsiteY31" fmla="*/ 1386158 h 1443660"/>
                <a:gd name="connsiteX32" fmla="*/ 1238221 w 1373303"/>
                <a:gd name="connsiteY32" fmla="*/ 1375767 h 1443660"/>
                <a:gd name="connsiteX33" fmla="*/ 1051185 w 1373303"/>
                <a:gd name="connsiteY33" fmla="*/ 1365376 h 1443660"/>
                <a:gd name="connsiteX34" fmla="*/ 781021 w 1373303"/>
                <a:gd name="connsiteY34" fmla="*/ 1375767 h 1443660"/>
                <a:gd name="connsiteX35" fmla="*/ 718675 w 1373303"/>
                <a:gd name="connsiteY35" fmla="*/ 1386158 h 1443660"/>
                <a:gd name="connsiteX36" fmla="*/ 666721 w 1373303"/>
                <a:gd name="connsiteY36" fmla="*/ 1396549 h 1443660"/>
                <a:gd name="connsiteX0" fmla="*/ 718675 w 1373303"/>
                <a:gd name="connsiteY0" fmla="*/ 1386158 h 1444245"/>
                <a:gd name="connsiteX1" fmla="*/ 251085 w 1373303"/>
                <a:gd name="connsiteY1" fmla="*/ 1438112 h 1444245"/>
                <a:gd name="connsiteX2" fmla="*/ 2569 w 1373303"/>
                <a:gd name="connsiteY2" fmla="*/ 1442875 h 1444245"/>
                <a:gd name="connsiteX3" fmla="*/ 22485 w 1373303"/>
                <a:gd name="connsiteY3" fmla="*/ 1292640 h 1444245"/>
                <a:gd name="connsiteX4" fmla="*/ 126394 w 1373303"/>
                <a:gd name="connsiteY4" fmla="*/ 928958 h 1444245"/>
                <a:gd name="connsiteX5" fmla="*/ 344603 w 1373303"/>
                <a:gd name="connsiteY5" fmla="*/ 721140 h 1444245"/>
                <a:gd name="connsiteX6" fmla="*/ 498735 w 1373303"/>
                <a:gd name="connsiteY6" fmla="*/ 666804 h 1444245"/>
                <a:gd name="connsiteX7" fmla="*/ 458903 w 1373303"/>
                <a:gd name="connsiteY7" fmla="*/ 575667 h 1444245"/>
                <a:gd name="connsiteX8" fmla="*/ 458903 w 1373303"/>
                <a:gd name="connsiteY8" fmla="*/ 305503 h 1444245"/>
                <a:gd name="connsiteX9" fmla="*/ 608274 w 1373303"/>
                <a:gd name="connsiteY9" fmla="*/ 39020 h 1444245"/>
                <a:gd name="connsiteX10" fmla="*/ 889260 w 1373303"/>
                <a:gd name="connsiteY10" fmla="*/ 39886 h 1444245"/>
                <a:gd name="connsiteX11" fmla="*/ 936885 w 1373303"/>
                <a:gd name="connsiteY11" fmla="*/ 76903 h 1444245"/>
                <a:gd name="connsiteX12" fmla="*/ 1009621 w 1373303"/>
                <a:gd name="connsiteY12" fmla="*/ 170422 h 1444245"/>
                <a:gd name="connsiteX13" fmla="*/ 1030403 w 1373303"/>
                <a:gd name="connsiteY13" fmla="*/ 253549 h 1444245"/>
                <a:gd name="connsiteX14" fmla="*/ 1040794 w 1373303"/>
                <a:gd name="connsiteY14" fmla="*/ 357458 h 1444245"/>
                <a:gd name="connsiteX15" fmla="*/ 1030403 w 1373303"/>
                <a:gd name="connsiteY15" fmla="*/ 523712 h 1444245"/>
                <a:gd name="connsiteX16" fmla="*/ 999230 w 1373303"/>
                <a:gd name="connsiteY16" fmla="*/ 586058 h 1444245"/>
                <a:gd name="connsiteX17" fmla="*/ 968057 w 1373303"/>
                <a:gd name="connsiteY17" fmla="*/ 648403 h 1444245"/>
                <a:gd name="connsiteX18" fmla="*/ 978448 w 1373303"/>
                <a:gd name="connsiteY18" fmla="*/ 679576 h 1444245"/>
                <a:gd name="connsiteX19" fmla="*/ 1020012 w 1373303"/>
                <a:gd name="connsiteY19" fmla="*/ 689967 h 1444245"/>
                <a:gd name="connsiteX20" fmla="*/ 1051185 w 1373303"/>
                <a:gd name="connsiteY20" fmla="*/ 700358 h 1444245"/>
                <a:gd name="connsiteX21" fmla="*/ 1144703 w 1373303"/>
                <a:gd name="connsiteY21" fmla="*/ 783485 h 1444245"/>
                <a:gd name="connsiteX22" fmla="*/ 1175875 w 1373303"/>
                <a:gd name="connsiteY22" fmla="*/ 804267 h 1444245"/>
                <a:gd name="connsiteX23" fmla="*/ 1196657 w 1373303"/>
                <a:gd name="connsiteY23" fmla="*/ 835440 h 1444245"/>
                <a:gd name="connsiteX24" fmla="*/ 1248612 w 1373303"/>
                <a:gd name="connsiteY24" fmla="*/ 897785 h 1444245"/>
                <a:gd name="connsiteX25" fmla="*/ 1269394 w 1373303"/>
                <a:gd name="connsiteY25" fmla="*/ 970522 h 1444245"/>
                <a:gd name="connsiteX26" fmla="*/ 1300566 w 1373303"/>
                <a:gd name="connsiteY26" fmla="*/ 1064040 h 1444245"/>
                <a:gd name="connsiteX27" fmla="*/ 1310957 w 1373303"/>
                <a:gd name="connsiteY27" fmla="*/ 1095212 h 1444245"/>
                <a:gd name="connsiteX28" fmla="*/ 1331739 w 1373303"/>
                <a:gd name="connsiteY28" fmla="*/ 1178340 h 1444245"/>
                <a:gd name="connsiteX29" fmla="*/ 1352521 w 1373303"/>
                <a:gd name="connsiteY29" fmla="*/ 1240685 h 1444245"/>
                <a:gd name="connsiteX30" fmla="*/ 1373303 w 1373303"/>
                <a:gd name="connsiteY30" fmla="*/ 1365376 h 1444245"/>
                <a:gd name="connsiteX31" fmla="*/ 1342130 w 1373303"/>
                <a:gd name="connsiteY31" fmla="*/ 1386158 h 1444245"/>
                <a:gd name="connsiteX32" fmla="*/ 1238221 w 1373303"/>
                <a:gd name="connsiteY32" fmla="*/ 1375767 h 1444245"/>
                <a:gd name="connsiteX33" fmla="*/ 1051185 w 1373303"/>
                <a:gd name="connsiteY33" fmla="*/ 1365376 h 1444245"/>
                <a:gd name="connsiteX34" fmla="*/ 781021 w 1373303"/>
                <a:gd name="connsiteY34" fmla="*/ 1375767 h 1444245"/>
                <a:gd name="connsiteX35" fmla="*/ 718675 w 1373303"/>
                <a:gd name="connsiteY35" fmla="*/ 1386158 h 1444245"/>
                <a:gd name="connsiteX0" fmla="*/ 781021 w 1373303"/>
                <a:gd name="connsiteY0" fmla="*/ 1375767 h 1444901"/>
                <a:gd name="connsiteX1" fmla="*/ 251085 w 1373303"/>
                <a:gd name="connsiteY1" fmla="*/ 1438112 h 1444901"/>
                <a:gd name="connsiteX2" fmla="*/ 2569 w 1373303"/>
                <a:gd name="connsiteY2" fmla="*/ 1442875 h 1444901"/>
                <a:gd name="connsiteX3" fmla="*/ 22485 w 1373303"/>
                <a:gd name="connsiteY3" fmla="*/ 1292640 h 1444901"/>
                <a:gd name="connsiteX4" fmla="*/ 126394 w 1373303"/>
                <a:gd name="connsiteY4" fmla="*/ 928958 h 1444901"/>
                <a:gd name="connsiteX5" fmla="*/ 344603 w 1373303"/>
                <a:gd name="connsiteY5" fmla="*/ 721140 h 1444901"/>
                <a:gd name="connsiteX6" fmla="*/ 498735 w 1373303"/>
                <a:gd name="connsiteY6" fmla="*/ 666804 h 1444901"/>
                <a:gd name="connsiteX7" fmla="*/ 458903 w 1373303"/>
                <a:gd name="connsiteY7" fmla="*/ 575667 h 1444901"/>
                <a:gd name="connsiteX8" fmla="*/ 458903 w 1373303"/>
                <a:gd name="connsiteY8" fmla="*/ 305503 h 1444901"/>
                <a:gd name="connsiteX9" fmla="*/ 608274 w 1373303"/>
                <a:gd name="connsiteY9" fmla="*/ 39020 h 1444901"/>
                <a:gd name="connsiteX10" fmla="*/ 889260 w 1373303"/>
                <a:gd name="connsiteY10" fmla="*/ 39886 h 1444901"/>
                <a:gd name="connsiteX11" fmla="*/ 936885 w 1373303"/>
                <a:gd name="connsiteY11" fmla="*/ 76903 h 1444901"/>
                <a:gd name="connsiteX12" fmla="*/ 1009621 w 1373303"/>
                <a:gd name="connsiteY12" fmla="*/ 170422 h 1444901"/>
                <a:gd name="connsiteX13" fmla="*/ 1030403 w 1373303"/>
                <a:gd name="connsiteY13" fmla="*/ 253549 h 1444901"/>
                <a:gd name="connsiteX14" fmla="*/ 1040794 w 1373303"/>
                <a:gd name="connsiteY14" fmla="*/ 357458 h 1444901"/>
                <a:gd name="connsiteX15" fmla="*/ 1030403 w 1373303"/>
                <a:gd name="connsiteY15" fmla="*/ 523712 h 1444901"/>
                <a:gd name="connsiteX16" fmla="*/ 999230 w 1373303"/>
                <a:gd name="connsiteY16" fmla="*/ 586058 h 1444901"/>
                <a:gd name="connsiteX17" fmla="*/ 968057 w 1373303"/>
                <a:gd name="connsiteY17" fmla="*/ 648403 h 1444901"/>
                <a:gd name="connsiteX18" fmla="*/ 978448 w 1373303"/>
                <a:gd name="connsiteY18" fmla="*/ 679576 h 1444901"/>
                <a:gd name="connsiteX19" fmla="*/ 1020012 w 1373303"/>
                <a:gd name="connsiteY19" fmla="*/ 689967 h 1444901"/>
                <a:gd name="connsiteX20" fmla="*/ 1051185 w 1373303"/>
                <a:gd name="connsiteY20" fmla="*/ 700358 h 1444901"/>
                <a:gd name="connsiteX21" fmla="*/ 1144703 w 1373303"/>
                <a:gd name="connsiteY21" fmla="*/ 783485 h 1444901"/>
                <a:gd name="connsiteX22" fmla="*/ 1175875 w 1373303"/>
                <a:gd name="connsiteY22" fmla="*/ 804267 h 1444901"/>
                <a:gd name="connsiteX23" fmla="*/ 1196657 w 1373303"/>
                <a:gd name="connsiteY23" fmla="*/ 835440 h 1444901"/>
                <a:gd name="connsiteX24" fmla="*/ 1248612 w 1373303"/>
                <a:gd name="connsiteY24" fmla="*/ 897785 h 1444901"/>
                <a:gd name="connsiteX25" fmla="*/ 1269394 w 1373303"/>
                <a:gd name="connsiteY25" fmla="*/ 970522 h 1444901"/>
                <a:gd name="connsiteX26" fmla="*/ 1300566 w 1373303"/>
                <a:gd name="connsiteY26" fmla="*/ 1064040 h 1444901"/>
                <a:gd name="connsiteX27" fmla="*/ 1310957 w 1373303"/>
                <a:gd name="connsiteY27" fmla="*/ 1095212 h 1444901"/>
                <a:gd name="connsiteX28" fmla="*/ 1331739 w 1373303"/>
                <a:gd name="connsiteY28" fmla="*/ 1178340 h 1444901"/>
                <a:gd name="connsiteX29" fmla="*/ 1352521 w 1373303"/>
                <a:gd name="connsiteY29" fmla="*/ 1240685 h 1444901"/>
                <a:gd name="connsiteX30" fmla="*/ 1373303 w 1373303"/>
                <a:gd name="connsiteY30" fmla="*/ 1365376 h 1444901"/>
                <a:gd name="connsiteX31" fmla="*/ 1342130 w 1373303"/>
                <a:gd name="connsiteY31" fmla="*/ 1386158 h 1444901"/>
                <a:gd name="connsiteX32" fmla="*/ 1238221 w 1373303"/>
                <a:gd name="connsiteY32" fmla="*/ 1375767 h 1444901"/>
                <a:gd name="connsiteX33" fmla="*/ 1051185 w 1373303"/>
                <a:gd name="connsiteY33" fmla="*/ 1365376 h 1444901"/>
                <a:gd name="connsiteX34" fmla="*/ 781021 w 1373303"/>
                <a:gd name="connsiteY34" fmla="*/ 1375767 h 1444901"/>
                <a:gd name="connsiteX0" fmla="*/ 792928 w 1373303"/>
                <a:gd name="connsiteY0" fmla="*/ 1418629 h 1442994"/>
                <a:gd name="connsiteX1" fmla="*/ 251085 w 1373303"/>
                <a:gd name="connsiteY1" fmla="*/ 1438112 h 1442994"/>
                <a:gd name="connsiteX2" fmla="*/ 2569 w 1373303"/>
                <a:gd name="connsiteY2" fmla="*/ 1442875 h 1442994"/>
                <a:gd name="connsiteX3" fmla="*/ 22485 w 1373303"/>
                <a:gd name="connsiteY3" fmla="*/ 1292640 h 1442994"/>
                <a:gd name="connsiteX4" fmla="*/ 126394 w 1373303"/>
                <a:gd name="connsiteY4" fmla="*/ 928958 h 1442994"/>
                <a:gd name="connsiteX5" fmla="*/ 344603 w 1373303"/>
                <a:gd name="connsiteY5" fmla="*/ 721140 h 1442994"/>
                <a:gd name="connsiteX6" fmla="*/ 498735 w 1373303"/>
                <a:gd name="connsiteY6" fmla="*/ 666804 h 1442994"/>
                <a:gd name="connsiteX7" fmla="*/ 458903 w 1373303"/>
                <a:gd name="connsiteY7" fmla="*/ 575667 h 1442994"/>
                <a:gd name="connsiteX8" fmla="*/ 458903 w 1373303"/>
                <a:gd name="connsiteY8" fmla="*/ 305503 h 1442994"/>
                <a:gd name="connsiteX9" fmla="*/ 608274 w 1373303"/>
                <a:gd name="connsiteY9" fmla="*/ 39020 h 1442994"/>
                <a:gd name="connsiteX10" fmla="*/ 889260 w 1373303"/>
                <a:gd name="connsiteY10" fmla="*/ 39886 h 1442994"/>
                <a:gd name="connsiteX11" fmla="*/ 936885 w 1373303"/>
                <a:gd name="connsiteY11" fmla="*/ 76903 h 1442994"/>
                <a:gd name="connsiteX12" fmla="*/ 1009621 w 1373303"/>
                <a:gd name="connsiteY12" fmla="*/ 170422 h 1442994"/>
                <a:gd name="connsiteX13" fmla="*/ 1030403 w 1373303"/>
                <a:gd name="connsiteY13" fmla="*/ 253549 h 1442994"/>
                <a:gd name="connsiteX14" fmla="*/ 1040794 w 1373303"/>
                <a:gd name="connsiteY14" fmla="*/ 357458 h 1442994"/>
                <a:gd name="connsiteX15" fmla="*/ 1030403 w 1373303"/>
                <a:gd name="connsiteY15" fmla="*/ 523712 h 1442994"/>
                <a:gd name="connsiteX16" fmla="*/ 999230 w 1373303"/>
                <a:gd name="connsiteY16" fmla="*/ 586058 h 1442994"/>
                <a:gd name="connsiteX17" fmla="*/ 968057 w 1373303"/>
                <a:gd name="connsiteY17" fmla="*/ 648403 h 1442994"/>
                <a:gd name="connsiteX18" fmla="*/ 978448 w 1373303"/>
                <a:gd name="connsiteY18" fmla="*/ 679576 h 1442994"/>
                <a:gd name="connsiteX19" fmla="*/ 1020012 w 1373303"/>
                <a:gd name="connsiteY19" fmla="*/ 689967 h 1442994"/>
                <a:gd name="connsiteX20" fmla="*/ 1051185 w 1373303"/>
                <a:gd name="connsiteY20" fmla="*/ 700358 h 1442994"/>
                <a:gd name="connsiteX21" fmla="*/ 1144703 w 1373303"/>
                <a:gd name="connsiteY21" fmla="*/ 783485 h 1442994"/>
                <a:gd name="connsiteX22" fmla="*/ 1175875 w 1373303"/>
                <a:gd name="connsiteY22" fmla="*/ 804267 h 1442994"/>
                <a:gd name="connsiteX23" fmla="*/ 1196657 w 1373303"/>
                <a:gd name="connsiteY23" fmla="*/ 835440 h 1442994"/>
                <a:gd name="connsiteX24" fmla="*/ 1248612 w 1373303"/>
                <a:gd name="connsiteY24" fmla="*/ 897785 h 1442994"/>
                <a:gd name="connsiteX25" fmla="*/ 1269394 w 1373303"/>
                <a:gd name="connsiteY25" fmla="*/ 970522 h 1442994"/>
                <a:gd name="connsiteX26" fmla="*/ 1300566 w 1373303"/>
                <a:gd name="connsiteY26" fmla="*/ 1064040 h 1442994"/>
                <a:gd name="connsiteX27" fmla="*/ 1310957 w 1373303"/>
                <a:gd name="connsiteY27" fmla="*/ 1095212 h 1442994"/>
                <a:gd name="connsiteX28" fmla="*/ 1331739 w 1373303"/>
                <a:gd name="connsiteY28" fmla="*/ 1178340 h 1442994"/>
                <a:gd name="connsiteX29" fmla="*/ 1352521 w 1373303"/>
                <a:gd name="connsiteY29" fmla="*/ 1240685 h 1442994"/>
                <a:gd name="connsiteX30" fmla="*/ 1373303 w 1373303"/>
                <a:gd name="connsiteY30" fmla="*/ 1365376 h 1442994"/>
                <a:gd name="connsiteX31" fmla="*/ 1342130 w 1373303"/>
                <a:gd name="connsiteY31" fmla="*/ 1386158 h 1442994"/>
                <a:gd name="connsiteX32" fmla="*/ 1238221 w 1373303"/>
                <a:gd name="connsiteY32" fmla="*/ 1375767 h 1442994"/>
                <a:gd name="connsiteX33" fmla="*/ 1051185 w 1373303"/>
                <a:gd name="connsiteY33" fmla="*/ 1365376 h 1442994"/>
                <a:gd name="connsiteX34" fmla="*/ 792928 w 1373303"/>
                <a:gd name="connsiteY34" fmla="*/ 1418629 h 1442994"/>
                <a:gd name="connsiteX0" fmla="*/ 792928 w 1373303"/>
                <a:gd name="connsiteY0" fmla="*/ 1418629 h 1442994"/>
                <a:gd name="connsiteX1" fmla="*/ 251085 w 1373303"/>
                <a:gd name="connsiteY1" fmla="*/ 1438112 h 1442994"/>
                <a:gd name="connsiteX2" fmla="*/ 2569 w 1373303"/>
                <a:gd name="connsiteY2" fmla="*/ 1442875 h 1442994"/>
                <a:gd name="connsiteX3" fmla="*/ 22485 w 1373303"/>
                <a:gd name="connsiteY3" fmla="*/ 1292640 h 1442994"/>
                <a:gd name="connsiteX4" fmla="*/ 126394 w 1373303"/>
                <a:gd name="connsiteY4" fmla="*/ 928958 h 1442994"/>
                <a:gd name="connsiteX5" fmla="*/ 344603 w 1373303"/>
                <a:gd name="connsiteY5" fmla="*/ 721140 h 1442994"/>
                <a:gd name="connsiteX6" fmla="*/ 498735 w 1373303"/>
                <a:gd name="connsiteY6" fmla="*/ 666804 h 1442994"/>
                <a:gd name="connsiteX7" fmla="*/ 458903 w 1373303"/>
                <a:gd name="connsiteY7" fmla="*/ 575667 h 1442994"/>
                <a:gd name="connsiteX8" fmla="*/ 458903 w 1373303"/>
                <a:gd name="connsiteY8" fmla="*/ 305503 h 1442994"/>
                <a:gd name="connsiteX9" fmla="*/ 608274 w 1373303"/>
                <a:gd name="connsiteY9" fmla="*/ 39020 h 1442994"/>
                <a:gd name="connsiteX10" fmla="*/ 889260 w 1373303"/>
                <a:gd name="connsiteY10" fmla="*/ 39886 h 1442994"/>
                <a:gd name="connsiteX11" fmla="*/ 936885 w 1373303"/>
                <a:gd name="connsiteY11" fmla="*/ 76903 h 1442994"/>
                <a:gd name="connsiteX12" fmla="*/ 1009621 w 1373303"/>
                <a:gd name="connsiteY12" fmla="*/ 170422 h 1442994"/>
                <a:gd name="connsiteX13" fmla="*/ 1030403 w 1373303"/>
                <a:gd name="connsiteY13" fmla="*/ 253549 h 1442994"/>
                <a:gd name="connsiteX14" fmla="*/ 1040794 w 1373303"/>
                <a:gd name="connsiteY14" fmla="*/ 357458 h 1442994"/>
                <a:gd name="connsiteX15" fmla="*/ 1030403 w 1373303"/>
                <a:gd name="connsiteY15" fmla="*/ 523712 h 1442994"/>
                <a:gd name="connsiteX16" fmla="*/ 999230 w 1373303"/>
                <a:gd name="connsiteY16" fmla="*/ 586058 h 1442994"/>
                <a:gd name="connsiteX17" fmla="*/ 968057 w 1373303"/>
                <a:gd name="connsiteY17" fmla="*/ 648403 h 1442994"/>
                <a:gd name="connsiteX18" fmla="*/ 978448 w 1373303"/>
                <a:gd name="connsiteY18" fmla="*/ 679576 h 1442994"/>
                <a:gd name="connsiteX19" fmla="*/ 1020012 w 1373303"/>
                <a:gd name="connsiteY19" fmla="*/ 689967 h 1442994"/>
                <a:gd name="connsiteX20" fmla="*/ 1051185 w 1373303"/>
                <a:gd name="connsiteY20" fmla="*/ 700358 h 1442994"/>
                <a:gd name="connsiteX21" fmla="*/ 1144703 w 1373303"/>
                <a:gd name="connsiteY21" fmla="*/ 783485 h 1442994"/>
                <a:gd name="connsiteX22" fmla="*/ 1175875 w 1373303"/>
                <a:gd name="connsiteY22" fmla="*/ 804267 h 1442994"/>
                <a:gd name="connsiteX23" fmla="*/ 1196657 w 1373303"/>
                <a:gd name="connsiteY23" fmla="*/ 835440 h 1442994"/>
                <a:gd name="connsiteX24" fmla="*/ 1248612 w 1373303"/>
                <a:gd name="connsiteY24" fmla="*/ 897785 h 1442994"/>
                <a:gd name="connsiteX25" fmla="*/ 1269394 w 1373303"/>
                <a:gd name="connsiteY25" fmla="*/ 970522 h 1442994"/>
                <a:gd name="connsiteX26" fmla="*/ 1300566 w 1373303"/>
                <a:gd name="connsiteY26" fmla="*/ 1064040 h 1442994"/>
                <a:gd name="connsiteX27" fmla="*/ 1310957 w 1373303"/>
                <a:gd name="connsiteY27" fmla="*/ 1095212 h 1442994"/>
                <a:gd name="connsiteX28" fmla="*/ 1331739 w 1373303"/>
                <a:gd name="connsiteY28" fmla="*/ 1178340 h 1442994"/>
                <a:gd name="connsiteX29" fmla="*/ 1352521 w 1373303"/>
                <a:gd name="connsiteY29" fmla="*/ 1240685 h 1442994"/>
                <a:gd name="connsiteX30" fmla="*/ 1373303 w 1373303"/>
                <a:gd name="connsiteY30" fmla="*/ 1365376 h 1442994"/>
                <a:gd name="connsiteX31" fmla="*/ 1342130 w 1373303"/>
                <a:gd name="connsiteY31" fmla="*/ 1386158 h 1442994"/>
                <a:gd name="connsiteX32" fmla="*/ 1238221 w 1373303"/>
                <a:gd name="connsiteY32" fmla="*/ 1375767 h 1442994"/>
                <a:gd name="connsiteX33" fmla="*/ 792928 w 1373303"/>
                <a:gd name="connsiteY33" fmla="*/ 1418629 h 1442994"/>
                <a:gd name="connsiteX0" fmla="*/ 792928 w 1391897"/>
                <a:gd name="connsiteY0" fmla="*/ 1418629 h 1442994"/>
                <a:gd name="connsiteX1" fmla="*/ 251085 w 1391897"/>
                <a:gd name="connsiteY1" fmla="*/ 1438112 h 1442994"/>
                <a:gd name="connsiteX2" fmla="*/ 2569 w 1391897"/>
                <a:gd name="connsiteY2" fmla="*/ 1442875 h 1442994"/>
                <a:gd name="connsiteX3" fmla="*/ 22485 w 1391897"/>
                <a:gd name="connsiteY3" fmla="*/ 1292640 h 1442994"/>
                <a:gd name="connsiteX4" fmla="*/ 126394 w 1391897"/>
                <a:gd name="connsiteY4" fmla="*/ 928958 h 1442994"/>
                <a:gd name="connsiteX5" fmla="*/ 344603 w 1391897"/>
                <a:gd name="connsiteY5" fmla="*/ 721140 h 1442994"/>
                <a:gd name="connsiteX6" fmla="*/ 498735 w 1391897"/>
                <a:gd name="connsiteY6" fmla="*/ 666804 h 1442994"/>
                <a:gd name="connsiteX7" fmla="*/ 458903 w 1391897"/>
                <a:gd name="connsiteY7" fmla="*/ 575667 h 1442994"/>
                <a:gd name="connsiteX8" fmla="*/ 458903 w 1391897"/>
                <a:gd name="connsiteY8" fmla="*/ 305503 h 1442994"/>
                <a:gd name="connsiteX9" fmla="*/ 608274 w 1391897"/>
                <a:gd name="connsiteY9" fmla="*/ 39020 h 1442994"/>
                <a:gd name="connsiteX10" fmla="*/ 889260 w 1391897"/>
                <a:gd name="connsiteY10" fmla="*/ 39886 h 1442994"/>
                <a:gd name="connsiteX11" fmla="*/ 936885 w 1391897"/>
                <a:gd name="connsiteY11" fmla="*/ 76903 h 1442994"/>
                <a:gd name="connsiteX12" fmla="*/ 1009621 w 1391897"/>
                <a:gd name="connsiteY12" fmla="*/ 170422 h 1442994"/>
                <a:gd name="connsiteX13" fmla="*/ 1030403 w 1391897"/>
                <a:gd name="connsiteY13" fmla="*/ 253549 h 1442994"/>
                <a:gd name="connsiteX14" fmla="*/ 1040794 w 1391897"/>
                <a:gd name="connsiteY14" fmla="*/ 357458 h 1442994"/>
                <a:gd name="connsiteX15" fmla="*/ 1030403 w 1391897"/>
                <a:gd name="connsiteY15" fmla="*/ 523712 h 1442994"/>
                <a:gd name="connsiteX16" fmla="*/ 999230 w 1391897"/>
                <a:gd name="connsiteY16" fmla="*/ 586058 h 1442994"/>
                <a:gd name="connsiteX17" fmla="*/ 968057 w 1391897"/>
                <a:gd name="connsiteY17" fmla="*/ 648403 h 1442994"/>
                <a:gd name="connsiteX18" fmla="*/ 978448 w 1391897"/>
                <a:gd name="connsiteY18" fmla="*/ 679576 h 1442994"/>
                <a:gd name="connsiteX19" fmla="*/ 1020012 w 1391897"/>
                <a:gd name="connsiteY19" fmla="*/ 689967 h 1442994"/>
                <a:gd name="connsiteX20" fmla="*/ 1051185 w 1391897"/>
                <a:gd name="connsiteY20" fmla="*/ 700358 h 1442994"/>
                <a:gd name="connsiteX21" fmla="*/ 1144703 w 1391897"/>
                <a:gd name="connsiteY21" fmla="*/ 783485 h 1442994"/>
                <a:gd name="connsiteX22" fmla="*/ 1175875 w 1391897"/>
                <a:gd name="connsiteY22" fmla="*/ 804267 h 1442994"/>
                <a:gd name="connsiteX23" fmla="*/ 1196657 w 1391897"/>
                <a:gd name="connsiteY23" fmla="*/ 835440 h 1442994"/>
                <a:gd name="connsiteX24" fmla="*/ 1248612 w 1391897"/>
                <a:gd name="connsiteY24" fmla="*/ 897785 h 1442994"/>
                <a:gd name="connsiteX25" fmla="*/ 1269394 w 1391897"/>
                <a:gd name="connsiteY25" fmla="*/ 970522 h 1442994"/>
                <a:gd name="connsiteX26" fmla="*/ 1300566 w 1391897"/>
                <a:gd name="connsiteY26" fmla="*/ 1064040 h 1442994"/>
                <a:gd name="connsiteX27" fmla="*/ 1310957 w 1391897"/>
                <a:gd name="connsiteY27" fmla="*/ 1095212 h 1442994"/>
                <a:gd name="connsiteX28" fmla="*/ 1331739 w 1391897"/>
                <a:gd name="connsiteY28" fmla="*/ 1178340 h 1442994"/>
                <a:gd name="connsiteX29" fmla="*/ 1352521 w 1391897"/>
                <a:gd name="connsiteY29" fmla="*/ 1240685 h 1442994"/>
                <a:gd name="connsiteX30" fmla="*/ 1373303 w 1391897"/>
                <a:gd name="connsiteY30" fmla="*/ 1365376 h 1442994"/>
                <a:gd name="connsiteX31" fmla="*/ 1342130 w 1391897"/>
                <a:gd name="connsiteY31" fmla="*/ 1386158 h 1442994"/>
                <a:gd name="connsiteX32" fmla="*/ 792928 w 1391897"/>
                <a:gd name="connsiteY32" fmla="*/ 1418629 h 1442994"/>
                <a:gd name="connsiteX0" fmla="*/ 792928 w 1401614"/>
                <a:gd name="connsiteY0" fmla="*/ 1418629 h 1442994"/>
                <a:gd name="connsiteX1" fmla="*/ 251085 w 1401614"/>
                <a:gd name="connsiteY1" fmla="*/ 1438112 h 1442994"/>
                <a:gd name="connsiteX2" fmla="*/ 2569 w 1401614"/>
                <a:gd name="connsiteY2" fmla="*/ 1442875 h 1442994"/>
                <a:gd name="connsiteX3" fmla="*/ 22485 w 1401614"/>
                <a:gd name="connsiteY3" fmla="*/ 1292640 h 1442994"/>
                <a:gd name="connsiteX4" fmla="*/ 126394 w 1401614"/>
                <a:gd name="connsiteY4" fmla="*/ 928958 h 1442994"/>
                <a:gd name="connsiteX5" fmla="*/ 344603 w 1401614"/>
                <a:gd name="connsiteY5" fmla="*/ 721140 h 1442994"/>
                <a:gd name="connsiteX6" fmla="*/ 498735 w 1401614"/>
                <a:gd name="connsiteY6" fmla="*/ 666804 h 1442994"/>
                <a:gd name="connsiteX7" fmla="*/ 458903 w 1401614"/>
                <a:gd name="connsiteY7" fmla="*/ 575667 h 1442994"/>
                <a:gd name="connsiteX8" fmla="*/ 458903 w 1401614"/>
                <a:gd name="connsiteY8" fmla="*/ 305503 h 1442994"/>
                <a:gd name="connsiteX9" fmla="*/ 608274 w 1401614"/>
                <a:gd name="connsiteY9" fmla="*/ 39020 h 1442994"/>
                <a:gd name="connsiteX10" fmla="*/ 889260 w 1401614"/>
                <a:gd name="connsiteY10" fmla="*/ 39886 h 1442994"/>
                <a:gd name="connsiteX11" fmla="*/ 936885 w 1401614"/>
                <a:gd name="connsiteY11" fmla="*/ 76903 h 1442994"/>
                <a:gd name="connsiteX12" fmla="*/ 1009621 w 1401614"/>
                <a:gd name="connsiteY12" fmla="*/ 170422 h 1442994"/>
                <a:gd name="connsiteX13" fmla="*/ 1030403 w 1401614"/>
                <a:gd name="connsiteY13" fmla="*/ 253549 h 1442994"/>
                <a:gd name="connsiteX14" fmla="*/ 1040794 w 1401614"/>
                <a:gd name="connsiteY14" fmla="*/ 357458 h 1442994"/>
                <a:gd name="connsiteX15" fmla="*/ 1030403 w 1401614"/>
                <a:gd name="connsiteY15" fmla="*/ 523712 h 1442994"/>
                <a:gd name="connsiteX16" fmla="*/ 999230 w 1401614"/>
                <a:gd name="connsiteY16" fmla="*/ 586058 h 1442994"/>
                <a:gd name="connsiteX17" fmla="*/ 968057 w 1401614"/>
                <a:gd name="connsiteY17" fmla="*/ 648403 h 1442994"/>
                <a:gd name="connsiteX18" fmla="*/ 978448 w 1401614"/>
                <a:gd name="connsiteY18" fmla="*/ 679576 h 1442994"/>
                <a:gd name="connsiteX19" fmla="*/ 1020012 w 1401614"/>
                <a:gd name="connsiteY19" fmla="*/ 689967 h 1442994"/>
                <a:gd name="connsiteX20" fmla="*/ 1051185 w 1401614"/>
                <a:gd name="connsiteY20" fmla="*/ 700358 h 1442994"/>
                <a:gd name="connsiteX21" fmla="*/ 1144703 w 1401614"/>
                <a:gd name="connsiteY21" fmla="*/ 783485 h 1442994"/>
                <a:gd name="connsiteX22" fmla="*/ 1175875 w 1401614"/>
                <a:gd name="connsiteY22" fmla="*/ 804267 h 1442994"/>
                <a:gd name="connsiteX23" fmla="*/ 1196657 w 1401614"/>
                <a:gd name="connsiteY23" fmla="*/ 835440 h 1442994"/>
                <a:gd name="connsiteX24" fmla="*/ 1248612 w 1401614"/>
                <a:gd name="connsiteY24" fmla="*/ 897785 h 1442994"/>
                <a:gd name="connsiteX25" fmla="*/ 1269394 w 1401614"/>
                <a:gd name="connsiteY25" fmla="*/ 970522 h 1442994"/>
                <a:gd name="connsiteX26" fmla="*/ 1300566 w 1401614"/>
                <a:gd name="connsiteY26" fmla="*/ 1064040 h 1442994"/>
                <a:gd name="connsiteX27" fmla="*/ 1310957 w 1401614"/>
                <a:gd name="connsiteY27" fmla="*/ 1095212 h 1442994"/>
                <a:gd name="connsiteX28" fmla="*/ 1331739 w 1401614"/>
                <a:gd name="connsiteY28" fmla="*/ 1178340 h 1442994"/>
                <a:gd name="connsiteX29" fmla="*/ 1352521 w 1401614"/>
                <a:gd name="connsiteY29" fmla="*/ 1240685 h 1442994"/>
                <a:gd name="connsiteX30" fmla="*/ 1373303 w 1401614"/>
                <a:gd name="connsiteY30" fmla="*/ 1365376 h 1442994"/>
                <a:gd name="connsiteX31" fmla="*/ 1356418 w 1401614"/>
                <a:gd name="connsiteY31" fmla="*/ 1407590 h 1442994"/>
                <a:gd name="connsiteX32" fmla="*/ 792928 w 1401614"/>
                <a:gd name="connsiteY32" fmla="*/ 1418629 h 1442994"/>
                <a:gd name="connsiteX0" fmla="*/ 792928 w 1401614"/>
                <a:gd name="connsiteY0" fmla="*/ 1418629 h 1442994"/>
                <a:gd name="connsiteX1" fmla="*/ 251085 w 1401614"/>
                <a:gd name="connsiteY1" fmla="*/ 1438112 h 1442994"/>
                <a:gd name="connsiteX2" fmla="*/ 2569 w 1401614"/>
                <a:gd name="connsiteY2" fmla="*/ 1442875 h 1442994"/>
                <a:gd name="connsiteX3" fmla="*/ 22485 w 1401614"/>
                <a:gd name="connsiteY3" fmla="*/ 1292640 h 1442994"/>
                <a:gd name="connsiteX4" fmla="*/ 126394 w 1401614"/>
                <a:gd name="connsiteY4" fmla="*/ 928958 h 1442994"/>
                <a:gd name="connsiteX5" fmla="*/ 344603 w 1401614"/>
                <a:gd name="connsiteY5" fmla="*/ 721140 h 1442994"/>
                <a:gd name="connsiteX6" fmla="*/ 498735 w 1401614"/>
                <a:gd name="connsiteY6" fmla="*/ 666804 h 1442994"/>
                <a:gd name="connsiteX7" fmla="*/ 458903 w 1401614"/>
                <a:gd name="connsiteY7" fmla="*/ 575667 h 1442994"/>
                <a:gd name="connsiteX8" fmla="*/ 458903 w 1401614"/>
                <a:gd name="connsiteY8" fmla="*/ 305503 h 1442994"/>
                <a:gd name="connsiteX9" fmla="*/ 608274 w 1401614"/>
                <a:gd name="connsiteY9" fmla="*/ 39020 h 1442994"/>
                <a:gd name="connsiteX10" fmla="*/ 889260 w 1401614"/>
                <a:gd name="connsiteY10" fmla="*/ 39886 h 1442994"/>
                <a:gd name="connsiteX11" fmla="*/ 936885 w 1401614"/>
                <a:gd name="connsiteY11" fmla="*/ 76903 h 1442994"/>
                <a:gd name="connsiteX12" fmla="*/ 1009621 w 1401614"/>
                <a:gd name="connsiteY12" fmla="*/ 170422 h 1442994"/>
                <a:gd name="connsiteX13" fmla="*/ 1030403 w 1401614"/>
                <a:gd name="connsiteY13" fmla="*/ 253549 h 1442994"/>
                <a:gd name="connsiteX14" fmla="*/ 1040794 w 1401614"/>
                <a:gd name="connsiteY14" fmla="*/ 357458 h 1442994"/>
                <a:gd name="connsiteX15" fmla="*/ 1030403 w 1401614"/>
                <a:gd name="connsiteY15" fmla="*/ 523712 h 1442994"/>
                <a:gd name="connsiteX16" fmla="*/ 999230 w 1401614"/>
                <a:gd name="connsiteY16" fmla="*/ 586058 h 1442994"/>
                <a:gd name="connsiteX17" fmla="*/ 968057 w 1401614"/>
                <a:gd name="connsiteY17" fmla="*/ 648403 h 1442994"/>
                <a:gd name="connsiteX18" fmla="*/ 978448 w 1401614"/>
                <a:gd name="connsiteY18" fmla="*/ 679576 h 1442994"/>
                <a:gd name="connsiteX19" fmla="*/ 1020012 w 1401614"/>
                <a:gd name="connsiteY19" fmla="*/ 689967 h 1442994"/>
                <a:gd name="connsiteX20" fmla="*/ 1051185 w 1401614"/>
                <a:gd name="connsiteY20" fmla="*/ 700358 h 1442994"/>
                <a:gd name="connsiteX21" fmla="*/ 1144703 w 1401614"/>
                <a:gd name="connsiteY21" fmla="*/ 783485 h 1442994"/>
                <a:gd name="connsiteX22" fmla="*/ 1175875 w 1401614"/>
                <a:gd name="connsiteY22" fmla="*/ 804267 h 1442994"/>
                <a:gd name="connsiteX23" fmla="*/ 1196657 w 1401614"/>
                <a:gd name="connsiteY23" fmla="*/ 835440 h 1442994"/>
                <a:gd name="connsiteX24" fmla="*/ 1248612 w 1401614"/>
                <a:gd name="connsiteY24" fmla="*/ 897785 h 1442994"/>
                <a:gd name="connsiteX25" fmla="*/ 1269394 w 1401614"/>
                <a:gd name="connsiteY25" fmla="*/ 970522 h 1442994"/>
                <a:gd name="connsiteX26" fmla="*/ 1300566 w 1401614"/>
                <a:gd name="connsiteY26" fmla="*/ 1064040 h 1442994"/>
                <a:gd name="connsiteX27" fmla="*/ 1310957 w 1401614"/>
                <a:gd name="connsiteY27" fmla="*/ 1095212 h 1442994"/>
                <a:gd name="connsiteX28" fmla="*/ 1331739 w 1401614"/>
                <a:gd name="connsiteY28" fmla="*/ 1178340 h 1442994"/>
                <a:gd name="connsiteX29" fmla="*/ 1352521 w 1401614"/>
                <a:gd name="connsiteY29" fmla="*/ 1240685 h 1442994"/>
                <a:gd name="connsiteX30" fmla="*/ 1373303 w 1401614"/>
                <a:gd name="connsiteY30" fmla="*/ 1365376 h 1442994"/>
                <a:gd name="connsiteX31" fmla="*/ 1356418 w 1401614"/>
                <a:gd name="connsiteY31" fmla="*/ 1407590 h 1442994"/>
                <a:gd name="connsiteX32" fmla="*/ 792928 w 1401614"/>
                <a:gd name="connsiteY32" fmla="*/ 1418629 h 1442994"/>
                <a:gd name="connsiteX0" fmla="*/ 792928 w 1397773"/>
                <a:gd name="connsiteY0" fmla="*/ 1418629 h 1442994"/>
                <a:gd name="connsiteX1" fmla="*/ 251085 w 1397773"/>
                <a:gd name="connsiteY1" fmla="*/ 1438112 h 1442994"/>
                <a:gd name="connsiteX2" fmla="*/ 2569 w 1397773"/>
                <a:gd name="connsiteY2" fmla="*/ 1442875 h 1442994"/>
                <a:gd name="connsiteX3" fmla="*/ 22485 w 1397773"/>
                <a:gd name="connsiteY3" fmla="*/ 1292640 h 1442994"/>
                <a:gd name="connsiteX4" fmla="*/ 126394 w 1397773"/>
                <a:gd name="connsiteY4" fmla="*/ 928958 h 1442994"/>
                <a:gd name="connsiteX5" fmla="*/ 344603 w 1397773"/>
                <a:gd name="connsiteY5" fmla="*/ 721140 h 1442994"/>
                <a:gd name="connsiteX6" fmla="*/ 498735 w 1397773"/>
                <a:gd name="connsiteY6" fmla="*/ 666804 h 1442994"/>
                <a:gd name="connsiteX7" fmla="*/ 458903 w 1397773"/>
                <a:gd name="connsiteY7" fmla="*/ 575667 h 1442994"/>
                <a:gd name="connsiteX8" fmla="*/ 458903 w 1397773"/>
                <a:gd name="connsiteY8" fmla="*/ 305503 h 1442994"/>
                <a:gd name="connsiteX9" fmla="*/ 608274 w 1397773"/>
                <a:gd name="connsiteY9" fmla="*/ 39020 h 1442994"/>
                <a:gd name="connsiteX10" fmla="*/ 889260 w 1397773"/>
                <a:gd name="connsiteY10" fmla="*/ 39886 h 1442994"/>
                <a:gd name="connsiteX11" fmla="*/ 936885 w 1397773"/>
                <a:gd name="connsiteY11" fmla="*/ 76903 h 1442994"/>
                <a:gd name="connsiteX12" fmla="*/ 1009621 w 1397773"/>
                <a:gd name="connsiteY12" fmla="*/ 170422 h 1442994"/>
                <a:gd name="connsiteX13" fmla="*/ 1030403 w 1397773"/>
                <a:gd name="connsiteY13" fmla="*/ 253549 h 1442994"/>
                <a:gd name="connsiteX14" fmla="*/ 1040794 w 1397773"/>
                <a:gd name="connsiteY14" fmla="*/ 357458 h 1442994"/>
                <a:gd name="connsiteX15" fmla="*/ 1030403 w 1397773"/>
                <a:gd name="connsiteY15" fmla="*/ 523712 h 1442994"/>
                <a:gd name="connsiteX16" fmla="*/ 999230 w 1397773"/>
                <a:gd name="connsiteY16" fmla="*/ 586058 h 1442994"/>
                <a:gd name="connsiteX17" fmla="*/ 968057 w 1397773"/>
                <a:gd name="connsiteY17" fmla="*/ 648403 h 1442994"/>
                <a:gd name="connsiteX18" fmla="*/ 978448 w 1397773"/>
                <a:gd name="connsiteY18" fmla="*/ 679576 h 1442994"/>
                <a:gd name="connsiteX19" fmla="*/ 1020012 w 1397773"/>
                <a:gd name="connsiteY19" fmla="*/ 689967 h 1442994"/>
                <a:gd name="connsiteX20" fmla="*/ 1051185 w 1397773"/>
                <a:gd name="connsiteY20" fmla="*/ 700358 h 1442994"/>
                <a:gd name="connsiteX21" fmla="*/ 1144703 w 1397773"/>
                <a:gd name="connsiteY21" fmla="*/ 783485 h 1442994"/>
                <a:gd name="connsiteX22" fmla="*/ 1175875 w 1397773"/>
                <a:gd name="connsiteY22" fmla="*/ 804267 h 1442994"/>
                <a:gd name="connsiteX23" fmla="*/ 1196657 w 1397773"/>
                <a:gd name="connsiteY23" fmla="*/ 835440 h 1442994"/>
                <a:gd name="connsiteX24" fmla="*/ 1248612 w 1397773"/>
                <a:gd name="connsiteY24" fmla="*/ 897785 h 1442994"/>
                <a:gd name="connsiteX25" fmla="*/ 1269394 w 1397773"/>
                <a:gd name="connsiteY25" fmla="*/ 970522 h 1442994"/>
                <a:gd name="connsiteX26" fmla="*/ 1300566 w 1397773"/>
                <a:gd name="connsiteY26" fmla="*/ 1064040 h 1442994"/>
                <a:gd name="connsiteX27" fmla="*/ 1310957 w 1397773"/>
                <a:gd name="connsiteY27" fmla="*/ 1095212 h 1442994"/>
                <a:gd name="connsiteX28" fmla="*/ 1331739 w 1397773"/>
                <a:gd name="connsiteY28" fmla="*/ 1178340 h 1442994"/>
                <a:gd name="connsiteX29" fmla="*/ 1352521 w 1397773"/>
                <a:gd name="connsiteY29" fmla="*/ 1240685 h 1442994"/>
                <a:gd name="connsiteX30" fmla="*/ 1356418 w 1397773"/>
                <a:gd name="connsiteY30" fmla="*/ 1407590 h 1442994"/>
                <a:gd name="connsiteX31" fmla="*/ 792928 w 1397773"/>
                <a:gd name="connsiteY31" fmla="*/ 1418629 h 1442994"/>
                <a:gd name="connsiteX0" fmla="*/ 792928 w 1356418"/>
                <a:gd name="connsiteY0" fmla="*/ 1418629 h 1442994"/>
                <a:gd name="connsiteX1" fmla="*/ 251085 w 1356418"/>
                <a:gd name="connsiteY1" fmla="*/ 1438112 h 1442994"/>
                <a:gd name="connsiteX2" fmla="*/ 2569 w 1356418"/>
                <a:gd name="connsiteY2" fmla="*/ 1442875 h 1442994"/>
                <a:gd name="connsiteX3" fmla="*/ 22485 w 1356418"/>
                <a:gd name="connsiteY3" fmla="*/ 1292640 h 1442994"/>
                <a:gd name="connsiteX4" fmla="*/ 126394 w 1356418"/>
                <a:gd name="connsiteY4" fmla="*/ 928958 h 1442994"/>
                <a:gd name="connsiteX5" fmla="*/ 344603 w 1356418"/>
                <a:gd name="connsiteY5" fmla="*/ 721140 h 1442994"/>
                <a:gd name="connsiteX6" fmla="*/ 498735 w 1356418"/>
                <a:gd name="connsiteY6" fmla="*/ 666804 h 1442994"/>
                <a:gd name="connsiteX7" fmla="*/ 458903 w 1356418"/>
                <a:gd name="connsiteY7" fmla="*/ 575667 h 1442994"/>
                <a:gd name="connsiteX8" fmla="*/ 458903 w 1356418"/>
                <a:gd name="connsiteY8" fmla="*/ 305503 h 1442994"/>
                <a:gd name="connsiteX9" fmla="*/ 608274 w 1356418"/>
                <a:gd name="connsiteY9" fmla="*/ 39020 h 1442994"/>
                <a:gd name="connsiteX10" fmla="*/ 889260 w 1356418"/>
                <a:gd name="connsiteY10" fmla="*/ 39886 h 1442994"/>
                <a:gd name="connsiteX11" fmla="*/ 936885 w 1356418"/>
                <a:gd name="connsiteY11" fmla="*/ 76903 h 1442994"/>
                <a:gd name="connsiteX12" fmla="*/ 1009621 w 1356418"/>
                <a:gd name="connsiteY12" fmla="*/ 170422 h 1442994"/>
                <a:gd name="connsiteX13" fmla="*/ 1030403 w 1356418"/>
                <a:gd name="connsiteY13" fmla="*/ 253549 h 1442994"/>
                <a:gd name="connsiteX14" fmla="*/ 1040794 w 1356418"/>
                <a:gd name="connsiteY14" fmla="*/ 357458 h 1442994"/>
                <a:gd name="connsiteX15" fmla="*/ 1030403 w 1356418"/>
                <a:gd name="connsiteY15" fmla="*/ 523712 h 1442994"/>
                <a:gd name="connsiteX16" fmla="*/ 999230 w 1356418"/>
                <a:gd name="connsiteY16" fmla="*/ 586058 h 1442994"/>
                <a:gd name="connsiteX17" fmla="*/ 968057 w 1356418"/>
                <a:gd name="connsiteY17" fmla="*/ 648403 h 1442994"/>
                <a:gd name="connsiteX18" fmla="*/ 978448 w 1356418"/>
                <a:gd name="connsiteY18" fmla="*/ 679576 h 1442994"/>
                <a:gd name="connsiteX19" fmla="*/ 1020012 w 1356418"/>
                <a:gd name="connsiteY19" fmla="*/ 689967 h 1442994"/>
                <a:gd name="connsiteX20" fmla="*/ 1051185 w 1356418"/>
                <a:gd name="connsiteY20" fmla="*/ 700358 h 1442994"/>
                <a:gd name="connsiteX21" fmla="*/ 1144703 w 1356418"/>
                <a:gd name="connsiteY21" fmla="*/ 783485 h 1442994"/>
                <a:gd name="connsiteX22" fmla="*/ 1175875 w 1356418"/>
                <a:gd name="connsiteY22" fmla="*/ 804267 h 1442994"/>
                <a:gd name="connsiteX23" fmla="*/ 1196657 w 1356418"/>
                <a:gd name="connsiteY23" fmla="*/ 835440 h 1442994"/>
                <a:gd name="connsiteX24" fmla="*/ 1248612 w 1356418"/>
                <a:gd name="connsiteY24" fmla="*/ 897785 h 1442994"/>
                <a:gd name="connsiteX25" fmla="*/ 1269394 w 1356418"/>
                <a:gd name="connsiteY25" fmla="*/ 970522 h 1442994"/>
                <a:gd name="connsiteX26" fmla="*/ 1300566 w 1356418"/>
                <a:gd name="connsiteY26" fmla="*/ 1064040 h 1442994"/>
                <a:gd name="connsiteX27" fmla="*/ 1310957 w 1356418"/>
                <a:gd name="connsiteY27" fmla="*/ 1095212 h 1442994"/>
                <a:gd name="connsiteX28" fmla="*/ 1331739 w 1356418"/>
                <a:gd name="connsiteY28" fmla="*/ 1178340 h 1442994"/>
                <a:gd name="connsiteX29" fmla="*/ 1352521 w 1356418"/>
                <a:gd name="connsiteY29" fmla="*/ 1240685 h 1442994"/>
                <a:gd name="connsiteX30" fmla="*/ 1356418 w 1356418"/>
                <a:gd name="connsiteY30" fmla="*/ 1407590 h 1442994"/>
                <a:gd name="connsiteX31" fmla="*/ 792928 w 1356418"/>
                <a:gd name="connsiteY31" fmla="*/ 1418629 h 1442994"/>
                <a:gd name="connsiteX0" fmla="*/ 792928 w 1356418"/>
                <a:gd name="connsiteY0" fmla="*/ 1418629 h 1442875"/>
                <a:gd name="connsiteX1" fmla="*/ 2569 w 1356418"/>
                <a:gd name="connsiteY1" fmla="*/ 1442875 h 1442875"/>
                <a:gd name="connsiteX2" fmla="*/ 22485 w 1356418"/>
                <a:gd name="connsiteY2" fmla="*/ 1292640 h 1442875"/>
                <a:gd name="connsiteX3" fmla="*/ 126394 w 1356418"/>
                <a:gd name="connsiteY3" fmla="*/ 928958 h 1442875"/>
                <a:gd name="connsiteX4" fmla="*/ 344603 w 1356418"/>
                <a:gd name="connsiteY4" fmla="*/ 721140 h 1442875"/>
                <a:gd name="connsiteX5" fmla="*/ 498735 w 1356418"/>
                <a:gd name="connsiteY5" fmla="*/ 666804 h 1442875"/>
                <a:gd name="connsiteX6" fmla="*/ 458903 w 1356418"/>
                <a:gd name="connsiteY6" fmla="*/ 575667 h 1442875"/>
                <a:gd name="connsiteX7" fmla="*/ 458903 w 1356418"/>
                <a:gd name="connsiteY7" fmla="*/ 305503 h 1442875"/>
                <a:gd name="connsiteX8" fmla="*/ 608274 w 1356418"/>
                <a:gd name="connsiteY8" fmla="*/ 39020 h 1442875"/>
                <a:gd name="connsiteX9" fmla="*/ 889260 w 1356418"/>
                <a:gd name="connsiteY9" fmla="*/ 39886 h 1442875"/>
                <a:gd name="connsiteX10" fmla="*/ 936885 w 1356418"/>
                <a:gd name="connsiteY10" fmla="*/ 76903 h 1442875"/>
                <a:gd name="connsiteX11" fmla="*/ 1009621 w 1356418"/>
                <a:gd name="connsiteY11" fmla="*/ 170422 h 1442875"/>
                <a:gd name="connsiteX12" fmla="*/ 1030403 w 1356418"/>
                <a:gd name="connsiteY12" fmla="*/ 253549 h 1442875"/>
                <a:gd name="connsiteX13" fmla="*/ 1040794 w 1356418"/>
                <a:gd name="connsiteY13" fmla="*/ 357458 h 1442875"/>
                <a:gd name="connsiteX14" fmla="*/ 1030403 w 1356418"/>
                <a:gd name="connsiteY14" fmla="*/ 523712 h 1442875"/>
                <a:gd name="connsiteX15" fmla="*/ 999230 w 1356418"/>
                <a:gd name="connsiteY15" fmla="*/ 586058 h 1442875"/>
                <a:gd name="connsiteX16" fmla="*/ 968057 w 1356418"/>
                <a:gd name="connsiteY16" fmla="*/ 648403 h 1442875"/>
                <a:gd name="connsiteX17" fmla="*/ 978448 w 1356418"/>
                <a:gd name="connsiteY17" fmla="*/ 679576 h 1442875"/>
                <a:gd name="connsiteX18" fmla="*/ 1020012 w 1356418"/>
                <a:gd name="connsiteY18" fmla="*/ 689967 h 1442875"/>
                <a:gd name="connsiteX19" fmla="*/ 1051185 w 1356418"/>
                <a:gd name="connsiteY19" fmla="*/ 700358 h 1442875"/>
                <a:gd name="connsiteX20" fmla="*/ 1144703 w 1356418"/>
                <a:gd name="connsiteY20" fmla="*/ 783485 h 1442875"/>
                <a:gd name="connsiteX21" fmla="*/ 1175875 w 1356418"/>
                <a:gd name="connsiteY21" fmla="*/ 804267 h 1442875"/>
                <a:gd name="connsiteX22" fmla="*/ 1196657 w 1356418"/>
                <a:gd name="connsiteY22" fmla="*/ 835440 h 1442875"/>
                <a:gd name="connsiteX23" fmla="*/ 1248612 w 1356418"/>
                <a:gd name="connsiteY23" fmla="*/ 897785 h 1442875"/>
                <a:gd name="connsiteX24" fmla="*/ 1269394 w 1356418"/>
                <a:gd name="connsiteY24" fmla="*/ 970522 h 1442875"/>
                <a:gd name="connsiteX25" fmla="*/ 1300566 w 1356418"/>
                <a:gd name="connsiteY25" fmla="*/ 1064040 h 1442875"/>
                <a:gd name="connsiteX26" fmla="*/ 1310957 w 1356418"/>
                <a:gd name="connsiteY26" fmla="*/ 1095212 h 1442875"/>
                <a:gd name="connsiteX27" fmla="*/ 1331739 w 1356418"/>
                <a:gd name="connsiteY27" fmla="*/ 1178340 h 1442875"/>
                <a:gd name="connsiteX28" fmla="*/ 1352521 w 1356418"/>
                <a:gd name="connsiteY28" fmla="*/ 1240685 h 1442875"/>
                <a:gd name="connsiteX29" fmla="*/ 1356418 w 1356418"/>
                <a:gd name="connsiteY29" fmla="*/ 1407590 h 1442875"/>
                <a:gd name="connsiteX30" fmla="*/ 792928 w 1356418"/>
                <a:gd name="connsiteY30" fmla="*/ 1418629 h 1442875"/>
                <a:gd name="connsiteX0" fmla="*/ 792928 w 1353521"/>
                <a:gd name="connsiteY0" fmla="*/ 1418629 h 1442875"/>
                <a:gd name="connsiteX1" fmla="*/ 2569 w 1353521"/>
                <a:gd name="connsiteY1" fmla="*/ 1442875 h 1442875"/>
                <a:gd name="connsiteX2" fmla="*/ 22485 w 1353521"/>
                <a:gd name="connsiteY2" fmla="*/ 1292640 h 1442875"/>
                <a:gd name="connsiteX3" fmla="*/ 126394 w 1353521"/>
                <a:gd name="connsiteY3" fmla="*/ 928958 h 1442875"/>
                <a:gd name="connsiteX4" fmla="*/ 344603 w 1353521"/>
                <a:gd name="connsiteY4" fmla="*/ 721140 h 1442875"/>
                <a:gd name="connsiteX5" fmla="*/ 498735 w 1353521"/>
                <a:gd name="connsiteY5" fmla="*/ 666804 h 1442875"/>
                <a:gd name="connsiteX6" fmla="*/ 458903 w 1353521"/>
                <a:gd name="connsiteY6" fmla="*/ 575667 h 1442875"/>
                <a:gd name="connsiteX7" fmla="*/ 458903 w 1353521"/>
                <a:gd name="connsiteY7" fmla="*/ 305503 h 1442875"/>
                <a:gd name="connsiteX8" fmla="*/ 608274 w 1353521"/>
                <a:gd name="connsiteY8" fmla="*/ 39020 h 1442875"/>
                <a:gd name="connsiteX9" fmla="*/ 889260 w 1353521"/>
                <a:gd name="connsiteY9" fmla="*/ 39886 h 1442875"/>
                <a:gd name="connsiteX10" fmla="*/ 936885 w 1353521"/>
                <a:gd name="connsiteY10" fmla="*/ 76903 h 1442875"/>
                <a:gd name="connsiteX11" fmla="*/ 1009621 w 1353521"/>
                <a:gd name="connsiteY11" fmla="*/ 170422 h 1442875"/>
                <a:gd name="connsiteX12" fmla="*/ 1030403 w 1353521"/>
                <a:gd name="connsiteY12" fmla="*/ 253549 h 1442875"/>
                <a:gd name="connsiteX13" fmla="*/ 1040794 w 1353521"/>
                <a:gd name="connsiteY13" fmla="*/ 357458 h 1442875"/>
                <a:gd name="connsiteX14" fmla="*/ 1030403 w 1353521"/>
                <a:gd name="connsiteY14" fmla="*/ 523712 h 1442875"/>
                <a:gd name="connsiteX15" fmla="*/ 999230 w 1353521"/>
                <a:gd name="connsiteY15" fmla="*/ 586058 h 1442875"/>
                <a:gd name="connsiteX16" fmla="*/ 968057 w 1353521"/>
                <a:gd name="connsiteY16" fmla="*/ 648403 h 1442875"/>
                <a:gd name="connsiteX17" fmla="*/ 978448 w 1353521"/>
                <a:gd name="connsiteY17" fmla="*/ 679576 h 1442875"/>
                <a:gd name="connsiteX18" fmla="*/ 1020012 w 1353521"/>
                <a:gd name="connsiteY18" fmla="*/ 689967 h 1442875"/>
                <a:gd name="connsiteX19" fmla="*/ 1051185 w 1353521"/>
                <a:gd name="connsiteY19" fmla="*/ 700358 h 1442875"/>
                <a:gd name="connsiteX20" fmla="*/ 1144703 w 1353521"/>
                <a:gd name="connsiteY20" fmla="*/ 783485 h 1442875"/>
                <a:gd name="connsiteX21" fmla="*/ 1175875 w 1353521"/>
                <a:gd name="connsiteY21" fmla="*/ 804267 h 1442875"/>
                <a:gd name="connsiteX22" fmla="*/ 1196657 w 1353521"/>
                <a:gd name="connsiteY22" fmla="*/ 835440 h 1442875"/>
                <a:gd name="connsiteX23" fmla="*/ 1248612 w 1353521"/>
                <a:gd name="connsiteY23" fmla="*/ 897785 h 1442875"/>
                <a:gd name="connsiteX24" fmla="*/ 1269394 w 1353521"/>
                <a:gd name="connsiteY24" fmla="*/ 970522 h 1442875"/>
                <a:gd name="connsiteX25" fmla="*/ 1300566 w 1353521"/>
                <a:gd name="connsiteY25" fmla="*/ 1064040 h 1442875"/>
                <a:gd name="connsiteX26" fmla="*/ 1310957 w 1353521"/>
                <a:gd name="connsiteY26" fmla="*/ 1095212 h 1442875"/>
                <a:gd name="connsiteX27" fmla="*/ 1331739 w 1353521"/>
                <a:gd name="connsiteY27" fmla="*/ 1178340 h 1442875"/>
                <a:gd name="connsiteX28" fmla="*/ 1352521 w 1353521"/>
                <a:gd name="connsiteY28" fmla="*/ 1240685 h 1442875"/>
                <a:gd name="connsiteX29" fmla="*/ 1351655 w 1353521"/>
                <a:gd name="connsiteY29" fmla="*/ 1424259 h 1442875"/>
                <a:gd name="connsiteX30" fmla="*/ 792928 w 1353521"/>
                <a:gd name="connsiteY30" fmla="*/ 1418629 h 1442875"/>
                <a:gd name="connsiteX0" fmla="*/ 710414 w 1394832"/>
                <a:gd name="connsiteY0" fmla="*/ 1442441 h 1454569"/>
                <a:gd name="connsiteX1" fmla="*/ 43880 w 1394832"/>
                <a:gd name="connsiteY1" fmla="*/ 1442875 h 1454569"/>
                <a:gd name="connsiteX2" fmla="*/ 63796 w 1394832"/>
                <a:gd name="connsiteY2" fmla="*/ 1292640 h 1454569"/>
                <a:gd name="connsiteX3" fmla="*/ 167705 w 1394832"/>
                <a:gd name="connsiteY3" fmla="*/ 928958 h 1454569"/>
                <a:gd name="connsiteX4" fmla="*/ 385914 w 1394832"/>
                <a:gd name="connsiteY4" fmla="*/ 721140 h 1454569"/>
                <a:gd name="connsiteX5" fmla="*/ 540046 w 1394832"/>
                <a:gd name="connsiteY5" fmla="*/ 666804 h 1454569"/>
                <a:gd name="connsiteX6" fmla="*/ 500214 w 1394832"/>
                <a:gd name="connsiteY6" fmla="*/ 575667 h 1454569"/>
                <a:gd name="connsiteX7" fmla="*/ 500214 w 1394832"/>
                <a:gd name="connsiteY7" fmla="*/ 305503 h 1454569"/>
                <a:gd name="connsiteX8" fmla="*/ 649585 w 1394832"/>
                <a:gd name="connsiteY8" fmla="*/ 39020 h 1454569"/>
                <a:gd name="connsiteX9" fmla="*/ 930571 w 1394832"/>
                <a:gd name="connsiteY9" fmla="*/ 39886 h 1454569"/>
                <a:gd name="connsiteX10" fmla="*/ 978196 w 1394832"/>
                <a:gd name="connsiteY10" fmla="*/ 76903 h 1454569"/>
                <a:gd name="connsiteX11" fmla="*/ 1050932 w 1394832"/>
                <a:gd name="connsiteY11" fmla="*/ 170422 h 1454569"/>
                <a:gd name="connsiteX12" fmla="*/ 1071714 w 1394832"/>
                <a:gd name="connsiteY12" fmla="*/ 253549 h 1454569"/>
                <a:gd name="connsiteX13" fmla="*/ 1082105 w 1394832"/>
                <a:gd name="connsiteY13" fmla="*/ 357458 h 1454569"/>
                <a:gd name="connsiteX14" fmla="*/ 1071714 w 1394832"/>
                <a:gd name="connsiteY14" fmla="*/ 523712 h 1454569"/>
                <a:gd name="connsiteX15" fmla="*/ 1040541 w 1394832"/>
                <a:gd name="connsiteY15" fmla="*/ 586058 h 1454569"/>
                <a:gd name="connsiteX16" fmla="*/ 1009368 w 1394832"/>
                <a:gd name="connsiteY16" fmla="*/ 648403 h 1454569"/>
                <a:gd name="connsiteX17" fmla="*/ 1019759 w 1394832"/>
                <a:gd name="connsiteY17" fmla="*/ 679576 h 1454569"/>
                <a:gd name="connsiteX18" fmla="*/ 1061323 w 1394832"/>
                <a:gd name="connsiteY18" fmla="*/ 689967 h 1454569"/>
                <a:gd name="connsiteX19" fmla="*/ 1092496 w 1394832"/>
                <a:gd name="connsiteY19" fmla="*/ 700358 h 1454569"/>
                <a:gd name="connsiteX20" fmla="*/ 1186014 w 1394832"/>
                <a:gd name="connsiteY20" fmla="*/ 783485 h 1454569"/>
                <a:gd name="connsiteX21" fmla="*/ 1217186 w 1394832"/>
                <a:gd name="connsiteY21" fmla="*/ 804267 h 1454569"/>
                <a:gd name="connsiteX22" fmla="*/ 1237968 w 1394832"/>
                <a:gd name="connsiteY22" fmla="*/ 835440 h 1454569"/>
                <a:gd name="connsiteX23" fmla="*/ 1289923 w 1394832"/>
                <a:gd name="connsiteY23" fmla="*/ 897785 h 1454569"/>
                <a:gd name="connsiteX24" fmla="*/ 1310705 w 1394832"/>
                <a:gd name="connsiteY24" fmla="*/ 970522 h 1454569"/>
                <a:gd name="connsiteX25" fmla="*/ 1341877 w 1394832"/>
                <a:gd name="connsiteY25" fmla="*/ 1064040 h 1454569"/>
                <a:gd name="connsiteX26" fmla="*/ 1352268 w 1394832"/>
                <a:gd name="connsiteY26" fmla="*/ 1095212 h 1454569"/>
                <a:gd name="connsiteX27" fmla="*/ 1373050 w 1394832"/>
                <a:gd name="connsiteY27" fmla="*/ 1178340 h 1454569"/>
                <a:gd name="connsiteX28" fmla="*/ 1393832 w 1394832"/>
                <a:gd name="connsiteY28" fmla="*/ 1240685 h 1454569"/>
                <a:gd name="connsiteX29" fmla="*/ 1392966 w 1394832"/>
                <a:gd name="connsiteY29" fmla="*/ 1424259 h 1454569"/>
                <a:gd name="connsiteX30" fmla="*/ 710414 w 1394832"/>
                <a:gd name="connsiteY30" fmla="*/ 1442441 h 1454569"/>
                <a:gd name="connsiteX0" fmla="*/ 710414 w 1409635"/>
                <a:gd name="connsiteY0" fmla="*/ 1442441 h 1453931"/>
                <a:gd name="connsiteX1" fmla="*/ 43880 w 1409635"/>
                <a:gd name="connsiteY1" fmla="*/ 1442875 h 1453931"/>
                <a:gd name="connsiteX2" fmla="*/ 63796 w 1409635"/>
                <a:gd name="connsiteY2" fmla="*/ 1292640 h 1453931"/>
                <a:gd name="connsiteX3" fmla="*/ 167705 w 1409635"/>
                <a:gd name="connsiteY3" fmla="*/ 928958 h 1453931"/>
                <a:gd name="connsiteX4" fmla="*/ 385914 w 1409635"/>
                <a:gd name="connsiteY4" fmla="*/ 721140 h 1453931"/>
                <a:gd name="connsiteX5" fmla="*/ 540046 w 1409635"/>
                <a:gd name="connsiteY5" fmla="*/ 666804 h 1453931"/>
                <a:gd name="connsiteX6" fmla="*/ 500214 w 1409635"/>
                <a:gd name="connsiteY6" fmla="*/ 575667 h 1453931"/>
                <a:gd name="connsiteX7" fmla="*/ 500214 w 1409635"/>
                <a:gd name="connsiteY7" fmla="*/ 305503 h 1453931"/>
                <a:gd name="connsiteX8" fmla="*/ 649585 w 1409635"/>
                <a:gd name="connsiteY8" fmla="*/ 39020 h 1453931"/>
                <a:gd name="connsiteX9" fmla="*/ 930571 w 1409635"/>
                <a:gd name="connsiteY9" fmla="*/ 39886 h 1453931"/>
                <a:gd name="connsiteX10" fmla="*/ 978196 w 1409635"/>
                <a:gd name="connsiteY10" fmla="*/ 76903 h 1453931"/>
                <a:gd name="connsiteX11" fmla="*/ 1050932 w 1409635"/>
                <a:gd name="connsiteY11" fmla="*/ 170422 h 1453931"/>
                <a:gd name="connsiteX12" fmla="*/ 1071714 w 1409635"/>
                <a:gd name="connsiteY12" fmla="*/ 253549 h 1453931"/>
                <a:gd name="connsiteX13" fmla="*/ 1082105 w 1409635"/>
                <a:gd name="connsiteY13" fmla="*/ 357458 h 1453931"/>
                <a:gd name="connsiteX14" fmla="*/ 1071714 w 1409635"/>
                <a:gd name="connsiteY14" fmla="*/ 523712 h 1453931"/>
                <a:gd name="connsiteX15" fmla="*/ 1040541 w 1409635"/>
                <a:gd name="connsiteY15" fmla="*/ 586058 h 1453931"/>
                <a:gd name="connsiteX16" fmla="*/ 1009368 w 1409635"/>
                <a:gd name="connsiteY16" fmla="*/ 648403 h 1453931"/>
                <a:gd name="connsiteX17" fmla="*/ 1019759 w 1409635"/>
                <a:gd name="connsiteY17" fmla="*/ 679576 h 1453931"/>
                <a:gd name="connsiteX18" fmla="*/ 1061323 w 1409635"/>
                <a:gd name="connsiteY18" fmla="*/ 689967 h 1453931"/>
                <a:gd name="connsiteX19" fmla="*/ 1092496 w 1409635"/>
                <a:gd name="connsiteY19" fmla="*/ 700358 h 1453931"/>
                <a:gd name="connsiteX20" fmla="*/ 1186014 w 1409635"/>
                <a:gd name="connsiteY20" fmla="*/ 783485 h 1453931"/>
                <a:gd name="connsiteX21" fmla="*/ 1217186 w 1409635"/>
                <a:gd name="connsiteY21" fmla="*/ 804267 h 1453931"/>
                <a:gd name="connsiteX22" fmla="*/ 1237968 w 1409635"/>
                <a:gd name="connsiteY22" fmla="*/ 835440 h 1453931"/>
                <a:gd name="connsiteX23" fmla="*/ 1289923 w 1409635"/>
                <a:gd name="connsiteY23" fmla="*/ 897785 h 1453931"/>
                <a:gd name="connsiteX24" fmla="*/ 1310705 w 1409635"/>
                <a:gd name="connsiteY24" fmla="*/ 970522 h 1453931"/>
                <a:gd name="connsiteX25" fmla="*/ 1341877 w 1409635"/>
                <a:gd name="connsiteY25" fmla="*/ 1064040 h 1453931"/>
                <a:gd name="connsiteX26" fmla="*/ 1352268 w 1409635"/>
                <a:gd name="connsiteY26" fmla="*/ 1095212 h 1453931"/>
                <a:gd name="connsiteX27" fmla="*/ 1373050 w 1409635"/>
                <a:gd name="connsiteY27" fmla="*/ 1178340 h 1453931"/>
                <a:gd name="connsiteX28" fmla="*/ 1393832 w 1409635"/>
                <a:gd name="connsiteY28" fmla="*/ 1240685 h 1453931"/>
                <a:gd name="connsiteX29" fmla="*/ 1409635 w 1409635"/>
                <a:gd name="connsiteY29" fmla="*/ 1440928 h 1453931"/>
                <a:gd name="connsiteX30" fmla="*/ 710414 w 1409635"/>
                <a:gd name="connsiteY30" fmla="*/ 1442441 h 1453931"/>
                <a:gd name="connsiteX0" fmla="*/ 695746 w 1394967"/>
                <a:gd name="connsiteY0" fmla="*/ 1442441 h 1481383"/>
                <a:gd name="connsiteX1" fmla="*/ 29212 w 1394967"/>
                <a:gd name="connsiteY1" fmla="*/ 1442875 h 1481383"/>
                <a:gd name="connsiteX2" fmla="*/ 49128 w 1394967"/>
                <a:gd name="connsiteY2" fmla="*/ 1292640 h 1481383"/>
                <a:gd name="connsiteX3" fmla="*/ 153037 w 1394967"/>
                <a:gd name="connsiteY3" fmla="*/ 928958 h 1481383"/>
                <a:gd name="connsiteX4" fmla="*/ 371246 w 1394967"/>
                <a:gd name="connsiteY4" fmla="*/ 721140 h 1481383"/>
                <a:gd name="connsiteX5" fmla="*/ 525378 w 1394967"/>
                <a:gd name="connsiteY5" fmla="*/ 666804 h 1481383"/>
                <a:gd name="connsiteX6" fmla="*/ 485546 w 1394967"/>
                <a:gd name="connsiteY6" fmla="*/ 575667 h 1481383"/>
                <a:gd name="connsiteX7" fmla="*/ 485546 w 1394967"/>
                <a:gd name="connsiteY7" fmla="*/ 305503 h 1481383"/>
                <a:gd name="connsiteX8" fmla="*/ 634917 w 1394967"/>
                <a:gd name="connsiteY8" fmla="*/ 39020 h 1481383"/>
                <a:gd name="connsiteX9" fmla="*/ 915903 w 1394967"/>
                <a:gd name="connsiteY9" fmla="*/ 39886 h 1481383"/>
                <a:gd name="connsiteX10" fmla="*/ 963528 w 1394967"/>
                <a:gd name="connsiteY10" fmla="*/ 76903 h 1481383"/>
                <a:gd name="connsiteX11" fmla="*/ 1036264 w 1394967"/>
                <a:gd name="connsiteY11" fmla="*/ 170422 h 1481383"/>
                <a:gd name="connsiteX12" fmla="*/ 1057046 w 1394967"/>
                <a:gd name="connsiteY12" fmla="*/ 253549 h 1481383"/>
                <a:gd name="connsiteX13" fmla="*/ 1067437 w 1394967"/>
                <a:gd name="connsiteY13" fmla="*/ 357458 h 1481383"/>
                <a:gd name="connsiteX14" fmla="*/ 1057046 w 1394967"/>
                <a:gd name="connsiteY14" fmla="*/ 523712 h 1481383"/>
                <a:gd name="connsiteX15" fmla="*/ 1025873 w 1394967"/>
                <a:gd name="connsiteY15" fmla="*/ 586058 h 1481383"/>
                <a:gd name="connsiteX16" fmla="*/ 994700 w 1394967"/>
                <a:gd name="connsiteY16" fmla="*/ 648403 h 1481383"/>
                <a:gd name="connsiteX17" fmla="*/ 1005091 w 1394967"/>
                <a:gd name="connsiteY17" fmla="*/ 679576 h 1481383"/>
                <a:gd name="connsiteX18" fmla="*/ 1046655 w 1394967"/>
                <a:gd name="connsiteY18" fmla="*/ 689967 h 1481383"/>
                <a:gd name="connsiteX19" fmla="*/ 1077828 w 1394967"/>
                <a:gd name="connsiteY19" fmla="*/ 700358 h 1481383"/>
                <a:gd name="connsiteX20" fmla="*/ 1171346 w 1394967"/>
                <a:gd name="connsiteY20" fmla="*/ 783485 h 1481383"/>
                <a:gd name="connsiteX21" fmla="*/ 1202518 w 1394967"/>
                <a:gd name="connsiteY21" fmla="*/ 804267 h 1481383"/>
                <a:gd name="connsiteX22" fmla="*/ 1223300 w 1394967"/>
                <a:gd name="connsiteY22" fmla="*/ 835440 h 1481383"/>
                <a:gd name="connsiteX23" fmla="*/ 1275255 w 1394967"/>
                <a:gd name="connsiteY23" fmla="*/ 897785 h 1481383"/>
                <a:gd name="connsiteX24" fmla="*/ 1296037 w 1394967"/>
                <a:gd name="connsiteY24" fmla="*/ 970522 h 1481383"/>
                <a:gd name="connsiteX25" fmla="*/ 1327209 w 1394967"/>
                <a:gd name="connsiteY25" fmla="*/ 1064040 h 1481383"/>
                <a:gd name="connsiteX26" fmla="*/ 1337600 w 1394967"/>
                <a:gd name="connsiteY26" fmla="*/ 1095212 h 1481383"/>
                <a:gd name="connsiteX27" fmla="*/ 1358382 w 1394967"/>
                <a:gd name="connsiteY27" fmla="*/ 1178340 h 1481383"/>
                <a:gd name="connsiteX28" fmla="*/ 1379164 w 1394967"/>
                <a:gd name="connsiteY28" fmla="*/ 1240685 h 1481383"/>
                <a:gd name="connsiteX29" fmla="*/ 1394967 w 1394967"/>
                <a:gd name="connsiteY29" fmla="*/ 1440928 h 1481383"/>
                <a:gd name="connsiteX30" fmla="*/ 695746 w 1394967"/>
                <a:gd name="connsiteY30" fmla="*/ 1442441 h 1481383"/>
                <a:gd name="connsiteX0" fmla="*/ 695746 w 1394967"/>
                <a:gd name="connsiteY0" fmla="*/ 1442441 h 1481383"/>
                <a:gd name="connsiteX1" fmla="*/ 29212 w 1394967"/>
                <a:gd name="connsiteY1" fmla="*/ 1442875 h 1481383"/>
                <a:gd name="connsiteX2" fmla="*/ 49128 w 1394967"/>
                <a:gd name="connsiteY2" fmla="*/ 1292640 h 1481383"/>
                <a:gd name="connsiteX3" fmla="*/ 153037 w 1394967"/>
                <a:gd name="connsiteY3" fmla="*/ 928958 h 1481383"/>
                <a:gd name="connsiteX4" fmla="*/ 371246 w 1394967"/>
                <a:gd name="connsiteY4" fmla="*/ 721140 h 1481383"/>
                <a:gd name="connsiteX5" fmla="*/ 525378 w 1394967"/>
                <a:gd name="connsiteY5" fmla="*/ 666804 h 1481383"/>
                <a:gd name="connsiteX6" fmla="*/ 485546 w 1394967"/>
                <a:gd name="connsiteY6" fmla="*/ 575667 h 1481383"/>
                <a:gd name="connsiteX7" fmla="*/ 485546 w 1394967"/>
                <a:gd name="connsiteY7" fmla="*/ 305503 h 1481383"/>
                <a:gd name="connsiteX8" fmla="*/ 634917 w 1394967"/>
                <a:gd name="connsiteY8" fmla="*/ 39020 h 1481383"/>
                <a:gd name="connsiteX9" fmla="*/ 915903 w 1394967"/>
                <a:gd name="connsiteY9" fmla="*/ 39886 h 1481383"/>
                <a:gd name="connsiteX10" fmla="*/ 963528 w 1394967"/>
                <a:gd name="connsiteY10" fmla="*/ 76903 h 1481383"/>
                <a:gd name="connsiteX11" fmla="*/ 1036264 w 1394967"/>
                <a:gd name="connsiteY11" fmla="*/ 170422 h 1481383"/>
                <a:gd name="connsiteX12" fmla="*/ 1057046 w 1394967"/>
                <a:gd name="connsiteY12" fmla="*/ 253549 h 1481383"/>
                <a:gd name="connsiteX13" fmla="*/ 1067437 w 1394967"/>
                <a:gd name="connsiteY13" fmla="*/ 357458 h 1481383"/>
                <a:gd name="connsiteX14" fmla="*/ 1057046 w 1394967"/>
                <a:gd name="connsiteY14" fmla="*/ 523712 h 1481383"/>
                <a:gd name="connsiteX15" fmla="*/ 1025873 w 1394967"/>
                <a:gd name="connsiteY15" fmla="*/ 586058 h 1481383"/>
                <a:gd name="connsiteX16" fmla="*/ 994700 w 1394967"/>
                <a:gd name="connsiteY16" fmla="*/ 648403 h 1481383"/>
                <a:gd name="connsiteX17" fmla="*/ 1005091 w 1394967"/>
                <a:gd name="connsiteY17" fmla="*/ 679576 h 1481383"/>
                <a:gd name="connsiteX18" fmla="*/ 1046655 w 1394967"/>
                <a:gd name="connsiteY18" fmla="*/ 689967 h 1481383"/>
                <a:gd name="connsiteX19" fmla="*/ 1077828 w 1394967"/>
                <a:gd name="connsiteY19" fmla="*/ 700358 h 1481383"/>
                <a:gd name="connsiteX20" fmla="*/ 1171346 w 1394967"/>
                <a:gd name="connsiteY20" fmla="*/ 783485 h 1481383"/>
                <a:gd name="connsiteX21" fmla="*/ 1202518 w 1394967"/>
                <a:gd name="connsiteY21" fmla="*/ 804267 h 1481383"/>
                <a:gd name="connsiteX22" fmla="*/ 1223300 w 1394967"/>
                <a:gd name="connsiteY22" fmla="*/ 835440 h 1481383"/>
                <a:gd name="connsiteX23" fmla="*/ 1275255 w 1394967"/>
                <a:gd name="connsiteY23" fmla="*/ 897785 h 1481383"/>
                <a:gd name="connsiteX24" fmla="*/ 1296037 w 1394967"/>
                <a:gd name="connsiteY24" fmla="*/ 970522 h 1481383"/>
                <a:gd name="connsiteX25" fmla="*/ 1327209 w 1394967"/>
                <a:gd name="connsiteY25" fmla="*/ 1064040 h 1481383"/>
                <a:gd name="connsiteX26" fmla="*/ 1337600 w 1394967"/>
                <a:gd name="connsiteY26" fmla="*/ 1095212 h 1481383"/>
                <a:gd name="connsiteX27" fmla="*/ 1358382 w 1394967"/>
                <a:gd name="connsiteY27" fmla="*/ 1178340 h 1481383"/>
                <a:gd name="connsiteX28" fmla="*/ 1379164 w 1394967"/>
                <a:gd name="connsiteY28" fmla="*/ 1240685 h 1481383"/>
                <a:gd name="connsiteX29" fmla="*/ 1394967 w 1394967"/>
                <a:gd name="connsiteY29" fmla="*/ 1440928 h 1481383"/>
                <a:gd name="connsiteX30" fmla="*/ 695746 w 1394967"/>
                <a:gd name="connsiteY30" fmla="*/ 1442441 h 1481383"/>
                <a:gd name="connsiteX0" fmla="*/ 695746 w 1394967"/>
                <a:gd name="connsiteY0" fmla="*/ 1442441 h 1445222"/>
                <a:gd name="connsiteX1" fmla="*/ 29212 w 1394967"/>
                <a:gd name="connsiteY1" fmla="*/ 1442875 h 1445222"/>
                <a:gd name="connsiteX2" fmla="*/ 49128 w 1394967"/>
                <a:gd name="connsiteY2" fmla="*/ 1292640 h 1445222"/>
                <a:gd name="connsiteX3" fmla="*/ 153037 w 1394967"/>
                <a:gd name="connsiteY3" fmla="*/ 928958 h 1445222"/>
                <a:gd name="connsiteX4" fmla="*/ 371246 w 1394967"/>
                <a:gd name="connsiteY4" fmla="*/ 721140 h 1445222"/>
                <a:gd name="connsiteX5" fmla="*/ 525378 w 1394967"/>
                <a:gd name="connsiteY5" fmla="*/ 666804 h 1445222"/>
                <a:gd name="connsiteX6" fmla="*/ 485546 w 1394967"/>
                <a:gd name="connsiteY6" fmla="*/ 575667 h 1445222"/>
                <a:gd name="connsiteX7" fmla="*/ 485546 w 1394967"/>
                <a:gd name="connsiteY7" fmla="*/ 305503 h 1445222"/>
                <a:gd name="connsiteX8" fmla="*/ 634917 w 1394967"/>
                <a:gd name="connsiteY8" fmla="*/ 39020 h 1445222"/>
                <a:gd name="connsiteX9" fmla="*/ 915903 w 1394967"/>
                <a:gd name="connsiteY9" fmla="*/ 39886 h 1445222"/>
                <a:gd name="connsiteX10" fmla="*/ 963528 w 1394967"/>
                <a:gd name="connsiteY10" fmla="*/ 76903 h 1445222"/>
                <a:gd name="connsiteX11" fmla="*/ 1036264 w 1394967"/>
                <a:gd name="connsiteY11" fmla="*/ 170422 h 1445222"/>
                <a:gd name="connsiteX12" fmla="*/ 1057046 w 1394967"/>
                <a:gd name="connsiteY12" fmla="*/ 253549 h 1445222"/>
                <a:gd name="connsiteX13" fmla="*/ 1067437 w 1394967"/>
                <a:gd name="connsiteY13" fmla="*/ 357458 h 1445222"/>
                <a:gd name="connsiteX14" fmla="*/ 1057046 w 1394967"/>
                <a:gd name="connsiteY14" fmla="*/ 523712 h 1445222"/>
                <a:gd name="connsiteX15" fmla="*/ 1025873 w 1394967"/>
                <a:gd name="connsiteY15" fmla="*/ 586058 h 1445222"/>
                <a:gd name="connsiteX16" fmla="*/ 994700 w 1394967"/>
                <a:gd name="connsiteY16" fmla="*/ 648403 h 1445222"/>
                <a:gd name="connsiteX17" fmla="*/ 1005091 w 1394967"/>
                <a:gd name="connsiteY17" fmla="*/ 679576 h 1445222"/>
                <a:gd name="connsiteX18" fmla="*/ 1046655 w 1394967"/>
                <a:gd name="connsiteY18" fmla="*/ 689967 h 1445222"/>
                <a:gd name="connsiteX19" fmla="*/ 1077828 w 1394967"/>
                <a:gd name="connsiteY19" fmla="*/ 700358 h 1445222"/>
                <a:gd name="connsiteX20" fmla="*/ 1171346 w 1394967"/>
                <a:gd name="connsiteY20" fmla="*/ 783485 h 1445222"/>
                <a:gd name="connsiteX21" fmla="*/ 1202518 w 1394967"/>
                <a:gd name="connsiteY21" fmla="*/ 804267 h 1445222"/>
                <a:gd name="connsiteX22" fmla="*/ 1223300 w 1394967"/>
                <a:gd name="connsiteY22" fmla="*/ 835440 h 1445222"/>
                <a:gd name="connsiteX23" fmla="*/ 1275255 w 1394967"/>
                <a:gd name="connsiteY23" fmla="*/ 897785 h 1445222"/>
                <a:gd name="connsiteX24" fmla="*/ 1296037 w 1394967"/>
                <a:gd name="connsiteY24" fmla="*/ 970522 h 1445222"/>
                <a:gd name="connsiteX25" fmla="*/ 1327209 w 1394967"/>
                <a:gd name="connsiteY25" fmla="*/ 1064040 h 1445222"/>
                <a:gd name="connsiteX26" fmla="*/ 1337600 w 1394967"/>
                <a:gd name="connsiteY26" fmla="*/ 1095212 h 1445222"/>
                <a:gd name="connsiteX27" fmla="*/ 1358382 w 1394967"/>
                <a:gd name="connsiteY27" fmla="*/ 1178340 h 1445222"/>
                <a:gd name="connsiteX28" fmla="*/ 1379164 w 1394967"/>
                <a:gd name="connsiteY28" fmla="*/ 1240685 h 1445222"/>
                <a:gd name="connsiteX29" fmla="*/ 1394967 w 1394967"/>
                <a:gd name="connsiteY29" fmla="*/ 1440928 h 1445222"/>
                <a:gd name="connsiteX30" fmla="*/ 695746 w 1394967"/>
                <a:gd name="connsiteY30" fmla="*/ 1442441 h 1445222"/>
                <a:gd name="connsiteX0" fmla="*/ 666534 w 1365755"/>
                <a:gd name="connsiteY0" fmla="*/ 1442441 h 1445222"/>
                <a:gd name="connsiteX1" fmla="*/ 0 w 1365755"/>
                <a:gd name="connsiteY1" fmla="*/ 1442875 h 1445222"/>
                <a:gd name="connsiteX2" fmla="*/ 19916 w 1365755"/>
                <a:gd name="connsiteY2" fmla="*/ 1292640 h 1445222"/>
                <a:gd name="connsiteX3" fmla="*/ 123825 w 1365755"/>
                <a:gd name="connsiteY3" fmla="*/ 928958 h 1445222"/>
                <a:gd name="connsiteX4" fmla="*/ 342034 w 1365755"/>
                <a:gd name="connsiteY4" fmla="*/ 721140 h 1445222"/>
                <a:gd name="connsiteX5" fmla="*/ 496166 w 1365755"/>
                <a:gd name="connsiteY5" fmla="*/ 666804 h 1445222"/>
                <a:gd name="connsiteX6" fmla="*/ 456334 w 1365755"/>
                <a:gd name="connsiteY6" fmla="*/ 575667 h 1445222"/>
                <a:gd name="connsiteX7" fmla="*/ 456334 w 1365755"/>
                <a:gd name="connsiteY7" fmla="*/ 305503 h 1445222"/>
                <a:gd name="connsiteX8" fmla="*/ 605705 w 1365755"/>
                <a:gd name="connsiteY8" fmla="*/ 39020 h 1445222"/>
                <a:gd name="connsiteX9" fmla="*/ 886691 w 1365755"/>
                <a:gd name="connsiteY9" fmla="*/ 39886 h 1445222"/>
                <a:gd name="connsiteX10" fmla="*/ 934316 w 1365755"/>
                <a:gd name="connsiteY10" fmla="*/ 76903 h 1445222"/>
                <a:gd name="connsiteX11" fmla="*/ 1007052 w 1365755"/>
                <a:gd name="connsiteY11" fmla="*/ 170422 h 1445222"/>
                <a:gd name="connsiteX12" fmla="*/ 1027834 w 1365755"/>
                <a:gd name="connsiteY12" fmla="*/ 253549 h 1445222"/>
                <a:gd name="connsiteX13" fmla="*/ 1038225 w 1365755"/>
                <a:gd name="connsiteY13" fmla="*/ 357458 h 1445222"/>
                <a:gd name="connsiteX14" fmla="*/ 1027834 w 1365755"/>
                <a:gd name="connsiteY14" fmla="*/ 523712 h 1445222"/>
                <a:gd name="connsiteX15" fmla="*/ 996661 w 1365755"/>
                <a:gd name="connsiteY15" fmla="*/ 586058 h 1445222"/>
                <a:gd name="connsiteX16" fmla="*/ 965488 w 1365755"/>
                <a:gd name="connsiteY16" fmla="*/ 648403 h 1445222"/>
                <a:gd name="connsiteX17" fmla="*/ 975879 w 1365755"/>
                <a:gd name="connsiteY17" fmla="*/ 679576 h 1445222"/>
                <a:gd name="connsiteX18" fmla="*/ 1017443 w 1365755"/>
                <a:gd name="connsiteY18" fmla="*/ 689967 h 1445222"/>
                <a:gd name="connsiteX19" fmla="*/ 1048616 w 1365755"/>
                <a:gd name="connsiteY19" fmla="*/ 700358 h 1445222"/>
                <a:gd name="connsiteX20" fmla="*/ 1142134 w 1365755"/>
                <a:gd name="connsiteY20" fmla="*/ 783485 h 1445222"/>
                <a:gd name="connsiteX21" fmla="*/ 1173306 w 1365755"/>
                <a:gd name="connsiteY21" fmla="*/ 804267 h 1445222"/>
                <a:gd name="connsiteX22" fmla="*/ 1194088 w 1365755"/>
                <a:gd name="connsiteY22" fmla="*/ 835440 h 1445222"/>
                <a:gd name="connsiteX23" fmla="*/ 1246043 w 1365755"/>
                <a:gd name="connsiteY23" fmla="*/ 897785 h 1445222"/>
                <a:gd name="connsiteX24" fmla="*/ 1266825 w 1365755"/>
                <a:gd name="connsiteY24" fmla="*/ 970522 h 1445222"/>
                <a:gd name="connsiteX25" fmla="*/ 1297997 w 1365755"/>
                <a:gd name="connsiteY25" fmla="*/ 1064040 h 1445222"/>
                <a:gd name="connsiteX26" fmla="*/ 1308388 w 1365755"/>
                <a:gd name="connsiteY26" fmla="*/ 1095212 h 1445222"/>
                <a:gd name="connsiteX27" fmla="*/ 1329170 w 1365755"/>
                <a:gd name="connsiteY27" fmla="*/ 1178340 h 1445222"/>
                <a:gd name="connsiteX28" fmla="*/ 1349952 w 1365755"/>
                <a:gd name="connsiteY28" fmla="*/ 1240685 h 1445222"/>
                <a:gd name="connsiteX29" fmla="*/ 1365755 w 1365755"/>
                <a:gd name="connsiteY29" fmla="*/ 1440928 h 1445222"/>
                <a:gd name="connsiteX30" fmla="*/ 666534 w 1365755"/>
                <a:gd name="connsiteY30" fmla="*/ 1442441 h 1445222"/>
                <a:gd name="connsiteX0" fmla="*/ 666534 w 1365755"/>
                <a:gd name="connsiteY0" fmla="*/ 1442441 h 1442875"/>
                <a:gd name="connsiteX1" fmla="*/ 0 w 1365755"/>
                <a:gd name="connsiteY1" fmla="*/ 1442875 h 1442875"/>
                <a:gd name="connsiteX2" fmla="*/ 19916 w 1365755"/>
                <a:gd name="connsiteY2" fmla="*/ 1292640 h 1442875"/>
                <a:gd name="connsiteX3" fmla="*/ 123825 w 1365755"/>
                <a:gd name="connsiteY3" fmla="*/ 928958 h 1442875"/>
                <a:gd name="connsiteX4" fmla="*/ 342034 w 1365755"/>
                <a:gd name="connsiteY4" fmla="*/ 721140 h 1442875"/>
                <a:gd name="connsiteX5" fmla="*/ 496166 w 1365755"/>
                <a:gd name="connsiteY5" fmla="*/ 666804 h 1442875"/>
                <a:gd name="connsiteX6" fmla="*/ 456334 w 1365755"/>
                <a:gd name="connsiteY6" fmla="*/ 575667 h 1442875"/>
                <a:gd name="connsiteX7" fmla="*/ 456334 w 1365755"/>
                <a:gd name="connsiteY7" fmla="*/ 305503 h 1442875"/>
                <a:gd name="connsiteX8" fmla="*/ 605705 w 1365755"/>
                <a:gd name="connsiteY8" fmla="*/ 39020 h 1442875"/>
                <a:gd name="connsiteX9" fmla="*/ 886691 w 1365755"/>
                <a:gd name="connsiteY9" fmla="*/ 39886 h 1442875"/>
                <a:gd name="connsiteX10" fmla="*/ 934316 w 1365755"/>
                <a:gd name="connsiteY10" fmla="*/ 76903 h 1442875"/>
                <a:gd name="connsiteX11" fmla="*/ 1007052 w 1365755"/>
                <a:gd name="connsiteY11" fmla="*/ 170422 h 1442875"/>
                <a:gd name="connsiteX12" fmla="*/ 1027834 w 1365755"/>
                <a:gd name="connsiteY12" fmla="*/ 253549 h 1442875"/>
                <a:gd name="connsiteX13" fmla="*/ 1038225 w 1365755"/>
                <a:gd name="connsiteY13" fmla="*/ 357458 h 1442875"/>
                <a:gd name="connsiteX14" fmla="*/ 1027834 w 1365755"/>
                <a:gd name="connsiteY14" fmla="*/ 523712 h 1442875"/>
                <a:gd name="connsiteX15" fmla="*/ 996661 w 1365755"/>
                <a:gd name="connsiteY15" fmla="*/ 586058 h 1442875"/>
                <a:gd name="connsiteX16" fmla="*/ 965488 w 1365755"/>
                <a:gd name="connsiteY16" fmla="*/ 648403 h 1442875"/>
                <a:gd name="connsiteX17" fmla="*/ 975879 w 1365755"/>
                <a:gd name="connsiteY17" fmla="*/ 679576 h 1442875"/>
                <a:gd name="connsiteX18" fmla="*/ 1017443 w 1365755"/>
                <a:gd name="connsiteY18" fmla="*/ 689967 h 1442875"/>
                <a:gd name="connsiteX19" fmla="*/ 1048616 w 1365755"/>
                <a:gd name="connsiteY19" fmla="*/ 700358 h 1442875"/>
                <a:gd name="connsiteX20" fmla="*/ 1142134 w 1365755"/>
                <a:gd name="connsiteY20" fmla="*/ 783485 h 1442875"/>
                <a:gd name="connsiteX21" fmla="*/ 1173306 w 1365755"/>
                <a:gd name="connsiteY21" fmla="*/ 804267 h 1442875"/>
                <a:gd name="connsiteX22" fmla="*/ 1194088 w 1365755"/>
                <a:gd name="connsiteY22" fmla="*/ 835440 h 1442875"/>
                <a:gd name="connsiteX23" fmla="*/ 1246043 w 1365755"/>
                <a:gd name="connsiteY23" fmla="*/ 897785 h 1442875"/>
                <a:gd name="connsiteX24" fmla="*/ 1266825 w 1365755"/>
                <a:gd name="connsiteY24" fmla="*/ 970522 h 1442875"/>
                <a:gd name="connsiteX25" fmla="*/ 1297997 w 1365755"/>
                <a:gd name="connsiteY25" fmla="*/ 1064040 h 1442875"/>
                <a:gd name="connsiteX26" fmla="*/ 1308388 w 1365755"/>
                <a:gd name="connsiteY26" fmla="*/ 1095212 h 1442875"/>
                <a:gd name="connsiteX27" fmla="*/ 1329170 w 1365755"/>
                <a:gd name="connsiteY27" fmla="*/ 1178340 h 1442875"/>
                <a:gd name="connsiteX28" fmla="*/ 1349952 w 1365755"/>
                <a:gd name="connsiteY28" fmla="*/ 1240685 h 1442875"/>
                <a:gd name="connsiteX29" fmla="*/ 1365755 w 1365755"/>
                <a:gd name="connsiteY29" fmla="*/ 1440928 h 1442875"/>
                <a:gd name="connsiteX30" fmla="*/ 666534 w 1365755"/>
                <a:gd name="connsiteY30" fmla="*/ 1442441 h 1442875"/>
                <a:gd name="connsiteX0" fmla="*/ 668916 w 1365755"/>
                <a:gd name="connsiteY0" fmla="*/ 1442441 h 1442875"/>
                <a:gd name="connsiteX1" fmla="*/ 0 w 1365755"/>
                <a:gd name="connsiteY1" fmla="*/ 1442875 h 1442875"/>
                <a:gd name="connsiteX2" fmla="*/ 19916 w 1365755"/>
                <a:gd name="connsiteY2" fmla="*/ 1292640 h 1442875"/>
                <a:gd name="connsiteX3" fmla="*/ 123825 w 1365755"/>
                <a:gd name="connsiteY3" fmla="*/ 928958 h 1442875"/>
                <a:gd name="connsiteX4" fmla="*/ 342034 w 1365755"/>
                <a:gd name="connsiteY4" fmla="*/ 721140 h 1442875"/>
                <a:gd name="connsiteX5" fmla="*/ 496166 w 1365755"/>
                <a:gd name="connsiteY5" fmla="*/ 666804 h 1442875"/>
                <a:gd name="connsiteX6" fmla="*/ 456334 w 1365755"/>
                <a:gd name="connsiteY6" fmla="*/ 575667 h 1442875"/>
                <a:gd name="connsiteX7" fmla="*/ 456334 w 1365755"/>
                <a:gd name="connsiteY7" fmla="*/ 305503 h 1442875"/>
                <a:gd name="connsiteX8" fmla="*/ 605705 w 1365755"/>
                <a:gd name="connsiteY8" fmla="*/ 39020 h 1442875"/>
                <a:gd name="connsiteX9" fmla="*/ 886691 w 1365755"/>
                <a:gd name="connsiteY9" fmla="*/ 39886 h 1442875"/>
                <a:gd name="connsiteX10" fmla="*/ 934316 w 1365755"/>
                <a:gd name="connsiteY10" fmla="*/ 76903 h 1442875"/>
                <a:gd name="connsiteX11" fmla="*/ 1007052 w 1365755"/>
                <a:gd name="connsiteY11" fmla="*/ 170422 h 1442875"/>
                <a:gd name="connsiteX12" fmla="*/ 1027834 w 1365755"/>
                <a:gd name="connsiteY12" fmla="*/ 253549 h 1442875"/>
                <a:gd name="connsiteX13" fmla="*/ 1038225 w 1365755"/>
                <a:gd name="connsiteY13" fmla="*/ 357458 h 1442875"/>
                <a:gd name="connsiteX14" fmla="*/ 1027834 w 1365755"/>
                <a:gd name="connsiteY14" fmla="*/ 523712 h 1442875"/>
                <a:gd name="connsiteX15" fmla="*/ 996661 w 1365755"/>
                <a:gd name="connsiteY15" fmla="*/ 586058 h 1442875"/>
                <a:gd name="connsiteX16" fmla="*/ 965488 w 1365755"/>
                <a:gd name="connsiteY16" fmla="*/ 648403 h 1442875"/>
                <a:gd name="connsiteX17" fmla="*/ 975879 w 1365755"/>
                <a:gd name="connsiteY17" fmla="*/ 679576 h 1442875"/>
                <a:gd name="connsiteX18" fmla="*/ 1017443 w 1365755"/>
                <a:gd name="connsiteY18" fmla="*/ 689967 h 1442875"/>
                <a:gd name="connsiteX19" fmla="*/ 1048616 w 1365755"/>
                <a:gd name="connsiteY19" fmla="*/ 700358 h 1442875"/>
                <a:gd name="connsiteX20" fmla="*/ 1142134 w 1365755"/>
                <a:gd name="connsiteY20" fmla="*/ 783485 h 1442875"/>
                <a:gd name="connsiteX21" fmla="*/ 1173306 w 1365755"/>
                <a:gd name="connsiteY21" fmla="*/ 804267 h 1442875"/>
                <a:gd name="connsiteX22" fmla="*/ 1194088 w 1365755"/>
                <a:gd name="connsiteY22" fmla="*/ 835440 h 1442875"/>
                <a:gd name="connsiteX23" fmla="*/ 1246043 w 1365755"/>
                <a:gd name="connsiteY23" fmla="*/ 897785 h 1442875"/>
                <a:gd name="connsiteX24" fmla="*/ 1266825 w 1365755"/>
                <a:gd name="connsiteY24" fmla="*/ 970522 h 1442875"/>
                <a:gd name="connsiteX25" fmla="*/ 1297997 w 1365755"/>
                <a:gd name="connsiteY25" fmla="*/ 1064040 h 1442875"/>
                <a:gd name="connsiteX26" fmla="*/ 1308388 w 1365755"/>
                <a:gd name="connsiteY26" fmla="*/ 1095212 h 1442875"/>
                <a:gd name="connsiteX27" fmla="*/ 1329170 w 1365755"/>
                <a:gd name="connsiteY27" fmla="*/ 1178340 h 1442875"/>
                <a:gd name="connsiteX28" fmla="*/ 1349952 w 1365755"/>
                <a:gd name="connsiteY28" fmla="*/ 1240685 h 1442875"/>
                <a:gd name="connsiteX29" fmla="*/ 1365755 w 1365755"/>
                <a:gd name="connsiteY29" fmla="*/ 1440928 h 1442875"/>
                <a:gd name="connsiteX30" fmla="*/ 668916 w 1365755"/>
                <a:gd name="connsiteY30" fmla="*/ 1442441 h 1442875"/>
                <a:gd name="connsiteX0" fmla="*/ 1365755 w 1365755"/>
                <a:gd name="connsiteY0" fmla="*/ 1440928 h 1463847"/>
                <a:gd name="connsiteX1" fmla="*/ 0 w 1365755"/>
                <a:gd name="connsiteY1" fmla="*/ 1442875 h 1463847"/>
                <a:gd name="connsiteX2" fmla="*/ 19916 w 1365755"/>
                <a:gd name="connsiteY2" fmla="*/ 1292640 h 1463847"/>
                <a:gd name="connsiteX3" fmla="*/ 123825 w 1365755"/>
                <a:gd name="connsiteY3" fmla="*/ 928958 h 1463847"/>
                <a:gd name="connsiteX4" fmla="*/ 342034 w 1365755"/>
                <a:gd name="connsiteY4" fmla="*/ 721140 h 1463847"/>
                <a:gd name="connsiteX5" fmla="*/ 496166 w 1365755"/>
                <a:gd name="connsiteY5" fmla="*/ 666804 h 1463847"/>
                <a:gd name="connsiteX6" fmla="*/ 456334 w 1365755"/>
                <a:gd name="connsiteY6" fmla="*/ 575667 h 1463847"/>
                <a:gd name="connsiteX7" fmla="*/ 456334 w 1365755"/>
                <a:gd name="connsiteY7" fmla="*/ 305503 h 1463847"/>
                <a:gd name="connsiteX8" fmla="*/ 605705 w 1365755"/>
                <a:gd name="connsiteY8" fmla="*/ 39020 h 1463847"/>
                <a:gd name="connsiteX9" fmla="*/ 886691 w 1365755"/>
                <a:gd name="connsiteY9" fmla="*/ 39886 h 1463847"/>
                <a:gd name="connsiteX10" fmla="*/ 934316 w 1365755"/>
                <a:gd name="connsiteY10" fmla="*/ 76903 h 1463847"/>
                <a:gd name="connsiteX11" fmla="*/ 1007052 w 1365755"/>
                <a:gd name="connsiteY11" fmla="*/ 170422 h 1463847"/>
                <a:gd name="connsiteX12" fmla="*/ 1027834 w 1365755"/>
                <a:gd name="connsiteY12" fmla="*/ 253549 h 1463847"/>
                <a:gd name="connsiteX13" fmla="*/ 1038225 w 1365755"/>
                <a:gd name="connsiteY13" fmla="*/ 357458 h 1463847"/>
                <a:gd name="connsiteX14" fmla="*/ 1027834 w 1365755"/>
                <a:gd name="connsiteY14" fmla="*/ 523712 h 1463847"/>
                <a:gd name="connsiteX15" fmla="*/ 996661 w 1365755"/>
                <a:gd name="connsiteY15" fmla="*/ 586058 h 1463847"/>
                <a:gd name="connsiteX16" fmla="*/ 965488 w 1365755"/>
                <a:gd name="connsiteY16" fmla="*/ 648403 h 1463847"/>
                <a:gd name="connsiteX17" fmla="*/ 975879 w 1365755"/>
                <a:gd name="connsiteY17" fmla="*/ 679576 h 1463847"/>
                <a:gd name="connsiteX18" fmla="*/ 1017443 w 1365755"/>
                <a:gd name="connsiteY18" fmla="*/ 689967 h 1463847"/>
                <a:gd name="connsiteX19" fmla="*/ 1048616 w 1365755"/>
                <a:gd name="connsiteY19" fmla="*/ 700358 h 1463847"/>
                <a:gd name="connsiteX20" fmla="*/ 1142134 w 1365755"/>
                <a:gd name="connsiteY20" fmla="*/ 783485 h 1463847"/>
                <a:gd name="connsiteX21" fmla="*/ 1173306 w 1365755"/>
                <a:gd name="connsiteY21" fmla="*/ 804267 h 1463847"/>
                <a:gd name="connsiteX22" fmla="*/ 1194088 w 1365755"/>
                <a:gd name="connsiteY22" fmla="*/ 835440 h 1463847"/>
                <a:gd name="connsiteX23" fmla="*/ 1246043 w 1365755"/>
                <a:gd name="connsiteY23" fmla="*/ 897785 h 1463847"/>
                <a:gd name="connsiteX24" fmla="*/ 1266825 w 1365755"/>
                <a:gd name="connsiteY24" fmla="*/ 970522 h 1463847"/>
                <a:gd name="connsiteX25" fmla="*/ 1297997 w 1365755"/>
                <a:gd name="connsiteY25" fmla="*/ 1064040 h 1463847"/>
                <a:gd name="connsiteX26" fmla="*/ 1308388 w 1365755"/>
                <a:gd name="connsiteY26" fmla="*/ 1095212 h 1463847"/>
                <a:gd name="connsiteX27" fmla="*/ 1329170 w 1365755"/>
                <a:gd name="connsiteY27" fmla="*/ 1178340 h 1463847"/>
                <a:gd name="connsiteX28" fmla="*/ 1349952 w 1365755"/>
                <a:gd name="connsiteY28" fmla="*/ 1240685 h 1463847"/>
                <a:gd name="connsiteX29" fmla="*/ 1365755 w 1365755"/>
                <a:gd name="connsiteY29" fmla="*/ 1440928 h 1463847"/>
                <a:gd name="connsiteX0" fmla="*/ 1365755 w 1389185"/>
                <a:gd name="connsiteY0" fmla="*/ 1440928 h 1454514"/>
                <a:gd name="connsiteX1" fmla="*/ 0 w 1389185"/>
                <a:gd name="connsiteY1" fmla="*/ 1442875 h 1454514"/>
                <a:gd name="connsiteX2" fmla="*/ 19916 w 1389185"/>
                <a:gd name="connsiteY2" fmla="*/ 1292640 h 1454514"/>
                <a:gd name="connsiteX3" fmla="*/ 123825 w 1389185"/>
                <a:gd name="connsiteY3" fmla="*/ 928958 h 1454514"/>
                <a:gd name="connsiteX4" fmla="*/ 342034 w 1389185"/>
                <a:gd name="connsiteY4" fmla="*/ 721140 h 1454514"/>
                <a:gd name="connsiteX5" fmla="*/ 496166 w 1389185"/>
                <a:gd name="connsiteY5" fmla="*/ 666804 h 1454514"/>
                <a:gd name="connsiteX6" fmla="*/ 456334 w 1389185"/>
                <a:gd name="connsiteY6" fmla="*/ 575667 h 1454514"/>
                <a:gd name="connsiteX7" fmla="*/ 456334 w 1389185"/>
                <a:gd name="connsiteY7" fmla="*/ 305503 h 1454514"/>
                <a:gd name="connsiteX8" fmla="*/ 605705 w 1389185"/>
                <a:gd name="connsiteY8" fmla="*/ 39020 h 1454514"/>
                <a:gd name="connsiteX9" fmla="*/ 886691 w 1389185"/>
                <a:gd name="connsiteY9" fmla="*/ 39886 h 1454514"/>
                <a:gd name="connsiteX10" fmla="*/ 934316 w 1389185"/>
                <a:gd name="connsiteY10" fmla="*/ 76903 h 1454514"/>
                <a:gd name="connsiteX11" fmla="*/ 1007052 w 1389185"/>
                <a:gd name="connsiteY11" fmla="*/ 170422 h 1454514"/>
                <a:gd name="connsiteX12" fmla="*/ 1027834 w 1389185"/>
                <a:gd name="connsiteY12" fmla="*/ 253549 h 1454514"/>
                <a:gd name="connsiteX13" fmla="*/ 1038225 w 1389185"/>
                <a:gd name="connsiteY13" fmla="*/ 357458 h 1454514"/>
                <a:gd name="connsiteX14" fmla="*/ 1027834 w 1389185"/>
                <a:gd name="connsiteY14" fmla="*/ 523712 h 1454514"/>
                <a:gd name="connsiteX15" fmla="*/ 996661 w 1389185"/>
                <a:gd name="connsiteY15" fmla="*/ 586058 h 1454514"/>
                <a:gd name="connsiteX16" fmla="*/ 965488 w 1389185"/>
                <a:gd name="connsiteY16" fmla="*/ 648403 h 1454514"/>
                <a:gd name="connsiteX17" fmla="*/ 975879 w 1389185"/>
                <a:gd name="connsiteY17" fmla="*/ 679576 h 1454514"/>
                <a:gd name="connsiteX18" fmla="*/ 1017443 w 1389185"/>
                <a:gd name="connsiteY18" fmla="*/ 689967 h 1454514"/>
                <a:gd name="connsiteX19" fmla="*/ 1048616 w 1389185"/>
                <a:gd name="connsiteY19" fmla="*/ 700358 h 1454514"/>
                <a:gd name="connsiteX20" fmla="*/ 1142134 w 1389185"/>
                <a:gd name="connsiteY20" fmla="*/ 783485 h 1454514"/>
                <a:gd name="connsiteX21" fmla="*/ 1173306 w 1389185"/>
                <a:gd name="connsiteY21" fmla="*/ 804267 h 1454514"/>
                <a:gd name="connsiteX22" fmla="*/ 1194088 w 1389185"/>
                <a:gd name="connsiteY22" fmla="*/ 835440 h 1454514"/>
                <a:gd name="connsiteX23" fmla="*/ 1246043 w 1389185"/>
                <a:gd name="connsiteY23" fmla="*/ 897785 h 1454514"/>
                <a:gd name="connsiteX24" fmla="*/ 1266825 w 1389185"/>
                <a:gd name="connsiteY24" fmla="*/ 970522 h 1454514"/>
                <a:gd name="connsiteX25" fmla="*/ 1297997 w 1389185"/>
                <a:gd name="connsiteY25" fmla="*/ 1064040 h 1454514"/>
                <a:gd name="connsiteX26" fmla="*/ 1308388 w 1389185"/>
                <a:gd name="connsiteY26" fmla="*/ 1095212 h 1454514"/>
                <a:gd name="connsiteX27" fmla="*/ 1329170 w 1389185"/>
                <a:gd name="connsiteY27" fmla="*/ 1178340 h 1454514"/>
                <a:gd name="connsiteX28" fmla="*/ 1349952 w 1389185"/>
                <a:gd name="connsiteY28" fmla="*/ 1240685 h 1454514"/>
                <a:gd name="connsiteX29" fmla="*/ 1365755 w 1389185"/>
                <a:gd name="connsiteY29" fmla="*/ 1440928 h 1454514"/>
                <a:gd name="connsiteX0" fmla="*/ 1365755 w 1367052"/>
                <a:gd name="connsiteY0" fmla="*/ 1440928 h 1454514"/>
                <a:gd name="connsiteX1" fmla="*/ 0 w 1367052"/>
                <a:gd name="connsiteY1" fmla="*/ 1442875 h 1454514"/>
                <a:gd name="connsiteX2" fmla="*/ 19916 w 1367052"/>
                <a:gd name="connsiteY2" fmla="*/ 1292640 h 1454514"/>
                <a:gd name="connsiteX3" fmla="*/ 123825 w 1367052"/>
                <a:gd name="connsiteY3" fmla="*/ 928958 h 1454514"/>
                <a:gd name="connsiteX4" fmla="*/ 342034 w 1367052"/>
                <a:gd name="connsiteY4" fmla="*/ 721140 h 1454514"/>
                <a:gd name="connsiteX5" fmla="*/ 496166 w 1367052"/>
                <a:gd name="connsiteY5" fmla="*/ 666804 h 1454514"/>
                <a:gd name="connsiteX6" fmla="*/ 456334 w 1367052"/>
                <a:gd name="connsiteY6" fmla="*/ 575667 h 1454514"/>
                <a:gd name="connsiteX7" fmla="*/ 456334 w 1367052"/>
                <a:gd name="connsiteY7" fmla="*/ 305503 h 1454514"/>
                <a:gd name="connsiteX8" fmla="*/ 605705 w 1367052"/>
                <a:gd name="connsiteY8" fmla="*/ 39020 h 1454514"/>
                <a:gd name="connsiteX9" fmla="*/ 886691 w 1367052"/>
                <a:gd name="connsiteY9" fmla="*/ 39886 h 1454514"/>
                <a:gd name="connsiteX10" fmla="*/ 934316 w 1367052"/>
                <a:gd name="connsiteY10" fmla="*/ 76903 h 1454514"/>
                <a:gd name="connsiteX11" fmla="*/ 1007052 w 1367052"/>
                <a:gd name="connsiteY11" fmla="*/ 170422 h 1454514"/>
                <a:gd name="connsiteX12" fmla="*/ 1027834 w 1367052"/>
                <a:gd name="connsiteY12" fmla="*/ 253549 h 1454514"/>
                <a:gd name="connsiteX13" fmla="*/ 1038225 w 1367052"/>
                <a:gd name="connsiteY13" fmla="*/ 357458 h 1454514"/>
                <a:gd name="connsiteX14" fmla="*/ 1027834 w 1367052"/>
                <a:gd name="connsiteY14" fmla="*/ 523712 h 1454514"/>
                <a:gd name="connsiteX15" fmla="*/ 996661 w 1367052"/>
                <a:gd name="connsiteY15" fmla="*/ 586058 h 1454514"/>
                <a:gd name="connsiteX16" fmla="*/ 965488 w 1367052"/>
                <a:gd name="connsiteY16" fmla="*/ 648403 h 1454514"/>
                <a:gd name="connsiteX17" fmla="*/ 975879 w 1367052"/>
                <a:gd name="connsiteY17" fmla="*/ 679576 h 1454514"/>
                <a:gd name="connsiteX18" fmla="*/ 1017443 w 1367052"/>
                <a:gd name="connsiteY18" fmla="*/ 689967 h 1454514"/>
                <a:gd name="connsiteX19" fmla="*/ 1048616 w 1367052"/>
                <a:gd name="connsiteY19" fmla="*/ 700358 h 1454514"/>
                <a:gd name="connsiteX20" fmla="*/ 1142134 w 1367052"/>
                <a:gd name="connsiteY20" fmla="*/ 783485 h 1454514"/>
                <a:gd name="connsiteX21" fmla="*/ 1173306 w 1367052"/>
                <a:gd name="connsiteY21" fmla="*/ 804267 h 1454514"/>
                <a:gd name="connsiteX22" fmla="*/ 1194088 w 1367052"/>
                <a:gd name="connsiteY22" fmla="*/ 835440 h 1454514"/>
                <a:gd name="connsiteX23" fmla="*/ 1246043 w 1367052"/>
                <a:gd name="connsiteY23" fmla="*/ 897785 h 1454514"/>
                <a:gd name="connsiteX24" fmla="*/ 1266825 w 1367052"/>
                <a:gd name="connsiteY24" fmla="*/ 970522 h 1454514"/>
                <a:gd name="connsiteX25" fmla="*/ 1297997 w 1367052"/>
                <a:gd name="connsiteY25" fmla="*/ 1064040 h 1454514"/>
                <a:gd name="connsiteX26" fmla="*/ 1308388 w 1367052"/>
                <a:gd name="connsiteY26" fmla="*/ 1095212 h 1454514"/>
                <a:gd name="connsiteX27" fmla="*/ 1329170 w 1367052"/>
                <a:gd name="connsiteY27" fmla="*/ 1178340 h 1454514"/>
                <a:gd name="connsiteX28" fmla="*/ 1349952 w 1367052"/>
                <a:gd name="connsiteY28" fmla="*/ 1240685 h 1454514"/>
                <a:gd name="connsiteX29" fmla="*/ 1365755 w 1367052"/>
                <a:gd name="connsiteY29" fmla="*/ 1440928 h 1454514"/>
                <a:gd name="connsiteX0" fmla="*/ 1365755 w 1388365"/>
                <a:gd name="connsiteY0" fmla="*/ 1440928 h 1453450"/>
                <a:gd name="connsiteX1" fmla="*/ 0 w 1388365"/>
                <a:gd name="connsiteY1" fmla="*/ 1442875 h 1453450"/>
                <a:gd name="connsiteX2" fmla="*/ 19916 w 1388365"/>
                <a:gd name="connsiteY2" fmla="*/ 1292640 h 1453450"/>
                <a:gd name="connsiteX3" fmla="*/ 123825 w 1388365"/>
                <a:gd name="connsiteY3" fmla="*/ 928958 h 1453450"/>
                <a:gd name="connsiteX4" fmla="*/ 342034 w 1388365"/>
                <a:gd name="connsiteY4" fmla="*/ 721140 h 1453450"/>
                <a:gd name="connsiteX5" fmla="*/ 496166 w 1388365"/>
                <a:gd name="connsiteY5" fmla="*/ 666804 h 1453450"/>
                <a:gd name="connsiteX6" fmla="*/ 456334 w 1388365"/>
                <a:gd name="connsiteY6" fmla="*/ 575667 h 1453450"/>
                <a:gd name="connsiteX7" fmla="*/ 456334 w 1388365"/>
                <a:gd name="connsiteY7" fmla="*/ 305503 h 1453450"/>
                <a:gd name="connsiteX8" fmla="*/ 605705 w 1388365"/>
                <a:gd name="connsiteY8" fmla="*/ 39020 h 1453450"/>
                <a:gd name="connsiteX9" fmla="*/ 886691 w 1388365"/>
                <a:gd name="connsiteY9" fmla="*/ 39886 h 1453450"/>
                <a:gd name="connsiteX10" fmla="*/ 934316 w 1388365"/>
                <a:gd name="connsiteY10" fmla="*/ 76903 h 1453450"/>
                <a:gd name="connsiteX11" fmla="*/ 1007052 w 1388365"/>
                <a:gd name="connsiteY11" fmla="*/ 170422 h 1453450"/>
                <a:gd name="connsiteX12" fmla="*/ 1027834 w 1388365"/>
                <a:gd name="connsiteY12" fmla="*/ 253549 h 1453450"/>
                <a:gd name="connsiteX13" fmla="*/ 1038225 w 1388365"/>
                <a:gd name="connsiteY13" fmla="*/ 357458 h 1453450"/>
                <a:gd name="connsiteX14" fmla="*/ 1027834 w 1388365"/>
                <a:gd name="connsiteY14" fmla="*/ 523712 h 1453450"/>
                <a:gd name="connsiteX15" fmla="*/ 996661 w 1388365"/>
                <a:gd name="connsiteY15" fmla="*/ 586058 h 1453450"/>
                <a:gd name="connsiteX16" fmla="*/ 965488 w 1388365"/>
                <a:gd name="connsiteY16" fmla="*/ 648403 h 1453450"/>
                <a:gd name="connsiteX17" fmla="*/ 975879 w 1388365"/>
                <a:gd name="connsiteY17" fmla="*/ 679576 h 1453450"/>
                <a:gd name="connsiteX18" fmla="*/ 1017443 w 1388365"/>
                <a:gd name="connsiteY18" fmla="*/ 689967 h 1453450"/>
                <a:gd name="connsiteX19" fmla="*/ 1048616 w 1388365"/>
                <a:gd name="connsiteY19" fmla="*/ 700358 h 1453450"/>
                <a:gd name="connsiteX20" fmla="*/ 1142134 w 1388365"/>
                <a:gd name="connsiteY20" fmla="*/ 783485 h 1453450"/>
                <a:gd name="connsiteX21" fmla="*/ 1173306 w 1388365"/>
                <a:gd name="connsiteY21" fmla="*/ 804267 h 1453450"/>
                <a:gd name="connsiteX22" fmla="*/ 1194088 w 1388365"/>
                <a:gd name="connsiteY22" fmla="*/ 835440 h 1453450"/>
                <a:gd name="connsiteX23" fmla="*/ 1246043 w 1388365"/>
                <a:gd name="connsiteY23" fmla="*/ 897785 h 1453450"/>
                <a:gd name="connsiteX24" fmla="*/ 1266825 w 1388365"/>
                <a:gd name="connsiteY24" fmla="*/ 970522 h 1453450"/>
                <a:gd name="connsiteX25" fmla="*/ 1297997 w 1388365"/>
                <a:gd name="connsiteY25" fmla="*/ 1064040 h 1453450"/>
                <a:gd name="connsiteX26" fmla="*/ 1308388 w 1388365"/>
                <a:gd name="connsiteY26" fmla="*/ 1095212 h 1453450"/>
                <a:gd name="connsiteX27" fmla="*/ 1329170 w 1388365"/>
                <a:gd name="connsiteY27" fmla="*/ 1178340 h 1453450"/>
                <a:gd name="connsiteX28" fmla="*/ 1349952 w 1388365"/>
                <a:gd name="connsiteY28" fmla="*/ 1240685 h 1453450"/>
                <a:gd name="connsiteX29" fmla="*/ 1365755 w 1388365"/>
                <a:gd name="connsiteY29" fmla="*/ 1440928 h 1453450"/>
                <a:gd name="connsiteX0" fmla="*/ 1365755 w 1388358"/>
                <a:gd name="connsiteY0" fmla="*/ 1440928 h 1454514"/>
                <a:gd name="connsiteX1" fmla="*/ 0 w 1388358"/>
                <a:gd name="connsiteY1" fmla="*/ 1442875 h 1454514"/>
                <a:gd name="connsiteX2" fmla="*/ 19916 w 1388358"/>
                <a:gd name="connsiteY2" fmla="*/ 1292640 h 1454514"/>
                <a:gd name="connsiteX3" fmla="*/ 123825 w 1388358"/>
                <a:gd name="connsiteY3" fmla="*/ 928958 h 1454514"/>
                <a:gd name="connsiteX4" fmla="*/ 342034 w 1388358"/>
                <a:gd name="connsiteY4" fmla="*/ 721140 h 1454514"/>
                <a:gd name="connsiteX5" fmla="*/ 496166 w 1388358"/>
                <a:gd name="connsiteY5" fmla="*/ 666804 h 1454514"/>
                <a:gd name="connsiteX6" fmla="*/ 456334 w 1388358"/>
                <a:gd name="connsiteY6" fmla="*/ 575667 h 1454514"/>
                <a:gd name="connsiteX7" fmla="*/ 456334 w 1388358"/>
                <a:gd name="connsiteY7" fmla="*/ 305503 h 1454514"/>
                <a:gd name="connsiteX8" fmla="*/ 605705 w 1388358"/>
                <a:gd name="connsiteY8" fmla="*/ 39020 h 1454514"/>
                <a:gd name="connsiteX9" fmla="*/ 886691 w 1388358"/>
                <a:gd name="connsiteY9" fmla="*/ 39886 h 1454514"/>
                <a:gd name="connsiteX10" fmla="*/ 934316 w 1388358"/>
                <a:gd name="connsiteY10" fmla="*/ 76903 h 1454514"/>
                <a:gd name="connsiteX11" fmla="*/ 1007052 w 1388358"/>
                <a:gd name="connsiteY11" fmla="*/ 170422 h 1454514"/>
                <a:gd name="connsiteX12" fmla="*/ 1027834 w 1388358"/>
                <a:gd name="connsiteY12" fmla="*/ 253549 h 1454514"/>
                <a:gd name="connsiteX13" fmla="*/ 1038225 w 1388358"/>
                <a:gd name="connsiteY13" fmla="*/ 357458 h 1454514"/>
                <a:gd name="connsiteX14" fmla="*/ 1027834 w 1388358"/>
                <a:gd name="connsiteY14" fmla="*/ 523712 h 1454514"/>
                <a:gd name="connsiteX15" fmla="*/ 996661 w 1388358"/>
                <a:gd name="connsiteY15" fmla="*/ 586058 h 1454514"/>
                <a:gd name="connsiteX16" fmla="*/ 965488 w 1388358"/>
                <a:gd name="connsiteY16" fmla="*/ 648403 h 1454514"/>
                <a:gd name="connsiteX17" fmla="*/ 975879 w 1388358"/>
                <a:gd name="connsiteY17" fmla="*/ 679576 h 1454514"/>
                <a:gd name="connsiteX18" fmla="*/ 1017443 w 1388358"/>
                <a:gd name="connsiteY18" fmla="*/ 689967 h 1454514"/>
                <a:gd name="connsiteX19" fmla="*/ 1048616 w 1388358"/>
                <a:gd name="connsiteY19" fmla="*/ 700358 h 1454514"/>
                <a:gd name="connsiteX20" fmla="*/ 1142134 w 1388358"/>
                <a:gd name="connsiteY20" fmla="*/ 783485 h 1454514"/>
                <a:gd name="connsiteX21" fmla="*/ 1173306 w 1388358"/>
                <a:gd name="connsiteY21" fmla="*/ 804267 h 1454514"/>
                <a:gd name="connsiteX22" fmla="*/ 1194088 w 1388358"/>
                <a:gd name="connsiteY22" fmla="*/ 835440 h 1454514"/>
                <a:gd name="connsiteX23" fmla="*/ 1246043 w 1388358"/>
                <a:gd name="connsiteY23" fmla="*/ 897785 h 1454514"/>
                <a:gd name="connsiteX24" fmla="*/ 1266825 w 1388358"/>
                <a:gd name="connsiteY24" fmla="*/ 970522 h 1454514"/>
                <a:gd name="connsiteX25" fmla="*/ 1297997 w 1388358"/>
                <a:gd name="connsiteY25" fmla="*/ 1064040 h 1454514"/>
                <a:gd name="connsiteX26" fmla="*/ 1308388 w 1388358"/>
                <a:gd name="connsiteY26" fmla="*/ 1095212 h 1454514"/>
                <a:gd name="connsiteX27" fmla="*/ 1329170 w 1388358"/>
                <a:gd name="connsiteY27" fmla="*/ 1178340 h 1454514"/>
                <a:gd name="connsiteX28" fmla="*/ 1349952 w 1388358"/>
                <a:gd name="connsiteY28" fmla="*/ 1240685 h 1454514"/>
                <a:gd name="connsiteX29" fmla="*/ 1365755 w 1388358"/>
                <a:gd name="connsiteY29" fmla="*/ 1440928 h 1454514"/>
                <a:gd name="connsiteX0" fmla="*/ 1365755 w 1388363"/>
                <a:gd name="connsiteY0" fmla="*/ 1440928 h 1453963"/>
                <a:gd name="connsiteX1" fmla="*/ 0 w 1388363"/>
                <a:gd name="connsiteY1" fmla="*/ 1442875 h 1453963"/>
                <a:gd name="connsiteX2" fmla="*/ 19916 w 1388363"/>
                <a:gd name="connsiteY2" fmla="*/ 1292640 h 1453963"/>
                <a:gd name="connsiteX3" fmla="*/ 123825 w 1388363"/>
                <a:gd name="connsiteY3" fmla="*/ 928958 h 1453963"/>
                <a:gd name="connsiteX4" fmla="*/ 342034 w 1388363"/>
                <a:gd name="connsiteY4" fmla="*/ 721140 h 1453963"/>
                <a:gd name="connsiteX5" fmla="*/ 496166 w 1388363"/>
                <a:gd name="connsiteY5" fmla="*/ 666804 h 1453963"/>
                <a:gd name="connsiteX6" fmla="*/ 456334 w 1388363"/>
                <a:gd name="connsiteY6" fmla="*/ 575667 h 1453963"/>
                <a:gd name="connsiteX7" fmla="*/ 456334 w 1388363"/>
                <a:gd name="connsiteY7" fmla="*/ 305503 h 1453963"/>
                <a:gd name="connsiteX8" fmla="*/ 605705 w 1388363"/>
                <a:gd name="connsiteY8" fmla="*/ 39020 h 1453963"/>
                <a:gd name="connsiteX9" fmla="*/ 886691 w 1388363"/>
                <a:gd name="connsiteY9" fmla="*/ 39886 h 1453963"/>
                <a:gd name="connsiteX10" fmla="*/ 934316 w 1388363"/>
                <a:gd name="connsiteY10" fmla="*/ 76903 h 1453963"/>
                <a:gd name="connsiteX11" fmla="*/ 1007052 w 1388363"/>
                <a:gd name="connsiteY11" fmla="*/ 170422 h 1453963"/>
                <a:gd name="connsiteX12" fmla="*/ 1027834 w 1388363"/>
                <a:gd name="connsiteY12" fmla="*/ 253549 h 1453963"/>
                <a:gd name="connsiteX13" fmla="*/ 1038225 w 1388363"/>
                <a:gd name="connsiteY13" fmla="*/ 357458 h 1453963"/>
                <a:gd name="connsiteX14" fmla="*/ 1027834 w 1388363"/>
                <a:gd name="connsiteY14" fmla="*/ 523712 h 1453963"/>
                <a:gd name="connsiteX15" fmla="*/ 996661 w 1388363"/>
                <a:gd name="connsiteY15" fmla="*/ 586058 h 1453963"/>
                <a:gd name="connsiteX16" fmla="*/ 965488 w 1388363"/>
                <a:gd name="connsiteY16" fmla="*/ 648403 h 1453963"/>
                <a:gd name="connsiteX17" fmla="*/ 975879 w 1388363"/>
                <a:gd name="connsiteY17" fmla="*/ 679576 h 1453963"/>
                <a:gd name="connsiteX18" fmla="*/ 1017443 w 1388363"/>
                <a:gd name="connsiteY18" fmla="*/ 689967 h 1453963"/>
                <a:gd name="connsiteX19" fmla="*/ 1048616 w 1388363"/>
                <a:gd name="connsiteY19" fmla="*/ 700358 h 1453963"/>
                <a:gd name="connsiteX20" fmla="*/ 1142134 w 1388363"/>
                <a:gd name="connsiteY20" fmla="*/ 783485 h 1453963"/>
                <a:gd name="connsiteX21" fmla="*/ 1173306 w 1388363"/>
                <a:gd name="connsiteY21" fmla="*/ 804267 h 1453963"/>
                <a:gd name="connsiteX22" fmla="*/ 1194088 w 1388363"/>
                <a:gd name="connsiteY22" fmla="*/ 835440 h 1453963"/>
                <a:gd name="connsiteX23" fmla="*/ 1246043 w 1388363"/>
                <a:gd name="connsiteY23" fmla="*/ 897785 h 1453963"/>
                <a:gd name="connsiteX24" fmla="*/ 1266825 w 1388363"/>
                <a:gd name="connsiteY24" fmla="*/ 970522 h 1453963"/>
                <a:gd name="connsiteX25" fmla="*/ 1297997 w 1388363"/>
                <a:gd name="connsiteY25" fmla="*/ 1064040 h 1453963"/>
                <a:gd name="connsiteX26" fmla="*/ 1308388 w 1388363"/>
                <a:gd name="connsiteY26" fmla="*/ 1095212 h 1453963"/>
                <a:gd name="connsiteX27" fmla="*/ 1329170 w 1388363"/>
                <a:gd name="connsiteY27" fmla="*/ 1178340 h 1453963"/>
                <a:gd name="connsiteX28" fmla="*/ 1349952 w 1388363"/>
                <a:gd name="connsiteY28" fmla="*/ 1240685 h 1453963"/>
                <a:gd name="connsiteX29" fmla="*/ 1365755 w 1388363"/>
                <a:gd name="connsiteY29" fmla="*/ 1440928 h 1453963"/>
                <a:gd name="connsiteX0" fmla="*/ 1365755 w 1388363"/>
                <a:gd name="connsiteY0" fmla="*/ 1440928 h 1444439"/>
                <a:gd name="connsiteX1" fmla="*/ 0 w 1388363"/>
                <a:gd name="connsiteY1" fmla="*/ 1442875 h 1444439"/>
                <a:gd name="connsiteX2" fmla="*/ 19916 w 1388363"/>
                <a:gd name="connsiteY2" fmla="*/ 1292640 h 1444439"/>
                <a:gd name="connsiteX3" fmla="*/ 123825 w 1388363"/>
                <a:gd name="connsiteY3" fmla="*/ 928958 h 1444439"/>
                <a:gd name="connsiteX4" fmla="*/ 342034 w 1388363"/>
                <a:gd name="connsiteY4" fmla="*/ 721140 h 1444439"/>
                <a:gd name="connsiteX5" fmla="*/ 496166 w 1388363"/>
                <a:gd name="connsiteY5" fmla="*/ 666804 h 1444439"/>
                <a:gd name="connsiteX6" fmla="*/ 456334 w 1388363"/>
                <a:gd name="connsiteY6" fmla="*/ 575667 h 1444439"/>
                <a:gd name="connsiteX7" fmla="*/ 456334 w 1388363"/>
                <a:gd name="connsiteY7" fmla="*/ 305503 h 1444439"/>
                <a:gd name="connsiteX8" fmla="*/ 605705 w 1388363"/>
                <a:gd name="connsiteY8" fmla="*/ 39020 h 1444439"/>
                <a:gd name="connsiteX9" fmla="*/ 886691 w 1388363"/>
                <a:gd name="connsiteY9" fmla="*/ 39886 h 1444439"/>
                <a:gd name="connsiteX10" fmla="*/ 934316 w 1388363"/>
                <a:gd name="connsiteY10" fmla="*/ 76903 h 1444439"/>
                <a:gd name="connsiteX11" fmla="*/ 1007052 w 1388363"/>
                <a:gd name="connsiteY11" fmla="*/ 170422 h 1444439"/>
                <a:gd name="connsiteX12" fmla="*/ 1027834 w 1388363"/>
                <a:gd name="connsiteY12" fmla="*/ 253549 h 1444439"/>
                <a:gd name="connsiteX13" fmla="*/ 1038225 w 1388363"/>
                <a:gd name="connsiteY13" fmla="*/ 357458 h 1444439"/>
                <a:gd name="connsiteX14" fmla="*/ 1027834 w 1388363"/>
                <a:gd name="connsiteY14" fmla="*/ 523712 h 1444439"/>
                <a:gd name="connsiteX15" fmla="*/ 996661 w 1388363"/>
                <a:gd name="connsiteY15" fmla="*/ 586058 h 1444439"/>
                <a:gd name="connsiteX16" fmla="*/ 965488 w 1388363"/>
                <a:gd name="connsiteY16" fmla="*/ 648403 h 1444439"/>
                <a:gd name="connsiteX17" fmla="*/ 975879 w 1388363"/>
                <a:gd name="connsiteY17" fmla="*/ 679576 h 1444439"/>
                <a:gd name="connsiteX18" fmla="*/ 1017443 w 1388363"/>
                <a:gd name="connsiteY18" fmla="*/ 689967 h 1444439"/>
                <a:gd name="connsiteX19" fmla="*/ 1048616 w 1388363"/>
                <a:gd name="connsiteY19" fmla="*/ 700358 h 1444439"/>
                <a:gd name="connsiteX20" fmla="*/ 1142134 w 1388363"/>
                <a:gd name="connsiteY20" fmla="*/ 783485 h 1444439"/>
                <a:gd name="connsiteX21" fmla="*/ 1173306 w 1388363"/>
                <a:gd name="connsiteY21" fmla="*/ 804267 h 1444439"/>
                <a:gd name="connsiteX22" fmla="*/ 1194088 w 1388363"/>
                <a:gd name="connsiteY22" fmla="*/ 835440 h 1444439"/>
                <a:gd name="connsiteX23" fmla="*/ 1246043 w 1388363"/>
                <a:gd name="connsiteY23" fmla="*/ 897785 h 1444439"/>
                <a:gd name="connsiteX24" fmla="*/ 1266825 w 1388363"/>
                <a:gd name="connsiteY24" fmla="*/ 970522 h 1444439"/>
                <a:gd name="connsiteX25" fmla="*/ 1297997 w 1388363"/>
                <a:gd name="connsiteY25" fmla="*/ 1064040 h 1444439"/>
                <a:gd name="connsiteX26" fmla="*/ 1308388 w 1388363"/>
                <a:gd name="connsiteY26" fmla="*/ 1095212 h 1444439"/>
                <a:gd name="connsiteX27" fmla="*/ 1329170 w 1388363"/>
                <a:gd name="connsiteY27" fmla="*/ 1178340 h 1444439"/>
                <a:gd name="connsiteX28" fmla="*/ 1349952 w 1388363"/>
                <a:gd name="connsiteY28" fmla="*/ 1240685 h 1444439"/>
                <a:gd name="connsiteX29" fmla="*/ 1365755 w 1388363"/>
                <a:gd name="connsiteY29" fmla="*/ 1440928 h 1444439"/>
                <a:gd name="connsiteX0" fmla="*/ 1365755 w 1392472"/>
                <a:gd name="connsiteY0" fmla="*/ 1440928 h 1444439"/>
                <a:gd name="connsiteX1" fmla="*/ 0 w 1392472"/>
                <a:gd name="connsiteY1" fmla="*/ 1442875 h 1444439"/>
                <a:gd name="connsiteX2" fmla="*/ 19916 w 1392472"/>
                <a:gd name="connsiteY2" fmla="*/ 1292640 h 1444439"/>
                <a:gd name="connsiteX3" fmla="*/ 123825 w 1392472"/>
                <a:gd name="connsiteY3" fmla="*/ 928958 h 1444439"/>
                <a:gd name="connsiteX4" fmla="*/ 342034 w 1392472"/>
                <a:gd name="connsiteY4" fmla="*/ 721140 h 1444439"/>
                <a:gd name="connsiteX5" fmla="*/ 496166 w 1392472"/>
                <a:gd name="connsiteY5" fmla="*/ 666804 h 1444439"/>
                <a:gd name="connsiteX6" fmla="*/ 456334 w 1392472"/>
                <a:gd name="connsiteY6" fmla="*/ 575667 h 1444439"/>
                <a:gd name="connsiteX7" fmla="*/ 456334 w 1392472"/>
                <a:gd name="connsiteY7" fmla="*/ 305503 h 1444439"/>
                <a:gd name="connsiteX8" fmla="*/ 605705 w 1392472"/>
                <a:gd name="connsiteY8" fmla="*/ 39020 h 1444439"/>
                <a:gd name="connsiteX9" fmla="*/ 886691 w 1392472"/>
                <a:gd name="connsiteY9" fmla="*/ 39886 h 1444439"/>
                <a:gd name="connsiteX10" fmla="*/ 934316 w 1392472"/>
                <a:gd name="connsiteY10" fmla="*/ 76903 h 1444439"/>
                <a:gd name="connsiteX11" fmla="*/ 1007052 w 1392472"/>
                <a:gd name="connsiteY11" fmla="*/ 170422 h 1444439"/>
                <a:gd name="connsiteX12" fmla="*/ 1027834 w 1392472"/>
                <a:gd name="connsiteY12" fmla="*/ 253549 h 1444439"/>
                <a:gd name="connsiteX13" fmla="*/ 1038225 w 1392472"/>
                <a:gd name="connsiteY13" fmla="*/ 357458 h 1444439"/>
                <a:gd name="connsiteX14" fmla="*/ 1027834 w 1392472"/>
                <a:gd name="connsiteY14" fmla="*/ 523712 h 1444439"/>
                <a:gd name="connsiteX15" fmla="*/ 996661 w 1392472"/>
                <a:gd name="connsiteY15" fmla="*/ 586058 h 1444439"/>
                <a:gd name="connsiteX16" fmla="*/ 965488 w 1392472"/>
                <a:gd name="connsiteY16" fmla="*/ 648403 h 1444439"/>
                <a:gd name="connsiteX17" fmla="*/ 975879 w 1392472"/>
                <a:gd name="connsiteY17" fmla="*/ 679576 h 1444439"/>
                <a:gd name="connsiteX18" fmla="*/ 1017443 w 1392472"/>
                <a:gd name="connsiteY18" fmla="*/ 689967 h 1444439"/>
                <a:gd name="connsiteX19" fmla="*/ 1048616 w 1392472"/>
                <a:gd name="connsiteY19" fmla="*/ 700358 h 1444439"/>
                <a:gd name="connsiteX20" fmla="*/ 1142134 w 1392472"/>
                <a:gd name="connsiteY20" fmla="*/ 783485 h 1444439"/>
                <a:gd name="connsiteX21" fmla="*/ 1173306 w 1392472"/>
                <a:gd name="connsiteY21" fmla="*/ 804267 h 1444439"/>
                <a:gd name="connsiteX22" fmla="*/ 1194088 w 1392472"/>
                <a:gd name="connsiteY22" fmla="*/ 835440 h 1444439"/>
                <a:gd name="connsiteX23" fmla="*/ 1246043 w 1392472"/>
                <a:gd name="connsiteY23" fmla="*/ 897785 h 1444439"/>
                <a:gd name="connsiteX24" fmla="*/ 1266825 w 1392472"/>
                <a:gd name="connsiteY24" fmla="*/ 970522 h 1444439"/>
                <a:gd name="connsiteX25" fmla="*/ 1297997 w 1392472"/>
                <a:gd name="connsiteY25" fmla="*/ 1064040 h 1444439"/>
                <a:gd name="connsiteX26" fmla="*/ 1308388 w 1392472"/>
                <a:gd name="connsiteY26" fmla="*/ 1095212 h 1444439"/>
                <a:gd name="connsiteX27" fmla="*/ 1329170 w 1392472"/>
                <a:gd name="connsiteY27" fmla="*/ 1178340 h 1444439"/>
                <a:gd name="connsiteX28" fmla="*/ 1366621 w 1392472"/>
                <a:gd name="connsiteY28" fmla="*/ 1309741 h 1444439"/>
                <a:gd name="connsiteX29" fmla="*/ 1365755 w 1392472"/>
                <a:gd name="connsiteY29" fmla="*/ 1440928 h 1444439"/>
                <a:gd name="connsiteX0" fmla="*/ 1365755 w 1391159"/>
                <a:gd name="connsiteY0" fmla="*/ 1440928 h 1444439"/>
                <a:gd name="connsiteX1" fmla="*/ 0 w 1391159"/>
                <a:gd name="connsiteY1" fmla="*/ 1442875 h 1444439"/>
                <a:gd name="connsiteX2" fmla="*/ 19916 w 1391159"/>
                <a:gd name="connsiteY2" fmla="*/ 1292640 h 1444439"/>
                <a:gd name="connsiteX3" fmla="*/ 123825 w 1391159"/>
                <a:gd name="connsiteY3" fmla="*/ 928958 h 1444439"/>
                <a:gd name="connsiteX4" fmla="*/ 342034 w 1391159"/>
                <a:gd name="connsiteY4" fmla="*/ 721140 h 1444439"/>
                <a:gd name="connsiteX5" fmla="*/ 496166 w 1391159"/>
                <a:gd name="connsiteY5" fmla="*/ 666804 h 1444439"/>
                <a:gd name="connsiteX6" fmla="*/ 456334 w 1391159"/>
                <a:gd name="connsiteY6" fmla="*/ 575667 h 1444439"/>
                <a:gd name="connsiteX7" fmla="*/ 456334 w 1391159"/>
                <a:gd name="connsiteY7" fmla="*/ 305503 h 1444439"/>
                <a:gd name="connsiteX8" fmla="*/ 605705 w 1391159"/>
                <a:gd name="connsiteY8" fmla="*/ 39020 h 1444439"/>
                <a:gd name="connsiteX9" fmla="*/ 886691 w 1391159"/>
                <a:gd name="connsiteY9" fmla="*/ 39886 h 1444439"/>
                <a:gd name="connsiteX10" fmla="*/ 934316 w 1391159"/>
                <a:gd name="connsiteY10" fmla="*/ 76903 h 1444439"/>
                <a:gd name="connsiteX11" fmla="*/ 1007052 w 1391159"/>
                <a:gd name="connsiteY11" fmla="*/ 170422 h 1444439"/>
                <a:gd name="connsiteX12" fmla="*/ 1027834 w 1391159"/>
                <a:gd name="connsiteY12" fmla="*/ 253549 h 1444439"/>
                <a:gd name="connsiteX13" fmla="*/ 1038225 w 1391159"/>
                <a:gd name="connsiteY13" fmla="*/ 357458 h 1444439"/>
                <a:gd name="connsiteX14" fmla="*/ 1027834 w 1391159"/>
                <a:gd name="connsiteY14" fmla="*/ 523712 h 1444439"/>
                <a:gd name="connsiteX15" fmla="*/ 996661 w 1391159"/>
                <a:gd name="connsiteY15" fmla="*/ 586058 h 1444439"/>
                <a:gd name="connsiteX16" fmla="*/ 965488 w 1391159"/>
                <a:gd name="connsiteY16" fmla="*/ 648403 h 1444439"/>
                <a:gd name="connsiteX17" fmla="*/ 975879 w 1391159"/>
                <a:gd name="connsiteY17" fmla="*/ 679576 h 1444439"/>
                <a:gd name="connsiteX18" fmla="*/ 1017443 w 1391159"/>
                <a:gd name="connsiteY18" fmla="*/ 689967 h 1444439"/>
                <a:gd name="connsiteX19" fmla="*/ 1048616 w 1391159"/>
                <a:gd name="connsiteY19" fmla="*/ 700358 h 1444439"/>
                <a:gd name="connsiteX20" fmla="*/ 1142134 w 1391159"/>
                <a:gd name="connsiteY20" fmla="*/ 783485 h 1444439"/>
                <a:gd name="connsiteX21" fmla="*/ 1173306 w 1391159"/>
                <a:gd name="connsiteY21" fmla="*/ 804267 h 1444439"/>
                <a:gd name="connsiteX22" fmla="*/ 1194088 w 1391159"/>
                <a:gd name="connsiteY22" fmla="*/ 835440 h 1444439"/>
                <a:gd name="connsiteX23" fmla="*/ 1246043 w 1391159"/>
                <a:gd name="connsiteY23" fmla="*/ 897785 h 1444439"/>
                <a:gd name="connsiteX24" fmla="*/ 1266825 w 1391159"/>
                <a:gd name="connsiteY24" fmla="*/ 970522 h 1444439"/>
                <a:gd name="connsiteX25" fmla="*/ 1297997 w 1391159"/>
                <a:gd name="connsiteY25" fmla="*/ 1064040 h 1444439"/>
                <a:gd name="connsiteX26" fmla="*/ 1308388 w 1391159"/>
                <a:gd name="connsiteY26" fmla="*/ 1095212 h 1444439"/>
                <a:gd name="connsiteX27" fmla="*/ 1329170 w 1391159"/>
                <a:gd name="connsiteY27" fmla="*/ 1178340 h 1444439"/>
                <a:gd name="connsiteX28" fmla="*/ 1361858 w 1391159"/>
                <a:gd name="connsiteY28" fmla="*/ 1288310 h 1444439"/>
                <a:gd name="connsiteX29" fmla="*/ 1365755 w 1391159"/>
                <a:gd name="connsiteY29" fmla="*/ 1440928 h 1444439"/>
                <a:gd name="connsiteX0" fmla="*/ 1365755 w 1391800"/>
                <a:gd name="connsiteY0" fmla="*/ 1440928 h 1444439"/>
                <a:gd name="connsiteX1" fmla="*/ 0 w 1391800"/>
                <a:gd name="connsiteY1" fmla="*/ 1442875 h 1444439"/>
                <a:gd name="connsiteX2" fmla="*/ 19916 w 1391800"/>
                <a:gd name="connsiteY2" fmla="*/ 1292640 h 1444439"/>
                <a:gd name="connsiteX3" fmla="*/ 123825 w 1391800"/>
                <a:gd name="connsiteY3" fmla="*/ 928958 h 1444439"/>
                <a:gd name="connsiteX4" fmla="*/ 342034 w 1391800"/>
                <a:gd name="connsiteY4" fmla="*/ 721140 h 1444439"/>
                <a:gd name="connsiteX5" fmla="*/ 496166 w 1391800"/>
                <a:gd name="connsiteY5" fmla="*/ 666804 h 1444439"/>
                <a:gd name="connsiteX6" fmla="*/ 456334 w 1391800"/>
                <a:gd name="connsiteY6" fmla="*/ 575667 h 1444439"/>
                <a:gd name="connsiteX7" fmla="*/ 456334 w 1391800"/>
                <a:gd name="connsiteY7" fmla="*/ 305503 h 1444439"/>
                <a:gd name="connsiteX8" fmla="*/ 605705 w 1391800"/>
                <a:gd name="connsiteY8" fmla="*/ 39020 h 1444439"/>
                <a:gd name="connsiteX9" fmla="*/ 886691 w 1391800"/>
                <a:gd name="connsiteY9" fmla="*/ 39886 h 1444439"/>
                <a:gd name="connsiteX10" fmla="*/ 934316 w 1391800"/>
                <a:gd name="connsiteY10" fmla="*/ 76903 h 1444439"/>
                <a:gd name="connsiteX11" fmla="*/ 1007052 w 1391800"/>
                <a:gd name="connsiteY11" fmla="*/ 170422 h 1444439"/>
                <a:gd name="connsiteX12" fmla="*/ 1027834 w 1391800"/>
                <a:gd name="connsiteY12" fmla="*/ 253549 h 1444439"/>
                <a:gd name="connsiteX13" fmla="*/ 1038225 w 1391800"/>
                <a:gd name="connsiteY13" fmla="*/ 357458 h 1444439"/>
                <a:gd name="connsiteX14" fmla="*/ 1027834 w 1391800"/>
                <a:gd name="connsiteY14" fmla="*/ 523712 h 1444439"/>
                <a:gd name="connsiteX15" fmla="*/ 996661 w 1391800"/>
                <a:gd name="connsiteY15" fmla="*/ 586058 h 1444439"/>
                <a:gd name="connsiteX16" fmla="*/ 965488 w 1391800"/>
                <a:gd name="connsiteY16" fmla="*/ 648403 h 1444439"/>
                <a:gd name="connsiteX17" fmla="*/ 975879 w 1391800"/>
                <a:gd name="connsiteY17" fmla="*/ 679576 h 1444439"/>
                <a:gd name="connsiteX18" fmla="*/ 1017443 w 1391800"/>
                <a:gd name="connsiteY18" fmla="*/ 689967 h 1444439"/>
                <a:gd name="connsiteX19" fmla="*/ 1048616 w 1391800"/>
                <a:gd name="connsiteY19" fmla="*/ 700358 h 1444439"/>
                <a:gd name="connsiteX20" fmla="*/ 1142134 w 1391800"/>
                <a:gd name="connsiteY20" fmla="*/ 783485 h 1444439"/>
                <a:gd name="connsiteX21" fmla="*/ 1173306 w 1391800"/>
                <a:gd name="connsiteY21" fmla="*/ 804267 h 1444439"/>
                <a:gd name="connsiteX22" fmla="*/ 1194088 w 1391800"/>
                <a:gd name="connsiteY22" fmla="*/ 835440 h 1444439"/>
                <a:gd name="connsiteX23" fmla="*/ 1246043 w 1391800"/>
                <a:gd name="connsiteY23" fmla="*/ 897785 h 1444439"/>
                <a:gd name="connsiteX24" fmla="*/ 1266825 w 1391800"/>
                <a:gd name="connsiteY24" fmla="*/ 970522 h 1444439"/>
                <a:gd name="connsiteX25" fmla="*/ 1297997 w 1391800"/>
                <a:gd name="connsiteY25" fmla="*/ 1064040 h 1444439"/>
                <a:gd name="connsiteX26" fmla="*/ 1308388 w 1391800"/>
                <a:gd name="connsiteY26" fmla="*/ 1095212 h 1444439"/>
                <a:gd name="connsiteX27" fmla="*/ 1329170 w 1391800"/>
                <a:gd name="connsiteY27" fmla="*/ 1178340 h 1444439"/>
                <a:gd name="connsiteX28" fmla="*/ 1364240 w 1391800"/>
                <a:gd name="connsiteY28" fmla="*/ 1288310 h 1444439"/>
                <a:gd name="connsiteX29" fmla="*/ 1365755 w 1391800"/>
                <a:gd name="connsiteY29" fmla="*/ 1440928 h 1444439"/>
                <a:gd name="connsiteX0" fmla="*/ 1365755 w 1392472"/>
                <a:gd name="connsiteY0" fmla="*/ 1440928 h 1444439"/>
                <a:gd name="connsiteX1" fmla="*/ 0 w 1392472"/>
                <a:gd name="connsiteY1" fmla="*/ 1442875 h 1444439"/>
                <a:gd name="connsiteX2" fmla="*/ 19916 w 1392472"/>
                <a:gd name="connsiteY2" fmla="*/ 1292640 h 1444439"/>
                <a:gd name="connsiteX3" fmla="*/ 123825 w 1392472"/>
                <a:gd name="connsiteY3" fmla="*/ 928958 h 1444439"/>
                <a:gd name="connsiteX4" fmla="*/ 342034 w 1392472"/>
                <a:gd name="connsiteY4" fmla="*/ 721140 h 1444439"/>
                <a:gd name="connsiteX5" fmla="*/ 496166 w 1392472"/>
                <a:gd name="connsiteY5" fmla="*/ 666804 h 1444439"/>
                <a:gd name="connsiteX6" fmla="*/ 456334 w 1392472"/>
                <a:gd name="connsiteY6" fmla="*/ 575667 h 1444439"/>
                <a:gd name="connsiteX7" fmla="*/ 456334 w 1392472"/>
                <a:gd name="connsiteY7" fmla="*/ 305503 h 1444439"/>
                <a:gd name="connsiteX8" fmla="*/ 605705 w 1392472"/>
                <a:gd name="connsiteY8" fmla="*/ 39020 h 1444439"/>
                <a:gd name="connsiteX9" fmla="*/ 886691 w 1392472"/>
                <a:gd name="connsiteY9" fmla="*/ 39886 h 1444439"/>
                <a:gd name="connsiteX10" fmla="*/ 934316 w 1392472"/>
                <a:gd name="connsiteY10" fmla="*/ 76903 h 1444439"/>
                <a:gd name="connsiteX11" fmla="*/ 1007052 w 1392472"/>
                <a:gd name="connsiteY11" fmla="*/ 170422 h 1444439"/>
                <a:gd name="connsiteX12" fmla="*/ 1027834 w 1392472"/>
                <a:gd name="connsiteY12" fmla="*/ 253549 h 1444439"/>
                <a:gd name="connsiteX13" fmla="*/ 1038225 w 1392472"/>
                <a:gd name="connsiteY13" fmla="*/ 357458 h 1444439"/>
                <a:gd name="connsiteX14" fmla="*/ 1027834 w 1392472"/>
                <a:gd name="connsiteY14" fmla="*/ 523712 h 1444439"/>
                <a:gd name="connsiteX15" fmla="*/ 996661 w 1392472"/>
                <a:gd name="connsiteY15" fmla="*/ 586058 h 1444439"/>
                <a:gd name="connsiteX16" fmla="*/ 965488 w 1392472"/>
                <a:gd name="connsiteY16" fmla="*/ 648403 h 1444439"/>
                <a:gd name="connsiteX17" fmla="*/ 975879 w 1392472"/>
                <a:gd name="connsiteY17" fmla="*/ 679576 h 1444439"/>
                <a:gd name="connsiteX18" fmla="*/ 1017443 w 1392472"/>
                <a:gd name="connsiteY18" fmla="*/ 689967 h 1444439"/>
                <a:gd name="connsiteX19" fmla="*/ 1048616 w 1392472"/>
                <a:gd name="connsiteY19" fmla="*/ 700358 h 1444439"/>
                <a:gd name="connsiteX20" fmla="*/ 1142134 w 1392472"/>
                <a:gd name="connsiteY20" fmla="*/ 783485 h 1444439"/>
                <a:gd name="connsiteX21" fmla="*/ 1173306 w 1392472"/>
                <a:gd name="connsiteY21" fmla="*/ 804267 h 1444439"/>
                <a:gd name="connsiteX22" fmla="*/ 1194088 w 1392472"/>
                <a:gd name="connsiteY22" fmla="*/ 835440 h 1444439"/>
                <a:gd name="connsiteX23" fmla="*/ 1246043 w 1392472"/>
                <a:gd name="connsiteY23" fmla="*/ 897785 h 1444439"/>
                <a:gd name="connsiteX24" fmla="*/ 1266825 w 1392472"/>
                <a:gd name="connsiteY24" fmla="*/ 970522 h 1444439"/>
                <a:gd name="connsiteX25" fmla="*/ 1297997 w 1392472"/>
                <a:gd name="connsiteY25" fmla="*/ 1064040 h 1444439"/>
                <a:gd name="connsiteX26" fmla="*/ 1308388 w 1392472"/>
                <a:gd name="connsiteY26" fmla="*/ 1095212 h 1444439"/>
                <a:gd name="connsiteX27" fmla="*/ 1329170 w 1392472"/>
                <a:gd name="connsiteY27" fmla="*/ 1178340 h 1444439"/>
                <a:gd name="connsiteX28" fmla="*/ 1366622 w 1392472"/>
                <a:gd name="connsiteY28" fmla="*/ 1297835 h 1444439"/>
                <a:gd name="connsiteX29" fmla="*/ 1365755 w 1392472"/>
                <a:gd name="connsiteY29" fmla="*/ 1440928 h 1444439"/>
                <a:gd name="connsiteX0" fmla="*/ 1365755 w 1393672"/>
                <a:gd name="connsiteY0" fmla="*/ 1440928 h 1444439"/>
                <a:gd name="connsiteX1" fmla="*/ 0 w 1393672"/>
                <a:gd name="connsiteY1" fmla="*/ 1442875 h 1444439"/>
                <a:gd name="connsiteX2" fmla="*/ 19916 w 1393672"/>
                <a:gd name="connsiteY2" fmla="*/ 1292640 h 1444439"/>
                <a:gd name="connsiteX3" fmla="*/ 123825 w 1393672"/>
                <a:gd name="connsiteY3" fmla="*/ 928958 h 1444439"/>
                <a:gd name="connsiteX4" fmla="*/ 342034 w 1393672"/>
                <a:gd name="connsiteY4" fmla="*/ 721140 h 1444439"/>
                <a:gd name="connsiteX5" fmla="*/ 496166 w 1393672"/>
                <a:gd name="connsiteY5" fmla="*/ 666804 h 1444439"/>
                <a:gd name="connsiteX6" fmla="*/ 456334 w 1393672"/>
                <a:gd name="connsiteY6" fmla="*/ 575667 h 1444439"/>
                <a:gd name="connsiteX7" fmla="*/ 456334 w 1393672"/>
                <a:gd name="connsiteY7" fmla="*/ 305503 h 1444439"/>
                <a:gd name="connsiteX8" fmla="*/ 605705 w 1393672"/>
                <a:gd name="connsiteY8" fmla="*/ 39020 h 1444439"/>
                <a:gd name="connsiteX9" fmla="*/ 886691 w 1393672"/>
                <a:gd name="connsiteY9" fmla="*/ 39886 h 1444439"/>
                <a:gd name="connsiteX10" fmla="*/ 934316 w 1393672"/>
                <a:gd name="connsiteY10" fmla="*/ 76903 h 1444439"/>
                <a:gd name="connsiteX11" fmla="*/ 1007052 w 1393672"/>
                <a:gd name="connsiteY11" fmla="*/ 170422 h 1444439"/>
                <a:gd name="connsiteX12" fmla="*/ 1027834 w 1393672"/>
                <a:gd name="connsiteY12" fmla="*/ 253549 h 1444439"/>
                <a:gd name="connsiteX13" fmla="*/ 1038225 w 1393672"/>
                <a:gd name="connsiteY13" fmla="*/ 357458 h 1444439"/>
                <a:gd name="connsiteX14" fmla="*/ 1027834 w 1393672"/>
                <a:gd name="connsiteY14" fmla="*/ 523712 h 1444439"/>
                <a:gd name="connsiteX15" fmla="*/ 996661 w 1393672"/>
                <a:gd name="connsiteY15" fmla="*/ 586058 h 1444439"/>
                <a:gd name="connsiteX16" fmla="*/ 965488 w 1393672"/>
                <a:gd name="connsiteY16" fmla="*/ 648403 h 1444439"/>
                <a:gd name="connsiteX17" fmla="*/ 975879 w 1393672"/>
                <a:gd name="connsiteY17" fmla="*/ 679576 h 1444439"/>
                <a:gd name="connsiteX18" fmla="*/ 1017443 w 1393672"/>
                <a:gd name="connsiteY18" fmla="*/ 689967 h 1444439"/>
                <a:gd name="connsiteX19" fmla="*/ 1048616 w 1393672"/>
                <a:gd name="connsiteY19" fmla="*/ 700358 h 1444439"/>
                <a:gd name="connsiteX20" fmla="*/ 1142134 w 1393672"/>
                <a:gd name="connsiteY20" fmla="*/ 783485 h 1444439"/>
                <a:gd name="connsiteX21" fmla="*/ 1173306 w 1393672"/>
                <a:gd name="connsiteY21" fmla="*/ 804267 h 1444439"/>
                <a:gd name="connsiteX22" fmla="*/ 1194088 w 1393672"/>
                <a:gd name="connsiteY22" fmla="*/ 835440 h 1444439"/>
                <a:gd name="connsiteX23" fmla="*/ 1246043 w 1393672"/>
                <a:gd name="connsiteY23" fmla="*/ 897785 h 1444439"/>
                <a:gd name="connsiteX24" fmla="*/ 1266825 w 1393672"/>
                <a:gd name="connsiteY24" fmla="*/ 970522 h 1444439"/>
                <a:gd name="connsiteX25" fmla="*/ 1297997 w 1393672"/>
                <a:gd name="connsiteY25" fmla="*/ 1064040 h 1444439"/>
                <a:gd name="connsiteX26" fmla="*/ 1308388 w 1393672"/>
                <a:gd name="connsiteY26" fmla="*/ 1095212 h 1444439"/>
                <a:gd name="connsiteX27" fmla="*/ 1329170 w 1393672"/>
                <a:gd name="connsiteY27" fmla="*/ 1178340 h 1444439"/>
                <a:gd name="connsiteX28" fmla="*/ 1366622 w 1393672"/>
                <a:gd name="connsiteY28" fmla="*/ 1297835 h 1444439"/>
                <a:gd name="connsiteX29" fmla="*/ 1365755 w 1393672"/>
                <a:gd name="connsiteY29" fmla="*/ 1440928 h 1444439"/>
                <a:gd name="connsiteX0" fmla="*/ 1365755 w 1369718"/>
                <a:gd name="connsiteY0" fmla="*/ 1440928 h 1444439"/>
                <a:gd name="connsiteX1" fmla="*/ 0 w 1369718"/>
                <a:gd name="connsiteY1" fmla="*/ 1442875 h 1444439"/>
                <a:gd name="connsiteX2" fmla="*/ 19916 w 1369718"/>
                <a:gd name="connsiteY2" fmla="*/ 1292640 h 1444439"/>
                <a:gd name="connsiteX3" fmla="*/ 123825 w 1369718"/>
                <a:gd name="connsiteY3" fmla="*/ 928958 h 1444439"/>
                <a:gd name="connsiteX4" fmla="*/ 342034 w 1369718"/>
                <a:gd name="connsiteY4" fmla="*/ 721140 h 1444439"/>
                <a:gd name="connsiteX5" fmla="*/ 496166 w 1369718"/>
                <a:gd name="connsiteY5" fmla="*/ 666804 h 1444439"/>
                <a:gd name="connsiteX6" fmla="*/ 456334 w 1369718"/>
                <a:gd name="connsiteY6" fmla="*/ 575667 h 1444439"/>
                <a:gd name="connsiteX7" fmla="*/ 456334 w 1369718"/>
                <a:gd name="connsiteY7" fmla="*/ 305503 h 1444439"/>
                <a:gd name="connsiteX8" fmla="*/ 605705 w 1369718"/>
                <a:gd name="connsiteY8" fmla="*/ 39020 h 1444439"/>
                <a:gd name="connsiteX9" fmla="*/ 886691 w 1369718"/>
                <a:gd name="connsiteY9" fmla="*/ 39886 h 1444439"/>
                <a:gd name="connsiteX10" fmla="*/ 934316 w 1369718"/>
                <a:gd name="connsiteY10" fmla="*/ 76903 h 1444439"/>
                <a:gd name="connsiteX11" fmla="*/ 1007052 w 1369718"/>
                <a:gd name="connsiteY11" fmla="*/ 170422 h 1444439"/>
                <a:gd name="connsiteX12" fmla="*/ 1027834 w 1369718"/>
                <a:gd name="connsiteY12" fmla="*/ 253549 h 1444439"/>
                <a:gd name="connsiteX13" fmla="*/ 1038225 w 1369718"/>
                <a:gd name="connsiteY13" fmla="*/ 357458 h 1444439"/>
                <a:gd name="connsiteX14" fmla="*/ 1027834 w 1369718"/>
                <a:gd name="connsiteY14" fmla="*/ 523712 h 1444439"/>
                <a:gd name="connsiteX15" fmla="*/ 996661 w 1369718"/>
                <a:gd name="connsiteY15" fmla="*/ 586058 h 1444439"/>
                <a:gd name="connsiteX16" fmla="*/ 965488 w 1369718"/>
                <a:gd name="connsiteY16" fmla="*/ 648403 h 1444439"/>
                <a:gd name="connsiteX17" fmla="*/ 975879 w 1369718"/>
                <a:gd name="connsiteY17" fmla="*/ 679576 h 1444439"/>
                <a:gd name="connsiteX18" fmla="*/ 1017443 w 1369718"/>
                <a:gd name="connsiteY18" fmla="*/ 689967 h 1444439"/>
                <a:gd name="connsiteX19" fmla="*/ 1048616 w 1369718"/>
                <a:gd name="connsiteY19" fmla="*/ 700358 h 1444439"/>
                <a:gd name="connsiteX20" fmla="*/ 1142134 w 1369718"/>
                <a:gd name="connsiteY20" fmla="*/ 783485 h 1444439"/>
                <a:gd name="connsiteX21" fmla="*/ 1173306 w 1369718"/>
                <a:gd name="connsiteY21" fmla="*/ 804267 h 1444439"/>
                <a:gd name="connsiteX22" fmla="*/ 1194088 w 1369718"/>
                <a:gd name="connsiteY22" fmla="*/ 835440 h 1444439"/>
                <a:gd name="connsiteX23" fmla="*/ 1246043 w 1369718"/>
                <a:gd name="connsiteY23" fmla="*/ 897785 h 1444439"/>
                <a:gd name="connsiteX24" fmla="*/ 1266825 w 1369718"/>
                <a:gd name="connsiteY24" fmla="*/ 970522 h 1444439"/>
                <a:gd name="connsiteX25" fmla="*/ 1297997 w 1369718"/>
                <a:gd name="connsiteY25" fmla="*/ 1064040 h 1444439"/>
                <a:gd name="connsiteX26" fmla="*/ 1308388 w 1369718"/>
                <a:gd name="connsiteY26" fmla="*/ 1095212 h 1444439"/>
                <a:gd name="connsiteX27" fmla="*/ 1329170 w 1369718"/>
                <a:gd name="connsiteY27" fmla="*/ 1178340 h 1444439"/>
                <a:gd name="connsiteX28" fmla="*/ 1366622 w 1369718"/>
                <a:gd name="connsiteY28" fmla="*/ 1297835 h 1444439"/>
                <a:gd name="connsiteX29" fmla="*/ 1365755 w 1369718"/>
                <a:gd name="connsiteY29" fmla="*/ 1440928 h 1444439"/>
                <a:gd name="connsiteX0" fmla="*/ 1382424 w 1382424"/>
                <a:gd name="connsiteY0" fmla="*/ 1438547 h 1442875"/>
                <a:gd name="connsiteX1" fmla="*/ 0 w 1382424"/>
                <a:gd name="connsiteY1" fmla="*/ 1442875 h 1442875"/>
                <a:gd name="connsiteX2" fmla="*/ 19916 w 1382424"/>
                <a:gd name="connsiteY2" fmla="*/ 1292640 h 1442875"/>
                <a:gd name="connsiteX3" fmla="*/ 123825 w 1382424"/>
                <a:gd name="connsiteY3" fmla="*/ 928958 h 1442875"/>
                <a:gd name="connsiteX4" fmla="*/ 342034 w 1382424"/>
                <a:gd name="connsiteY4" fmla="*/ 721140 h 1442875"/>
                <a:gd name="connsiteX5" fmla="*/ 496166 w 1382424"/>
                <a:gd name="connsiteY5" fmla="*/ 666804 h 1442875"/>
                <a:gd name="connsiteX6" fmla="*/ 456334 w 1382424"/>
                <a:gd name="connsiteY6" fmla="*/ 575667 h 1442875"/>
                <a:gd name="connsiteX7" fmla="*/ 456334 w 1382424"/>
                <a:gd name="connsiteY7" fmla="*/ 305503 h 1442875"/>
                <a:gd name="connsiteX8" fmla="*/ 605705 w 1382424"/>
                <a:gd name="connsiteY8" fmla="*/ 39020 h 1442875"/>
                <a:gd name="connsiteX9" fmla="*/ 886691 w 1382424"/>
                <a:gd name="connsiteY9" fmla="*/ 39886 h 1442875"/>
                <a:gd name="connsiteX10" fmla="*/ 934316 w 1382424"/>
                <a:gd name="connsiteY10" fmla="*/ 76903 h 1442875"/>
                <a:gd name="connsiteX11" fmla="*/ 1007052 w 1382424"/>
                <a:gd name="connsiteY11" fmla="*/ 170422 h 1442875"/>
                <a:gd name="connsiteX12" fmla="*/ 1027834 w 1382424"/>
                <a:gd name="connsiteY12" fmla="*/ 253549 h 1442875"/>
                <a:gd name="connsiteX13" fmla="*/ 1038225 w 1382424"/>
                <a:gd name="connsiteY13" fmla="*/ 357458 h 1442875"/>
                <a:gd name="connsiteX14" fmla="*/ 1027834 w 1382424"/>
                <a:gd name="connsiteY14" fmla="*/ 523712 h 1442875"/>
                <a:gd name="connsiteX15" fmla="*/ 996661 w 1382424"/>
                <a:gd name="connsiteY15" fmla="*/ 586058 h 1442875"/>
                <a:gd name="connsiteX16" fmla="*/ 965488 w 1382424"/>
                <a:gd name="connsiteY16" fmla="*/ 648403 h 1442875"/>
                <a:gd name="connsiteX17" fmla="*/ 975879 w 1382424"/>
                <a:gd name="connsiteY17" fmla="*/ 679576 h 1442875"/>
                <a:gd name="connsiteX18" fmla="*/ 1017443 w 1382424"/>
                <a:gd name="connsiteY18" fmla="*/ 689967 h 1442875"/>
                <a:gd name="connsiteX19" fmla="*/ 1048616 w 1382424"/>
                <a:gd name="connsiteY19" fmla="*/ 700358 h 1442875"/>
                <a:gd name="connsiteX20" fmla="*/ 1142134 w 1382424"/>
                <a:gd name="connsiteY20" fmla="*/ 783485 h 1442875"/>
                <a:gd name="connsiteX21" fmla="*/ 1173306 w 1382424"/>
                <a:gd name="connsiteY21" fmla="*/ 804267 h 1442875"/>
                <a:gd name="connsiteX22" fmla="*/ 1194088 w 1382424"/>
                <a:gd name="connsiteY22" fmla="*/ 835440 h 1442875"/>
                <a:gd name="connsiteX23" fmla="*/ 1246043 w 1382424"/>
                <a:gd name="connsiteY23" fmla="*/ 897785 h 1442875"/>
                <a:gd name="connsiteX24" fmla="*/ 1266825 w 1382424"/>
                <a:gd name="connsiteY24" fmla="*/ 970522 h 1442875"/>
                <a:gd name="connsiteX25" fmla="*/ 1297997 w 1382424"/>
                <a:gd name="connsiteY25" fmla="*/ 1064040 h 1442875"/>
                <a:gd name="connsiteX26" fmla="*/ 1308388 w 1382424"/>
                <a:gd name="connsiteY26" fmla="*/ 1095212 h 1442875"/>
                <a:gd name="connsiteX27" fmla="*/ 1329170 w 1382424"/>
                <a:gd name="connsiteY27" fmla="*/ 1178340 h 1442875"/>
                <a:gd name="connsiteX28" fmla="*/ 1366622 w 1382424"/>
                <a:gd name="connsiteY28" fmla="*/ 1297835 h 1442875"/>
                <a:gd name="connsiteX29" fmla="*/ 1382424 w 1382424"/>
                <a:gd name="connsiteY29" fmla="*/ 1438547 h 1442875"/>
                <a:gd name="connsiteX0" fmla="*/ 1387187 w 1387187"/>
                <a:gd name="connsiteY0" fmla="*/ 1443309 h 1443309"/>
                <a:gd name="connsiteX1" fmla="*/ 0 w 1387187"/>
                <a:gd name="connsiteY1" fmla="*/ 1442875 h 1443309"/>
                <a:gd name="connsiteX2" fmla="*/ 19916 w 1387187"/>
                <a:gd name="connsiteY2" fmla="*/ 1292640 h 1443309"/>
                <a:gd name="connsiteX3" fmla="*/ 123825 w 1387187"/>
                <a:gd name="connsiteY3" fmla="*/ 928958 h 1443309"/>
                <a:gd name="connsiteX4" fmla="*/ 342034 w 1387187"/>
                <a:gd name="connsiteY4" fmla="*/ 721140 h 1443309"/>
                <a:gd name="connsiteX5" fmla="*/ 496166 w 1387187"/>
                <a:gd name="connsiteY5" fmla="*/ 666804 h 1443309"/>
                <a:gd name="connsiteX6" fmla="*/ 456334 w 1387187"/>
                <a:gd name="connsiteY6" fmla="*/ 575667 h 1443309"/>
                <a:gd name="connsiteX7" fmla="*/ 456334 w 1387187"/>
                <a:gd name="connsiteY7" fmla="*/ 305503 h 1443309"/>
                <a:gd name="connsiteX8" fmla="*/ 605705 w 1387187"/>
                <a:gd name="connsiteY8" fmla="*/ 39020 h 1443309"/>
                <a:gd name="connsiteX9" fmla="*/ 886691 w 1387187"/>
                <a:gd name="connsiteY9" fmla="*/ 39886 h 1443309"/>
                <a:gd name="connsiteX10" fmla="*/ 934316 w 1387187"/>
                <a:gd name="connsiteY10" fmla="*/ 76903 h 1443309"/>
                <a:gd name="connsiteX11" fmla="*/ 1007052 w 1387187"/>
                <a:gd name="connsiteY11" fmla="*/ 170422 h 1443309"/>
                <a:gd name="connsiteX12" fmla="*/ 1027834 w 1387187"/>
                <a:gd name="connsiteY12" fmla="*/ 253549 h 1443309"/>
                <a:gd name="connsiteX13" fmla="*/ 1038225 w 1387187"/>
                <a:gd name="connsiteY13" fmla="*/ 357458 h 1443309"/>
                <a:gd name="connsiteX14" fmla="*/ 1027834 w 1387187"/>
                <a:gd name="connsiteY14" fmla="*/ 523712 h 1443309"/>
                <a:gd name="connsiteX15" fmla="*/ 996661 w 1387187"/>
                <a:gd name="connsiteY15" fmla="*/ 586058 h 1443309"/>
                <a:gd name="connsiteX16" fmla="*/ 965488 w 1387187"/>
                <a:gd name="connsiteY16" fmla="*/ 648403 h 1443309"/>
                <a:gd name="connsiteX17" fmla="*/ 975879 w 1387187"/>
                <a:gd name="connsiteY17" fmla="*/ 679576 h 1443309"/>
                <a:gd name="connsiteX18" fmla="*/ 1017443 w 1387187"/>
                <a:gd name="connsiteY18" fmla="*/ 689967 h 1443309"/>
                <a:gd name="connsiteX19" fmla="*/ 1048616 w 1387187"/>
                <a:gd name="connsiteY19" fmla="*/ 700358 h 1443309"/>
                <a:gd name="connsiteX20" fmla="*/ 1142134 w 1387187"/>
                <a:gd name="connsiteY20" fmla="*/ 783485 h 1443309"/>
                <a:gd name="connsiteX21" fmla="*/ 1173306 w 1387187"/>
                <a:gd name="connsiteY21" fmla="*/ 804267 h 1443309"/>
                <a:gd name="connsiteX22" fmla="*/ 1194088 w 1387187"/>
                <a:gd name="connsiteY22" fmla="*/ 835440 h 1443309"/>
                <a:gd name="connsiteX23" fmla="*/ 1246043 w 1387187"/>
                <a:gd name="connsiteY23" fmla="*/ 897785 h 1443309"/>
                <a:gd name="connsiteX24" fmla="*/ 1266825 w 1387187"/>
                <a:gd name="connsiteY24" fmla="*/ 970522 h 1443309"/>
                <a:gd name="connsiteX25" fmla="*/ 1297997 w 1387187"/>
                <a:gd name="connsiteY25" fmla="*/ 1064040 h 1443309"/>
                <a:gd name="connsiteX26" fmla="*/ 1308388 w 1387187"/>
                <a:gd name="connsiteY26" fmla="*/ 1095212 h 1443309"/>
                <a:gd name="connsiteX27" fmla="*/ 1329170 w 1387187"/>
                <a:gd name="connsiteY27" fmla="*/ 1178340 h 1443309"/>
                <a:gd name="connsiteX28" fmla="*/ 1366622 w 1387187"/>
                <a:gd name="connsiteY28" fmla="*/ 1297835 h 1443309"/>
                <a:gd name="connsiteX29" fmla="*/ 1387187 w 1387187"/>
                <a:gd name="connsiteY29" fmla="*/ 1443309 h 1443309"/>
                <a:gd name="connsiteX0" fmla="*/ 1387187 w 1387187"/>
                <a:gd name="connsiteY0" fmla="*/ 1443309 h 1443309"/>
                <a:gd name="connsiteX1" fmla="*/ 0 w 1387187"/>
                <a:gd name="connsiteY1" fmla="*/ 1442875 h 1443309"/>
                <a:gd name="connsiteX2" fmla="*/ 19916 w 1387187"/>
                <a:gd name="connsiteY2" fmla="*/ 1292640 h 1443309"/>
                <a:gd name="connsiteX3" fmla="*/ 123825 w 1387187"/>
                <a:gd name="connsiteY3" fmla="*/ 928958 h 1443309"/>
                <a:gd name="connsiteX4" fmla="*/ 342034 w 1387187"/>
                <a:gd name="connsiteY4" fmla="*/ 721140 h 1443309"/>
                <a:gd name="connsiteX5" fmla="*/ 496166 w 1387187"/>
                <a:gd name="connsiteY5" fmla="*/ 666804 h 1443309"/>
                <a:gd name="connsiteX6" fmla="*/ 456334 w 1387187"/>
                <a:gd name="connsiteY6" fmla="*/ 575667 h 1443309"/>
                <a:gd name="connsiteX7" fmla="*/ 456334 w 1387187"/>
                <a:gd name="connsiteY7" fmla="*/ 305503 h 1443309"/>
                <a:gd name="connsiteX8" fmla="*/ 605705 w 1387187"/>
                <a:gd name="connsiteY8" fmla="*/ 39020 h 1443309"/>
                <a:gd name="connsiteX9" fmla="*/ 886691 w 1387187"/>
                <a:gd name="connsiteY9" fmla="*/ 39886 h 1443309"/>
                <a:gd name="connsiteX10" fmla="*/ 934316 w 1387187"/>
                <a:gd name="connsiteY10" fmla="*/ 76903 h 1443309"/>
                <a:gd name="connsiteX11" fmla="*/ 1007052 w 1387187"/>
                <a:gd name="connsiteY11" fmla="*/ 170422 h 1443309"/>
                <a:gd name="connsiteX12" fmla="*/ 1027834 w 1387187"/>
                <a:gd name="connsiteY12" fmla="*/ 253549 h 1443309"/>
                <a:gd name="connsiteX13" fmla="*/ 1038225 w 1387187"/>
                <a:gd name="connsiteY13" fmla="*/ 357458 h 1443309"/>
                <a:gd name="connsiteX14" fmla="*/ 1027834 w 1387187"/>
                <a:gd name="connsiteY14" fmla="*/ 523712 h 1443309"/>
                <a:gd name="connsiteX15" fmla="*/ 996661 w 1387187"/>
                <a:gd name="connsiteY15" fmla="*/ 586058 h 1443309"/>
                <a:gd name="connsiteX16" fmla="*/ 965488 w 1387187"/>
                <a:gd name="connsiteY16" fmla="*/ 648403 h 1443309"/>
                <a:gd name="connsiteX17" fmla="*/ 975879 w 1387187"/>
                <a:gd name="connsiteY17" fmla="*/ 679576 h 1443309"/>
                <a:gd name="connsiteX18" fmla="*/ 1017443 w 1387187"/>
                <a:gd name="connsiteY18" fmla="*/ 689967 h 1443309"/>
                <a:gd name="connsiteX19" fmla="*/ 1048616 w 1387187"/>
                <a:gd name="connsiteY19" fmla="*/ 700358 h 1443309"/>
                <a:gd name="connsiteX20" fmla="*/ 1142134 w 1387187"/>
                <a:gd name="connsiteY20" fmla="*/ 783485 h 1443309"/>
                <a:gd name="connsiteX21" fmla="*/ 1173306 w 1387187"/>
                <a:gd name="connsiteY21" fmla="*/ 804267 h 1443309"/>
                <a:gd name="connsiteX22" fmla="*/ 1194088 w 1387187"/>
                <a:gd name="connsiteY22" fmla="*/ 835440 h 1443309"/>
                <a:gd name="connsiteX23" fmla="*/ 1246043 w 1387187"/>
                <a:gd name="connsiteY23" fmla="*/ 897785 h 1443309"/>
                <a:gd name="connsiteX24" fmla="*/ 1266825 w 1387187"/>
                <a:gd name="connsiteY24" fmla="*/ 970522 h 1443309"/>
                <a:gd name="connsiteX25" fmla="*/ 1297997 w 1387187"/>
                <a:gd name="connsiteY25" fmla="*/ 1064040 h 1443309"/>
                <a:gd name="connsiteX26" fmla="*/ 1308388 w 1387187"/>
                <a:gd name="connsiteY26" fmla="*/ 1095212 h 1443309"/>
                <a:gd name="connsiteX27" fmla="*/ 1366622 w 1387187"/>
                <a:gd name="connsiteY27" fmla="*/ 1297835 h 1443309"/>
                <a:gd name="connsiteX28" fmla="*/ 1387187 w 1387187"/>
                <a:gd name="connsiteY28" fmla="*/ 1443309 h 1443309"/>
                <a:gd name="connsiteX0" fmla="*/ 1387187 w 1387187"/>
                <a:gd name="connsiteY0" fmla="*/ 1443309 h 1443309"/>
                <a:gd name="connsiteX1" fmla="*/ 0 w 1387187"/>
                <a:gd name="connsiteY1" fmla="*/ 1442875 h 1443309"/>
                <a:gd name="connsiteX2" fmla="*/ 19916 w 1387187"/>
                <a:gd name="connsiteY2" fmla="*/ 1292640 h 1443309"/>
                <a:gd name="connsiteX3" fmla="*/ 123825 w 1387187"/>
                <a:gd name="connsiteY3" fmla="*/ 928958 h 1443309"/>
                <a:gd name="connsiteX4" fmla="*/ 342034 w 1387187"/>
                <a:gd name="connsiteY4" fmla="*/ 721140 h 1443309"/>
                <a:gd name="connsiteX5" fmla="*/ 496166 w 1387187"/>
                <a:gd name="connsiteY5" fmla="*/ 666804 h 1443309"/>
                <a:gd name="connsiteX6" fmla="*/ 456334 w 1387187"/>
                <a:gd name="connsiteY6" fmla="*/ 575667 h 1443309"/>
                <a:gd name="connsiteX7" fmla="*/ 456334 w 1387187"/>
                <a:gd name="connsiteY7" fmla="*/ 305503 h 1443309"/>
                <a:gd name="connsiteX8" fmla="*/ 605705 w 1387187"/>
                <a:gd name="connsiteY8" fmla="*/ 39020 h 1443309"/>
                <a:gd name="connsiteX9" fmla="*/ 886691 w 1387187"/>
                <a:gd name="connsiteY9" fmla="*/ 39886 h 1443309"/>
                <a:gd name="connsiteX10" fmla="*/ 934316 w 1387187"/>
                <a:gd name="connsiteY10" fmla="*/ 76903 h 1443309"/>
                <a:gd name="connsiteX11" fmla="*/ 1007052 w 1387187"/>
                <a:gd name="connsiteY11" fmla="*/ 170422 h 1443309"/>
                <a:gd name="connsiteX12" fmla="*/ 1027834 w 1387187"/>
                <a:gd name="connsiteY12" fmla="*/ 253549 h 1443309"/>
                <a:gd name="connsiteX13" fmla="*/ 1038225 w 1387187"/>
                <a:gd name="connsiteY13" fmla="*/ 357458 h 1443309"/>
                <a:gd name="connsiteX14" fmla="*/ 1027834 w 1387187"/>
                <a:gd name="connsiteY14" fmla="*/ 523712 h 1443309"/>
                <a:gd name="connsiteX15" fmla="*/ 996661 w 1387187"/>
                <a:gd name="connsiteY15" fmla="*/ 586058 h 1443309"/>
                <a:gd name="connsiteX16" fmla="*/ 965488 w 1387187"/>
                <a:gd name="connsiteY16" fmla="*/ 648403 h 1443309"/>
                <a:gd name="connsiteX17" fmla="*/ 975879 w 1387187"/>
                <a:gd name="connsiteY17" fmla="*/ 679576 h 1443309"/>
                <a:gd name="connsiteX18" fmla="*/ 1017443 w 1387187"/>
                <a:gd name="connsiteY18" fmla="*/ 689967 h 1443309"/>
                <a:gd name="connsiteX19" fmla="*/ 1048616 w 1387187"/>
                <a:gd name="connsiteY19" fmla="*/ 700358 h 1443309"/>
                <a:gd name="connsiteX20" fmla="*/ 1142134 w 1387187"/>
                <a:gd name="connsiteY20" fmla="*/ 783485 h 1443309"/>
                <a:gd name="connsiteX21" fmla="*/ 1173306 w 1387187"/>
                <a:gd name="connsiteY21" fmla="*/ 804267 h 1443309"/>
                <a:gd name="connsiteX22" fmla="*/ 1194088 w 1387187"/>
                <a:gd name="connsiteY22" fmla="*/ 835440 h 1443309"/>
                <a:gd name="connsiteX23" fmla="*/ 1246043 w 1387187"/>
                <a:gd name="connsiteY23" fmla="*/ 897785 h 1443309"/>
                <a:gd name="connsiteX24" fmla="*/ 1266825 w 1387187"/>
                <a:gd name="connsiteY24" fmla="*/ 970522 h 1443309"/>
                <a:gd name="connsiteX25" fmla="*/ 1297997 w 1387187"/>
                <a:gd name="connsiteY25" fmla="*/ 1064040 h 1443309"/>
                <a:gd name="connsiteX26" fmla="*/ 1366622 w 1387187"/>
                <a:gd name="connsiteY26" fmla="*/ 1297835 h 1443309"/>
                <a:gd name="connsiteX27" fmla="*/ 1387187 w 1387187"/>
                <a:gd name="connsiteY27" fmla="*/ 1443309 h 1443309"/>
                <a:gd name="connsiteX0" fmla="*/ 1387187 w 1387187"/>
                <a:gd name="connsiteY0" fmla="*/ 1443309 h 1443309"/>
                <a:gd name="connsiteX1" fmla="*/ 0 w 1387187"/>
                <a:gd name="connsiteY1" fmla="*/ 1442875 h 1443309"/>
                <a:gd name="connsiteX2" fmla="*/ 19916 w 1387187"/>
                <a:gd name="connsiteY2" fmla="*/ 1292640 h 1443309"/>
                <a:gd name="connsiteX3" fmla="*/ 123825 w 1387187"/>
                <a:gd name="connsiteY3" fmla="*/ 928958 h 1443309"/>
                <a:gd name="connsiteX4" fmla="*/ 342034 w 1387187"/>
                <a:gd name="connsiteY4" fmla="*/ 721140 h 1443309"/>
                <a:gd name="connsiteX5" fmla="*/ 496166 w 1387187"/>
                <a:gd name="connsiteY5" fmla="*/ 666804 h 1443309"/>
                <a:gd name="connsiteX6" fmla="*/ 456334 w 1387187"/>
                <a:gd name="connsiteY6" fmla="*/ 575667 h 1443309"/>
                <a:gd name="connsiteX7" fmla="*/ 456334 w 1387187"/>
                <a:gd name="connsiteY7" fmla="*/ 305503 h 1443309"/>
                <a:gd name="connsiteX8" fmla="*/ 605705 w 1387187"/>
                <a:gd name="connsiteY8" fmla="*/ 39020 h 1443309"/>
                <a:gd name="connsiteX9" fmla="*/ 886691 w 1387187"/>
                <a:gd name="connsiteY9" fmla="*/ 39886 h 1443309"/>
                <a:gd name="connsiteX10" fmla="*/ 934316 w 1387187"/>
                <a:gd name="connsiteY10" fmla="*/ 76903 h 1443309"/>
                <a:gd name="connsiteX11" fmla="*/ 1007052 w 1387187"/>
                <a:gd name="connsiteY11" fmla="*/ 170422 h 1443309"/>
                <a:gd name="connsiteX12" fmla="*/ 1027834 w 1387187"/>
                <a:gd name="connsiteY12" fmla="*/ 253549 h 1443309"/>
                <a:gd name="connsiteX13" fmla="*/ 1038225 w 1387187"/>
                <a:gd name="connsiteY13" fmla="*/ 357458 h 1443309"/>
                <a:gd name="connsiteX14" fmla="*/ 1027834 w 1387187"/>
                <a:gd name="connsiteY14" fmla="*/ 523712 h 1443309"/>
                <a:gd name="connsiteX15" fmla="*/ 996661 w 1387187"/>
                <a:gd name="connsiteY15" fmla="*/ 586058 h 1443309"/>
                <a:gd name="connsiteX16" fmla="*/ 965488 w 1387187"/>
                <a:gd name="connsiteY16" fmla="*/ 648403 h 1443309"/>
                <a:gd name="connsiteX17" fmla="*/ 975879 w 1387187"/>
                <a:gd name="connsiteY17" fmla="*/ 679576 h 1443309"/>
                <a:gd name="connsiteX18" fmla="*/ 1017443 w 1387187"/>
                <a:gd name="connsiteY18" fmla="*/ 689967 h 1443309"/>
                <a:gd name="connsiteX19" fmla="*/ 1048616 w 1387187"/>
                <a:gd name="connsiteY19" fmla="*/ 700358 h 1443309"/>
                <a:gd name="connsiteX20" fmla="*/ 1142134 w 1387187"/>
                <a:gd name="connsiteY20" fmla="*/ 783485 h 1443309"/>
                <a:gd name="connsiteX21" fmla="*/ 1173306 w 1387187"/>
                <a:gd name="connsiteY21" fmla="*/ 804267 h 1443309"/>
                <a:gd name="connsiteX22" fmla="*/ 1194088 w 1387187"/>
                <a:gd name="connsiteY22" fmla="*/ 835440 h 1443309"/>
                <a:gd name="connsiteX23" fmla="*/ 1246043 w 1387187"/>
                <a:gd name="connsiteY23" fmla="*/ 897785 h 1443309"/>
                <a:gd name="connsiteX24" fmla="*/ 1266825 w 1387187"/>
                <a:gd name="connsiteY24" fmla="*/ 970522 h 1443309"/>
                <a:gd name="connsiteX25" fmla="*/ 1366622 w 1387187"/>
                <a:gd name="connsiteY25" fmla="*/ 1297835 h 1443309"/>
                <a:gd name="connsiteX26" fmla="*/ 1387187 w 1387187"/>
                <a:gd name="connsiteY26" fmla="*/ 1443309 h 1443309"/>
                <a:gd name="connsiteX0" fmla="*/ 1387187 w 1387187"/>
                <a:gd name="connsiteY0" fmla="*/ 1443309 h 1443309"/>
                <a:gd name="connsiteX1" fmla="*/ 0 w 1387187"/>
                <a:gd name="connsiteY1" fmla="*/ 1442875 h 1443309"/>
                <a:gd name="connsiteX2" fmla="*/ 19916 w 1387187"/>
                <a:gd name="connsiteY2" fmla="*/ 1292640 h 1443309"/>
                <a:gd name="connsiteX3" fmla="*/ 123825 w 1387187"/>
                <a:gd name="connsiteY3" fmla="*/ 928958 h 1443309"/>
                <a:gd name="connsiteX4" fmla="*/ 342034 w 1387187"/>
                <a:gd name="connsiteY4" fmla="*/ 721140 h 1443309"/>
                <a:gd name="connsiteX5" fmla="*/ 496166 w 1387187"/>
                <a:gd name="connsiteY5" fmla="*/ 666804 h 1443309"/>
                <a:gd name="connsiteX6" fmla="*/ 456334 w 1387187"/>
                <a:gd name="connsiteY6" fmla="*/ 575667 h 1443309"/>
                <a:gd name="connsiteX7" fmla="*/ 456334 w 1387187"/>
                <a:gd name="connsiteY7" fmla="*/ 305503 h 1443309"/>
                <a:gd name="connsiteX8" fmla="*/ 605705 w 1387187"/>
                <a:gd name="connsiteY8" fmla="*/ 39020 h 1443309"/>
                <a:gd name="connsiteX9" fmla="*/ 886691 w 1387187"/>
                <a:gd name="connsiteY9" fmla="*/ 39886 h 1443309"/>
                <a:gd name="connsiteX10" fmla="*/ 934316 w 1387187"/>
                <a:gd name="connsiteY10" fmla="*/ 76903 h 1443309"/>
                <a:gd name="connsiteX11" fmla="*/ 1007052 w 1387187"/>
                <a:gd name="connsiteY11" fmla="*/ 170422 h 1443309"/>
                <a:gd name="connsiteX12" fmla="*/ 1027834 w 1387187"/>
                <a:gd name="connsiteY12" fmla="*/ 253549 h 1443309"/>
                <a:gd name="connsiteX13" fmla="*/ 1038225 w 1387187"/>
                <a:gd name="connsiteY13" fmla="*/ 357458 h 1443309"/>
                <a:gd name="connsiteX14" fmla="*/ 1027834 w 1387187"/>
                <a:gd name="connsiteY14" fmla="*/ 523712 h 1443309"/>
                <a:gd name="connsiteX15" fmla="*/ 996661 w 1387187"/>
                <a:gd name="connsiteY15" fmla="*/ 586058 h 1443309"/>
                <a:gd name="connsiteX16" fmla="*/ 965488 w 1387187"/>
                <a:gd name="connsiteY16" fmla="*/ 648403 h 1443309"/>
                <a:gd name="connsiteX17" fmla="*/ 975879 w 1387187"/>
                <a:gd name="connsiteY17" fmla="*/ 679576 h 1443309"/>
                <a:gd name="connsiteX18" fmla="*/ 1017443 w 1387187"/>
                <a:gd name="connsiteY18" fmla="*/ 689967 h 1443309"/>
                <a:gd name="connsiteX19" fmla="*/ 1048616 w 1387187"/>
                <a:gd name="connsiteY19" fmla="*/ 700358 h 1443309"/>
                <a:gd name="connsiteX20" fmla="*/ 1142134 w 1387187"/>
                <a:gd name="connsiteY20" fmla="*/ 783485 h 1443309"/>
                <a:gd name="connsiteX21" fmla="*/ 1173306 w 1387187"/>
                <a:gd name="connsiteY21" fmla="*/ 804267 h 1443309"/>
                <a:gd name="connsiteX22" fmla="*/ 1194088 w 1387187"/>
                <a:gd name="connsiteY22" fmla="*/ 835440 h 1443309"/>
                <a:gd name="connsiteX23" fmla="*/ 1246043 w 1387187"/>
                <a:gd name="connsiteY23" fmla="*/ 897785 h 1443309"/>
                <a:gd name="connsiteX24" fmla="*/ 1366622 w 1387187"/>
                <a:gd name="connsiteY24" fmla="*/ 1297835 h 1443309"/>
                <a:gd name="connsiteX25" fmla="*/ 1387187 w 1387187"/>
                <a:gd name="connsiteY25" fmla="*/ 1443309 h 1443309"/>
                <a:gd name="connsiteX0" fmla="*/ 1387187 w 1387187"/>
                <a:gd name="connsiteY0" fmla="*/ 1443309 h 1443309"/>
                <a:gd name="connsiteX1" fmla="*/ 0 w 1387187"/>
                <a:gd name="connsiteY1" fmla="*/ 1442875 h 1443309"/>
                <a:gd name="connsiteX2" fmla="*/ 19916 w 1387187"/>
                <a:gd name="connsiteY2" fmla="*/ 1292640 h 1443309"/>
                <a:gd name="connsiteX3" fmla="*/ 123825 w 1387187"/>
                <a:gd name="connsiteY3" fmla="*/ 928958 h 1443309"/>
                <a:gd name="connsiteX4" fmla="*/ 342034 w 1387187"/>
                <a:gd name="connsiteY4" fmla="*/ 721140 h 1443309"/>
                <a:gd name="connsiteX5" fmla="*/ 496166 w 1387187"/>
                <a:gd name="connsiteY5" fmla="*/ 666804 h 1443309"/>
                <a:gd name="connsiteX6" fmla="*/ 456334 w 1387187"/>
                <a:gd name="connsiteY6" fmla="*/ 575667 h 1443309"/>
                <a:gd name="connsiteX7" fmla="*/ 456334 w 1387187"/>
                <a:gd name="connsiteY7" fmla="*/ 305503 h 1443309"/>
                <a:gd name="connsiteX8" fmla="*/ 605705 w 1387187"/>
                <a:gd name="connsiteY8" fmla="*/ 39020 h 1443309"/>
                <a:gd name="connsiteX9" fmla="*/ 886691 w 1387187"/>
                <a:gd name="connsiteY9" fmla="*/ 39886 h 1443309"/>
                <a:gd name="connsiteX10" fmla="*/ 934316 w 1387187"/>
                <a:gd name="connsiteY10" fmla="*/ 76903 h 1443309"/>
                <a:gd name="connsiteX11" fmla="*/ 1007052 w 1387187"/>
                <a:gd name="connsiteY11" fmla="*/ 170422 h 1443309"/>
                <a:gd name="connsiteX12" fmla="*/ 1027834 w 1387187"/>
                <a:gd name="connsiteY12" fmla="*/ 253549 h 1443309"/>
                <a:gd name="connsiteX13" fmla="*/ 1038225 w 1387187"/>
                <a:gd name="connsiteY13" fmla="*/ 357458 h 1443309"/>
                <a:gd name="connsiteX14" fmla="*/ 1027834 w 1387187"/>
                <a:gd name="connsiteY14" fmla="*/ 523712 h 1443309"/>
                <a:gd name="connsiteX15" fmla="*/ 996661 w 1387187"/>
                <a:gd name="connsiteY15" fmla="*/ 586058 h 1443309"/>
                <a:gd name="connsiteX16" fmla="*/ 965488 w 1387187"/>
                <a:gd name="connsiteY16" fmla="*/ 648403 h 1443309"/>
                <a:gd name="connsiteX17" fmla="*/ 975879 w 1387187"/>
                <a:gd name="connsiteY17" fmla="*/ 679576 h 1443309"/>
                <a:gd name="connsiteX18" fmla="*/ 1017443 w 1387187"/>
                <a:gd name="connsiteY18" fmla="*/ 689967 h 1443309"/>
                <a:gd name="connsiteX19" fmla="*/ 1048616 w 1387187"/>
                <a:gd name="connsiteY19" fmla="*/ 700358 h 1443309"/>
                <a:gd name="connsiteX20" fmla="*/ 1142134 w 1387187"/>
                <a:gd name="connsiteY20" fmla="*/ 783485 h 1443309"/>
                <a:gd name="connsiteX21" fmla="*/ 1173306 w 1387187"/>
                <a:gd name="connsiteY21" fmla="*/ 804267 h 1443309"/>
                <a:gd name="connsiteX22" fmla="*/ 1246043 w 1387187"/>
                <a:gd name="connsiteY22" fmla="*/ 897785 h 1443309"/>
                <a:gd name="connsiteX23" fmla="*/ 1366622 w 1387187"/>
                <a:gd name="connsiteY23" fmla="*/ 1297835 h 1443309"/>
                <a:gd name="connsiteX24" fmla="*/ 1387187 w 1387187"/>
                <a:gd name="connsiteY24" fmla="*/ 1443309 h 1443309"/>
                <a:gd name="connsiteX0" fmla="*/ 1387187 w 1387187"/>
                <a:gd name="connsiteY0" fmla="*/ 1443309 h 1443309"/>
                <a:gd name="connsiteX1" fmla="*/ 0 w 1387187"/>
                <a:gd name="connsiteY1" fmla="*/ 1442875 h 1443309"/>
                <a:gd name="connsiteX2" fmla="*/ 19916 w 1387187"/>
                <a:gd name="connsiteY2" fmla="*/ 1292640 h 1443309"/>
                <a:gd name="connsiteX3" fmla="*/ 123825 w 1387187"/>
                <a:gd name="connsiteY3" fmla="*/ 928958 h 1443309"/>
                <a:gd name="connsiteX4" fmla="*/ 342034 w 1387187"/>
                <a:gd name="connsiteY4" fmla="*/ 721140 h 1443309"/>
                <a:gd name="connsiteX5" fmla="*/ 496166 w 1387187"/>
                <a:gd name="connsiteY5" fmla="*/ 666804 h 1443309"/>
                <a:gd name="connsiteX6" fmla="*/ 456334 w 1387187"/>
                <a:gd name="connsiteY6" fmla="*/ 575667 h 1443309"/>
                <a:gd name="connsiteX7" fmla="*/ 456334 w 1387187"/>
                <a:gd name="connsiteY7" fmla="*/ 305503 h 1443309"/>
                <a:gd name="connsiteX8" fmla="*/ 605705 w 1387187"/>
                <a:gd name="connsiteY8" fmla="*/ 39020 h 1443309"/>
                <a:gd name="connsiteX9" fmla="*/ 886691 w 1387187"/>
                <a:gd name="connsiteY9" fmla="*/ 39886 h 1443309"/>
                <a:gd name="connsiteX10" fmla="*/ 934316 w 1387187"/>
                <a:gd name="connsiteY10" fmla="*/ 76903 h 1443309"/>
                <a:gd name="connsiteX11" fmla="*/ 1007052 w 1387187"/>
                <a:gd name="connsiteY11" fmla="*/ 170422 h 1443309"/>
                <a:gd name="connsiteX12" fmla="*/ 1027834 w 1387187"/>
                <a:gd name="connsiteY12" fmla="*/ 253549 h 1443309"/>
                <a:gd name="connsiteX13" fmla="*/ 1038225 w 1387187"/>
                <a:gd name="connsiteY13" fmla="*/ 357458 h 1443309"/>
                <a:gd name="connsiteX14" fmla="*/ 1027834 w 1387187"/>
                <a:gd name="connsiteY14" fmla="*/ 523712 h 1443309"/>
                <a:gd name="connsiteX15" fmla="*/ 996661 w 1387187"/>
                <a:gd name="connsiteY15" fmla="*/ 586058 h 1443309"/>
                <a:gd name="connsiteX16" fmla="*/ 965488 w 1387187"/>
                <a:gd name="connsiteY16" fmla="*/ 648403 h 1443309"/>
                <a:gd name="connsiteX17" fmla="*/ 975879 w 1387187"/>
                <a:gd name="connsiteY17" fmla="*/ 679576 h 1443309"/>
                <a:gd name="connsiteX18" fmla="*/ 1017443 w 1387187"/>
                <a:gd name="connsiteY18" fmla="*/ 689967 h 1443309"/>
                <a:gd name="connsiteX19" fmla="*/ 1048616 w 1387187"/>
                <a:gd name="connsiteY19" fmla="*/ 700358 h 1443309"/>
                <a:gd name="connsiteX20" fmla="*/ 1142134 w 1387187"/>
                <a:gd name="connsiteY20" fmla="*/ 783485 h 1443309"/>
                <a:gd name="connsiteX21" fmla="*/ 1246043 w 1387187"/>
                <a:gd name="connsiteY21" fmla="*/ 897785 h 1443309"/>
                <a:gd name="connsiteX22" fmla="*/ 1366622 w 1387187"/>
                <a:gd name="connsiteY22" fmla="*/ 1297835 h 1443309"/>
                <a:gd name="connsiteX23" fmla="*/ 1387187 w 1387187"/>
                <a:gd name="connsiteY23" fmla="*/ 1443309 h 1443309"/>
                <a:gd name="connsiteX0" fmla="*/ 1387187 w 1387187"/>
                <a:gd name="connsiteY0" fmla="*/ 1443309 h 1443309"/>
                <a:gd name="connsiteX1" fmla="*/ 0 w 1387187"/>
                <a:gd name="connsiteY1" fmla="*/ 1442875 h 1443309"/>
                <a:gd name="connsiteX2" fmla="*/ 19916 w 1387187"/>
                <a:gd name="connsiteY2" fmla="*/ 1292640 h 1443309"/>
                <a:gd name="connsiteX3" fmla="*/ 123825 w 1387187"/>
                <a:gd name="connsiteY3" fmla="*/ 928958 h 1443309"/>
                <a:gd name="connsiteX4" fmla="*/ 342034 w 1387187"/>
                <a:gd name="connsiteY4" fmla="*/ 721140 h 1443309"/>
                <a:gd name="connsiteX5" fmla="*/ 496166 w 1387187"/>
                <a:gd name="connsiteY5" fmla="*/ 666804 h 1443309"/>
                <a:gd name="connsiteX6" fmla="*/ 456334 w 1387187"/>
                <a:gd name="connsiteY6" fmla="*/ 575667 h 1443309"/>
                <a:gd name="connsiteX7" fmla="*/ 456334 w 1387187"/>
                <a:gd name="connsiteY7" fmla="*/ 305503 h 1443309"/>
                <a:gd name="connsiteX8" fmla="*/ 605705 w 1387187"/>
                <a:gd name="connsiteY8" fmla="*/ 39020 h 1443309"/>
                <a:gd name="connsiteX9" fmla="*/ 886691 w 1387187"/>
                <a:gd name="connsiteY9" fmla="*/ 39886 h 1443309"/>
                <a:gd name="connsiteX10" fmla="*/ 934316 w 1387187"/>
                <a:gd name="connsiteY10" fmla="*/ 76903 h 1443309"/>
                <a:gd name="connsiteX11" fmla="*/ 1007052 w 1387187"/>
                <a:gd name="connsiteY11" fmla="*/ 170422 h 1443309"/>
                <a:gd name="connsiteX12" fmla="*/ 1027834 w 1387187"/>
                <a:gd name="connsiteY12" fmla="*/ 253549 h 1443309"/>
                <a:gd name="connsiteX13" fmla="*/ 1038225 w 1387187"/>
                <a:gd name="connsiteY13" fmla="*/ 357458 h 1443309"/>
                <a:gd name="connsiteX14" fmla="*/ 1027834 w 1387187"/>
                <a:gd name="connsiteY14" fmla="*/ 523712 h 1443309"/>
                <a:gd name="connsiteX15" fmla="*/ 996661 w 1387187"/>
                <a:gd name="connsiteY15" fmla="*/ 586058 h 1443309"/>
                <a:gd name="connsiteX16" fmla="*/ 965488 w 1387187"/>
                <a:gd name="connsiteY16" fmla="*/ 648403 h 1443309"/>
                <a:gd name="connsiteX17" fmla="*/ 975879 w 1387187"/>
                <a:gd name="connsiteY17" fmla="*/ 679576 h 1443309"/>
                <a:gd name="connsiteX18" fmla="*/ 1017443 w 1387187"/>
                <a:gd name="connsiteY18" fmla="*/ 689967 h 1443309"/>
                <a:gd name="connsiteX19" fmla="*/ 1048616 w 1387187"/>
                <a:gd name="connsiteY19" fmla="*/ 700358 h 1443309"/>
                <a:gd name="connsiteX20" fmla="*/ 1246043 w 1387187"/>
                <a:gd name="connsiteY20" fmla="*/ 897785 h 1443309"/>
                <a:gd name="connsiteX21" fmla="*/ 1366622 w 1387187"/>
                <a:gd name="connsiteY21" fmla="*/ 1297835 h 1443309"/>
                <a:gd name="connsiteX22" fmla="*/ 1387187 w 1387187"/>
                <a:gd name="connsiteY22" fmla="*/ 1443309 h 1443309"/>
                <a:gd name="connsiteX0" fmla="*/ 1387187 w 1387187"/>
                <a:gd name="connsiteY0" fmla="*/ 1443309 h 1443309"/>
                <a:gd name="connsiteX1" fmla="*/ 0 w 1387187"/>
                <a:gd name="connsiteY1" fmla="*/ 1442875 h 1443309"/>
                <a:gd name="connsiteX2" fmla="*/ 19916 w 1387187"/>
                <a:gd name="connsiteY2" fmla="*/ 1292640 h 1443309"/>
                <a:gd name="connsiteX3" fmla="*/ 123825 w 1387187"/>
                <a:gd name="connsiteY3" fmla="*/ 928958 h 1443309"/>
                <a:gd name="connsiteX4" fmla="*/ 342034 w 1387187"/>
                <a:gd name="connsiteY4" fmla="*/ 721140 h 1443309"/>
                <a:gd name="connsiteX5" fmla="*/ 496166 w 1387187"/>
                <a:gd name="connsiteY5" fmla="*/ 666804 h 1443309"/>
                <a:gd name="connsiteX6" fmla="*/ 456334 w 1387187"/>
                <a:gd name="connsiteY6" fmla="*/ 575667 h 1443309"/>
                <a:gd name="connsiteX7" fmla="*/ 456334 w 1387187"/>
                <a:gd name="connsiteY7" fmla="*/ 305503 h 1443309"/>
                <a:gd name="connsiteX8" fmla="*/ 605705 w 1387187"/>
                <a:gd name="connsiteY8" fmla="*/ 39020 h 1443309"/>
                <a:gd name="connsiteX9" fmla="*/ 886691 w 1387187"/>
                <a:gd name="connsiteY9" fmla="*/ 39886 h 1443309"/>
                <a:gd name="connsiteX10" fmla="*/ 934316 w 1387187"/>
                <a:gd name="connsiteY10" fmla="*/ 76903 h 1443309"/>
                <a:gd name="connsiteX11" fmla="*/ 1007052 w 1387187"/>
                <a:gd name="connsiteY11" fmla="*/ 170422 h 1443309"/>
                <a:gd name="connsiteX12" fmla="*/ 1027834 w 1387187"/>
                <a:gd name="connsiteY12" fmla="*/ 253549 h 1443309"/>
                <a:gd name="connsiteX13" fmla="*/ 1038225 w 1387187"/>
                <a:gd name="connsiteY13" fmla="*/ 357458 h 1443309"/>
                <a:gd name="connsiteX14" fmla="*/ 1027834 w 1387187"/>
                <a:gd name="connsiteY14" fmla="*/ 523712 h 1443309"/>
                <a:gd name="connsiteX15" fmla="*/ 996661 w 1387187"/>
                <a:gd name="connsiteY15" fmla="*/ 586058 h 1443309"/>
                <a:gd name="connsiteX16" fmla="*/ 965488 w 1387187"/>
                <a:gd name="connsiteY16" fmla="*/ 648403 h 1443309"/>
                <a:gd name="connsiteX17" fmla="*/ 975879 w 1387187"/>
                <a:gd name="connsiteY17" fmla="*/ 679576 h 1443309"/>
                <a:gd name="connsiteX18" fmla="*/ 1048616 w 1387187"/>
                <a:gd name="connsiteY18" fmla="*/ 700358 h 1443309"/>
                <a:gd name="connsiteX19" fmla="*/ 1246043 w 1387187"/>
                <a:gd name="connsiteY19" fmla="*/ 897785 h 1443309"/>
                <a:gd name="connsiteX20" fmla="*/ 1366622 w 1387187"/>
                <a:gd name="connsiteY20" fmla="*/ 1297835 h 1443309"/>
                <a:gd name="connsiteX21" fmla="*/ 1387187 w 1387187"/>
                <a:gd name="connsiteY21" fmla="*/ 1443309 h 1443309"/>
                <a:gd name="connsiteX0" fmla="*/ 1387187 w 1387187"/>
                <a:gd name="connsiteY0" fmla="*/ 1443309 h 1443309"/>
                <a:gd name="connsiteX1" fmla="*/ 0 w 1387187"/>
                <a:gd name="connsiteY1" fmla="*/ 1442875 h 1443309"/>
                <a:gd name="connsiteX2" fmla="*/ 19916 w 1387187"/>
                <a:gd name="connsiteY2" fmla="*/ 1292640 h 1443309"/>
                <a:gd name="connsiteX3" fmla="*/ 123825 w 1387187"/>
                <a:gd name="connsiteY3" fmla="*/ 928958 h 1443309"/>
                <a:gd name="connsiteX4" fmla="*/ 342034 w 1387187"/>
                <a:gd name="connsiteY4" fmla="*/ 721140 h 1443309"/>
                <a:gd name="connsiteX5" fmla="*/ 496166 w 1387187"/>
                <a:gd name="connsiteY5" fmla="*/ 666804 h 1443309"/>
                <a:gd name="connsiteX6" fmla="*/ 456334 w 1387187"/>
                <a:gd name="connsiteY6" fmla="*/ 575667 h 1443309"/>
                <a:gd name="connsiteX7" fmla="*/ 456334 w 1387187"/>
                <a:gd name="connsiteY7" fmla="*/ 305503 h 1443309"/>
                <a:gd name="connsiteX8" fmla="*/ 605705 w 1387187"/>
                <a:gd name="connsiteY8" fmla="*/ 39020 h 1443309"/>
                <a:gd name="connsiteX9" fmla="*/ 886691 w 1387187"/>
                <a:gd name="connsiteY9" fmla="*/ 39886 h 1443309"/>
                <a:gd name="connsiteX10" fmla="*/ 934316 w 1387187"/>
                <a:gd name="connsiteY10" fmla="*/ 76903 h 1443309"/>
                <a:gd name="connsiteX11" fmla="*/ 1007052 w 1387187"/>
                <a:gd name="connsiteY11" fmla="*/ 170422 h 1443309"/>
                <a:gd name="connsiteX12" fmla="*/ 1027834 w 1387187"/>
                <a:gd name="connsiteY12" fmla="*/ 253549 h 1443309"/>
                <a:gd name="connsiteX13" fmla="*/ 1038225 w 1387187"/>
                <a:gd name="connsiteY13" fmla="*/ 357458 h 1443309"/>
                <a:gd name="connsiteX14" fmla="*/ 1027834 w 1387187"/>
                <a:gd name="connsiteY14" fmla="*/ 523712 h 1443309"/>
                <a:gd name="connsiteX15" fmla="*/ 996661 w 1387187"/>
                <a:gd name="connsiteY15" fmla="*/ 586058 h 1443309"/>
                <a:gd name="connsiteX16" fmla="*/ 965488 w 1387187"/>
                <a:gd name="connsiteY16" fmla="*/ 648403 h 1443309"/>
                <a:gd name="connsiteX17" fmla="*/ 1048616 w 1387187"/>
                <a:gd name="connsiteY17" fmla="*/ 700358 h 1443309"/>
                <a:gd name="connsiteX18" fmla="*/ 1246043 w 1387187"/>
                <a:gd name="connsiteY18" fmla="*/ 897785 h 1443309"/>
                <a:gd name="connsiteX19" fmla="*/ 1366622 w 1387187"/>
                <a:gd name="connsiteY19" fmla="*/ 1297835 h 1443309"/>
                <a:gd name="connsiteX20" fmla="*/ 1387187 w 1387187"/>
                <a:gd name="connsiteY20" fmla="*/ 1443309 h 1443309"/>
                <a:gd name="connsiteX0" fmla="*/ 1387187 w 1387187"/>
                <a:gd name="connsiteY0" fmla="*/ 1443309 h 1443309"/>
                <a:gd name="connsiteX1" fmla="*/ 0 w 1387187"/>
                <a:gd name="connsiteY1" fmla="*/ 1442875 h 1443309"/>
                <a:gd name="connsiteX2" fmla="*/ 19916 w 1387187"/>
                <a:gd name="connsiteY2" fmla="*/ 1292640 h 1443309"/>
                <a:gd name="connsiteX3" fmla="*/ 123825 w 1387187"/>
                <a:gd name="connsiteY3" fmla="*/ 928958 h 1443309"/>
                <a:gd name="connsiteX4" fmla="*/ 342034 w 1387187"/>
                <a:gd name="connsiteY4" fmla="*/ 721140 h 1443309"/>
                <a:gd name="connsiteX5" fmla="*/ 496166 w 1387187"/>
                <a:gd name="connsiteY5" fmla="*/ 666804 h 1443309"/>
                <a:gd name="connsiteX6" fmla="*/ 456334 w 1387187"/>
                <a:gd name="connsiteY6" fmla="*/ 575667 h 1443309"/>
                <a:gd name="connsiteX7" fmla="*/ 456334 w 1387187"/>
                <a:gd name="connsiteY7" fmla="*/ 305503 h 1443309"/>
                <a:gd name="connsiteX8" fmla="*/ 605705 w 1387187"/>
                <a:gd name="connsiteY8" fmla="*/ 39020 h 1443309"/>
                <a:gd name="connsiteX9" fmla="*/ 886691 w 1387187"/>
                <a:gd name="connsiteY9" fmla="*/ 39886 h 1443309"/>
                <a:gd name="connsiteX10" fmla="*/ 934316 w 1387187"/>
                <a:gd name="connsiteY10" fmla="*/ 76903 h 1443309"/>
                <a:gd name="connsiteX11" fmla="*/ 1007052 w 1387187"/>
                <a:gd name="connsiteY11" fmla="*/ 170422 h 1443309"/>
                <a:gd name="connsiteX12" fmla="*/ 1027834 w 1387187"/>
                <a:gd name="connsiteY12" fmla="*/ 253549 h 1443309"/>
                <a:gd name="connsiteX13" fmla="*/ 1038225 w 1387187"/>
                <a:gd name="connsiteY13" fmla="*/ 357458 h 1443309"/>
                <a:gd name="connsiteX14" fmla="*/ 1027834 w 1387187"/>
                <a:gd name="connsiteY14" fmla="*/ 523712 h 1443309"/>
                <a:gd name="connsiteX15" fmla="*/ 996661 w 1387187"/>
                <a:gd name="connsiteY15" fmla="*/ 586058 h 1443309"/>
                <a:gd name="connsiteX16" fmla="*/ 965488 w 1387187"/>
                <a:gd name="connsiteY16" fmla="*/ 648403 h 1443309"/>
                <a:gd name="connsiteX17" fmla="*/ 1048616 w 1387187"/>
                <a:gd name="connsiteY17" fmla="*/ 700358 h 1443309"/>
                <a:gd name="connsiteX18" fmla="*/ 1265093 w 1387187"/>
                <a:gd name="connsiteY18" fmla="*/ 928741 h 1443309"/>
                <a:gd name="connsiteX19" fmla="*/ 1366622 w 1387187"/>
                <a:gd name="connsiteY19" fmla="*/ 1297835 h 1443309"/>
                <a:gd name="connsiteX20" fmla="*/ 1387187 w 1387187"/>
                <a:gd name="connsiteY20" fmla="*/ 1443309 h 1443309"/>
                <a:gd name="connsiteX0" fmla="*/ 1387187 w 1387187"/>
                <a:gd name="connsiteY0" fmla="*/ 1443309 h 1443309"/>
                <a:gd name="connsiteX1" fmla="*/ 0 w 1387187"/>
                <a:gd name="connsiteY1" fmla="*/ 1442875 h 1443309"/>
                <a:gd name="connsiteX2" fmla="*/ 19916 w 1387187"/>
                <a:gd name="connsiteY2" fmla="*/ 1292640 h 1443309"/>
                <a:gd name="connsiteX3" fmla="*/ 123825 w 1387187"/>
                <a:gd name="connsiteY3" fmla="*/ 928958 h 1443309"/>
                <a:gd name="connsiteX4" fmla="*/ 342034 w 1387187"/>
                <a:gd name="connsiteY4" fmla="*/ 721140 h 1443309"/>
                <a:gd name="connsiteX5" fmla="*/ 496166 w 1387187"/>
                <a:gd name="connsiteY5" fmla="*/ 666804 h 1443309"/>
                <a:gd name="connsiteX6" fmla="*/ 456334 w 1387187"/>
                <a:gd name="connsiteY6" fmla="*/ 575667 h 1443309"/>
                <a:gd name="connsiteX7" fmla="*/ 456334 w 1387187"/>
                <a:gd name="connsiteY7" fmla="*/ 305503 h 1443309"/>
                <a:gd name="connsiteX8" fmla="*/ 605705 w 1387187"/>
                <a:gd name="connsiteY8" fmla="*/ 39020 h 1443309"/>
                <a:gd name="connsiteX9" fmla="*/ 886691 w 1387187"/>
                <a:gd name="connsiteY9" fmla="*/ 39886 h 1443309"/>
                <a:gd name="connsiteX10" fmla="*/ 934316 w 1387187"/>
                <a:gd name="connsiteY10" fmla="*/ 76903 h 1443309"/>
                <a:gd name="connsiteX11" fmla="*/ 1007052 w 1387187"/>
                <a:gd name="connsiteY11" fmla="*/ 170422 h 1443309"/>
                <a:gd name="connsiteX12" fmla="*/ 1027834 w 1387187"/>
                <a:gd name="connsiteY12" fmla="*/ 253549 h 1443309"/>
                <a:gd name="connsiteX13" fmla="*/ 1038225 w 1387187"/>
                <a:gd name="connsiteY13" fmla="*/ 357458 h 1443309"/>
                <a:gd name="connsiteX14" fmla="*/ 1027834 w 1387187"/>
                <a:gd name="connsiteY14" fmla="*/ 523712 h 1443309"/>
                <a:gd name="connsiteX15" fmla="*/ 996661 w 1387187"/>
                <a:gd name="connsiteY15" fmla="*/ 586058 h 1443309"/>
                <a:gd name="connsiteX16" fmla="*/ 965488 w 1387187"/>
                <a:gd name="connsiteY16" fmla="*/ 648403 h 1443309"/>
                <a:gd name="connsiteX17" fmla="*/ 1070047 w 1387187"/>
                <a:gd name="connsiteY17" fmla="*/ 717027 h 1443309"/>
                <a:gd name="connsiteX18" fmla="*/ 1265093 w 1387187"/>
                <a:gd name="connsiteY18" fmla="*/ 928741 h 1443309"/>
                <a:gd name="connsiteX19" fmla="*/ 1366622 w 1387187"/>
                <a:gd name="connsiteY19" fmla="*/ 1297835 h 1443309"/>
                <a:gd name="connsiteX20" fmla="*/ 1387187 w 1387187"/>
                <a:gd name="connsiteY20" fmla="*/ 1443309 h 1443309"/>
                <a:gd name="connsiteX0" fmla="*/ 1387187 w 1387187"/>
                <a:gd name="connsiteY0" fmla="*/ 1443309 h 1443309"/>
                <a:gd name="connsiteX1" fmla="*/ 0 w 1387187"/>
                <a:gd name="connsiteY1" fmla="*/ 1442875 h 1443309"/>
                <a:gd name="connsiteX2" fmla="*/ 19916 w 1387187"/>
                <a:gd name="connsiteY2" fmla="*/ 1292640 h 1443309"/>
                <a:gd name="connsiteX3" fmla="*/ 123825 w 1387187"/>
                <a:gd name="connsiteY3" fmla="*/ 928958 h 1443309"/>
                <a:gd name="connsiteX4" fmla="*/ 342034 w 1387187"/>
                <a:gd name="connsiteY4" fmla="*/ 721140 h 1443309"/>
                <a:gd name="connsiteX5" fmla="*/ 496166 w 1387187"/>
                <a:gd name="connsiteY5" fmla="*/ 666804 h 1443309"/>
                <a:gd name="connsiteX6" fmla="*/ 456334 w 1387187"/>
                <a:gd name="connsiteY6" fmla="*/ 575667 h 1443309"/>
                <a:gd name="connsiteX7" fmla="*/ 456334 w 1387187"/>
                <a:gd name="connsiteY7" fmla="*/ 305503 h 1443309"/>
                <a:gd name="connsiteX8" fmla="*/ 605705 w 1387187"/>
                <a:gd name="connsiteY8" fmla="*/ 39020 h 1443309"/>
                <a:gd name="connsiteX9" fmla="*/ 886691 w 1387187"/>
                <a:gd name="connsiteY9" fmla="*/ 39886 h 1443309"/>
                <a:gd name="connsiteX10" fmla="*/ 934316 w 1387187"/>
                <a:gd name="connsiteY10" fmla="*/ 76903 h 1443309"/>
                <a:gd name="connsiteX11" fmla="*/ 1007052 w 1387187"/>
                <a:gd name="connsiteY11" fmla="*/ 170422 h 1443309"/>
                <a:gd name="connsiteX12" fmla="*/ 1027834 w 1387187"/>
                <a:gd name="connsiteY12" fmla="*/ 253549 h 1443309"/>
                <a:gd name="connsiteX13" fmla="*/ 1038225 w 1387187"/>
                <a:gd name="connsiteY13" fmla="*/ 357458 h 1443309"/>
                <a:gd name="connsiteX14" fmla="*/ 1027834 w 1387187"/>
                <a:gd name="connsiteY14" fmla="*/ 523712 h 1443309"/>
                <a:gd name="connsiteX15" fmla="*/ 996661 w 1387187"/>
                <a:gd name="connsiteY15" fmla="*/ 586058 h 1443309"/>
                <a:gd name="connsiteX16" fmla="*/ 965488 w 1387187"/>
                <a:gd name="connsiteY16" fmla="*/ 648403 h 1443309"/>
                <a:gd name="connsiteX17" fmla="*/ 1067665 w 1387187"/>
                <a:gd name="connsiteY17" fmla="*/ 717027 h 1443309"/>
                <a:gd name="connsiteX18" fmla="*/ 1265093 w 1387187"/>
                <a:gd name="connsiteY18" fmla="*/ 928741 h 1443309"/>
                <a:gd name="connsiteX19" fmla="*/ 1366622 w 1387187"/>
                <a:gd name="connsiteY19" fmla="*/ 1297835 h 1443309"/>
                <a:gd name="connsiteX20" fmla="*/ 1387187 w 1387187"/>
                <a:gd name="connsiteY20" fmla="*/ 1443309 h 1443309"/>
                <a:gd name="connsiteX0" fmla="*/ 1387187 w 1387187"/>
                <a:gd name="connsiteY0" fmla="*/ 1443309 h 1443309"/>
                <a:gd name="connsiteX1" fmla="*/ 0 w 1387187"/>
                <a:gd name="connsiteY1" fmla="*/ 1442875 h 1443309"/>
                <a:gd name="connsiteX2" fmla="*/ 19916 w 1387187"/>
                <a:gd name="connsiteY2" fmla="*/ 1292640 h 1443309"/>
                <a:gd name="connsiteX3" fmla="*/ 123825 w 1387187"/>
                <a:gd name="connsiteY3" fmla="*/ 928958 h 1443309"/>
                <a:gd name="connsiteX4" fmla="*/ 342034 w 1387187"/>
                <a:gd name="connsiteY4" fmla="*/ 721140 h 1443309"/>
                <a:gd name="connsiteX5" fmla="*/ 496166 w 1387187"/>
                <a:gd name="connsiteY5" fmla="*/ 666804 h 1443309"/>
                <a:gd name="connsiteX6" fmla="*/ 456334 w 1387187"/>
                <a:gd name="connsiteY6" fmla="*/ 575667 h 1443309"/>
                <a:gd name="connsiteX7" fmla="*/ 456334 w 1387187"/>
                <a:gd name="connsiteY7" fmla="*/ 305503 h 1443309"/>
                <a:gd name="connsiteX8" fmla="*/ 605705 w 1387187"/>
                <a:gd name="connsiteY8" fmla="*/ 39020 h 1443309"/>
                <a:gd name="connsiteX9" fmla="*/ 886691 w 1387187"/>
                <a:gd name="connsiteY9" fmla="*/ 39886 h 1443309"/>
                <a:gd name="connsiteX10" fmla="*/ 934316 w 1387187"/>
                <a:gd name="connsiteY10" fmla="*/ 76903 h 1443309"/>
                <a:gd name="connsiteX11" fmla="*/ 1007052 w 1387187"/>
                <a:gd name="connsiteY11" fmla="*/ 170422 h 1443309"/>
                <a:gd name="connsiteX12" fmla="*/ 1027834 w 1387187"/>
                <a:gd name="connsiteY12" fmla="*/ 253549 h 1443309"/>
                <a:gd name="connsiteX13" fmla="*/ 1038225 w 1387187"/>
                <a:gd name="connsiteY13" fmla="*/ 357458 h 1443309"/>
                <a:gd name="connsiteX14" fmla="*/ 996661 w 1387187"/>
                <a:gd name="connsiteY14" fmla="*/ 586058 h 1443309"/>
                <a:gd name="connsiteX15" fmla="*/ 965488 w 1387187"/>
                <a:gd name="connsiteY15" fmla="*/ 648403 h 1443309"/>
                <a:gd name="connsiteX16" fmla="*/ 1067665 w 1387187"/>
                <a:gd name="connsiteY16" fmla="*/ 717027 h 1443309"/>
                <a:gd name="connsiteX17" fmla="*/ 1265093 w 1387187"/>
                <a:gd name="connsiteY17" fmla="*/ 928741 h 1443309"/>
                <a:gd name="connsiteX18" fmla="*/ 1366622 w 1387187"/>
                <a:gd name="connsiteY18" fmla="*/ 1297835 h 1443309"/>
                <a:gd name="connsiteX19" fmla="*/ 1387187 w 1387187"/>
                <a:gd name="connsiteY19" fmla="*/ 1443309 h 1443309"/>
                <a:gd name="connsiteX0" fmla="*/ 1387187 w 1387187"/>
                <a:gd name="connsiteY0" fmla="*/ 1443309 h 1443309"/>
                <a:gd name="connsiteX1" fmla="*/ 0 w 1387187"/>
                <a:gd name="connsiteY1" fmla="*/ 1442875 h 1443309"/>
                <a:gd name="connsiteX2" fmla="*/ 19916 w 1387187"/>
                <a:gd name="connsiteY2" fmla="*/ 1292640 h 1443309"/>
                <a:gd name="connsiteX3" fmla="*/ 123825 w 1387187"/>
                <a:gd name="connsiteY3" fmla="*/ 928958 h 1443309"/>
                <a:gd name="connsiteX4" fmla="*/ 342034 w 1387187"/>
                <a:gd name="connsiteY4" fmla="*/ 721140 h 1443309"/>
                <a:gd name="connsiteX5" fmla="*/ 496166 w 1387187"/>
                <a:gd name="connsiteY5" fmla="*/ 666804 h 1443309"/>
                <a:gd name="connsiteX6" fmla="*/ 456334 w 1387187"/>
                <a:gd name="connsiteY6" fmla="*/ 575667 h 1443309"/>
                <a:gd name="connsiteX7" fmla="*/ 456334 w 1387187"/>
                <a:gd name="connsiteY7" fmla="*/ 305503 h 1443309"/>
                <a:gd name="connsiteX8" fmla="*/ 605705 w 1387187"/>
                <a:gd name="connsiteY8" fmla="*/ 39020 h 1443309"/>
                <a:gd name="connsiteX9" fmla="*/ 886691 w 1387187"/>
                <a:gd name="connsiteY9" fmla="*/ 39886 h 1443309"/>
                <a:gd name="connsiteX10" fmla="*/ 934316 w 1387187"/>
                <a:gd name="connsiteY10" fmla="*/ 76903 h 1443309"/>
                <a:gd name="connsiteX11" fmla="*/ 1007052 w 1387187"/>
                <a:gd name="connsiteY11" fmla="*/ 170422 h 1443309"/>
                <a:gd name="connsiteX12" fmla="*/ 1038225 w 1387187"/>
                <a:gd name="connsiteY12" fmla="*/ 357458 h 1443309"/>
                <a:gd name="connsiteX13" fmla="*/ 996661 w 1387187"/>
                <a:gd name="connsiteY13" fmla="*/ 586058 h 1443309"/>
                <a:gd name="connsiteX14" fmla="*/ 965488 w 1387187"/>
                <a:gd name="connsiteY14" fmla="*/ 648403 h 1443309"/>
                <a:gd name="connsiteX15" fmla="*/ 1067665 w 1387187"/>
                <a:gd name="connsiteY15" fmla="*/ 717027 h 1443309"/>
                <a:gd name="connsiteX16" fmla="*/ 1265093 w 1387187"/>
                <a:gd name="connsiteY16" fmla="*/ 928741 h 1443309"/>
                <a:gd name="connsiteX17" fmla="*/ 1366622 w 1387187"/>
                <a:gd name="connsiteY17" fmla="*/ 1297835 h 1443309"/>
                <a:gd name="connsiteX18" fmla="*/ 1387187 w 1387187"/>
                <a:gd name="connsiteY18" fmla="*/ 1443309 h 1443309"/>
                <a:gd name="connsiteX0" fmla="*/ 1387187 w 1387187"/>
                <a:gd name="connsiteY0" fmla="*/ 1443309 h 1443309"/>
                <a:gd name="connsiteX1" fmla="*/ 0 w 1387187"/>
                <a:gd name="connsiteY1" fmla="*/ 1442875 h 1443309"/>
                <a:gd name="connsiteX2" fmla="*/ 19916 w 1387187"/>
                <a:gd name="connsiteY2" fmla="*/ 1292640 h 1443309"/>
                <a:gd name="connsiteX3" fmla="*/ 123825 w 1387187"/>
                <a:gd name="connsiteY3" fmla="*/ 928958 h 1443309"/>
                <a:gd name="connsiteX4" fmla="*/ 342034 w 1387187"/>
                <a:gd name="connsiteY4" fmla="*/ 721140 h 1443309"/>
                <a:gd name="connsiteX5" fmla="*/ 496166 w 1387187"/>
                <a:gd name="connsiteY5" fmla="*/ 666804 h 1443309"/>
                <a:gd name="connsiteX6" fmla="*/ 456334 w 1387187"/>
                <a:gd name="connsiteY6" fmla="*/ 575667 h 1443309"/>
                <a:gd name="connsiteX7" fmla="*/ 456334 w 1387187"/>
                <a:gd name="connsiteY7" fmla="*/ 305503 h 1443309"/>
                <a:gd name="connsiteX8" fmla="*/ 605705 w 1387187"/>
                <a:gd name="connsiteY8" fmla="*/ 39020 h 1443309"/>
                <a:gd name="connsiteX9" fmla="*/ 886691 w 1387187"/>
                <a:gd name="connsiteY9" fmla="*/ 39886 h 1443309"/>
                <a:gd name="connsiteX10" fmla="*/ 934316 w 1387187"/>
                <a:gd name="connsiteY10" fmla="*/ 76903 h 1443309"/>
                <a:gd name="connsiteX11" fmla="*/ 1038225 w 1387187"/>
                <a:gd name="connsiteY11" fmla="*/ 357458 h 1443309"/>
                <a:gd name="connsiteX12" fmla="*/ 996661 w 1387187"/>
                <a:gd name="connsiteY12" fmla="*/ 586058 h 1443309"/>
                <a:gd name="connsiteX13" fmla="*/ 965488 w 1387187"/>
                <a:gd name="connsiteY13" fmla="*/ 648403 h 1443309"/>
                <a:gd name="connsiteX14" fmla="*/ 1067665 w 1387187"/>
                <a:gd name="connsiteY14" fmla="*/ 717027 h 1443309"/>
                <a:gd name="connsiteX15" fmla="*/ 1265093 w 1387187"/>
                <a:gd name="connsiteY15" fmla="*/ 928741 h 1443309"/>
                <a:gd name="connsiteX16" fmla="*/ 1366622 w 1387187"/>
                <a:gd name="connsiteY16" fmla="*/ 1297835 h 1443309"/>
                <a:gd name="connsiteX17" fmla="*/ 1387187 w 1387187"/>
                <a:gd name="connsiteY17" fmla="*/ 1443309 h 1443309"/>
                <a:gd name="connsiteX0" fmla="*/ 1387187 w 1387187"/>
                <a:gd name="connsiteY0" fmla="*/ 1445718 h 1445718"/>
                <a:gd name="connsiteX1" fmla="*/ 0 w 1387187"/>
                <a:gd name="connsiteY1" fmla="*/ 1445284 h 1445718"/>
                <a:gd name="connsiteX2" fmla="*/ 19916 w 1387187"/>
                <a:gd name="connsiteY2" fmla="*/ 1295049 h 1445718"/>
                <a:gd name="connsiteX3" fmla="*/ 123825 w 1387187"/>
                <a:gd name="connsiteY3" fmla="*/ 931367 h 1445718"/>
                <a:gd name="connsiteX4" fmla="*/ 342034 w 1387187"/>
                <a:gd name="connsiteY4" fmla="*/ 723549 h 1445718"/>
                <a:gd name="connsiteX5" fmla="*/ 496166 w 1387187"/>
                <a:gd name="connsiteY5" fmla="*/ 669213 h 1445718"/>
                <a:gd name="connsiteX6" fmla="*/ 456334 w 1387187"/>
                <a:gd name="connsiteY6" fmla="*/ 578076 h 1445718"/>
                <a:gd name="connsiteX7" fmla="*/ 456334 w 1387187"/>
                <a:gd name="connsiteY7" fmla="*/ 307912 h 1445718"/>
                <a:gd name="connsiteX8" fmla="*/ 605705 w 1387187"/>
                <a:gd name="connsiteY8" fmla="*/ 41429 h 1445718"/>
                <a:gd name="connsiteX9" fmla="*/ 886691 w 1387187"/>
                <a:gd name="connsiteY9" fmla="*/ 42295 h 1445718"/>
                <a:gd name="connsiteX10" fmla="*/ 1038225 w 1387187"/>
                <a:gd name="connsiteY10" fmla="*/ 359867 h 1445718"/>
                <a:gd name="connsiteX11" fmla="*/ 996661 w 1387187"/>
                <a:gd name="connsiteY11" fmla="*/ 588467 h 1445718"/>
                <a:gd name="connsiteX12" fmla="*/ 965488 w 1387187"/>
                <a:gd name="connsiteY12" fmla="*/ 650812 h 1445718"/>
                <a:gd name="connsiteX13" fmla="*/ 1067665 w 1387187"/>
                <a:gd name="connsiteY13" fmla="*/ 719436 h 1445718"/>
                <a:gd name="connsiteX14" fmla="*/ 1265093 w 1387187"/>
                <a:gd name="connsiteY14" fmla="*/ 931150 h 1445718"/>
                <a:gd name="connsiteX15" fmla="*/ 1366622 w 1387187"/>
                <a:gd name="connsiteY15" fmla="*/ 1300244 h 1445718"/>
                <a:gd name="connsiteX16" fmla="*/ 1387187 w 1387187"/>
                <a:gd name="connsiteY16" fmla="*/ 1445718 h 1445718"/>
                <a:gd name="connsiteX0" fmla="*/ 1387187 w 1387187"/>
                <a:gd name="connsiteY0" fmla="*/ 1445718 h 1445718"/>
                <a:gd name="connsiteX1" fmla="*/ 0 w 1387187"/>
                <a:gd name="connsiteY1" fmla="*/ 1445284 h 1445718"/>
                <a:gd name="connsiteX2" fmla="*/ 19916 w 1387187"/>
                <a:gd name="connsiteY2" fmla="*/ 1295049 h 1445718"/>
                <a:gd name="connsiteX3" fmla="*/ 123825 w 1387187"/>
                <a:gd name="connsiteY3" fmla="*/ 931367 h 1445718"/>
                <a:gd name="connsiteX4" fmla="*/ 342034 w 1387187"/>
                <a:gd name="connsiteY4" fmla="*/ 723549 h 1445718"/>
                <a:gd name="connsiteX5" fmla="*/ 496166 w 1387187"/>
                <a:gd name="connsiteY5" fmla="*/ 669213 h 1445718"/>
                <a:gd name="connsiteX6" fmla="*/ 456334 w 1387187"/>
                <a:gd name="connsiteY6" fmla="*/ 578076 h 1445718"/>
                <a:gd name="connsiteX7" fmla="*/ 456334 w 1387187"/>
                <a:gd name="connsiteY7" fmla="*/ 307912 h 1445718"/>
                <a:gd name="connsiteX8" fmla="*/ 605705 w 1387187"/>
                <a:gd name="connsiteY8" fmla="*/ 41429 h 1445718"/>
                <a:gd name="connsiteX9" fmla="*/ 886691 w 1387187"/>
                <a:gd name="connsiteY9" fmla="*/ 42295 h 1445718"/>
                <a:gd name="connsiteX10" fmla="*/ 1038225 w 1387187"/>
                <a:gd name="connsiteY10" fmla="*/ 359867 h 1445718"/>
                <a:gd name="connsiteX11" fmla="*/ 996661 w 1387187"/>
                <a:gd name="connsiteY11" fmla="*/ 588467 h 1445718"/>
                <a:gd name="connsiteX12" fmla="*/ 965488 w 1387187"/>
                <a:gd name="connsiteY12" fmla="*/ 650812 h 1445718"/>
                <a:gd name="connsiteX13" fmla="*/ 1067665 w 1387187"/>
                <a:gd name="connsiteY13" fmla="*/ 719436 h 1445718"/>
                <a:gd name="connsiteX14" fmla="*/ 1265093 w 1387187"/>
                <a:gd name="connsiteY14" fmla="*/ 931150 h 1445718"/>
                <a:gd name="connsiteX15" fmla="*/ 1366622 w 1387187"/>
                <a:gd name="connsiteY15" fmla="*/ 1300244 h 1445718"/>
                <a:gd name="connsiteX16" fmla="*/ 1387187 w 1387187"/>
                <a:gd name="connsiteY16" fmla="*/ 1445718 h 1445718"/>
                <a:gd name="connsiteX0" fmla="*/ 1387187 w 1387187"/>
                <a:gd name="connsiteY0" fmla="*/ 1445718 h 1445718"/>
                <a:gd name="connsiteX1" fmla="*/ 0 w 1387187"/>
                <a:gd name="connsiteY1" fmla="*/ 1445284 h 1445718"/>
                <a:gd name="connsiteX2" fmla="*/ 19916 w 1387187"/>
                <a:gd name="connsiteY2" fmla="*/ 1295049 h 1445718"/>
                <a:gd name="connsiteX3" fmla="*/ 123825 w 1387187"/>
                <a:gd name="connsiteY3" fmla="*/ 931367 h 1445718"/>
                <a:gd name="connsiteX4" fmla="*/ 342034 w 1387187"/>
                <a:gd name="connsiteY4" fmla="*/ 723549 h 1445718"/>
                <a:gd name="connsiteX5" fmla="*/ 496166 w 1387187"/>
                <a:gd name="connsiteY5" fmla="*/ 669213 h 1445718"/>
                <a:gd name="connsiteX6" fmla="*/ 456334 w 1387187"/>
                <a:gd name="connsiteY6" fmla="*/ 578076 h 1445718"/>
                <a:gd name="connsiteX7" fmla="*/ 456334 w 1387187"/>
                <a:gd name="connsiteY7" fmla="*/ 307912 h 1445718"/>
                <a:gd name="connsiteX8" fmla="*/ 605705 w 1387187"/>
                <a:gd name="connsiteY8" fmla="*/ 41429 h 1445718"/>
                <a:gd name="connsiteX9" fmla="*/ 886691 w 1387187"/>
                <a:gd name="connsiteY9" fmla="*/ 42295 h 1445718"/>
                <a:gd name="connsiteX10" fmla="*/ 1038225 w 1387187"/>
                <a:gd name="connsiteY10" fmla="*/ 359867 h 1445718"/>
                <a:gd name="connsiteX11" fmla="*/ 996661 w 1387187"/>
                <a:gd name="connsiteY11" fmla="*/ 588467 h 1445718"/>
                <a:gd name="connsiteX12" fmla="*/ 927388 w 1387187"/>
                <a:gd name="connsiteY12" fmla="*/ 667481 h 1445718"/>
                <a:gd name="connsiteX13" fmla="*/ 1067665 w 1387187"/>
                <a:gd name="connsiteY13" fmla="*/ 719436 h 1445718"/>
                <a:gd name="connsiteX14" fmla="*/ 1265093 w 1387187"/>
                <a:gd name="connsiteY14" fmla="*/ 931150 h 1445718"/>
                <a:gd name="connsiteX15" fmla="*/ 1366622 w 1387187"/>
                <a:gd name="connsiteY15" fmla="*/ 1300244 h 1445718"/>
                <a:gd name="connsiteX16" fmla="*/ 1387187 w 1387187"/>
                <a:gd name="connsiteY16" fmla="*/ 1445718 h 1445718"/>
                <a:gd name="connsiteX0" fmla="*/ 1387187 w 1387187"/>
                <a:gd name="connsiteY0" fmla="*/ 1445718 h 1445718"/>
                <a:gd name="connsiteX1" fmla="*/ 0 w 1387187"/>
                <a:gd name="connsiteY1" fmla="*/ 1445284 h 1445718"/>
                <a:gd name="connsiteX2" fmla="*/ 19916 w 1387187"/>
                <a:gd name="connsiteY2" fmla="*/ 1295049 h 1445718"/>
                <a:gd name="connsiteX3" fmla="*/ 123825 w 1387187"/>
                <a:gd name="connsiteY3" fmla="*/ 931367 h 1445718"/>
                <a:gd name="connsiteX4" fmla="*/ 342034 w 1387187"/>
                <a:gd name="connsiteY4" fmla="*/ 723549 h 1445718"/>
                <a:gd name="connsiteX5" fmla="*/ 496166 w 1387187"/>
                <a:gd name="connsiteY5" fmla="*/ 662069 h 1445718"/>
                <a:gd name="connsiteX6" fmla="*/ 456334 w 1387187"/>
                <a:gd name="connsiteY6" fmla="*/ 578076 h 1445718"/>
                <a:gd name="connsiteX7" fmla="*/ 456334 w 1387187"/>
                <a:gd name="connsiteY7" fmla="*/ 307912 h 1445718"/>
                <a:gd name="connsiteX8" fmla="*/ 605705 w 1387187"/>
                <a:gd name="connsiteY8" fmla="*/ 41429 h 1445718"/>
                <a:gd name="connsiteX9" fmla="*/ 886691 w 1387187"/>
                <a:gd name="connsiteY9" fmla="*/ 42295 h 1445718"/>
                <a:gd name="connsiteX10" fmla="*/ 1038225 w 1387187"/>
                <a:gd name="connsiteY10" fmla="*/ 359867 h 1445718"/>
                <a:gd name="connsiteX11" fmla="*/ 996661 w 1387187"/>
                <a:gd name="connsiteY11" fmla="*/ 588467 h 1445718"/>
                <a:gd name="connsiteX12" fmla="*/ 927388 w 1387187"/>
                <a:gd name="connsiteY12" fmla="*/ 667481 h 1445718"/>
                <a:gd name="connsiteX13" fmla="*/ 1067665 w 1387187"/>
                <a:gd name="connsiteY13" fmla="*/ 719436 h 1445718"/>
                <a:gd name="connsiteX14" fmla="*/ 1265093 w 1387187"/>
                <a:gd name="connsiteY14" fmla="*/ 931150 h 1445718"/>
                <a:gd name="connsiteX15" fmla="*/ 1366622 w 1387187"/>
                <a:gd name="connsiteY15" fmla="*/ 1300244 h 1445718"/>
                <a:gd name="connsiteX16" fmla="*/ 1387187 w 1387187"/>
                <a:gd name="connsiteY16" fmla="*/ 1445718 h 1445718"/>
                <a:gd name="connsiteX0" fmla="*/ 1387187 w 1387187"/>
                <a:gd name="connsiteY0" fmla="*/ 1445718 h 1445718"/>
                <a:gd name="connsiteX1" fmla="*/ 0 w 1387187"/>
                <a:gd name="connsiteY1" fmla="*/ 1445284 h 1445718"/>
                <a:gd name="connsiteX2" fmla="*/ 19916 w 1387187"/>
                <a:gd name="connsiteY2" fmla="*/ 1295049 h 1445718"/>
                <a:gd name="connsiteX3" fmla="*/ 123825 w 1387187"/>
                <a:gd name="connsiteY3" fmla="*/ 931367 h 1445718"/>
                <a:gd name="connsiteX4" fmla="*/ 342034 w 1387187"/>
                <a:gd name="connsiteY4" fmla="*/ 723549 h 1445718"/>
                <a:gd name="connsiteX5" fmla="*/ 496166 w 1387187"/>
                <a:gd name="connsiteY5" fmla="*/ 662069 h 1445718"/>
                <a:gd name="connsiteX6" fmla="*/ 456334 w 1387187"/>
                <a:gd name="connsiteY6" fmla="*/ 578076 h 1445718"/>
                <a:gd name="connsiteX7" fmla="*/ 456334 w 1387187"/>
                <a:gd name="connsiteY7" fmla="*/ 307912 h 1445718"/>
                <a:gd name="connsiteX8" fmla="*/ 605705 w 1387187"/>
                <a:gd name="connsiteY8" fmla="*/ 41429 h 1445718"/>
                <a:gd name="connsiteX9" fmla="*/ 886691 w 1387187"/>
                <a:gd name="connsiteY9" fmla="*/ 42295 h 1445718"/>
                <a:gd name="connsiteX10" fmla="*/ 1038225 w 1387187"/>
                <a:gd name="connsiteY10" fmla="*/ 359867 h 1445718"/>
                <a:gd name="connsiteX11" fmla="*/ 996661 w 1387187"/>
                <a:gd name="connsiteY11" fmla="*/ 588467 h 1445718"/>
                <a:gd name="connsiteX12" fmla="*/ 927388 w 1387187"/>
                <a:gd name="connsiteY12" fmla="*/ 667481 h 1445718"/>
                <a:gd name="connsiteX13" fmla="*/ 1067665 w 1387187"/>
                <a:gd name="connsiteY13" fmla="*/ 719436 h 1445718"/>
                <a:gd name="connsiteX14" fmla="*/ 1265093 w 1387187"/>
                <a:gd name="connsiteY14" fmla="*/ 931150 h 1445718"/>
                <a:gd name="connsiteX15" fmla="*/ 1366622 w 1387187"/>
                <a:gd name="connsiteY15" fmla="*/ 1300244 h 1445718"/>
                <a:gd name="connsiteX16" fmla="*/ 1387187 w 1387187"/>
                <a:gd name="connsiteY16" fmla="*/ 1445718 h 1445718"/>
                <a:gd name="connsiteX0" fmla="*/ 1387187 w 1387187"/>
                <a:gd name="connsiteY0" fmla="*/ 1445718 h 1445718"/>
                <a:gd name="connsiteX1" fmla="*/ 0 w 1387187"/>
                <a:gd name="connsiteY1" fmla="*/ 1445284 h 1445718"/>
                <a:gd name="connsiteX2" fmla="*/ 19916 w 1387187"/>
                <a:gd name="connsiteY2" fmla="*/ 1295049 h 1445718"/>
                <a:gd name="connsiteX3" fmla="*/ 123825 w 1387187"/>
                <a:gd name="connsiteY3" fmla="*/ 931367 h 1445718"/>
                <a:gd name="connsiteX4" fmla="*/ 342034 w 1387187"/>
                <a:gd name="connsiteY4" fmla="*/ 723549 h 1445718"/>
                <a:gd name="connsiteX5" fmla="*/ 496166 w 1387187"/>
                <a:gd name="connsiteY5" fmla="*/ 662069 h 1445718"/>
                <a:gd name="connsiteX6" fmla="*/ 456334 w 1387187"/>
                <a:gd name="connsiteY6" fmla="*/ 578076 h 1445718"/>
                <a:gd name="connsiteX7" fmla="*/ 456334 w 1387187"/>
                <a:gd name="connsiteY7" fmla="*/ 307912 h 1445718"/>
                <a:gd name="connsiteX8" fmla="*/ 605705 w 1387187"/>
                <a:gd name="connsiteY8" fmla="*/ 41429 h 1445718"/>
                <a:gd name="connsiteX9" fmla="*/ 886691 w 1387187"/>
                <a:gd name="connsiteY9" fmla="*/ 42295 h 1445718"/>
                <a:gd name="connsiteX10" fmla="*/ 1038225 w 1387187"/>
                <a:gd name="connsiteY10" fmla="*/ 359867 h 1445718"/>
                <a:gd name="connsiteX11" fmla="*/ 996661 w 1387187"/>
                <a:gd name="connsiteY11" fmla="*/ 588467 h 1445718"/>
                <a:gd name="connsiteX12" fmla="*/ 927388 w 1387187"/>
                <a:gd name="connsiteY12" fmla="*/ 667481 h 1445718"/>
                <a:gd name="connsiteX13" fmla="*/ 1067665 w 1387187"/>
                <a:gd name="connsiteY13" fmla="*/ 719436 h 1445718"/>
                <a:gd name="connsiteX14" fmla="*/ 1265093 w 1387187"/>
                <a:gd name="connsiteY14" fmla="*/ 931150 h 1445718"/>
                <a:gd name="connsiteX15" fmla="*/ 1366622 w 1387187"/>
                <a:gd name="connsiteY15" fmla="*/ 1300244 h 1445718"/>
                <a:gd name="connsiteX16" fmla="*/ 1387187 w 1387187"/>
                <a:gd name="connsiteY16" fmla="*/ 1445718 h 1445718"/>
                <a:gd name="connsiteX0" fmla="*/ 1387187 w 1387187"/>
                <a:gd name="connsiteY0" fmla="*/ 1445718 h 1445718"/>
                <a:gd name="connsiteX1" fmla="*/ 0 w 1387187"/>
                <a:gd name="connsiteY1" fmla="*/ 1445284 h 1445718"/>
                <a:gd name="connsiteX2" fmla="*/ 19916 w 1387187"/>
                <a:gd name="connsiteY2" fmla="*/ 1295049 h 1445718"/>
                <a:gd name="connsiteX3" fmla="*/ 123825 w 1387187"/>
                <a:gd name="connsiteY3" fmla="*/ 931367 h 1445718"/>
                <a:gd name="connsiteX4" fmla="*/ 342034 w 1387187"/>
                <a:gd name="connsiteY4" fmla="*/ 723549 h 1445718"/>
                <a:gd name="connsiteX5" fmla="*/ 496166 w 1387187"/>
                <a:gd name="connsiteY5" fmla="*/ 662069 h 1445718"/>
                <a:gd name="connsiteX6" fmla="*/ 456334 w 1387187"/>
                <a:gd name="connsiteY6" fmla="*/ 578076 h 1445718"/>
                <a:gd name="connsiteX7" fmla="*/ 456334 w 1387187"/>
                <a:gd name="connsiteY7" fmla="*/ 307912 h 1445718"/>
                <a:gd name="connsiteX8" fmla="*/ 605705 w 1387187"/>
                <a:gd name="connsiteY8" fmla="*/ 41429 h 1445718"/>
                <a:gd name="connsiteX9" fmla="*/ 886691 w 1387187"/>
                <a:gd name="connsiteY9" fmla="*/ 42295 h 1445718"/>
                <a:gd name="connsiteX10" fmla="*/ 1038225 w 1387187"/>
                <a:gd name="connsiteY10" fmla="*/ 359867 h 1445718"/>
                <a:gd name="connsiteX11" fmla="*/ 996661 w 1387187"/>
                <a:gd name="connsiteY11" fmla="*/ 588467 h 1445718"/>
                <a:gd name="connsiteX12" fmla="*/ 927388 w 1387187"/>
                <a:gd name="connsiteY12" fmla="*/ 667481 h 1445718"/>
                <a:gd name="connsiteX13" fmla="*/ 1067665 w 1387187"/>
                <a:gd name="connsiteY13" fmla="*/ 719436 h 1445718"/>
                <a:gd name="connsiteX14" fmla="*/ 1265093 w 1387187"/>
                <a:gd name="connsiteY14" fmla="*/ 931150 h 1445718"/>
                <a:gd name="connsiteX15" fmla="*/ 1366622 w 1387187"/>
                <a:gd name="connsiteY15" fmla="*/ 1300244 h 1445718"/>
                <a:gd name="connsiteX16" fmla="*/ 1387187 w 1387187"/>
                <a:gd name="connsiteY16" fmla="*/ 1445718 h 1445718"/>
                <a:gd name="connsiteX0" fmla="*/ 1387187 w 1387187"/>
                <a:gd name="connsiteY0" fmla="*/ 1445718 h 1445718"/>
                <a:gd name="connsiteX1" fmla="*/ 0 w 1387187"/>
                <a:gd name="connsiteY1" fmla="*/ 1445284 h 1445718"/>
                <a:gd name="connsiteX2" fmla="*/ 19916 w 1387187"/>
                <a:gd name="connsiteY2" fmla="*/ 1295049 h 1445718"/>
                <a:gd name="connsiteX3" fmla="*/ 123825 w 1387187"/>
                <a:gd name="connsiteY3" fmla="*/ 931367 h 1445718"/>
                <a:gd name="connsiteX4" fmla="*/ 342034 w 1387187"/>
                <a:gd name="connsiteY4" fmla="*/ 723549 h 1445718"/>
                <a:gd name="connsiteX5" fmla="*/ 505691 w 1387187"/>
                <a:gd name="connsiteY5" fmla="*/ 662069 h 1445718"/>
                <a:gd name="connsiteX6" fmla="*/ 456334 w 1387187"/>
                <a:gd name="connsiteY6" fmla="*/ 578076 h 1445718"/>
                <a:gd name="connsiteX7" fmla="*/ 456334 w 1387187"/>
                <a:gd name="connsiteY7" fmla="*/ 307912 h 1445718"/>
                <a:gd name="connsiteX8" fmla="*/ 605705 w 1387187"/>
                <a:gd name="connsiteY8" fmla="*/ 41429 h 1445718"/>
                <a:gd name="connsiteX9" fmla="*/ 886691 w 1387187"/>
                <a:gd name="connsiteY9" fmla="*/ 42295 h 1445718"/>
                <a:gd name="connsiteX10" fmla="*/ 1038225 w 1387187"/>
                <a:gd name="connsiteY10" fmla="*/ 359867 h 1445718"/>
                <a:gd name="connsiteX11" fmla="*/ 996661 w 1387187"/>
                <a:gd name="connsiteY11" fmla="*/ 588467 h 1445718"/>
                <a:gd name="connsiteX12" fmla="*/ 927388 w 1387187"/>
                <a:gd name="connsiteY12" fmla="*/ 667481 h 1445718"/>
                <a:gd name="connsiteX13" fmla="*/ 1067665 w 1387187"/>
                <a:gd name="connsiteY13" fmla="*/ 719436 h 1445718"/>
                <a:gd name="connsiteX14" fmla="*/ 1265093 w 1387187"/>
                <a:gd name="connsiteY14" fmla="*/ 931150 h 1445718"/>
                <a:gd name="connsiteX15" fmla="*/ 1366622 w 1387187"/>
                <a:gd name="connsiteY15" fmla="*/ 1300244 h 1445718"/>
                <a:gd name="connsiteX16" fmla="*/ 1387187 w 1387187"/>
                <a:gd name="connsiteY16" fmla="*/ 1445718 h 1445718"/>
                <a:gd name="connsiteX0" fmla="*/ 1387187 w 1387187"/>
                <a:gd name="connsiteY0" fmla="*/ 1445718 h 1445718"/>
                <a:gd name="connsiteX1" fmla="*/ 0 w 1387187"/>
                <a:gd name="connsiteY1" fmla="*/ 1445284 h 1445718"/>
                <a:gd name="connsiteX2" fmla="*/ 19916 w 1387187"/>
                <a:gd name="connsiteY2" fmla="*/ 1295049 h 1445718"/>
                <a:gd name="connsiteX3" fmla="*/ 123825 w 1387187"/>
                <a:gd name="connsiteY3" fmla="*/ 931367 h 1445718"/>
                <a:gd name="connsiteX4" fmla="*/ 342034 w 1387187"/>
                <a:gd name="connsiteY4" fmla="*/ 723549 h 1445718"/>
                <a:gd name="connsiteX5" fmla="*/ 505691 w 1387187"/>
                <a:gd name="connsiteY5" fmla="*/ 662069 h 1445718"/>
                <a:gd name="connsiteX6" fmla="*/ 456334 w 1387187"/>
                <a:gd name="connsiteY6" fmla="*/ 578076 h 1445718"/>
                <a:gd name="connsiteX7" fmla="*/ 456334 w 1387187"/>
                <a:gd name="connsiteY7" fmla="*/ 307912 h 1445718"/>
                <a:gd name="connsiteX8" fmla="*/ 605705 w 1387187"/>
                <a:gd name="connsiteY8" fmla="*/ 41429 h 1445718"/>
                <a:gd name="connsiteX9" fmla="*/ 886691 w 1387187"/>
                <a:gd name="connsiteY9" fmla="*/ 42295 h 1445718"/>
                <a:gd name="connsiteX10" fmla="*/ 1038225 w 1387187"/>
                <a:gd name="connsiteY10" fmla="*/ 359867 h 1445718"/>
                <a:gd name="connsiteX11" fmla="*/ 996661 w 1387187"/>
                <a:gd name="connsiteY11" fmla="*/ 588467 h 1445718"/>
                <a:gd name="connsiteX12" fmla="*/ 927388 w 1387187"/>
                <a:gd name="connsiteY12" fmla="*/ 667481 h 1445718"/>
                <a:gd name="connsiteX13" fmla="*/ 1067665 w 1387187"/>
                <a:gd name="connsiteY13" fmla="*/ 719436 h 1445718"/>
                <a:gd name="connsiteX14" fmla="*/ 1265093 w 1387187"/>
                <a:gd name="connsiteY14" fmla="*/ 931150 h 1445718"/>
                <a:gd name="connsiteX15" fmla="*/ 1366622 w 1387187"/>
                <a:gd name="connsiteY15" fmla="*/ 1300244 h 1445718"/>
                <a:gd name="connsiteX16" fmla="*/ 1387187 w 1387187"/>
                <a:gd name="connsiteY16" fmla="*/ 1445718 h 1445718"/>
                <a:gd name="connsiteX0" fmla="*/ 1387187 w 1387187"/>
                <a:gd name="connsiteY0" fmla="*/ 1445718 h 1445718"/>
                <a:gd name="connsiteX1" fmla="*/ 0 w 1387187"/>
                <a:gd name="connsiteY1" fmla="*/ 1445284 h 1445718"/>
                <a:gd name="connsiteX2" fmla="*/ 19916 w 1387187"/>
                <a:gd name="connsiteY2" fmla="*/ 1295049 h 1445718"/>
                <a:gd name="connsiteX3" fmla="*/ 123825 w 1387187"/>
                <a:gd name="connsiteY3" fmla="*/ 931367 h 1445718"/>
                <a:gd name="connsiteX4" fmla="*/ 342034 w 1387187"/>
                <a:gd name="connsiteY4" fmla="*/ 723549 h 1445718"/>
                <a:gd name="connsiteX5" fmla="*/ 522360 w 1387187"/>
                <a:gd name="connsiteY5" fmla="*/ 662069 h 1445718"/>
                <a:gd name="connsiteX6" fmla="*/ 456334 w 1387187"/>
                <a:gd name="connsiteY6" fmla="*/ 578076 h 1445718"/>
                <a:gd name="connsiteX7" fmla="*/ 456334 w 1387187"/>
                <a:gd name="connsiteY7" fmla="*/ 307912 h 1445718"/>
                <a:gd name="connsiteX8" fmla="*/ 605705 w 1387187"/>
                <a:gd name="connsiteY8" fmla="*/ 41429 h 1445718"/>
                <a:gd name="connsiteX9" fmla="*/ 886691 w 1387187"/>
                <a:gd name="connsiteY9" fmla="*/ 42295 h 1445718"/>
                <a:gd name="connsiteX10" fmla="*/ 1038225 w 1387187"/>
                <a:gd name="connsiteY10" fmla="*/ 359867 h 1445718"/>
                <a:gd name="connsiteX11" fmla="*/ 996661 w 1387187"/>
                <a:gd name="connsiteY11" fmla="*/ 588467 h 1445718"/>
                <a:gd name="connsiteX12" fmla="*/ 927388 w 1387187"/>
                <a:gd name="connsiteY12" fmla="*/ 667481 h 1445718"/>
                <a:gd name="connsiteX13" fmla="*/ 1067665 w 1387187"/>
                <a:gd name="connsiteY13" fmla="*/ 719436 h 1445718"/>
                <a:gd name="connsiteX14" fmla="*/ 1265093 w 1387187"/>
                <a:gd name="connsiteY14" fmla="*/ 931150 h 1445718"/>
                <a:gd name="connsiteX15" fmla="*/ 1366622 w 1387187"/>
                <a:gd name="connsiteY15" fmla="*/ 1300244 h 1445718"/>
                <a:gd name="connsiteX16" fmla="*/ 1387187 w 1387187"/>
                <a:gd name="connsiteY16" fmla="*/ 1445718 h 1445718"/>
                <a:gd name="connsiteX0" fmla="*/ 1387187 w 1387187"/>
                <a:gd name="connsiteY0" fmla="*/ 1445718 h 1445718"/>
                <a:gd name="connsiteX1" fmla="*/ 0 w 1387187"/>
                <a:gd name="connsiteY1" fmla="*/ 1445284 h 1445718"/>
                <a:gd name="connsiteX2" fmla="*/ 19916 w 1387187"/>
                <a:gd name="connsiteY2" fmla="*/ 1295049 h 1445718"/>
                <a:gd name="connsiteX3" fmla="*/ 123825 w 1387187"/>
                <a:gd name="connsiteY3" fmla="*/ 931367 h 1445718"/>
                <a:gd name="connsiteX4" fmla="*/ 342034 w 1387187"/>
                <a:gd name="connsiteY4" fmla="*/ 723549 h 1445718"/>
                <a:gd name="connsiteX5" fmla="*/ 522360 w 1387187"/>
                <a:gd name="connsiteY5" fmla="*/ 662069 h 1445718"/>
                <a:gd name="connsiteX6" fmla="*/ 453953 w 1387187"/>
                <a:gd name="connsiteY6" fmla="*/ 551882 h 1445718"/>
                <a:gd name="connsiteX7" fmla="*/ 456334 w 1387187"/>
                <a:gd name="connsiteY7" fmla="*/ 307912 h 1445718"/>
                <a:gd name="connsiteX8" fmla="*/ 605705 w 1387187"/>
                <a:gd name="connsiteY8" fmla="*/ 41429 h 1445718"/>
                <a:gd name="connsiteX9" fmla="*/ 886691 w 1387187"/>
                <a:gd name="connsiteY9" fmla="*/ 42295 h 1445718"/>
                <a:gd name="connsiteX10" fmla="*/ 1038225 w 1387187"/>
                <a:gd name="connsiteY10" fmla="*/ 359867 h 1445718"/>
                <a:gd name="connsiteX11" fmla="*/ 996661 w 1387187"/>
                <a:gd name="connsiteY11" fmla="*/ 588467 h 1445718"/>
                <a:gd name="connsiteX12" fmla="*/ 927388 w 1387187"/>
                <a:gd name="connsiteY12" fmla="*/ 667481 h 1445718"/>
                <a:gd name="connsiteX13" fmla="*/ 1067665 w 1387187"/>
                <a:gd name="connsiteY13" fmla="*/ 719436 h 1445718"/>
                <a:gd name="connsiteX14" fmla="*/ 1265093 w 1387187"/>
                <a:gd name="connsiteY14" fmla="*/ 931150 h 1445718"/>
                <a:gd name="connsiteX15" fmla="*/ 1366622 w 1387187"/>
                <a:gd name="connsiteY15" fmla="*/ 1300244 h 1445718"/>
                <a:gd name="connsiteX16" fmla="*/ 1387187 w 1387187"/>
                <a:gd name="connsiteY16" fmla="*/ 1445718 h 1445718"/>
                <a:gd name="connsiteX0" fmla="*/ 1387187 w 1387187"/>
                <a:gd name="connsiteY0" fmla="*/ 1445718 h 1445718"/>
                <a:gd name="connsiteX1" fmla="*/ 0 w 1387187"/>
                <a:gd name="connsiteY1" fmla="*/ 1445284 h 1445718"/>
                <a:gd name="connsiteX2" fmla="*/ 19916 w 1387187"/>
                <a:gd name="connsiteY2" fmla="*/ 1295049 h 1445718"/>
                <a:gd name="connsiteX3" fmla="*/ 123825 w 1387187"/>
                <a:gd name="connsiteY3" fmla="*/ 931367 h 1445718"/>
                <a:gd name="connsiteX4" fmla="*/ 342034 w 1387187"/>
                <a:gd name="connsiteY4" fmla="*/ 723549 h 1445718"/>
                <a:gd name="connsiteX5" fmla="*/ 522360 w 1387187"/>
                <a:gd name="connsiteY5" fmla="*/ 662069 h 1445718"/>
                <a:gd name="connsiteX6" fmla="*/ 453953 w 1387187"/>
                <a:gd name="connsiteY6" fmla="*/ 551882 h 1445718"/>
                <a:gd name="connsiteX7" fmla="*/ 456334 w 1387187"/>
                <a:gd name="connsiteY7" fmla="*/ 307912 h 1445718"/>
                <a:gd name="connsiteX8" fmla="*/ 605705 w 1387187"/>
                <a:gd name="connsiteY8" fmla="*/ 41429 h 1445718"/>
                <a:gd name="connsiteX9" fmla="*/ 886691 w 1387187"/>
                <a:gd name="connsiteY9" fmla="*/ 42295 h 1445718"/>
                <a:gd name="connsiteX10" fmla="*/ 1038225 w 1387187"/>
                <a:gd name="connsiteY10" fmla="*/ 359867 h 1445718"/>
                <a:gd name="connsiteX11" fmla="*/ 996661 w 1387187"/>
                <a:gd name="connsiteY11" fmla="*/ 588467 h 1445718"/>
                <a:gd name="connsiteX12" fmla="*/ 927388 w 1387187"/>
                <a:gd name="connsiteY12" fmla="*/ 667481 h 1445718"/>
                <a:gd name="connsiteX13" fmla="*/ 1067665 w 1387187"/>
                <a:gd name="connsiteY13" fmla="*/ 719436 h 1445718"/>
                <a:gd name="connsiteX14" fmla="*/ 1265093 w 1387187"/>
                <a:gd name="connsiteY14" fmla="*/ 931150 h 1445718"/>
                <a:gd name="connsiteX15" fmla="*/ 1366622 w 1387187"/>
                <a:gd name="connsiteY15" fmla="*/ 1300244 h 1445718"/>
                <a:gd name="connsiteX16" fmla="*/ 1387187 w 1387187"/>
                <a:gd name="connsiteY16" fmla="*/ 1445718 h 1445718"/>
                <a:gd name="connsiteX0" fmla="*/ 1387187 w 1387187"/>
                <a:gd name="connsiteY0" fmla="*/ 1445718 h 1445718"/>
                <a:gd name="connsiteX1" fmla="*/ 0 w 1387187"/>
                <a:gd name="connsiteY1" fmla="*/ 1445284 h 1445718"/>
                <a:gd name="connsiteX2" fmla="*/ 19916 w 1387187"/>
                <a:gd name="connsiteY2" fmla="*/ 1295049 h 1445718"/>
                <a:gd name="connsiteX3" fmla="*/ 123825 w 1387187"/>
                <a:gd name="connsiteY3" fmla="*/ 931367 h 1445718"/>
                <a:gd name="connsiteX4" fmla="*/ 342034 w 1387187"/>
                <a:gd name="connsiteY4" fmla="*/ 723549 h 1445718"/>
                <a:gd name="connsiteX5" fmla="*/ 522360 w 1387187"/>
                <a:gd name="connsiteY5" fmla="*/ 662069 h 1445718"/>
                <a:gd name="connsiteX6" fmla="*/ 453953 w 1387187"/>
                <a:gd name="connsiteY6" fmla="*/ 551882 h 1445718"/>
                <a:gd name="connsiteX7" fmla="*/ 484909 w 1387187"/>
                <a:gd name="connsiteY7" fmla="*/ 260287 h 1445718"/>
                <a:gd name="connsiteX8" fmla="*/ 605705 w 1387187"/>
                <a:gd name="connsiteY8" fmla="*/ 41429 h 1445718"/>
                <a:gd name="connsiteX9" fmla="*/ 886691 w 1387187"/>
                <a:gd name="connsiteY9" fmla="*/ 42295 h 1445718"/>
                <a:gd name="connsiteX10" fmla="*/ 1038225 w 1387187"/>
                <a:gd name="connsiteY10" fmla="*/ 359867 h 1445718"/>
                <a:gd name="connsiteX11" fmla="*/ 996661 w 1387187"/>
                <a:gd name="connsiteY11" fmla="*/ 588467 h 1445718"/>
                <a:gd name="connsiteX12" fmla="*/ 927388 w 1387187"/>
                <a:gd name="connsiteY12" fmla="*/ 667481 h 1445718"/>
                <a:gd name="connsiteX13" fmla="*/ 1067665 w 1387187"/>
                <a:gd name="connsiteY13" fmla="*/ 719436 h 1445718"/>
                <a:gd name="connsiteX14" fmla="*/ 1265093 w 1387187"/>
                <a:gd name="connsiteY14" fmla="*/ 931150 h 1445718"/>
                <a:gd name="connsiteX15" fmla="*/ 1366622 w 1387187"/>
                <a:gd name="connsiteY15" fmla="*/ 1300244 h 1445718"/>
                <a:gd name="connsiteX16" fmla="*/ 1387187 w 1387187"/>
                <a:gd name="connsiteY16" fmla="*/ 1445718 h 1445718"/>
                <a:gd name="connsiteX0" fmla="*/ 1387187 w 1387187"/>
                <a:gd name="connsiteY0" fmla="*/ 1445718 h 1445718"/>
                <a:gd name="connsiteX1" fmla="*/ 0 w 1387187"/>
                <a:gd name="connsiteY1" fmla="*/ 1445284 h 1445718"/>
                <a:gd name="connsiteX2" fmla="*/ 19916 w 1387187"/>
                <a:gd name="connsiteY2" fmla="*/ 1295049 h 1445718"/>
                <a:gd name="connsiteX3" fmla="*/ 123825 w 1387187"/>
                <a:gd name="connsiteY3" fmla="*/ 931367 h 1445718"/>
                <a:gd name="connsiteX4" fmla="*/ 342034 w 1387187"/>
                <a:gd name="connsiteY4" fmla="*/ 723549 h 1445718"/>
                <a:gd name="connsiteX5" fmla="*/ 522360 w 1387187"/>
                <a:gd name="connsiteY5" fmla="*/ 662069 h 1445718"/>
                <a:gd name="connsiteX6" fmla="*/ 453953 w 1387187"/>
                <a:gd name="connsiteY6" fmla="*/ 551882 h 1445718"/>
                <a:gd name="connsiteX7" fmla="*/ 473003 w 1387187"/>
                <a:gd name="connsiteY7" fmla="*/ 253143 h 1445718"/>
                <a:gd name="connsiteX8" fmla="*/ 605705 w 1387187"/>
                <a:gd name="connsiteY8" fmla="*/ 41429 h 1445718"/>
                <a:gd name="connsiteX9" fmla="*/ 886691 w 1387187"/>
                <a:gd name="connsiteY9" fmla="*/ 42295 h 1445718"/>
                <a:gd name="connsiteX10" fmla="*/ 1038225 w 1387187"/>
                <a:gd name="connsiteY10" fmla="*/ 359867 h 1445718"/>
                <a:gd name="connsiteX11" fmla="*/ 996661 w 1387187"/>
                <a:gd name="connsiteY11" fmla="*/ 588467 h 1445718"/>
                <a:gd name="connsiteX12" fmla="*/ 927388 w 1387187"/>
                <a:gd name="connsiteY12" fmla="*/ 667481 h 1445718"/>
                <a:gd name="connsiteX13" fmla="*/ 1067665 w 1387187"/>
                <a:gd name="connsiteY13" fmla="*/ 719436 h 1445718"/>
                <a:gd name="connsiteX14" fmla="*/ 1265093 w 1387187"/>
                <a:gd name="connsiteY14" fmla="*/ 931150 h 1445718"/>
                <a:gd name="connsiteX15" fmla="*/ 1366622 w 1387187"/>
                <a:gd name="connsiteY15" fmla="*/ 1300244 h 1445718"/>
                <a:gd name="connsiteX16" fmla="*/ 1387187 w 1387187"/>
                <a:gd name="connsiteY16" fmla="*/ 1445718 h 1445718"/>
                <a:gd name="connsiteX0" fmla="*/ 1387187 w 1387187"/>
                <a:gd name="connsiteY0" fmla="*/ 1445718 h 1445718"/>
                <a:gd name="connsiteX1" fmla="*/ 0 w 1387187"/>
                <a:gd name="connsiteY1" fmla="*/ 1445284 h 1445718"/>
                <a:gd name="connsiteX2" fmla="*/ 19916 w 1387187"/>
                <a:gd name="connsiteY2" fmla="*/ 1295049 h 1445718"/>
                <a:gd name="connsiteX3" fmla="*/ 123825 w 1387187"/>
                <a:gd name="connsiteY3" fmla="*/ 931367 h 1445718"/>
                <a:gd name="connsiteX4" fmla="*/ 342034 w 1387187"/>
                <a:gd name="connsiteY4" fmla="*/ 723549 h 1445718"/>
                <a:gd name="connsiteX5" fmla="*/ 489022 w 1387187"/>
                <a:gd name="connsiteY5" fmla="*/ 662069 h 1445718"/>
                <a:gd name="connsiteX6" fmla="*/ 453953 w 1387187"/>
                <a:gd name="connsiteY6" fmla="*/ 551882 h 1445718"/>
                <a:gd name="connsiteX7" fmla="*/ 473003 w 1387187"/>
                <a:gd name="connsiteY7" fmla="*/ 253143 h 1445718"/>
                <a:gd name="connsiteX8" fmla="*/ 605705 w 1387187"/>
                <a:gd name="connsiteY8" fmla="*/ 41429 h 1445718"/>
                <a:gd name="connsiteX9" fmla="*/ 886691 w 1387187"/>
                <a:gd name="connsiteY9" fmla="*/ 42295 h 1445718"/>
                <a:gd name="connsiteX10" fmla="*/ 1038225 w 1387187"/>
                <a:gd name="connsiteY10" fmla="*/ 359867 h 1445718"/>
                <a:gd name="connsiteX11" fmla="*/ 996661 w 1387187"/>
                <a:gd name="connsiteY11" fmla="*/ 588467 h 1445718"/>
                <a:gd name="connsiteX12" fmla="*/ 927388 w 1387187"/>
                <a:gd name="connsiteY12" fmla="*/ 667481 h 1445718"/>
                <a:gd name="connsiteX13" fmla="*/ 1067665 w 1387187"/>
                <a:gd name="connsiteY13" fmla="*/ 719436 h 1445718"/>
                <a:gd name="connsiteX14" fmla="*/ 1265093 w 1387187"/>
                <a:gd name="connsiteY14" fmla="*/ 931150 h 1445718"/>
                <a:gd name="connsiteX15" fmla="*/ 1366622 w 1387187"/>
                <a:gd name="connsiteY15" fmla="*/ 1300244 h 1445718"/>
                <a:gd name="connsiteX16" fmla="*/ 1387187 w 1387187"/>
                <a:gd name="connsiteY16" fmla="*/ 1445718 h 1445718"/>
                <a:gd name="connsiteX0" fmla="*/ 1387187 w 1387187"/>
                <a:gd name="connsiteY0" fmla="*/ 1445718 h 1445718"/>
                <a:gd name="connsiteX1" fmla="*/ 0 w 1387187"/>
                <a:gd name="connsiteY1" fmla="*/ 1445284 h 1445718"/>
                <a:gd name="connsiteX2" fmla="*/ 19916 w 1387187"/>
                <a:gd name="connsiteY2" fmla="*/ 1295049 h 1445718"/>
                <a:gd name="connsiteX3" fmla="*/ 123825 w 1387187"/>
                <a:gd name="connsiteY3" fmla="*/ 931367 h 1445718"/>
                <a:gd name="connsiteX4" fmla="*/ 342034 w 1387187"/>
                <a:gd name="connsiteY4" fmla="*/ 723549 h 1445718"/>
                <a:gd name="connsiteX5" fmla="*/ 489022 w 1387187"/>
                <a:gd name="connsiteY5" fmla="*/ 662069 h 1445718"/>
                <a:gd name="connsiteX6" fmla="*/ 434903 w 1387187"/>
                <a:gd name="connsiteY6" fmla="*/ 549501 h 1445718"/>
                <a:gd name="connsiteX7" fmla="*/ 473003 w 1387187"/>
                <a:gd name="connsiteY7" fmla="*/ 253143 h 1445718"/>
                <a:gd name="connsiteX8" fmla="*/ 605705 w 1387187"/>
                <a:gd name="connsiteY8" fmla="*/ 41429 h 1445718"/>
                <a:gd name="connsiteX9" fmla="*/ 886691 w 1387187"/>
                <a:gd name="connsiteY9" fmla="*/ 42295 h 1445718"/>
                <a:gd name="connsiteX10" fmla="*/ 1038225 w 1387187"/>
                <a:gd name="connsiteY10" fmla="*/ 359867 h 1445718"/>
                <a:gd name="connsiteX11" fmla="*/ 996661 w 1387187"/>
                <a:gd name="connsiteY11" fmla="*/ 588467 h 1445718"/>
                <a:gd name="connsiteX12" fmla="*/ 927388 w 1387187"/>
                <a:gd name="connsiteY12" fmla="*/ 667481 h 1445718"/>
                <a:gd name="connsiteX13" fmla="*/ 1067665 w 1387187"/>
                <a:gd name="connsiteY13" fmla="*/ 719436 h 1445718"/>
                <a:gd name="connsiteX14" fmla="*/ 1265093 w 1387187"/>
                <a:gd name="connsiteY14" fmla="*/ 931150 h 1445718"/>
                <a:gd name="connsiteX15" fmla="*/ 1366622 w 1387187"/>
                <a:gd name="connsiteY15" fmla="*/ 1300244 h 1445718"/>
                <a:gd name="connsiteX16" fmla="*/ 1387187 w 1387187"/>
                <a:gd name="connsiteY16" fmla="*/ 1445718 h 1445718"/>
                <a:gd name="connsiteX0" fmla="*/ 1387187 w 1387187"/>
                <a:gd name="connsiteY0" fmla="*/ 1445718 h 1445718"/>
                <a:gd name="connsiteX1" fmla="*/ 0 w 1387187"/>
                <a:gd name="connsiteY1" fmla="*/ 1445284 h 1445718"/>
                <a:gd name="connsiteX2" fmla="*/ 19916 w 1387187"/>
                <a:gd name="connsiteY2" fmla="*/ 1295049 h 1445718"/>
                <a:gd name="connsiteX3" fmla="*/ 123825 w 1387187"/>
                <a:gd name="connsiteY3" fmla="*/ 931367 h 1445718"/>
                <a:gd name="connsiteX4" fmla="*/ 342034 w 1387187"/>
                <a:gd name="connsiteY4" fmla="*/ 723549 h 1445718"/>
                <a:gd name="connsiteX5" fmla="*/ 489022 w 1387187"/>
                <a:gd name="connsiteY5" fmla="*/ 662069 h 1445718"/>
                <a:gd name="connsiteX6" fmla="*/ 434903 w 1387187"/>
                <a:gd name="connsiteY6" fmla="*/ 549501 h 1445718"/>
                <a:gd name="connsiteX7" fmla="*/ 449190 w 1387187"/>
                <a:gd name="connsiteY7" fmla="*/ 248381 h 1445718"/>
                <a:gd name="connsiteX8" fmla="*/ 605705 w 1387187"/>
                <a:gd name="connsiteY8" fmla="*/ 41429 h 1445718"/>
                <a:gd name="connsiteX9" fmla="*/ 886691 w 1387187"/>
                <a:gd name="connsiteY9" fmla="*/ 42295 h 1445718"/>
                <a:gd name="connsiteX10" fmla="*/ 1038225 w 1387187"/>
                <a:gd name="connsiteY10" fmla="*/ 359867 h 1445718"/>
                <a:gd name="connsiteX11" fmla="*/ 996661 w 1387187"/>
                <a:gd name="connsiteY11" fmla="*/ 588467 h 1445718"/>
                <a:gd name="connsiteX12" fmla="*/ 927388 w 1387187"/>
                <a:gd name="connsiteY12" fmla="*/ 667481 h 1445718"/>
                <a:gd name="connsiteX13" fmla="*/ 1067665 w 1387187"/>
                <a:gd name="connsiteY13" fmla="*/ 719436 h 1445718"/>
                <a:gd name="connsiteX14" fmla="*/ 1265093 w 1387187"/>
                <a:gd name="connsiteY14" fmla="*/ 931150 h 1445718"/>
                <a:gd name="connsiteX15" fmla="*/ 1366622 w 1387187"/>
                <a:gd name="connsiteY15" fmla="*/ 1300244 h 1445718"/>
                <a:gd name="connsiteX16" fmla="*/ 1387187 w 1387187"/>
                <a:gd name="connsiteY16" fmla="*/ 1445718 h 1445718"/>
                <a:gd name="connsiteX0" fmla="*/ 1387187 w 1387187"/>
                <a:gd name="connsiteY0" fmla="*/ 1447125 h 1447125"/>
                <a:gd name="connsiteX1" fmla="*/ 0 w 1387187"/>
                <a:gd name="connsiteY1" fmla="*/ 1446691 h 1447125"/>
                <a:gd name="connsiteX2" fmla="*/ 19916 w 1387187"/>
                <a:gd name="connsiteY2" fmla="*/ 1296456 h 1447125"/>
                <a:gd name="connsiteX3" fmla="*/ 123825 w 1387187"/>
                <a:gd name="connsiteY3" fmla="*/ 932774 h 1447125"/>
                <a:gd name="connsiteX4" fmla="*/ 342034 w 1387187"/>
                <a:gd name="connsiteY4" fmla="*/ 724956 h 1447125"/>
                <a:gd name="connsiteX5" fmla="*/ 489022 w 1387187"/>
                <a:gd name="connsiteY5" fmla="*/ 663476 h 1447125"/>
                <a:gd name="connsiteX6" fmla="*/ 434903 w 1387187"/>
                <a:gd name="connsiteY6" fmla="*/ 550908 h 1447125"/>
                <a:gd name="connsiteX7" fmla="*/ 449190 w 1387187"/>
                <a:gd name="connsiteY7" fmla="*/ 249788 h 1447125"/>
                <a:gd name="connsiteX8" fmla="*/ 567605 w 1387187"/>
                <a:gd name="connsiteY8" fmla="*/ 40455 h 1447125"/>
                <a:gd name="connsiteX9" fmla="*/ 886691 w 1387187"/>
                <a:gd name="connsiteY9" fmla="*/ 43702 h 1447125"/>
                <a:gd name="connsiteX10" fmla="*/ 1038225 w 1387187"/>
                <a:gd name="connsiteY10" fmla="*/ 361274 h 1447125"/>
                <a:gd name="connsiteX11" fmla="*/ 996661 w 1387187"/>
                <a:gd name="connsiteY11" fmla="*/ 589874 h 1447125"/>
                <a:gd name="connsiteX12" fmla="*/ 927388 w 1387187"/>
                <a:gd name="connsiteY12" fmla="*/ 668888 h 1447125"/>
                <a:gd name="connsiteX13" fmla="*/ 1067665 w 1387187"/>
                <a:gd name="connsiteY13" fmla="*/ 720843 h 1447125"/>
                <a:gd name="connsiteX14" fmla="*/ 1265093 w 1387187"/>
                <a:gd name="connsiteY14" fmla="*/ 932557 h 1447125"/>
                <a:gd name="connsiteX15" fmla="*/ 1366622 w 1387187"/>
                <a:gd name="connsiteY15" fmla="*/ 1301651 h 1447125"/>
                <a:gd name="connsiteX16" fmla="*/ 1387187 w 1387187"/>
                <a:gd name="connsiteY16" fmla="*/ 1447125 h 1447125"/>
                <a:gd name="connsiteX0" fmla="*/ 1387187 w 1387187"/>
                <a:gd name="connsiteY0" fmla="*/ 1450594 h 1450594"/>
                <a:gd name="connsiteX1" fmla="*/ 0 w 1387187"/>
                <a:gd name="connsiteY1" fmla="*/ 1450160 h 1450594"/>
                <a:gd name="connsiteX2" fmla="*/ 19916 w 1387187"/>
                <a:gd name="connsiteY2" fmla="*/ 1299925 h 1450594"/>
                <a:gd name="connsiteX3" fmla="*/ 123825 w 1387187"/>
                <a:gd name="connsiteY3" fmla="*/ 936243 h 1450594"/>
                <a:gd name="connsiteX4" fmla="*/ 342034 w 1387187"/>
                <a:gd name="connsiteY4" fmla="*/ 728425 h 1450594"/>
                <a:gd name="connsiteX5" fmla="*/ 489022 w 1387187"/>
                <a:gd name="connsiteY5" fmla="*/ 666945 h 1450594"/>
                <a:gd name="connsiteX6" fmla="*/ 434903 w 1387187"/>
                <a:gd name="connsiteY6" fmla="*/ 554377 h 1450594"/>
                <a:gd name="connsiteX7" fmla="*/ 449190 w 1387187"/>
                <a:gd name="connsiteY7" fmla="*/ 253257 h 1450594"/>
                <a:gd name="connsiteX8" fmla="*/ 567605 w 1387187"/>
                <a:gd name="connsiteY8" fmla="*/ 43924 h 1450594"/>
                <a:gd name="connsiteX9" fmla="*/ 862879 w 1387187"/>
                <a:gd name="connsiteY9" fmla="*/ 40027 h 1450594"/>
                <a:gd name="connsiteX10" fmla="*/ 1038225 w 1387187"/>
                <a:gd name="connsiteY10" fmla="*/ 364743 h 1450594"/>
                <a:gd name="connsiteX11" fmla="*/ 996661 w 1387187"/>
                <a:gd name="connsiteY11" fmla="*/ 593343 h 1450594"/>
                <a:gd name="connsiteX12" fmla="*/ 927388 w 1387187"/>
                <a:gd name="connsiteY12" fmla="*/ 672357 h 1450594"/>
                <a:gd name="connsiteX13" fmla="*/ 1067665 w 1387187"/>
                <a:gd name="connsiteY13" fmla="*/ 724312 h 1450594"/>
                <a:gd name="connsiteX14" fmla="*/ 1265093 w 1387187"/>
                <a:gd name="connsiteY14" fmla="*/ 936026 h 1450594"/>
                <a:gd name="connsiteX15" fmla="*/ 1366622 w 1387187"/>
                <a:gd name="connsiteY15" fmla="*/ 1305120 h 1450594"/>
                <a:gd name="connsiteX16" fmla="*/ 1387187 w 1387187"/>
                <a:gd name="connsiteY16" fmla="*/ 1450594 h 1450594"/>
                <a:gd name="connsiteX0" fmla="*/ 1387187 w 1387187"/>
                <a:gd name="connsiteY0" fmla="*/ 1443705 h 1443705"/>
                <a:gd name="connsiteX1" fmla="*/ 0 w 1387187"/>
                <a:gd name="connsiteY1" fmla="*/ 1443271 h 1443705"/>
                <a:gd name="connsiteX2" fmla="*/ 19916 w 1387187"/>
                <a:gd name="connsiteY2" fmla="*/ 1293036 h 1443705"/>
                <a:gd name="connsiteX3" fmla="*/ 123825 w 1387187"/>
                <a:gd name="connsiteY3" fmla="*/ 929354 h 1443705"/>
                <a:gd name="connsiteX4" fmla="*/ 342034 w 1387187"/>
                <a:gd name="connsiteY4" fmla="*/ 721536 h 1443705"/>
                <a:gd name="connsiteX5" fmla="*/ 489022 w 1387187"/>
                <a:gd name="connsiteY5" fmla="*/ 660056 h 1443705"/>
                <a:gd name="connsiteX6" fmla="*/ 434903 w 1387187"/>
                <a:gd name="connsiteY6" fmla="*/ 547488 h 1443705"/>
                <a:gd name="connsiteX7" fmla="*/ 449190 w 1387187"/>
                <a:gd name="connsiteY7" fmla="*/ 246368 h 1443705"/>
                <a:gd name="connsiteX8" fmla="*/ 567605 w 1387187"/>
                <a:gd name="connsiteY8" fmla="*/ 37035 h 1443705"/>
                <a:gd name="connsiteX9" fmla="*/ 862879 w 1387187"/>
                <a:gd name="connsiteY9" fmla="*/ 33138 h 1443705"/>
                <a:gd name="connsiteX10" fmla="*/ 981075 w 1387187"/>
                <a:gd name="connsiteY10" fmla="*/ 243554 h 1443705"/>
                <a:gd name="connsiteX11" fmla="*/ 996661 w 1387187"/>
                <a:gd name="connsiteY11" fmla="*/ 586454 h 1443705"/>
                <a:gd name="connsiteX12" fmla="*/ 927388 w 1387187"/>
                <a:gd name="connsiteY12" fmla="*/ 665468 h 1443705"/>
                <a:gd name="connsiteX13" fmla="*/ 1067665 w 1387187"/>
                <a:gd name="connsiteY13" fmla="*/ 717423 h 1443705"/>
                <a:gd name="connsiteX14" fmla="*/ 1265093 w 1387187"/>
                <a:gd name="connsiteY14" fmla="*/ 929137 h 1443705"/>
                <a:gd name="connsiteX15" fmla="*/ 1366622 w 1387187"/>
                <a:gd name="connsiteY15" fmla="*/ 1298231 h 1443705"/>
                <a:gd name="connsiteX16" fmla="*/ 1387187 w 1387187"/>
                <a:gd name="connsiteY16" fmla="*/ 1443705 h 1443705"/>
                <a:gd name="connsiteX0" fmla="*/ 1387187 w 1387187"/>
                <a:gd name="connsiteY0" fmla="*/ 1444112 h 1444112"/>
                <a:gd name="connsiteX1" fmla="*/ 0 w 1387187"/>
                <a:gd name="connsiteY1" fmla="*/ 1443678 h 1444112"/>
                <a:gd name="connsiteX2" fmla="*/ 19916 w 1387187"/>
                <a:gd name="connsiteY2" fmla="*/ 1293443 h 1444112"/>
                <a:gd name="connsiteX3" fmla="*/ 123825 w 1387187"/>
                <a:gd name="connsiteY3" fmla="*/ 929761 h 1444112"/>
                <a:gd name="connsiteX4" fmla="*/ 342034 w 1387187"/>
                <a:gd name="connsiteY4" fmla="*/ 721943 h 1444112"/>
                <a:gd name="connsiteX5" fmla="*/ 489022 w 1387187"/>
                <a:gd name="connsiteY5" fmla="*/ 660463 h 1444112"/>
                <a:gd name="connsiteX6" fmla="*/ 434903 w 1387187"/>
                <a:gd name="connsiteY6" fmla="*/ 547895 h 1444112"/>
                <a:gd name="connsiteX7" fmla="*/ 449190 w 1387187"/>
                <a:gd name="connsiteY7" fmla="*/ 246775 h 1444112"/>
                <a:gd name="connsiteX8" fmla="*/ 567605 w 1387187"/>
                <a:gd name="connsiteY8" fmla="*/ 37442 h 1444112"/>
                <a:gd name="connsiteX9" fmla="*/ 862879 w 1387187"/>
                <a:gd name="connsiteY9" fmla="*/ 33545 h 1444112"/>
                <a:gd name="connsiteX10" fmla="*/ 952500 w 1387187"/>
                <a:gd name="connsiteY10" fmla="*/ 251105 h 1444112"/>
                <a:gd name="connsiteX11" fmla="*/ 996661 w 1387187"/>
                <a:gd name="connsiteY11" fmla="*/ 586861 h 1444112"/>
                <a:gd name="connsiteX12" fmla="*/ 927388 w 1387187"/>
                <a:gd name="connsiteY12" fmla="*/ 665875 h 1444112"/>
                <a:gd name="connsiteX13" fmla="*/ 1067665 w 1387187"/>
                <a:gd name="connsiteY13" fmla="*/ 717830 h 1444112"/>
                <a:gd name="connsiteX14" fmla="*/ 1265093 w 1387187"/>
                <a:gd name="connsiteY14" fmla="*/ 929544 h 1444112"/>
                <a:gd name="connsiteX15" fmla="*/ 1366622 w 1387187"/>
                <a:gd name="connsiteY15" fmla="*/ 1298638 h 1444112"/>
                <a:gd name="connsiteX16" fmla="*/ 1387187 w 1387187"/>
                <a:gd name="connsiteY16" fmla="*/ 1444112 h 1444112"/>
                <a:gd name="connsiteX0" fmla="*/ 1387187 w 1387187"/>
                <a:gd name="connsiteY0" fmla="*/ 1444112 h 1444112"/>
                <a:gd name="connsiteX1" fmla="*/ 0 w 1387187"/>
                <a:gd name="connsiteY1" fmla="*/ 1443678 h 1444112"/>
                <a:gd name="connsiteX2" fmla="*/ 19916 w 1387187"/>
                <a:gd name="connsiteY2" fmla="*/ 1293443 h 1444112"/>
                <a:gd name="connsiteX3" fmla="*/ 123825 w 1387187"/>
                <a:gd name="connsiteY3" fmla="*/ 929761 h 1444112"/>
                <a:gd name="connsiteX4" fmla="*/ 342034 w 1387187"/>
                <a:gd name="connsiteY4" fmla="*/ 721943 h 1444112"/>
                <a:gd name="connsiteX5" fmla="*/ 489022 w 1387187"/>
                <a:gd name="connsiteY5" fmla="*/ 660463 h 1444112"/>
                <a:gd name="connsiteX6" fmla="*/ 434903 w 1387187"/>
                <a:gd name="connsiteY6" fmla="*/ 547895 h 1444112"/>
                <a:gd name="connsiteX7" fmla="*/ 449190 w 1387187"/>
                <a:gd name="connsiteY7" fmla="*/ 246775 h 1444112"/>
                <a:gd name="connsiteX8" fmla="*/ 567605 w 1387187"/>
                <a:gd name="connsiteY8" fmla="*/ 37442 h 1444112"/>
                <a:gd name="connsiteX9" fmla="*/ 862879 w 1387187"/>
                <a:gd name="connsiteY9" fmla="*/ 33545 h 1444112"/>
                <a:gd name="connsiteX10" fmla="*/ 952500 w 1387187"/>
                <a:gd name="connsiteY10" fmla="*/ 251105 h 1444112"/>
                <a:gd name="connsiteX11" fmla="*/ 956180 w 1387187"/>
                <a:gd name="connsiteY11" fmla="*/ 548761 h 1444112"/>
                <a:gd name="connsiteX12" fmla="*/ 927388 w 1387187"/>
                <a:gd name="connsiteY12" fmla="*/ 665875 h 1444112"/>
                <a:gd name="connsiteX13" fmla="*/ 1067665 w 1387187"/>
                <a:gd name="connsiteY13" fmla="*/ 717830 h 1444112"/>
                <a:gd name="connsiteX14" fmla="*/ 1265093 w 1387187"/>
                <a:gd name="connsiteY14" fmla="*/ 929544 h 1444112"/>
                <a:gd name="connsiteX15" fmla="*/ 1366622 w 1387187"/>
                <a:gd name="connsiteY15" fmla="*/ 1298638 h 1444112"/>
                <a:gd name="connsiteX16" fmla="*/ 1387187 w 1387187"/>
                <a:gd name="connsiteY16" fmla="*/ 1444112 h 1444112"/>
                <a:gd name="connsiteX0" fmla="*/ 1387187 w 1387187"/>
                <a:gd name="connsiteY0" fmla="*/ 1444112 h 1444112"/>
                <a:gd name="connsiteX1" fmla="*/ 0 w 1387187"/>
                <a:gd name="connsiteY1" fmla="*/ 1443678 h 1444112"/>
                <a:gd name="connsiteX2" fmla="*/ 19916 w 1387187"/>
                <a:gd name="connsiteY2" fmla="*/ 1293443 h 1444112"/>
                <a:gd name="connsiteX3" fmla="*/ 123825 w 1387187"/>
                <a:gd name="connsiteY3" fmla="*/ 929761 h 1444112"/>
                <a:gd name="connsiteX4" fmla="*/ 342034 w 1387187"/>
                <a:gd name="connsiteY4" fmla="*/ 721943 h 1444112"/>
                <a:gd name="connsiteX5" fmla="*/ 489022 w 1387187"/>
                <a:gd name="connsiteY5" fmla="*/ 660463 h 1444112"/>
                <a:gd name="connsiteX6" fmla="*/ 434903 w 1387187"/>
                <a:gd name="connsiteY6" fmla="*/ 547895 h 1444112"/>
                <a:gd name="connsiteX7" fmla="*/ 449190 w 1387187"/>
                <a:gd name="connsiteY7" fmla="*/ 246775 h 1444112"/>
                <a:gd name="connsiteX8" fmla="*/ 567605 w 1387187"/>
                <a:gd name="connsiteY8" fmla="*/ 37442 h 1444112"/>
                <a:gd name="connsiteX9" fmla="*/ 862879 w 1387187"/>
                <a:gd name="connsiteY9" fmla="*/ 33545 h 1444112"/>
                <a:gd name="connsiteX10" fmla="*/ 952500 w 1387187"/>
                <a:gd name="connsiteY10" fmla="*/ 251105 h 1444112"/>
                <a:gd name="connsiteX11" fmla="*/ 956180 w 1387187"/>
                <a:gd name="connsiteY11" fmla="*/ 548761 h 1444112"/>
                <a:gd name="connsiteX12" fmla="*/ 886906 w 1387187"/>
                <a:gd name="connsiteY12" fmla="*/ 665875 h 1444112"/>
                <a:gd name="connsiteX13" fmla="*/ 1067665 w 1387187"/>
                <a:gd name="connsiteY13" fmla="*/ 717830 h 1444112"/>
                <a:gd name="connsiteX14" fmla="*/ 1265093 w 1387187"/>
                <a:gd name="connsiteY14" fmla="*/ 929544 h 1444112"/>
                <a:gd name="connsiteX15" fmla="*/ 1366622 w 1387187"/>
                <a:gd name="connsiteY15" fmla="*/ 1298638 h 1444112"/>
                <a:gd name="connsiteX16" fmla="*/ 1387187 w 1387187"/>
                <a:gd name="connsiteY16" fmla="*/ 1444112 h 1444112"/>
                <a:gd name="connsiteX0" fmla="*/ 1387187 w 1387187"/>
                <a:gd name="connsiteY0" fmla="*/ 1444112 h 1444112"/>
                <a:gd name="connsiteX1" fmla="*/ 0 w 1387187"/>
                <a:gd name="connsiteY1" fmla="*/ 1443678 h 1444112"/>
                <a:gd name="connsiteX2" fmla="*/ 19916 w 1387187"/>
                <a:gd name="connsiteY2" fmla="*/ 1293443 h 1444112"/>
                <a:gd name="connsiteX3" fmla="*/ 123825 w 1387187"/>
                <a:gd name="connsiteY3" fmla="*/ 929761 h 1444112"/>
                <a:gd name="connsiteX4" fmla="*/ 342034 w 1387187"/>
                <a:gd name="connsiteY4" fmla="*/ 721943 h 1444112"/>
                <a:gd name="connsiteX5" fmla="*/ 489022 w 1387187"/>
                <a:gd name="connsiteY5" fmla="*/ 660463 h 1444112"/>
                <a:gd name="connsiteX6" fmla="*/ 434903 w 1387187"/>
                <a:gd name="connsiteY6" fmla="*/ 547895 h 1444112"/>
                <a:gd name="connsiteX7" fmla="*/ 439665 w 1387187"/>
                <a:gd name="connsiteY7" fmla="*/ 320593 h 1444112"/>
                <a:gd name="connsiteX8" fmla="*/ 567605 w 1387187"/>
                <a:gd name="connsiteY8" fmla="*/ 37442 h 1444112"/>
                <a:gd name="connsiteX9" fmla="*/ 862879 w 1387187"/>
                <a:gd name="connsiteY9" fmla="*/ 33545 h 1444112"/>
                <a:gd name="connsiteX10" fmla="*/ 952500 w 1387187"/>
                <a:gd name="connsiteY10" fmla="*/ 251105 h 1444112"/>
                <a:gd name="connsiteX11" fmla="*/ 956180 w 1387187"/>
                <a:gd name="connsiteY11" fmla="*/ 548761 h 1444112"/>
                <a:gd name="connsiteX12" fmla="*/ 886906 w 1387187"/>
                <a:gd name="connsiteY12" fmla="*/ 665875 h 1444112"/>
                <a:gd name="connsiteX13" fmla="*/ 1067665 w 1387187"/>
                <a:gd name="connsiteY13" fmla="*/ 717830 h 1444112"/>
                <a:gd name="connsiteX14" fmla="*/ 1265093 w 1387187"/>
                <a:gd name="connsiteY14" fmla="*/ 929544 h 1444112"/>
                <a:gd name="connsiteX15" fmla="*/ 1366622 w 1387187"/>
                <a:gd name="connsiteY15" fmla="*/ 1298638 h 1444112"/>
                <a:gd name="connsiteX16" fmla="*/ 1387187 w 1387187"/>
                <a:gd name="connsiteY16" fmla="*/ 1444112 h 1444112"/>
                <a:gd name="connsiteX0" fmla="*/ 1387187 w 1387187"/>
                <a:gd name="connsiteY0" fmla="*/ 1414870 h 1414870"/>
                <a:gd name="connsiteX1" fmla="*/ 0 w 1387187"/>
                <a:gd name="connsiteY1" fmla="*/ 1414436 h 1414870"/>
                <a:gd name="connsiteX2" fmla="*/ 19916 w 1387187"/>
                <a:gd name="connsiteY2" fmla="*/ 1264201 h 1414870"/>
                <a:gd name="connsiteX3" fmla="*/ 123825 w 1387187"/>
                <a:gd name="connsiteY3" fmla="*/ 900519 h 1414870"/>
                <a:gd name="connsiteX4" fmla="*/ 342034 w 1387187"/>
                <a:gd name="connsiteY4" fmla="*/ 692701 h 1414870"/>
                <a:gd name="connsiteX5" fmla="*/ 489022 w 1387187"/>
                <a:gd name="connsiteY5" fmla="*/ 631221 h 1414870"/>
                <a:gd name="connsiteX6" fmla="*/ 434903 w 1387187"/>
                <a:gd name="connsiteY6" fmla="*/ 518653 h 1414870"/>
                <a:gd name="connsiteX7" fmla="*/ 439665 w 1387187"/>
                <a:gd name="connsiteY7" fmla="*/ 291351 h 1414870"/>
                <a:gd name="connsiteX8" fmla="*/ 548555 w 1387187"/>
                <a:gd name="connsiteY8" fmla="*/ 98688 h 1414870"/>
                <a:gd name="connsiteX9" fmla="*/ 862879 w 1387187"/>
                <a:gd name="connsiteY9" fmla="*/ 4303 h 1414870"/>
                <a:gd name="connsiteX10" fmla="*/ 952500 w 1387187"/>
                <a:gd name="connsiteY10" fmla="*/ 221863 h 1414870"/>
                <a:gd name="connsiteX11" fmla="*/ 956180 w 1387187"/>
                <a:gd name="connsiteY11" fmla="*/ 519519 h 1414870"/>
                <a:gd name="connsiteX12" fmla="*/ 886906 w 1387187"/>
                <a:gd name="connsiteY12" fmla="*/ 636633 h 1414870"/>
                <a:gd name="connsiteX13" fmla="*/ 1067665 w 1387187"/>
                <a:gd name="connsiteY13" fmla="*/ 688588 h 1414870"/>
                <a:gd name="connsiteX14" fmla="*/ 1265093 w 1387187"/>
                <a:gd name="connsiteY14" fmla="*/ 900302 h 1414870"/>
                <a:gd name="connsiteX15" fmla="*/ 1366622 w 1387187"/>
                <a:gd name="connsiteY15" fmla="*/ 1269396 h 1414870"/>
                <a:gd name="connsiteX16" fmla="*/ 1387187 w 1387187"/>
                <a:gd name="connsiteY16" fmla="*/ 1414870 h 1414870"/>
                <a:gd name="connsiteX0" fmla="*/ 1387187 w 1387187"/>
                <a:gd name="connsiteY0" fmla="*/ 1356094 h 1356094"/>
                <a:gd name="connsiteX1" fmla="*/ 0 w 1387187"/>
                <a:gd name="connsiteY1" fmla="*/ 1355660 h 1356094"/>
                <a:gd name="connsiteX2" fmla="*/ 19916 w 1387187"/>
                <a:gd name="connsiteY2" fmla="*/ 1205425 h 1356094"/>
                <a:gd name="connsiteX3" fmla="*/ 123825 w 1387187"/>
                <a:gd name="connsiteY3" fmla="*/ 841743 h 1356094"/>
                <a:gd name="connsiteX4" fmla="*/ 342034 w 1387187"/>
                <a:gd name="connsiteY4" fmla="*/ 633925 h 1356094"/>
                <a:gd name="connsiteX5" fmla="*/ 489022 w 1387187"/>
                <a:gd name="connsiteY5" fmla="*/ 572445 h 1356094"/>
                <a:gd name="connsiteX6" fmla="*/ 434903 w 1387187"/>
                <a:gd name="connsiteY6" fmla="*/ 459877 h 1356094"/>
                <a:gd name="connsiteX7" fmla="*/ 439665 w 1387187"/>
                <a:gd name="connsiteY7" fmla="*/ 232575 h 1356094"/>
                <a:gd name="connsiteX8" fmla="*/ 548555 w 1387187"/>
                <a:gd name="connsiteY8" fmla="*/ 39912 h 1356094"/>
                <a:gd name="connsiteX9" fmla="*/ 808111 w 1387187"/>
                <a:gd name="connsiteY9" fmla="*/ 19346 h 1356094"/>
                <a:gd name="connsiteX10" fmla="*/ 952500 w 1387187"/>
                <a:gd name="connsiteY10" fmla="*/ 163087 h 1356094"/>
                <a:gd name="connsiteX11" fmla="*/ 956180 w 1387187"/>
                <a:gd name="connsiteY11" fmla="*/ 460743 h 1356094"/>
                <a:gd name="connsiteX12" fmla="*/ 886906 w 1387187"/>
                <a:gd name="connsiteY12" fmla="*/ 577857 h 1356094"/>
                <a:gd name="connsiteX13" fmla="*/ 1067665 w 1387187"/>
                <a:gd name="connsiteY13" fmla="*/ 629812 h 1356094"/>
                <a:gd name="connsiteX14" fmla="*/ 1265093 w 1387187"/>
                <a:gd name="connsiteY14" fmla="*/ 841526 h 1356094"/>
                <a:gd name="connsiteX15" fmla="*/ 1366622 w 1387187"/>
                <a:gd name="connsiteY15" fmla="*/ 1210620 h 1356094"/>
                <a:gd name="connsiteX16" fmla="*/ 1387187 w 1387187"/>
                <a:gd name="connsiteY16" fmla="*/ 1356094 h 1356094"/>
                <a:gd name="connsiteX0" fmla="*/ 1387187 w 1387187"/>
                <a:gd name="connsiteY0" fmla="*/ 1356094 h 1356094"/>
                <a:gd name="connsiteX1" fmla="*/ 0 w 1387187"/>
                <a:gd name="connsiteY1" fmla="*/ 1355660 h 1356094"/>
                <a:gd name="connsiteX2" fmla="*/ 19916 w 1387187"/>
                <a:gd name="connsiteY2" fmla="*/ 1205425 h 1356094"/>
                <a:gd name="connsiteX3" fmla="*/ 123825 w 1387187"/>
                <a:gd name="connsiteY3" fmla="*/ 841743 h 1356094"/>
                <a:gd name="connsiteX4" fmla="*/ 342034 w 1387187"/>
                <a:gd name="connsiteY4" fmla="*/ 633925 h 1356094"/>
                <a:gd name="connsiteX5" fmla="*/ 489022 w 1387187"/>
                <a:gd name="connsiteY5" fmla="*/ 572445 h 1356094"/>
                <a:gd name="connsiteX6" fmla="*/ 434903 w 1387187"/>
                <a:gd name="connsiteY6" fmla="*/ 459877 h 1356094"/>
                <a:gd name="connsiteX7" fmla="*/ 439665 w 1387187"/>
                <a:gd name="connsiteY7" fmla="*/ 232575 h 1356094"/>
                <a:gd name="connsiteX8" fmla="*/ 548555 w 1387187"/>
                <a:gd name="connsiteY8" fmla="*/ 39912 h 1356094"/>
                <a:gd name="connsiteX9" fmla="*/ 808111 w 1387187"/>
                <a:gd name="connsiteY9" fmla="*/ 19346 h 1356094"/>
                <a:gd name="connsiteX10" fmla="*/ 923925 w 1387187"/>
                <a:gd name="connsiteY10" fmla="*/ 163087 h 1356094"/>
                <a:gd name="connsiteX11" fmla="*/ 956180 w 1387187"/>
                <a:gd name="connsiteY11" fmla="*/ 460743 h 1356094"/>
                <a:gd name="connsiteX12" fmla="*/ 886906 w 1387187"/>
                <a:gd name="connsiteY12" fmla="*/ 577857 h 1356094"/>
                <a:gd name="connsiteX13" fmla="*/ 1067665 w 1387187"/>
                <a:gd name="connsiteY13" fmla="*/ 629812 h 1356094"/>
                <a:gd name="connsiteX14" fmla="*/ 1265093 w 1387187"/>
                <a:gd name="connsiteY14" fmla="*/ 841526 h 1356094"/>
                <a:gd name="connsiteX15" fmla="*/ 1366622 w 1387187"/>
                <a:gd name="connsiteY15" fmla="*/ 1210620 h 1356094"/>
                <a:gd name="connsiteX16" fmla="*/ 1387187 w 1387187"/>
                <a:gd name="connsiteY16" fmla="*/ 1356094 h 1356094"/>
                <a:gd name="connsiteX0" fmla="*/ 1387187 w 1387187"/>
                <a:gd name="connsiteY0" fmla="*/ 1356094 h 1356094"/>
                <a:gd name="connsiteX1" fmla="*/ 0 w 1387187"/>
                <a:gd name="connsiteY1" fmla="*/ 1355660 h 1356094"/>
                <a:gd name="connsiteX2" fmla="*/ 19916 w 1387187"/>
                <a:gd name="connsiteY2" fmla="*/ 1205425 h 1356094"/>
                <a:gd name="connsiteX3" fmla="*/ 123825 w 1387187"/>
                <a:gd name="connsiteY3" fmla="*/ 841743 h 1356094"/>
                <a:gd name="connsiteX4" fmla="*/ 342034 w 1387187"/>
                <a:gd name="connsiteY4" fmla="*/ 633925 h 1356094"/>
                <a:gd name="connsiteX5" fmla="*/ 489022 w 1387187"/>
                <a:gd name="connsiteY5" fmla="*/ 572445 h 1356094"/>
                <a:gd name="connsiteX6" fmla="*/ 434903 w 1387187"/>
                <a:gd name="connsiteY6" fmla="*/ 459877 h 1356094"/>
                <a:gd name="connsiteX7" fmla="*/ 439665 w 1387187"/>
                <a:gd name="connsiteY7" fmla="*/ 232575 h 1356094"/>
                <a:gd name="connsiteX8" fmla="*/ 548555 w 1387187"/>
                <a:gd name="connsiteY8" fmla="*/ 39912 h 1356094"/>
                <a:gd name="connsiteX9" fmla="*/ 808111 w 1387187"/>
                <a:gd name="connsiteY9" fmla="*/ 19346 h 1356094"/>
                <a:gd name="connsiteX10" fmla="*/ 923925 w 1387187"/>
                <a:gd name="connsiteY10" fmla="*/ 163087 h 1356094"/>
                <a:gd name="connsiteX11" fmla="*/ 920461 w 1387187"/>
                <a:gd name="connsiteY11" fmla="*/ 455980 h 1356094"/>
                <a:gd name="connsiteX12" fmla="*/ 886906 w 1387187"/>
                <a:gd name="connsiteY12" fmla="*/ 577857 h 1356094"/>
                <a:gd name="connsiteX13" fmla="*/ 1067665 w 1387187"/>
                <a:gd name="connsiteY13" fmla="*/ 629812 h 1356094"/>
                <a:gd name="connsiteX14" fmla="*/ 1265093 w 1387187"/>
                <a:gd name="connsiteY14" fmla="*/ 841526 h 1356094"/>
                <a:gd name="connsiteX15" fmla="*/ 1366622 w 1387187"/>
                <a:gd name="connsiteY15" fmla="*/ 1210620 h 1356094"/>
                <a:gd name="connsiteX16" fmla="*/ 1387187 w 1387187"/>
                <a:gd name="connsiteY16" fmla="*/ 1356094 h 1356094"/>
                <a:gd name="connsiteX0" fmla="*/ 1387187 w 1387187"/>
                <a:gd name="connsiteY0" fmla="*/ 1356094 h 1356094"/>
                <a:gd name="connsiteX1" fmla="*/ 0 w 1387187"/>
                <a:gd name="connsiteY1" fmla="*/ 1355660 h 1356094"/>
                <a:gd name="connsiteX2" fmla="*/ 19916 w 1387187"/>
                <a:gd name="connsiteY2" fmla="*/ 1205425 h 1356094"/>
                <a:gd name="connsiteX3" fmla="*/ 123825 w 1387187"/>
                <a:gd name="connsiteY3" fmla="*/ 841743 h 1356094"/>
                <a:gd name="connsiteX4" fmla="*/ 342034 w 1387187"/>
                <a:gd name="connsiteY4" fmla="*/ 633925 h 1356094"/>
                <a:gd name="connsiteX5" fmla="*/ 489022 w 1387187"/>
                <a:gd name="connsiteY5" fmla="*/ 572445 h 1356094"/>
                <a:gd name="connsiteX6" fmla="*/ 434903 w 1387187"/>
                <a:gd name="connsiteY6" fmla="*/ 459877 h 1356094"/>
                <a:gd name="connsiteX7" fmla="*/ 439665 w 1387187"/>
                <a:gd name="connsiteY7" fmla="*/ 232575 h 1356094"/>
                <a:gd name="connsiteX8" fmla="*/ 548555 w 1387187"/>
                <a:gd name="connsiteY8" fmla="*/ 39912 h 1356094"/>
                <a:gd name="connsiteX9" fmla="*/ 808111 w 1387187"/>
                <a:gd name="connsiteY9" fmla="*/ 19346 h 1356094"/>
                <a:gd name="connsiteX10" fmla="*/ 923925 w 1387187"/>
                <a:gd name="connsiteY10" fmla="*/ 163087 h 1356094"/>
                <a:gd name="connsiteX11" fmla="*/ 920461 w 1387187"/>
                <a:gd name="connsiteY11" fmla="*/ 455980 h 1356094"/>
                <a:gd name="connsiteX12" fmla="*/ 858331 w 1387187"/>
                <a:gd name="connsiteY12" fmla="*/ 575475 h 1356094"/>
                <a:gd name="connsiteX13" fmla="*/ 1067665 w 1387187"/>
                <a:gd name="connsiteY13" fmla="*/ 629812 h 1356094"/>
                <a:gd name="connsiteX14" fmla="*/ 1265093 w 1387187"/>
                <a:gd name="connsiteY14" fmla="*/ 841526 h 1356094"/>
                <a:gd name="connsiteX15" fmla="*/ 1366622 w 1387187"/>
                <a:gd name="connsiteY15" fmla="*/ 1210620 h 1356094"/>
                <a:gd name="connsiteX16" fmla="*/ 1387187 w 1387187"/>
                <a:gd name="connsiteY16" fmla="*/ 1356094 h 1356094"/>
                <a:gd name="connsiteX0" fmla="*/ 1387187 w 1387187"/>
                <a:gd name="connsiteY0" fmla="*/ 1356094 h 1356094"/>
                <a:gd name="connsiteX1" fmla="*/ 0 w 1387187"/>
                <a:gd name="connsiteY1" fmla="*/ 1355660 h 1356094"/>
                <a:gd name="connsiteX2" fmla="*/ 19916 w 1387187"/>
                <a:gd name="connsiteY2" fmla="*/ 1205425 h 1356094"/>
                <a:gd name="connsiteX3" fmla="*/ 123825 w 1387187"/>
                <a:gd name="connsiteY3" fmla="*/ 841743 h 1356094"/>
                <a:gd name="connsiteX4" fmla="*/ 342034 w 1387187"/>
                <a:gd name="connsiteY4" fmla="*/ 633925 h 1356094"/>
                <a:gd name="connsiteX5" fmla="*/ 489022 w 1387187"/>
                <a:gd name="connsiteY5" fmla="*/ 572445 h 1356094"/>
                <a:gd name="connsiteX6" fmla="*/ 434903 w 1387187"/>
                <a:gd name="connsiteY6" fmla="*/ 459877 h 1356094"/>
                <a:gd name="connsiteX7" fmla="*/ 439665 w 1387187"/>
                <a:gd name="connsiteY7" fmla="*/ 232575 h 1356094"/>
                <a:gd name="connsiteX8" fmla="*/ 548555 w 1387187"/>
                <a:gd name="connsiteY8" fmla="*/ 39912 h 1356094"/>
                <a:gd name="connsiteX9" fmla="*/ 808111 w 1387187"/>
                <a:gd name="connsiteY9" fmla="*/ 19346 h 1356094"/>
                <a:gd name="connsiteX10" fmla="*/ 923925 w 1387187"/>
                <a:gd name="connsiteY10" fmla="*/ 163087 h 1356094"/>
                <a:gd name="connsiteX11" fmla="*/ 920461 w 1387187"/>
                <a:gd name="connsiteY11" fmla="*/ 455980 h 1356094"/>
                <a:gd name="connsiteX12" fmla="*/ 858331 w 1387187"/>
                <a:gd name="connsiteY12" fmla="*/ 575475 h 1356094"/>
                <a:gd name="connsiteX13" fmla="*/ 1067665 w 1387187"/>
                <a:gd name="connsiteY13" fmla="*/ 629812 h 1356094"/>
                <a:gd name="connsiteX14" fmla="*/ 1265093 w 1387187"/>
                <a:gd name="connsiteY14" fmla="*/ 841526 h 1356094"/>
                <a:gd name="connsiteX15" fmla="*/ 1366622 w 1387187"/>
                <a:gd name="connsiteY15" fmla="*/ 1210620 h 1356094"/>
                <a:gd name="connsiteX16" fmla="*/ 1387187 w 1387187"/>
                <a:gd name="connsiteY16" fmla="*/ 1356094 h 1356094"/>
                <a:gd name="connsiteX0" fmla="*/ 1387187 w 1387187"/>
                <a:gd name="connsiteY0" fmla="*/ 1356094 h 1356094"/>
                <a:gd name="connsiteX1" fmla="*/ 0 w 1387187"/>
                <a:gd name="connsiteY1" fmla="*/ 1355660 h 1356094"/>
                <a:gd name="connsiteX2" fmla="*/ 19916 w 1387187"/>
                <a:gd name="connsiteY2" fmla="*/ 1205425 h 1356094"/>
                <a:gd name="connsiteX3" fmla="*/ 123825 w 1387187"/>
                <a:gd name="connsiteY3" fmla="*/ 841743 h 1356094"/>
                <a:gd name="connsiteX4" fmla="*/ 342034 w 1387187"/>
                <a:gd name="connsiteY4" fmla="*/ 633925 h 1356094"/>
                <a:gd name="connsiteX5" fmla="*/ 489022 w 1387187"/>
                <a:gd name="connsiteY5" fmla="*/ 572445 h 1356094"/>
                <a:gd name="connsiteX6" fmla="*/ 434903 w 1387187"/>
                <a:gd name="connsiteY6" fmla="*/ 459877 h 1356094"/>
                <a:gd name="connsiteX7" fmla="*/ 439665 w 1387187"/>
                <a:gd name="connsiteY7" fmla="*/ 232575 h 1356094"/>
                <a:gd name="connsiteX8" fmla="*/ 548555 w 1387187"/>
                <a:gd name="connsiteY8" fmla="*/ 39912 h 1356094"/>
                <a:gd name="connsiteX9" fmla="*/ 808111 w 1387187"/>
                <a:gd name="connsiteY9" fmla="*/ 19346 h 1356094"/>
                <a:gd name="connsiteX10" fmla="*/ 923925 w 1387187"/>
                <a:gd name="connsiteY10" fmla="*/ 163087 h 1356094"/>
                <a:gd name="connsiteX11" fmla="*/ 920461 w 1387187"/>
                <a:gd name="connsiteY11" fmla="*/ 455980 h 1356094"/>
                <a:gd name="connsiteX12" fmla="*/ 858331 w 1387187"/>
                <a:gd name="connsiteY12" fmla="*/ 575475 h 1356094"/>
                <a:gd name="connsiteX13" fmla="*/ 1067665 w 1387187"/>
                <a:gd name="connsiteY13" fmla="*/ 629812 h 1356094"/>
                <a:gd name="connsiteX14" fmla="*/ 1265093 w 1387187"/>
                <a:gd name="connsiteY14" fmla="*/ 841526 h 1356094"/>
                <a:gd name="connsiteX15" fmla="*/ 1366622 w 1387187"/>
                <a:gd name="connsiteY15" fmla="*/ 1210620 h 1356094"/>
                <a:gd name="connsiteX16" fmla="*/ 1387187 w 1387187"/>
                <a:gd name="connsiteY16" fmla="*/ 1356094 h 1356094"/>
                <a:gd name="connsiteX0" fmla="*/ 1387187 w 1387187"/>
                <a:gd name="connsiteY0" fmla="*/ 1356094 h 1356094"/>
                <a:gd name="connsiteX1" fmla="*/ 0 w 1387187"/>
                <a:gd name="connsiteY1" fmla="*/ 1355660 h 1356094"/>
                <a:gd name="connsiteX2" fmla="*/ 19916 w 1387187"/>
                <a:gd name="connsiteY2" fmla="*/ 1205425 h 1356094"/>
                <a:gd name="connsiteX3" fmla="*/ 123825 w 1387187"/>
                <a:gd name="connsiteY3" fmla="*/ 841743 h 1356094"/>
                <a:gd name="connsiteX4" fmla="*/ 342034 w 1387187"/>
                <a:gd name="connsiteY4" fmla="*/ 633925 h 1356094"/>
                <a:gd name="connsiteX5" fmla="*/ 489022 w 1387187"/>
                <a:gd name="connsiteY5" fmla="*/ 572445 h 1356094"/>
                <a:gd name="connsiteX6" fmla="*/ 434903 w 1387187"/>
                <a:gd name="connsiteY6" fmla="*/ 459877 h 1356094"/>
                <a:gd name="connsiteX7" fmla="*/ 439665 w 1387187"/>
                <a:gd name="connsiteY7" fmla="*/ 232575 h 1356094"/>
                <a:gd name="connsiteX8" fmla="*/ 548555 w 1387187"/>
                <a:gd name="connsiteY8" fmla="*/ 39912 h 1356094"/>
                <a:gd name="connsiteX9" fmla="*/ 808111 w 1387187"/>
                <a:gd name="connsiteY9" fmla="*/ 19346 h 1356094"/>
                <a:gd name="connsiteX10" fmla="*/ 923925 w 1387187"/>
                <a:gd name="connsiteY10" fmla="*/ 163087 h 1356094"/>
                <a:gd name="connsiteX11" fmla="*/ 920461 w 1387187"/>
                <a:gd name="connsiteY11" fmla="*/ 455980 h 1356094"/>
                <a:gd name="connsiteX12" fmla="*/ 858331 w 1387187"/>
                <a:gd name="connsiteY12" fmla="*/ 575475 h 1356094"/>
                <a:gd name="connsiteX13" fmla="*/ 1067665 w 1387187"/>
                <a:gd name="connsiteY13" fmla="*/ 629812 h 1356094"/>
                <a:gd name="connsiteX14" fmla="*/ 1265093 w 1387187"/>
                <a:gd name="connsiteY14" fmla="*/ 841526 h 1356094"/>
                <a:gd name="connsiteX15" fmla="*/ 1366622 w 1387187"/>
                <a:gd name="connsiteY15" fmla="*/ 1210620 h 1356094"/>
                <a:gd name="connsiteX16" fmla="*/ 1387187 w 1387187"/>
                <a:gd name="connsiteY16" fmla="*/ 1356094 h 1356094"/>
                <a:gd name="connsiteX0" fmla="*/ 1387187 w 1387187"/>
                <a:gd name="connsiteY0" fmla="*/ 1356094 h 1356094"/>
                <a:gd name="connsiteX1" fmla="*/ 0 w 1387187"/>
                <a:gd name="connsiteY1" fmla="*/ 1355660 h 1356094"/>
                <a:gd name="connsiteX2" fmla="*/ 19916 w 1387187"/>
                <a:gd name="connsiteY2" fmla="*/ 1205425 h 1356094"/>
                <a:gd name="connsiteX3" fmla="*/ 123825 w 1387187"/>
                <a:gd name="connsiteY3" fmla="*/ 841743 h 1356094"/>
                <a:gd name="connsiteX4" fmla="*/ 342034 w 1387187"/>
                <a:gd name="connsiteY4" fmla="*/ 633925 h 1356094"/>
                <a:gd name="connsiteX5" fmla="*/ 501722 w 1387187"/>
                <a:gd name="connsiteY5" fmla="*/ 572445 h 1356094"/>
                <a:gd name="connsiteX6" fmla="*/ 434903 w 1387187"/>
                <a:gd name="connsiteY6" fmla="*/ 459877 h 1356094"/>
                <a:gd name="connsiteX7" fmla="*/ 439665 w 1387187"/>
                <a:gd name="connsiteY7" fmla="*/ 232575 h 1356094"/>
                <a:gd name="connsiteX8" fmla="*/ 548555 w 1387187"/>
                <a:gd name="connsiteY8" fmla="*/ 39912 h 1356094"/>
                <a:gd name="connsiteX9" fmla="*/ 808111 w 1387187"/>
                <a:gd name="connsiteY9" fmla="*/ 19346 h 1356094"/>
                <a:gd name="connsiteX10" fmla="*/ 923925 w 1387187"/>
                <a:gd name="connsiteY10" fmla="*/ 163087 h 1356094"/>
                <a:gd name="connsiteX11" fmla="*/ 920461 w 1387187"/>
                <a:gd name="connsiteY11" fmla="*/ 455980 h 1356094"/>
                <a:gd name="connsiteX12" fmla="*/ 858331 w 1387187"/>
                <a:gd name="connsiteY12" fmla="*/ 575475 h 1356094"/>
                <a:gd name="connsiteX13" fmla="*/ 1067665 w 1387187"/>
                <a:gd name="connsiteY13" fmla="*/ 629812 h 1356094"/>
                <a:gd name="connsiteX14" fmla="*/ 1265093 w 1387187"/>
                <a:gd name="connsiteY14" fmla="*/ 841526 h 1356094"/>
                <a:gd name="connsiteX15" fmla="*/ 1366622 w 1387187"/>
                <a:gd name="connsiteY15" fmla="*/ 1210620 h 1356094"/>
                <a:gd name="connsiteX16" fmla="*/ 1387187 w 1387187"/>
                <a:gd name="connsiteY16" fmla="*/ 1356094 h 1356094"/>
                <a:gd name="connsiteX0" fmla="*/ 1387187 w 1387187"/>
                <a:gd name="connsiteY0" fmla="*/ 1361320 h 1361320"/>
                <a:gd name="connsiteX1" fmla="*/ 0 w 1387187"/>
                <a:gd name="connsiteY1" fmla="*/ 1360886 h 1361320"/>
                <a:gd name="connsiteX2" fmla="*/ 19916 w 1387187"/>
                <a:gd name="connsiteY2" fmla="*/ 1210651 h 1361320"/>
                <a:gd name="connsiteX3" fmla="*/ 123825 w 1387187"/>
                <a:gd name="connsiteY3" fmla="*/ 846969 h 1361320"/>
                <a:gd name="connsiteX4" fmla="*/ 342034 w 1387187"/>
                <a:gd name="connsiteY4" fmla="*/ 639151 h 1361320"/>
                <a:gd name="connsiteX5" fmla="*/ 501722 w 1387187"/>
                <a:gd name="connsiteY5" fmla="*/ 577671 h 1361320"/>
                <a:gd name="connsiteX6" fmla="*/ 434903 w 1387187"/>
                <a:gd name="connsiteY6" fmla="*/ 465103 h 1361320"/>
                <a:gd name="connsiteX7" fmla="*/ 439665 w 1387187"/>
                <a:gd name="connsiteY7" fmla="*/ 237801 h 1361320"/>
                <a:gd name="connsiteX8" fmla="*/ 548555 w 1387187"/>
                <a:gd name="connsiteY8" fmla="*/ 45138 h 1361320"/>
                <a:gd name="connsiteX9" fmla="*/ 808111 w 1387187"/>
                <a:gd name="connsiteY9" fmla="*/ 24572 h 1361320"/>
                <a:gd name="connsiteX10" fmla="*/ 920750 w 1387187"/>
                <a:gd name="connsiteY10" fmla="*/ 247688 h 1361320"/>
                <a:gd name="connsiteX11" fmla="*/ 920461 w 1387187"/>
                <a:gd name="connsiteY11" fmla="*/ 461206 h 1361320"/>
                <a:gd name="connsiteX12" fmla="*/ 858331 w 1387187"/>
                <a:gd name="connsiteY12" fmla="*/ 580701 h 1361320"/>
                <a:gd name="connsiteX13" fmla="*/ 1067665 w 1387187"/>
                <a:gd name="connsiteY13" fmla="*/ 635038 h 1361320"/>
                <a:gd name="connsiteX14" fmla="*/ 1265093 w 1387187"/>
                <a:gd name="connsiteY14" fmla="*/ 846752 h 1361320"/>
                <a:gd name="connsiteX15" fmla="*/ 1366622 w 1387187"/>
                <a:gd name="connsiteY15" fmla="*/ 1215846 h 1361320"/>
                <a:gd name="connsiteX16" fmla="*/ 1387187 w 1387187"/>
                <a:gd name="connsiteY16" fmla="*/ 1361320 h 1361320"/>
                <a:gd name="connsiteX0" fmla="*/ 1387187 w 1387187"/>
                <a:gd name="connsiteY0" fmla="*/ 1356287 h 1356287"/>
                <a:gd name="connsiteX1" fmla="*/ 0 w 1387187"/>
                <a:gd name="connsiteY1" fmla="*/ 1355853 h 1356287"/>
                <a:gd name="connsiteX2" fmla="*/ 19916 w 1387187"/>
                <a:gd name="connsiteY2" fmla="*/ 1205618 h 1356287"/>
                <a:gd name="connsiteX3" fmla="*/ 123825 w 1387187"/>
                <a:gd name="connsiteY3" fmla="*/ 841936 h 1356287"/>
                <a:gd name="connsiteX4" fmla="*/ 342034 w 1387187"/>
                <a:gd name="connsiteY4" fmla="*/ 634118 h 1356287"/>
                <a:gd name="connsiteX5" fmla="*/ 501722 w 1387187"/>
                <a:gd name="connsiteY5" fmla="*/ 572638 h 1356287"/>
                <a:gd name="connsiteX6" fmla="*/ 434903 w 1387187"/>
                <a:gd name="connsiteY6" fmla="*/ 460070 h 1356287"/>
                <a:gd name="connsiteX7" fmla="*/ 439665 w 1387187"/>
                <a:gd name="connsiteY7" fmla="*/ 232768 h 1356287"/>
                <a:gd name="connsiteX8" fmla="*/ 548555 w 1387187"/>
                <a:gd name="connsiteY8" fmla="*/ 40105 h 1356287"/>
                <a:gd name="connsiteX9" fmla="*/ 808111 w 1387187"/>
                <a:gd name="connsiteY9" fmla="*/ 29064 h 1356287"/>
                <a:gd name="connsiteX10" fmla="*/ 920750 w 1387187"/>
                <a:gd name="connsiteY10" fmla="*/ 242655 h 1356287"/>
                <a:gd name="connsiteX11" fmla="*/ 920461 w 1387187"/>
                <a:gd name="connsiteY11" fmla="*/ 456173 h 1356287"/>
                <a:gd name="connsiteX12" fmla="*/ 858331 w 1387187"/>
                <a:gd name="connsiteY12" fmla="*/ 575668 h 1356287"/>
                <a:gd name="connsiteX13" fmla="*/ 1067665 w 1387187"/>
                <a:gd name="connsiteY13" fmla="*/ 630005 h 1356287"/>
                <a:gd name="connsiteX14" fmla="*/ 1265093 w 1387187"/>
                <a:gd name="connsiteY14" fmla="*/ 841719 h 1356287"/>
                <a:gd name="connsiteX15" fmla="*/ 1366622 w 1387187"/>
                <a:gd name="connsiteY15" fmla="*/ 1210813 h 1356287"/>
                <a:gd name="connsiteX16" fmla="*/ 1387187 w 1387187"/>
                <a:gd name="connsiteY16" fmla="*/ 1356287 h 135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87187" h="1356287">
                  <a:moveTo>
                    <a:pt x="1387187" y="1356287"/>
                  </a:moveTo>
                  <a:lnTo>
                    <a:pt x="0" y="1355853"/>
                  </a:lnTo>
                  <a:cubicBezTo>
                    <a:pt x="8911" y="1271355"/>
                    <a:pt x="16452" y="1216009"/>
                    <a:pt x="19916" y="1205618"/>
                  </a:cubicBezTo>
                  <a:cubicBezTo>
                    <a:pt x="40553" y="1119965"/>
                    <a:pt x="70139" y="937186"/>
                    <a:pt x="123825" y="841936"/>
                  </a:cubicBezTo>
                  <a:cubicBezTo>
                    <a:pt x="177511" y="746686"/>
                    <a:pt x="279051" y="679001"/>
                    <a:pt x="342034" y="634118"/>
                  </a:cubicBezTo>
                  <a:cubicBezTo>
                    <a:pt x="405017" y="589235"/>
                    <a:pt x="466003" y="589740"/>
                    <a:pt x="501722" y="572638"/>
                  </a:cubicBezTo>
                  <a:cubicBezTo>
                    <a:pt x="480290" y="546012"/>
                    <a:pt x="452427" y="515023"/>
                    <a:pt x="434903" y="460070"/>
                  </a:cubicBezTo>
                  <a:cubicBezTo>
                    <a:pt x="420395" y="329497"/>
                    <a:pt x="420723" y="302762"/>
                    <a:pt x="439665" y="232768"/>
                  </a:cubicBezTo>
                  <a:cubicBezTo>
                    <a:pt x="458607" y="162774"/>
                    <a:pt x="487941" y="90328"/>
                    <a:pt x="548555" y="40105"/>
                  </a:cubicBezTo>
                  <a:cubicBezTo>
                    <a:pt x="605705" y="-18343"/>
                    <a:pt x="746078" y="-4694"/>
                    <a:pt x="808111" y="29064"/>
                  </a:cubicBezTo>
                  <a:cubicBezTo>
                    <a:pt x="870144" y="62822"/>
                    <a:pt x="902422" y="151626"/>
                    <a:pt x="920750" y="242655"/>
                  </a:cubicBezTo>
                  <a:cubicBezTo>
                    <a:pt x="939078" y="333684"/>
                    <a:pt x="930864" y="400671"/>
                    <a:pt x="920461" y="456173"/>
                  </a:cubicBezTo>
                  <a:cubicBezTo>
                    <a:pt x="910058" y="511675"/>
                    <a:pt x="867879" y="550633"/>
                    <a:pt x="858331" y="575668"/>
                  </a:cubicBezTo>
                  <a:cubicBezTo>
                    <a:pt x="866990" y="594718"/>
                    <a:pt x="989950" y="590822"/>
                    <a:pt x="1067665" y="630005"/>
                  </a:cubicBezTo>
                  <a:cubicBezTo>
                    <a:pt x="1136721" y="662260"/>
                    <a:pt x="1215267" y="744918"/>
                    <a:pt x="1265093" y="841719"/>
                  </a:cubicBezTo>
                  <a:cubicBezTo>
                    <a:pt x="1314919" y="938520"/>
                    <a:pt x="1346273" y="1125052"/>
                    <a:pt x="1366622" y="1210813"/>
                  </a:cubicBezTo>
                  <a:cubicBezTo>
                    <a:pt x="1386971" y="1296574"/>
                    <a:pt x="1376893" y="1279400"/>
                    <a:pt x="1387187" y="1356287"/>
                  </a:cubicBezTo>
                  <a:close/>
                </a:path>
              </a:pathLst>
            </a:custGeom>
            <a:solidFill>
              <a:srgbClr val="FFFFFF">
                <a:lumMod val="75000"/>
              </a:srgbClr>
            </a:solidFill>
            <a:ln w="9525">
              <a:noFill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491" name="Content">
            <a:extLst>
              <a:ext uri="{FF2B5EF4-FFF2-40B4-BE49-F238E27FC236}">
                <a16:creationId xmlns:a16="http://schemas.microsoft.com/office/drawing/2014/main" id="{821D4E96-72EE-4A7F-8670-F6E2BC1E6CD8}"/>
              </a:ext>
            </a:extLst>
          </p:cNvPr>
          <p:cNvSpPr/>
          <p:nvPr>
            <p:custDataLst>
              <p:custData r:id="rId80"/>
            </p:custDataLst>
          </p:nvPr>
        </p:nvSpPr>
        <p:spPr>
          <a:xfrm>
            <a:off x="5663116" y="1857814"/>
            <a:ext cx="1608224" cy="41549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92" name="Content">
            <a:extLst>
              <a:ext uri="{FF2B5EF4-FFF2-40B4-BE49-F238E27FC236}">
                <a16:creationId xmlns:a16="http://schemas.microsoft.com/office/drawing/2014/main" id="{C78C3944-6F04-47C2-92CA-3BFFAC089546}"/>
              </a:ext>
            </a:extLst>
          </p:cNvPr>
          <p:cNvSpPr/>
          <p:nvPr>
            <p:custDataLst>
              <p:custData r:id="rId81"/>
            </p:custDataLst>
          </p:nvPr>
        </p:nvSpPr>
        <p:spPr>
          <a:xfrm>
            <a:off x="5676010" y="2347106"/>
            <a:ext cx="1595330" cy="41549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93" name="Content">
            <a:extLst>
              <a:ext uri="{FF2B5EF4-FFF2-40B4-BE49-F238E27FC236}">
                <a16:creationId xmlns:a16="http://schemas.microsoft.com/office/drawing/2014/main" id="{56C17494-A93E-405E-AE67-F0038ACE4E06}"/>
              </a:ext>
            </a:extLst>
          </p:cNvPr>
          <p:cNvSpPr/>
          <p:nvPr>
            <p:custDataLst>
              <p:custData r:id="rId82"/>
            </p:custDataLst>
          </p:nvPr>
        </p:nvSpPr>
        <p:spPr>
          <a:xfrm>
            <a:off x="5698064" y="2836399"/>
            <a:ext cx="1573276" cy="41549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94" name="Content">
            <a:extLst>
              <a:ext uri="{FF2B5EF4-FFF2-40B4-BE49-F238E27FC236}">
                <a16:creationId xmlns:a16="http://schemas.microsoft.com/office/drawing/2014/main" id="{A08F6C43-A495-40F7-9FB6-4322B93AE6D8}"/>
              </a:ext>
            </a:extLst>
          </p:cNvPr>
          <p:cNvSpPr/>
          <p:nvPr>
            <p:custDataLst>
              <p:custData r:id="rId83"/>
            </p:custDataLst>
          </p:nvPr>
        </p:nvSpPr>
        <p:spPr>
          <a:xfrm>
            <a:off x="5694124" y="3325692"/>
            <a:ext cx="1577216" cy="41549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95" name="Content">
            <a:extLst>
              <a:ext uri="{FF2B5EF4-FFF2-40B4-BE49-F238E27FC236}">
                <a16:creationId xmlns:a16="http://schemas.microsoft.com/office/drawing/2014/main" id="{122E739B-F748-4C02-BD02-2B57398B18F0}"/>
              </a:ext>
            </a:extLst>
          </p:cNvPr>
          <p:cNvSpPr/>
          <p:nvPr>
            <p:custDataLst>
              <p:custData r:id="rId84"/>
            </p:custDataLst>
          </p:nvPr>
        </p:nvSpPr>
        <p:spPr>
          <a:xfrm>
            <a:off x="5688000" y="3807531"/>
            <a:ext cx="1570783" cy="41549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96" name="Content">
            <a:extLst>
              <a:ext uri="{FF2B5EF4-FFF2-40B4-BE49-F238E27FC236}">
                <a16:creationId xmlns:a16="http://schemas.microsoft.com/office/drawing/2014/main" id="{BBE2F662-7CA6-4678-A4C7-E00E0EAD5AF4}"/>
              </a:ext>
            </a:extLst>
          </p:cNvPr>
          <p:cNvSpPr/>
          <p:nvPr>
            <p:custDataLst>
              <p:custData r:id="rId85"/>
            </p:custDataLst>
          </p:nvPr>
        </p:nvSpPr>
        <p:spPr>
          <a:xfrm>
            <a:off x="5688000" y="4287495"/>
            <a:ext cx="1570783" cy="41549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97" name="Content">
            <a:extLst>
              <a:ext uri="{FF2B5EF4-FFF2-40B4-BE49-F238E27FC236}">
                <a16:creationId xmlns:a16="http://schemas.microsoft.com/office/drawing/2014/main" id="{BAD63391-EB13-41C7-AAE6-3C65D5C02754}"/>
              </a:ext>
            </a:extLst>
          </p:cNvPr>
          <p:cNvSpPr/>
          <p:nvPr>
            <p:custDataLst>
              <p:custData r:id="rId86"/>
            </p:custDataLst>
          </p:nvPr>
        </p:nvSpPr>
        <p:spPr>
          <a:xfrm>
            <a:off x="5681568" y="4784530"/>
            <a:ext cx="1577216" cy="41549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498" name="Picture 2" descr="C:\Users\t-dantay\Documents\First24\error1.png">
            <a:extLst>
              <a:ext uri="{FF2B5EF4-FFF2-40B4-BE49-F238E27FC236}">
                <a16:creationId xmlns:a16="http://schemas.microsoft.com/office/drawing/2014/main" id="{A1A844A2-DE71-4ADC-9348-CAC597375D51}"/>
              </a:ext>
            </a:extLst>
          </p:cNvPr>
          <p:cNvPicPr>
            <a:picLocks noChangeAspect="1" noChangeArrowheads="1"/>
          </p:cNvPicPr>
          <p:nvPr>
            <p:custDataLst>
              <p:custData r:id="rId87"/>
            </p:custDataLst>
          </p:nvPr>
        </p:nvPicPr>
        <p:blipFill>
          <a:blip r:embed="rId1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3189" y="1404664"/>
            <a:ext cx="370635" cy="370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9" name="Picture 2" descr="C:\Users\t-dantay\Documents\First24\error1.png">
            <a:extLst>
              <a:ext uri="{FF2B5EF4-FFF2-40B4-BE49-F238E27FC236}">
                <a16:creationId xmlns:a16="http://schemas.microsoft.com/office/drawing/2014/main" id="{38E6FFF8-4988-4DB9-8F04-C3549D2E0B3A}"/>
              </a:ext>
            </a:extLst>
          </p:cNvPr>
          <p:cNvPicPr>
            <a:picLocks noChangeAspect="1" noChangeArrowheads="1"/>
          </p:cNvPicPr>
          <p:nvPr>
            <p:custDataLst>
              <p:custData r:id="rId88"/>
            </p:custDataLst>
          </p:nvPr>
        </p:nvPicPr>
        <p:blipFill>
          <a:blip r:embed="rId1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1376" y="1878038"/>
            <a:ext cx="370635" cy="370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0" name="Picture 2" descr="C:\Users\t-dantay\Documents\First24\error1.png">
            <a:extLst>
              <a:ext uri="{FF2B5EF4-FFF2-40B4-BE49-F238E27FC236}">
                <a16:creationId xmlns:a16="http://schemas.microsoft.com/office/drawing/2014/main" id="{55315C71-6BF5-4357-B959-469F6531B056}"/>
              </a:ext>
            </a:extLst>
          </p:cNvPr>
          <p:cNvPicPr>
            <a:picLocks noChangeAspect="1" noChangeArrowheads="1"/>
          </p:cNvPicPr>
          <p:nvPr>
            <p:custDataLst>
              <p:custData r:id="rId89"/>
            </p:custDataLst>
          </p:nvPr>
        </p:nvPicPr>
        <p:blipFill>
          <a:blip r:embed="rId1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1376" y="2386212"/>
            <a:ext cx="370635" cy="370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1" name="Picture 2" descr="C:\Users\t-dantay\Documents\First24\error1.png">
            <a:extLst>
              <a:ext uri="{FF2B5EF4-FFF2-40B4-BE49-F238E27FC236}">
                <a16:creationId xmlns:a16="http://schemas.microsoft.com/office/drawing/2014/main" id="{90ED41C6-6B74-404B-8DA7-F38DA4BABA3B}"/>
              </a:ext>
            </a:extLst>
          </p:cNvPr>
          <p:cNvPicPr>
            <a:picLocks noChangeAspect="1" noChangeArrowheads="1"/>
          </p:cNvPicPr>
          <p:nvPr>
            <p:custDataLst>
              <p:custData r:id="rId90"/>
            </p:custDataLst>
          </p:nvPr>
        </p:nvPicPr>
        <p:blipFill>
          <a:blip r:embed="rId1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1375" y="2853977"/>
            <a:ext cx="370635" cy="370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2" name="Picture 2" descr="C:\Users\t-dantay\Documents\First24\error1.png">
            <a:extLst>
              <a:ext uri="{FF2B5EF4-FFF2-40B4-BE49-F238E27FC236}">
                <a16:creationId xmlns:a16="http://schemas.microsoft.com/office/drawing/2014/main" id="{312E6B46-A753-4A23-9410-C29B9C118845}"/>
              </a:ext>
            </a:extLst>
          </p:cNvPr>
          <p:cNvPicPr>
            <a:picLocks noChangeAspect="1" noChangeArrowheads="1"/>
          </p:cNvPicPr>
          <p:nvPr>
            <p:custDataLst>
              <p:custData r:id="rId91"/>
            </p:custDataLst>
          </p:nvPr>
        </p:nvPicPr>
        <p:blipFill>
          <a:blip r:embed="rId1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1374" y="3346662"/>
            <a:ext cx="370635" cy="370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3" name="Picture 2" descr="C:\Users\t-dantay\Documents\First24\error1.png">
            <a:extLst>
              <a:ext uri="{FF2B5EF4-FFF2-40B4-BE49-F238E27FC236}">
                <a16:creationId xmlns:a16="http://schemas.microsoft.com/office/drawing/2014/main" id="{7CE80BA7-6188-4AB7-AA48-2B235AD5AAF4}"/>
              </a:ext>
            </a:extLst>
          </p:cNvPr>
          <p:cNvPicPr>
            <a:picLocks noChangeAspect="1" noChangeArrowheads="1"/>
          </p:cNvPicPr>
          <p:nvPr>
            <p:custDataLst>
              <p:custData r:id="rId92"/>
            </p:custDataLst>
          </p:nvPr>
        </p:nvPicPr>
        <p:blipFill>
          <a:blip r:embed="rId1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1373" y="3845397"/>
            <a:ext cx="370635" cy="370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4" name="Picture 2" descr="C:\Users\t-dantay\Documents\First24\error1.png">
            <a:extLst>
              <a:ext uri="{FF2B5EF4-FFF2-40B4-BE49-F238E27FC236}">
                <a16:creationId xmlns:a16="http://schemas.microsoft.com/office/drawing/2014/main" id="{B4335C47-4F4B-4AE8-B077-440929C29F06}"/>
              </a:ext>
            </a:extLst>
          </p:cNvPr>
          <p:cNvPicPr>
            <a:picLocks noChangeAspect="1" noChangeArrowheads="1"/>
          </p:cNvPicPr>
          <p:nvPr>
            <p:custDataLst>
              <p:custData r:id="rId93"/>
            </p:custDataLst>
          </p:nvPr>
        </p:nvPicPr>
        <p:blipFill>
          <a:blip r:embed="rId1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1372" y="4322372"/>
            <a:ext cx="370635" cy="370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5" name="Picture 2" descr="C:\Users\t-dantay\Documents\First24\error1.png">
            <a:extLst>
              <a:ext uri="{FF2B5EF4-FFF2-40B4-BE49-F238E27FC236}">
                <a16:creationId xmlns:a16="http://schemas.microsoft.com/office/drawing/2014/main" id="{C30B169C-212C-4AED-91F0-E17BF57CC3EC}"/>
              </a:ext>
            </a:extLst>
          </p:cNvPr>
          <p:cNvPicPr>
            <a:picLocks noChangeAspect="1" noChangeArrowheads="1"/>
          </p:cNvPicPr>
          <p:nvPr>
            <p:custDataLst>
              <p:custData r:id="rId94"/>
            </p:custDataLst>
          </p:nvPr>
        </p:nvPicPr>
        <p:blipFill>
          <a:blip r:embed="rId1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1371" y="4821771"/>
            <a:ext cx="370635" cy="370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6" name="Content">
            <a:extLst>
              <a:ext uri="{FF2B5EF4-FFF2-40B4-BE49-F238E27FC236}">
                <a16:creationId xmlns:a16="http://schemas.microsoft.com/office/drawing/2014/main" id="{EFA1C278-1A08-444F-89B8-9050E7532A2B}"/>
              </a:ext>
            </a:extLst>
          </p:cNvPr>
          <p:cNvSpPr txBox="1"/>
          <p:nvPr>
            <p:custDataLst>
              <p:custData r:id="rId95"/>
            </p:custDataLst>
          </p:nvPr>
        </p:nvSpPr>
        <p:spPr>
          <a:xfrm>
            <a:off x="6365671" y="804006"/>
            <a:ext cx="1382992" cy="538609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6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10</a:t>
            </a:r>
            <a:r>
              <a:rPr lang="ko-KR" altLang="en-US" sz="16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월 </a:t>
            </a:r>
            <a:r>
              <a:rPr lang="en-US" altLang="ko-KR" sz="16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08</a:t>
            </a:r>
            <a:r>
              <a:rPr lang="ko-KR" altLang="en-US" sz="16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일 금</a:t>
            </a:r>
            <a:endParaRPr lang="en-US" altLang="ko-KR" sz="1600" b="1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   P.M 00:00</a:t>
            </a:r>
          </a:p>
        </p:txBody>
      </p:sp>
      <p:pic>
        <p:nvPicPr>
          <p:cNvPr id="507" name="Picture 2" descr="C:\Users\t-dantay\Documents\First24\arrowcurved1.png">
            <a:extLst>
              <a:ext uri="{FF2B5EF4-FFF2-40B4-BE49-F238E27FC236}">
                <a16:creationId xmlns:a16="http://schemas.microsoft.com/office/drawing/2014/main" id="{B19071E8-CD1F-4D4B-9CDB-027CE432879D}"/>
              </a:ext>
            </a:extLst>
          </p:cNvPr>
          <p:cNvPicPr>
            <a:picLocks noChangeAspect="1" noChangeArrowheads="1"/>
          </p:cNvPicPr>
          <p:nvPr>
            <p:custDataLst>
              <p:custData r:id="rId96"/>
            </p:custDataLst>
          </p:nvPr>
        </p:nvPicPr>
        <p:blipFill>
          <a:blip r:embed="rId1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4975" y="825331"/>
            <a:ext cx="466233" cy="466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8" name="Picture 2" descr="C:\Users\t-dantay\Documents\First24\question1.png">
            <a:extLst>
              <a:ext uri="{FF2B5EF4-FFF2-40B4-BE49-F238E27FC236}">
                <a16:creationId xmlns:a16="http://schemas.microsoft.com/office/drawing/2014/main" id="{B453FB38-A13A-4356-BABD-6398F2207744}"/>
              </a:ext>
            </a:extLst>
          </p:cNvPr>
          <p:cNvPicPr>
            <a:picLocks noChangeAspect="1" noChangeArrowheads="1"/>
          </p:cNvPicPr>
          <p:nvPr>
            <p:custDataLst>
              <p:custData r:id="rId97"/>
            </p:custDataLst>
          </p:nvPr>
        </p:nvPicPr>
        <p:blipFill>
          <a:blip r:embed="rId1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126" y="1428205"/>
            <a:ext cx="299763" cy="299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9" name="Picture 2" descr="C:\Users\t-dantay\Documents\First24\question1.png">
            <a:extLst>
              <a:ext uri="{FF2B5EF4-FFF2-40B4-BE49-F238E27FC236}">
                <a16:creationId xmlns:a16="http://schemas.microsoft.com/office/drawing/2014/main" id="{CCBAE3B7-3328-40AC-8952-79A12DF91941}"/>
              </a:ext>
            </a:extLst>
          </p:cNvPr>
          <p:cNvPicPr>
            <a:picLocks noChangeAspect="1" noChangeArrowheads="1"/>
          </p:cNvPicPr>
          <p:nvPr>
            <p:custDataLst>
              <p:custData r:id="rId98"/>
            </p:custDataLst>
          </p:nvPr>
        </p:nvPicPr>
        <p:blipFill>
          <a:blip r:embed="rId1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9444" y="1902109"/>
            <a:ext cx="299763" cy="299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0" name="Picture 2" descr="C:\Users\t-dantay\Documents\First24\question1.png">
            <a:extLst>
              <a:ext uri="{FF2B5EF4-FFF2-40B4-BE49-F238E27FC236}">
                <a16:creationId xmlns:a16="http://schemas.microsoft.com/office/drawing/2014/main" id="{8BDDA91B-AD47-42B2-B0A5-F05EF602ECF8}"/>
              </a:ext>
            </a:extLst>
          </p:cNvPr>
          <p:cNvPicPr>
            <a:picLocks noChangeAspect="1" noChangeArrowheads="1"/>
          </p:cNvPicPr>
          <p:nvPr>
            <p:custDataLst>
              <p:custData r:id="rId99"/>
            </p:custDataLst>
          </p:nvPr>
        </p:nvPicPr>
        <p:blipFill>
          <a:blip r:embed="rId1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8173" y="2396446"/>
            <a:ext cx="299763" cy="299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1" name="Picture 2" descr="C:\Users\t-dantay\Documents\First24\question1.png">
            <a:extLst>
              <a:ext uri="{FF2B5EF4-FFF2-40B4-BE49-F238E27FC236}">
                <a16:creationId xmlns:a16="http://schemas.microsoft.com/office/drawing/2014/main" id="{82BA0241-F90F-4832-A76B-EA102C0D16E1}"/>
              </a:ext>
            </a:extLst>
          </p:cNvPr>
          <p:cNvPicPr>
            <a:picLocks noChangeAspect="1" noChangeArrowheads="1"/>
          </p:cNvPicPr>
          <p:nvPr>
            <p:custDataLst>
              <p:custData r:id="rId100"/>
            </p:custDataLst>
          </p:nvPr>
        </p:nvPicPr>
        <p:blipFill>
          <a:blip r:embed="rId1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8172" y="2884880"/>
            <a:ext cx="299763" cy="299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" name="Picture 2" descr="C:\Users\t-dantay\Documents\First24\question1.png">
            <a:extLst>
              <a:ext uri="{FF2B5EF4-FFF2-40B4-BE49-F238E27FC236}">
                <a16:creationId xmlns:a16="http://schemas.microsoft.com/office/drawing/2014/main" id="{1E41435B-1CFF-4B49-BB4E-31A36D3792F4}"/>
              </a:ext>
            </a:extLst>
          </p:cNvPr>
          <p:cNvPicPr>
            <a:picLocks noChangeAspect="1" noChangeArrowheads="1"/>
          </p:cNvPicPr>
          <p:nvPr>
            <p:custDataLst>
              <p:custData r:id="rId101"/>
            </p:custDataLst>
          </p:nvPr>
        </p:nvPicPr>
        <p:blipFill>
          <a:blip r:embed="rId1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985" y="3399178"/>
            <a:ext cx="299763" cy="299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" name="Picture 2" descr="C:\Users\t-dantay\Documents\First24\question1.png">
            <a:extLst>
              <a:ext uri="{FF2B5EF4-FFF2-40B4-BE49-F238E27FC236}">
                <a16:creationId xmlns:a16="http://schemas.microsoft.com/office/drawing/2014/main" id="{A25F0496-F77A-4319-A86B-FA280E071A3B}"/>
              </a:ext>
            </a:extLst>
          </p:cNvPr>
          <p:cNvPicPr>
            <a:picLocks noChangeAspect="1" noChangeArrowheads="1"/>
          </p:cNvPicPr>
          <p:nvPr>
            <p:custDataLst>
              <p:custData r:id="rId102"/>
              <p:custData r:id="rId103"/>
            </p:custDataLst>
          </p:nvPr>
        </p:nvPicPr>
        <p:blipFill>
          <a:blip r:embed="rId1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5575" y="3866603"/>
            <a:ext cx="299763" cy="299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4" name="Picture 2" descr="C:\Users\t-dantay\Documents\First24\question1.png">
            <a:extLst>
              <a:ext uri="{FF2B5EF4-FFF2-40B4-BE49-F238E27FC236}">
                <a16:creationId xmlns:a16="http://schemas.microsoft.com/office/drawing/2014/main" id="{06285B98-9BE5-4955-8585-048BDE141642}"/>
              </a:ext>
            </a:extLst>
          </p:cNvPr>
          <p:cNvPicPr>
            <a:picLocks noChangeAspect="1" noChangeArrowheads="1"/>
          </p:cNvPicPr>
          <p:nvPr>
            <p:custDataLst>
              <p:custData r:id="rId104"/>
            </p:custDataLst>
          </p:nvPr>
        </p:nvPicPr>
        <p:blipFill>
          <a:blip r:embed="rId1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7307" y="4340945"/>
            <a:ext cx="299763" cy="299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5" name="Picture 2" descr="C:\Users\t-dantay\Documents\First24\question1.png">
            <a:extLst>
              <a:ext uri="{FF2B5EF4-FFF2-40B4-BE49-F238E27FC236}">
                <a16:creationId xmlns:a16="http://schemas.microsoft.com/office/drawing/2014/main" id="{4F2A66DB-AF63-4D6E-99A0-ACA9106A3208}"/>
              </a:ext>
            </a:extLst>
          </p:cNvPr>
          <p:cNvPicPr>
            <a:picLocks noChangeAspect="1" noChangeArrowheads="1"/>
          </p:cNvPicPr>
          <p:nvPr>
            <p:custDataLst>
              <p:custData r:id="rId105"/>
            </p:custDataLst>
          </p:nvPr>
        </p:nvPicPr>
        <p:blipFill>
          <a:blip r:embed="rId1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7633" y="4868011"/>
            <a:ext cx="299763" cy="299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16" name="DialogBox">
            <a:extLst>
              <a:ext uri="{FF2B5EF4-FFF2-40B4-BE49-F238E27FC236}">
                <a16:creationId xmlns:a16="http://schemas.microsoft.com/office/drawing/2014/main" id="{A42DD875-14C7-4EDB-B98A-94EFAB726781}"/>
              </a:ext>
            </a:extLst>
          </p:cNvPr>
          <p:cNvGrpSpPr/>
          <p:nvPr>
            <p:custDataLst>
              <p:custData r:id="rId106"/>
            </p:custDataLst>
          </p:nvPr>
        </p:nvGrpSpPr>
        <p:grpSpPr>
          <a:xfrm>
            <a:off x="5255823" y="1874772"/>
            <a:ext cx="2482037" cy="3138488"/>
            <a:chOff x="2894330" y="2786062"/>
            <a:chExt cx="4316095" cy="3138488"/>
          </a:xfrm>
        </p:grpSpPr>
        <p:grpSp>
          <p:nvGrpSpPr>
            <p:cNvPr id="517" name="Group 2">
              <a:extLst>
                <a:ext uri="{FF2B5EF4-FFF2-40B4-BE49-F238E27FC236}">
                  <a16:creationId xmlns:a16="http://schemas.microsoft.com/office/drawing/2014/main" id="{5BBB294B-A806-4CBF-A266-847B3534502C}"/>
                </a:ext>
              </a:extLst>
            </p:cNvPr>
            <p:cNvGrpSpPr/>
            <p:nvPr/>
          </p:nvGrpSpPr>
          <p:grpSpPr>
            <a:xfrm>
              <a:off x="2894330" y="2786062"/>
              <a:ext cx="4316095" cy="3138488"/>
              <a:chOff x="2161590" y="511099"/>
              <a:chExt cx="4316095" cy="3138488"/>
            </a:xfrm>
          </p:grpSpPr>
          <p:sp>
            <p:nvSpPr>
              <p:cNvPr id="521" name="Content">
                <a:extLst>
                  <a:ext uri="{FF2B5EF4-FFF2-40B4-BE49-F238E27FC236}">
                    <a16:creationId xmlns:a16="http://schemas.microsoft.com/office/drawing/2014/main" id="{C9A3F040-5181-4457-8851-D1E8D4879CFB}"/>
                  </a:ext>
                </a:extLst>
              </p:cNvPr>
              <p:cNvSpPr/>
              <p:nvPr/>
            </p:nvSpPr>
            <p:spPr>
              <a:xfrm>
                <a:off x="2161590" y="511099"/>
                <a:ext cx="4316095" cy="3138488"/>
              </a:xfrm>
              <a:prstGeom prst="roundRect">
                <a:avLst>
                  <a:gd name="adj" fmla="val 1028"/>
                </a:avLst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95000"/>
                    <a:lumOff val="5000"/>
                  </a:srgbClr>
                </a:solidFill>
                <a:prstDash val="solid"/>
              </a:ln>
              <a:effectLst/>
            </p:spPr>
            <p:txBody>
              <a:bodyPr rtlCol="0" anchor="t"/>
              <a:lstStyle/>
              <a:p>
                <a:r>
                  <a:rPr lang="en-US" altLang="ko-KR" sz="1200" kern="0" dirty="0">
                    <a:solidFill>
                      <a:srgbClr val="FFFFFF"/>
                    </a:solidFill>
                    <a:latin typeface="Segoe UI"/>
                  </a:rPr>
                  <a:t>	</a:t>
                </a:r>
                <a:r>
                  <a:rPr lang="ko-KR" altLang="en-US" sz="1200" kern="0" dirty="0">
                    <a:solidFill>
                      <a:srgbClr val="FFFFFF"/>
                    </a:solidFill>
                    <a:latin typeface="Segoe UI"/>
                  </a:rPr>
                  <a:t>뉴스</a:t>
                </a:r>
                <a:endParaRPr lang="en-US" sz="12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522" name="InnerArea">
                <a:extLst>
                  <a:ext uri="{FF2B5EF4-FFF2-40B4-BE49-F238E27FC236}">
                    <a16:creationId xmlns:a16="http://schemas.microsoft.com/office/drawing/2014/main" id="{3C8EA2F3-A5F7-4E14-93EA-8CD0153502B1}"/>
                  </a:ext>
                </a:extLst>
              </p:cNvPr>
              <p:cNvSpPr/>
              <p:nvPr/>
            </p:nvSpPr>
            <p:spPr>
              <a:xfrm>
                <a:off x="2222671" y="806374"/>
                <a:ext cx="4198168" cy="276320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ko-KR" altLang="en-US" sz="1000" kern="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Segoe UI"/>
                  </a:rPr>
                  <a:t>사용자 임의 수정 가능</a:t>
                </a:r>
                <a:endPara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grpSp>
          <p:nvGrpSpPr>
            <p:cNvPr id="518" name="Minimize - Maximize - Close">
              <a:extLst>
                <a:ext uri="{FF2B5EF4-FFF2-40B4-BE49-F238E27FC236}">
                  <a16:creationId xmlns:a16="http://schemas.microsoft.com/office/drawing/2014/main" id="{93817838-ECD3-4414-A988-A45D89A2AA4D}"/>
                </a:ext>
              </a:extLst>
            </p:cNvPr>
            <p:cNvGrpSpPr/>
            <p:nvPr/>
          </p:nvGrpSpPr>
          <p:grpSpPr>
            <a:xfrm>
              <a:off x="7039163" y="2903682"/>
              <a:ext cx="70773" cy="76200"/>
              <a:chOff x="9661396" y="156988"/>
              <a:chExt cx="70773" cy="76200"/>
            </a:xfrm>
          </p:grpSpPr>
          <p:cxnSp>
            <p:nvCxnSpPr>
              <p:cNvPr id="519" name="X2">
                <a:extLst>
                  <a:ext uri="{FF2B5EF4-FFF2-40B4-BE49-F238E27FC236}">
                    <a16:creationId xmlns:a16="http://schemas.microsoft.com/office/drawing/2014/main" id="{94F92265-3C20-4B94-93A0-2264982FBC31}"/>
                  </a:ext>
                </a:extLst>
              </p:cNvPr>
              <p:cNvCxnSpPr/>
              <p:nvPr/>
            </p:nvCxnSpPr>
            <p:spPr>
              <a:xfrm>
                <a:off x="9661396" y="1569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520" name="X1">
                <a:extLst>
                  <a:ext uri="{FF2B5EF4-FFF2-40B4-BE49-F238E27FC236}">
                    <a16:creationId xmlns:a16="http://schemas.microsoft.com/office/drawing/2014/main" id="{121398B8-54FB-414B-8149-1E21F7BDAC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661395" y="1569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</p:grpSp>
      </p:grpSp>
      <p:pic>
        <p:nvPicPr>
          <p:cNvPr id="523" name="Picture 1">
            <a:extLst>
              <a:ext uri="{FF2B5EF4-FFF2-40B4-BE49-F238E27FC236}">
                <a16:creationId xmlns:a16="http://schemas.microsoft.com/office/drawing/2014/main" id="{A6B71B0E-3194-4B65-BCA8-AEBFDA80153B}"/>
              </a:ext>
            </a:extLst>
          </p:cNvPr>
          <p:cNvPicPr preferRelativeResize="0">
            <a:picLocks/>
          </p:cNvPicPr>
          <p:nvPr>
            <p:custDataLst>
              <p:custData r:id="rId107"/>
            </p:custDataLst>
          </p:nvPr>
        </p:nvPicPr>
        <p:blipFill rotWithShape="1">
          <a:blip r:embed="rId1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87" t="14587" r="18380" b="17747"/>
          <a:stretch/>
        </p:blipFill>
        <p:spPr>
          <a:xfrm>
            <a:off x="5287010" y="1893357"/>
            <a:ext cx="299763" cy="297250"/>
          </a:xfrm>
          <a:prstGeom prst="rect">
            <a:avLst/>
          </a:prstGeom>
        </p:spPr>
      </p:pic>
      <p:grpSp>
        <p:nvGrpSpPr>
          <p:cNvPr id="524" name="PhoneKeyboard">
            <a:extLst>
              <a:ext uri="{FF2B5EF4-FFF2-40B4-BE49-F238E27FC236}">
                <a16:creationId xmlns:a16="http://schemas.microsoft.com/office/drawing/2014/main" id="{2EE1EDBD-B614-44F3-A200-62AE55A3DE6F}"/>
              </a:ext>
            </a:extLst>
          </p:cNvPr>
          <p:cNvGrpSpPr/>
          <p:nvPr>
            <p:custDataLst>
              <p:custData r:id="rId108"/>
            </p:custDataLst>
          </p:nvPr>
        </p:nvGrpSpPr>
        <p:grpSpPr>
          <a:xfrm>
            <a:off x="5312369" y="3707676"/>
            <a:ext cx="2359297" cy="1155549"/>
            <a:chOff x="3058260" y="2382932"/>
            <a:chExt cx="3020040" cy="2121408"/>
          </a:xfrm>
        </p:grpSpPr>
        <p:sp>
          <p:nvSpPr>
            <p:cNvPr id="525" name="Rectangle 2">
              <a:extLst>
                <a:ext uri="{FF2B5EF4-FFF2-40B4-BE49-F238E27FC236}">
                  <a16:creationId xmlns:a16="http://schemas.microsoft.com/office/drawing/2014/main" id="{E453BF8A-9595-4DBF-8467-4A8179C15A3A}"/>
                </a:ext>
              </a:extLst>
            </p:cNvPr>
            <p:cNvSpPr/>
            <p:nvPr/>
          </p:nvSpPr>
          <p:spPr>
            <a:xfrm>
              <a:off x="3060780" y="2382932"/>
              <a:ext cx="3017520" cy="2121408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grpSp>
          <p:nvGrpSpPr>
            <p:cNvPr id="526" name="Group 3">
              <a:extLst>
                <a:ext uri="{FF2B5EF4-FFF2-40B4-BE49-F238E27FC236}">
                  <a16:creationId xmlns:a16="http://schemas.microsoft.com/office/drawing/2014/main" id="{03147C16-181E-4745-8302-9F5DDDFB9EFE}"/>
                </a:ext>
              </a:extLst>
            </p:cNvPr>
            <p:cNvGrpSpPr/>
            <p:nvPr/>
          </p:nvGrpSpPr>
          <p:grpSpPr>
            <a:xfrm>
              <a:off x="3058260" y="2393100"/>
              <a:ext cx="3018923" cy="2106397"/>
              <a:chOff x="2584219" y="2766627"/>
              <a:chExt cx="3018923" cy="2106397"/>
            </a:xfrm>
          </p:grpSpPr>
          <p:sp>
            <p:nvSpPr>
              <p:cNvPr id="527" name="Rounded Rectangle 4">
                <a:extLst>
                  <a:ext uri="{FF2B5EF4-FFF2-40B4-BE49-F238E27FC236}">
                    <a16:creationId xmlns:a16="http://schemas.microsoft.com/office/drawing/2014/main" id="{0B0C88D5-D10B-4E49-AA7C-9B04DBBAE60E}"/>
                  </a:ext>
                </a:extLst>
              </p:cNvPr>
              <p:cNvSpPr/>
              <p:nvPr/>
            </p:nvSpPr>
            <p:spPr>
              <a:xfrm>
                <a:off x="2893272" y="2766627"/>
                <a:ext cx="275754" cy="505773"/>
              </a:xfrm>
              <a:prstGeom prst="roundRect">
                <a:avLst>
                  <a:gd name="adj" fmla="val 3895"/>
                </a:avLst>
              </a:prstGeom>
              <a:solidFill>
                <a:srgbClr val="FFFFFF">
                  <a:lumMod val="85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b="1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w</a:t>
                </a:r>
              </a:p>
            </p:txBody>
          </p:sp>
          <p:sp>
            <p:nvSpPr>
              <p:cNvPr id="528" name="Rounded Rectangle 5">
                <a:extLst>
                  <a:ext uri="{FF2B5EF4-FFF2-40B4-BE49-F238E27FC236}">
                    <a16:creationId xmlns:a16="http://schemas.microsoft.com/office/drawing/2014/main" id="{026753F3-96C5-4FF4-830E-5621B24F38E7}"/>
                  </a:ext>
                </a:extLst>
              </p:cNvPr>
              <p:cNvSpPr/>
              <p:nvPr/>
            </p:nvSpPr>
            <p:spPr>
              <a:xfrm>
                <a:off x="2585977" y="2766627"/>
                <a:ext cx="275754" cy="505773"/>
              </a:xfrm>
              <a:prstGeom prst="roundRect">
                <a:avLst>
                  <a:gd name="adj" fmla="val 3895"/>
                </a:avLst>
              </a:prstGeom>
              <a:solidFill>
                <a:srgbClr val="FFFFFF">
                  <a:lumMod val="85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b="1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q</a:t>
                </a:r>
              </a:p>
            </p:txBody>
          </p:sp>
          <p:sp>
            <p:nvSpPr>
              <p:cNvPr id="529" name="Rounded Rectangle 6">
                <a:extLst>
                  <a:ext uri="{FF2B5EF4-FFF2-40B4-BE49-F238E27FC236}">
                    <a16:creationId xmlns:a16="http://schemas.microsoft.com/office/drawing/2014/main" id="{2F2BE43C-FB52-4DF8-ABE5-4B19E73A78C6}"/>
                  </a:ext>
                </a:extLst>
              </p:cNvPr>
              <p:cNvSpPr/>
              <p:nvPr/>
            </p:nvSpPr>
            <p:spPr>
              <a:xfrm>
                <a:off x="3198072" y="2766627"/>
                <a:ext cx="275754" cy="505773"/>
              </a:xfrm>
              <a:prstGeom prst="roundRect">
                <a:avLst>
                  <a:gd name="adj" fmla="val 3895"/>
                </a:avLst>
              </a:prstGeom>
              <a:solidFill>
                <a:srgbClr val="FFFFFF">
                  <a:lumMod val="85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b="1" kern="0" dirty="0">
                    <a:latin typeface="Segoe UI"/>
                  </a:rPr>
                  <a:t>e</a:t>
                </a:r>
                <a:endParaRPr kumimoji="0" lang="en-US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"/>
                </a:endParaRPr>
              </a:p>
            </p:txBody>
          </p:sp>
          <p:sp>
            <p:nvSpPr>
              <p:cNvPr id="530" name="Rounded Rectangle 7">
                <a:extLst>
                  <a:ext uri="{FF2B5EF4-FFF2-40B4-BE49-F238E27FC236}">
                    <a16:creationId xmlns:a16="http://schemas.microsoft.com/office/drawing/2014/main" id="{77196D37-B774-471E-9453-536FC92ABE4A}"/>
                  </a:ext>
                </a:extLst>
              </p:cNvPr>
              <p:cNvSpPr/>
              <p:nvPr/>
            </p:nvSpPr>
            <p:spPr>
              <a:xfrm>
                <a:off x="3501049" y="2766627"/>
                <a:ext cx="275754" cy="505773"/>
              </a:xfrm>
              <a:prstGeom prst="roundRect">
                <a:avLst>
                  <a:gd name="adj" fmla="val 3895"/>
                </a:avLst>
              </a:prstGeom>
              <a:solidFill>
                <a:srgbClr val="FFFFFF">
                  <a:lumMod val="85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b="1" kern="0" noProof="0" dirty="0">
                    <a:latin typeface="Segoe UI"/>
                  </a:rPr>
                  <a:t>r</a:t>
                </a:r>
                <a:endParaRPr kumimoji="0" lang="en-US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"/>
                </a:endParaRPr>
              </a:p>
            </p:txBody>
          </p:sp>
          <p:sp>
            <p:nvSpPr>
              <p:cNvPr id="531" name="Rounded Rectangle 8">
                <a:extLst>
                  <a:ext uri="{FF2B5EF4-FFF2-40B4-BE49-F238E27FC236}">
                    <a16:creationId xmlns:a16="http://schemas.microsoft.com/office/drawing/2014/main" id="{4C54B26C-B6BF-4800-9BEA-8605420D981D}"/>
                  </a:ext>
                </a:extLst>
              </p:cNvPr>
              <p:cNvSpPr/>
              <p:nvPr/>
            </p:nvSpPr>
            <p:spPr>
              <a:xfrm>
                <a:off x="3806394" y="2766627"/>
                <a:ext cx="275754" cy="505773"/>
              </a:xfrm>
              <a:prstGeom prst="roundRect">
                <a:avLst>
                  <a:gd name="adj" fmla="val 3895"/>
                </a:avLst>
              </a:prstGeom>
              <a:solidFill>
                <a:srgbClr val="FFFFFF">
                  <a:lumMod val="85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b="1" kern="0" dirty="0">
                    <a:latin typeface="Segoe UI"/>
                  </a:rPr>
                  <a:t>t</a:t>
                </a:r>
                <a:endParaRPr kumimoji="0" lang="en-US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"/>
                </a:endParaRPr>
              </a:p>
            </p:txBody>
          </p:sp>
          <p:sp>
            <p:nvSpPr>
              <p:cNvPr id="532" name="Rounded Rectangle 9">
                <a:extLst>
                  <a:ext uri="{FF2B5EF4-FFF2-40B4-BE49-F238E27FC236}">
                    <a16:creationId xmlns:a16="http://schemas.microsoft.com/office/drawing/2014/main" id="{969C6053-A244-4655-A9A5-CFC32F5DB9DE}"/>
                  </a:ext>
                </a:extLst>
              </p:cNvPr>
              <p:cNvSpPr/>
              <p:nvPr/>
            </p:nvSpPr>
            <p:spPr>
              <a:xfrm>
                <a:off x="4111195" y="2766627"/>
                <a:ext cx="275754" cy="505773"/>
              </a:xfrm>
              <a:prstGeom prst="roundRect">
                <a:avLst>
                  <a:gd name="adj" fmla="val 3895"/>
                </a:avLst>
              </a:prstGeom>
              <a:solidFill>
                <a:srgbClr val="FFFFFF">
                  <a:lumMod val="85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b="1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y</a:t>
                </a:r>
              </a:p>
            </p:txBody>
          </p:sp>
          <p:sp>
            <p:nvSpPr>
              <p:cNvPr id="533" name="Rounded Rectangle 10">
                <a:extLst>
                  <a:ext uri="{FF2B5EF4-FFF2-40B4-BE49-F238E27FC236}">
                    <a16:creationId xmlns:a16="http://schemas.microsoft.com/office/drawing/2014/main" id="{DA5FB10D-0688-4886-8D6A-D2D2513749E2}"/>
                  </a:ext>
                </a:extLst>
              </p:cNvPr>
              <p:cNvSpPr/>
              <p:nvPr/>
            </p:nvSpPr>
            <p:spPr>
              <a:xfrm>
                <a:off x="4415996" y="2766627"/>
                <a:ext cx="275754" cy="505773"/>
              </a:xfrm>
              <a:prstGeom prst="roundRect">
                <a:avLst>
                  <a:gd name="adj" fmla="val 3895"/>
                </a:avLst>
              </a:prstGeom>
              <a:solidFill>
                <a:srgbClr val="FFFFFF">
                  <a:lumMod val="85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b="1" kern="0" dirty="0">
                    <a:latin typeface="Segoe UI"/>
                  </a:rPr>
                  <a:t>u</a:t>
                </a:r>
                <a:endParaRPr kumimoji="0" lang="en-US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"/>
                </a:endParaRPr>
              </a:p>
            </p:txBody>
          </p:sp>
          <p:sp>
            <p:nvSpPr>
              <p:cNvPr id="534" name="Rounded Rectangle 11">
                <a:extLst>
                  <a:ext uri="{FF2B5EF4-FFF2-40B4-BE49-F238E27FC236}">
                    <a16:creationId xmlns:a16="http://schemas.microsoft.com/office/drawing/2014/main" id="{FBC0E556-8F9D-4E84-A88B-FA364ACE8E37}"/>
                  </a:ext>
                </a:extLst>
              </p:cNvPr>
              <p:cNvSpPr/>
              <p:nvPr/>
            </p:nvSpPr>
            <p:spPr>
              <a:xfrm>
                <a:off x="4718181" y="2766627"/>
                <a:ext cx="275754" cy="505773"/>
              </a:xfrm>
              <a:prstGeom prst="roundRect">
                <a:avLst>
                  <a:gd name="adj" fmla="val 3895"/>
                </a:avLst>
              </a:prstGeom>
              <a:solidFill>
                <a:srgbClr val="FFFFFF">
                  <a:lumMod val="85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b="1" kern="0" dirty="0">
                    <a:latin typeface="Segoe UI"/>
                  </a:rPr>
                  <a:t>i</a:t>
                </a:r>
                <a:endParaRPr kumimoji="0" lang="en-US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"/>
                </a:endParaRPr>
              </a:p>
            </p:txBody>
          </p:sp>
          <p:sp>
            <p:nvSpPr>
              <p:cNvPr id="535" name="Rounded Rectangle 12">
                <a:extLst>
                  <a:ext uri="{FF2B5EF4-FFF2-40B4-BE49-F238E27FC236}">
                    <a16:creationId xmlns:a16="http://schemas.microsoft.com/office/drawing/2014/main" id="{44387694-CCFD-4FCA-9CD8-FBE4F32DEA56}"/>
                  </a:ext>
                </a:extLst>
              </p:cNvPr>
              <p:cNvSpPr/>
              <p:nvPr>
                <p:custDataLst>
                  <p:custData r:id="rId111"/>
                </p:custDataLst>
              </p:nvPr>
            </p:nvSpPr>
            <p:spPr>
              <a:xfrm>
                <a:off x="5024892" y="2766627"/>
                <a:ext cx="275754" cy="505773"/>
              </a:xfrm>
              <a:prstGeom prst="roundRect">
                <a:avLst>
                  <a:gd name="adj" fmla="val 3895"/>
                </a:avLst>
              </a:prstGeom>
              <a:solidFill>
                <a:srgbClr val="FFFFFF">
                  <a:lumMod val="85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b="1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o</a:t>
                </a:r>
              </a:p>
            </p:txBody>
          </p:sp>
          <p:sp>
            <p:nvSpPr>
              <p:cNvPr id="536" name="Rounded Rectangle 13">
                <a:extLst>
                  <a:ext uri="{FF2B5EF4-FFF2-40B4-BE49-F238E27FC236}">
                    <a16:creationId xmlns:a16="http://schemas.microsoft.com/office/drawing/2014/main" id="{59C50BAA-432D-491D-83BD-3EDF4D84AC92}"/>
                  </a:ext>
                </a:extLst>
              </p:cNvPr>
              <p:cNvSpPr/>
              <p:nvPr/>
            </p:nvSpPr>
            <p:spPr>
              <a:xfrm>
                <a:off x="5327388" y="2766627"/>
                <a:ext cx="275754" cy="505773"/>
              </a:xfrm>
              <a:prstGeom prst="roundRect">
                <a:avLst>
                  <a:gd name="adj" fmla="val 3895"/>
                </a:avLst>
              </a:prstGeom>
              <a:solidFill>
                <a:srgbClr val="FFFFFF">
                  <a:lumMod val="85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b="1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p</a:t>
                </a:r>
              </a:p>
            </p:txBody>
          </p:sp>
          <p:sp>
            <p:nvSpPr>
              <p:cNvPr id="537" name="Rounded Rectangle 14">
                <a:extLst>
                  <a:ext uri="{FF2B5EF4-FFF2-40B4-BE49-F238E27FC236}">
                    <a16:creationId xmlns:a16="http://schemas.microsoft.com/office/drawing/2014/main" id="{64D896FC-AD7A-42E0-9B1F-99F935E4872D}"/>
                  </a:ext>
                </a:extLst>
              </p:cNvPr>
              <p:cNvSpPr/>
              <p:nvPr/>
            </p:nvSpPr>
            <p:spPr>
              <a:xfrm>
                <a:off x="3045672" y="3301032"/>
                <a:ext cx="275754" cy="505773"/>
              </a:xfrm>
              <a:prstGeom prst="roundRect">
                <a:avLst>
                  <a:gd name="adj" fmla="val 3895"/>
                </a:avLst>
              </a:prstGeom>
              <a:solidFill>
                <a:srgbClr val="FFFFFF">
                  <a:lumMod val="85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b="1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s</a:t>
                </a:r>
              </a:p>
            </p:txBody>
          </p:sp>
          <p:sp>
            <p:nvSpPr>
              <p:cNvPr id="538" name="Rounded Rectangle 15">
                <a:extLst>
                  <a:ext uri="{FF2B5EF4-FFF2-40B4-BE49-F238E27FC236}">
                    <a16:creationId xmlns:a16="http://schemas.microsoft.com/office/drawing/2014/main" id="{E1765E93-2CDD-4144-920E-7B2125FA3855}"/>
                  </a:ext>
                </a:extLst>
              </p:cNvPr>
              <p:cNvSpPr/>
              <p:nvPr>
                <p:custDataLst>
                  <p:custData r:id="rId112"/>
                </p:custDataLst>
              </p:nvPr>
            </p:nvSpPr>
            <p:spPr>
              <a:xfrm>
                <a:off x="2585977" y="3301032"/>
                <a:ext cx="428154" cy="505773"/>
              </a:xfrm>
              <a:prstGeom prst="roundRect">
                <a:avLst>
                  <a:gd name="adj" fmla="val 3895"/>
                </a:avLst>
              </a:prstGeom>
              <a:solidFill>
                <a:srgbClr val="FFFFFF">
                  <a:lumMod val="85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73152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b="1" kern="0" dirty="0">
                    <a:latin typeface="Segoe UI"/>
                  </a:rPr>
                  <a:t>a</a:t>
                </a:r>
                <a:endParaRPr kumimoji="0" lang="en-US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"/>
                </a:endParaRPr>
              </a:p>
            </p:txBody>
          </p:sp>
          <p:sp>
            <p:nvSpPr>
              <p:cNvPr id="539" name="Rounded Rectangle 16">
                <a:extLst>
                  <a:ext uri="{FF2B5EF4-FFF2-40B4-BE49-F238E27FC236}">
                    <a16:creationId xmlns:a16="http://schemas.microsoft.com/office/drawing/2014/main" id="{904E52A4-3F13-49E3-A1CF-0B2C9360666B}"/>
                  </a:ext>
                </a:extLst>
              </p:cNvPr>
              <p:cNvSpPr/>
              <p:nvPr/>
            </p:nvSpPr>
            <p:spPr>
              <a:xfrm>
                <a:off x="3350472" y="3301032"/>
                <a:ext cx="275754" cy="505773"/>
              </a:xfrm>
              <a:prstGeom prst="roundRect">
                <a:avLst>
                  <a:gd name="adj" fmla="val 3895"/>
                </a:avLst>
              </a:prstGeom>
              <a:solidFill>
                <a:srgbClr val="FFFFFF">
                  <a:lumMod val="85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b="1" kern="0" noProof="0" dirty="0">
                    <a:latin typeface="Segoe UI"/>
                  </a:rPr>
                  <a:t>d</a:t>
                </a:r>
                <a:endParaRPr kumimoji="0" lang="en-US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"/>
                </a:endParaRPr>
              </a:p>
            </p:txBody>
          </p:sp>
          <p:sp>
            <p:nvSpPr>
              <p:cNvPr id="540" name="Rounded Rectangle 17">
                <a:extLst>
                  <a:ext uri="{FF2B5EF4-FFF2-40B4-BE49-F238E27FC236}">
                    <a16:creationId xmlns:a16="http://schemas.microsoft.com/office/drawing/2014/main" id="{71D59C10-3EED-41EA-BA6B-0481FF6FBCF0}"/>
                  </a:ext>
                </a:extLst>
              </p:cNvPr>
              <p:cNvSpPr/>
              <p:nvPr>
                <p:custDataLst>
                  <p:custData r:id="rId113"/>
                </p:custDataLst>
              </p:nvPr>
            </p:nvSpPr>
            <p:spPr>
              <a:xfrm>
                <a:off x="3653449" y="3301032"/>
                <a:ext cx="275754" cy="505773"/>
              </a:xfrm>
              <a:prstGeom prst="roundRect">
                <a:avLst>
                  <a:gd name="adj" fmla="val 3895"/>
                </a:avLst>
              </a:prstGeom>
              <a:solidFill>
                <a:srgbClr val="FFFFFF">
                  <a:lumMod val="85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b="1" kern="0" dirty="0">
                    <a:latin typeface="Segoe UI"/>
                  </a:rPr>
                  <a:t>f</a:t>
                </a:r>
                <a:endParaRPr kumimoji="0" lang="en-US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"/>
                </a:endParaRPr>
              </a:p>
            </p:txBody>
          </p:sp>
          <p:sp>
            <p:nvSpPr>
              <p:cNvPr id="541" name="Rounded Rectangle 18">
                <a:extLst>
                  <a:ext uri="{FF2B5EF4-FFF2-40B4-BE49-F238E27FC236}">
                    <a16:creationId xmlns:a16="http://schemas.microsoft.com/office/drawing/2014/main" id="{370A3AAA-05DA-4E22-AA35-BDFA3F42254C}"/>
                  </a:ext>
                </a:extLst>
              </p:cNvPr>
              <p:cNvSpPr/>
              <p:nvPr/>
            </p:nvSpPr>
            <p:spPr>
              <a:xfrm>
                <a:off x="3958794" y="3301032"/>
                <a:ext cx="275754" cy="505773"/>
              </a:xfrm>
              <a:prstGeom prst="roundRect">
                <a:avLst>
                  <a:gd name="adj" fmla="val 3895"/>
                </a:avLst>
              </a:prstGeom>
              <a:solidFill>
                <a:srgbClr val="FFFFFF">
                  <a:lumMod val="85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b="1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g</a:t>
                </a:r>
              </a:p>
            </p:txBody>
          </p:sp>
          <p:sp>
            <p:nvSpPr>
              <p:cNvPr id="542" name="Rounded Rectangle 19">
                <a:extLst>
                  <a:ext uri="{FF2B5EF4-FFF2-40B4-BE49-F238E27FC236}">
                    <a16:creationId xmlns:a16="http://schemas.microsoft.com/office/drawing/2014/main" id="{65C742C2-CB66-4FDF-B1F4-B920E98D4149}"/>
                  </a:ext>
                </a:extLst>
              </p:cNvPr>
              <p:cNvSpPr/>
              <p:nvPr>
                <p:custDataLst>
                  <p:custData r:id="rId114"/>
                </p:custDataLst>
              </p:nvPr>
            </p:nvSpPr>
            <p:spPr>
              <a:xfrm>
                <a:off x="4263595" y="3301032"/>
                <a:ext cx="275754" cy="505773"/>
              </a:xfrm>
              <a:prstGeom prst="roundRect">
                <a:avLst>
                  <a:gd name="adj" fmla="val 3895"/>
                </a:avLst>
              </a:prstGeom>
              <a:solidFill>
                <a:srgbClr val="FFFFFF">
                  <a:lumMod val="85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b="1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h</a:t>
                </a:r>
              </a:p>
            </p:txBody>
          </p:sp>
          <p:sp>
            <p:nvSpPr>
              <p:cNvPr id="543" name="Rounded Rectangle 20">
                <a:extLst>
                  <a:ext uri="{FF2B5EF4-FFF2-40B4-BE49-F238E27FC236}">
                    <a16:creationId xmlns:a16="http://schemas.microsoft.com/office/drawing/2014/main" id="{78E61FF4-6B0B-4C26-9438-87380E8498FF}"/>
                  </a:ext>
                </a:extLst>
              </p:cNvPr>
              <p:cNvSpPr/>
              <p:nvPr>
                <p:custDataLst>
                  <p:custData r:id="rId115"/>
                </p:custDataLst>
              </p:nvPr>
            </p:nvSpPr>
            <p:spPr>
              <a:xfrm>
                <a:off x="4568396" y="3301032"/>
                <a:ext cx="275754" cy="505773"/>
              </a:xfrm>
              <a:prstGeom prst="roundRect">
                <a:avLst>
                  <a:gd name="adj" fmla="val 3895"/>
                </a:avLst>
              </a:prstGeom>
              <a:solidFill>
                <a:srgbClr val="FFFFFF">
                  <a:lumMod val="85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b="1" kern="0" noProof="0" dirty="0">
                    <a:latin typeface="Segoe UI"/>
                  </a:rPr>
                  <a:t>j</a:t>
                </a:r>
                <a:endParaRPr kumimoji="0" lang="en-US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"/>
                </a:endParaRPr>
              </a:p>
            </p:txBody>
          </p:sp>
          <p:sp>
            <p:nvSpPr>
              <p:cNvPr id="544" name="Rounded Rectangle 21">
                <a:extLst>
                  <a:ext uri="{FF2B5EF4-FFF2-40B4-BE49-F238E27FC236}">
                    <a16:creationId xmlns:a16="http://schemas.microsoft.com/office/drawing/2014/main" id="{B65B380B-32B9-40B9-9F60-63C2F3B5A9B3}"/>
                  </a:ext>
                </a:extLst>
              </p:cNvPr>
              <p:cNvSpPr/>
              <p:nvPr/>
            </p:nvSpPr>
            <p:spPr>
              <a:xfrm>
                <a:off x="4870581" y="3301032"/>
                <a:ext cx="275754" cy="505773"/>
              </a:xfrm>
              <a:prstGeom prst="roundRect">
                <a:avLst>
                  <a:gd name="adj" fmla="val 3895"/>
                </a:avLst>
              </a:prstGeom>
              <a:solidFill>
                <a:srgbClr val="FFFFFF">
                  <a:lumMod val="85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b="1" kern="0" noProof="0" dirty="0">
                    <a:latin typeface="Segoe UI"/>
                  </a:rPr>
                  <a:t>k</a:t>
                </a:r>
                <a:endParaRPr kumimoji="0" lang="en-US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"/>
                </a:endParaRPr>
              </a:p>
            </p:txBody>
          </p:sp>
          <p:sp>
            <p:nvSpPr>
              <p:cNvPr id="545" name="Rounded Rectangle 22">
                <a:extLst>
                  <a:ext uri="{FF2B5EF4-FFF2-40B4-BE49-F238E27FC236}">
                    <a16:creationId xmlns:a16="http://schemas.microsoft.com/office/drawing/2014/main" id="{EFE57644-BD03-4F57-88C2-07E9A8FB3291}"/>
                  </a:ext>
                </a:extLst>
              </p:cNvPr>
              <p:cNvSpPr/>
              <p:nvPr>
                <p:custDataLst>
                  <p:custData r:id="rId116"/>
                </p:custDataLst>
              </p:nvPr>
            </p:nvSpPr>
            <p:spPr>
              <a:xfrm>
                <a:off x="5177292" y="3301032"/>
                <a:ext cx="425850" cy="505773"/>
              </a:xfrm>
              <a:prstGeom prst="roundRect">
                <a:avLst>
                  <a:gd name="adj" fmla="val 3895"/>
                </a:avLst>
              </a:prstGeom>
              <a:solidFill>
                <a:srgbClr val="FFFFFF">
                  <a:lumMod val="85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b="1" kern="0" dirty="0">
                    <a:latin typeface="Segoe UI"/>
                  </a:rPr>
                  <a:t>l</a:t>
                </a:r>
                <a:endParaRPr kumimoji="0" lang="en-US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"/>
                </a:endParaRPr>
              </a:p>
            </p:txBody>
          </p:sp>
          <p:sp>
            <p:nvSpPr>
              <p:cNvPr id="546" name="Rounded Rectangle 23">
                <a:extLst>
                  <a:ext uri="{FF2B5EF4-FFF2-40B4-BE49-F238E27FC236}">
                    <a16:creationId xmlns:a16="http://schemas.microsoft.com/office/drawing/2014/main" id="{05D15454-F0D0-4BFB-A8BD-B02E05EC016E}"/>
                  </a:ext>
                </a:extLst>
              </p:cNvPr>
              <p:cNvSpPr/>
              <p:nvPr/>
            </p:nvSpPr>
            <p:spPr>
              <a:xfrm>
                <a:off x="3045672" y="3830144"/>
                <a:ext cx="275754" cy="505773"/>
              </a:xfrm>
              <a:prstGeom prst="roundRect">
                <a:avLst>
                  <a:gd name="adj" fmla="val 3895"/>
                </a:avLst>
              </a:prstGeom>
              <a:solidFill>
                <a:srgbClr val="FFFFFF">
                  <a:lumMod val="85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b="1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z</a:t>
                </a:r>
              </a:p>
            </p:txBody>
          </p:sp>
          <p:sp>
            <p:nvSpPr>
              <p:cNvPr id="547" name="Rounded Rectangle 24">
                <a:extLst>
                  <a:ext uri="{FF2B5EF4-FFF2-40B4-BE49-F238E27FC236}">
                    <a16:creationId xmlns:a16="http://schemas.microsoft.com/office/drawing/2014/main" id="{ECF44816-0448-489A-BB4C-88350C516BE7}"/>
                  </a:ext>
                </a:extLst>
              </p:cNvPr>
              <p:cNvSpPr/>
              <p:nvPr/>
            </p:nvSpPr>
            <p:spPr>
              <a:xfrm>
                <a:off x="2585977" y="3830144"/>
                <a:ext cx="428154" cy="505773"/>
              </a:xfrm>
              <a:prstGeom prst="roundRect">
                <a:avLst>
                  <a:gd name="adj" fmla="val 3895"/>
                </a:avLst>
              </a:prstGeom>
              <a:solidFill>
                <a:srgbClr val="FFFFFF">
                  <a:lumMod val="75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73152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 b="1" kern="0" dirty="0">
                    <a:latin typeface="Segoe UI"/>
                    <a:sym typeface="Wingdings"/>
                  </a:rPr>
                  <a:t></a:t>
                </a:r>
                <a:endParaRPr kumimoji="0" lang="en-US" sz="16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"/>
                </a:endParaRPr>
              </a:p>
            </p:txBody>
          </p:sp>
          <p:sp>
            <p:nvSpPr>
              <p:cNvPr id="548" name="Rounded Rectangle 25">
                <a:extLst>
                  <a:ext uri="{FF2B5EF4-FFF2-40B4-BE49-F238E27FC236}">
                    <a16:creationId xmlns:a16="http://schemas.microsoft.com/office/drawing/2014/main" id="{9DABAC8C-08D6-48A2-9922-E7D413E24927}"/>
                  </a:ext>
                </a:extLst>
              </p:cNvPr>
              <p:cNvSpPr/>
              <p:nvPr/>
            </p:nvSpPr>
            <p:spPr>
              <a:xfrm>
                <a:off x="3350472" y="3830144"/>
                <a:ext cx="275754" cy="505773"/>
              </a:xfrm>
              <a:prstGeom prst="roundRect">
                <a:avLst>
                  <a:gd name="adj" fmla="val 3895"/>
                </a:avLst>
              </a:prstGeom>
              <a:solidFill>
                <a:srgbClr val="FFFFFF">
                  <a:lumMod val="85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b="1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x</a:t>
                </a:r>
              </a:p>
            </p:txBody>
          </p:sp>
          <p:sp>
            <p:nvSpPr>
              <p:cNvPr id="549" name="Rounded Rectangle 26">
                <a:extLst>
                  <a:ext uri="{FF2B5EF4-FFF2-40B4-BE49-F238E27FC236}">
                    <a16:creationId xmlns:a16="http://schemas.microsoft.com/office/drawing/2014/main" id="{36EA7714-E9F1-48A9-BBDD-19F91B8DC39C}"/>
                  </a:ext>
                </a:extLst>
              </p:cNvPr>
              <p:cNvSpPr/>
              <p:nvPr/>
            </p:nvSpPr>
            <p:spPr>
              <a:xfrm>
                <a:off x="3653449" y="3830144"/>
                <a:ext cx="275754" cy="505773"/>
              </a:xfrm>
              <a:prstGeom prst="roundRect">
                <a:avLst>
                  <a:gd name="adj" fmla="val 3895"/>
                </a:avLst>
              </a:prstGeom>
              <a:solidFill>
                <a:srgbClr val="FFFFFF">
                  <a:lumMod val="85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b="1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c</a:t>
                </a:r>
              </a:p>
            </p:txBody>
          </p:sp>
          <p:sp>
            <p:nvSpPr>
              <p:cNvPr id="550" name="Rounded Rectangle 27">
                <a:extLst>
                  <a:ext uri="{FF2B5EF4-FFF2-40B4-BE49-F238E27FC236}">
                    <a16:creationId xmlns:a16="http://schemas.microsoft.com/office/drawing/2014/main" id="{B9036D77-AAF8-40B2-994B-4267AF128869}"/>
                  </a:ext>
                </a:extLst>
              </p:cNvPr>
              <p:cNvSpPr/>
              <p:nvPr/>
            </p:nvSpPr>
            <p:spPr>
              <a:xfrm>
                <a:off x="3958794" y="3830144"/>
                <a:ext cx="275754" cy="505773"/>
              </a:xfrm>
              <a:prstGeom prst="roundRect">
                <a:avLst>
                  <a:gd name="adj" fmla="val 3895"/>
                </a:avLst>
              </a:prstGeom>
              <a:solidFill>
                <a:srgbClr val="FFFFFF">
                  <a:lumMod val="85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b="1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v</a:t>
                </a:r>
              </a:p>
            </p:txBody>
          </p:sp>
          <p:sp>
            <p:nvSpPr>
              <p:cNvPr id="551" name="Rounded Rectangle 28">
                <a:extLst>
                  <a:ext uri="{FF2B5EF4-FFF2-40B4-BE49-F238E27FC236}">
                    <a16:creationId xmlns:a16="http://schemas.microsoft.com/office/drawing/2014/main" id="{7A7A30D5-5289-43E0-A97B-A3B3B4F0284B}"/>
                  </a:ext>
                </a:extLst>
              </p:cNvPr>
              <p:cNvSpPr/>
              <p:nvPr/>
            </p:nvSpPr>
            <p:spPr>
              <a:xfrm>
                <a:off x="4263595" y="3830144"/>
                <a:ext cx="275754" cy="505773"/>
              </a:xfrm>
              <a:prstGeom prst="roundRect">
                <a:avLst>
                  <a:gd name="adj" fmla="val 3895"/>
                </a:avLst>
              </a:prstGeom>
              <a:solidFill>
                <a:srgbClr val="FFFFFF">
                  <a:lumMod val="85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b="1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b</a:t>
                </a:r>
              </a:p>
            </p:txBody>
          </p:sp>
          <p:sp>
            <p:nvSpPr>
              <p:cNvPr id="552" name="Rounded Rectangle 29">
                <a:extLst>
                  <a:ext uri="{FF2B5EF4-FFF2-40B4-BE49-F238E27FC236}">
                    <a16:creationId xmlns:a16="http://schemas.microsoft.com/office/drawing/2014/main" id="{15318C43-FAE8-4538-8DAC-811F299AB842}"/>
                  </a:ext>
                </a:extLst>
              </p:cNvPr>
              <p:cNvSpPr/>
              <p:nvPr/>
            </p:nvSpPr>
            <p:spPr>
              <a:xfrm>
                <a:off x="4568396" y="3830144"/>
                <a:ext cx="275754" cy="505773"/>
              </a:xfrm>
              <a:prstGeom prst="roundRect">
                <a:avLst>
                  <a:gd name="adj" fmla="val 3895"/>
                </a:avLst>
              </a:prstGeom>
              <a:solidFill>
                <a:srgbClr val="FFFFFF">
                  <a:lumMod val="85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b="1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n</a:t>
                </a:r>
              </a:p>
            </p:txBody>
          </p:sp>
          <p:sp>
            <p:nvSpPr>
              <p:cNvPr id="553" name="Rounded Rectangle 30">
                <a:extLst>
                  <a:ext uri="{FF2B5EF4-FFF2-40B4-BE49-F238E27FC236}">
                    <a16:creationId xmlns:a16="http://schemas.microsoft.com/office/drawing/2014/main" id="{73AC11F5-32C7-4E69-9FCB-741F07862E75}"/>
                  </a:ext>
                </a:extLst>
              </p:cNvPr>
              <p:cNvSpPr/>
              <p:nvPr/>
            </p:nvSpPr>
            <p:spPr>
              <a:xfrm>
                <a:off x="4870581" y="3830144"/>
                <a:ext cx="275754" cy="505773"/>
              </a:xfrm>
              <a:prstGeom prst="roundRect">
                <a:avLst>
                  <a:gd name="adj" fmla="val 3895"/>
                </a:avLst>
              </a:prstGeom>
              <a:solidFill>
                <a:srgbClr val="FFFFFF">
                  <a:lumMod val="85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b="1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m</a:t>
                </a:r>
              </a:p>
            </p:txBody>
          </p:sp>
          <p:sp>
            <p:nvSpPr>
              <p:cNvPr id="554" name="Rounded Rectangle 31">
                <a:extLst>
                  <a:ext uri="{FF2B5EF4-FFF2-40B4-BE49-F238E27FC236}">
                    <a16:creationId xmlns:a16="http://schemas.microsoft.com/office/drawing/2014/main" id="{A254171E-8B69-4BC1-8156-C73E638E86A0}"/>
                  </a:ext>
                </a:extLst>
              </p:cNvPr>
              <p:cNvSpPr/>
              <p:nvPr/>
            </p:nvSpPr>
            <p:spPr>
              <a:xfrm>
                <a:off x="5177292" y="3830144"/>
                <a:ext cx="425850" cy="505773"/>
              </a:xfrm>
              <a:prstGeom prst="roundRect">
                <a:avLst>
                  <a:gd name="adj" fmla="val 3895"/>
                </a:avLst>
              </a:prstGeom>
              <a:solidFill>
                <a:srgbClr val="FFFFFF">
                  <a:lumMod val="75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555" name="Rounded Rectangle 32">
                <a:extLst>
                  <a:ext uri="{FF2B5EF4-FFF2-40B4-BE49-F238E27FC236}">
                    <a16:creationId xmlns:a16="http://schemas.microsoft.com/office/drawing/2014/main" id="{71BDBC71-B7CE-4CED-AC1E-E7F22491DDDA}"/>
                  </a:ext>
                </a:extLst>
              </p:cNvPr>
              <p:cNvSpPr/>
              <p:nvPr/>
            </p:nvSpPr>
            <p:spPr>
              <a:xfrm>
                <a:off x="2584219" y="4367251"/>
                <a:ext cx="571298" cy="505773"/>
              </a:xfrm>
              <a:prstGeom prst="roundRect">
                <a:avLst>
                  <a:gd name="adj" fmla="val 3895"/>
                </a:avLst>
              </a:prstGeom>
              <a:solidFill>
                <a:srgbClr val="FFFFFF">
                  <a:lumMod val="75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73152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1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&amp;123</a:t>
                </a:r>
              </a:p>
            </p:txBody>
          </p:sp>
          <p:sp>
            <p:nvSpPr>
              <p:cNvPr id="556" name="Rounded Rectangle 33">
                <a:extLst>
                  <a:ext uri="{FF2B5EF4-FFF2-40B4-BE49-F238E27FC236}">
                    <a16:creationId xmlns:a16="http://schemas.microsoft.com/office/drawing/2014/main" id="{83C920B8-B7C5-4096-AA83-A6D2A1D5837A}"/>
                  </a:ext>
                </a:extLst>
              </p:cNvPr>
              <p:cNvSpPr/>
              <p:nvPr/>
            </p:nvSpPr>
            <p:spPr>
              <a:xfrm>
                <a:off x="3189899" y="4367250"/>
                <a:ext cx="275754" cy="505773"/>
              </a:xfrm>
              <a:prstGeom prst="roundRect">
                <a:avLst>
                  <a:gd name="adj" fmla="val 3895"/>
                </a:avLst>
              </a:prstGeom>
              <a:solidFill>
                <a:srgbClr val="FFFFFF">
                  <a:lumMod val="75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1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/</a:t>
                </a:r>
                <a:endParaRPr kumimoji="0" lang="en-US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557" name="Rounded Rectangle 34">
                <a:extLst>
                  <a:ext uri="{FF2B5EF4-FFF2-40B4-BE49-F238E27FC236}">
                    <a16:creationId xmlns:a16="http://schemas.microsoft.com/office/drawing/2014/main" id="{C49F52DC-571E-4E52-BD03-22A9DA5149B2}"/>
                  </a:ext>
                </a:extLst>
              </p:cNvPr>
              <p:cNvSpPr/>
              <p:nvPr/>
            </p:nvSpPr>
            <p:spPr>
              <a:xfrm>
                <a:off x="3498831" y="4367248"/>
                <a:ext cx="1191486" cy="505773"/>
              </a:xfrm>
              <a:prstGeom prst="roundRect">
                <a:avLst>
                  <a:gd name="adj" fmla="val 2012"/>
                </a:avLst>
              </a:prstGeom>
              <a:solidFill>
                <a:srgbClr val="FFFFFF">
                  <a:lumMod val="75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b="1" kern="0" dirty="0">
                    <a:latin typeface="Segoe UI"/>
                  </a:rPr>
                  <a:t>space</a:t>
                </a:r>
                <a:endParaRPr kumimoji="0" lang="en-US" sz="12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"/>
                </a:endParaRPr>
              </a:p>
            </p:txBody>
          </p:sp>
          <p:sp>
            <p:nvSpPr>
              <p:cNvPr id="558" name="Rounded Rectangle 35">
                <a:extLst>
                  <a:ext uri="{FF2B5EF4-FFF2-40B4-BE49-F238E27FC236}">
                    <a16:creationId xmlns:a16="http://schemas.microsoft.com/office/drawing/2014/main" id="{75BF8122-3E84-4D71-928A-8059FB2875E9}"/>
                  </a:ext>
                </a:extLst>
              </p:cNvPr>
              <p:cNvSpPr/>
              <p:nvPr/>
            </p:nvSpPr>
            <p:spPr>
              <a:xfrm>
                <a:off x="4718181" y="4367251"/>
                <a:ext cx="275754" cy="505773"/>
              </a:xfrm>
              <a:prstGeom prst="roundRect">
                <a:avLst>
                  <a:gd name="adj" fmla="val 3895"/>
                </a:avLst>
              </a:prstGeom>
              <a:solidFill>
                <a:srgbClr val="FFFFFF">
                  <a:lumMod val="75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b="1" kern="0" noProof="0" dirty="0">
                    <a:latin typeface="Segoe UI"/>
                  </a:rPr>
                  <a:t>·</a:t>
                </a:r>
                <a:endParaRPr kumimoji="0" lang="en-US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"/>
                </a:endParaRPr>
              </a:p>
            </p:txBody>
          </p:sp>
          <p:sp>
            <p:nvSpPr>
              <p:cNvPr id="559" name="Rounded Rectangle 36">
                <a:extLst>
                  <a:ext uri="{FF2B5EF4-FFF2-40B4-BE49-F238E27FC236}">
                    <a16:creationId xmlns:a16="http://schemas.microsoft.com/office/drawing/2014/main" id="{F3CA1630-B970-4DAD-B1D4-9BEE427AB8A3}"/>
                  </a:ext>
                </a:extLst>
              </p:cNvPr>
              <p:cNvSpPr/>
              <p:nvPr/>
            </p:nvSpPr>
            <p:spPr>
              <a:xfrm>
                <a:off x="5024892" y="4367251"/>
                <a:ext cx="578250" cy="505773"/>
              </a:xfrm>
              <a:prstGeom prst="roundRect">
                <a:avLst>
                  <a:gd name="adj" fmla="val 2012"/>
                </a:avLst>
              </a:prstGeom>
              <a:solidFill>
                <a:srgbClr val="FFFFFF">
                  <a:lumMod val="50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1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search</a:t>
                </a:r>
              </a:p>
            </p:txBody>
          </p:sp>
          <p:pic>
            <p:nvPicPr>
              <p:cNvPr id="560" name="Picture 3" descr="C:\Users\t-dantay\Documents\First24\arrowbox1.png">
                <a:extLst>
                  <a:ext uri="{FF2B5EF4-FFF2-40B4-BE49-F238E27FC236}">
                    <a16:creationId xmlns:a16="http://schemas.microsoft.com/office/drawing/2014/main" id="{5A96ED39-D91A-4DCB-BF10-2F0E55B4097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0" cstate="print">
                <a:biLevel thresh="75000"/>
                <a:extLst>
                  <a:ext uri="{BEBA8EAE-BF5A-486C-A8C5-ECC9F3942E4B}">
                    <a14:imgProps xmlns:a14="http://schemas.microsoft.com/office/drawing/2010/main">
                      <a14:imgLayer r:embed="rId131">
                        <a14:imgEffect>
                          <a14:backgroundRemoval t="9375" b="89844" l="9375" r="96875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800000">
                <a:off x="5297093" y="4008957"/>
                <a:ext cx="186247" cy="186247"/>
              </a:xfrm>
              <a:prstGeom prst="rect">
                <a:avLst/>
              </a:prstGeom>
              <a:noFill/>
            </p:spPr>
          </p:pic>
        </p:grpSp>
      </p:grpSp>
      <p:sp>
        <p:nvSpPr>
          <p:cNvPr id="561" name="Content">
            <a:extLst>
              <a:ext uri="{FF2B5EF4-FFF2-40B4-BE49-F238E27FC236}">
                <a16:creationId xmlns:a16="http://schemas.microsoft.com/office/drawing/2014/main" id="{CB11479B-138D-494E-BF89-0BDD24B23FE3}"/>
              </a:ext>
            </a:extLst>
          </p:cNvPr>
          <p:cNvSpPr/>
          <p:nvPr>
            <p:custDataLst>
              <p:custData r:id="rId109"/>
            </p:custDataLst>
          </p:nvPr>
        </p:nvSpPr>
        <p:spPr>
          <a:xfrm>
            <a:off x="3978934" y="2683291"/>
            <a:ext cx="788216" cy="224119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562" name="Picture 2" descr="C:\Users\t-dantay\Documents\First24\error1.png">
            <a:extLst>
              <a:ext uri="{FF2B5EF4-FFF2-40B4-BE49-F238E27FC236}">
                <a16:creationId xmlns:a16="http://schemas.microsoft.com/office/drawing/2014/main" id="{45514255-404D-4B66-8C90-2C37A7A6A6A3}"/>
              </a:ext>
            </a:extLst>
          </p:cNvPr>
          <p:cNvPicPr>
            <a:picLocks noChangeAspect="1" noChangeArrowheads="1"/>
          </p:cNvPicPr>
          <p:nvPr>
            <p:custDataLst>
              <p:custData r:id="rId110"/>
            </p:custDataLst>
          </p:nvPr>
        </p:nvPicPr>
        <p:blipFill>
          <a:blip r:embed="rId1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6140" y="2704676"/>
            <a:ext cx="180204" cy="180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2007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indowsPhone">
            <a:extLst>
              <a:ext uri="{FF2B5EF4-FFF2-40B4-BE49-F238E27FC236}">
                <a16:creationId xmlns:a16="http://schemas.microsoft.com/office/drawing/2014/main" id="{B5B43DBB-6927-407F-AE95-C39A7E8F4363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5785915" y="209800"/>
            <a:ext cx="3097612" cy="6498076"/>
            <a:chOff x="2839503" y="1"/>
            <a:chExt cx="3464995" cy="6857998"/>
          </a:xfrm>
        </p:grpSpPr>
        <p:grpSp>
          <p:nvGrpSpPr>
            <p:cNvPr id="5" name="Group 2">
              <a:extLst>
                <a:ext uri="{FF2B5EF4-FFF2-40B4-BE49-F238E27FC236}">
                  <a16:creationId xmlns:a16="http://schemas.microsoft.com/office/drawing/2014/main" id="{1098EC69-12BF-443C-A9B7-AD2FC1DFF682}"/>
                </a:ext>
              </a:extLst>
            </p:cNvPr>
            <p:cNvGrpSpPr/>
            <p:nvPr/>
          </p:nvGrpSpPr>
          <p:grpSpPr>
            <a:xfrm>
              <a:off x="2839503" y="1"/>
              <a:ext cx="3464995" cy="6857998"/>
              <a:chOff x="2839503" y="1"/>
              <a:chExt cx="3464995" cy="6857998"/>
            </a:xfrm>
          </p:grpSpPr>
          <p:grpSp>
            <p:nvGrpSpPr>
              <p:cNvPr id="7" name="Group 4">
                <a:extLst>
                  <a:ext uri="{FF2B5EF4-FFF2-40B4-BE49-F238E27FC236}">
                    <a16:creationId xmlns:a16="http://schemas.microsoft.com/office/drawing/2014/main" id="{1982B486-A76C-4527-A16F-4C668B8F7CF3}"/>
                  </a:ext>
                </a:extLst>
              </p:cNvPr>
              <p:cNvGrpSpPr/>
              <p:nvPr/>
            </p:nvGrpSpPr>
            <p:grpSpPr>
              <a:xfrm>
                <a:off x="2839503" y="1"/>
                <a:ext cx="3464995" cy="6857998"/>
                <a:chOff x="2834639" y="1"/>
                <a:chExt cx="3464995" cy="6857998"/>
              </a:xfrm>
            </p:grpSpPr>
            <p:sp>
              <p:nvSpPr>
                <p:cNvPr id="9" name="Rounded Rectangle 6">
                  <a:extLst>
                    <a:ext uri="{FF2B5EF4-FFF2-40B4-BE49-F238E27FC236}">
                      <a16:creationId xmlns:a16="http://schemas.microsoft.com/office/drawing/2014/main" id="{7E479A78-5EAC-4572-B030-1F2DCA38BE15}"/>
                    </a:ext>
                  </a:extLst>
                </p:cNvPr>
                <p:cNvSpPr/>
                <p:nvPr userDrawn="1"/>
              </p:nvSpPr>
              <p:spPr>
                <a:xfrm>
                  <a:off x="2834639" y="1"/>
                  <a:ext cx="3464995" cy="6857998"/>
                </a:xfrm>
                <a:prstGeom prst="roundRect">
                  <a:avLst>
                    <a:gd name="adj" fmla="val 5515"/>
                  </a:avLst>
                </a:prstGeom>
                <a:solidFill>
                  <a:srgbClr val="FFFFFF"/>
                </a:solidFill>
                <a:ln w="3175">
                  <a:solidFill>
                    <a:srgbClr val="000000">
                      <a:lumMod val="95000"/>
                      <a:lumOff val="5000"/>
                    </a:srgbClr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" name="Rounded Rectangle 7">
                  <a:extLst>
                    <a:ext uri="{FF2B5EF4-FFF2-40B4-BE49-F238E27FC236}">
                      <a16:creationId xmlns:a16="http://schemas.microsoft.com/office/drawing/2014/main" id="{8BEB60B3-09CB-4A87-947C-99C3F7A3E79C}"/>
                    </a:ext>
                  </a:extLst>
                </p:cNvPr>
                <p:cNvSpPr/>
                <p:nvPr/>
              </p:nvSpPr>
              <p:spPr>
                <a:xfrm>
                  <a:off x="2928205" y="91440"/>
                  <a:ext cx="3276600" cy="6659880"/>
                </a:xfrm>
                <a:prstGeom prst="roundRect">
                  <a:avLst>
                    <a:gd name="adj" fmla="val 2819"/>
                  </a:avLst>
                </a:prstGeom>
                <a:solidFill>
                  <a:srgbClr val="FFFFFF">
                    <a:lumMod val="65000"/>
                  </a:srgbClr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8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  <p:sp>
              <p:nvSpPr>
                <p:cNvPr id="11" name="Rectangle 8">
                  <a:extLst>
                    <a:ext uri="{FF2B5EF4-FFF2-40B4-BE49-F238E27FC236}">
                      <a16:creationId xmlns:a16="http://schemas.microsoft.com/office/drawing/2014/main" id="{269DF5E6-6EF7-4375-96D4-4DA11235B791}"/>
                    </a:ext>
                  </a:extLst>
                </p:cNvPr>
                <p:cNvSpPr/>
                <p:nvPr userDrawn="1"/>
              </p:nvSpPr>
              <p:spPr>
                <a:xfrm>
                  <a:off x="3050294" y="482053"/>
                  <a:ext cx="3038085" cy="5074920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000000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2" name="Left Arrow 9">
                  <a:extLst>
                    <a:ext uri="{FF2B5EF4-FFF2-40B4-BE49-F238E27FC236}">
                      <a16:creationId xmlns:a16="http://schemas.microsoft.com/office/drawing/2014/main" id="{1C1B586C-C1F3-4A61-9957-FAC56205C7A2}"/>
                    </a:ext>
                  </a:extLst>
                </p:cNvPr>
                <p:cNvSpPr/>
                <p:nvPr userDrawn="1"/>
              </p:nvSpPr>
              <p:spPr>
                <a:xfrm>
                  <a:off x="3300730" y="6215335"/>
                  <a:ext cx="270769" cy="117324"/>
                </a:xfrm>
                <a:prstGeom prst="leftArrow">
                  <a:avLst>
                    <a:gd name="adj1" fmla="val 0"/>
                    <a:gd name="adj2" fmla="val 91165"/>
                  </a:avLst>
                </a:prstGeom>
                <a:noFill/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13" name="Group 10">
                  <a:extLst>
                    <a:ext uri="{FF2B5EF4-FFF2-40B4-BE49-F238E27FC236}">
                      <a16:creationId xmlns:a16="http://schemas.microsoft.com/office/drawing/2014/main" id="{1F0EE8D9-BC77-4822-BE06-EC6791FAA40F}"/>
                    </a:ext>
                  </a:extLst>
                </p:cNvPr>
                <p:cNvGrpSpPr/>
                <p:nvPr/>
              </p:nvGrpSpPr>
              <p:grpSpPr>
                <a:xfrm rot="21384124">
                  <a:off x="4457215" y="6161552"/>
                  <a:ext cx="212326" cy="227346"/>
                  <a:chOff x="4194362" y="5874647"/>
                  <a:chExt cx="252148" cy="269985"/>
                </a:xfrm>
                <a:solidFill>
                  <a:srgbClr val="FFFFFF"/>
                </a:solidFill>
              </p:grpSpPr>
              <p:sp>
                <p:nvSpPr>
                  <p:cNvPr id="15" name="Flowchart: Stored Data 12">
                    <a:extLst>
                      <a:ext uri="{FF2B5EF4-FFF2-40B4-BE49-F238E27FC236}">
                        <a16:creationId xmlns:a16="http://schemas.microsoft.com/office/drawing/2014/main" id="{66D7751B-8EC7-4B4C-8290-0EBBFE3ADBB3}"/>
                      </a:ext>
                    </a:extLst>
                  </p:cNvPr>
                  <p:cNvSpPr/>
                  <p:nvPr/>
                </p:nvSpPr>
                <p:spPr>
                  <a:xfrm rot="6230930">
                    <a:off x="4218638" y="5878261"/>
                    <a:ext cx="115927" cy="108699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6" name="Flowchart: Stored Data 13">
                    <a:extLst>
                      <a:ext uri="{FF2B5EF4-FFF2-40B4-BE49-F238E27FC236}">
                        <a16:creationId xmlns:a16="http://schemas.microsoft.com/office/drawing/2014/main" id="{9FDBC490-1DFC-468E-B95E-6DDB123AF48A}"/>
                      </a:ext>
                    </a:extLst>
                  </p:cNvPr>
                  <p:cNvSpPr/>
                  <p:nvPr/>
                </p:nvSpPr>
                <p:spPr>
                  <a:xfrm rot="6230930">
                    <a:off x="4190748" y="5989157"/>
                    <a:ext cx="115927" cy="108699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7" name="Flowchart: Stored Data 14">
                    <a:extLst>
                      <a:ext uri="{FF2B5EF4-FFF2-40B4-BE49-F238E27FC236}">
                        <a16:creationId xmlns:a16="http://schemas.microsoft.com/office/drawing/2014/main" id="{1C1BD451-CF8B-4E6C-8358-635194E4DE9F}"/>
                      </a:ext>
                    </a:extLst>
                  </p:cNvPr>
                  <p:cNvSpPr/>
                  <p:nvPr/>
                </p:nvSpPr>
                <p:spPr>
                  <a:xfrm rot="16979296">
                    <a:off x="4335573" y="5922200"/>
                    <a:ext cx="114310" cy="107565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8" name="Flowchart: Stored Data 15">
                    <a:extLst>
                      <a:ext uri="{FF2B5EF4-FFF2-40B4-BE49-F238E27FC236}">
                        <a16:creationId xmlns:a16="http://schemas.microsoft.com/office/drawing/2014/main" id="{07C5ED15-F037-4B2B-9C44-9F13623F58D5}"/>
                      </a:ext>
                    </a:extLst>
                  </p:cNvPr>
                  <p:cNvSpPr/>
                  <p:nvPr/>
                </p:nvSpPr>
                <p:spPr>
                  <a:xfrm rot="16979296">
                    <a:off x="4307999" y="6032886"/>
                    <a:ext cx="115927" cy="107565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</p:grpSp>
            <p:sp>
              <p:nvSpPr>
                <p:cNvPr id="14" name="Rounded Rectangle 11">
                  <a:extLst>
                    <a:ext uri="{FF2B5EF4-FFF2-40B4-BE49-F238E27FC236}">
                      <a16:creationId xmlns:a16="http://schemas.microsoft.com/office/drawing/2014/main" id="{49A77FCD-646F-448C-B0EF-F3E0C0E24177}"/>
                    </a:ext>
                  </a:extLst>
                </p:cNvPr>
                <p:cNvSpPr/>
                <p:nvPr/>
              </p:nvSpPr>
              <p:spPr>
                <a:xfrm>
                  <a:off x="4138146" y="266078"/>
                  <a:ext cx="860720" cy="52045"/>
                </a:xfrm>
                <a:prstGeom prst="roundRect">
                  <a:avLst/>
                </a:prstGeom>
                <a:solidFill>
                  <a:srgbClr val="FFFFFF">
                    <a:lumMod val="95000"/>
                  </a:srgbClr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8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</p:grpSp>
          <p:sp>
            <p:nvSpPr>
              <p:cNvPr id="8" name="Rectangle 5">
                <a:extLst>
                  <a:ext uri="{FF2B5EF4-FFF2-40B4-BE49-F238E27FC236}">
                    <a16:creationId xmlns:a16="http://schemas.microsoft.com/office/drawing/2014/main" id="{64DFD283-570D-48F5-9886-E2CB3D9DECDD}"/>
                  </a:ext>
                </a:extLst>
              </p:cNvPr>
              <p:cNvSpPr/>
              <p:nvPr/>
            </p:nvSpPr>
            <p:spPr>
              <a:xfrm>
                <a:off x="3054545" y="482052"/>
                <a:ext cx="3038698" cy="188595"/>
              </a:xfrm>
              <a:prstGeom prst="rect">
                <a:avLst/>
              </a:prstGeom>
              <a:solidFill>
                <a:srgbClr val="000000">
                  <a:alpha val="35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12:38</a:t>
                </a:r>
              </a:p>
            </p:txBody>
          </p:sp>
        </p:grpSp>
        <p:pic>
          <p:nvPicPr>
            <p:cNvPr id="6" name="Picture 2" descr="C:\Users\t-dantay\Documents\WPIcons\appbar.feature.search.rest.png">
              <a:extLst>
                <a:ext uri="{FF2B5EF4-FFF2-40B4-BE49-F238E27FC236}">
                  <a16:creationId xmlns:a16="http://schemas.microsoft.com/office/drawing/2014/main" id="{4C0989E5-84C6-4F2F-9CAE-7DC71CDA1D2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19769" y="6091117"/>
              <a:ext cx="365760" cy="365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5" name="Content">
            <a:extLst>
              <a:ext uri="{FF2B5EF4-FFF2-40B4-BE49-F238E27FC236}">
                <a16:creationId xmlns:a16="http://schemas.microsoft.com/office/drawing/2014/main" id="{364DC8FD-1F4D-4C36-AEB6-8DFE1B6E08D7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6611216" y="1456246"/>
            <a:ext cx="1897763" cy="41549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ko-KR" alt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뉴스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132" name="Picture 2" descr="C:\Users\t-dantay\Documents\Placeholders\phone.png">
            <a:extLst>
              <a:ext uri="{FF2B5EF4-FFF2-40B4-BE49-F238E27FC236}">
                <a16:creationId xmlns:a16="http://schemas.microsoft.com/office/drawing/2014/main" id="{6B84D2A5-765C-4338-BE7A-4DC63CE3FE4E}"/>
              </a:ext>
            </a:extLst>
          </p:cNvPr>
          <p:cNvPicPr>
            <a:picLocks noChangeAspect="1" noChangeArrowheads="1"/>
          </p:cNvPicPr>
          <p:nvPr>
            <p:custDataLst>
              <p:custData r:id="rId3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8936" y="1967644"/>
            <a:ext cx="356076" cy="353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4" name="Picture 2" descr="C:\Users\t-dantay\Documents\First24\envelope1.png">
            <a:extLst>
              <a:ext uri="{FF2B5EF4-FFF2-40B4-BE49-F238E27FC236}">
                <a16:creationId xmlns:a16="http://schemas.microsoft.com/office/drawing/2014/main" id="{A7A0860F-DA9D-43B0-9A0D-CD9EF17EEA92}"/>
              </a:ext>
            </a:extLst>
          </p:cNvPr>
          <p:cNvPicPr>
            <a:picLocks noChangeAspect="1" noChangeArrowheads="1"/>
          </p:cNvPicPr>
          <p:nvPr>
            <p:custDataLst>
              <p:custData r:id="rId4"/>
            </p:custDataLst>
          </p:nvPr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8936" y="2518099"/>
            <a:ext cx="350942" cy="246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5" name="Picture 2" descr="C:\Users\t-dantay\Documents\First24\camera1.png">
            <a:extLst>
              <a:ext uri="{FF2B5EF4-FFF2-40B4-BE49-F238E27FC236}">
                <a16:creationId xmlns:a16="http://schemas.microsoft.com/office/drawing/2014/main" id="{1556C6A6-1C1E-4F1C-A951-2FFF569C4D67}"/>
              </a:ext>
            </a:extLst>
          </p:cNvPr>
          <p:cNvPicPr>
            <a:picLocks noChangeAspect="1" noChangeArrowheads="1"/>
          </p:cNvPicPr>
          <p:nvPr>
            <p:custDataLst>
              <p:custData r:id="rId5"/>
            </p:custDataLst>
          </p:nvPr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4210" y="3018050"/>
            <a:ext cx="345668" cy="205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1" name="Freeform 108">
            <a:extLst>
              <a:ext uri="{FF2B5EF4-FFF2-40B4-BE49-F238E27FC236}">
                <a16:creationId xmlns:a16="http://schemas.microsoft.com/office/drawing/2014/main" id="{88042BD1-3C3B-4AE3-845E-859A0A2F4FA5}"/>
              </a:ext>
            </a:extLst>
          </p:cNvPr>
          <p:cNvSpPr>
            <a:spLocks noEditPoints="1"/>
          </p:cNvSpPr>
          <p:nvPr>
            <p:custDataLst>
              <p:custData r:id="rId6"/>
              <p:custData r:id="rId7"/>
            </p:custDataLst>
          </p:nvPr>
        </p:nvSpPr>
        <p:spPr bwMode="black">
          <a:xfrm>
            <a:off x="6138758" y="3459081"/>
            <a:ext cx="342207" cy="340531"/>
          </a:xfrm>
          <a:custGeom>
            <a:avLst/>
            <a:gdLst>
              <a:gd name="T0" fmla="*/ 29 w 70"/>
              <a:gd name="T1" fmla="*/ 9 h 78"/>
              <a:gd name="T2" fmla="*/ 9 w 70"/>
              <a:gd name="T3" fmla="*/ 6 h 78"/>
              <a:gd name="T4" fmla="*/ 5 w 70"/>
              <a:gd name="T5" fmla="*/ 26 h 78"/>
              <a:gd name="T6" fmla="*/ 29 w 70"/>
              <a:gd name="T7" fmla="*/ 9 h 78"/>
              <a:gd name="T8" fmla="*/ 50 w 70"/>
              <a:gd name="T9" fmla="*/ 49 h 78"/>
              <a:gd name="T10" fmla="*/ 54 w 70"/>
              <a:gd name="T11" fmla="*/ 46 h 78"/>
              <a:gd name="T12" fmla="*/ 50 w 70"/>
              <a:gd name="T13" fmla="*/ 42 h 78"/>
              <a:gd name="T14" fmla="*/ 40 w 70"/>
              <a:gd name="T15" fmla="*/ 42 h 78"/>
              <a:gd name="T16" fmla="*/ 40 w 70"/>
              <a:gd name="T17" fmla="*/ 29 h 78"/>
              <a:gd name="T18" fmla="*/ 36 w 70"/>
              <a:gd name="T19" fmla="*/ 25 h 78"/>
              <a:gd name="T20" fmla="*/ 33 w 70"/>
              <a:gd name="T21" fmla="*/ 29 h 78"/>
              <a:gd name="T22" fmla="*/ 33 w 70"/>
              <a:gd name="T23" fmla="*/ 46 h 78"/>
              <a:gd name="T24" fmla="*/ 36 w 70"/>
              <a:gd name="T25" fmla="*/ 49 h 78"/>
              <a:gd name="T26" fmla="*/ 50 w 70"/>
              <a:gd name="T27" fmla="*/ 49 h 78"/>
              <a:gd name="T28" fmla="*/ 36 w 70"/>
              <a:gd name="T29" fmla="*/ 20 h 78"/>
              <a:gd name="T30" fmla="*/ 62 w 70"/>
              <a:gd name="T31" fmla="*/ 46 h 78"/>
              <a:gd name="T32" fmla="*/ 36 w 70"/>
              <a:gd name="T33" fmla="*/ 71 h 78"/>
              <a:gd name="T34" fmla="*/ 11 w 70"/>
              <a:gd name="T35" fmla="*/ 46 h 78"/>
              <a:gd name="T36" fmla="*/ 36 w 70"/>
              <a:gd name="T37" fmla="*/ 20 h 78"/>
              <a:gd name="T38" fmla="*/ 36 w 70"/>
              <a:gd name="T39" fmla="*/ 78 h 78"/>
              <a:gd name="T40" fmla="*/ 69 w 70"/>
              <a:gd name="T41" fmla="*/ 46 h 78"/>
              <a:gd name="T42" fmla="*/ 36 w 70"/>
              <a:gd name="T43" fmla="*/ 13 h 78"/>
              <a:gd name="T44" fmla="*/ 4 w 70"/>
              <a:gd name="T45" fmla="*/ 46 h 78"/>
              <a:gd name="T46" fmla="*/ 36 w 70"/>
              <a:gd name="T47" fmla="*/ 78 h 78"/>
              <a:gd name="T48" fmla="*/ 42 w 70"/>
              <a:gd name="T49" fmla="*/ 9 h 78"/>
              <a:gd name="T50" fmla="*/ 62 w 70"/>
              <a:gd name="T51" fmla="*/ 6 h 78"/>
              <a:gd name="T52" fmla="*/ 67 w 70"/>
              <a:gd name="T53" fmla="*/ 24 h 78"/>
              <a:gd name="T54" fmla="*/ 42 w 70"/>
              <a:gd name="T55" fmla="*/ 9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70" h="78">
                <a:moveTo>
                  <a:pt x="29" y="9"/>
                </a:moveTo>
                <a:cubicBezTo>
                  <a:pt x="24" y="3"/>
                  <a:pt x="17" y="0"/>
                  <a:pt x="9" y="6"/>
                </a:cubicBezTo>
                <a:cubicBezTo>
                  <a:pt x="0" y="11"/>
                  <a:pt x="0" y="19"/>
                  <a:pt x="5" y="26"/>
                </a:cubicBezTo>
                <a:cubicBezTo>
                  <a:pt x="10" y="17"/>
                  <a:pt x="19" y="11"/>
                  <a:pt x="29" y="9"/>
                </a:cubicBezTo>
                <a:moveTo>
                  <a:pt x="50" y="49"/>
                </a:moveTo>
                <a:cubicBezTo>
                  <a:pt x="52" y="49"/>
                  <a:pt x="54" y="48"/>
                  <a:pt x="54" y="46"/>
                </a:cubicBezTo>
                <a:cubicBezTo>
                  <a:pt x="54" y="44"/>
                  <a:pt x="52" y="42"/>
                  <a:pt x="50" y="42"/>
                </a:cubicBezTo>
                <a:cubicBezTo>
                  <a:pt x="40" y="42"/>
                  <a:pt x="40" y="42"/>
                  <a:pt x="40" y="42"/>
                </a:cubicBezTo>
                <a:cubicBezTo>
                  <a:pt x="40" y="29"/>
                  <a:pt x="40" y="29"/>
                  <a:pt x="40" y="29"/>
                </a:cubicBezTo>
                <a:cubicBezTo>
                  <a:pt x="40" y="27"/>
                  <a:pt x="38" y="25"/>
                  <a:pt x="36" y="25"/>
                </a:cubicBezTo>
                <a:cubicBezTo>
                  <a:pt x="34" y="25"/>
                  <a:pt x="33" y="27"/>
                  <a:pt x="33" y="29"/>
                </a:cubicBezTo>
                <a:cubicBezTo>
                  <a:pt x="33" y="46"/>
                  <a:pt x="33" y="46"/>
                  <a:pt x="33" y="46"/>
                </a:cubicBezTo>
                <a:cubicBezTo>
                  <a:pt x="33" y="48"/>
                  <a:pt x="34" y="49"/>
                  <a:pt x="36" y="49"/>
                </a:cubicBezTo>
                <a:lnTo>
                  <a:pt x="50" y="49"/>
                </a:lnTo>
                <a:close/>
                <a:moveTo>
                  <a:pt x="36" y="20"/>
                </a:moveTo>
                <a:cubicBezTo>
                  <a:pt x="50" y="20"/>
                  <a:pt x="62" y="32"/>
                  <a:pt x="62" y="46"/>
                </a:cubicBezTo>
                <a:cubicBezTo>
                  <a:pt x="62" y="60"/>
                  <a:pt x="50" y="71"/>
                  <a:pt x="36" y="71"/>
                </a:cubicBezTo>
                <a:cubicBezTo>
                  <a:pt x="22" y="71"/>
                  <a:pt x="11" y="60"/>
                  <a:pt x="11" y="46"/>
                </a:cubicBezTo>
                <a:cubicBezTo>
                  <a:pt x="11" y="32"/>
                  <a:pt x="22" y="20"/>
                  <a:pt x="36" y="20"/>
                </a:cubicBezTo>
                <a:moveTo>
                  <a:pt x="36" y="78"/>
                </a:moveTo>
                <a:cubicBezTo>
                  <a:pt x="54" y="78"/>
                  <a:pt x="69" y="64"/>
                  <a:pt x="69" y="46"/>
                </a:cubicBezTo>
                <a:cubicBezTo>
                  <a:pt x="69" y="28"/>
                  <a:pt x="54" y="13"/>
                  <a:pt x="36" y="13"/>
                </a:cubicBezTo>
                <a:cubicBezTo>
                  <a:pt x="18" y="13"/>
                  <a:pt x="4" y="28"/>
                  <a:pt x="4" y="46"/>
                </a:cubicBezTo>
                <a:cubicBezTo>
                  <a:pt x="4" y="64"/>
                  <a:pt x="18" y="78"/>
                  <a:pt x="36" y="78"/>
                </a:cubicBezTo>
                <a:moveTo>
                  <a:pt x="42" y="9"/>
                </a:moveTo>
                <a:cubicBezTo>
                  <a:pt x="47" y="3"/>
                  <a:pt x="54" y="0"/>
                  <a:pt x="62" y="6"/>
                </a:cubicBezTo>
                <a:cubicBezTo>
                  <a:pt x="70" y="11"/>
                  <a:pt x="70" y="18"/>
                  <a:pt x="67" y="24"/>
                </a:cubicBezTo>
                <a:cubicBezTo>
                  <a:pt x="61" y="16"/>
                  <a:pt x="52" y="10"/>
                  <a:pt x="42" y="9"/>
                </a:cubicBezTo>
              </a:path>
            </a:pathLst>
          </a:custGeom>
          <a:solidFill>
            <a:srgbClr val="000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60" name="Picture 1">
            <a:extLst>
              <a:ext uri="{FF2B5EF4-FFF2-40B4-BE49-F238E27FC236}">
                <a16:creationId xmlns:a16="http://schemas.microsoft.com/office/drawing/2014/main" id="{18BD3097-DC11-4A36-964E-EC9C142093FD}"/>
              </a:ext>
            </a:extLst>
          </p:cNvPr>
          <p:cNvPicPr preferRelativeResize="0">
            <a:picLocks/>
          </p:cNvPicPr>
          <p:nvPr>
            <p:custDataLst>
              <p:custData r:id="rId8"/>
            </p:custDataLst>
          </p:nvPr>
        </p:nvPicPr>
        <p:blipFill rotWithShape="1"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87" t="14587" r="18380" b="17747"/>
          <a:stretch/>
        </p:blipFill>
        <p:spPr>
          <a:xfrm>
            <a:off x="6103999" y="1446830"/>
            <a:ext cx="398073" cy="415498"/>
          </a:xfrm>
          <a:prstGeom prst="rect">
            <a:avLst/>
          </a:prstGeom>
        </p:spPr>
      </p:pic>
      <p:sp>
        <p:nvSpPr>
          <p:cNvPr id="231" name="Content">
            <a:extLst>
              <a:ext uri="{FF2B5EF4-FFF2-40B4-BE49-F238E27FC236}">
                <a16:creationId xmlns:a16="http://schemas.microsoft.com/office/drawing/2014/main" id="{6CCB7BDC-2C17-481E-81FF-B5C74406153D}"/>
              </a:ext>
            </a:extLst>
          </p:cNvPr>
          <p:cNvSpPr txBox="1"/>
          <p:nvPr>
            <p:custDataLst>
              <p:custData r:id="rId9"/>
            </p:custDataLst>
          </p:nvPr>
        </p:nvSpPr>
        <p:spPr>
          <a:xfrm>
            <a:off x="7287852" y="892556"/>
            <a:ext cx="1382992" cy="538609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6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10</a:t>
            </a:r>
            <a:r>
              <a:rPr lang="ko-KR" altLang="en-US" sz="16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월 </a:t>
            </a:r>
            <a:r>
              <a:rPr lang="en-US" altLang="ko-KR" sz="16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08</a:t>
            </a:r>
            <a:r>
              <a:rPr lang="ko-KR" altLang="en-US" sz="16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일 금</a:t>
            </a:r>
            <a:endParaRPr lang="en-US" altLang="ko-KR" sz="1600" b="1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   P.M 00:00</a:t>
            </a:r>
          </a:p>
        </p:txBody>
      </p:sp>
      <p:sp>
        <p:nvSpPr>
          <p:cNvPr id="109" name="Content">
            <a:extLst>
              <a:ext uri="{FF2B5EF4-FFF2-40B4-BE49-F238E27FC236}">
                <a16:creationId xmlns:a16="http://schemas.microsoft.com/office/drawing/2014/main" id="{2F41E63B-2D72-4BAD-AFA2-5BF25E4D4E24}"/>
              </a:ext>
            </a:extLst>
          </p:cNvPr>
          <p:cNvSpPr/>
          <p:nvPr>
            <p:custDataLst>
              <p:custData r:id="rId10"/>
            </p:custDataLst>
          </p:nvPr>
        </p:nvSpPr>
        <p:spPr>
          <a:xfrm>
            <a:off x="6611217" y="1939306"/>
            <a:ext cx="1897762" cy="41549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ko-KR" altLang="en-US" sz="1200" dirty="0">
                <a:latin typeface="Segoe UI" pitchFamily="34" charset="0"/>
                <a:cs typeface="Segoe UI" pitchFamily="34" charset="0"/>
              </a:rPr>
              <a:t>전화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10" name="Content">
            <a:extLst>
              <a:ext uri="{FF2B5EF4-FFF2-40B4-BE49-F238E27FC236}">
                <a16:creationId xmlns:a16="http://schemas.microsoft.com/office/drawing/2014/main" id="{1E963BB2-19DA-4D42-AE1E-7A7119DC8B01}"/>
              </a:ext>
            </a:extLst>
          </p:cNvPr>
          <p:cNvSpPr/>
          <p:nvPr>
            <p:custDataLst>
              <p:custData r:id="rId11"/>
            </p:custDataLst>
          </p:nvPr>
        </p:nvSpPr>
        <p:spPr>
          <a:xfrm>
            <a:off x="6624111" y="2428598"/>
            <a:ext cx="1884868" cy="41549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ko-KR" alt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메시지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11" name="Content">
            <a:extLst>
              <a:ext uri="{FF2B5EF4-FFF2-40B4-BE49-F238E27FC236}">
                <a16:creationId xmlns:a16="http://schemas.microsoft.com/office/drawing/2014/main" id="{26FC53AE-6981-4D7F-AA1D-3396A302564E}"/>
              </a:ext>
            </a:extLst>
          </p:cNvPr>
          <p:cNvSpPr/>
          <p:nvPr>
            <p:custDataLst>
              <p:custData r:id="rId12"/>
            </p:custDataLst>
          </p:nvPr>
        </p:nvSpPr>
        <p:spPr>
          <a:xfrm>
            <a:off x="6646164" y="2917891"/>
            <a:ext cx="1862815" cy="41549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ko-KR" altLang="en-US" sz="1200" dirty="0">
                <a:latin typeface="Segoe UI" pitchFamily="34" charset="0"/>
                <a:cs typeface="Segoe UI" pitchFamily="34" charset="0"/>
              </a:rPr>
              <a:t>카메라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12" name="Content">
            <a:extLst>
              <a:ext uri="{FF2B5EF4-FFF2-40B4-BE49-F238E27FC236}">
                <a16:creationId xmlns:a16="http://schemas.microsoft.com/office/drawing/2014/main" id="{AB61FC44-ECB9-411F-B0DA-B6359943F35A}"/>
              </a:ext>
            </a:extLst>
          </p:cNvPr>
          <p:cNvSpPr/>
          <p:nvPr>
            <p:custDataLst>
              <p:custData r:id="rId13"/>
            </p:custDataLst>
          </p:nvPr>
        </p:nvSpPr>
        <p:spPr>
          <a:xfrm>
            <a:off x="6642224" y="3407184"/>
            <a:ext cx="1862815" cy="41549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ko-KR" alt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알람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13" name="Content">
            <a:extLst>
              <a:ext uri="{FF2B5EF4-FFF2-40B4-BE49-F238E27FC236}">
                <a16:creationId xmlns:a16="http://schemas.microsoft.com/office/drawing/2014/main" id="{D4927CDA-45EB-4886-96FE-8D5451346453}"/>
              </a:ext>
            </a:extLst>
          </p:cNvPr>
          <p:cNvSpPr/>
          <p:nvPr>
            <p:custDataLst>
              <p:custData r:id="rId14"/>
            </p:custDataLst>
          </p:nvPr>
        </p:nvSpPr>
        <p:spPr>
          <a:xfrm>
            <a:off x="6636101" y="3889023"/>
            <a:ext cx="1862815" cy="41549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ko-KR" alt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계산기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102" name="WindowsPhone">
            <a:extLst>
              <a:ext uri="{FF2B5EF4-FFF2-40B4-BE49-F238E27FC236}">
                <a16:creationId xmlns:a16="http://schemas.microsoft.com/office/drawing/2014/main" id="{91B24389-DBCD-4935-81F2-130BE41CF752}"/>
              </a:ext>
            </a:extLst>
          </p:cNvPr>
          <p:cNvGrpSpPr/>
          <p:nvPr>
            <p:custDataLst>
              <p:custData r:id="rId15"/>
            </p:custDataLst>
          </p:nvPr>
        </p:nvGrpSpPr>
        <p:grpSpPr>
          <a:xfrm>
            <a:off x="992369" y="209800"/>
            <a:ext cx="3097612" cy="6498076"/>
            <a:chOff x="2839503" y="1"/>
            <a:chExt cx="3464995" cy="6857998"/>
          </a:xfrm>
        </p:grpSpPr>
        <p:grpSp>
          <p:nvGrpSpPr>
            <p:cNvPr id="103" name="Group 2">
              <a:extLst>
                <a:ext uri="{FF2B5EF4-FFF2-40B4-BE49-F238E27FC236}">
                  <a16:creationId xmlns:a16="http://schemas.microsoft.com/office/drawing/2014/main" id="{998AACA3-9DDE-4287-9EC3-B4911FFA3CE1}"/>
                </a:ext>
              </a:extLst>
            </p:cNvPr>
            <p:cNvGrpSpPr/>
            <p:nvPr/>
          </p:nvGrpSpPr>
          <p:grpSpPr>
            <a:xfrm>
              <a:off x="2839503" y="1"/>
              <a:ext cx="3464995" cy="6857998"/>
              <a:chOff x="2839503" y="1"/>
              <a:chExt cx="3464995" cy="6857998"/>
            </a:xfrm>
          </p:grpSpPr>
          <p:grpSp>
            <p:nvGrpSpPr>
              <p:cNvPr id="105" name="Group 4">
                <a:extLst>
                  <a:ext uri="{FF2B5EF4-FFF2-40B4-BE49-F238E27FC236}">
                    <a16:creationId xmlns:a16="http://schemas.microsoft.com/office/drawing/2014/main" id="{66A77D13-703C-4230-B6DD-47C31D59A3C5}"/>
                  </a:ext>
                </a:extLst>
              </p:cNvPr>
              <p:cNvGrpSpPr/>
              <p:nvPr/>
            </p:nvGrpSpPr>
            <p:grpSpPr>
              <a:xfrm>
                <a:off x="2839503" y="1"/>
                <a:ext cx="3464995" cy="6857998"/>
                <a:chOff x="2834639" y="1"/>
                <a:chExt cx="3464995" cy="6857998"/>
              </a:xfrm>
            </p:grpSpPr>
            <p:sp>
              <p:nvSpPr>
                <p:cNvPr id="107" name="Rounded Rectangle 6">
                  <a:extLst>
                    <a:ext uri="{FF2B5EF4-FFF2-40B4-BE49-F238E27FC236}">
                      <a16:creationId xmlns:a16="http://schemas.microsoft.com/office/drawing/2014/main" id="{2180A837-2E16-4A12-8927-B6309EF71B69}"/>
                    </a:ext>
                  </a:extLst>
                </p:cNvPr>
                <p:cNvSpPr/>
                <p:nvPr userDrawn="1"/>
              </p:nvSpPr>
              <p:spPr>
                <a:xfrm>
                  <a:off x="2834639" y="1"/>
                  <a:ext cx="3464995" cy="6857998"/>
                </a:xfrm>
                <a:prstGeom prst="roundRect">
                  <a:avLst>
                    <a:gd name="adj" fmla="val 5515"/>
                  </a:avLst>
                </a:prstGeom>
                <a:solidFill>
                  <a:srgbClr val="FFFFFF"/>
                </a:solidFill>
                <a:ln w="3175">
                  <a:solidFill>
                    <a:srgbClr val="000000">
                      <a:lumMod val="95000"/>
                      <a:lumOff val="5000"/>
                    </a:srgbClr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8" name="Rounded Rectangle 7">
                  <a:extLst>
                    <a:ext uri="{FF2B5EF4-FFF2-40B4-BE49-F238E27FC236}">
                      <a16:creationId xmlns:a16="http://schemas.microsoft.com/office/drawing/2014/main" id="{3DC9057C-4817-48D3-B647-593202F07554}"/>
                    </a:ext>
                  </a:extLst>
                </p:cNvPr>
                <p:cNvSpPr/>
                <p:nvPr/>
              </p:nvSpPr>
              <p:spPr>
                <a:xfrm>
                  <a:off x="2928205" y="91440"/>
                  <a:ext cx="3276600" cy="6659880"/>
                </a:xfrm>
                <a:prstGeom prst="roundRect">
                  <a:avLst>
                    <a:gd name="adj" fmla="val 2819"/>
                  </a:avLst>
                </a:prstGeom>
                <a:solidFill>
                  <a:srgbClr val="FFFFFF">
                    <a:lumMod val="65000"/>
                  </a:srgbClr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8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  <p:sp>
              <p:nvSpPr>
                <p:cNvPr id="116" name="Rectangle 8">
                  <a:extLst>
                    <a:ext uri="{FF2B5EF4-FFF2-40B4-BE49-F238E27FC236}">
                      <a16:creationId xmlns:a16="http://schemas.microsoft.com/office/drawing/2014/main" id="{07C90CCA-EC1B-440A-9B43-321476FED0DF}"/>
                    </a:ext>
                  </a:extLst>
                </p:cNvPr>
                <p:cNvSpPr/>
                <p:nvPr userDrawn="1"/>
              </p:nvSpPr>
              <p:spPr>
                <a:xfrm>
                  <a:off x="3050294" y="482053"/>
                  <a:ext cx="3038085" cy="5074920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000000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7" name="Left Arrow 9">
                  <a:extLst>
                    <a:ext uri="{FF2B5EF4-FFF2-40B4-BE49-F238E27FC236}">
                      <a16:creationId xmlns:a16="http://schemas.microsoft.com/office/drawing/2014/main" id="{452089F5-151C-4993-AF96-38EE7FC9F9F4}"/>
                    </a:ext>
                  </a:extLst>
                </p:cNvPr>
                <p:cNvSpPr/>
                <p:nvPr userDrawn="1"/>
              </p:nvSpPr>
              <p:spPr>
                <a:xfrm>
                  <a:off x="3300730" y="6215335"/>
                  <a:ext cx="270769" cy="117324"/>
                </a:xfrm>
                <a:prstGeom prst="leftArrow">
                  <a:avLst>
                    <a:gd name="adj1" fmla="val 0"/>
                    <a:gd name="adj2" fmla="val 91165"/>
                  </a:avLst>
                </a:prstGeom>
                <a:noFill/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118" name="Group 10">
                  <a:extLst>
                    <a:ext uri="{FF2B5EF4-FFF2-40B4-BE49-F238E27FC236}">
                      <a16:creationId xmlns:a16="http://schemas.microsoft.com/office/drawing/2014/main" id="{D8EABDE2-D91F-4D98-8E97-B8118190DFED}"/>
                    </a:ext>
                  </a:extLst>
                </p:cNvPr>
                <p:cNvGrpSpPr/>
                <p:nvPr/>
              </p:nvGrpSpPr>
              <p:grpSpPr>
                <a:xfrm rot="21384124">
                  <a:off x="4457215" y="6161552"/>
                  <a:ext cx="212326" cy="227346"/>
                  <a:chOff x="4194362" y="5874647"/>
                  <a:chExt cx="252148" cy="269985"/>
                </a:xfrm>
                <a:solidFill>
                  <a:srgbClr val="FFFFFF"/>
                </a:solidFill>
              </p:grpSpPr>
              <p:sp>
                <p:nvSpPr>
                  <p:cNvPr id="120" name="Flowchart: Stored Data 12">
                    <a:extLst>
                      <a:ext uri="{FF2B5EF4-FFF2-40B4-BE49-F238E27FC236}">
                        <a16:creationId xmlns:a16="http://schemas.microsoft.com/office/drawing/2014/main" id="{E92BE5BF-56EB-4B8B-8C97-B07B059EAD2F}"/>
                      </a:ext>
                    </a:extLst>
                  </p:cNvPr>
                  <p:cNvSpPr/>
                  <p:nvPr/>
                </p:nvSpPr>
                <p:spPr>
                  <a:xfrm rot="6230930">
                    <a:off x="4218638" y="5878261"/>
                    <a:ext cx="115927" cy="108699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21" name="Flowchart: Stored Data 13">
                    <a:extLst>
                      <a:ext uri="{FF2B5EF4-FFF2-40B4-BE49-F238E27FC236}">
                        <a16:creationId xmlns:a16="http://schemas.microsoft.com/office/drawing/2014/main" id="{FF1046F6-C5D4-4746-BC50-60E76D1F9876}"/>
                      </a:ext>
                    </a:extLst>
                  </p:cNvPr>
                  <p:cNvSpPr/>
                  <p:nvPr/>
                </p:nvSpPr>
                <p:spPr>
                  <a:xfrm rot="6230930">
                    <a:off x="4190748" y="5989157"/>
                    <a:ext cx="115927" cy="108699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24" name="Flowchart: Stored Data 14">
                    <a:extLst>
                      <a:ext uri="{FF2B5EF4-FFF2-40B4-BE49-F238E27FC236}">
                        <a16:creationId xmlns:a16="http://schemas.microsoft.com/office/drawing/2014/main" id="{6883CCFA-F85E-4FD2-ACDF-999E82C741CF}"/>
                      </a:ext>
                    </a:extLst>
                  </p:cNvPr>
                  <p:cNvSpPr/>
                  <p:nvPr/>
                </p:nvSpPr>
                <p:spPr>
                  <a:xfrm rot="16979296">
                    <a:off x="4335573" y="5922200"/>
                    <a:ext cx="114310" cy="107565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25" name="Flowchart: Stored Data 15">
                    <a:extLst>
                      <a:ext uri="{FF2B5EF4-FFF2-40B4-BE49-F238E27FC236}">
                        <a16:creationId xmlns:a16="http://schemas.microsoft.com/office/drawing/2014/main" id="{38367F6B-BDF1-437B-8567-DEC0894C2060}"/>
                      </a:ext>
                    </a:extLst>
                  </p:cNvPr>
                  <p:cNvSpPr/>
                  <p:nvPr/>
                </p:nvSpPr>
                <p:spPr>
                  <a:xfrm rot="16979296">
                    <a:off x="4307999" y="6032886"/>
                    <a:ext cx="115927" cy="107565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</p:grpSp>
            <p:sp>
              <p:nvSpPr>
                <p:cNvPr id="119" name="Rounded Rectangle 11">
                  <a:extLst>
                    <a:ext uri="{FF2B5EF4-FFF2-40B4-BE49-F238E27FC236}">
                      <a16:creationId xmlns:a16="http://schemas.microsoft.com/office/drawing/2014/main" id="{77873DE6-6D2D-43F7-A3EA-4C6B213A0F44}"/>
                    </a:ext>
                  </a:extLst>
                </p:cNvPr>
                <p:cNvSpPr/>
                <p:nvPr/>
              </p:nvSpPr>
              <p:spPr>
                <a:xfrm>
                  <a:off x="4138146" y="266078"/>
                  <a:ext cx="860720" cy="52045"/>
                </a:xfrm>
                <a:prstGeom prst="roundRect">
                  <a:avLst/>
                </a:prstGeom>
                <a:solidFill>
                  <a:srgbClr val="FFFFFF">
                    <a:lumMod val="95000"/>
                  </a:srgbClr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8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</p:grpSp>
          <p:sp>
            <p:nvSpPr>
              <p:cNvPr id="106" name="Rectangle 5">
                <a:extLst>
                  <a:ext uri="{FF2B5EF4-FFF2-40B4-BE49-F238E27FC236}">
                    <a16:creationId xmlns:a16="http://schemas.microsoft.com/office/drawing/2014/main" id="{DF08035C-97B5-4D8A-90CC-A1BB69631198}"/>
                  </a:ext>
                </a:extLst>
              </p:cNvPr>
              <p:cNvSpPr/>
              <p:nvPr/>
            </p:nvSpPr>
            <p:spPr>
              <a:xfrm>
                <a:off x="3054545" y="482052"/>
                <a:ext cx="3038698" cy="188595"/>
              </a:xfrm>
              <a:prstGeom prst="rect">
                <a:avLst/>
              </a:prstGeom>
              <a:solidFill>
                <a:srgbClr val="000000">
                  <a:alpha val="35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12:38</a:t>
                </a:r>
              </a:p>
            </p:txBody>
          </p:sp>
        </p:grpSp>
        <p:pic>
          <p:nvPicPr>
            <p:cNvPr id="104" name="Picture 2" descr="C:\Users\t-dantay\Documents\WPIcons\appbar.feature.search.rest.png">
              <a:extLst>
                <a:ext uri="{FF2B5EF4-FFF2-40B4-BE49-F238E27FC236}">
                  <a16:creationId xmlns:a16="http://schemas.microsoft.com/office/drawing/2014/main" id="{565D2FBC-C085-441A-85CD-0FC7ED22B84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19769" y="6091117"/>
              <a:ext cx="365760" cy="365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3" name="Freeform 93">
            <a:extLst>
              <a:ext uri="{FF2B5EF4-FFF2-40B4-BE49-F238E27FC236}">
                <a16:creationId xmlns:a16="http://schemas.microsoft.com/office/drawing/2014/main" id="{DD939815-EF70-46B0-ACD6-33B3412B64BE}"/>
              </a:ext>
            </a:extLst>
          </p:cNvPr>
          <p:cNvSpPr>
            <a:spLocks/>
          </p:cNvSpPr>
          <p:nvPr>
            <p:custDataLst>
              <p:custData r:id="rId16"/>
              <p:custData r:id="rId17"/>
            </p:custDataLst>
          </p:nvPr>
        </p:nvSpPr>
        <p:spPr bwMode="black">
          <a:xfrm>
            <a:off x="311887" y="3034466"/>
            <a:ext cx="286932" cy="281975"/>
          </a:xfrm>
          <a:custGeom>
            <a:avLst/>
            <a:gdLst>
              <a:gd name="T0" fmla="*/ 71 w 121"/>
              <a:gd name="T1" fmla="*/ 119 h 119"/>
              <a:gd name="T2" fmla="*/ 50 w 121"/>
              <a:gd name="T3" fmla="*/ 119 h 119"/>
              <a:gd name="T4" fmla="*/ 50 w 121"/>
              <a:gd name="T5" fmla="*/ 71 h 119"/>
              <a:gd name="T6" fmla="*/ 0 w 121"/>
              <a:gd name="T7" fmla="*/ 71 h 119"/>
              <a:gd name="T8" fmla="*/ 0 w 121"/>
              <a:gd name="T9" fmla="*/ 49 h 119"/>
              <a:gd name="T10" fmla="*/ 50 w 121"/>
              <a:gd name="T11" fmla="*/ 49 h 119"/>
              <a:gd name="T12" fmla="*/ 50 w 121"/>
              <a:gd name="T13" fmla="*/ 0 h 119"/>
              <a:gd name="T14" fmla="*/ 71 w 121"/>
              <a:gd name="T15" fmla="*/ 0 h 119"/>
              <a:gd name="T16" fmla="*/ 71 w 121"/>
              <a:gd name="T17" fmla="*/ 49 h 119"/>
              <a:gd name="T18" fmla="*/ 121 w 121"/>
              <a:gd name="T19" fmla="*/ 49 h 119"/>
              <a:gd name="T20" fmla="*/ 121 w 121"/>
              <a:gd name="T21" fmla="*/ 71 h 119"/>
              <a:gd name="T22" fmla="*/ 71 w 121"/>
              <a:gd name="T23" fmla="*/ 71 h 119"/>
              <a:gd name="T24" fmla="*/ 71 w 121"/>
              <a:gd name="T25" fmla="*/ 119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21" h="119">
                <a:moveTo>
                  <a:pt x="71" y="119"/>
                </a:moveTo>
                <a:lnTo>
                  <a:pt x="50" y="119"/>
                </a:lnTo>
                <a:lnTo>
                  <a:pt x="50" y="71"/>
                </a:lnTo>
                <a:lnTo>
                  <a:pt x="0" y="71"/>
                </a:lnTo>
                <a:lnTo>
                  <a:pt x="0" y="49"/>
                </a:lnTo>
                <a:lnTo>
                  <a:pt x="50" y="49"/>
                </a:lnTo>
                <a:lnTo>
                  <a:pt x="50" y="0"/>
                </a:lnTo>
                <a:lnTo>
                  <a:pt x="71" y="0"/>
                </a:lnTo>
                <a:lnTo>
                  <a:pt x="71" y="49"/>
                </a:lnTo>
                <a:lnTo>
                  <a:pt x="121" y="49"/>
                </a:lnTo>
                <a:lnTo>
                  <a:pt x="121" y="71"/>
                </a:lnTo>
                <a:lnTo>
                  <a:pt x="71" y="71"/>
                </a:lnTo>
                <a:lnTo>
                  <a:pt x="71" y="11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4E2800E-522E-435F-AE13-0C17EF0FDED7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611" y="676700"/>
            <a:ext cx="2715966" cy="4798431"/>
          </a:xfrm>
          <a:prstGeom prst="rect">
            <a:avLst/>
          </a:prstGeom>
        </p:spPr>
      </p:pic>
      <p:pic>
        <p:nvPicPr>
          <p:cNvPr id="270" name="Picture 2" descr="C:\Users\t-dantay\Documents\First24\question1.png">
            <a:extLst>
              <a:ext uri="{FF2B5EF4-FFF2-40B4-BE49-F238E27FC236}">
                <a16:creationId xmlns:a16="http://schemas.microsoft.com/office/drawing/2014/main" id="{629EF243-4201-4F0C-B2C0-604A806F0401}"/>
              </a:ext>
            </a:extLst>
          </p:cNvPr>
          <p:cNvPicPr>
            <a:picLocks noChangeAspect="1" noChangeArrowheads="1"/>
          </p:cNvPicPr>
          <p:nvPr>
            <p:custDataLst>
              <p:custData r:id="rId18"/>
            </p:custDataLst>
          </p:nvPr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8434" y="917068"/>
            <a:ext cx="328011" cy="328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1" name="Picture 1">
            <a:extLst>
              <a:ext uri="{FF2B5EF4-FFF2-40B4-BE49-F238E27FC236}">
                <a16:creationId xmlns:a16="http://schemas.microsoft.com/office/drawing/2014/main" id="{96B9A410-1423-4A42-BC32-18AE546D7C75}"/>
              </a:ext>
            </a:extLst>
          </p:cNvPr>
          <p:cNvPicPr preferRelativeResize="0">
            <a:picLocks/>
          </p:cNvPicPr>
          <p:nvPr>
            <p:custDataLst>
              <p:custData r:id="rId19"/>
            </p:custDataLst>
          </p:nvPr>
        </p:nvPicPr>
        <p:blipFill rotWithShape="1"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82" t="17573" r="20424" b="30401"/>
          <a:stretch/>
        </p:blipFill>
        <p:spPr>
          <a:xfrm>
            <a:off x="6647782" y="945488"/>
            <a:ext cx="276703" cy="299591"/>
          </a:xfrm>
          <a:prstGeom prst="rect">
            <a:avLst/>
          </a:prstGeom>
        </p:spPr>
      </p:pic>
      <p:sp>
        <p:nvSpPr>
          <p:cNvPr id="272" name="TextBox 271">
            <a:extLst>
              <a:ext uri="{FF2B5EF4-FFF2-40B4-BE49-F238E27FC236}">
                <a16:creationId xmlns:a16="http://schemas.microsoft.com/office/drawing/2014/main" id="{FA15A29A-FFF3-4AA1-AF52-C3B295167CC3}"/>
              </a:ext>
            </a:extLst>
          </p:cNvPr>
          <p:cNvSpPr txBox="1"/>
          <p:nvPr/>
        </p:nvSpPr>
        <p:spPr>
          <a:xfrm>
            <a:off x="6006405" y="1221376"/>
            <a:ext cx="67120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/>
              <a:t> 도우미</a:t>
            </a:r>
          </a:p>
        </p:txBody>
      </p:sp>
      <p:sp>
        <p:nvSpPr>
          <p:cNvPr id="273" name="TextBox 272">
            <a:extLst>
              <a:ext uri="{FF2B5EF4-FFF2-40B4-BE49-F238E27FC236}">
                <a16:creationId xmlns:a16="http://schemas.microsoft.com/office/drawing/2014/main" id="{5BF4CD04-D9EB-4093-907D-B26B35F9C737}"/>
              </a:ext>
            </a:extLst>
          </p:cNvPr>
          <p:cNvSpPr txBox="1"/>
          <p:nvPr/>
        </p:nvSpPr>
        <p:spPr>
          <a:xfrm>
            <a:off x="6559212" y="1227390"/>
            <a:ext cx="67120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/>
              <a:t>설정</a:t>
            </a:r>
          </a:p>
        </p:txBody>
      </p:sp>
      <p:sp>
        <p:nvSpPr>
          <p:cNvPr id="274" name="Freeform 111">
            <a:extLst>
              <a:ext uri="{FF2B5EF4-FFF2-40B4-BE49-F238E27FC236}">
                <a16:creationId xmlns:a16="http://schemas.microsoft.com/office/drawing/2014/main" id="{03254296-DB98-4950-A604-1C1C0281D8D8}"/>
              </a:ext>
            </a:extLst>
          </p:cNvPr>
          <p:cNvSpPr>
            <a:spLocks noEditPoints="1"/>
          </p:cNvSpPr>
          <p:nvPr>
            <p:custDataLst>
              <p:custData r:id="rId20"/>
              <p:custData r:id="rId21"/>
            </p:custDataLst>
          </p:nvPr>
        </p:nvSpPr>
        <p:spPr bwMode="black">
          <a:xfrm>
            <a:off x="6158434" y="3942482"/>
            <a:ext cx="281912" cy="340531"/>
          </a:xfrm>
          <a:custGeom>
            <a:avLst/>
            <a:gdLst>
              <a:gd name="T0" fmla="*/ 42 w 52"/>
              <a:gd name="T1" fmla="*/ 37 h 72"/>
              <a:gd name="T2" fmla="*/ 35 w 52"/>
              <a:gd name="T3" fmla="*/ 32 h 72"/>
              <a:gd name="T4" fmla="*/ 40 w 52"/>
              <a:gd name="T5" fmla="*/ 27 h 72"/>
              <a:gd name="T6" fmla="*/ 47 w 52"/>
              <a:gd name="T7" fmla="*/ 32 h 72"/>
              <a:gd name="T8" fmla="*/ 42 w 52"/>
              <a:gd name="T9" fmla="*/ 52 h 72"/>
              <a:gd name="T10" fmla="*/ 35 w 52"/>
              <a:gd name="T11" fmla="*/ 47 h 72"/>
              <a:gd name="T12" fmla="*/ 40 w 52"/>
              <a:gd name="T13" fmla="*/ 42 h 72"/>
              <a:gd name="T14" fmla="*/ 47 w 52"/>
              <a:gd name="T15" fmla="*/ 46 h 72"/>
              <a:gd name="T16" fmla="*/ 47 w 52"/>
              <a:gd name="T17" fmla="*/ 61 h 72"/>
              <a:gd name="T18" fmla="*/ 40 w 52"/>
              <a:gd name="T19" fmla="*/ 66 h 72"/>
              <a:gd name="T20" fmla="*/ 35 w 52"/>
              <a:gd name="T21" fmla="*/ 61 h 72"/>
              <a:gd name="T22" fmla="*/ 42 w 52"/>
              <a:gd name="T23" fmla="*/ 56 h 72"/>
              <a:gd name="T24" fmla="*/ 32 w 52"/>
              <a:gd name="T25" fmla="*/ 32 h 72"/>
              <a:gd name="T26" fmla="*/ 25 w 52"/>
              <a:gd name="T27" fmla="*/ 37 h 72"/>
              <a:gd name="T28" fmla="*/ 20 w 52"/>
              <a:gd name="T29" fmla="*/ 32 h 72"/>
              <a:gd name="T30" fmla="*/ 27 w 52"/>
              <a:gd name="T31" fmla="*/ 27 h 72"/>
              <a:gd name="T32" fmla="*/ 32 w 52"/>
              <a:gd name="T33" fmla="*/ 47 h 72"/>
              <a:gd name="T34" fmla="*/ 25 w 52"/>
              <a:gd name="T35" fmla="*/ 52 h 72"/>
              <a:gd name="T36" fmla="*/ 20 w 52"/>
              <a:gd name="T37" fmla="*/ 46 h 72"/>
              <a:gd name="T38" fmla="*/ 27 w 52"/>
              <a:gd name="T39" fmla="*/ 42 h 72"/>
              <a:gd name="T40" fmla="*/ 32 w 52"/>
              <a:gd name="T41" fmla="*/ 47 h 72"/>
              <a:gd name="T42" fmla="*/ 27 w 52"/>
              <a:gd name="T43" fmla="*/ 66 h 72"/>
              <a:gd name="T44" fmla="*/ 20 w 52"/>
              <a:gd name="T45" fmla="*/ 61 h 72"/>
              <a:gd name="T46" fmla="*/ 25 w 52"/>
              <a:gd name="T47" fmla="*/ 56 h 72"/>
              <a:gd name="T48" fmla="*/ 32 w 52"/>
              <a:gd name="T49" fmla="*/ 61 h 72"/>
              <a:gd name="T50" fmla="*/ 12 w 52"/>
              <a:gd name="T51" fmla="*/ 37 h 72"/>
              <a:gd name="T52" fmla="*/ 5 w 52"/>
              <a:gd name="T53" fmla="*/ 32 h 72"/>
              <a:gd name="T54" fmla="*/ 10 w 52"/>
              <a:gd name="T55" fmla="*/ 27 h 72"/>
              <a:gd name="T56" fmla="*/ 17 w 52"/>
              <a:gd name="T57" fmla="*/ 32 h 72"/>
              <a:gd name="T58" fmla="*/ 12 w 52"/>
              <a:gd name="T59" fmla="*/ 52 h 72"/>
              <a:gd name="T60" fmla="*/ 5 w 52"/>
              <a:gd name="T61" fmla="*/ 47 h 72"/>
              <a:gd name="T62" fmla="*/ 10 w 52"/>
              <a:gd name="T63" fmla="*/ 42 h 72"/>
              <a:gd name="T64" fmla="*/ 17 w 52"/>
              <a:gd name="T65" fmla="*/ 46 h 72"/>
              <a:gd name="T66" fmla="*/ 17 w 52"/>
              <a:gd name="T67" fmla="*/ 61 h 72"/>
              <a:gd name="T68" fmla="*/ 10 w 52"/>
              <a:gd name="T69" fmla="*/ 66 h 72"/>
              <a:gd name="T70" fmla="*/ 5 w 52"/>
              <a:gd name="T71" fmla="*/ 61 h 72"/>
              <a:gd name="T72" fmla="*/ 12 w 52"/>
              <a:gd name="T73" fmla="*/ 56 h 72"/>
              <a:gd name="T74" fmla="*/ 6 w 52"/>
              <a:gd name="T75" fmla="*/ 11 h 72"/>
              <a:gd name="T76" fmla="*/ 42 w 52"/>
              <a:gd name="T77" fmla="*/ 7 h 72"/>
              <a:gd name="T78" fmla="*/ 46 w 52"/>
              <a:gd name="T79" fmla="*/ 16 h 72"/>
              <a:gd name="T80" fmla="*/ 10 w 52"/>
              <a:gd name="T81" fmla="*/ 20 h 72"/>
              <a:gd name="T82" fmla="*/ 6 w 52"/>
              <a:gd name="T83" fmla="*/ 11 h 72"/>
              <a:gd name="T84" fmla="*/ 0 w 52"/>
              <a:gd name="T85" fmla="*/ 5 h 72"/>
              <a:gd name="T86" fmla="*/ 5 w 52"/>
              <a:gd name="T87" fmla="*/ 72 h 72"/>
              <a:gd name="T88" fmla="*/ 52 w 52"/>
              <a:gd name="T89" fmla="*/ 67 h 72"/>
              <a:gd name="T90" fmla="*/ 47 w 52"/>
              <a:gd name="T91" fmla="*/ 0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52" h="72">
                <a:moveTo>
                  <a:pt x="47" y="32"/>
                </a:moveTo>
                <a:cubicBezTo>
                  <a:pt x="47" y="35"/>
                  <a:pt x="45" y="37"/>
                  <a:pt x="42" y="37"/>
                </a:cubicBezTo>
                <a:cubicBezTo>
                  <a:pt x="40" y="37"/>
                  <a:pt x="40" y="37"/>
                  <a:pt x="40" y="37"/>
                </a:cubicBezTo>
                <a:cubicBezTo>
                  <a:pt x="38" y="37"/>
                  <a:pt x="35" y="35"/>
                  <a:pt x="35" y="32"/>
                </a:cubicBezTo>
                <a:cubicBezTo>
                  <a:pt x="35" y="32"/>
                  <a:pt x="35" y="32"/>
                  <a:pt x="35" y="32"/>
                </a:cubicBezTo>
                <a:cubicBezTo>
                  <a:pt x="35" y="29"/>
                  <a:pt x="38" y="27"/>
                  <a:pt x="40" y="27"/>
                </a:cubicBezTo>
                <a:cubicBezTo>
                  <a:pt x="42" y="27"/>
                  <a:pt x="42" y="27"/>
                  <a:pt x="42" y="27"/>
                </a:cubicBezTo>
                <a:cubicBezTo>
                  <a:pt x="45" y="27"/>
                  <a:pt x="47" y="29"/>
                  <a:pt x="47" y="32"/>
                </a:cubicBezTo>
                <a:close/>
                <a:moveTo>
                  <a:pt x="47" y="47"/>
                </a:moveTo>
                <a:cubicBezTo>
                  <a:pt x="47" y="49"/>
                  <a:pt x="45" y="52"/>
                  <a:pt x="42" y="52"/>
                </a:cubicBezTo>
                <a:cubicBezTo>
                  <a:pt x="40" y="52"/>
                  <a:pt x="40" y="52"/>
                  <a:pt x="40" y="52"/>
                </a:cubicBezTo>
                <a:cubicBezTo>
                  <a:pt x="38" y="52"/>
                  <a:pt x="35" y="49"/>
                  <a:pt x="35" y="47"/>
                </a:cubicBezTo>
                <a:cubicBezTo>
                  <a:pt x="35" y="46"/>
                  <a:pt x="35" y="46"/>
                  <a:pt x="35" y="46"/>
                </a:cubicBezTo>
                <a:cubicBezTo>
                  <a:pt x="35" y="44"/>
                  <a:pt x="38" y="42"/>
                  <a:pt x="40" y="42"/>
                </a:cubicBezTo>
                <a:cubicBezTo>
                  <a:pt x="42" y="42"/>
                  <a:pt x="42" y="42"/>
                  <a:pt x="42" y="42"/>
                </a:cubicBezTo>
                <a:cubicBezTo>
                  <a:pt x="45" y="42"/>
                  <a:pt x="47" y="44"/>
                  <a:pt x="47" y="46"/>
                </a:cubicBezTo>
                <a:lnTo>
                  <a:pt x="47" y="47"/>
                </a:lnTo>
                <a:close/>
                <a:moveTo>
                  <a:pt x="47" y="61"/>
                </a:moveTo>
                <a:cubicBezTo>
                  <a:pt x="47" y="64"/>
                  <a:pt x="45" y="66"/>
                  <a:pt x="42" y="66"/>
                </a:cubicBezTo>
                <a:cubicBezTo>
                  <a:pt x="40" y="66"/>
                  <a:pt x="40" y="66"/>
                  <a:pt x="40" y="66"/>
                </a:cubicBezTo>
                <a:cubicBezTo>
                  <a:pt x="38" y="66"/>
                  <a:pt x="35" y="64"/>
                  <a:pt x="35" y="61"/>
                </a:cubicBezTo>
                <a:cubicBezTo>
                  <a:pt x="35" y="61"/>
                  <a:pt x="35" y="61"/>
                  <a:pt x="35" y="61"/>
                </a:cubicBezTo>
                <a:cubicBezTo>
                  <a:pt x="35" y="58"/>
                  <a:pt x="38" y="56"/>
                  <a:pt x="40" y="56"/>
                </a:cubicBezTo>
                <a:cubicBezTo>
                  <a:pt x="42" y="56"/>
                  <a:pt x="42" y="56"/>
                  <a:pt x="42" y="56"/>
                </a:cubicBezTo>
                <a:cubicBezTo>
                  <a:pt x="45" y="56"/>
                  <a:pt x="47" y="58"/>
                  <a:pt x="47" y="61"/>
                </a:cubicBezTo>
                <a:close/>
                <a:moveTo>
                  <a:pt x="32" y="32"/>
                </a:moveTo>
                <a:cubicBezTo>
                  <a:pt x="32" y="35"/>
                  <a:pt x="30" y="37"/>
                  <a:pt x="27" y="37"/>
                </a:cubicBezTo>
                <a:cubicBezTo>
                  <a:pt x="25" y="37"/>
                  <a:pt x="25" y="37"/>
                  <a:pt x="25" y="37"/>
                </a:cubicBezTo>
                <a:cubicBezTo>
                  <a:pt x="23" y="37"/>
                  <a:pt x="20" y="35"/>
                  <a:pt x="20" y="32"/>
                </a:cubicBezTo>
                <a:cubicBezTo>
                  <a:pt x="20" y="32"/>
                  <a:pt x="20" y="32"/>
                  <a:pt x="20" y="32"/>
                </a:cubicBezTo>
                <a:cubicBezTo>
                  <a:pt x="20" y="29"/>
                  <a:pt x="23" y="27"/>
                  <a:pt x="25" y="27"/>
                </a:cubicBezTo>
                <a:cubicBezTo>
                  <a:pt x="27" y="27"/>
                  <a:pt x="27" y="27"/>
                  <a:pt x="27" y="27"/>
                </a:cubicBezTo>
                <a:cubicBezTo>
                  <a:pt x="30" y="27"/>
                  <a:pt x="32" y="29"/>
                  <a:pt x="32" y="32"/>
                </a:cubicBezTo>
                <a:close/>
                <a:moveTo>
                  <a:pt x="32" y="47"/>
                </a:moveTo>
                <a:cubicBezTo>
                  <a:pt x="32" y="49"/>
                  <a:pt x="30" y="52"/>
                  <a:pt x="27" y="52"/>
                </a:cubicBezTo>
                <a:cubicBezTo>
                  <a:pt x="25" y="52"/>
                  <a:pt x="25" y="52"/>
                  <a:pt x="25" y="52"/>
                </a:cubicBezTo>
                <a:cubicBezTo>
                  <a:pt x="23" y="52"/>
                  <a:pt x="20" y="49"/>
                  <a:pt x="20" y="47"/>
                </a:cubicBezTo>
                <a:cubicBezTo>
                  <a:pt x="20" y="46"/>
                  <a:pt x="20" y="46"/>
                  <a:pt x="20" y="46"/>
                </a:cubicBezTo>
                <a:cubicBezTo>
                  <a:pt x="20" y="44"/>
                  <a:pt x="23" y="42"/>
                  <a:pt x="25" y="42"/>
                </a:cubicBezTo>
                <a:cubicBezTo>
                  <a:pt x="27" y="42"/>
                  <a:pt x="27" y="42"/>
                  <a:pt x="27" y="42"/>
                </a:cubicBezTo>
                <a:cubicBezTo>
                  <a:pt x="30" y="42"/>
                  <a:pt x="32" y="44"/>
                  <a:pt x="32" y="46"/>
                </a:cubicBezTo>
                <a:lnTo>
                  <a:pt x="32" y="47"/>
                </a:lnTo>
                <a:close/>
                <a:moveTo>
                  <a:pt x="32" y="61"/>
                </a:moveTo>
                <a:cubicBezTo>
                  <a:pt x="32" y="64"/>
                  <a:pt x="30" y="66"/>
                  <a:pt x="27" y="66"/>
                </a:cubicBezTo>
                <a:cubicBezTo>
                  <a:pt x="25" y="66"/>
                  <a:pt x="25" y="66"/>
                  <a:pt x="25" y="66"/>
                </a:cubicBezTo>
                <a:cubicBezTo>
                  <a:pt x="23" y="66"/>
                  <a:pt x="20" y="64"/>
                  <a:pt x="20" y="61"/>
                </a:cubicBezTo>
                <a:cubicBezTo>
                  <a:pt x="20" y="61"/>
                  <a:pt x="20" y="61"/>
                  <a:pt x="20" y="61"/>
                </a:cubicBezTo>
                <a:cubicBezTo>
                  <a:pt x="20" y="58"/>
                  <a:pt x="23" y="56"/>
                  <a:pt x="25" y="56"/>
                </a:cubicBezTo>
                <a:cubicBezTo>
                  <a:pt x="27" y="56"/>
                  <a:pt x="27" y="56"/>
                  <a:pt x="27" y="56"/>
                </a:cubicBezTo>
                <a:cubicBezTo>
                  <a:pt x="30" y="56"/>
                  <a:pt x="32" y="58"/>
                  <a:pt x="32" y="61"/>
                </a:cubicBezTo>
                <a:close/>
                <a:moveTo>
                  <a:pt x="17" y="32"/>
                </a:moveTo>
                <a:cubicBezTo>
                  <a:pt x="17" y="35"/>
                  <a:pt x="15" y="37"/>
                  <a:pt x="12" y="37"/>
                </a:cubicBezTo>
                <a:cubicBezTo>
                  <a:pt x="10" y="37"/>
                  <a:pt x="10" y="37"/>
                  <a:pt x="10" y="37"/>
                </a:cubicBezTo>
                <a:cubicBezTo>
                  <a:pt x="7" y="37"/>
                  <a:pt x="5" y="35"/>
                  <a:pt x="5" y="32"/>
                </a:cubicBezTo>
                <a:cubicBezTo>
                  <a:pt x="5" y="32"/>
                  <a:pt x="5" y="32"/>
                  <a:pt x="5" y="32"/>
                </a:cubicBezTo>
                <a:cubicBezTo>
                  <a:pt x="5" y="29"/>
                  <a:pt x="7" y="27"/>
                  <a:pt x="10" y="27"/>
                </a:cubicBezTo>
                <a:cubicBezTo>
                  <a:pt x="12" y="27"/>
                  <a:pt x="12" y="27"/>
                  <a:pt x="12" y="27"/>
                </a:cubicBezTo>
                <a:cubicBezTo>
                  <a:pt x="15" y="27"/>
                  <a:pt x="17" y="29"/>
                  <a:pt x="17" y="32"/>
                </a:cubicBezTo>
                <a:close/>
                <a:moveTo>
                  <a:pt x="17" y="47"/>
                </a:moveTo>
                <a:cubicBezTo>
                  <a:pt x="17" y="49"/>
                  <a:pt x="15" y="52"/>
                  <a:pt x="12" y="52"/>
                </a:cubicBezTo>
                <a:cubicBezTo>
                  <a:pt x="10" y="52"/>
                  <a:pt x="10" y="52"/>
                  <a:pt x="10" y="52"/>
                </a:cubicBezTo>
                <a:cubicBezTo>
                  <a:pt x="7" y="52"/>
                  <a:pt x="5" y="49"/>
                  <a:pt x="5" y="47"/>
                </a:cubicBezTo>
                <a:cubicBezTo>
                  <a:pt x="5" y="46"/>
                  <a:pt x="5" y="46"/>
                  <a:pt x="5" y="46"/>
                </a:cubicBezTo>
                <a:cubicBezTo>
                  <a:pt x="5" y="44"/>
                  <a:pt x="7" y="42"/>
                  <a:pt x="10" y="42"/>
                </a:cubicBezTo>
                <a:cubicBezTo>
                  <a:pt x="12" y="42"/>
                  <a:pt x="12" y="42"/>
                  <a:pt x="12" y="42"/>
                </a:cubicBezTo>
                <a:cubicBezTo>
                  <a:pt x="15" y="42"/>
                  <a:pt x="17" y="44"/>
                  <a:pt x="17" y="46"/>
                </a:cubicBezTo>
                <a:lnTo>
                  <a:pt x="17" y="47"/>
                </a:lnTo>
                <a:close/>
                <a:moveTo>
                  <a:pt x="17" y="61"/>
                </a:moveTo>
                <a:cubicBezTo>
                  <a:pt x="17" y="64"/>
                  <a:pt x="15" y="66"/>
                  <a:pt x="12" y="66"/>
                </a:cubicBezTo>
                <a:cubicBezTo>
                  <a:pt x="10" y="66"/>
                  <a:pt x="10" y="66"/>
                  <a:pt x="10" y="66"/>
                </a:cubicBezTo>
                <a:cubicBezTo>
                  <a:pt x="7" y="66"/>
                  <a:pt x="5" y="64"/>
                  <a:pt x="5" y="61"/>
                </a:cubicBezTo>
                <a:cubicBezTo>
                  <a:pt x="5" y="61"/>
                  <a:pt x="5" y="61"/>
                  <a:pt x="5" y="61"/>
                </a:cubicBezTo>
                <a:cubicBezTo>
                  <a:pt x="5" y="58"/>
                  <a:pt x="7" y="56"/>
                  <a:pt x="10" y="56"/>
                </a:cubicBezTo>
                <a:cubicBezTo>
                  <a:pt x="12" y="56"/>
                  <a:pt x="12" y="56"/>
                  <a:pt x="12" y="56"/>
                </a:cubicBezTo>
                <a:cubicBezTo>
                  <a:pt x="15" y="56"/>
                  <a:pt x="17" y="58"/>
                  <a:pt x="17" y="61"/>
                </a:cubicBezTo>
                <a:close/>
                <a:moveTo>
                  <a:pt x="6" y="11"/>
                </a:moveTo>
                <a:cubicBezTo>
                  <a:pt x="6" y="9"/>
                  <a:pt x="8" y="7"/>
                  <a:pt x="10" y="7"/>
                </a:cubicBezTo>
                <a:cubicBezTo>
                  <a:pt x="42" y="7"/>
                  <a:pt x="42" y="7"/>
                  <a:pt x="42" y="7"/>
                </a:cubicBezTo>
                <a:cubicBezTo>
                  <a:pt x="44" y="7"/>
                  <a:pt x="46" y="9"/>
                  <a:pt x="46" y="11"/>
                </a:cubicBezTo>
                <a:cubicBezTo>
                  <a:pt x="46" y="16"/>
                  <a:pt x="46" y="16"/>
                  <a:pt x="46" y="16"/>
                </a:cubicBezTo>
                <a:cubicBezTo>
                  <a:pt x="46" y="18"/>
                  <a:pt x="44" y="20"/>
                  <a:pt x="42" y="20"/>
                </a:cubicBezTo>
                <a:cubicBezTo>
                  <a:pt x="10" y="20"/>
                  <a:pt x="10" y="20"/>
                  <a:pt x="10" y="20"/>
                </a:cubicBezTo>
                <a:cubicBezTo>
                  <a:pt x="8" y="20"/>
                  <a:pt x="6" y="18"/>
                  <a:pt x="6" y="16"/>
                </a:cubicBezTo>
                <a:lnTo>
                  <a:pt x="6" y="11"/>
                </a:lnTo>
                <a:close/>
                <a:moveTo>
                  <a:pt x="5" y="0"/>
                </a:moveTo>
                <a:cubicBezTo>
                  <a:pt x="2" y="0"/>
                  <a:pt x="0" y="2"/>
                  <a:pt x="0" y="5"/>
                </a:cubicBezTo>
                <a:cubicBezTo>
                  <a:pt x="0" y="67"/>
                  <a:pt x="0" y="67"/>
                  <a:pt x="0" y="67"/>
                </a:cubicBezTo>
                <a:cubicBezTo>
                  <a:pt x="0" y="70"/>
                  <a:pt x="2" y="72"/>
                  <a:pt x="5" y="72"/>
                </a:cubicBezTo>
                <a:cubicBezTo>
                  <a:pt x="47" y="72"/>
                  <a:pt x="47" y="72"/>
                  <a:pt x="47" y="72"/>
                </a:cubicBezTo>
                <a:cubicBezTo>
                  <a:pt x="50" y="72"/>
                  <a:pt x="52" y="70"/>
                  <a:pt x="52" y="67"/>
                </a:cubicBezTo>
                <a:cubicBezTo>
                  <a:pt x="52" y="5"/>
                  <a:pt x="52" y="5"/>
                  <a:pt x="52" y="5"/>
                </a:cubicBezTo>
                <a:cubicBezTo>
                  <a:pt x="52" y="2"/>
                  <a:pt x="50" y="0"/>
                  <a:pt x="47" y="0"/>
                </a:cubicBezTo>
                <a:lnTo>
                  <a:pt x="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216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indowsPhone">
            <a:extLst>
              <a:ext uri="{FF2B5EF4-FFF2-40B4-BE49-F238E27FC236}">
                <a16:creationId xmlns:a16="http://schemas.microsoft.com/office/drawing/2014/main" id="{B5B43DBB-6927-407F-AE95-C39A7E8F4363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248704" y="179962"/>
            <a:ext cx="3097612" cy="6498076"/>
            <a:chOff x="2839503" y="1"/>
            <a:chExt cx="3464995" cy="6857998"/>
          </a:xfrm>
        </p:grpSpPr>
        <p:grpSp>
          <p:nvGrpSpPr>
            <p:cNvPr id="5" name="Group 2">
              <a:extLst>
                <a:ext uri="{FF2B5EF4-FFF2-40B4-BE49-F238E27FC236}">
                  <a16:creationId xmlns:a16="http://schemas.microsoft.com/office/drawing/2014/main" id="{1098EC69-12BF-443C-A9B7-AD2FC1DFF682}"/>
                </a:ext>
              </a:extLst>
            </p:cNvPr>
            <p:cNvGrpSpPr/>
            <p:nvPr/>
          </p:nvGrpSpPr>
          <p:grpSpPr>
            <a:xfrm>
              <a:off x="2839503" y="1"/>
              <a:ext cx="3464995" cy="6857998"/>
              <a:chOff x="2839503" y="1"/>
              <a:chExt cx="3464995" cy="6857998"/>
            </a:xfrm>
          </p:grpSpPr>
          <p:grpSp>
            <p:nvGrpSpPr>
              <p:cNvPr id="7" name="Group 4">
                <a:extLst>
                  <a:ext uri="{FF2B5EF4-FFF2-40B4-BE49-F238E27FC236}">
                    <a16:creationId xmlns:a16="http://schemas.microsoft.com/office/drawing/2014/main" id="{1982B486-A76C-4527-A16F-4C668B8F7CF3}"/>
                  </a:ext>
                </a:extLst>
              </p:cNvPr>
              <p:cNvGrpSpPr/>
              <p:nvPr/>
            </p:nvGrpSpPr>
            <p:grpSpPr>
              <a:xfrm>
                <a:off x="2839503" y="1"/>
                <a:ext cx="3464995" cy="6857998"/>
                <a:chOff x="2834639" y="1"/>
                <a:chExt cx="3464995" cy="6857998"/>
              </a:xfrm>
            </p:grpSpPr>
            <p:sp>
              <p:nvSpPr>
                <p:cNvPr id="9" name="Rounded Rectangle 6">
                  <a:extLst>
                    <a:ext uri="{FF2B5EF4-FFF2-40B4-BE49-F238E27FC236}">
                      <a16:creationId xmlns:a16="http://schemas.microsoft.com/office/drawing/2014/main" id="{7E479A78-5EAC-4572-B030-1F2DCA38BE15}"/>
                    </a:ext>
                  </a:extLst>
                </p:cNvPr>
                <p:cNvSpPr/>
                <p:nvPr userDrawn="1"/>
              </p:nvSpPr>
              <p:spPr>
                <a:xfrm>
                  <a:off x="2834639" y="1"/>
                  <a:ext cx="3464995" cy="6857998"/>
                </a:xfrm>
                <a:prstGeom prst="roundRect">
                  <a:avLst>
                    <a:gd name="adj" fmla="val 5515"/>
                  </a:avLst>
                </a:prstGeom>
                <a:solidFill>
                  <a:srgbClr val="FFFFFF"/>
                </a:solidFill>
                <a:ln w="3175">
                  <a:solidFill>
                    <a:srgbClr val="000000">
                      <a:lumMod val="95000"/>
                      <a:lumOff val="5000"/>
                    </a:srgbClr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" name="Rounded Rectangle 7">
                  <a:extLst>
                    <a:ext uri="{FF2B5EF4-FFF2-40B4-BE49-F238E27FC236}">
                      <a16:creationId xmlns:a16="http://schemas.microsoft.com/office/drawing/2014/main" id="{8BEB60B3-09CB-4A87-947C-99C3F7A3E79C}"/>
                    </a:ext>
                  </a:extLst>
                </p:cNvPr>
                <p:cNvSpPr/>
                <p:nvPr/>
              </p:nvSpPr>
              <p:spPr>
                <a:xfrm>
                  <a:off x="2928205" y="91440"/>
                  <a:ext cx="3276600" cy="6659880"/>
                </a:xfrm>
                <a:prstGeom prst="roundRect">
                  <a:avLst>
                    <a:gd name="adj" fmla="val 2819"/>
                  </a:avLst>
                </a:prstGeom>
                <a:solidFill>
                  <a:srgbClr val="FFFFFF">
                    <a:lumMod val="65000"/>
                  </a:srgbClr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8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  <p:sp>
              <p:nvSpPr>
                <p:cNvPr id="11" name="Rectangle 8">
                  <a:extLst>
                    <a:ext uri="{FF2B5EF4-FFF2-40B4-BE49-F238E27FC236}">
                      <a16:creationId xmlns:a16="http://schemas.microsoft.com/office/drawing/2014/main" id="{269DF5E6-6EF7-4375-96D4-4DA11235B791}"/>
                    </a:ext>
                  </a:extLst>
                </p:cNvPr>
                <p:cNvSpPr/>
                <p:nvPr userDrawn="1"/>
              </p:nvSpPr>
              <p:spPr>
                <a:xfrm>
                  <a:off x="3050294" y="482053"/>
                  <a:ext cx="3038085" cy="5074920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000000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2" name="Left Arrow 9">
                  <a:extLst>
                    <a:ext uri="{FF2B5EF4-FFF2-40B4-BE49-F238E27FC236}">
                      <a16:creationId xmlns:a16="http://schemas.microsoft.com/office/drawing/2014/main" id="{1C1B586C-C1F3-4A61-9957-FAC56205C7A2}"/>
                    </a:ext>
                  </a:extLst>
                </p:cNvPr>
                <p:cNvSpPr/>
                <p:nvPr userDrawn="1"/>
              </p:nvSpPr>
              <p:spPr>
                <a:xfrm>
                  <a:off x="3300730" y="6215335"/>
                  <a:ext cx="270769" cy="117324"/>
                </a:xfrm>
                <a:prstGeom prst="leftArrow">
                  <a:avLst>
                    <a:gd name="adj1" fmla="val 0"/>
                    <a:gd name="adj2" fmla="val 91165"/>
                  </a:avLst>
                </a:prstGeom>
                <a:noFill/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13" name="Group 10">
                  <a:extLst>
                    <a:ext uri="{FF2B5EF4-FFF2-40B4-BE49-F238E27FC236}">
                      <a16:creationId xmlns:a16="http://schemas.microsoft.com/office/drawing/2014/main" id="{1F0EE8D9-BC77-4822-BE06-EC6791FAA40F}"/>
                    </a:ext>
                  </a:extLst>
                </p:cNvPr>
                <p:cNvGrpSpPr/>
                <p:nvPr/>
              </p:nvGrpSpPr>
              <p:grpSpPr>
                <a:xfrm rot="21384124">
                  <a:off x="4457215" y="6161552"/>
                  <a:ext cx="212326" cy="227346"/>
                  <a:chOff x="4194362" y="5874647"/>
                  <a:chExt cx="252148" cy="269985"/>
                </a:xfrm>
                <a:solidFill>
                  <a:srgbClr val="FFFFFF"/>
                </a:solidFill>
              </p:grpSpPr>
              <p:sp>
                <p:nvSpPr>
                  <p:cNvPr id="15" name="Flowchart: Stored Data 12">
                    <a:extLst>
                      <a:ext uri="{FF2B5EF4-FFF2-40B4-BE49-F238E27FC236}">
                        <a16:creationId xmlns:a16="http://schemas.microsoft.com/office/drawing/2014/main" id="{66D7751B-8EC7-4B4C-8290-0EBBFE3ADBB3}"/>
                      </a:ext>
                    </a:extLst>
                  </p:cNvPr>
                  <p:cNvSpPr/>
                  <p:nvPr/>
                </p:nvSpPr>
                <p:spPr>
                  <a:xfrm rot="6230930">
                    <a:off x="4218638" y="5878261"/>
                    <a:ext cx="115927" cy="108699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6" name="Flowchart: Stored Data 13">
                    <a:extLst>
                      <a:ext uri="{FF2B5EF4-FFF2-40B4-BE49-F238E27FC236}">
                        <a16:creationId xmlns:a16="http://schemas.microsoft.com/office/drawing/2014/main" id="{9FDBC490-1DFC-468E-B95E-6DDB123AF48A}"/>
                      </a:ext>
                    </a:extLst>
                  </p:cNvPr>
                  <p:cNvSpPr/>
                  <p:nvPr/>
                </p:nvSpPr>
                <p:spPr>
                  <a:xfrm rot="6230930">
                    <a:off x="4190748" y="5989157"/>
                    <a:ext cx="115927" cy="108699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7" name="Flowchart: Stored Data 14">
                    <a:extLst>
                      <a:ext uri="{FF2B5EF4-FFF2-40B4-BE49-F238E27FC236}">
                        <a16:creationId xmlns:a16="http://schemas.microsoft.com/office/drawing/2014/main" id="{1C1BD451-CF8B-4E6C-8358-635194E4DE9F}"/>
                      </a:ext>
                    </a:extLst>
                  </p:cNvPr>
                  <p:cNvSpPr/>
                  <p:nvPr/>
                </p:nvSpPr>
                <p:spPr>
                  <a:xfrm rot="16979296">
                    <a:off x="4335573" y="5922200"/>
                    <a:ext cx="114310" cy="107565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8" name="Flowchart: Stored Data 15">
                    <a:extLst>
                      <a:ext uri="{FF2B5EF4-FFF2-40B4-BE49-F238E27FC236}">
                        <a16:creationId xmlns:a16="http://schemas.microsoft.com/office/drawing/2014/main" id="{07C5ED15-F037-4B2B-9C44-9F13623F58D5}"/>
                      </a:ext>
                    </a:extLst>
                  </p:cNvPr>
                  <p:cNvSpPr/>
                  <p:nvPr/>
                </p:nvSpPr>
                <p:spPr>
                  <a:xfrm rot="16979296">
                    <a:off x="4307999" y="6032886"/>
                    <a:ext cx="115927" cy="107565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</p:grpSp>
            <p:sp>
              <p:nvSpPr>
                <p:cNvPr id="14" name="Rounded Rectangle 11">
                  <a:extLst>
                    <a:ext uri="{FF2B5EF4-FFF2-40B4-BE49-F238E27FC236}">
                      <a16:creationId xmlns:a16="http://schemas.microsoft.com/office/drawing/2014/main" id="{49A77FCD-646F-448C-B0EF-F3E0C0E24177}"/>
                    </a:ext>
                  </a:extLst>
                </p:cNvPr>
                <p:cNvSpPr/>
                <p:nvPr/>
              </p:nvSpPr>
              <p:spPr>
                <a:xfrm>
                  <a:off x="4138146" y="266078"/>
                  <a:ext cx="860720" cy="52045"/>
                </a:xfrm>
                <a:prstGeom prst="roundRect">
                  <a:avLst/>
                </a:prstGeom>
                <a:solidFill>
                  <a:srgbClr val="FFFFFF">
                    <a:lumMod val="95000"/>
                  </a:srgbClr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8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</p:grpSp>
          <p:sp>
            <p:nvSpPr>
              <p:cNvPr id="8" name="Rectangle 5">
                <a:extLst>
                  <a:ext uri="{FF2B5EF4-FFF2-40B4-BE49-F238E27FC236}">
                    <a16:creationId xmlns:a16="http://schemas.microsoft.com/office/drawing/2014/main" id="{64DFD283-570D-48F5-9886-E2CB3D9DECDD}"/>
                  </a:ext>
                </a:extLst>
              </p:cNvPr>
              <p:cNvSpPr/>
              <p:nvPr/>
            </p:nvSpPr>
            <p:spPr>
              <a:xfrm>
                <a:off x="3054545" y="482052"/>
                <a:ext cx="3038698" cy="188595"/>
              </a:xfrm>
              <a:prstGeom prst="rect">
                <a:avLst/>
              </a:prstGeom>
              <a:solidFill>
                <a:srgbClr val="000000">
                  <a:alpha val="35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12:38</a:t>
                </a:r>
              </a:p>
            </p:txBody>
          </p:sp>
        </p:grpSp>
        <p:pic>
          <p:nvPicPr>
            <p:cNvPr id="6" name="Picture 2" descr="C:\Users\t-dantay\Documents\WPIcons\appbar.feature.search.rest.png">
              <a:extLst>
                <a:ext uri="{FF2B5EF4-FFF2-40B4-BE49-F238E27FC236}">
                  <a16:creationId xmlns:a16="http://schemas.microsoft.com/office/drawing/2014/main" id="{4C0989E5-84C6-4F2F-9CAE-7DC71CDA1D2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9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19769" y="6091117"/>
              <a:ext cx="365760" cy="365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5" name="Content">
            <a:extLst>
              <a:ext uri="{FF2B5EF4-FFF2-40B4-BE49-F238E27FC236}">
                <a16:creationId xmlns:a16="http://schemas.microsoft.com/office/drawing/2014/main" id="{364DC8FD-1F4D-4C36-AEB6-8DFE1B6E08D7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1077249" y="902051"/>
            <a:ext cx="1897763" cy="41549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ko-KR" alt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뉴스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131" name="Picture 2" descr="C:\Users\t-dantay\Documents\Placeholders\volume.png">
            <a:extLst>
              <a:ext uri="{FF2B5EF4-FFF2-40B4-BE49-F238E27FC236}">
                <a16:creationId xmlns:a16="http://schemas.microsoft.com/office/drawing/2014/main" id="{A74DB011-AF67-4427-AAD5-64B769FA956B}"/>
              </a:ext>
            </a:extLst>
          </p:cNvPr>
          <p:cNvPicPr>
            <a:picLocks noChangeAspect="1" noChangeArrowheads="1"/>
          </p:cNvPicPr>
          <p:nvPr>
            <p:custDataLst>
              <p:custData r:id="rId3"/>
            </p:custDataLst>
          </p:nvPr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452" y="3371606"/>
            <a:ext cx="399890" cy="340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2" name="Picture 2" descr="C:\Users\t-dantay\Documents\Placeholders\phone.png">
            <a:extLst>
              <a:ext uri="{FF2B5EF4-FFF2-40B4-BE49-F238E27FC236}">
                <a16:creationId xmlns:a16="http://schemas.microsoft.com/office/drawing/2014/main" id="{6B84D2A5-765C-4338-BE7A-4DC63CE3FE4E}"/>
              </a:ext>
            </a:extLst>
          </p:cNvPr>
          <p:cNvPicPr>
            <a:picLocks noChangeAspect="1" noChangeArrowheads="1"/>
          </p:cNvPicPr>
          <p:nvPr>
            <p:custDataLst>
              <p:custData r:id="rId4"/>
            </p:custDataLst>
          </p:nvPr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969" y="1413449"/>
            <a:ext cx="356076" cy="353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4" name="Picture 2" descr="C:\Users\t-dantay\Documents\First24\envelope1.png">
            <a:extLst>
              <a:ext uri="{FF2B5EF4-FFF2-40B4-BE49-F238E27FC236}">
                <a16:creationId xmlns:a16="http://schemas.microsoft.com/office/drawing/2014/main" id="{A7A0860F-DA9D-43B0-9A0D-CD9EF17EEA92}"/>
              </a:ext>
            </a:extLst>
          </p:cNvPr>
          <p:cNvPicPr>
            <a:picLocks noChangeAspect="1" noChangeArrowheads="1"/>
          </p:cNvPicPr>
          <p:nvPr>
            <p:custDataLst>
              <p:custData r:id="rId5"/>
            </p:custDataLst>
          </p:nvPr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969" y="1963904"/>
            <a:ext cx="350942" cy="246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5" name="Picture 2" descr="C:\Users\t-dantay\Documents\First24\camera1.png">
            <a:extLst>
              <a:ext uri="{FF2B5EF4-FFF2-40B4-BE49-F238E27FC236}">
                <a16:creationId xmlns:a16="http://schemas.microsoft.com/office/drawing/2014/main" id="{1556C6A6-1C1E-4F1C-A951-2FFF569C4D67}"/>
              </a:ext>
            </a:extLst>
          </p:cNvPr>
          <p:cNvPicPr>
            <a:picLocks noChangeAspect="1" noChangeArrowheads="1"/>
          </p:cNvPicPr>
          <p:nvPr>
            <p:custDataLst>
              <p:custData r:id="rId6"/>
            </p:custDataLst>
          </p:nvPr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243" y="2463855"/>
            <a:ext cx="345668" cy="205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7" name="Picture 2" descr="C:\Users\t-dantay\Documents\Placeholders\Edit.png">
            <a:extLst>
              <a:ext uri="{FF2B5EF4-FFF2-40B4-BE49-F238E27FC236}">
                <a16:creationId xmlns:a16="http://schemas.microsoft.com/office/drawing/2014/main" id="{D647C0CE-6870-439B-BFA0-EEA5DDCA88BC}"/>
              </a:ext>
            </a:extLst>
          </p:cNvPr>
          <p:cNvPicPr>
            <a:picLocks noChangeAspect="1" noChangeArrowheads="1"/>
          </p:cNvPicPr>
          <p:nvPr>
            <p:custDataLst>
              <p:custData r:id="rId7"/>
            </p:custDataLst>
          </p:nvPr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739" y="3857575"/>
            <a:ext cx="348259" cy="353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1" name="Freeform 108">
            <a:extLst>
              <a:ext uri="{FF2B5EF4-FFF2-40B4-BE49-F238E27FC236}">
                <a16:creationId xmlns:a16="http://schemas.microsoft.com/office/drawing/2014/main" id="{88042BD1-3C3B-4AE3-845E-859A0A2F4FA5}"/>
              </a:ext>
            </a:extLst>
          </p:cNvPr>
          <p:cNvSpPr>
            <a:spLocks noEditPoints="1"/>
          </p:cNvSpPr>
          <p:nvPr>
            <p:custDataLst>
              <p:custData r:id="rId8"/>
              <p:custData r:id="rId9"/>
            </p:custDataLst>
          </p:nvPr>
        </p:nvSpPr>
        <p:spPr bwMode="black">
          <a:xfrm>
            <a:off x="604791" y="2904886"/>
            <a:ext cx="342207" cy="340531"/>
          </a:xfrm>
          <a:custGeom>
            <a:avLst/>
            <a:gdLst>
              <a:gd name="T0" fmla="*/ 29 w 70"/>
              <a:gd name="T1" fmla="*/ 9 h 78"/>
              <a:gd name="T2" fmla="*/ 9 w 70"/>
              <a:gd name="T3" fmla="*/ 6 h 78"/>
              <a:gd name="T4" fmla="*/ 5 w 70"/>
              <a:gd name="T5" fmla="*/ 26 h 78"/>
              <a:gd name="T6" fmla="*/ 29 w 70"/>
              <a:gd name="T7" fmla="*/ 9 h 78"/>
              <a:gd name="T8" fmla="*/ 50 w 70"/>
              <a:gd name="T9" fmla="*/ 49 h 78"/>
              <a:gd name="T10" fmla="*/ 54 w 70"/>
              <a:gd name="T11" fmla="*/ 46 h 78"/>
              <a:gd name="T12" fmla="*/ 50 w 70"/>
              <a:gd name="T13" fmla="*/ 42 h 78"/>
              <a:gd name="T14" fmla="*/ 40 w 70"/>
              <a:gd name="T15" fmla="*/ 42 h 78"/>
              <a:gd name="T16" fmla="*/ 40 w 70"/>
              <a:gd name="T17" fmla="*/ 29 h 78"/>
              <a:gd name="T18" fmla="*/ 36 w 70"/>
              <a:gd name="T19" fmla="*/ 25 h 78"/>
              <a:gd name="T20" fmla="*/ 33 w 70"/>
              <a:gd name="T21" fmla="*/ 29 h 78"/>
              <a:gd name="T22" fmla="*/ 33 w 70"/>
              <a:gd name="T23" fmla="*/ 46 h 78"/>
              <a:gd name="T24" fmla="*/ 36 w 70"/>
              <a:gd name="T25" fmla="*/ 49 h 78"/>
              <a:gd name="T26" fmla="*/ 50 w 70"/>
              <a:gd name="T27" fmla="*/ 49 h 78"/>
              <a:gd name="T28" fmla="*/ 36 w 70"/>
              <a:gd name="T29" fmla="*/ 20 h 78"/>
              <a:gd name="T30" fmla="*/ 62 w 70"/>
              <a:gd name="T31" fmla="*/ 46 h 78"/>
              <a:gd name="T32" fmla="*/ 36 w 70"/>
              <a:gd name="T33" fmla="*/ 71 h 78"/>
              <a:gd name="T34" fmla="*/ 11 w 70"/>
              <a:gd name="T35" fmla="*/ 46 h 78"/>
              <a:gd name="T36" fmla="*/ 36 w 70"/>
              <a:gd name="T37" fmla="*/ 20 h 78"/>
              <a:gd name="T38" fmla="*/ 36 w 70"/>
              <a:gd name="T39" fmla="*/ 78 h 78"/>
              <a:gd name="T40" fmla="*/ 69 w 70"/>
              <a:gd name="T41" fmla="*/ 46 h 78"/>
              <a:gd name="T42" fmla="*/ 36 w 70"/>
              <a:gd name="T43" fmla="*/ 13 h 78"/>
              <a:gd name="T44" fmla="*/ 4 w 70"/>
              <a:gd name="T45" fmla="*/ 46 h 78"/>
              <a:gd name="T46" fmla="*/ 36 w 70"/>
              <a:gd name="T47" fmla="*/ 78 h 78"/>
              <a:gd name="T48" fmla="*/ 42 w 70"/>
              <a:gd name="T49" fmla="*/ 9 h 78"/>
              <a:gd name="T50" fmla="*/ 62 w 70"/>
              <a:gd name="T51" fmla="*/ 6 h 78"/>
              <a:gd name="T52" fmla="*/ 67 w 70"/>
              <a:gd name="T53" fmla="*/ 24 h 78"/>
              <a:gd name="T54" fmla="*/ 42 w 70"/>
              <a:gd name="T55" fmla="*/ 9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70" h="78">
                <a:moveTo>
                  <a:pt x="29" y="9"/>
                </a:moveTo>
                <a:cubicBezTo>
                  <a:pt x="24" y="3"/>
                  <a:pt x="17" y="0"/>
                  <a:pt x="9" y="6"/>
                </a:cubicBezTo>
                <a:cubicBezTo>
                  <a:pt x="0" y="11"/>
                  <a:pt x="0" y="19"/>
                  <a:pt x="5" y="26"/>
                </a:cubicBezTo>
                <a:cubicBezTo>
                  <a:pt x="10" y="17"/>
                  <a:pt x="19" y="11"/>
                  <a:pt x="29" y="9"/>
                </a:cubicBezTo>
                <a:moveTo>
                  <a:pt x="50" y="49"/>
                </a:moveTo>
                <a:cubicBezTo>
                  <a:pt x="52" y="49"/>
                  <a:pt x="54" y="48"/>
                  <a:pt x="54" y="46"/>
                </a:cubicBezTo>
                <a:cubicBezTo>
                  <a:pt x="54" y="44"/>
                  <a:pt x="52" y="42"/>
                  <a:pt x="50" y="42"/>
                </a:cubicBezTo>
                <a:cubicBezTo>
                  <a:pt x="40" y="42"/>
                  <a:pt x="40" y="42"/>
                  <a:pt x="40" y="42"/>
                </a:cubicBezTo>
                <a:cubicBezTo>
                  <a:pt x="40" y="29"/>
                  <a:pt x="40" y="29"/>
                  <a:pt x="40" y="29"/>
                </a:cubicBezTo>
                <a:cubicBezTo>
                  <a:pt x="40" y="27"/>
                  <a:pt x="38" y="25"/>
                  <a:pt x="36" y="25"/>
                </a:cubicBezTo>
                <a:cubicBezTo>
                  <a:pt x="34" y="25"/>
                  <a:pt x="33" y="27"/>
                  <a:pt x="33" y="29"/>
                </a:cubicBezTo>
                <a:cubicBezTo>
                  <a:pt x="33" y="46"/>
                  <a:pt x="33" y="46"/>
                  <a:pt x="33" y="46"/>
                </a:cubicBezTo>
                <a:cubicBezTo>
                  <a:pt x="33" y="48"/>
                  <a:pt x="34" y="49"/>
                  <a:pt x="36" y="49"/>
                </a:cubicBezTo>
                <a:lnTo>
                  <a:pt x="50" y="49"/>
                </a:lnTo>
                <a:close/>
                <a:moveTo>
                  <a:pt x="36" y="20"/>
                </a:moveTo>
                <a:cubicBezTo>
                  <a:pt x="50" y="20"/>
                  <a:pt x="62" y="32"/>
                  <a:pt x="62" y="46"/>
                </a:cubicBezTo>
                <a:cubicBezTo>
                  <a:pt x="62" y="60"/>
                  <a:pt x="50" y="71"/>
                  <a:pt x="36" y="71"/>
                </a:cubicBezTo>
                <a:cubicBezTo>
                  <a:pt x="22" y="71"/>
                  <a:pt x="11" y="60"/>
                  <a:pt x="11" y="46"/>
                </a:cubicBezTo>
                <a:cubicBezTo>
                  <a:pt x="11" y="32"/>
                  <a:pt x="22" y="20"/>
                  <a:pt x="36" y="20"/>
                </a:cubicBezTo>
                <a:moveTo>
                  <a:pt x="36" y="78"/>
                </a:moveTo>
                <a:cubicBezTo>
                  <a:pt x="54" y="78"/>
                  <a:pt x="69" y="64"/>
                  <a:pt x="69" y="46"/>
                </a:cubicBezTo>
                <a:cubicBezTo>
                  <a:pt x="69" y="28"/>
                  <a:pt x="54" y="13"/>
                  <a:pt x="36" y="13"/>
                </a:cubicBezTo>
                <a:cubicBezTo>
                  <a:pt x="18" y="13"/>
                  <a:pt x="4" y="28"/>
                  <a:pt x="4" y="46"/>
                </a:cubicBezTo>
                <a:cubicBezTo>
                  <a:pt x="4" y="64"/>
                  <a:pt x="18" y="78"/>
                  <a:pt x="36" y="78"/>
                </a:cubicBezTo>
                <a:moveTo>
                  <a:pt x="42" y="9"/>
                </a:moveTo>
                <a:cubicBezTo>
                  <a:pt x="47" y="3"/>
                  <a:pt x="54" y="0"/>
                  <a:pt x="62" y="6"/>
                </a:cubicBezTo>
                <a:cubicBezTo>
                  <a:pt x="70" y="11"/>
                  <a:pt x="70" y="18"/>
                  <a:pt x="67" y="24"/>
                </a:cubicBezTo>
                <a:cubicBezTo>
                  <a:pt x="61" y="16"/>
                  <a:pt x="52" y="10"/>
                  <a:pt x="42" y="9"/>
                </a:cubicBezTo>
              </a:path>
            </a:pathLst>
          </a:custGeom>
          <a:solidFill>
            <a:srgbClr val="000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60" name="Picture 1">
            <a:extLst>
              <a:ext uri="{FF2B5EF4-FFF2-40B4-BE49-F238E27FC236}">
                <a16:creationId xmlns:a16="http://schemas.microsoft.com/office/drawing/2014/main" id="{18BD3097-DC11-4A36-964E-EC9C142093FD}"/>
              </a:ext>
            </a:extLst>
          </p:cNvPr>
          <p:cNvPicPr preferRelativeResize="0">
            <a:picLocks/>
          </p:cNvPicPr>
          <p:nvPr>
            <p:custDataLst>
              <p:custData r:id="rId10"/>
            </p:custDataLst>
          </p:nvPr>
        </p:nvPicPr>
        <p:blipFill rotWithShape="1"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87" t="14587" r="18380" b="17747"/>
          <a:stretch/>
        </p:blipFill>
        <p:spPr>
          <a:xfrm>
            <a:off x="570032" y="892635"/>
            <a:ext cx="398073" cy="415498"/>
          </a:xfrm>
          <a:prstGeom prst="rect">
            <a:avLst/>
          </a:prstGeom>
        </p:spPr>
      </p:pic>
      <p:grpSp>
        <p:nvGrpSpPr>
          <p:cNvPr id="228" name="WebCam">
            <a:extLst>
              <a:ext uri="{FF2B5EF4-FFF2-40B4-BE49-F238E27FC236}">
                <a16:creationId xmlns:a16="http://schemas.microsoft.com/office/drawing/2014/main" id="{0D3E84ED-5830-4361-B8E2-F83A2A4388E5}"/>
              </a:ext>
            </a:extLst>
          </p:cNvPr>
          <p:cNvGrpSpPr/>
          <p:nvPr>
            <p:custDataLst>
              <p:custData r:id="rId11"/>
            </p:custDataLst>
          </p:nvPr>
        </p:nvGrpSpPr>
        <p:grpSpPr>
          <a:xfrm>
            <a:off x="579209" y="4383560"/>
            <a:ext cx="388896" cy="340530"/>
            <a:chOff x="3324654" y="2587698"/>
            <a:chExt cx="2258568" cy="1702519"/>
          </a:xfrm>
        </p:grpSpPr>
        <p:sp>
          <p:nvSpPr>
            <p:cNvPr id="229" name="PlayArea">
              <a:extLst>
                <a:ext uri="{FF2B5EF4-FFF2-40B4-BE49-F238E27FC236}">
                  <a16:creationId xmlns:a16="http://schemas.microsoft.com/office/drawing/2014/main" id="{CF2C758B-8FCA-47D0-B51C-B9B712C96D6F}"/>
                </a:ext>
              </a:extLst>
            </p:cNvPr>
            <p:cNvSpPr/>
            <p:nvPr/>
          </p:nvSpPr>
          <p:spPr>
            <a:xfrm>
              <a:off x="3324654" y="2587698"/>
              <a:ext cx="2258568" cy="1702028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30" name="Freeform 3">
              <a:extLst>
                <a:ext uri="{FF2B5EF4-FFF2-40B4-BE49-F238E27FC236}">
                  <a16:creationId xmlns:a16="http://schemas.microsoft.com/office/drawing/2014/main" id="{2A5E565A-5CF7-4311-A0A8-CD811BC701D4}"/>
                </a:ext>
              </a:extLst>
            </p:cNvPr>
            <p:cNvSpPr/>
            <p:nvPr/>
          </p:nvSpPr>
          <p:spPr>
            <a:xfrm>
              <a:off x="3760345" y="3057229"/>
              <a:ext cx="1387187" cy="1232988"/>
            </a:xfrm>
            <a:custGeom>
              <a:avLst/>
              <a:gdLst>
                <a:gd name="connsiteX0" fmla="*/ 572531 w 1372631"/>
                <a:gd name="connsiteY0" fmla="*/ 1413164 h 1453542"/>
                <a:gd name="connsiteX1" fmla="*/ 510185 w 1372631"/>
                <a:gd name="connsiteY1" fmla="*/ 1423555 h 1453542"/>
                <a:gd name="connsiteX2" fmla="*/ 250413 w 1372631"/>
                <a:gd name="connsiteY2" fmla="*/ 1444336 h 1453542"/>
                <a:gd name="connsiteX3" fmla="*/ 11422 w 1372631"/>
                <a:gd name="connsiteY3" fmla="*/ 1330036 h 1453542"/>
                <a:gd name="connsiteX4" fmla="*/ 21813 w 1372631"/>
                <a:gd name="connsiteY4" fmla="*/ 1298864 h 1453542"/>
                <a:gd name="connsiteX5" fmla="*/ 42594 w 1372631"/>
                <a:gd name="connsiteY5" fmla="*/ 1174173 h 1453542"/>
                <a:gd name="connsiteX6" fmla="*/ 52985 w 1372631"/>
                <a:gd name="connsiteY6" fmla="*/ 1122218 h 1453542"/>
                <a:gd name="connsiteX7" fmla="*/ 94549 w 1372631"/>
                <a:gd name="connsiteY7" fmla="*/ 1028700 h 1453542"/>
                <a:gd name="connsiteX8" fmla="*/ 115331 w 1372631"/>
                <a:gd name="connsiteY8" fmla="*/ 966355 h 1453542"/>
                <a:gd name="connsiteX9" fmla="*/ 125722 w 1372631"/>
                <a:gd name="connsiteY9" fmla="*/ 935182 h 1453542"/>
                <a:gd name="connsiteX10" fmla="*/ 188067 w 1372631"/>
                <a:gd name="connsiteY10" fmla="*/ 872836 h 1453542"/>
                <a:gd name="connsiteX11" fmla="*/ 229631 w 1372631"/>
                <a:gd name="connsiteY11" fmla="*/ 820882 h 1453542"/>
                <a:gd name="connsiteX12" fmla="*/ 250413 w 1372631"/>
                <a:gd name="connsiteY12" fmla="*/ 789709 h 1453542"/>
                <a:gd name="connsiteX13" fmla="*/ 312758 w 1372631"/>
                <a:gd name="connsiteY13" fmla="*/ 748146 h 1453542"/>
                <a:gd name="connsiteX14" fmla="*/ 343931 w 1372631"/>
                <a:gd name="connsiteY14" fmla="*/ 727364 h 1453542"/>
                <a:gd name="connsiteX15" fmla="*/ 447840 w 1372631"/>
                <a:gd name="connsiteY15" fmla="*/ 696191 h 1453542"/>
                <a:gd name="connsiteX16" fmla="*/ 479013 w 1372631"/>
                <a:gd name="connsiteY16" fmla="*/ 675409 h 1453542"/>
                <a:gd name="connsiteX17" fmla="*/ 458231 w 1372631"/>
                <a:gd name="connsiteY17" fmla="*/ 581891 h 1453542"/>
                <a:gd name="connsiteX18" fmla="*/ 458231 w 1372631"/>
                <a:gd name="connsiteY18" fmla="*/ 311727 h 1453542"/>
                <a:gd name="connsiteX19" fmla="*/ 468622 w 1372631"/>
                <a:gd name="connsiteY19" fmla="*/ 280555 h 1453542"/>
                <a:gd name="connsiteX20" fmla="*/ 499794 w 1372631"/>
                <a:gd name="connsiteY20" fmla="*/ 238991 h 1453542"/>
                <a:gd name="connsiteX21" fmla="*/ 510185 w 1372631"/>
                <a:gd name="connsiteY21" fmla="*/ 207818 h 1453542"/>
                <a:gd name="connsiteX22" fmla="*/ 551749 w 1372631"/>
                <a:gd name="connsiteY22" fmla="*/ 145473 h 1453542"/>
                <a:gd name="connsiteX23" fmla="*/ 572531 w 1372631"/>
                <a:gd name="connsiteY23" fmla="*/ 114300 h 1453542"/>
                <a:gd name="connsiteX24" fmla="*/ 603703 w 1372631"/>
                <a:gd name="connsiteY24" fmla="*/ 51955 h 1453542"/>
                <a:gd name="connsiteX25" fmla="*/ 645267 w 1372631"/>
                <a:gd name="connsiteY25" fmla="*/ 31173 h 1453542"/>
                <a:gd name="connsiteX26" fmla="*/ 707613 w 1372631"/>
                <a:gd name="connsiteY26" fmla="*/ 0 h 1453542"/>
                <a:gd name="connsiteX27" fmla="*/ 821913 w 1372631"/>
                <a:gd name="connsiteY27" fmla="*/ 10391 h 1453542"/>
                <a:gd name="connsiteX28" fmla="*/ 873867 w 1372631"/>
                <a:gd name="connsiteY28" fmla="*/ 20782 h 1453542"/>
                <a:gd name="connsiteX29" fmla="*/ 936213 w 1372631"/>
                <a:gd name="connsiteY29" fmla="*/ 83127 h 1453542"/>
                <a:gd name="connsiteX30" fmla="*/ 1008949 w 1372631"/>
                <a:gd name="connsiteY30" fmla="*/ 176646 h 1453542"/>
                <a:gd name="connsiteX31" fmla="*/ 1029731 w 1372631"/>
                <a:gd name="connsiteY31" fmla="*/ 259773 h 1453542"/>
                <a:gd name="connsiteX32" fmla="*/ 1040122 w 1372631"/>
                <a:gd name="connsiteY32" fmla="*/ 363682 h 1453542"/>
                <a:gd name="connsiteX33" fmla="*/ 1029731 w 1372631"/>
                <a:gd name="connsiteY33" fmla="*/ 529936 h 1453542"/>
                <a:gd name="connsiteX34" fmla="*/ 998558 w 1372631"/>
                <a:gd name="connsiteY34" fmla="*/ 592282 h 1453542"/>
                <a:gd name="connsiteX35" fmla="*/ 967385 w 1372631"/>
                <a:gd name="connsiteY35" fmla="*/ 654627 h 1453542"/>
                <a:gd name="connsiteX36" fmla="*/ 977776 w 1372631"/>
                <a:gd name="connsiteY36" fmla="*/ 685800 h 1453542"/>
                <a:gd name="connsiteX37" fmla="*/ 1019340 w 1372631"/>
                <a:gd name="connsiteY37" fmla="*/ 696191 h 1453542"/>
                <a:gd name="connsiteX38" fmla="*/ 1050513 w 1372631"/>
                <a:gd name="connsiteY38" fmla="*/ 706582 h 1453542"/>
                <a:gd name="connsiteX39" fmla="*/ 1144031 w 1372631"/>
                <a:gd name="connsiteY39" fmla="*/ 789709 h 1453542"/>
                <a:gd name="connsiteX40" fmla="*/ 1175203 w 1372631"/>
                <a:gd name="connsiteY40" fmla="*/ 810491 h 1453542"/>
                <a:gd name="connsiteX41" fmla="*/ 1195985 w 1372631"/>
                <a:gd name="connsiteY41" fmla="*/ 841664 h 1453542"/>
                <a:gd name="connsiteX42" fmla="*/ 1247940 w 1372631"/>
                <a:gd name="connsiteY42" fmla="*/ 904009 h 1453542"/>
                <a:gd name="connsiteX43" fmla="*/ 1268722 w 1372631"/>
                <a:gd name="connsiteY43" fmla="*/ 976746 h 1453542"/>
                <a:gd name="connsiteX44" fmla="*/ 1299894 w 1372631"/>
                <a:gd name="connsiteY44" fmla="*/ 1070264 h 1453542"/>
                <a:gd name="connsiteX45" fmla="*/ 1310285 w 1372631"/>
                <a:gd name="connsiteY45" fmla="*/ 1101436 h 1453542"/>
                <a:gd name="connsiteX46" fmla="*/ 1331067 w 1372631"/>
                <a:gd name="connsiteY46" fmla="*/ 1184564 h 1453542"/>
                <a:gd name="connsiteX47" fmla="*/ 1351849 w 1372631"/>
                <a:gd name="connsiteY47" fmla="*/ 1246909 h 1453542"/>
                <a:gd name="connsiteX48" fmla="*/ 1372631 w 1372631"/>
                <a:gd name="connsiteY48" fmla="*/ 1371600 h 1453542"/>
                <a:gd name="connsiteX49" fmla="*/ 1341458 w 1372631"/>
                <a:gd name="connsiteY49" fmla="*/ 1392382 h 1453542"/>
                <a:gd name="connsiteX50" fmla="*/ 1237549 w 1372631"/>
                <a:gd name="connsiteY50" fmla="*/ 1381991 h 1453542"/>
                <a:gd name="connsiteX51" fmla="*/ 1050513 w 1372631"/>
                <a:gd name="connsiteY51" fmla="*/ 1371600 h 1453542"/>
                <a:gd name="connsiteX52" fmla="*/ 780349 w 1372631"/>
                <a:gd name="connsiteY52" fmla="*/ 1381991 h 1453542"/>
                <a:gd name="connsiteX53" fmla="*/ 718003 w 1372631"/>
                <a:gd name="connsiteY53" fmla="*/ 1392382 h 1453542"/>
                <a:gd name="connsiteX54" fmla="*/ 666049 w 1372631"/>
                <a:gd name="connsiteY54" fmla="*/ 1402773 h 1453542"/>
                <a:gd name="connsiteX55" fmla="*/ 572531 w 1372631"/>
                <a:gd name="connsiteY55" fmla="*/ 1413164 h 1453542"/>
                <a:gd name="connsiteX0" fmla="*/ 572531 w 1372631"/>
                <a:gd name="connsiteY0" fmla="*/ 1413164 h 1453542"/>
                <a:gd name="connsiteX1" fmla="*/ 510185 w 1372631"/>
                <a:gd name="connsiteY1" fmla="*/ 1423555 h 1453542"/>
                <a:gd name="connsiteX2" fmla="*/ 250413 w 1372631"/>
                <a:gd name="connsiteY2" fmla="*/ 1444336 h 1453542"/>
                <a:gd name="connsiteX3" fmla="*/ 11422 w 1372631"/>
                <a:gd name="connsiteY3" fmla="*/ 1330036 h 1453542"/>
                <a:gd name="connsiteX4" fmla="*/ 21813 w 1372631"/>
                <a:gd name="connsiteY4" fmla="*/ 1298864 h 1453542"/>
                <a:gd name="connsiteX5" fmla="*/ 42594 w 1372631"/>
                <a:gd name="connsiteY5" fmla="*/ 1174173 h 1453542"/>
                <a:gd name="connsiteX6" fmla="*/ 52985 w 1372631"/>
                <a:gd name="connsiteY6" fmla="*/ 1122218 h 1453542"/>
                <a:gd name="connsiteX7" fmla="*/ 94549 w 1372631"/>
                <a:gd name="connsiteY7" fmla="*/ 1028700 h 1453542"/>
                <a:gd name="connsiteX8" fmla="*/ 125722 w 1372631"/>
                <a:gd name="connsiteY8" fmla="*/ 935182 h 1453542"/>
                <a:gd name="connsiteX9" fmla="*/ 188067 w 1372631"/>
                <a:gd name="connsiteY9" fmla="*/ 872836 h 1453542"/>
                <a:gd name="connsiteX10" fmla="*/ 229631 w 1372631"/>
                <a:gd name="connsiteY10" fmla="*/ 820882 h 1453542"/>
                <a:gd name="connsiteX11" fmla="*/ 250413 w 1372631"/>
                <a:gd name="connsiteY11" fmla="*/ 789709 h 1453542"/>
                <a:gd name="connsiteX12" fmla="*/ 312758 w 1372631"/>
                <a:gd name="connsiteY12" fmla="*/ 748146 h 1453542"/>
                <a:gd name="connsiteX13" fmla="*/ 343931 w 1372631"/>
                <a:gd name="connsiteY13" fmla="*/ 727364 h 1453542"/>
                <a:gd name="connsiteX14" fmla="*/ 447840 w 1372631"/>
                <a:gd name="connsiteY14" fmla="*/ 696191 h 1453542"/>
                <a:gd name="connsiteX15" fmla="*/ 479013 w 1372631"/>
                <a:gd name="connsiteY15" fmla="*/ 675409 h 1453542"/>
                <a:gd name="connsiteX16" fmla="*/ 458231 w 1372631"/>
                <a:gd name="connsiteY16" fmla="*/ 581891 h 1453542"/>
                <a:gd name="connsiteX17" fmla="*/ 458231 w 1372631"/>
                <a:gd name="connsiteY17" fmla="*/ 311727 h 1453542"/>
                <a:gd name="connsiteX18" fmla="*/ 468622 w 1372631"/>
                <a:gd name="connsiteY18" fmla="*/ 280555 h 1453542"/>
                <a:gd name="connsiteX19" fmla="*/ 499794 w 1372631"/>
                <a:gd name="connsiteY19" fmla="*/ 238991 h 1453542"/>
                <a:gd name="connsiteX20" fmla="*/ 510185 w 1372631"/>
                <a:gd name="connsiteY20" fmla="*/ 207818 h 1453542"/>
                <a:gd name="connsiteX21" fmla="*/ 551749 w 1372631"/>
                <a:gd name="connsiteY21" fmla="*/ 145473 h 1453542"/>
                <a:gd name="connsiteX22" fmla="*/ 572531 w 1372631"/>
                <a:gd name="connsiteY22" fmla="*/ 114300 h 1453542"/>
                <a:gd name="connsiteX23" fmla="*/ 603703 w 1372631"/>
                <a:gd name="connsiteY23" fmla="*/ 51955 h 1453542"/>
                <a:gd name="connsiteX24" fmla="*/ 645267 w 1372631"/>
                <a:gd name="connsiteY24" fmla="*/ 31173 h 1453542"/>
                <a:gd name="connsiteX25" fmla="*/ 707613 w 1372631"/>
                <a:gd name="connsiteY25" fmla="*/ 0 h 1453542"/>
                <a:gd name="connsiteX26" fmla="*/ 821913 w 1372631"/>
                <a:gd name="connsiteY26" fmla="*/ 10391 h 1453542"/>
                <a:gd name="connsiteX27" fmla="*/ 873867 w 1372631"/>
                <a:gd name="connsiteY27" fmla="*/ 20782 h 1453542"/>
                <a:gd name="connsiteX28" fmla="*/ 936213 w 1372631"/>
                <a:gd name="connsiteY28" fmla="*/ 83127 h 1453542"/>
                <a:gd name="connsiteX29" fmla="*/ 1008949 w 1372631"/>
                <a:gd name="connsiteY29" fmla="*/ 176646 h 1453542"/>
                <a:gd name="connsiteX30" fmla="*/ 1029731 w 1372631"/>
                <a:gd name="connsiteY30" fmla="*/ 259773 h 1453542"/>
                <a:gd name="connsiteX31" fmla="*/ 1040122 w 1372631"/>
                <a:gd name="connsiteY31" fmla="*/ 363682 h 1453542"/>
                <a:gd name="connsiteX32" fmla="*/ 1029731 w 1372631"/>
                <a:gd name="connsiteY32" fmla="*/ 529936 h 1453542"/>
                <a:gd name="connsiteX33" fmla="*/ 998558 w 1372631"/>
                <a:gd name="connsiteY33" fmla="*/ 592282 h 1453542"/>
                <a:gd name="connsiteX34" fmla="*/ 967385 w 1372631"/>
                <a:gd name="connsiteY34" fmla="*/ 654627 h 1453542"/>
                <a:gd name="connsiteX35" fmla="*/ 977776 w 1372631"/>
                <a:gd name="connsiteY35" fmla="*/ 685800 h 1453542"/>
                <a:gd name="connsiteX36" fmla="*/ 1019340 w 1372631"/>
                <a:gd name="connsiteY36" fmla="*/ 696191 h 1453542"/>
                <a:gd name="connsiteX37" fmla="*/ 1050513 w 1372631"/>
                <a:gd name="connsiteY37" fmla="*/ 706582 h 1453542"/>
                <a:gd name="connsiteX38" fmla="*/ 1144031 w 1372631"/>
                <a:gd name="connsiteY38" fmla="*/ 789709 h 1453542"/>
                <a:gd name="connsiteX39" fmla="*/ 1175203 w 1372631"/>
                <a:gd name="connsiteY39" fmla="*/ 810491 h 1453542"/>
                <a:gd name="connsiteX40" fmla="*/ 1195985 w 1372631"/>
                <a:gd name="connsiteY40" fmla="*/ 841664 h 1453542"/>
                <a:gd name="connsiteX41" fmla="*/ 1247940 w 1372631"/>
                <a:gd name="connsiteY41" fmla="*/ 904009 h 1453542"/>
                <a:gd name="connsiteX42" fmla="*/ 1268722 w 1372631"/>
                <a:gd name="connsiteY42" fmla="*/ 976746 h 1453542"/>
                <a:gd name="connsiteX43" fmla="*/ 1299894 w 1372631"/>
                <a:gd name="connsiteY43" fmla="*/ 1070264 h 1453542"/>
                <a:gd name="connsiteX44" fmla="*/ 1310285 w 1372631"/>
                <a:gd name="connsiteY44" fmla="*/ 1101436 h 1453542"/>
                <a:gd name="connsiteX45" fmla="*/ 1331067 w 1372631"/>
                <a:gd name="connsiteY45" fmla="*/ 1184564 h 1453542"/>
                <a:gd name="connsiteX46" fmla="*/ 1351849 w 1372631"/>
                <a:gd name="connsiteY46" fmla="*/ 1246909 h 1453542"/>
                <a:gd name="connsiteX47" fmla="*/ 1372631 w 1372631"/>
                <a:gd name="connsiteY47" fmla="*/ 1371600 h 1453542"/>
                <a:gd name="connsiteX48" fmla="*/ 1341458 w 1372631"/>
                <a:gd name="connsiteY48" fmla="*/ 1392382 h 1453542"/>
                <a:gd name="connsiteX49" fmla="*/ 1237549 w 1372631"/>
                <a:gd name="connsiteY49" fmla="*/ 1381991 h 1453542"/>
                <a:gd name="connsiteX50" fmla="*/ 1050513 w 1372631"/>
                <a:gd name="connsiteY50" fmla="*/ 1371600 h 1453542"/>
                <a:gd name="connsiteX51" fmla="*/ 780349 w 1372631"/>
                <a:gd name="connsiteY51" fmla="*/ 1381991 h 1453542"/>
                <a:gd name="connsiteX52" fmla="*/ 718003 w 1372631"/>
                <a:gd name="connsiteY52" fmla="*/ 1392382 h 1453542"/>
                <a:gd name="connsiteX53" fmla="*/ 666049 w 1372631"/>
                <a:gd name="connsiteY53" fmla="*/ 1402773 h 1453542"/>
                <a:gd name="connsiteX54" fmla="*/ 572531 w 1372631"/>
                <a:gd name="connsiteY54" fmla="*/ 1413164 h 1453542"/>
                <a:gd name="connsiteX0" fmla="*/ 572531 w 1372631"/>
                <a:gd name="connsiteY0" fmla="*/ 1413164 h 1453542"/>
                <a:gd name="connsiteX1" fmla="*/ 510185 w 1372631"/>
                <a:gd name="connsiteY1" fmla="*/ 1423555 h 1453542"/>
                <a:gd name="connsiteX2" fmla="*/ 250413 w 1372631"/>
                <a:gd name="connsiteY2" fmla="*/ 1444336 h 1453542"/>
                <a:gd name="connsiteX3" fmla="*/ 11422 w 1372631"/>
                <a:gd name="connsiteY3" fmla="*/ 1330036 h 1453542"/>
                <a:gd name="connsiteX4" fmla="*/ 21813 w 1372631"/>
                <a:gd name="connsiteY4" fmla="*/ 1298864 h 1453542"/>
                <a:gd name="connsiteX5" fmla="*/ 42594 w 1372631"/>
                <a:gd name="connsiteY5" fmla="*/ 1174173 h 1453542"/>
                <a:gd name="connsiteX6" fmla="*/ 52985 w 1372631"/>
                <a:gd name="connsiteY6" fmla="*/ 1122218 h 1453542"/>
                <a:gd name="connsiteX7" fmla="*/ 125722 w 1372631"/>
                <a:gd name="connsiteY7" fmla="*/ 935182 h 1453542"/>
                <a:gd name="connsiteX8" fmla="*/ 188067 w 1372631"/>
                <a:gd name="connsiteY8" fmla="*/ 872836 h 1453542"/>
                <a:gd name="connsiteX9" fmla="*/ 229631 w 1372631"/>
                <a:gd name="connsiteY9" fmla="*/ 820882 h 1453542"/>
                <a:gd name="connsiteX10" fmla="*/ 250413 w 1372631"/>
                <a:gd name="connsiteY10" fmla="*/ 789709 h 1453542"/>
                <a:gd name="connsiteX11" fmla="*/ 312758 w 1372631"/>
                <a:gd name="connsiteY11" fmla="*/ 748146 h 1453542"/>
                <a:gd name="connsiteX12" fmla="*/ 343931 w 1372631"/>
                <a:gd name="connsiteY12" fmla="*/ 727364 h 1453542"/>
                <a:gd name="connsiteX13" fmla="*/ 447840 w 1372631"/>
                <a:gd name="connsiteY13" fmla="*/ 696191 h 1453542"/>
                <a:gd name="connsiteX14" fmla="*/ 479013 w 1372631"/>
                <a:gd name="connsiteY14" fmla="*/ 675409 h 1453542"/>
                <a:gd name="connsiteX15" fmla="*/ 458231 w 1372631"/>
                <a:gd name="connsiteY15" fmla="*/ 581891 h 1453542"/>
                <a:gd name="connsiteX16" fmla="*/ 458231 w 1372631"/>
                <a:gd name="connsiteY16" fmla="*/ 311727 h 1453542"/>
                <a:gd name="connsiteX17" fmla="*/ 468622 w 1372631"/>
                <a:gd name="connsiteY17" fmla="*/ 280555 h 1453542"/>
                <a:gd name="connsiteX18" fmla="*/ 499794 w 1372631"/>
                <a:gd name="connsiteY18" fmla="*/ 238991 h 1453542"/>
                <a:gd name="connsiteX19" fmla="*/ 510185 w 1372631"/>
                <a:gd name="connsiteY19" fmla="*/ 207818 h 1453542"/>
                <a:gd name="connsiteX20" fmla="*/ 551749 w 1372631"/>
                <a:gd name="connsiteY20" fmla="*/ 145473 h 1453542"/>
                <a:gd name="connsiteX21" fmla="*/ 572531 w 1372631"/>
                <a:gd name="connsiteY21" fmla="*/ 114300 h 1453542"/>
                <a:gd name="connsiteX22" fmla="*/ 603703 w 1372631"/>
                <a:gd name="connsiteY22" fmla="*/ 51955 h 1453542"/>
                <a:gd name="connsiteX23" fmla="*/ 645267 w 1372631"/>
                <a:gd name="connsiteY23" fmla="*/ 31173 h 1453542"/>
                <a:gd name="connsiteX24" fmla="*/ 707613 w 1372631"/>
                <a:gd name="connsiteY24" fmla="*/ 0 h 1453542"/>
                <a:gd name="connsiteX25" fmla="*/ 821913 w 1372631"/>
                <a:gd name="connsiteY25" fmla="*/ 10391 h 1453542"/>
                <a:gd name="connsiteX26" fmla="*/ 873867 w 1372631"/>
                <a:gd name="connsiteY26" fmla="*/ 20782 h 1453542"/>
                <a:gd name="connsiteX27" fmla="*/ 936213 w 1372631"/>
                <a:gd name="connsiteY27" fmla="*/ 83127 h 1453542"/>
                <a:gd name="connsiteX28" fmla="*/ 1008949 w 1372631"/>
                <a:gd name="connsiteY28" fmla="*/ 176646 h 1453542"/>
                <a:gd name="connsiteX29" fmla="*/ 1029731 w 1372631"/>
                <a:gd name="connsiteY29" fmla="*/ 259773 h 1453542"/>
                <a:gd name="connsiteX30" fmla="*/ 1040122 w 1372631"/>
                <a:gd name="connsiteY30" fmla="*/ 363682 h 1453542"/>
                <a:gd name="connsiteX31" fmla="*/ 1029731 w 1372631"/>
                <a:gd name="connsiteY31" fmla="*/ 529936 h 1453542"/>
                <a:gd name="connsiteX32" fmla="*/ 998558 w 1372631"/>
                <a:gd name="connsiteY32" fmla="*/ 592282 h 1453542"/>
                <a:gd name="connsiteX33" fmla="*/ 967385 w 1372631"/>
                <a:gd name="connsiteY33" fmla="*/ 654627 h 1453542"/>
                <a:gd name="connsiteX34" fmla="*/ 977776 w 1372631"/>
                <a:gd name="connsiteY34" fmla="*/ 685800 h 1453542"/>
                <a:gd name="connsiteX35" fmla="*/ 1019340 w 1372631"/>
                <a:gd name="connsiteY35" fmla="*/ 696191 h 1453542"/>
                <a:gd name="connsiteX36" fmla="*/ 1050513 w 1372631"/>
                <a:gd name="connsiteY36" fmla="*/ 706582 h 1453542"/>
                <a:gd name="connsiteX37" fmla="*/ 1144031 w 1372631"/>
                <a:gd name="connsiteY37" fmla="*/ 789709 h 1453542"/>
                <a:gd name="connsiteX38" fmla="*/ 1175203 w 1372631"/>
                <a:gd name="connsiteY38" fmla="*/ 810491 h 1453542"/>
                <a:gd name="connsiteX39" fmla="*/ 1195985 w 1372631"/>
                <a:gd name="connsiteY39" fmla="*/ 841664 h 1453542"/>
                <a:gd name="connsiteX40" fmla="*/ 1247940 w 1372631"/>
                <a:gd name="connsiteY40" fmla="*/ 904009 h 1453542"/>
                <a:gd name="connsiteX41" fmla="*/ 1268722 w 1372631"/>
                <a:gd name="connsiteY41" fmla="*/ 976746 h 1453542"/>
                <a:gd name="connsiteX42" fmla="*/ 1299894 w 1372631"/>
                <a:gd name="connsiteY42" fmla="*/ 1070264 h 1453542"/>
                <a:gd name="connsiteX43" fmla="*/ 1310285 w 1372631"/>
                <a:gd name="connsiteY43" fmla="*/ 1101436 h 1453542"/>
                <a:gd name="connsiteX44" fmla="*/ 1331067 w 1372631"/>
                <a:gd name="connsiteY44" fmla="*/ 1184564 h 1453542"/>
                <a:gd name="connsiteX45" fmla="*/ 1351849 w 1372631"/>
                <a:gd name="connsiteY45" fmla="*/ 1246909 h 1453542"/>
                <a:gd name="connsiteX46" fmla="*/ 1372631 w 1372631"/>
                <a:gd name="connsiteY46" fmla="*/ 1371600 h 1453542"/>
                <a:gd name="connsiteX47" fmla="*/ 1341458 w 1372631"/>
                <a:gd name="connsiteY47" fmla="*/ 1392382 h 1453542"/>
                <a:gd name="connsiteX48" fmla="*/ 1237549 w 1372631"/>
                <a:gd name="connsiteY48" fmla="*/ 1381991 h 1453542"/>
                <a:gd name="connsiteX49" fmla="*/ 1050513 w 1372631"/>
                <a:gd name="connsiteY49" fmla="*/ 1371600 h 1453542"/>
                <a:gd name="connsiteX50" fmla="*/ 780349 w 1372631"/>
                <a:gd name="connsiteY50" fmla="*/ 1381991 h 1453542"/>
                <a:gd name="connsiteX51" fmla="*/ 718003 w 1372631"/>
                <a:gd name="connsiteY51" fmla="*/ 1392382 h 1453542"/>
                <a:gd name="connsiteX52" fmla="*/ 666049 w 1372631"/>
                <a:gd name="connsiteY52" fmla="*/ 1402773 h 1453542"/>
                <a:gd name="connsiteX53" fmla="*/ 572531 w 1372631"/>
                <a:gd name="connsiteY53" fmla="*/ 1413164 h 1453542"/>
                <a:gd name="connsiteX0" fmla="*/ 572531 w 1372631"/>
                <a:gd name="connsiteY0" fmla="*/ 1413164 h 1453542"/>
                <a:gd name="connsiteX1" fmla="*/ 510185 w 1372631"/>
                <a:gd name="connsiteY1" fmla="*/ 1423555 h 1453542"/>
                <a:gd name="connsiteX2" fmla="*/ 250413 w 1372631"/>
                <a:gd name="connsiteY2" fmla="*/ 1444336 h 1453542"/>
                <a:gd name="connsiteX3" fmla="*/ 11422 w 1372631"/>
                <a:gd name="connsiteY3" fmla="*/ 1330036 h 1453542"/>
                <a:gd name="connsiteX4" fmla="*/ 21813 w 1372631"/>
                <a:gd name="connsiteY4" fmla="*/ 1298864 h 1453542"/>
                <a:gd name="connsiteX5" fmla="*/ 52985 w 1372631"/>
                <a:gd name="connsiteY5" fmla="*/ 1122218 h 1453542"/>
                <a:gd name="connsiteX6" fmla="*/ 125722 w 1372631"/>
                <a:gd name="connsiteY6" fmla="*/ 935182 h 1453542"/>
                <a:gd name="connsiteX7" fmla="*/ 188067 w 1372631"/>
                <a:gd name="connsiteY7" fmla="*/ 872836 h 1453542"/>
                <a:gd name="connsiteX8" fmla="*/ 229631 w 1372631"/>
                <a:gd name="connsiteY8" fmla="*/ 820882 h 1453542"/>
                <a:gd name="connsiteX9" fmla="*/ 250413 w 1372631"/>
                <a:gd name="connsiteY9" fmla="*/ 789709 h 1453542"/>
                <a:gd name="connsiteX10" fmla="*/ 312758 w 1372631"/>
                <a:gd name="connsiteY10" fmla="*/ 748146 h 1453542"/>
                <a:gd name="connsiteX11" fmla="*/ 343931 w 1372631"/>
                <a:gd name="connsiteY11" fmla="*/ 727364 h 1453542"/>
                <a:gd name="connsiteX12" fmla="*/ 447840 w 1372631"/>
                <a:gd name="connsiteY12" fmla="*/ 696191 h 1453542"/>
                <a:gd name="connsiteX13" fmla="*/ 479013 w 1372631"/>
                <a:gd name="connsiteY13" fmla="*/ 675409 h 1453542"/>
                <a:gd name="connsiteX14" fmla="*/ 458231 w 1372631"/>
                <a:gd name="connsiteY14" fmla="*/ 581891 h 1453542"/>
                <a:gd name="connsiteX15" fmla="*/ 458231 w 1372631"/>
                <a:gd name="connsiteY15" fmla="*/ 311727 h 1453542"/>
                <a:gd name="connsiteX16" fmla="*/ 468622 w 1372631"/>
                <a:gd name="connsiteY16" fmla="*/ 280555 h 1453542"/>
                <a:gd name="connsiteX17" fmla="*/ 499794 w 1372631"/>
                <a:gd name="connsiteY17" fmla="*/ 238991 h 1453542"/>
                <a:gd name="connsiteX18" fmla="*/ 510185 w 1372631"/>
                <a:gd name="connsiteY18" fmla="*/ 207818 h 1453542"/>
                <a:gd name="connsiteX19" fmla="*/ 551749 w 1372631"/>
                <a:gd name="connsiteY19" fmla="*/ 145473 h 1453542"/>
                <a:gd name="connsiteX20" fmla="*/ 572531 w 1372631"/>
                <a:gd name="connsiteY20" fmla="*/ 114300 h 1453542"/>
                <a:gd name="connsiteX21" fmla="*/ 603703 w 1372631"/>
                <a:gd name="connsiteY21" fmla="*/ 51955 h 1453542"/>
                <a:gd name="connsiteX22" fmla="*/ 645267 w 1372631"/>
                <a:gd name="connsiteY22" fmla="*/ 31173 h 1453542"/>
                <a:gd name="connsiteX23" fmla="*/ 707613 w 1372631"/>
                <a:gd name="connsiteY23" fmla="*/ 0 h 1453542"/>
                <a:gd name="connsiteX24" fmla="*/ 821913 w 1372631"/>
                <a:gd name="connsiteY24" fmla="*/ 10391 h 1453542"/>
                <a:gd name="connsiteX25" fmla="*/ 873867 w 1372631"/>
                <a:gd name="connsiteY25" fmla="*/ 20782 h 1453542"/>
                <a:gd name="connsiteX26" fmla="*/ 936213 w 1372631"/>
                <a:gd name="connsiteY26" fmla="*/ 83127 h 1453542"/>
                <a:gd name="connsiteX27" fmla="*/ 1008949 w 1372631"/>
                <a:gd name="connsiteY27" fmla="*/ 176646 h 1453542"/>
                <a:gd name="connsiteX28" fmla="*/ 1029731 w 1372631"/>
                <a:gd name="connsiteY28" fmla="*/ 259773 h 1453542"/>
                <a:gd name="connsiteX29" fmla="*/ 1040122 w 1372631"/>
                <a:gd name="connsiteY29" fmla="*/ 363682 h 1453542"/>
                <a:gd name="connsiteX30" fmla="*/ 1029731 w 1372631"/>
                <a:gd name="connsiteY30" fmla="*/ 529936 h 1453542"/>
                <a:gd name="connsiteX31" fmla="*/ 998558 w 1372631"/>
                <a:gd name="connsiteY31" fmla="*/ 592282 h 1453542"/>
                <a:gd name="connsiteX32" fmla="*/ 967385 w 1372631"/>
                <a:gd name="connsiteY32" fmla="*/ 654627 h 1453542"/>
                <a:gd name="connsiteX33" fmla="*/ 977776 w 1372631"/>
                <a:gd name="connsiteY33" fmla="*/ 685800 h 1453542"/>
                <a:gd name="connsiteX34" fmla="*/ 1019340 w 1372631"/>
                <a:gd name="connsiteY34" fmla="*/ 696191 h 1453542"/>
                <a:gd name="connsiteX35" fmla="*/ 1050513 w 1372631"/>
                <a:gd name="connsiteY35" fmla="*/ 706582 h 1453542"/>
                <a:gd name="connsiteX36" fmla="*/ 1144031 w 1372631"/>
                <a:gd name="connsiteY36" fmla="*/ 789709 h 1453542"/>
                <a:gd name="connsiteX37" fmla="*/ 1175203 w 1372631"/>
                <a:gd name="connsiteY37" fmla="*/ 810491 h 1453542"/>
                <a:gd name="connsiteX38" fmla="*/ 1195985 w 1372631"/>
                <a:gd name="connsiteY38" fmla="*/ 841664 h 1453542"/>
                <a:gd name="connsiteX39" fmla="*/ 1247940 w 1372631"/>
                <a:gd name="connsiteY39" fmla="*/ 904009 h 1453542"/>
                <a:gd name="connsiteX40" fmla="*/ 1268722 w 1372631"/>
                <a:gd name="connsiteY40" fmla="*/ 976746 h 1453542"/>
                <a:gd name="connsiteX41" fmla="*/ 1299894 w 1372631"/>
                <a:gd name="connsiteY41" fmla="*/ 1070264 h 1453542"/>
                <a:gd name="connsiteX42" fmla="*/ 1310285 w 1372631"/>
                <a:gd name="connsiteY42" fmla="*/ 1101436 h 1453542"/>
                <a:gd name="connsiteX43" fmla="*/ 1331067 w 1372631"/>
                <a:gd name="connsiteY43" fmla="*/ 1184564 h 1453542"/>
                <a:gd name="connsiteX44" fmla="*/ 1351849 w 1372631"/>
                <a:gd name="connsiteY44" fmla="*/ 1246909 h 1453542"/>
                <a:gd name="connsiteX45" fmla="*/ 1372631 w 1372631"/>
                <a:gd name="connsiteY45" fmla="*/ 1371600 h 1453542"/>
                <a:gd name="connsiteX46" fmla="*/ 1341458 w 1372631"/>
                <a:gd name="connsiteY46" fmla="*/ 1392382 h 1453542"/>
                <a:gd name="connsiteX47" fmla="*/ 1237549 w 1372631"/>
                <a:gd name="connsiteY47" fmla="*/ 1381991 h 1453542"/>
                <a:gd name="connsiteX48" fmla="*/ 1050513 w 1372631"/>
                <a:gd name="connsiteY48" fmla="*/ 1371600 h 1453542"/>
                <a:gd name="connsiteX49" fmla="*/ 780349 w 1372631"/>
                <a:gd name="connsiteY49" fmla="*/ 1381991 h 1453542"/>
                <a:gd name="connsiteX50" fmla="*/ 718003 w 1372631"/>
                <a:gd name="connsiteY50" fmla="*/ 1392382 h 1453542"/>
                <a:gd name="connsiteX51" fmla="*/ 666049 w 1372631"/>
                <a:gd name="connsiteY51" fmla="*/ 1402773 h 1453542"/>
                <a:gd name="connsiteX52" fmla="*/ 572531 w 1372631"/>
                <a:gd name="connsiteY52" fmla="*/ 1413164 h 1453542"/>
                <a:gd name="connsiteX0" fmla="*/ 575871 w 1375971"/>
                <a:gd name="connsiteY0" fmla="*/ 1413164 h 1476587"/>
                <a:gd name="connsiteX1" fmla="*/ 513525 w 1375971"/>
                <a:gd name="connsiteY1" fmla="*/ 1423555 h 1476587"/>
                <a:gd name="connsiteX2" fmla="*/ 253753 w 1375971"/>
                <a:gd name="connsiteY2" fmla="*/ 1444336 h 1476587"/>
                <a:gd name="connsiteX3" fmla="*/ 2856 w 1375971"/>
                <a:gd name="connsiteY3" fmla="*/ 1372899 h 1476587"/>
                <a:gd name="connsiteX4" fmla="*/ 25153 w 1375971"/>
                <a:gd name="connsiteY4" fmla="*/ 1298864 h 1476587"/>
                <a:gd name="connsiteX5" fmla="*/ 56325 w 1375971"/>
                <a:gd name="connsiteY5" fmla="*/ 1122218 h 1476587"/>
                <a:gd name="connsiteX6" fmla="*/ 129062 w 1375971"/>
                <a:gd name="connsiteY6" fmla="*/ 935182 h 1476587"/>
                <a:gd name="connsiteX7" fmla="*/ 191407 w 1375971"/>
                <a:gd name="connsiteY7" fmla="*/ 872836 h 1476587"/>
                <a:gd name="connsiteX8" fmla="*/ 232971 w 1375971"/>
                <a:gd name="connsiteY8" fmla="*/ 820882 h 1476587"/>
                <a:gd name="connsiteX9" fmla="*/ 253753 w 1375971"/>
                <a:gd name="connsiteY9" fmla="*/ 789709 h 1476587"/>
                <a:gd name="connsiteX10" fmla="*/ 316098 w 1375971"/>
                <a:gd name="connsiteY10" fmla="*/ 748146 h 1476587"/>
                <a:gd name="connsiteX11" fmla="*/ 347271 w 1375971"/>
                <a:gd name="connsiteY11" fmla="*/ 727364 h 1476587"/>
                <a:gd name="connsiteX12" fmla="*/ 451180 w 1375971"/>
                <a:gd name="connsiteY12" fmla="*/ 696191 h 1476587"/>
                <a:gd name="connsiteX13" fmla="*/ 482353 w 1375971"/>
                <a:gd name="connsiteY13" fmla="*/ 675409 h 1476587"/>
                <a:gd name="connsiteX14" fmla="*/ 461571 w 1375971"/>
                <a:gd name="connsiteY14" fmla="*/ 581891 h 1476587"/>
                <a:gd name="connsiteX15" fmla="*/ 461571 w 1375971"/>
                <a:gd name="connsiteY15" fmla="*/ 311727 h 1476587"/>
                <a:gd name="connsiteX16" fmla="*/ 471962 w 1375971"/>
                <a:gd name="connsiteY16" fmla="*/ 280555 h 1476587"/>
                <a:gd name="connsiteX17" fmla="*/ 503134 w 1375971"/>
                <a:gd name="connsiteY17" fmla="*/ 238991 h 1476587"/>
                <a:gd name="connsiteX18" fmla="*/ 513525 w 1375971"/>
                <a:gd name="connsiteY18" fmla="*/ 207818 h 1476587"/>
                <a:gd name="connsiteX19" fmla="*/ 555089 w 1375971"/>
                <a:gd name="connsiteY19" fmla="*/ 145473 h 1476587"/>
                <a:gd name="connsiteX20" fmla="*/ 575871 w 1375971"/>
                <a:gd name="connsiteY20" fmla="*/ 114300 h 1476587"/>
                <a:gd name="connsiteX21" fmla="*/ 607043 w 1375971"/>
                <a:gd name="connsiteY21" fmla="*/ 51955 h 1476587"/>
                <a:gd name="connsiteX22" fmla="*/ 648607 w 1375971"/>
                <a:gd name="connsiteY22" fmla="*/ 31173 h 1476587"/>
                <a:gd name="connsiteX23" fmla="*/ 710953 w 1375971"/>
                <a:gd name="connsiteY23" fmla="*/ 0 h 1476587"/>
                <a:gd name="connsiteX24" fmla="*/ 825253 w 1375971"/>
                <a:gd name="connsiteY24" fmla="*/ 10391 h 1476587"/>
                <a:gd name="connsiteX25" fmla="*/ 877207 w 1375971"/>
                <a:gd name="connsiteY25" fmla="*/ 20782 h 1476587"/>
                <a:gd name="connsiteX26" fmla="*/ 939553 w 1375971"/>
                <a:gd name="connsiteY26" fmla="*/ 83127 h 1476587"/>
                <a:gd name="connsiteX27" fmla="*/ 1012289 w 1375971"/>
                <a:gd name="connsiteY27" fmla="*/ 176646 h 1476587"/>
                <a:gd name="connsiteX28" fmla="*/ 1033071 w 1375971"/>
                <a:gd name="connsiteY28" fmla="*/ 259773 h 1476587"/>
                <a:gd name="connsiteX29" fmla="*/ 1043462 w 1375971"/>
                <a:gd name="connsiteY29" fmla="*/ 363682 h 1476587"/>
                <a:gd name="connsiteX30" fmla="*/ 1033071 w 1375971"/>
                <a:gd name="connsiteY30" fmla="*/ 529936 h 1476587"/>
                <a:gd name="connsiteX31" fmla="*/ 1001898 w 1375971"/>
                <a:gd name="connsiteY31" fmla="*/ 592282 h 1476587"/>
                <a:gd name="connsiteX32" fmla="*/ 970725 w 1375971"/>
                <a:gd name="connsiteY32" fmla="*/ 654627 h 1476587"/>
                <a:gd name="connsiteX33" fmla="*/ 981116 w 1375971"/>
                <a:gd name="connsiteY33" fmla="*/ 685800 h 1476587"/>
                <a:gd name="connsiteX34" fmla="*/ 1022680 w 1375971"/>
                <a:gd name="connsiteY34" fmla="*/ 696191 h 1476587"/>
                <a:gd name="connsiteX35" fmla="*/ 1053853 w 1375971"/>
                <a:gd name="connsiteY35" fmla="*/ 706582 h 1476587"/>
                <a:gd name="connsiteX36" fmla="*/ 1147371 w 1375971"/>
                <a:gd name="connsiteY36" fmla="*/ 789709 h 1476587"/>
                <a:gd name="connsiteX37" fmla="*/ 1178543 w 1375971"/>
                <a:gd name="connsiteY37" fmla="*/ 810491 h 1476587"/>
                <a:gd name="connsiteX38" fmla="*/ 1199325 w 1375971"/>
                <a:gd name="connsiteY38" fmla="*/ 841664 h 1476587"/>
                <a:gd name="connsiteX39" fmla="*/ 1251280 w 1375971"/>
                <a:gd name="connsiteY39" fmla="*/ 904009 h 1476587"/>
                <a:gd name="connsiteX40" fmla="*/ 1272062 w 1375971"/>
                <a:gd name="connsiteY40" fmla="*/ 976746 h 1476587"/>
                <a:gd name="connsiteX41" fmla="*/ 1303234 w 1375971"/>
                <a:gd name="connsiteY41" fmla="*/ 1070264 h 1476587"/>
                <a:gd name="connsiteX42" fmla="*/ 1313625 w 1375971"/>
                <a:gd name="connsiteY42" fmla="*/ 1101436 h 1476587"/>
                <a:gd name="connsiteX43" fmla="*/ 1334407 w 1375971"/>
                <a:gd name="connsiteY43" fmla="*/ 1184564 h 1476587"/>
                <a:gd name="connsiteX44" fmla="*/ 1355189 w 1375971"/>
                <a:gd name="connsiteY44" fmla="*/ 1246909 h 1476587"/>
                <a:gd name="connsiteX45" fmla="*/ 1375971 w 1375971"/>
                <a:gd name="connsiteY45" fmla="*/ 1371600 h 1476587"/>
                <a:gd name="connsiteX46" fmla="*/ 1344798 w 1375971"/>
                <a:gd name="connsiteY46" fmla="*/ 1392382 h 1476587"/>
                <a:gd name="connsiteX47" fmla="*/ 1240889 w 1375971"/>
                <a:gd name="connsiteY47" fmla="*/ 1381991 h 1476587"/>
                <a:gd name="connsiteX48" fmla="*/ 1053853 w 1375971"/>
                <a:gd name="connsiteY48" fmla="*/ 1371600 h 1476587"/>
                <a:gd name="connsiteX49" fmla="*/ 783689 w 1375971"/>
                <a:gd name="connsiteY49" fmla="*/ 1381991 h 1476587"/>
                <a:gd name="connsiteX50" fmla="*/ 721343 w 1375971"/>
                <a:gd name="connsiteY50" fmla="*/ 1392382 h 1476587"/>
                <a:gd name="connsiteX51" fmla="*/ 669389 w 1375971"/>
                <a:gd name="connsiteY51" fmla="*/ 1402773 h 1476587"/>
                <a:gd name="connsiteX52" fmla="*/ 575871 w 1375971"/>
                <a:gd name="connsiteY52" fmla="*/ 1413164 h 1476587"/>
                <a:gd name="connsiteX0" fmla="*/ 575422 w 1375522"/>
                <a:gd name="connsiteY0" fmla="*/ 1413164 h 1447630"/>
                <a:gd name="connsiteX1" fmla="*/ 513076 w 1375522"/>
                <a:gd name="connsiteY1" fmla="*/ 1423555 h 1447630"/>
                <a:gd name="connsiteX2" fmla="*/ 253304 w 1375522"/>
                <a:gd name="connsiteY2" fmla="*/ 1444336 h 1447630"/>
                <a:gd name="connsiteX3" fmla="*/ 2407 w 1375522"/>
                <a:gd name="connsiteY3" fmla="*/ 1372899 h 1447630"/>
                <a:gd name="connsiteX4" fmla="*/ 24704 w 1375522"/>
                <a:gd name="connsiteY4" fmla="*/ 1298864 h 1447630"/>
                <a:gd name="connsiteX5" fmla="*/ 55876 w 1375522"/>
                <a:gd name="connsiteY5" fmla="*/ 1122218 h 1447630"/>
                <a:gd name="connsiteX6" fmla="*/ 128613 w 1375522"/>
                <a:gd name="connsiteY6" fmla="*/ 935182 h 1447630"/>
                <a:gd name="connsiteX7" fmla="*/ 190958 w 1375522"/>
                <a:gd name="connsiteY7" fmla="*/ 872836 h 1447630"/>
                <a:gd name="connsiteX8" fmla="*/ 232522 w 1375522"/>
                <a:gd name="connsiteY8" fmla="*/ 820882 h 1447630"/>
                <a:gd name="connsiteX9" fmla="*/ 253304 w 1375522"/>
                <a:gd name="connsiteY9" fmla="*/ 789709 h 1447630"/>
                <a:gd name="connsiteX10" fmla="*/ 315649 w 1375522"/>
                <a:gd name="connsiteY10" fmla="*/ 748146 h 1447630"/>
                <a:gd name="connsiteX11" fmla="*/ 346822 w 1375522"/>
                <a:gd name="connsiteY11" fmla="*/ 727364 h 1447630"/>
                <a:gd name="connsiteX12" fmla="*/ 450731 w 1375522"/>
                <a:gd name="connsiteY12" fmla="*/ 696191 h 1447630"/>
                <a:gd name="connsiteX13" fmla="*/ 481904 w 1375522"/>
                <a:gd name="connsiteY13" fmla="*/ 675409 h 1447630"/>
                <a:gd name="connsiteX14" fmla="*/ 461122 w 1375522"/>
                <a:gd name="connsiteY14" fmla="*/ 581891 h 1447630"/>
                <a:gd name="connsiteX15" fmla="*/ 461122 w 1375522"/>
                <a:gd name="connsiteY15" fmla="*/ 311727 h 1447630"/>
                <a:gd name="connsiteX16" fmla="*/ 471513 w 1375522"/>
                <a:gd name="connsiteY16" fmla="*/ 280555 h 1447630"/>
                <a:gd name="connsiteX17" fmla="*/ 502685 w 1375522"/>
                <a:gd name="connsiteY17" fmla="*/ 238991 h 1447630"/>
                <a:gd name="connsiteX18" fmla="*/ 513076 w 1375522"/>
                <a:gd name="connsiteY18" fmla="*/ 207818 h 1447630"/>
                <a:gd name="connsiteX19" fmla="*/ 554640 w 1375522"/>
                <a:gd name="connsiteY19" fmla="*/ 145473 h 1447630"/>
                <a:gd name="connsiteX20" fmla="*/ 575422 w 1375522"/>
                <a:gd name="connsiteY20" fmla="*/ 114300 h 1447630"/>
                <a:gd name="connsiteX21" fmla="*/ 606594 w 1375522"/>
                <a:gd name="connsiteY21" fmla="*/ 51955 h 1447630"/>
                <a:gd name="connsiteX22" fmla="*/ 648158 w 1375522"/>
                <a:gd name="connsiteY22" fmla="*/ 31173 h 1447630"/>
                <a:gd name="connsiteX23" fmla="*/ 710504 w 1375522"/>
                <a:gd name="connsiteY23" fmla="*/ 0 h 1447630"/>
                <a:gd name="connsiteX24" fmla="*/ 824804 w 1375522"/>
                <a:gd name="connsiteY24" fmla="*/ 10391 h 1447630"/>
                <a:gd name="connsiteX25" fmla="*/ 876758 w 1375522"/>
                <a:gd name="connsiteY25" fmla="*/ 20782 h 1447630"/>
                <a:gd name="connsiteX26" fmla="*/ 939104 w 1375522"/>
                <a:gd name="connsiteY26" fmla="*/ 83127 h 1447630"/>
                <a:gd name="connsiteX27" fmla="*/ 1011840 w 1375522"/>
                <a:gd name="connsiteY27" fmla="*/ 176646 h 1447630"/>
                <a:gd name="connsiteX28" fmla="*/ 1032622 w 1375522"/>
                <a:gd name="connsiteY28" fmla="*/ 259773 h 1447630"/>
                <a:gd name="connsiteX29" fmla="*/ 1043013 w 1375522"/>
                <a:gd name="connsiteY29" fmla="*/ 363682 h 1447630"/>
                <a:gd name="connsiteX30" fmla="*/ 1032622 w 1375522"/>
                <a:gd name="connsiteY30" fmla="*/ 529936 h 1447630"/>
                <a:gd name="connsiteX31" fmla="*/ 1001449 w 1375522"/>
                <a:gd name="connsiteY31" fmla="*/ 592282 h 1447630"/>
                <a:gd name="connsiteX32" fmla="*/ 970276 w 1375522"/>
                <a:gd name="connsiteY32" fmla="*/ 654627 h 1447630"/>
                <a:gd name="connsiteX33" fmla="*/ 980667 w 1375522"/>
                <a:gd name="connsiteY33" fmla="*/ 685800 h 1447630"/>
                <a:gd name="connsiteX34" fmla="*/ 1022231 w 1375522"/>
                <a:gd name="connsiteY34" fmla="*/ 696191 h 1447630"/>
                <a:gd name="connsiteX35" fmla="*/ 1053404 w 1375522"/>
                <a:gd name="connsiteY35" fmla="*/ 706582 h 1447630"/>
                <a:gd name="connsiteX36" fmla="*/ 1146922 w 1375522"/>
                <a:gd name="connsiteY36" fmla="*/ 789709 h 1447630"/>
                <a:gd name="connsiteX37" fmla="*/ 1178094 w 1375522"/>
                <a:gd name="connsiteY37" fmla="*/ 810491 h 1447630"/>
                <a:gd name="connsiteX38" fmla="*/ 1198876 w 1375522"/>
                <a:gd name="connsiteY38" fmla="*/ 841664 h 1447630"/>
                <a:gd name="connsiteX39" fmla="*/ 1250831 w 1375522"/>
                <a:gd name="connsiteY39" fmla="*/ 904009 h 1447630"/>
                <a:gd name="connsiteX40" fmla="*/ 1271613 w 1375522"/>
                <a:gd name="connsiteY40" fmla="*/ 976746 h 1447630"/>
                <a:gd name="connsiteX41" fmla="*/ 1302785 w 1375522"/>
                <a:gd name="connsiteY41" fmla="*/ 1070264 h 1447630"/>
                <a:gd name="connsiteX42" fmla="*/ 1313176 w 1375522"/>
                <a:gd name="connsiteY42" fmla="*/ 1101436 h 1447630"/>
                <a:gd name="connsiteX43" fmla="*/ 1333958 w 1375522"/>
                <a:gd name="connsiteY43" fmla="*/ 1184564 h 1447630"/>
                <a:gd name="connsiteX44" fmla="*/ 1354740 w 1375522"/>
                <a:gd name="connsiteY44" fmla="*/ 1246909 h 1447630"/>
                <a:gd name="connsiteX45" fmla="*/ 1375522 w 1375522"/>
                <a:gd name="connsiteY45" fmla="*/ 1371600 h 1447630"/>
                <a:gd name="connsiteX46" fmla="*/ 1344349 w 1375522"/>
                <a:gd name="connsiteY46" fmla="*/ 1392382 h 1447630"/>
                <a:gd name="connsiteX47" fmla="*/ 1240440 w 1375522"/>
                <a:gd name="connsiteY47" fmla="*/ 1381991 h 1447630"/>
                <a:gd name="connsiteX48" fmla="*/ 1053404 w 1375522"/>
                <a:gd name="connsiteY48" fmla="*/ 1371600 h 1447630"/>
                <a:gd name="connsiteX49" fmla="*/ 783240 w 1375522"/>
                <a:gd name="connsiteY49" fmla="*/ 1381991 h 1447630"/>
                <a:gd name="connsiteX50" fmla="*/ 720894 w 1375522"/>
                <a:gd name="connsiteY50" fmla="*/ 1392382 h 1447630"/>
                <a:gd name="connsiteX51" fmla="*/ 668940 w 1375522"/>
                <a:gd name="connsiteY51" fmla="*/ 1402773 h 1447630"/>
                <a:gd name="connsiteX52" fmla="*/ 575422 w 1375522"/>
                <a:gd name="connsiteY52" fmla="*/ 1413164 h 1447630"/>
                <a:gd name="connsiteX0" fmla="*/ 584460 w 1384560"/>
                <a:gd name="connsiteY0" fmla="*/ 1413164 h 1449230"/>
                <a:gd name="connsiteX1" fmla="*/ 522114 w 1384560"/>
                <a:gd name="connsiteY1" fmla="*/ 1423555 h 1449230"/>
                <a:gd name="connsiteX2" fmla="*/ 262342 w 1384560"/>
                <a:gd name="connsiteY2" fmla="*/ 1444336 h 1449230"/>
                <a:gd name="connsiteX3" fmla="*/ 1920 w 1384560"/>
                <a:gd name="connsiteY3" fmla="*/ 1449099 h 1449230"/>
                <a:gd name="connsiteX4" fmla="*/ 33742 w 1384560"/>
                <a:gd name="connsiteY4" fmla="*/ 1298864 h 1449230"/>
                <a:gd name="connsiteX5" fmla="*/ 64914 w 1384560"/>
                <a:gd name="connsiteY5" fmla="*/ 1122218 h 1449230"/>
                <a:gd name="connsiteX6" fmla="*/ 137651 w 1384560"/>
                <a:gd name="connsiteY6" fmla="*/ 935182 h 1449230"/>
                <a:gd name="connsiteX7" fmla="*/ 199996 w 1384560"/>
                <a:gd name="connsiteY7" fmla="*/ 872836 h 1449230"/>
                <a:gd name="connsiteX8" fmla="*/ 241560 w 1384560"/>
                <a:gd name="connsiteY8" fmla="*/ 820882 h 1449230"/>
                <a:gd name="connsiteX9" fmla="*/ 262342 w 1384560"/>
                <a:gd name="connsiteY9" fmla="*/ 789709 h 1449230"/>
                <a:gd name="connsiteX10" fmla="*/ 324687 w 1384560"/>
                <a:gd name="connsiteY10" fmla="*/ 748146 h 1449230"/>
                <a:gd name="connsiteX11" fmla="*/ 355860 w 1384560"/>
                <a:gd name="connsiteY11" fmla="*/ 727364 h 1449230"/>
                <a:gd name="connsiteX12" fmla="*/ 459769 w 1384560"/>
                <a:gd name="connsiteY12" fmla="*/ 696191 h 1449230"/>
                <a:gd name="connsiteX13" fmla="*/ 490942 w 1384560"/>
                <a:gd name="connsiteY13" fmla="*/ 675409 h 1449230"/>
                <a:gd name="connsiteX14" fmla="*/ 470160 w 1384560"/>
                <a:gd name="connsiteY14" fmla="*/ 581891 h 1449230"/>
                <a:gd name="connsiteX15" fmla="*/ 470160 w 1384560"/>
                <a:gd name="connsiteY15" fmla="*/ 311727 h 1449230"/>
                <a:gd name="connsiteX16" fmla="*/ 480551 w 1384560"/>
                <a:gd name="connsiteY16" fmla="*/ 280555 h 1449230"/>
                <a:gd name="connsiteX17" fmla="*/ 511723 w 1384560"/>
                <a:gd name="connsiteY17" fmla="*/ 238991 h 1449230"/>
                <a:gd name="connsiteX18" fmla="*/ 522114 w 1384560"/>
                <a:gd name="connsiteY18" fmla="*/ 207818 h 1449230"/>
                <a:gd name="connsiteX19" fmla="*/ 563678 w 1384560"/>
                <a:gd name="connsiteY19" fmla="*/ 145473 h 1449230"/>
                <a:gd name="connsiteX20" fmla="*/ 584460 w 1384560"/>
                <a:gd name="connsiteY20" fmla="*/ 114300 h 1449230"/>
                <a:gd name="connsiteX21" fmla="*/ 615632 w 1384560"/>
                <a:gd name="connsiteY21" fmla="*/ 51955 h 1449230"/>
                <a:gd name="connsiteX22" fmla="*/ 657196 w 1384560"/>
                <a:gd name="connsiteY22" fmla="*/ 31173 h 1449230"/>
                <a:gd name="connsiteX23" fmla="*/ 719542 w 1384560"/>
                <a:gd name="connsiteY23" fmla="*/ 0 h 1449230"/>
                <a:gd name="connsiteX24" fmla="*/ 833842 w 1384560"/>
                <a:gd name="connsiteY24" fmla="*/ 10391 h 1449230"/>
                <a:gd name="connsiteX25" fmla="*/ 885796 w 1384560"/>
                <a:gd name="connsiteY25" fmla="*/ 20782 h 1449230"/>
                <a:gd name="connsiteX26" fmla="*/ 948142 w 1384560"/>
                <a:gd name="connsiteY26" fmla="*/ 83127 h 1449230"/>
                <a:gd name="connsiteX27" fmla="*/ 1020878 w 1384560"/>
                <a:gd name="connsiteY27" fmla="*/ 176646 h 1449230"/>
                <a:gd name="connsiteX28" fmla="*/ 1041660 w 1384560"/>
                <a:gd name="connsiteY28" fmla="*/ 259773 h 1449230"/>
                <a:gd name="connsiteX29" fmla="*/ 1052051 w 1384560"/>
                <a:gd name="connsiteY29" fmla="*/ 363682 h 1449230"/>
                <a:gd name="connsiteX30" fmla="*/ 1041660 w 1384560"/>
                <a:gd name="connsiteY30" fmla="*/ 529936 h 1449230"/>
                <a:gd name="connsiteX31" fmla="*/ 1010487 w 1384560"/>
                <a:gd name="connsiteY31" fmla="*/ 592282 h 1449230"/>
                <a:gd name="connsiteX32" fmla="*/ 979314 w 1384560"/>
                <a:gd name="connsiteY32" fmla="*/ 654627 h 1449230"/>
                <a:gd name="connsiteX33" fmla="*/ 989705 w 1384560"/>
                <a:gd name="connsiteY33" fmla="*/ 685800 h 1449230"/>
                <a:gd name="connsiteX34" fmla="*/ 1031269 w 1384560"/>
                <a:gd name="connsiteY34" fmla="*/ 696191 h 1449230"/>
                <a:gd name="connsiteX35" fmla="*/ 1062442 w 1384560"/>
                <a:gd name="connsiteY35" fmla="*/ 706582 h 1449230"/>
                <a:gd name="connsiteX36" fmla="*/ 1155960 w 1384560"/>
                <a:gd name="connsiteY36" fmla="*/ 789709 h 1449230"/>
                <a:gd name="connsiteX37" fmla="*/ 1187132 w 1384560"/>
                <a:gd name="connsiteY37" fmla="*/ 810491 h 1449230"/>
                <a:gd name="connsiteX38" fmla="*/ 1207914 w 1384560"/>
                <a:gd name="connsiteY38" fmla="*/ 841664 h 1449230"/>
                <a:gd name="connsiteX39" fmla="*/ 1259869 w 1384560"/>
                <a:gd name="connsiteY39" fmla="*/ 904009 h 1449230"/>
                <a:gd name="connsiteX40" fmla="*/ 1280651 w 1384560"/>
                <a:gd name="connsiteY40" fmla="*/ 976746 h 1449230"/>
                <a:gd name="connsiteX41" fmla="*/ 1311823 w 1384560"/>
                <a:gd name="connsiteY41" fmla="*/ 1070264 h 1449230"/>
                <a:gd name="connsiteX42" fmla="*/ 1322214 w 1384560"/>
                <a:gd name="connsiteY42" fmla="*/ 1101436 h 1449230"/>
                <a:gd name="connsiteX43" fmla="*/ 1342996 w 1384560"/>
                <a:gd name="connsiteY43" fmla="*/ 1184564 h 1449230"/>
                <a:gd name="connsiteX44" fmla="*/ 1363778 w 1384560"/>
                <a:gd name="connsiteY44" fmla="*/ 1246909 h 1449230"/>
                <a:gd name="connsiteX45" fmla="*/ 1384560 w 1384560"/>
                <a:gd name="connsiteY45" fmla="*/ 1371600 h 1449230"/>
                <a:gd name="connsiteX46" fmla="*/ 1353387 w 1384560"/>
                <a:gd name="connsiteY46" fmla="*/ 1392382 h 1449230"/>
                <a:gd name="connsiteX47" fmla="*/ 1249478 w 1384560"/>
                <a:gd name="connsiteY47" fmla="*/ 1381991 h 1449230"/>
                <a:gd name="connsiteX48" fmla="*/ 1062442 w 1384560"/>
                <a:gd name="connsiteY48" fmla="*/ 1371600 h 1449230"/>
                <a:gd name="connsiteX49" fmla="*/ 792278 w 1384560"/>
                <a:gd name="connsiteY49" fmla="*/ 1381991 h 1449230"/>
                <a:gd name="connsiteX50" fmla="*/ 729932 w 1384560"/>
                <a:gd name="connsiteY50" fmla="*/ 1392382 h 1449230"/>
                <a:gd name="connsiteX51" fmla="*/ 677978 w 1384560"/>
                <a:gd name="connsiteY51" fmla="*/ 1402773 h 1449230"/>
                <a:gd name="connsiteX52" fmla="*/ 584460 w 1384560"/>
                <a:gd name="connsiteY52" fmla="*/ 1413164 h 1449230"/>
                <a:gd name="connsiteX0" fmla="*/ 573203 w 1373303"/>
                <a:gd name="connsiteY0" fmla="*/ 1413164 h 1449230"/>
                <a:gd name="connsiteX1" fmla="*/ 510857 w 1373303"/>
                <a:gd name="connsiteY1" fmla="*/ 1423555 h 1449230"/>
                <a:gd name="connsiteX2" fmla="*/ 251085 w 1373303"/>
                <a:gd name="connsiteY2" fmla="*/ 1444336 h 1449230"/>
                <a:gd name="connsiteX3" fmla="*/ 2569 w 1373303"/>
                <a:gd name="connsiteY3" fmla="*/ 1449099 h 1449230"/>
                <a:gd name="connsiteX4" fmla="*/ 22485 w 1373303"/>
                <a:gd name="connsiteY4" fmla="*/ 1298864 h 1449230"/>
                <a:gd name="connsiteX5" fmla="*/ 53657 w 1373303"/>
                <a:gd name="connsiteY5" fmla="*/ 1122218 h 1449230"/>
                <a:gd name="connsiteX6" fmla="*/ 126394 w 1373303"/>
                <a:gd name="connsiteY6" fmla="*/ 935182 h 1449230"/>
                <a:gd name="connsiteX7" fmla="*/ 188739 w 1373303"/>
                <a:gd name="connsiteY7" fmla="*/ 872836 h 1449230"/>
                <a:gd name="connsiteX8" fmla="*/ 230303 w 1373303"/>
                <a:gd name="connsiteY8" fmla="*/ 820882 h 1449230"/>
                <a:gd name="connsiteX9" fmla="*/ 251085 w 1373303"/>
                <a:gd name="connsiteY9" fmla="*/ 789709 h 1449230"/>
                <a:gd name="connsiteX10" fmla="*/ 313430 w 1373303"/>
                <a:gd name="connsiteY10" fmla="*/ 748146 h 1449230"/>
                <a:gd name="connsiteX11" fmla="*/ 344603 w 1373303"/>
                <a:gd name="connsiteY11" fmla="*/ 727364 h 1449230"/>
                <a:gd name="connsiteX12" fmla="*/ 448512 w 1373303"/>
                <a:gd name="connsiteY12" fmla="*/ 696191 h 1449230"/>
                <a:gd name="connsiteX13" fmla="*/ 479685 w 1373303"/>
                <a:gd name="connsiteY13" fmla="*/ 675409 h 1449230"/>
                <a:gd name="connsiteX14" fmla="*/ 458903 w 1373303"/>
                <a:gd name="connsiteY14" fmla="*/ 581891 h 1449230"/>
                <a:gd name="connsiteX15" fmla="*/ 458903 w 1373303"/>
                <a:gd name="connsiteY15" fmla="*/ 311727 h 1449230"/>
                <a:gd name="connsiteX16" fmla="*/ 469294 w 1373303"/>
                <a:gd name="connsiteY16" fmla="*/ 280555 h 1449230"/>
                <a:gd name="connsiteX17" fmla="*/ 500466 w 1373303"/>
                <a:gd name="connsiteY17" fmla="*/ 238991 h 1449230"/>
                <a:gd name="connsiteX18" fmla="*/ 510857 w 1373303"/>
                <a:gd name="connsiteY18" fmla="*/ 207818 h 1449230"/>
                <a:gd name="connsiteX19" fmla="*/ 552421 w 1373303"/>
                <a:gd name="connsiteY19" fmla="*/ 145473 h 1449230"/>
                <a:gd name="connsiteX20" fmla="*/ 573203 w 1373303"/>
                <a:gd name="connsiteY20" fmla="*/ 114300 h 1449230"/>
                <a:gd name="connsiteX21" fmla="*/ 604375 w 1373303"/>
                <a:gd name="connsiteY21" fmla="*/ 51955 h 1449230"/>
                <a:gd name="connsiteX22" fmla="*/ 645939 w 1373303"/>
                <a:gd name="connsiteY22" fmla="*/ 31173 h 1449230"/>
                <a:gd name="connsiteX23" fmla="*/ 708285 w 1373303"/>
                <a:gd name="connsiteY23" fmla="*/ 0 h 1449230"/>
                <a:gd name="connsiteX24" fmla="*/ 822585 w 1373303"/>
                <a:gd name="connsiteY24" fmla="*/ 10391 h 1449230"/>
                <a:gd name="connsiteX25" fmla="*/ 874539 w 1373303"/>
                <a:gd name="connsiteY25" fmla="*/ 20782 h 1449230"/>
                <a:gd name="connsiteX26" fmla="*/ 936885 w 1373303"/>
                <a:gd name="connsiteY26" fmla="*/ 83127 h 1449230"/>
                <a:gd name="connsiteX27" fmla="*/ 1009621 w 1373303"/>
                <a:gd name="connsiteY27" fmla="*/ 176646 h 1449230"/>
                <a:gd name="connsiteX28" fmla="*/ 1030403 w 1373303"/>
                <a:gd name="connsiteY28" fmla="*/ 259773 h 1449230"/>
                <a:gd name="connsiteX29" fmla="*/ 1040794 w 1373303"/>
                <a:gd name="connsiteY29" fmla="*/ 363682 h 1449230"/>
                <a:gd name="connsiteX30" fmla="*/ 1030403 w 1373303"/>
                <a:gd name="connsiteY30" fmla="*/ 529936 h 1449230"/>
                <a:gd name="connsiteX31" fmla="*/ 999230 w 1373303"/>
                <a:gd name="connsiteY31" fmla="*/ 592282 h 1449230"/>
                <a:gd name="connsiteX32" fmla="*/ 968057 w 1373303"/>
                <a:gd name="connsiteY32" fmla="*/ 654627 h 1449230"/>
                <a:gd name="connsiteX33" fmla="*/ 978448 w 1373303"/>
                <a:gd name="connsiteY33" fmla="*/ 685800 h 1449230"/>
                <a:gd name="connsiteX34" fmla="*/ 1020012 w 1373303"/>
                <a:gd name="connsiteY34" fmla="*/ 696191 h 1449230"/>
                <a:gd name="connsiteX35" fmla="*/ 1051185 w 1373303"/>
                <a:gd name="connsiteY35" fmla="*/ 706582 h 1449230"/>
                <a:gd name="connsiteX36" fmla="*/ 1144703 w 1373303"/>
                <a:gd name="connsiteY36" fmla="*/ 789709 h 1449230"/>
                <a:gd name="connsiteX37" fmla="*/ 1175875 w 1373303"/>
                <a:gd name="connsiteY37" fmla="*/ 810491 h 1449230"/>
                <a:gd name="connsiteX38" fmla="*/ 1196657 w 1373303"/>
                <a:gd name="connsiteY38" fmla="*/ 841664 h 1449230"/>
                <a:gd name="connsiteX39" fmla="*/ 1248612 w 1373303"/>
                <a:gd name="connsiteY39" fmla="*/ 904009 h 1449230"/>
                <a:gd name="connsiteX40" fmla="*/ 1269394 w 1373303"/>
                <a:gd name="connsiteY40" fmla="*/ 976746 h 1449230"/>
                <a:gd name="connsiteX41" fmla="*/ 1300566 w 1373303"/>
                <a:gd name="connsiteY41" fmla="*/ 1070264 h 1449230"/>
                <a:gd name="connsiteX42" fmla="*/ 1310957 w 1373303"/>
                <a:gd name="connsiteY42" fmla="*/ 1101436 h 1449230"/>
                <a:gd name="connsiteX43" fmla="*/ 1331739 w 1373303"/>
                <a:gd name="connsiteY43" fmla="*/ 1184564 h 1449230"/>
                <a:gd name="connsiteX44" fmla="*/ 1352521 w 1373303"/>
                <a:gd name="connsiteY44" fmla="*/ 1246909 h 1449230"/>
                <a:gd name="connsiteX45" fmla="*/ 1373303 w 1373303"/>
                <a:gd name="connsiteY45" fmla="*/ 1371600 h 1449230"/>
                <a:gd name="connsiteX46" fmla="*/ 1342130 w 1373303"/>
                <a:gd name="connsiteY46" fmla="*/ 1392382 h 1449230"/>
                <a:gd name="connsiteX47" fmla="*/ 1238221 w 1373303"/>
                <a:gd name="connsiteY47" fmla="*/ 1381991 h 1449230"/>
                <a:gd name="connsiteX48" fmla="*/ 1051185 w 1373303"/>
                <a:gd name="connsiteY48" fmla="*/ 1371600 h 1449230"/>
                <a:gd name="connsiteX49" fmla="*/ 781021 w 1373303"/>
                <a:gd name="connsiteY49" fmla="*/ 1381991 h 1449230"/>
                <a:gd name="connsiteX50" fmla="*/ 718675 w 1373303"/>
                <a:gd name="connsiteY50" fmla="*/ 1392382 h 1449230"/>
                <a:gd name="connsiteX51" fmla="*/ 666721 w 1373303"/>
                <a:gd name="connsiteY51" fmla="*/ 1402773 h 1449230"/>
                <a:gd name="connsiteX52" fmla="*/ 573203 w 1373303"/>
                <a:gd name="connsiteY52" fmla="*/ 1413164 h 1449230"/>
                <a:gd name="connsiteX0" fmla="*/ 573203 w 1373303"/>
                <a:gd name="connsiteY0" fmla="*/ 1413164 h 1449230"/>
                <a:gd name="connsiteX1" fmla="*/ 510857 w 1373303"/>
                <a:gd name="connsiteY1" fmla="*/ 1423555 h 1449230"/>
                <a:gd name="connsiteX2" fmla="*/ 251085 w 1373303"/>
                <a:gd name="connsiteY2" fmla="*/ 1444336 h 1449230"/>
                <a:gd name="connsiteX3" fmla="*/ 2569 w 1373303"/>
                <a:gd name="connsiteY3" fmla="*/ 1449099 h 1449230"/>
                <a:gd name="connsiteX4" fmla="*/ 22485 w 1373303"/>
                <a:gd name="connsiteY4" fmla="*/ 1298864 h 1449230"/>
                <a:gd name="connsiteX5" fmla="*/ 53657 w 1373303"/>
                <a:gd name="connsiteY5" fmla="*/ 1122218 h 1449230"/>
                <a:gd name="connsiteX6" fmla="*/ 126394 w 1373303"/>
                <a:gd name="connsiteY6" fmla="*/ 935182 h 1449230"/>
                <a:gd name="connsiteX7" fmla="*/ 230303 w 1373303"/>
                <a:gd name="connsiteY7" fmla="*/ 820882 h 1449230"/>
                <a:gd name="connsiteX8" fmla="*/ 251085 w 1373303"/>
                <a:gd name="connsiteY8" fmla="*/ 789709 h 1449230"/>
                <a:gd name="connsiteX9" fmla="*/ 313430 w 1373303"/>
                <a:gd name="connsiteY9" fmla="*/ 748146 h 1449230"/>
                <a:gd name="connsiteX10" fmla="*/ 344603 w 1373303"/>
                <a:gd name="connsiteY10" fmla="*/ 727364 h 1449230"/>
                <a:gd name="connsiteX11" fmla="*/ 448512 w 1373303"/>
                <a:gd name="connsiteY11" fmla="*/ 696191 h 1449230"/>
                <a:gd name="connsiteX12" fmla="*/ 479685 w 1373303"/>
                <a:gd name="connsiteY12" fmla="*/ 675409 h 1449230"/>
                <a:gd name="connsiteX13" fmla="*/ 458903 w 1373303"/>
                <a:gd name="connsiteY13" fmla="*/ 581891 h 1449230"/>
                <a:gd name="connsiteX14" fmla="*/ 458903 w 1373303"/>
                <a:gd name="connsiteY14" fmla="*/ 311727 h 1449230"/>
                <a:gd name="connsiteX15" fmla="*/ 469294 w 1373303"/>
                <a:gd name="connsiteY15" fmla="*/ 280555 h 1449230"/>
                <a:gd name="connsiteX16" fmla="*/ 500466 w 1373303"/>
                <a:gd name="connsiteY16" fmla="*/ 238991 h 1449230"/>
                <a:gd name="connsiteX17" fmla="*/ 510857 w 1373303"/>
                <a:gd name="connsiteY17" fmla="*/ 207818 h 1449230"/>
                <a:gd name="connsiteX18" fmla="*/ 552421 w 1373303"/>
                <a:gd name="connsiteY18" fmla="*/ 145473 h 1449230"/>
                <a:gd name="connsiteX19" fmla="*/ 573203 w 1373303"/>
                <a:gd name="connsiteY19" fmla="*/ 114300 h 1449230"/>
                <a:gd name="connsiteX20" fmla="*/ 604375 w 1373303"/>
                <a:gd name="connsiteY20" fmla="*/ 51955 h 1449230"/>
                <a:gd name="connsiteX21" fmla="*/ 645939 w 1373303"/>
                <a:gd name="connsiteY21" fmla="*/ 31173 h 1449230"/>
                <a:gd name="connsiteX22" fmla="*/ 708285 w 1373303"/>
                <a:gd name="connsiteY22" fmla="*/ 0 h 1449230"/>
                <a:gd name="connsiteX23" fmla="*/ 822585 w 1373303"/>
                <a:gd name="connsiteY23" fmla="*/ 10391 h 1449230"/>
                <a:gd name="connsiteX24" fmla="*/ 874539 w 1373303"/>
                <a:gd name="connsiteY24" fmla="*/ 20782 h 1449230"/>
                <a:gd name="connsiteX25" fmla="*/ 936885 w 1373303"/>
                <a:gd name="connsiteY25" fmla="*/ 83127 h 1449230"/>
                <a:gd name="connsiteX26" fmla="*/ 1009621 w 1373303"/>
                <a:gd name="connsiteY26" fmla="*/ 176646 h 1449230"/>
                <a:gd name="connsiteX27" fmla="*/ 1030403 w 1373303"/>
                <a:gd name="connsiteY27" fmla="*/ 259773 h 1449230"/>
                <a:gd name="connsiteX28" fmla="*/ 1040794 w 1373303"/>
                <a:gd name="connsiteY28" fmla="*/ 363682 h 1449230"/>
                <a:gd name="connsiteX29" fmla="*/ 1030403 w 1373303"/>
                <a:gd name="connsiteY29" fmla="*/ 529936 h 1449230"/>
                <a:gd name="connsiteX30" fmla="*/ 999230 w 1373303"/>
                <a:gd name="connsiteY30" fmla="*/ 592282 h 1449230"/>
                <a:gd name="connsiteX31" fmla="*/ 968057 w 1373303"/>
                <a:gd name="connsiteY31" fmla="*/ 654627 h 1449230"/>
                <a:gd name="connsiteX32" fmla="*/ 978448 w 1373303"/>
                <a:gd name="connsiteY32" fmla="*/ 685800 h 1449230"/>
                <a:gd name="connsiteX33" fmla="*/ 1020012 w 1373303"/>
                <a:gd name="connsiteY33" fmla="*/ 696191 h 1449230"/>
                <a:gd name="connsiteX34" fmla="*/ 1051185 w 1373303"/>
                <a:gd name="connsiteY34" fmla="*/ 706582 h 1449230"/>
                <a:gd name="connsiteX35" fmla="*/ 1144703 w 1373303"/>
                <a:gd name="connsiteY35" fmla="*/ 789709 h 1449230"/>
                <a:gd name="connsiteX36" fmla="*/ 1175875 w 1373303"/>
                <a:gd name="connsiteY36" fmla="*/ 810491 h 1449230"/>
                <a:gd name="connsiteX37" fmla="*/ 1196657 w 1373303"/>
                <a:gd name="connsiteY37" fmla="*/ 841664 h 1449230"/>
                <a:gd name="connsiteX38" fmla="*/ 1248612 w 1373303"/>
                <a:gd name="connsiteY38" fmla="*/ 904009 h 1449230"/>
                <a:gd name="connsiteX39" fmla="*/ 1269394 w 1373303"/>
                <a:gd name="connsiteY39" fmla="*/ 976746 h 1449230"/>
                <a:gd name="connsiteX40" fmla="*/ 1300566 w 1373303"/>
                <a:gd name="connsiteY40" fmla="*/ 1070264 h 1449230"/>
                <a:gd name="connsiteX41" fmla="*/ 1310957 w 1373303"/>
                <a:gd name="connsiteY41" fmla="*/ 1101436 h 1449230"/>
                <a:gd name="connsiteX42" fmla="*/ 1331739 w 1373303"/>
                <a:gd name="connsiteY42" fmla="*/ 1184564 h 1449230"/>
                <a:gd name="connsiteX43" fmla="*/ 1352521 w 1373303"/>
                <a:gd name="connsiteY43" fmla="*/ 1246909 h 1449230"/>
                <a:gd name="connsiteX44" fmla="*/ 1373303 w 1373303"/>
                <a:gd name="connsiteY44" fmla="*/ 1371600 h 1449230"/>
                <a:gd name="connsiteX45" fmla="*/ 1342130 w 1373303"/>
                <a:gd name="connsiteY45" fmla="*/ 1392382 h 1449230"/>
                <a:gd name="connsiteX46" fmla="*/ 1238221 w 1373303"/>
                <a:gd name="connsiteY46" fmla="*/ 1381991 h 1449230"/>
                <a:gd name="connsiteX47" fmla="*/ 1051185 w 1373303"/>
                <a:gd name="connsiteY47" fmla="*/ 1371600 h 1449230"/>
                <a:gd name="connsiteX48" fmla="*/ 781021 w 1373303"/>
                <a:gd name="connsiteY48" fmla="*/ 1381991 h 1449230"/>
                <a:gd name="connsiteX49" fmla="*/ 718675 w 1373303"/>
                <a:gd name="connsiteY49" fmla="*/ 1392382 h 1449230"/>
                <a:gd name="connsiteX50" fmla="*/ 666721 w 1373303"/>
                <a:gd name="connsiteY50" fmla="*/ 1402773 h 1449230"/>
                <a:gd name="connsiteX51" fmla="*/ 573203 w 1373303"/>
                <a:gd name="connsiteY51" fmla="*/ 1413164 h 1449230"/>
                <a:gd name="connsiteX0" fmla="*/ 573203 w 1373303"/>
                <a:gd name="connsiteY0" fmla="*/ 1413164 h 1449230"/>
                <a:gd name="connsiteX1" fmla="*/ 510857 w 1373303"/>
                <a:gd name="connsiteY1" fmla="*/ 1423555 h 1449230"/>
                <a:gd name="connsiteX2" fmla="*/ 251085 w 1373303"/>
                <a:gd name="connsiteY2" fmla="*/ 1444336 h 1449230"/>
                <a:gd name="connsiteX3" fmla="*/ 2569 w 1373303"/>
                <a:gd name="connsiteY3" fmla="*/ 1449099 h 1449230"/>
                <a:gd name="connsiteX4" fmla="*/ 22485 w 1373303"/>
                <a:gd name="connsiteY4" fmla="*/ 1298864 h 1449230"/>
                <a:gd name="connsiteX5" fmla="*/ 126394 w 1373303"/>
                <a:gd name="connsiteY5" fmla="*/ 935182 h 1449230"/>
                <a:gd name="connsiteX6" fmla="*/ 230303 w 1373303"/>
                <a:gd name="connsiteY6" fmla="*/ 820882 h 1449230"/>
                <a:gd name="connsiteX7" fmla="*/ 251085 w 1373303"/>
                <a:gd name="connsiteY7" fmla="*/ 789709 h 1449230"/>
                <a:gd name="connsiteX8" fmla="*/ 313430 w 1373303"/>
                <a:gd name="connsiteY8" fmla="*/ 748146 h 1449230"/>
                <a:gd name="connsiteX9" fmla="*/ 344603 w 1373303"/>
                <a:gd name="connsiteY9" fmla="*/ 727364 h 1449230"/>
                <a:gd name="connsiteX10" fmla="*/ 448512 w 1373303"/>
                <a:gd name="connsiteY10" fmla="*/ 696191 h 1449230"/>
                <a:gd name="connsiteX11" fmla="*/ 479685 w 1373303"/>
                <a:gd name="connsiteY11" fmla="*/ 675409 h 1449230"/>
                <a:gd name="connsiteX12" fmla="*/ 458903 w 1373303"/>
                <a:gd name="connsiteY12" fmla="*/ 581891 h 1449230"/>
                <a:gd name="connsiteX13" fmla="*/ 458903 w 1373303"/>
                <a:gd name="connsiteY13" fmla="*/ 311727 h 1449230"/>
                <a:gd name="connsiteX14" fmla="*/ 469294 w 1373303"/>
                <a:gd name="connsiteY14" fmla="*/ 280555 h 1449230"/>
                <a:gd name="connsiteX15" fmla="*/ 500466 w 1373303"/>
                <a:gd name="connsiteY15" fmla="*/ 238991 h 1449230"/>
                <a:gd name="connsiteX16" fmla="*/ 510857 w 1373303"/>
                <a:gd name="connsiteY16" fmla="*/ 207818 h 1449230"/>
                <a:gd name="connsiteX17" fmla="*/ 552421 w 1373303"/>
                <a:gd name="connsiteY17" fmla="*/ 145473 h 1449230"/>
                <a:gd name="connsiteX18" fmla="*/ 573203 w 1373303"/>
                <a:gd name="connsiteY18" fmla="*/ 114300 h 1449230"/>
                <a:gd name="connsiteX19" fmla="*/ 604375 w 1373303"/>
                <a:gd name="connsiteY19" fmla="*/ 51955 h 1449230"/>
                <a:gd name="connsiteX20" fmla="*/ 645939 w 1373303"/>
                <a:gd name="connsiteY20" fmla="*/ 31173 h 1449230"/>
                <a:gd name="connsiteX21" fmla="*/ 708285 w 1373303"/>
                <a:gd name="connsiteY21" fmla="*/ 0 h 1449230"/>
                <a:gd name="connsiteX22" fmla="*/ 822585 w 1373303"/>
                <a:gd name="connsiteY22" fmla="*/ 10391 h 1449230"/>
                <a:gd name="connsiteX23" fmla="*/ 874539 w 1373303"/>
                <a:gd name="connsiteY23" fmla="*/ 20782 h 1449230"/>
                <a:gd name="connsiteX24" fmla="*/ 936885 w 1373303"/>
                <a:gd name="connsiteY24" fmla="*/ 83127 h 1449230"/>
                <a:gd name="connsiteX25" fmla="*/ 1009621 w 1373303"/>
                <a:gd name="connsiteY25" fmla="*/ 176646 h 1449230"/>
                <a:gd name="connsiteX26" fmla="*/ 1030403 w 1373303"/>
                <a:gd name="connsiteY26" fmla="*/ 259773 h 1449230"/>
                <a:gd name="connsiteX27" fmla="*/ 1040794 w 1373303"/>
                <a:gd name="connsiteY27" fmla="*/ 363682 h 1449230"/>
                <a:gd name="connsiteX28" fmla="*/ 1030403 w 1373303"/>
                <a:gd name="connsiteY28" fmla="*/ 529936 h 1449230"/>
                <a:gd name="connsiteX29" fmla="*/ 999230 w 1373303"/>
                <a:gd name="connsiteY29" fmla="*/ 592282 h 1449230"/>
                <a:gd name="connsiteX30" fmla="*/ 968057 w 1373303"/>
                <a:gd name="connsiteY30" fmla="*/ 654627 h 1449230"/>
                <a:gd name="connsiteX31" fmla="*/ 978448 w 1373303"/>
                <a:gd name="connsiteY31" fmla="*/ 685800 h 1449230"/>
                <a:gd name="connsiteX32" fmla="*/ 1020012 w 1373303"/>
                <a:gd name="connsiteY32" fmla="*/ 696191 h 1449230"/>
                <a:gd name="connsiteX33" fmla="*/ 1051185 w 1373303"/>
                <a:gd name="connsiteY33" fmla="*/ 706582 h 1449230"/>
                <a:gd name="connsiteX34" fmla="*/ 1144703 w 1373303"/>
                <a:gd name="connsiteY34" fmla="*/ 789709 h 1449230"/>
                <a:gd name="connsiteX35" fmla="*/ 1175875 w 1373303"/>
                <a:gd name="connsiteY35" fmla="*/ 810491 h 1449230"/>
                <a:gd name="connsiteX36" fmla="*/ 1196657 w 1373303"/>
                <a:gd name="connsiteY36" fmla="*/ 841664 h 1449230"/>
                <a:gd name="connsiteX37" fmla="*/ 1248612 w 1373303"/>
                <a:gd name="connsiteY37" fmla="*/ 904009 h 1449230"/>
                <a:gd name="connsiteX38" fmla="*/ 1269394 w 1373303"/>
                <a:gd name="connsiteY38" fmla="*/ 976746 h 1449230"/>
                <a:gd name="connsiteX39" fmla="*/ 1300566 w 1373303"/>
                <a:gd name="connsiteY39" fmla="*/ 1070264 h 1449230"/>
                <a:gd name="connsiteX40" fmla="*/ 1310957 w 1373303"/>
                <a:gd name="connsiteY40" fmla="*/ 1101436 h 1449230"/>
                <a:gd name="connsiteX41" fmla="*/ 1331739 w 1373303"/>
                <a:gd name="connsiteY41" fmla="*/ 1184564 h 1449230"/>
                <a:gd name="connsiteX42" fmla="*/ 1352521 w 1373303"/>
                <a:gd name="connsiteY42" fmla="*/ 1246909 h 1449230"/>
                <a:gd name="connsiteX43" fmla="*/ 1373303 w 1373303"/>
                <a:gd name="connsiteY43" fmla="*/ 1371600 h 1449230"/>
                <a:gd name="connsiteX44" fmla="*/ 1342130 w 1373303"/>
                <a:gd name="connsiteY44" fmla="*/ 1392382 h 1449230"/>
                <a:gd name="connsiteX45" fmla="*/ 1238221 w 1373303"/>
                <a:gd name="connsiteY45" fmla="*/ 1381991 h 1449230"/>
                <a:gd name="connsiteX46" fmla="*/ 1051185 w 1373303"/>
                <a:gd name="connsiteY46" fmla="*/ 1371600 h 1449230"/>
                <a:gd name="connsiteX47" fmla="*/ 781021 w 1373303"/>
                <a:gd name="connsiteY47" fmla="*/ 1381991 h 1449230"/>
                <a:gd name="connsiteX48" fmla="*/ 718675 w 1373303"/>
                <a:gd name="connsiteY48" fmla="*/ 1392382 h 1449230"/>
                <a:gd name="connsiteX49" fmla="*/ 666721 w 1373303"/>
                <a:gd name="connsiteY49" fmla="*/ 1402773 h 1449230"/>
                <a:gd name="connsiteX50" fmla="*/ 573203 w 1373303"/>
                <a:gd name="connsiteY50" fmla="*/ 1413164 h 1449230"/>
                <a:gd name="connsiteX0" fmla="*/ 573203 w 1373303"/>
                <a:gd name="connsiteY0" fmla="*/ 1413164 h 1449230"/>
                <a:gd name="connsiteX1" fmla="*/ 510857 w 1373303"/>
                <a:gd name="connsiteY1" fmla="*/ 1423555 h 1449230"/>
                <a:gd name="connsiteX2" fmla="*/ 251085 w 1373303"/>
                <a:gd name="connsiteY2" fmla="*/ 1444336 h 1449230"/>
                <a:gd name="connsiteX3" fmla="*/ 2569 w 1373303"/>
                <a:gd name="connsiteY3" fmla="*/ 1449099 h 1449230"/>
                <a:gd name="connsiteX4" fmla="*/ 22485 w 1373303"/>
                <a:gd name="connsiteY4" fmla="*/ 1298864 h 1449230"/>
                <a:gd name="connsiteX5" fmla="*/ 126394 w 1373303"/>
                <a:gd name="connsiteY5" fmla="*/ 935182 h 1449230"/>
                <a:gd name="connsiteX6" fmla="*/ 251085 w 1373303"/>
                <a:gd name="connsiteY6" fmla="*/ 789709 h 1449230"/>
                <a:gd name="connsiteX7" fmla="*/ 313430 w 1373303"/>
                <a:gd name="connsiteY7" fmla="*/ 748146 h 1449230"/>
                <a:gd name="connsiteX8" fmla="*/ 344603 w 1373303"/>
                <a:gd name="connsiteY8" fmla="*/ 727364 h 1449230"/>
                <a:gd name="connsiteX9" fmla="*/ 448512 w 1373303"/>
                <a:gd name="connsiteY9" fmla="*/ 696191 h 1449230"/>
                <a:gd name="connsiteX10" fmla="*/ 479685 w 1373303"/>
                <a:gd name="connsiteY10" fmla="*/ 675409 h 1449230"/>
                <a:gd name="connsiteX11" fmla="*/ 458903 w 1373303"/>
                <a:gd name="connsiteY11" fmla="*/ 581891 h 1449230"/>
                <a:gd name="connsiteX12" fmla="*/ 458903 w 1373303"/>
                <a:gd name="connsiteY12" fmla="*/ 311727 h 1449230"/>
                <a:gd name="connsiteX13" fmla="*/ 469294 w 1373303"/>
                <a:gd name="connsiteY13" fmla="*/ 280555 h 1449230"/>
                <a:gd name="connsiteX14" fmla="*/ 500466 w 1373303"/>
                <a:gd name="connsiteY14" fmla="*/ 238991 h 1449230"/>
                <a:gd name="connsiteX15" fmla="*/ 510857 w 1373303"/>
                <a:gd name="connsiteY15" fmla="*/ 207818 h 1449230"/>
                <a:gd name="connsiteX16" fmla="*/ 552421 w 1373303"/>
                <a:gd name="connsiteY16" fmla="*/ 145473 h 1449230"/>
                <a:gd name="connsiteX17" fmla="*/ 573203 w 1373303"/>
                <a:gd name="connsiteY17" fmla="*/ 114300 h 1449230"/>
                <a:gd name="connsiteX18" fmla="*/ 604375 w 1373303"/>
                <a:gd name="connsiteY18" fmla="*/ 51955 h 1449230"/>
                <a:gd name="connsiteX19" fmla="*/ 645939 w 1373303"/>
                <a:gd name="connsiteY19" fmla="*/ 31173 h 1449230"/>
                <a:gd name="connsiteX20" fmla="*/ 708285 w 1373303"/>
                <a:gd name="connsiteY20" fmla="*/ 0 h 1449230"/>
                <a:gd name="connsiteX21" fmla="*/ 822585 w 1373303"/>
                <a:gd name="connsiteY21" fmla="*/ 10391 h 1449230"/>
                <a:gd name="connsiteX22" fmla="*/ 874539 w 1373303"/>
                <a:gd name="connsiteY22" fmla="*/ 20782 h 1449230"/>
                <a:gd name="connsiteX23" fmla="*/ 936885 w 1373303"/>
                <a:gd name="connsiteY23" fmla="*/ 83127 h 1449230"/>
                <a:gd name="connsiteX24" fmla="*/ 1009621 w 1373303"/>
                <a:gd name="connsiteY24" fmla="*/ 176646 h 1449230"/>
                <a:gd name="connsiteX25" fmla="*/ 1030403 w 1373303"/>
                <a:gd name="connsiteY25" fmla="*/ 259773 h 1449230"/>
                <a:gd name="connsiteX26" fmla="*/ 1040794 w 1373303"/>
                <a:gd name="connsiteY26" fmla="*/ 363682 h 1449230"/>
                <a:gd name="connsiteX27" fmla="*/ 1030403 w 1373303"/>
                <a:gd name="connsiteY27" fmla="*/ 529936 h 1449230"/>
                <a:gd name="connsiteX28" fmla="*/ 999230 w 1373303"/>
                <a:gd name="connsiteY28" fmla="*/ 592282 h 1449230"/>
                <a:gd name="connsiteX29" fmla="*/ 968057 w 1373303"/>
                <a:gd name="connsiteY29" fmla="*/ 654627 h 1449230"/>
                <a:gd name="connsiteX30" fmla="*/ 978448 w 1373303"/>
                <a:gd name="connsiteY30" fmla="*/ 685800 h 1449230"/>
                <a:gd name="connsiteX31" fmla="*/ 1020012 w 1373303"/>
                <a:gd name="connsiteY31" fmla="*/ 696191 h 1449230"/>
                <a:gd name="connsiteX32" fmla="*/ 1051185 w 1373303"/>
                <a:gd name="connsiteY32" fmla="*/ 706582 h 1449230"/>
                <a:gd name="connsiteX33" fmla="*/ 1144703 w 1373303"/>
                <a:gd name="connsiteY33" fmla="*/ 789709 h 1449230"/>
                <a:gd name="connsiteX34" fmla="*/ 1175875 w 1373303"/>
                <a:gd name="connsiteY34" fmla="*/ 810491 h 1449230"/>
                <a:gd name="connsiteX35" fmla="*/ 1196657 w 1373303"/>
                <a:gd name="connsiteY35" fmla="*/ 841664 h 1449230"/>
                <a:gd name="connsiteX36" fmla="*/ 1248612 w 1373303"/>
                <a:gd name="connsiteY36" fmla="*/ 904009 h 1449230"/>
                <a:gd name="connsiteX37" fmla="*/ 1269394 w 1373303"/>
                <a:gd name="connsiteY37" fmla="*/ 976746 h 1449230"/>
                <a:gd name="connsiteX38" fmla="*/ 1300566 w 1373303"/>
                <a:gd name="connsiteY38" fmla="*/ 1070264 h 1449230"/>
                <a:gd name="connsiteX39" fmla="*/ 1310957 w 1373303"/>
                <a:gd name="connsiteY39" fmla="*/ 1101436 h 1449230"/>
                <a:gd name="connsiteX40" fmla="*/ 1331739 w 1373303"/>
                <a:gd name="connsiteY40" fmla="*/ 1184564 h 1449230"/>
                <a:gd name="connsiteX41" fmla="*/ 1352521 w 1373303"/>
                <a:gd name="connsiteY41" fmla="*/ 1246909 h 1449230"/>
                <a:gd name="connsiteX42" fmla="*/ 1373303 w 1373303"/>
                <a:gd name="connsiteY42" fmla="*/ 1371600 h 1449230"/>
                <a:gd name="connsiteX43" fmla="*/ 1342130 w 1373303"/>
                <a:gd name="connsiteY43" fmla="*/ 1392382 h 1449230"/>
                <a:gd name="connsiteX44" fmla="*/ 1238221 w 1373303"/>
                <a:gd name="connsiteY44" fmla="*/ 1381991 h 1449230"/>
                <a:gd name="connsiteX45" fmla="*/ 1051185 w 1373303"/>
                <a:gd name="connsiteY45" fmla="*/ 1371600 h 1449230"/>
                <a:gd name="connsiteX46" fmla="*/ 781021 w 1373303"/>
                <a:gd name="connsiteY46" fmla="*/ 1381991 h 1449230"/>
                <a:gd name="connsiteX47" fmla="*/ 718675 w 1373303"/>
                <a:gd name="connsiteY47" fmla="*/ 1392382 h 1449230"/>
                <a:gd name="connsiteX48" fmla="*/ 666721 w 1373303"/>
                <a:gd name="connsiteY48" fmla="*/ 1402773 h 1449230"/>
                <a:gd name="connsiteX49" fmla="*/ 573203 w 1373303"/>
                <a:gd name="connsiteY49" fmla="*/ 1413164 h 1449230"/>
                <a:gd name="connsiteX0" fmla="*/ 573203 w 1373303"/>
                <a:gd name="connsiteY0" fmla="*/ 1413164 h 1449230"/>
                <a:gd name="connsiteX1" fmla="*/ 510857 w 1373303"/>
                <a:gd name="connsiteY1" fmla="*/ 1423555 h 1449230"/>
                <a:gd name="connsiteX2" fmla="*/ 251085 w 1373303"/>
                <a:gd name="connsiteY2" fmla="*/ 1444336 h 1449230"/>
                <a:gd name="connsiteX3" fmla="*/ 2569 w 1373303"/>
                <a:gd name="connsiteY3" fmla="*/ 1449099 h 1449230"/>
                <a:gd name="connsiteX4" fmla="*/ 22485 w 1373303"/>
                <a:gd name="connsiteY4" fmla="*/ 1298864 h 1449230"/>
                <a:gd name="connsiteX5" fmla="*/ 126394 w 1373303"/>
                <a:gd name="connsiteY5" fmla="*/ 935182 h 1449230"/>
                <a:gd name="connsiteX6" fmla="*/ 313430 w 1373303"/>
                <a:gd name="connsiteY6" fmla="*/ 748146 h 1449230"/>
                <a:gd name="connsiteX7" fmla="*/ 344603 w 1373303"/>
                <a:gd name="connsiteY7" fmla="*/ 727364 h 1449230"/>
                <a:gd name="connsiteX8" fmla="*/ 448512 w 1373303"/>
                <a:gd name="connsiteY8" fmla="*/ 696191 h 1449230"/>
                <a:gd name="connsiteX9" fmla="*/ 479685 w 1373303"/>
                <a:gd name="connsiteY9" fmla="*/ 675409 h 1449230"/>
                <a:gd name="connsiteX10" fmla="*/ 458903 w 1373303"/>
                <a:gd name="connsiteY10" fmla="*/ 581891 h 1449230"/>
                <a:gd name="connsiteX11" fmla="*/ 458903 w 1373303"/>
                <a:gd name="connsiteY11" fmla="*/ 311727 h 1449230"/>
                <a:gd name="connsiteX12" fmla="*/ 469294 w 1373303"/>
                <a:gd name="connsiteY12" fmla="*/ 280555 h 1449230"/>
                <a:gd name="connsiteX13" fmla="*/ 500466 w 1373303"/>
                <a:gd name="connsiteY13" fmla="*/ 238991 h 1449230"/>
                <a:gd name="connsiteX14" fmla="*/ 510857 w 1373303"/>
                <a:gd name="connsiteY14" fmla="*/ 207818 h 1449230"/>
                <a:gd name="connsiteX15" fmla="*/ 552421 w 1373303"/>
                <a:gd name="connsiteY15" fmla="*/ 145473 h 1449230"/>
                <a:gd name="connsiteX16" fmla="*/ 573203 w 1373303"/>
                <a:gd name="connsiteY16" fmla="*/ 114300 h 1449230"/>
                <a:gd name="connsiteX17" fmla="*/ 604375 w 1373303"/>
                <a:gd name="connsiteY17" fmla="*/ 51955 h 1449230"/>
                <a:gd name="connsiteX18" fmla="*/ 645939 w 1373303"/>
                <a:gd name="connsiteY18" fmla="*/ 31173 h 1449230"/>
                <a:gd name="connsiteX19" fmla="*/ 708285 w 1373303"/>
                <a:gd name="connsiteY19" fmla="*/ 0 h 1449230"/>
                <a:gd name="connsiteX20" fmla="*/ 822585 w 1373303"/>
                <a:gd name="connsiteY20" fmla="*/ 10391 h 1449230"/>
                <a:gd name="connsiteX21" fmla="*/ 874539 w 1373303"/>
                <a:gd name="connsiteY21" fmla="*/ 20782 h 1449230"/>
                <a:gd name="connsiteX22" fmla="*/ 936885 w 1373303"/>
                <a:gd name="connsiteY22" fmla="*/ 83127 h 1449230"/>
                <a:gd name="connsiteX23" fmla="*/ 1009621 w 1373303"/>
                <a:gd name="connsiteY23" fmla="*/ 176646 h 1449230"/>
                <a:gd name="connsiteX24" fmla="*/ 1030403 w 1373303"/>
                <a:gd name="connsiteY24" fmla="*/ 259773 h 1449230"/>
                <a:gd name="connsiteX25" fmla="*/ 1040794 w 1373303"/>
                <a:gd name="connsiteY25" fmla="*/ 363682 h 1449230"/>
                <a:gd name="connsiteX26" fmla="*/ 1030403 w 1373303"/>
                <a:gd name="connsiteY26" fmla="*/ 529936 h 1449230"/>
                <a:gd name="connsiteX27" fmla="*/ 999230 w 1373303"/>
                <a:gd name="connsiteY27" fmla="*/ 592282 h 1449230"/>
                <a:gd name="connsiteX28" fmla="*/ 968057 w 1373303"/>
                <a:gd name="connsiteY28" fmla="*/ 654627 h 1449230"/>
                <a:gd name="connsiteX29" fmla="*/ 978448 w 1373303"/>
                <a:gd name="connsiteY29" fmla="*/ 685800 h 1449230"/>
                <a:gd name="connsiteX30" fmla="*/ 1020012 w 1373303"/>
                <a:gd name="connsiteY30" fmla="*/ 696191 h 1449230"/>
                <a:gd name="connsiteX31" fmla="*/ 1051185 w 1373303"/>
                <a:gd name="connsiteY31" fmla="*/ 706582 h 1449230"/>
                <a:gd name="connsiteX32" fmla="*/ 1144703 w 1373303"/>
                <a:gd name="connsiteY32" fmla="*/ 789709 h 1449230"/>
                <a:gd name="connsiteX33" fmla="*/ 1175875 w 1373303"/>
                <a:gd name="connsiteY33" fmla="*/ 810491 h 1449230"/>
                <a:gd name="connsiteX34" fmla="*/ 1196657 w 1373303"/>
                <a:gd name="connsiteY34" fmla="*/ 841664 h 1449230"/>
                <a:gd name="connsiteX35" fmla="*/ 1248612 w 1373303"/>
                <a:gd name="connsiteY35" fmla="*/ 904009 h 1449230"/>
                <a:gd name="connsiteX36" fmla="*/ 1269394 w 1373303"/>
                <a:gd name="connsiteY36" fmla="*/ 976746 h 1449230"/>
                <a:gd name="connsiteX37" fmla="*/ 1300566 w 1373303"/>
                <a:gd name="connsiteY37" fmla="*/ 1070264 h 1449230"/>
                <a:gd name="connsiteX38" fmla="*/ 1310957 w 1373303"/>
                <a:gd name="connsiteY38" fmla="*/ 1101436 h 1449230"/>
                <a:gd name="connsiteX39" fmla="*/ 1331739 w 1373303"/>
                <a:gd name="connsiteY39" fmla="*/ 1184564 h 1449230"/>
                <a:gd name="connsiteX40" fmla="*/ 1352521 w 1373303"/>
                <a:gd name="connsiteY40" fmla="*/ 1246909 h 1449230"/>
                <a:gd name="connsiteX41" fmla="*/ 1373303 w 1373303"/>
                <a:gd name="connsiteY41" fmla="*/ 1371600 h 1449230"/>
                <a:gd name="connsiteX42" fmla="*/ 1342130 w 1373303"/>
                <a:gd name="connsiteY42" fmla="*/ 1392382 h 1449230"/>
                <a:gd name="connsiteX43" fmla="*/ 1238221 w 1373303"/>
                <a:gd name="connsiteY43" fmla="*/ 1381991 h 1449230"/>
                <a:gd name="connsiteX44" fmla="*/ 1051185 w 1373303"/>
                <a:gd name="connsiteY44" fmla="*/ 1371600 h 1449230"/>
                <a:gd name="connsiteX45" fmla="*/ 781021 w 1373303"/>
                <a:gd name="connsiteY45" fmla="*/ 1381991 h 1449230"/>
                <a:gd name="connsiteX46" fmla="*/ 718675 w 1373303"/>
                <a:gd name="connsiteY46" fmla="*/ 1392382 h 1449230"/>
                <a:gd name="connsiteX47" fmla="*/ 666721 w 1373303"/>
                <a:gd name="connsiteY47" fmla="*/ 1402773 h 1449230"/>
                <a:gd name="connsiteX48" fmla="*/ 573203 w 1373303"/>
                <a:gd name="connsiteY48" fmla="*/ 1413164 h 1449230"/>
                <a:gd name="connsiteX0" fmla="*/ 573203 w 1373303"/>
                <a:gd name="connsiteY0" fmla="*/ 1413164 h 1449230"/>
                <a:gd name="connsiteX1" fmla="*/ 510857 w 1373303"/>
                <a:gd name="connsiteY1" fmla="*/ 1423555 h 1449230"/>
                <a:gd name="connsiteX2" fmla="*/ 251085 w 1373303"/>
                <a:gd name="connsiteY2" fmla="*/ 1444336 h 1449230"/>
                <a:gd name="connsiteX3" fmla="*/ 2569 w 1373303"/>
                <a:gd name="connsiteY3" fmla="*/ 1449099 h 1449230"/>
                <a:gd name="connsiteX4" fmla="*/ 22485 w 1373303"/>
                <a:gd name="connsiteY4" fmla="*/ 1298864 h 1449230"/>
                <a:gd name="connsiteX5" fmla="*/ 126394 w 1373303"/>
                <a:gd name="connsiteY5" fmla="*/ 935182 h 1449230"/>
                <a:gd name="connsiteX6" fmla="*/ 344603 w 1373303"/>
                <a:gd name="connsiteY6" fmla="*/ 727364 h 1449230"/>
                <a:gd name="connsiteX7" fmla="*/ 448512 w 1373303"/>
                <a:gd name="connsiteY7" fmla="*/ 696191 h 1449230"/>
                <a:gd name="connsiteX8" fmla="*/ 479685 w 1373303"/>
                <a:gd name="connsiteY8" fmla="*/ 675409 h 1449230"/>
                <a:gd name="connsiteX9" fmla="*/ 458903 w 1373303"/>
                <a:gd name="connsiteY9" fmla="*/ 581891 h 1449230"/>
                <a:gd name="connsiteX10" fmla="*/ 458903 w 1373303"/>
                <a:gd name="connsiteY10" fmla="*/ 311727 h 1449230"/>
                <a:gd name="connsiteX11" fmla="*/ 469294 w 1373303"/>
                <a:gd name="connsiteY11" fmla="*/ 280555 h 1449230"/>
                <a:gd name="connsiteX12" fmla="*/ 500466 w 1373303"/>
                <a:gd name="connsiteY12" fmla="*/ 238991 h 1449230"/>
                <a:gd name="connsiteX13" fmla="*/ 510857 w 1373303"/>
                <a:gd name="connsiteY13" fmla="*/ 207818 h 1449230"/>
                <a:gd name="connsiteX14" fmla="*/ 552421 w 1373303"/>
                <a:gd name="connsiteY14" fmla="*/ 145473 h 1449230"/>
                <a:gd name="connsiteX15" fmla="*/ 573203 w 1373303"/>
                <a:gd name="connsiteY15" fmla="*/ 114300 h 1449230"/>
                <a:gd name="connsiteX16" fmla="*/ 604375 w 1373303"/>
                <a:gd name="connsiteY16" fmla="*/ 51955 h 1449230"/>
                <a:gd name="connsiteX17" fmla="*/ 645939 w 1373303"/>
                <a:gd name="connsiteY17" fmla="*/ 31173 h 1449230"/>
                <a:gd name="connsiteX18" fmla="*/ 708285 w 1373303"/>
                <a:gd name="connsiteY18" fmla="*/ 0 h 1449230"/>
                <a:gd name="connsiteX19" fmla="*/ 822585 w 1373303"/>
                <a:gd name="connsiteY19" fmla="*/ 10391 h 1449230"/>
                <a:gd name="connsiteX20" fmla="*/ 874539 w 1373303"/>
                <a:gd name="connsiteY20" fmla="*/ 20782 h 1449230"/>
                <a:gd name="connsiteX21" fmla="*/ 936885 w 1373303"/>
                <a:gd name="connsiteY21" fmla="*/ 83127 h 1449230"/>
                <a:gd name="connsiteX22" fmla="*/ 1009621 w 1373303"/>
                <a:gd name="connsiteY22" fmla="*/ 176646 h 1449230"/>
                <a:gd name="connsiteX23" fmla="*/ 1030403 w 1373303"/>
                <a:gd name="connsiteY23" fmla="*/ 259773 h 1449230"/>
                <a:gd name="connsiteX24" fmla="*/ 1040794 w 1373303"/>
                <a:gd name="connsiteY24" fmla="*/ 363682 h 1449230"/>
                <a:gd name="connsiteX25" fmla="*/ 1030403 w 1373303"/>
                <a:gd name="connsiteY25" fmla="*/ 529936 h 1449230"/>
                <a:gd name="connsiteX26" fmla="*/ 999230 w 1373303"/>
                <a:gd name="connsiteY26" fmla="*/ 592282 h 1449230"/>
                <a:gd name="connsiteX27" fmla="*/ 968057 w 1373303"/>
                <a:gd name="connsiteY27" fmla="*/ 654627 h 1449230"/>
                <a:gd name="connsiteX28" fmla="*/ 978448 w 1373303"/>
                <a:gd name="connsiteY28" fmla="*/ 685800 h 1449230"/>
                <a:gd name="connsiteX29" fmla="*/ 1020012 w 1373303"/>
                <a:gd name="connsiteY29" fmla="*/ 696191 h 1449230"/>
                <a:gd name="connsiteX30" fmla="*/ 1051185 w 1373303"/>
                <a:gd name="connsiteY30" fmla="*/ 706582 h 1449230"/>
                <a:gd name="connsiteX31" fmla="*/ 1144703 w 1373303"/>
                <a:gd name="connsiteY31" fmla="*/ 789709 h 1449230"/>
                <a:gd name="connsiteX32" fmla="*/ 1175875 w 1373303"/>
                <a:gd name="connsiteY32" fmla="*/ 810491 h 1449230"/>
                <a:gd name="connsiteX33" fmla="*/ 1196657 w 1373303"/>
                <a:gd name="connsiteY33" fmla="*/ 841664 h 1449230"/>
                <a:gd name="connsiteX34" fmla="*/ 1248612 w 1373303"/>
                <a:gd name="connsiteY34" fmla="*/ 904009 h 1449230"/>
                <a:gd name="connsiteX35" fmla="*/ 1269394 w 1373303"/>
                <a:gd name="connsiteY35" fmla="*/ 976746 h 1449230"/>
                <a:gd name="connsiteX36" fmla="*/ 1300566 w 1373303"/>
                <a:gd name="connsiteY36" fmla="*/ 1070264 h 1449230"/>
                <a:gd name="connsiteX37" fmla="*/ 1310957 w 1373303"/>
                <a:gd name="connsiteY37" fmla="*/ 1101436 h 1449230"/>
                <a:gd name="connsiteX38" fmla="*/ 1331739 w 1373303"/>
                <a:gd name="connsiteY38" fmla="*/ 1184564 h 1449230"/>
                <a:gd name="connsiteX39" fmla="*/ 1352521 w 1373303"/>
                <a:gd name="connsiteY39" fmla="*/ 1246909 h 1449230"/>
                <a:gd name="connsiteX40" fmla="*/ 1373303 w 1373303"/>
                <a:gd name="connsiteY40" fmla="*/ 1371600 h 1449230"/>
                <a:gd name="connsiteX41" fmla="*/ 1342130 w 1373303"/>
                <a:gd name="connsiteY41" fmla="*/ 1392382 h 1449230"/>
                <a:gd name="connsiteX42" fmla="*/ 1238221 w 1373303"/>
                <a:gd name="connsiteY42" fmla="*/ 1381991 h 1449230"/>
                <a:gd name="connsiteX43" fmla="*/ 1051185 w 1373303"/>
                <a:gd name="connsiteY43" fmla="*/ 1371600 h 1449230"/>
                <a:gd name="connsiteX44" fmla="*/ 781021 w 1373303"/>
                <a:gd name="connsiteY44" fmla="*/ 1381991 h 1449230"/>
                <a:gd name="connsiteX45" fmla="*/ 718675 w 1373303"/>
                <a:gd name="connsiteY45" fmla="*/ 1392382 h 1449230"/>
                <a:gd name="connsiteX46" fmla="*/ 666721 w 1373303"/>
                <a:gd name="connsiteY46" fmla="*/ 1402773 h 1449230"/>
                <a:gd name="connsiteX47" fmla="*/ 573203 w 1373303"/>
                <a:gd name="connsiteY47" fmla="*/ 1413164 h 1449230"/>
                <a:gd name="connsiteX0" fmla="*/ 573203 w 1373303"/>
                <a:gd name="connsiteY0" fmla="*/ 1413164 h 1449230"/>
                <a:gd name="connsiteX1" fmla="*/ 510857 w 1373303"/>
                <a:gd name="connsiteY1" fmla="*/ 1423555 h 1449230"/>
                <a:gd name="connsiteX2" fmla="*/ 251085 w 1373303"/>
                <a:gd name="connsiteY2" fmla="*/ 1444336 h 1449230"/>
                <a:gd name="connsiteX3" fmla="*/ 2569 w 1373303"/>
                <a:gd name="connsiteY3" fmla="*/ 1449099 h 1449230"/>
                <a:gd name="connsiteX4" fmla="*/ 22485 w 1373303"/>
                <a:gd name="connsiteY4" fmla="*/ 1298864 h 1449230"/>
                <a:gd name="connsiteX5" fmla="*/ 126394 w 1373303"/>
                <a:gd name="connsiteY5" fmla="*/ 935182 h 1449230"/>
                <a:gd name="connsiteX6" fmla="*/ 344603 w 1373303"/>
                <a:gd name="connsiteY6" fmla="*/ 727364 h 1449230"/>
                <a:gd name="connsiteX7" fmla="*/ 479685 w 1373303"/>
                <a:gd name="connsiteY7" fmla="*/ 675409 h 1449230"/>
                <a:gd name="connsiteX8" fmla="*/ 458903 w 1373303"/>
                <a:gd name="connsiteY8" fmla="*/ 581891 h 1449230"/>
                <a:gd name="connsiteX9" fmla="*/ 458903 w 1373303"/>
                <a:gd name="connsiteY9" fmla="*/ 311727 h 1449230"/>
                <a:gd name="connsiteX10" fmla="*/ 469294 w 1373303"/>
                <a:gd name="connsiteY10" fmla="*/ 280555 h 1449230"/>
                <a:gd name="connsiteX11" fmla="*/ 500466 w 1373303"/>
                <a:gd name="connsiteY11" fmla="*/ 238991 h 1449230"/>
                <a:gd name="connsiteX12" fmla="*/ 510857 w 1373303"/>
                <a:gd name="connsiteY12" fmla="*/ 207818 h 1449230"/>
                <a:gd name="connsiteX13" fmla="*/ 552421 w 1373303"/>
                <a:gd name="connsiteY13" fmla="*/ 145473 h 1449230"/>
                <a:gd name="connsiteX14" fmla="*/ 573203 w 1373303"/>
                <a:gd name="connsiteY14" fmla="*/ 114300 h 1449230"/>
                <a:gd name="connsiteX15" fmla="*/ 604375 w 1373303"/>
                <a:gd name="connsiteY15" fmla="*/ 51955 h 1449230"/>
                <a:gd name="connsiteX16" fmla="*/ 645939 w 1373303"/>
                <a:gd name="connsiteY16" fmla="*/ 31173 h 1449230"/>
                <a:gd name="connsiteX17" fmla="*/ 708285 w 1373303"/>
                <a:gd name="connsiteY17" fmla="*/ 0 h 1449230"/>
                <a:gd name="connsiteX18" fmla="*/ 822585 w 1373303"/>
                <a:gd name="connsiteY18" fmla="*/ 10391 h 1449230"/>
                <a:gd name="connsiteX19" fmla="*/ 874539 w 1373303"/>
                <a:gd name="connsiteY19" fmla="*/ 20782 h 1449230"/>
                <a:gd name="connsiteX20" fmla="*/ 936885 w 1373303"/>
                <a:gd name="connsiteY20" fmla="*/ 83127 h 1449230"/>
                <a:gd name="connsiteX21" fmla="*/ 1009621 w 1373303"/>
                <a:gd name="connsiteY21" fmla="*/ 176646 h 1449230"/>
                <a:gd name="connsiteX22" fmla="*/ 1030403 w 1373303"/>
                <a:gd name="connsiteY22" fmla="*/ 259773 h 1449230"/>
                <a:gd name="connsiteX23" fmla="*/ 1040794 w 1373303"/>
                <a:gd name="connsiteY23" fmla="*/ 363682 h 1449230"/>
                <a:gd name="connsiteX24" fmla="*/ 1030403 w 1373303"/>
                <a:gd name="connsiteY24" fmla="*/ 529936 h 1449230"/>
                <a:gd name="connsiteX25" fmla="*/ 999230 w 1373303"/>
                <a:gd name="connsiteY25" fmla="*/ 592282 h 1449230"/>
                <a:gd name="connsiteX26" fmla="*/ 968057 w 1373303"/>
                <a:gd name="connsiteY26" fmla="*/ 654627 h 1449230"/>
                <a:gd name="connsiteX27" fmla="*/ 978448 w 1373303"/>
                <a:gd name="connsiteY27" fmla="*/ 685800 h 1449230"/>
                <a:gd name="connsiteX28" fmla="*/ 1020012 w 1373303"/>
                <a:gd name="connsiteY28" fmla="*/ 696191 h 1449230"/>
                <a:gd name="connsiteX29" fmla="*/ 1051185 w 1373303"/>
                <a:gd name="connsiteY29" fmla="*/ 706582 h 1449230"/>
                <a:gd name="connsiteX30" fmla="*/ 1144703 w 1373303"/>
                <a:gd name="connsiteY30" fmla="*/ 789709 h 1449230"/>
                <a:gd name="connsiteX31" fmla="*/ 1175875 w 1373303"/>
                <a:gd name="connsiteY31" fmla="*/ 810491 h 1449230"/>
                <a:gd name="connsiteX32" fmla="*/ 1196657 w 1373303"/>
                <a:gd name="connsiteY32" fmla="*/ 841664 h 1449230"/>
                <a:gd name="connsiteX33" fmla="*/ 1248612 w 1373303"/>
                <a:gd name="connsiteY33" fmla="*/ 904009 h 1449230"/>
                <a:gd name="connsiteX34" fmla="*/ 1269394 w 1373303"/>
                <a:gd name="connsiteY34" fmla="*/ 976746 h 1449230"/>
                <a:gd name="connsiteX35" fmla="*/ 1300566 w 1373303"/>
                <a:gd name="connsiteY35" fmla="*/ 1070264 h 1449230"/>
                <a:gd name="connsiteX36" fmla="*/ 1310957 w 1373303"/>
                <a:gd name="connsiteY36" fmla="*/ 1101436 h 1449230"/>
                <a:gd name="connsiteX37" fmla="*/ 1331739 w 1373303"/>
                <a:gd name="connsiteY37" fmla="*/ 1184564 h 1449230"/>
                <a:gd name="connsiteX38" fmla="*/ 1352521 w 1373303"/>
                <a:gd name="connsiteY38" fmla="*/ 1246909 h 1449230"/>
                <a:gd name="connsiteX39" fmla="*/ 1373303 w 1373303"/>
                <a:gd name="connsiteY39" fmla="*/ 1371600 h 1449230"/>
                <a:gd name="connsiteX40" fmla="*/ 1342130 w 1373303"/>
                <a:gd name="connsiteY40" fmla="*/ 1392382 h 1449230"/>
                <a:gd name="connsiteX41" fmla="*/ 1238221 w 1373303"/>
                <a:gd name="connsiteY41" fmla="*/ 1381991 h 1449230"/>
                <a:gd name="connsiteX42" fmla="*/ 1051185 w 1373303"/>
                <a:gd name="connsiteY42" fmla="*/ 1371600 h 1449230"/>
                <a:gd name="connsiteX43" fmla="*/ 781021 w 1373303"/>
                <a:gd name="connsiteY43" fmla="*/ 1381991 h 1449230"/>
                <a:gd name="connsiteX44" fmla="*/ 718675 w 1373303"/>
                <a:gd name="connsiteY44" fmla="*/ 1392382 h 1449230"/>
                <a:gd name="connsiteX45" fmla="*/ 666721 w 1373303"/>
                <a:gd name="connsiteY45" fmla="*/ 1402773 h 1449230"/>
                <a:gd name="connsiteX46" fmla="*/ 573203 w 1373303"/>
                <a:gd name="connsiteY46" fmla="*/ 1413164 h 1449230"/>
                <a:gd name="connsiteX0" fmla="*/ 573203 w 1373303"/>
                <a:gd name="connsiteY0" fmla="*/ 1413164 h 1449230"/>
                <a:gd name="connsiteX1" fmla="*/ 510857 w 1373303"/>
                <a:gd name="connsiteY1" fmla="*/ 1423555 h 1449230"/>
                <a:gd name="connsiteX2" fmla="*/ 251085 w 1373303"/>
                <a:gd name="connsiteY2" fmla="*/ 1444336 h 1449230"/>
                <a:gd name="connsiteX3" fmla="*/ 2569 w 1373303"/>
                <a:gd name="connsiteY3" fmla="*/ 1449099 h 1449230"/>
                <a:gd name="connsiteX4" fmla="*/ 22485 w 1373303"/>
                <a:gd name="connsiteY4" fmla="*/ 1298864 h 1449230"/>
                <a:gd name="connsiteX5" fmla="*/ 126394 w 1373303"/>
                <a:gd name="connsiteY5" fmla="*/ 935182 h 1449230"/>
                <a:gd name="connsiteX6" fmla="*/ 344603 w 1373303"/>
                <a:gd name="connsiteY6" fmla="*/ 727364 h 1449230"/>
                <a:gd name="connsiteX7" fmla="*/ 498735 w 1373303"/>
                <a:gd name="connsiteY7" fmla="*/ 673028 h 1449230"/>
                <a:gd name="connsiteX8" fmla="*/ 458903 w 1373303"/>
                <a:gd name="connsiteY8" fmla="*/ 581891 h 1449230"/>
                <a:gd name="connsiteX9" fmla="*/ 458903 w 1373303"/>
                <a:gd name="connsiteY9" fmla="*/ 311727 h 1449230"/>
                <a:gd name="connsiteX10" fmla="*/ 469294 w 1373303"/>
                <a:gd name="connsiteY10" fmla="*/ 280555 h 1449230"/>
                <a:gd name="connsiteX11" fmla="*/ 500466 w 1373303"/>
                <a:gd name="connsiteY11" fmla="*/ 238991 h 1449230"/>
                <a:gd name="connsiteX12" fmla="*/ 510857 w 1373303"/>
                <a:gd name="connsiteY12" fmla="*/ 207818 h 1449230"/>
                <a:gd name="connsiteX13" fmla="*/ 552421 w 1373303"/>
                <a:gd name="connsiteY13" fmla="*/ 145473 h 1449230"/>
                <a:gd name="connsiteX14" fmla="*/ 573203 w 1373303"/>
                <a:gd name="connsiteY14" fmla="*/ 114300 h 1449230"/>
                <a:gd name="connsiteX15" fmla="*/ 604375 w 1373303"/>
                <a:gd name="connsiteY15" fmla="*/ 51955 h 1449230"/>
                <a:gd name="connsiteX16" fmla="*/ 645939 w 1373303"/>
                <a:gd name="connsiteY16" fmla="*/ 31173 h 1449230"/>
                <a:gd name="connsiteX17" fmla="*/ 708285 w 1373303"/>
                <a:gd name="connsiteY17" fmla="*/ 0 h 1449230"/>
                <a:gd name="connsiteX18" fmla="*/ 822585 w 1373303"/>
                <a:gd name="connsiteY18" fmla="*/ 10391 h 1449230"/>
                <a:gd name="connsiteX19" fmla="*/ 874539 w 1373303"/>
                <a:gd name="connsiteY19" fmla="*/ 20782 h 1449230"/>
                <a:gd name="connsiteX20" fmla="*/ 936885 w 1373303"/>
                <a:gd name="connsiteY20" fmla="*/ 83127 h 1449230"/>
                <a:gd name="connsiteX21" fmla="*/ 1009621 w 1373303"/>
                <a:gd name="connsiteY21" fmla="*/ 176646 h 1449230"/>
                <a:gd name="connsiteX22" fmla="*/ 1030403 w 1373303"/>
                <a:gd name="connsiteY22" fmla="*/ 259773 h 1449230"/>
                <a:gd name="connsiteX23" fmla="*/ 1040794 w 1373303"/>
                <a:gd name="connsiteY23" fmla="*/ 363682 h 1449230"/>
                <a:gd name="connsiteX24" fmla="*/ 1030403 w 1373303"/>
                <a:gd name="connsiteY24" fmla="*/ 529936 h 1449230"/>
                <a:gd name="connsiteX25" fmla="*/ 999230 w 1373303"/>
                <a:gd name="connsiteY25" fmla="*/ 592282 h 1449230"/>
                <a:gd name="connsiteX26" fmla="*/ 968057 w 1373303"/>
                <a:gd name="connsiteY26" fmla="*/ 654627 h 1449230"/>
                <a:gd name="connsiteX27" fmla="*/ 978448 w 1373303"/>
                <a:gd name="connsiteY27" fmla="*/ 685800 h 1449230"/>
                <a:gd name="connsiteX28" fmla="*/ 1020012 w 1373303"/>
                <a:gd name="connsiteY28" fmla="*/ 696191 h 1449230"/>
                <a:gd name="connsiteX29" fmla="*/ 1051185 w 1373303"/>
                <a:gd name="connsiteY29" fmla="*/ 706582 h 1449230"/>
                <a:gd name="connsiteX30" fmla="*/ 1144703 w 1373303"/>
                <a:gd name="connsiteY30" fmla="*/ 789709 h 1449230"/>
                <a:gd name="connsiteX31" fmla="*/ 1175875 w 1373303"/>
                <a:gd name="connsiteY31" fmla="*/ 810491 h 1449230"/>
                <a:gd name="connsiteX32" fmla="*/ 1196657 w 1373303"/>
                <a:gd name="connsiteY32" fmla="*/ 841664 h 1449230"/>
                <a:gd name="connsiteX33" fmla="*/ 1248612 w 1373303"/>
                <a:gd name="connsiteY33" fmla="*/ 904009 h 1449230"/>
                <a:gd name="connsiteX34" fmla="*/ 1269394 w 1373303"/>
                <a:gd name="connsiteY34" fmla="*/ 976746 h 1449230"/>
                <a:gd name="connsiteX35" fmla="*/ 1300566 w 1373303"/>
                <a:gd name="connsiteY35" fmla="*/ 1070264 h 1449230"/>
                <a:gd name="connsiteX36" fmla="*/ 1310957 w 1373303"/>
                <a:gd name="connsiteY36" fmla="*/ 1101436 h 1449230"/>
                <a:gd name="connsiteX37" fmla="*/ 1331739 w 1373303"/>
                <a:gd name="connsiteY37" fmla="*/ 1184564 h 1449230"/>
                <a:gd name="connsiteX38" fmla="*/ 1352521 w 1373303"/>
                <a:gd name="connsiteY38" fmla="*/ 1246909 h 1449230"/>
                <a:gd name="connsiteX39" fmla="*/ 1373303 w 1373303"/>
                <a:gd name="connsiteY39" fmla="*/ 1371600 h 1449230"/>
                <a:gd name="connsiteX40" fmla="*/ 1342130 w 1373303"/>
                <a:gd name="connsiteY40" fmla="*/ 1392382 h 1449230"/>
                <a:gd name="connsiteX41" fmla="*/ 1238221 w 1373303"/>
                <a:gd name="connsiteY41" fmla="*/ 1381991 h 1449230"/>
                <a:gd name="connsiteX42" fmla="*/ 1051185 w 1373303"/>
                <a:gd name="connsiteY42" fmla="*/ 1371600 h 1449230"/>
                <a:gd name="connsiteX43" fmla="*/ 781021 w 1373303"/>
                <a:gd name="connsiteY43" fmla="*/ 1381991 h 1449230"/>
                <a:gd name="connsiteX44" fmla="*/ 718675 w 1373303"/>
                <a:gd name="connsiteY44" fmla="*/ 1392382 h 1449230"/>
                <a:gd name="connsiteX45" fmla="*/ 666721 w 1373303"/>
                <a:gd name="connsiteY45" fmla="*/ 1402773 h 1449230"/>
                <a:gd name="connsiteX46" fmla="*/ 573203 w 1373303"/>
                <a:gd name="connsiteY46" fmla="*/ 1413164 h 1449230"/>
                <a:gd name="connsiteX0" fmla="*/ 573203 w 1373303"/>
                <a:gd name="connsiteY0" fmla="*/ 1413164 h 1449230"/>
                <a:gd name="connsiteX1" fmla="*/ 510857 w 1373303"/>
                <a:gd name="connsiteY1" fmla="*/ 1423555 h 1449230"/>
                <a:gd name="connsiteX2" fmla="*/ 251085 w 1373303"/>
                <a:gd name="connsiteY2" fmla="*/ 1444336 h 1449230"/>
                <a:gd name="connsiteX3" fmla="*/ 2569 w 1373303"/>
                <a:gd name="connsiteY3" fmla="*/ 1449099 h 1449230"/>
                <a:gd name="connsiteX4" fmla="*/ 22485 w 1373303"/>
                <a:gd name="connsiteY4" fmla="*/ 1298864 h 1449230"/>
                <a:gd name="connsiteX5" fmla="*/ 126394 w 1373303"/>
                <a:gd name="connsiteY5" fmla="*/ 935182 h 1449230"/>
                <a:gd name="connsiteX6" fmla="*/ 344603 w 1373303"/>
                <a:gd name="connsiteY6" fmla="*/ 727364 h 1449230"/>
                <a:gd name="connsiteX7" fmla="*/ 498735 w 1373303"/>
                <a:gd name="connsiteY7" fmla="*/ 673028 h 1449230"/>
                <a:gd name="connsiteX8" fmla="*/ 458903 w 1373303"/>
                <a:gd name="connsiteY8" fmla="*/ 581891 h 1449230"/>
                <a:gd name="connsiteX9" fmla="*/ 458903 w 1373303"/>
                <a:gd name="connsiteY9" fmla="*/ 311727 h 1449230"/>
                <a:gd name="connsiteX10" fmla="*/ 500466 w 1373303"/>
                <a:gd name="connsiteY10" fmla="*/ 238991 h 1449230"/>
                <a:gd name="connsiteX11" fmla="*/ 510857 w 1373303"/>
                <a:gd name="connsiteY11" fmla="*/ 207818 h 1449230"/>
                <a:gd name="connsiteX12" fmla="*/ 552421 w 1373303"/>
                <a:gd name="connsiteY12" fmla="*/ 145473 h 1449230"/>
                <a:gd name="connsiteX13" fmla="*/ 573203 w 1373303"/>
                <a:gd name="connsiteY13" fmla="*/ 114300 h 1449230"/>
                <a:gd name="connsiteX14" fmla="*/ 604375 w 1373303"/>
                <a:gd name="connsiteY14" fmla="*/ 51955 h 1449230"/>
                <a:gd name="connsiteX15" fmla="*/ 645939 w 1373303"/>
                <a:gd name="connsiteY15" fmla="*/ 31173 h 1449230"/>
                <a:gd name="connsiteX16" fmla="*/ 708285 w 1373303"/>
                <a:gd name="connsiteY16" fmla="*/ 0 h 1449230"/>
                <a:gd name="connsiteX17" fmla="*/ 822585 w 1373303"/>
                <a:gd name="connsiteY17" fmla="*/ 10391 h 1449230"/>
                <a:gd name="connsiteX18" fmla="*/ 874539 w 1373303"/>
                <a:gd name="connsiteY18" fmla="*/ 20782 h 1449230"/>
                <a:gd name="connsiteX19" fmla="*/ 936885 w 1373303"/>
                <a:gd name="connsiteY19" fmla="*/ 83127 h 1449230"/>
                <a:gd name="connsiteX20" fmla="*/ 1009621 w 1373303"/>
                <a:gd name="connsiteY20" fmla="*/ 176646 h 1449230"/>
                <a:gd name="connsiteX21" fmla="*/ 1030403 w 1373303"/>
                <a:gd name="connsiteY21" fmla="*/ 259773 h 1449230"/>
                <a:gd name="connsiteX22" fmla="*/ 1040794 w 1373303"/>
                <a:gd name="connsiteY22" fmla="*/ 363682 h 1449230"/>
                <a:gd name="connsiteX23" fmla="*/ 1030403 w 1373303"/>
                <a:gd name="connsiteY23" fmla="*/ 529936 h 1449230"/>
                <a:gd name="connsiteX24" fmla="*/ 999230 w 1373303"/>
                <a:gd name="connsiteY24" fmla="*/ 592282 h 1449230"/>
                <a:gd name="connsiteX25" fmla="*/ 968057 w 1373303"/>
                <a:gd name="connsiteY25" fmla="*/ 654627 h 1449230"/>
                <a:gd name="connsiteX26" fmla="*/ 978448 w 1373303"/>
                <a:gd name="connsiteY26" fmla="*/ 685800 h 1449230"/>
                <a:gd name="connsiteX27" fmla="*/ 1020012 w 1373303"/>
                <a:gd name="connsiteY27" fmla="*/ 696191 h 1449230"/>
                <a:gd name="connsiteX28" fmla="*/ 1051185 w 1373303"/>
                <a:gd name="connsiteY28" fmla="*/ 706582 h 1449230"/>
                <a:gd name="connsiteX29" fmla="*/ 1144703 w 1373303"/>
                <a:gd name="connsiteY29" fmla="*/ 789709 h 1449230"/>
                <a:gd name="connsiteX30" fmla="*/ 1175875 w 1373303"/>
                <a:gd name="connsiteY30" fmla="*/ 810491 h 1449230"/>
                <a:gd name="connsiteX31" fmla="*/ 1196657 w 1373303"/>
                <a:gd name="connsiteY31" fmla="*/ 841664 h 1449230"/>
                <a:gd name="connsiteX32" fmla="*/ 1248612 w 1373303"/>
                <a:gd name="connsiteY32" fmla="*/ 904009 h 1449230"/>
                <a:gd name="connsiteX33" fmla="*/ 1269394 w 1373303"/>
                <a:gd name="connsiteY33" fmla="*/ 976746 h 1449230"/>
                <a:gd name="connsiteX34" fmla="*/ 1300566 w 1373303"/>
                <a:gd name="connsiteY34" fmla="*/ 1070264 h 1449230"/>
                <a:gd name="connsiteX35" fmla="*/ 1310957 w 1373303"/>
                <a:gd name="connsiteY35" fmla="*/ 1101436 h 1449230"/>
                <a:gd name="connsiteX36" fmla="*/ 1331739 w 1373303"/>
                <a:gd name="connsiteY36" fmla="*/ 1184564 h 1449230"/>
                <a:gd name="connsiteX37" fmla="*/ 1352521 w 1373303"/>
                <a:gd name="connsiteY37" fmla="*/ 1246909 h 1449230"/>
                <a:gd name="connsiteX38" fmla="*/ 1373303 w 1373303"/>
                <a:gd name="connsiteY38" fmla="*/ 1371600 h 1449230"/>
                <a:gd name="connsiteX39" fmla="*/ 1342130 w 1373303"/>
                <a:gd name="connsiteY39" fmla="*/ 1392382 h 1449230"/>
                <a:gd name="connsiteX40" fmla="*/ 1238221 w 1373303"/>
                <a:gd name="connsiteY40" fmla="*/ 1381991 h 1449230"/>
                <a:gd name="connsiteX41" fmla="*/ 1051185 w 1373303"/>
                <a:gd name="connsiteY41" fmla="*/ 1371600 h 1449230"/>
                <a:gd name="connsiteX42" fmla="*/ 781021 w 1373303"/>
                <a:gd name="connsiteY42" fmla="*/ 1381991 h 1449230"/>
                <a:gd name="connsiteX43" fmla="*/ 718675 w 1373303"/>
                <a:gd name="connsiteY43" fmla="*/ 1392382 h 1449230"/>
                <a:gd name="connsiteX44" fmla="*/ 666721 w 1373303"/>
                <a:gd name="connsiteY44" fmla="*/ 1402773 h 1449230"/>
                <a:gd name="connsiteX45" fmla="*/ 573203 w 1373303"/>
                <a:gd name="connsiteY45" fmla="*/ 1413164 h 1449230"/>
                <a:gd name="connsiteX0" fmla="*/ 573203 w 1373303"/>
                <a:gd name="connsiteY0" fmla="*/ 1413164 h 1449230"/>
                <a:gd name="connsiteX1" fmla="*/ 510857 w 1373303"/>
                <a:gd name="connsiteY1" fmla="*/ 1423555 h 1449230"/>
                <a:gd name="connsiteX2" fmla="*/ 251085 w 1373303"/>
                <a:gd name="connsiteY2" fmla="*/ 1444336 h 1449230"/>
                <a:gd name="connsiteX3" fmla="*/ 2569 w 1373303"/>
                <a:gd name="connsiteY3" fmla="*/ 1449099 h 1449230"/>
                <a:gd name="connsiteX4" fmla="*/ 22485 w 1373303"/>
                <a:gd name="connsiteY4" fmla="*/ 1298864 h 1449230"/>
                <a:gd name="connsiteX5" fmla="*/ 126394 w 1373303"/>
                <a:gd name="connsiteY5" fmla="*/ 935182 h 1449230"/>
                <a:gd name="connsiteX6" fmla="*/ 344603 w 1373303"/>
                <a:gd name="connsiteY6" fmla="*/ 727364 h 1449230"/>
                <a:gd name="connsiteX7" fmla="*/ 498735 w 1373303"/>
                <a:gd name="connsiteY7" fmla="*/ 673028 h 1449230"/>
                <a:gd name="connsiteX8" fmla="*/ 458903 w 1373303"/>
                <a:gd name="connsiteY8" fmla="*/ 581891 h 1449230"/>
                <a:gd name="connsiteX9" fmla="*/ 458903 w 1373303"/>
                <a:gd name="connsiteY9" fmla="*/ 311727 h 1449230"/>
                <a:gd name="connsiteX10" fmla="*/ 510857 w 1373303"/>
                <a:gd name="connsiteY10" fmla="*/ 207818 h 1449230"/>
                <a:gd name="connsiteX11" fmla="*/ 552421 w 1373303"/>
                <a:gd name="connsiteY11" fmla="*/ 145473 h 1449230"/>
                <a:gd name="connsiteX12" fmla="*/ 573203 w 1373303"/>
                <a:gd name="connsiteY12" fmla="*/ 114300 h 1449230"/>
                <a:gd name="connsiteX13" fmla="*/ 604375 w 1373303"/>
                <a:gd name="connsiteY13" fmla="*/ 51955 h 1449230"/>
                <a:gd name="connsiteX14" fmla="*/ 645939 w 1373303"/>
                <a:gd name="connsiteY14" fmla="*/ 31173 h 1449230"/>
                <a:gd name="connsiteX15" fmla="*/ 708285 w 1373303"/>
                <a:gd name="connsiteY15" fmla="*/ 0 h 1449230"/>
                <a:gd name="connsiteX16" fmla="*/ 822585 w 1373303"/>
                <a:gd name="connsiteY16" fmla="*/ 10391 h 1449230"/>
                <a:gd name="connsiteX17" fmla="*/ 874539 w 1373303"/>
                <a:gd name="connsiteY17" fmla="*/ 20782 h 1449230"/>
                <a:gd name="connsiteX18" fmla="*/ 936885 w 1373303"/>
                <a:gd name="connsiteY18" fmla="*/ 83127 h 1449230"/>
                <a:gd name="connsiteX19" fmla="*/ 1009621 w 1373303"/>
                <a:gd name="connsiteY19" fmla="*/ 176646 h 1449230"/>
                <a:gd name="connsiteX20" fmla="*/ 1030403 w 1373303"/>
                <a:gd name="connsiteY20" fmla="*/ 259773 h 1449230"/>
                <a:gd name="connsiteX21" fmla="*/ 1040794 w 1373303"/>
                <a:gd name="connsiteY21" fmla="*/ 363682 h 1449230"/>
                <a:gd name="connsiteX22" fmla="*/ 1030403 w 1373303"/>
                <a:gd name="connsiteY22" fmla="*/ 529936 h 1449230"/>
                <a:gd name="connsiteX23" fmla="*/ 999230 w 1373303"/>
                <a:gd name="connsiteY23" fmla="*/ 592282 h 1449230"/>
                <a:gd name="connsiteX24" fmla="*/ 968057 w 1373303"/>
                <a:gd name="connsiteY24" fmla="*/ 654627 h 1449230"/>
                <a:gd name="connsiteX25" fmla="*/ 978448 w 1373303"/>
                <a:gd name="connsiteY25" fmla="*/ 685800 h 1449230"/>
                <a:gd name="connsiteX26" fmla="*/ 1020012 w 1373303"/>
                <a:gd name="connsiteY26" fmla="*/ 696191 h 1449230"/>
                <a:gd name="connsiteX27" fmla="*/ 1051185 w 1373303"/>
                <a:gd name="connsiteY27" fmla="*/ 706582 h 1449230"/>
                <a:gd name="connsiteX28" fmla="*/ 1144703 w 1373303"/>
                <a:gd name="connsiteY28" fmla="*/ 789709 h 1449230"/>
                <a:gd name="connsiteX29" fmla="*/ 1175875 w 1373303"/>
                <a:gd name="connsiteY29" fmla="*/ 810491 h 1449230"/>
                <a:gd name="connsiteX30" fmla="*/ 1196657 w 1373303"/>
                <a:gd name="connsiteY30" fmla="*/ 841664 h 1449230"/>
                <a:gd name="connsiteX31" fmla="*/ 1248612 w 1373303"/>
                <a:gd name="connsiteY31" fmla="*/ 904009 h 1449230"/>
                <a:gd name="connsiteX32" fmla="*/ 1269394 w 1373303"/>
                <a:gd name="connsiteY32" fmla="*/ 976746 h 1449230"/>
                <a:gd name="connsiteX33" fmla="*/ 1300566 w 1373303"/>
                <a:gd name="connsiteY33" fmla="*/ 1070264 h 1449230"/>
                <a:gd name="connsiteX34" fmla="*/ 1310957 w 1373303"/>
                <a:gd name="connsiteY34" fmla="*/ 1101436 h 1449230"/>
                <a:gd name="connsiteX35" fmla="*/ 1331739 w 1373303"/>
                <a:gd name="connsiteY35" fmla="*/ 1184564 h 1449230"/>
                <a:gd name="connsiteX36" fmla="*/ 1352521 w 1373303"/>
                <a:gd name="connsiteY36" fmla="*/ 1246909 h 1449230"/>
                <a:gd name="connsiteX37" fmla="*/ 1373303 w 1373303"/>
                <a:gd name="connsiteY37" fmla="*/ 1371600 h 1449230"/>
                <a:gd name="connsiteX38" fmla="*/ 1342130 w 1373303"/>
                <a:gd name="connsiteY38" fmla="*/ 1392382 h 1449230"/>
                <a:gd name="connsiteX39" fmla="*/ 1238221 w 1373303"/>
                <a:gd name="connsiteY39" fmla="*/ 1381991 h 1449230"/>
                <a:gd name="connsiteX40" fmla="*/ 1051185 w 1373303"/>
                <a:gd name="connsiteY40" fmla="*/ 1371600 h 1449230"/>
                <a:gd name="connsiteX41" fmla="*/ 781021 w 1373303"/>
                <a:gd name="connsiteY41" fmla="*/ 1381991 h 1449230"/>
                <a:gd name="connsiteX42" fmla="*/ 718675 w 1373303"/>
                <a:gd name="connsiteY42" fmla="*/ 1392382 h 1449230"/>
                <a:gd name="connsiteX43" fmla="*/ 666721 w 1373303"/>
                <a:gd name="connsiteY43" fmla="*/ 1402773 h 1449230"/>
                <a:gd name="connsiteX44" fmla="*/ 573203 w 1373303"/>
                <a:gd name="connsiteY44" fmla="*/ 1413164 h 1449230"/>
                <a:gd name="connsiteX0" fmla="*/ 573203 w 1373303"/>
                <a:gd name="connsiteY0" fmla="*/ 1413164 h 1449230"/>
                <a:gd name="connsiteX1" fmla="*/ 510857 w 1373303"/>
                <a:gd name="connsiteY1" fmla="*/ 1423555 h 1449230"/>
                <a:gd name="connsiteX2" fmla="*/ 251085 w 1373303"/>
                <a:gd name="connsiteY2" fmla="*/ 1444336 h 1449230"/>
                <a:gd name="connsiteX3" fmla="*/ 2569 w 1373303"/>
                <a:gd name="connsiteY3" fmla="*/ 1449099 h 1449230"/>
                <a:gd name="connsiteX4" fmla="*/ 22485 w 1373303"/>
                <a:gd name="connsiteY4" fmla="*/ 1298864 h 1449230"/>
                <a:gd name="connsiteX5" fmla="*/ 126394 w 1373303"/>
                <a:gd name="connsiteY5" fmla="*/ 935182 h 1449230"/>
                <a:gd name="connsiteX6" fmla="*/ 344603 w 1373303"/>
                <a:gd name="connsiteY6" fmla="*/ 727364 h 1449230"/>
                <a:gd name="connsiteX7" fmla="*/ 498735 w 1373303"/>
                <a:gd name="connsiteY7" fmla="*/ 673028 h 1449230"/>
                <a:gd name="connsiteX8" fmla="*/ 458903 w 1373303"/>
                <a:gd name="connsiteY8" fmla="*/ 581891 h 1449230"/>
                <a:gd name="connsiteX9" fmla="*/ 458903 w 1373303"/>
                <a:gd name="connsiteY9" fmla="*/ 311727 h 1449230"/>
                <a:gd name="connsiteX10" fmla="*/ 552421 w 1373303"/>
                <a:gd name="connsiteY10" fmla="*/ 145473 h 1449230"/>
                <a:gd name="connsiteX11" fmla="*/ 573203 w 1373303"/>
                <a:gd name="connsiteY11" fmla="*/ 114300 h 1449230"/>
                <a:gd name="connsiteX12" fmla="*/ 604375 w 1373303"/>
                <a:gd name="connsiteY12" fmla="*/ 51955 h 1449230"/>
                <a:gd name="connsiteX13" fmla="*/ 645939 w 1373303"/>
                <a:gd name="connsiteY13" fmla="*/ 31173 h 1449230"/>
                <a:gd name="connsiteX14" fmla="*/ 708285 w 1373303"/>
                <a:gd name="connsiteY14" fmla="*/ 0 h 1449230"/>
                <a:gd name="connsiteX15" fmla="*/ 822585 w 1373303"/>
                <a:gd name="connsiteY15" fmla="*/ 10391 h 1449230"/>
                <a:gd name="connsiteX16" fmla="*/ 874539 w 1373303"/>
                <a:gd name="connsiteY16" fmla="*/ 20782 h 1449230"/>
                <a:gd name="connsiteX17" fmla="*/ 936885 w 1373303"/>
                <a:gd name="connsiteY17" fmla="*/ 83127 h 1449230"/>
                <a:gd name="connsiteX18" fmla="*/ 1009621 w 1373303"/>
                <a:gd name="connsiteY18" fmla="*/ 176646 h 1449230"/>
                <a:gd name="connsiteX19" fmla="*/ 1030403 w 1373303"/>
                <a:gd name="connsiteY19" fmla="*/ 259773 h 1449230"/>
                <a:gd name="connsiteX20" fmla="*/ 1040794 w 1373303"/>
                <a:gd name="connsiteY20" fmla="*/ 363682 h 1449230"/>
                <a:gd name="connsiteX21" fmla="*/ 1030403 w 1373303"/>
                <a:gd name="connsiteY21" fmla="*/ 529936 h 1449230"/>
                <a:gd name="connsiteX22" fmla="*/ 999230 w 1373303"/>
                <a:gd name="connsiteY22" fmla="*/ 592282 h 1449230"/>
                <a:gd name="connsiteX23" fmla="*/ 968057 w 1373303"/>
                <a:gd name="connsiteY23" fmla="*/ 654627 h 1449230"/>
                <a:gd name="connsiteX24" fmla="*/ 978448 w 1373303"/>
                <a:gd name="connsiteY24" fmla="*/ 685800 h 1449230"/>
                <a:gd name="connsiteX25" fmla="*/ 1020012 w 1373303"/>
                <a:gd name="connsiteY25" fmla="*/ 696191 h 1449230"/>
                <a:gd name="connsiteX26" fmla="*/ 1051185 w 1373303"/>
                <a:gd name="connsiteY26" fmla="*/ 706582 h 1449230"/>
                <a:gd name="connsiteX27" fmla="*/ 1144703 w 1373303"/>
                <a:gd name="connsiteY27" fmla="*/ 789709 h 1449230"/>
                <a:gd name="connsiteX28" fmla="*/ 1175875 w 1373303"/>
                <a:gd name="connsiteY28" fmla="*/ 810491 h 1449230"/>
                <a:gd name="connsiteX29" fmla="*/ 1196657 w 1373303"/>
                <a:gd name="connsiteY29" fmla="*/ 841664 h 1449230"/>
                <a:gd name="connsiteX30" fmla="*/ 1248612 w 1373303"/>
                <a:gd name="connsiteY30" fmla="*/ 904009 h 1449230"/>
                <a:gd name="connsiteX31" fmla="*/ 1269394 w 1373303"/>
                <a:gd name="connsiteY31" fmla="*/ 976746 h 1449230"/>
                <a:gd name="connsiteX32" fmla="*/ 1300566 w 1373303"/>
                <a:gd name="connsiteY32" fmla="*/ 1070264 h 1449230"/>
                <a:gd name="connsiteX33" fmla="*/ 1310957 w 1373303"/>
                <a:gd name="connsiteY33" fmla="*/ 1101436 h 1449230"/>
                <a:gd name="connsiteX34" fmla="*/ 1331739 w 1373303"/>
                <a:gd name="connsiteY34" fmla="*/ 1184564 h 1449230"/>
                <a:gd name="connsiteX35" fmla="*/ 1352521 w 1373303"/>
                <a:gd name="connsiteY35" fmla="*/ 1246909 h 1449230"/>
                <a:gd name="connsiteX36" fmla="*/ 1373303 w 1373303"/>
                <a:gd name="connsiteY36" fmla="*/ 1371600 h 1449230"/>
                <a:gd name="connsiteX37" fmla="*/ 1342130 w 1373303"/>
                <a:gd name="connsiteY37" fmla="*/ 1392382 h 1449230"/>
                <a:gd name="connsiteX38" fmla="*/ 1238221 w 1373303"/>
                <a:gd name="connsiteY38" fmla="*/ 1381991 h 1449230"/>
                <a:gd name="connsiteX39" fmla="*/ 1051185 w 1373303"/>
                <a:gd name="connsiteY39" fmla="*/ 1371600 h 1449230"/>
                <a:gd name="connsiteX40" fmla="*/ 781021 w 1373303"/>
                <a:gd name="connsiteY40" fmla="*/ 1381991 h 1449230"/>
                <a:gd name="connsiteX41" fmla="*/ 718675 w 1373303"/>
                <a:gd name="connsiteY41" fmla="*/ 1392382 h 1449230"/>
                <a:gd name="connsiteX42" fmla="*/ 666721 w 1373303"/>
                <a:gd name="connsiteY42" fmla="*/ 1402773 h 1449230"/>
                <a:gd name="connsiteX43" fmla="*/ 573203 w 1373303"/>
                <a:gd name="connsiteY43" fmla="*/ 1413164 h 1449230"/>
                <a:gd name="connsiteX0" fmla="*/ 573203 w 1373303"/>
                <a:gd name="connsiteY0" fmla="*/ 1413164 h 1449230"/>
                <a:gd name="connsiteX1" fmla="*/ 510857 w 1373303"/>
                <a:gd name="connsiteY1" fmla="*/ 1423555 h 1449230"/>
                <a:gd name="connsiteX2" fmla="*/ 251085 w 1373303"/>
                <a:gd name="connsiteY2" fmla="*/ 1444336 h 1449230"/>
                <a:gd name="connsiteX3" fmla="*/ 2569 w 1373303"/>
                <a:gd name="connsiteY3" fmla="*/ 1449099 h 1449230"/>
                <a:gd name="connsiteX4" fmla="*/ 22485 w 1373303"/>
                <a:gd name="connsiteY4" fmla="*/ 1298864 h 1449230"/>
                <a:gd name="connsiteX5" fmla="*/ 126394 w 1373303"/>
                <a:gd name="connsiteY5" fmla="*/ 935182 h 1449230"/>
                <a:gd name="connsiteX6" fmla="*/ 344603 w 1373303"/>
                <a:gd name="connsiteY6" fmla="*/ 727364 h 1449230"/>
                <a:gd name="connsiteX7" fmla="*/ 498735 w 1373303"/>
                <a:gd name="connsiteY7" fmla="*/ 673028 h 1449230"/>
                <a:gd name="connsiteX8" fmla="*/ 458903 w 1373303"/>
                <a:gd name="connsiteY8" fmla="*/ 581891 h 1449230"/>
                <a:gd name="connsiteX9" fmla="*/ 458903 w 1373303"/>
                <a:gd name="connsiteY9" fmla="*/ 311727 h 1449230"/>
                <a:gd name="connsiteX10" fmla="*/ 573203 w 1373303"/>
                <a:gd name="connsiteY10" fmla="*/ 114300 h 1449230"/>
                <a:gd name="connsiteX11" fmla="*/ 604375 w 1373303"/>
                <a:gd name="connsiteY11" fmla="*/ 51955 h 1449230"/>
                <a:gd name="connsiteX12" fmla="*/ 645939 w 1373303"/>
                <a:gd name="connsiteY12" fmla="*/ 31173 h 1449230"/>
                <a:gd name="connsiteX13" fmla="*/ 708285 w 1373303"/>
                <a:gd name="connsiteY13" fmla="*/ 0 h 1449230"/>
                <a:gd name="connsiteX14" fmla="*/ 822585 w 1373303"/>
                <a:gd name="connsiteY14" fmla="*/ 10391 h 1449230"/>
                <a:gd name="connsiteX15" fmla="*/ 874539 w 1373303"/>
                <a:gd name="connsiteY15" fmla="*/ 20782 h 1449230"/>
                <a:gd name="connsiteX16" fmla="*/ 936885 w 1373303"/>
                <a:gd name="connsiteY16" fmla="*/ 83127 h 1449230"/>
                <a:gd name="connsiteX17" fmla="*/ 1009621 w 1373303"/>
                <a:gd name="connsiteY17" fmla="*/ 176646 h 1449230"/>
                <a:gd name="connsiteX18" fmla="*/ 1030403 w 1373303"/>
                <a:gd name="connsiteY18" fmla="*/ 259773 h 1449230"/>
                <a:gd name="connsiteX19" fmla="*/ 1040794 w 1373303"/>
                <a:gd name="connsiteY19" fmla="*/ 363682 h 1449230"/>
                <a:gd name="connsiteX20" fmla="*/ 1030403 w 1373303"/>
                <a:gd name="connsiteY20" fmla="*/ 529936 h 1449230"/>
                <a:gd name="connsiteX21" fmla="*/ 999230 w 1373303"/>
                <a:gd name="connsiteY21" fmla="*/ 592282 h 1449230"/>
                <a:gd name="connsiteX22" fmla="*/ 968057 w 1373303"/>
                <a:gd name="connsiteY22" fmla="*/ 654627 h 1449230"/>
                <a:gd name="connsiteX23" fmla="*/ 978448 w 1373303"/>
                <a:gd name="connsiteY23" fmla="*/ 685800 h 1449230"/>
                <a:gd name="connsiteX24" fmla="*/ 1020012 w 1373303"/>
                <a:gd name="connsiteY24" fmla="*/ 696191 h 1449230"/>
                <a:gd name="connsiteX25" fmla="*/ 1051185 w 1373303"/>
                <a:gd name="connsiteY25" fmla="*/ 706582 h 1449230"/>
                <a:gd name="connsiteX26" fmla="*/ 1144703 w 1373303"/>
                <a:gd name="connsiteY26" fmla="*/ 789709 h 1449230"/>
                <a:gd name="connsiteX27" fmla="*/ 1175875 w 1373303"/>
                <a:gd name="connsiteY27" fmla="*/ 810491 h 1449230"/>
                <a:gd name="connsiteX28" fmla="*/ 1196657 w 1373303"/>
                <a:gd name="connsiteY28" fmla="*/ 841664 h 1449230"/>
                <a:gd name="connsiteX29" fmla="*/ 1248612 w 1373303"/>
                <a:gd name="connsiteY29" fmla="*/ 904009 h 1449230"/>
                <a:gd name="connsiteX30" fmla="*/ 1269394 w 1373303"/>
                <a:gd name="connsiteY30" fmla="*/ 976746 h 1449230"/>
                <a:gd name="connsiteX31" fmla="*/ 1300566 w 1373303"/>
                <a:gd name="connsiteY31" fmla="*/ 1070264 h 1449230"/>
                <a:gd name="connsiteX32" fmla="*/ 1310957 w 1373303"/>
                <a:gd name="connsiteY32" fmla="*/ 1101436 h 1449230"/>
                <a:gd name="connsiteX33" fmla="*/ 1331739 w 1373303"/>
                <a:gd name="connsiteY33" fmla="*/ 1184564 h 1449230"/>
                <a:gd name="connsiteX34" fmla="*/ 1352521 w 1373303"/>
                <a:gd name="connsiteY34" fmla="*/ 1246909 h 1449230"/>
                <a:gd name="connsiteX35" fmla="*/ 1373303 w 1373303"/>
                <a:gd name="connsiteY35" fmla="*/ 1371600 h 1449230"/>
                <a:gd name="connsiteX36" fmla="*/ 1342130 w 1373303"/>
                <a:gd name="connsiteY36" fmla="*/ 1392382 h 1449230"/>
                <a:gd name="connsiteX37" fmla="*/ 1238221 w 1373303"/>
                <a:gd name="connsiteY37" fmla="*/ 1381991 h 1449230"/>
                <a:gd name="connsiteX38" fmla="*/ 1051185 w 1373303"/>
                <a:gd name="connsiteY38" fmla="*/ 1371600 h 1449230"/>
                <a:gd name="connsiteX39" fmla="*/ 781021 w 1373303"/>
                <a:gd name="connsiteY39" fmla="*/ 1381991 h 1449230"/>
                <a:gd name="connsiteX40" fmla="*/ 718675 w 1373303"/>
                <a:gd name="connsiteY40" fmla="*/ 1392382 h 1449230"/>
                <a:gd name="connsiteX41" fmla="*/ 666721 w 1373303"/>
                <a:gd name="connsiteY41" fmla="*/ 1402773 h 1449230"/>
                <a:gd name="connsiteX42" fmla="*/ 573203 w 1373303"/>
                <a:gd name="connsiteY42" fmla="*/ 1413164 h 1449230"/>
                <a:gd name="connsiteX0" fmla="*/ 573203 w 1373303"/>
                <a:gd name="connsiteY0" fmla="*/ 1413164 h 1449230"/>
                <a:gd name="connsiteX1" fmla="*/ 510857 w 1373303"/>
                <a:gd name="connsiteY1" fmla="*/ 1423555 h 1449230"/>
                <a:gd name="connsiteX2" fmla="*/ 251085 w 1373303"/>
                <a:gd name="connsiteY2" fmla="*/ 1444336 h 1449230"/>
                <a:gd name="connsiteX3" fmla="*/ 2569 w 1373303"/>
                <a:gd name="connsiteY3" fmla="*/ 1449099 h 1449230"/>
                <a:gd name="connsiteX4" fmla="*/ 22485 w 1373303"/>
                <a:gd name="connsiteY4" fmla="*/ 1298864 h 1449230"/>
                <a:gd name="connsiteX5" fmla="*/ 126394 w 1373303"/>
                <a:gd name="connsiteY5" fmla="*/ 935182 h 1449230"/>
                <a:gd name="connsiteX6" fmla="*/ 344603 w 1373303"/>
                <a:gd name="connsiteY6" fmla="*/ 727364 h 1449230"/>
                <a:gd name="connsiteX7" fmla="*/ 498735 w 1373303"/>
                <a:gd name="connsiteY7" fmla="*/ 673028 h 1449230"/>
                <a:gd name="connsiteX8" fmla="*/ 458903 w 1373303"/>
                <a:gd name="connsiteY8" fmla="*/ 581891 h 1449230"/>
                <a:gd name="connsiteX9" fmla="*/ 458903 w 1373303"/>
                <a:gd name="connsiteY9" fmla="*/ 311727 h 1449230"/>
                <a:gd name="connsiteX10" fmla="*/ 604375 w 1373303"/>
                <a:gd name="connsiteY10" fmla="*/ 51955 h 1449230"/>
                <a:gd name="connsiteX11" fmla="*/ 645939 w 1373303"/>
                <a:gd name="connsiteY11" fmla="*/ 31173 h 1449230"/>
                <a:gd name="connsiteX12" fmla="*/ 708285 w 1373303"/>
                <a:gd name="connsiteY12" fmla="*/ 0 h 1449230"/>
                <a:gd name="connsiteX13" fmla="*/ 822585 w 1373303"/>
                <a:gd name="connsiteY13" fmla="*/ 10391 h 1449230"/>
                <a:gd name="connsiteX14" fmla="*/ 874539 w 1373303"/>
                <a:gd name="connsiteY14" fmla="*/ 20782 h 1449230"/>
                <a:gd name="connsiteX15" fmla="*/ 936885 w 1373303"/>
                <a:gd name="connsiteY15" fmla="*/ 83127 h 1449230"/>
                <a:gd name="connsiteX16" fmla="*/ 1009621 w 1373303"/>
                <a:gd name="connsiteY16" fmla="*/ 176646 h 1449230"/>
                <a:gd name="connsiteX17" fmla="*/ 1030403 w 1373303"/>
                <a:gd name="connsiteY17" fmla="*/ 259773 h 1449230"/>
                <a:gd name="connsiteX18" fmla="*/ 1040794 w 1373303"/>
                <a:gd name="connsiteY18" fmla="*/ 363682 h 1449230"/>
                <a:gd name="connsiteX19" fmla="*/ 1030403 w 1373303"/>
                <a:gd name="connsiteY19" fmla="*/ 529936 h 1449230"/>
                <a:gd name="connsiteX20" fmla="*/ 999230 w 1373303"/>
                <a:gd name="connsiteY20" fmla="*/ 592282 h 1449230"/>
                <a:gd name="connsiteX21" fmla="*/ 968057 w 1373303"/>
                <a:gd name="connsiteY21" fmla="*/ 654627 h 1449230"/>
                <a:gd name="connsiteX22" fmla="*/ 978448 w 1373303"/>
                <a:gd name="connsiteY22" fmla="*/ 685800 h 1449230"/>
                <a:gd name="connsiteX23" fmla="*/ 1020012 w 1373303"/>
                <a:gd name="connsiteY23" fmla="*/ 696191 h 1449230"/>
                <a:gd name="connsiteX24" fmla="*/ 1051185 w 1373303"/>
                <a:gd name="connsiteY24" fmla="*/ 706582 h 1449230"/>
                <a:gd name="connsiteX25" fmla="*/ 1144703 w 1373303"/>
                <a:gd name="connsiteY25" fmla="*/ 789709 h 1449230"/>
                <a:gd name="connsiteX26" fmla="*/ 1175875 w 1373303"/>
                <a:gd name="connsiteY26" fmla="*/ 810491 h 1449230"/>
                <a:gd name="connsiteX27" fmla="*/ 1196657 w 1373303"/>
                <a:gd name="connsiteY27" fmla="*/ 841664 h 1449230"/>
                <a:gd name="connsiteX28" fmla="*/ 1248612 w 1373303"/>
                <a:gd name="connsiteY28" fmla="*/ 904009 h 1449230"/>
                <a:gd name="connsiteX29" fmla="*/ 1269394 w 1373303"/>
                <a:gd name="connsiteY29" fmla="*/ 976746 h 1449230"/>
                <a:gd name="connsiteX30" fmla="*/ 1300566 w 1373303"/>
                <a:gd name="connsiteY30" fmla="*/ 1070264 h 1449230"/>
                <a:gd name="connsiteX31" fmla="*/ 1310957 w 1373303"/>
                <a:gd name="connsiteY31" fmla="*/ 1101436 h 1449230"/>
                <a:gd name="connsiteX32" fmla="*/ 1331739 w 1373303"/>
                <a:gd name="connsiteY32" fmla="*/ 1184564 h 1449230"/>
                <a:gd name="connsiteX33" fmla="*/ 1352521 w 1373303"/>
                <a:gd name="connsiteY33" fmla="*/ 1246909 h 1449230"/>
                <a:gd name="connsiteX34" fmla="*/ 1373303 w 1373303"/>
                <a:gd name="connsiteY34" fmla="*/ 1371600 h 1449230"/>
                <a:gd name="connsiteX35" fmla="*/ 1342130 w 1373303"/>
                <a:gd name="connsiteY35" fmla="*/ 1392382 h 1449230"/>
                <a:gd name="connsiteX36" fmla="*/ 1238221 w 1373303"/>
                <a:gd name="connsiteY36" fmla="*/ 1381991 h 1449230"/>
                <a:gd name="connsiteX37" fmla="*/ 1051185 w 1373303"/>
                <a:gd name="connsiteY37" fmla="*/ 1371600 h 1449230"/>
                <a:gd name="connsiteX38" fmla="*/ 781021 w 1373303"/>
                <a:gd name="connsiteY38" fmla="*/ 1381991 h 1449230"/>
                <a:gd name="connsiteX39" fmla="*/ 718675 w 1373303"/>
                <a:gd name="connsiteY39" fmla="*/ 1392382 h 1449230"/>
                <a:gd name="connsiteX40" fmla="*/ 666721 w 1373303"/>
                <a:gd name="connsiteY40" fmla="*/ 1402773 h 1449230"/>
                <a:gd name="connsiteX41" fmla="*/ 573203 w 1373303"/>
                <a:gd name="connsiteY41" fmla="*/ 1413164 h 1449230"/>
                <a:gd name="connsiteX0" fmla="*/ 573203 w 1373303"/>
                <a:gd name="connsiteY0" fmla="*/ 1413164 h 1449230"/>
                <a:gd name="connsiteX1" fmla="*/ 510857 w 1373303"/>
                <a:gd name="connsiteY1" fmla="*/ 1423555 h 1449230"/>
                <a:gd name="connsiteX2" fmla="*/ 251085 w 1373303"/>
                <a:gd name="connsiteY2" fmla="*/ 1444336 h 1449230"/>
                <a:gd name="connsiteX3" fmla="*/ 2569 w 1373303"/>
                <a:gd name="connsiteY3" fmla="*/ 1449099 h 1449230"/>
                <a:gd name="connsiteX4" fmla="*/ 22485 w 1373303"/>
                <a:gd name="connsiteY4" fmla="*/ 1298864 h 1449230"/>
                <a:gd name="connsiteX5" fmla="*/ 126394 w 1373303"/>
                <a:gd name="connsiteY5" fmla="*/ 935182 h 1449230"/>
                <a:gd name="connsiteX6" fmla="*/ 344603 w 1373303"/>
                <a:gd name="connsiteY6" fmla="*/ 727364 h 1449230"/>
                <a:gd name="connsiteX7" fmla="*/ 498735 w 1373303"/>
                <a:gd name="connsiteY7" fmla="*/ 673028 h 1449230"/>
                <a:gd name="connsiteX8" fmla="*/ 458903 w 1373303"/>
                <a:gd name="connsiteY8" fmla="*/ 581891 h 1449230"/>
                <a:gd name="connsiteX9" fmla="*/ 458903 w 1373303"/>
                <a:gd name="connsiteY9" fmla="*/ 311727 h 1449230"/>
                <a:gd name="connsiteX10" fmla="*/ 645939 w 1373303"/>
                <a:gd name="connsiteY10" fmla="*/ 31173 h 1449230"/>
                <a:gd name="connsiteX11" fmla="*/ 708285 w 1373303"/>
                <a:gd name="connsiteY11" fmla="*/ 0 h 1449230"/>
                <a:gd name="connsiteX12" fmla="*/ 822585 w 1373303"/>
                <a:gd name="connsiteY12" fmla="*/ 10391 h 1449230"/>
                <a:gd name="connsiteX13" fmla="*/ 874539 w 1373303"/>
                <a:gd name="connsiteY13" fmla="*/ 20782 h 1449230"/>
                <a:gd name="connsiteX14" fmla="*/ 936885 w 1373303"/>
                <a:gd name="connsiteY14" fmla="*/ 83127 h 1449230"/>
                <a:gd name="connsiteX15" fmla="*/ 1009621 w 1373303"/>
                <a:gd name="connsiteY15" fmla="*/ 176646 h 1449230"/>
                <a:gd name="connsiteX16" fmla="*/ 1030403 w 1373303"/>
                <a:gd name="connsiteY16" fmla="*/ 259773 h 1449230"/>
                <a:gd name="connsiteX17" fmla="*/ 1040794 w 1373303"/>
                <a:gd name="connsiteY17" fmla="*/ 363682 h 1449230"/>
                <a:gd name="connsiteX18" fmla="*/ 1030403 w 1373303"/>
                <a:gd name="connsiteY18" fmla="*/ 529936 h 1449230"/>
                <a:gd name="connsiteX19" fmla="*/ 999230 w 1373303"/>
                <a:gd name="connsiteY19" fmla="*/ 592282 h 1449230"/>
                <a:gd name="connsiteX20" fmla="*/ 968057 w 1373303"/>
                <a:gd name="connsiteY20" fmla="*/ 654627 h 1449230"/>
                <a:gd name="connsiteX21" fmla="*/ 978448 w 1373303"/>
                <a:gd name="connsiteY21" fmla="*/ 685800 h 1449230"/>
                <a:gd name="connsiteX22" fmla="*/ 1020012 w 1373303"/>
                <a:gd name="connsiteY22" fmla="*/ 696191 h 1449230"/>
                <a:gd name="connsiteX23" fmla="*/ 1051185 w 1373303"/>
                <a:gd name="connsiteY23" fmla="*/ 706582 h 1449230"/>
                <a:gd name="connsiteX24" fmla="*/ 1144703 w 1373303"/>
                <a:gd name="connsiteY24" fmla="*/ 789709 h 1449230"/>
                <a:gd name="connsiteX25" fmla="*/ 1175875 w 1373303"/>
                <a:gd name="connsiteY25" fmla="*/ 810491 h 1449230"/>
                <a:gd name="connsiteX26" fmla="*/ 1196657 w 1373303"/>
                <a:gd name="connsiteY26" fmla="*/ 841664 h 1449230"/>
                <a:gd name="connsiteX27" fmla="*/ 1248612 w 1373303"/>
                <a:gd name="connsiteY27" fmla="*/ 904009 h 1449230"/>
                <a:gd name="connsiteX28" fmla="*/ 1269394 w 1373303"/>
                <a:gd name="connsiteY28" fmla="*/ 976746 h 1449230"/>
                <a:gd name="connsiteX29" fmla="*/ 1300566 w 1373303"/>
                <a:gd name="connsiteY29" fmla="*/ 1070264 h 1449230"/>
                <a:gd name="connsiteX30" fmla="*/ 1310957 w 1373303"/>
                <a:gd name="connsiteY30" fmla="*/ 1101436 h 1449230"/>
                <a:gd name="connsiteX31" fmla="*/ 1331739 w 1373303"/>
                <a:gd name="connsiteY31" fmla="*/ 1184564 h 1449230"/>
                <a:gd name="connsiteX32" fmla="*/ 1352521 w 1373303"/>
                <a:gd name="connsiteY32" fmla="*/ 1246909 h 1449230"/>
                <a:gd name="connsiteX33" fmla="*/ 1373303 w 1373303"/>
                <a:gd name="connsiteY33" fmla="*/ 1371600 h 1449230"/>
                <a:gd name="connsiteX34" fmla="*/ 1342130 w 1373303"/>
                <a:gd name="connsiteY34" fmla="*/ 1392382 h 1449230"/>
                <a:gd name="connsiteX35" fmla="*/ 1238221 w 1373303"/>
                <a:gd name="connsiteY35" fmla="*/ 1381991 h 1449230"/>
                <a:gd name="connsiteX36" fmla="*/ 1051185 w 1373303"/>
                <a:gd name="connsiteY36" fmla="*/ 1371600 h 1449230"/>
                <a:gd name="connsiteX37" fmla="*/ 781021 w 1373303"/>
                <a:gd name="connsiteY37" fmla="*/ 1381991 h 1449230"/>
                <a:gd name="connsiteX38" fmla="*/ 718675 w 1373303"/>
                <a:gd name="connsiteY38" fmla="*/ 1392382 h 1449230"/>
                <a:gd name="connsiteX39" fmla="*/ 666721 w 1373303"/>
                <a:gd name="connsiteY39" fmla="*/ 1402773 h 1449230"/>
                <a:gd name="connsiteX40" fmla="*/ 573203 w 1373303"/>
                <a:gd name="connsiteY40" fmla="*/ 1413164 h 1449230"/>
                <a:gd name="connsiteX0" fmla="*/ 573203 w 1373303"/>
                <a:gd name="connsiteY0" fmla="*/ 1413164 h 1449230"/>
                <a:gd name="connsiteX1" fmla="*/ 510857 w 1373303"/>
                <a:gd name="connsiteY1" fmla="*/ 1423555 h 1449230"/>
                <a:gd name="connsiteX2" fmla="*/ 251085 w 1373303"/>
                <a:gd name="connsiteY2" fmla="*/ 1444336 h 1449230"/>
                <a:gd name="connsiteX3" fmla="*/ 2569 w 1373303"/>
                <a:gd name="connsiteY3" fmla="*/ 1449099 h 1449230"/>
                <a:gd name="connsiteX4" fmla="*/ 22485 w 1373303"/>
                <a:gd name="connsiteY4" fmla="*/ 1298864 h 1449230"/>
                <a:gd name="connsiteX5" fmla="*/ 126394 w 1373303"/>
                <a:gd name="connsiteY5" fmla="*/ 935182 h 1449230"/>
                <a:gd name="connsiteX6" fmla="*/ 344603 w 1373303"/>
                <a:gd name="connsiteY6" fmla="*/ 727364 h 1449230"/>
                <a:gd name="connsiteX7" fmla="*/ 498735 w 1373303"/>
                <a:gd name="connsiteY7" fmla="*/ 673028 h 1449230"/>
                <a:gd name="connsiteX8" fmla="*/ 458903 w 1373303"/>
                <a:gd name="connsiteY8" fmla="*/ 581891 h 1449230"/>
                <a:gd name="connsiteX9" fmla="*/ 458903 w 1373303"/>
                <a:gd name="connsiteY9" fmla="*/ 311727 h 1449230"/>
                <a:gd name="connsiteX10" fmla="*/ 708285 w 1373303"/>
                <a:gd name="connsiteY10" fmla="*/ 0 h 1449230"/>
                <a:gd name="connsiteX11" fmla="*/ 822585 w 1373303"/>
                <a:gd name="connsiteY11" fmla="*/ 10391 h 1449230"/>
                <a:gd name="connsiteX12" fmla="*/ 874539 w 1373303"/>
                <a:gd name="connsiteY12" fmla="*/ 20782 h 1449230"/>
                <a:gd name="connsiteX13" fmla="*/ 936885 w 1373303"/>
                <a:gd name="connsiteY13" fmla="*/ 83127 h 1449230"/>
                <a:gd name="connsiteX14" fmla="*/ 1009621 w 1373303"/>
                <a:gd name="connsiteY14" fmla="*/ 176646 h 1449230"/>
                <a:gd name="connsiteX15" fmla="*/ 1030403 w 1373303"/>
                <a:gd name="connsiteY15" fmla="*/ 259773 h 1449230"/>
                <a:gd name="connsiteX16" fmla="*/ 1040794 w 1373303"/>
                <a:gd name="connsiteY16" fmla="*/ 363682 h 1449230"/>
                <a:gd name="connsiteX17" fmla="*/ 1030403 w 1373303"/>
                <a:gd name="connsiteY17" fmla="*/ 529936 h 1449230"/>
                <a:gd name="connsiteX18" fmla="*/ 999230 w 1373303"/>
                <a:gd name="connsiteY18" fmla="*/ 592282 h 1449230"/>
                <a:gd name="connsiteX19" fmla="*/ 968057 w 1373303"/>
                <a:gd name="connsiteY19" fmla="*/ 654627 h 1449230"/>
                <a:gd name="connsiteX20" fmla="*/ 978448 w 1373303"/>
                <a:gd name="connsiteY20" fmla="*/ 685800 h 1449230"/>
                <a:gd name="connsiteX21" fmla="*/ 1020012 w 1373303"/>
                <a:gd name="connsiteY21" fmla="*/ 696191 h 1449230"/>
                <a:gd name="connsiteX22" fmla="*/ 1051185 w 1373303"/>
                <a:gd name="connsiteY22" fmla="*/ 706582 h 1449230"/>
                <a:gd name="connsiteX23" fmla="*/ 1144703 w 1373303"/>
                <a:gd name="connsiteY23" fmla="*/ 789709 h 1449230"/>
                <a:gd name="connsiteX24" fmla="*/ 1175875 w 1373303"/>
                <a:gd name="connsiteY24" fmla="*/ 810491 h 1449230"/>
                <a:gd name="connsiteX25" fmla="*/ 1196657 w 1373303"/>
                <a:gd name="connsiteY25" fmla="*/ 841664 h 1449230"/>
                <a:gd name="connsiteX26" fmla="*/ 1248612 w 1373303"/>
                <a:gd name="connsiteY26" fmla="*/ 904009 h 1449230"/>
                <a:gd name="connsiteX27" fmla="*/ 1269394 w 1373303"/>
                <a:gd name="connsiteY27" fmla="*/ 976746 h 1449230"/>
                <a:gd name="connsiteX28" fmla="*/ 1300566 w 1373303"/>
                <a:gd name="connsiteY28" fmla="*/ 1070264 h 1449230"/>
                <a:gd name="connsiteX29" fmla="*/ 1310957 w 1373303"/>
                <a:gd name="connsiteY29" fmla="*/ 1101436 h 1449230"/>
                <a:gd name="connsiteX30" fmla="*/ 1331739 w 1373303"/>
                <a:gd name="connsiteY30" fmla="*/ 1184564 h 1449230"/>
                <a:gd name="connsiteX31" fmla="*/ 1352521 w 1373303"/>
                <a:gd name="connsiteY31" fmla="*/ 1246909 h 1449230"/>
                <a:gd name="connsiteX32" fmla="*/ 1373303 w 1373303"/>
                <a:gd name="connsiteY32" fmla="*/ 1371600 h 1449230"/>
                <a:gd name="connsiteX33" fmla="*/ 1342130 w 1373303"/>
                <a:gd name="connsiteY33" fmla="*/ 1392382 h 1449230"/>
                <a:gd name="connsiteX34" fmla="*/ 1238221 w 1373303"/>
                <a:gd name="connsiteY34" fmla="*/ 1381991 h 1449230"/>
                <a:gd name="connsiteX35" fmla="*/ 1051185 w 1373303"/>
                <a:gd name="connsiteY35" fmla="*/ 1371600 h 1449230"/>
                <a:gd name="connsiteX36" fmla="*/ 781021 w 1373303"/>
                <a:gd name="connsiteY36" fmla="*/ 1381991 h 1449230"/>
                <a:gd name="connsiteX37" fmla="*/ 718675 w 1373303"/>
                <a:gd name="connsiteY37" fmla="*/ 1392382 h 1449230"/>
                <a:gd name="connsiteX38" fmla="*/ 666721 w 1373303"/>
                <a:gd name="connsiteY38" fmla="*/ 1402773 h 1449230"/>
                <a:gd name="connsiteX39" fmla="*/ 573203 w 1373303"/>
                <a:gd name="connsiteY39" fmla="*/ 1413164 h 1449230"/>
                <a:gd name="connsiteX0" fmla="*/ 573203 w 1373303"/>
                <a:gd name="connsiteY0" fmla="*/ 1405383 h 1441449"/>
                <a:gd name="connsiteX1" fmla="*/ 510857 w 1373303"/>
                <a:gd name="connsiteY1" fmla="*/ 1415774 h 1441449"/>
                <a:gd name="connsiteX2" fmla="*/ 251085 w 1373303"/>
                <a:gd name="connsiteY2" fmla="*/ 1436555 h 1441449"/>
                <a:gd name="connsiteX3" fmla="*/ 2569 w 1373303"/>
                <a:gd name="connsiteY3" fmla="*/ 1441318 h 1441449"/>
                <a:gd name="connsiteX4" fmla="*/ 22485 w 1373303"/>
                <a:gd name="connsiteY4" fmla="*/ 1291083 h 1441449"/>
                <a:gd name="connsiteX5" fmla="*/ 126394 w 1373303"/>
                <a:gd name="connsiteY5" fmla="*/ 927401 h 1441449"/>
                <a:gd name="connsiteX6" fmla="*/ 344603 w 1373303"/>
                <a:gd name="connsiteY6" fmla="*/ 719583 h 1441449"/>
                <a:gd name="connsiteX7" fmla="*/ 498735 w 1373303"/>
                <a:gd name="connsiteY7" fmla="*/ 665247 h 1441449"/>
                <a:gd name="connsiteX8" fmla="*/ 458903 w 1373303"/>
                <a:gd name="connsiteY8" fmla="*/ 574110 h 1441449"/>
                <a:gd name="connsiteX9" fmla="*/ 458903 w 1373303"/>
                <a:gd name="connsiteY9" fmla="*/ 303946 h 1441449"/>
                <a:gd name="connsiteX10" fmla="*/ 605892 w 1373303"/>
                <a:gd name="connsiteY10" fmla="*/ 54132 h 1441449"/>
                <a:gd name="connsiteX11" fmla="*/ 822585 w 1373303"/>
                <a:gd name="connsiteY11" fmla="*/ 2610 h 1441449"/>
                <a:gd name="connsiteX12" fmla="*/ 874539 w 1373303"/>
                <a:gd name="connsiteY12" fmla="*/ 13001 h 1441449"/>
                <a:gd name="connsiteX13" fmla="*/ 936885 w 1373303"/>
                <a:gd name="connsiteY13" fmla="*/ 75346 h 1441449"/>
                <a:gd name="connsiteX14" fmla="*/ 1009621 w 1373303"/>
                <a:gd name="connsiteY14" fmla="*/ 168865 h 1441449"/>
                <a:gd name="connsiteX15" fmla="*/ 1030403 w 1373303"/>
                <a:gd name="connsiteY15" fmla="*/ 251992 h 1441449"/>
                <a:gd name="connsiteX16" fmla="*/ 1040794 w 1373303"/>
                <a:gd name="connsiteY16" fmla="*/ 355901 h 1441449"/>
                <a:gd name="connsiteX17" fmla="*/ 1030403 w 1373303"/>
                <a:gd name="connsiteY17" fmla="*/ 522155 h 1441449"/>
                <a:gd name="connsiteX18" fmla="*/ 999230 w 1373303"/>
                <a:gd name="connsiteY18" fmla="*/ 584501 h 1441449"/>
                <a:gd name="connsiteX19" fmla="*/ 968057 w 1373303"/>
                <a:gd name="connsiteY19" fmla="*/ 646846 h 1441449"/>
                <a:gd name="connsiteX20" fmla="*/ 978448 w 1373303"/>
                <a:gd name="connsiteY20" fmla="*/ 678019 h 1441449"/>
                <a:gd name="connsiteX21" fmla="*/ 1020012 w 1373303"/>
                <a:gd name="connsiteY21" fmla="*/ 688410 h 1441449"/>
                <a:gd name="connsiteX22" fmla="*/ 1051185 w 1373303"/>
                <a:gd name="connsiteY22" fmla="*/ 698801 h 1441449"/>
                <a:gd name="connsiteX23" fmla="*/ 1144703 w 1373303"/>
                <a:gd name="connsiteY23" fmla="*/ 781928 h 1441449"/>
                <a:gd name="connsiteX24" fmla="*/ 1175875 w 1373303"/>
                <a:gd name="connsiteY24" fmla="*/ 802710 h 1441449"/>
                <a:gd name="connsiteX25" fmla="*/ 1196657 w 1373303"/>
                <a:gd name="connsiteY25" fmla="*/ 833883 h 1441449"/>
                <a:gd name="connsiteX26" fmla="*/ 1248612 w 1373303"/>
                <a:gd name="connsiteY26" fmla="*/ 896228 h 1441449"/>
                <a:gd name="connsiteX27" fmla="*/ 1269394 w 1373303"/>
                <a:gd name="connsiteY27" fmla="*/ 968965 h 1441449"/>
                <a:gd name="connsiteX28" fmla="*/ 1300566 w 1373303"/>
                <a:gd name="connsiteY28" fmla="*/ 1062483 h 1441449"/>
                <a:gd name="connsiteX29" fmla="*/ 1310957 w 1373303"/>
                <a:gd name="connsiteY29" fmla="*/ 1093655 h 1441449"/>
                <a:gd name="connsiteX30" fmla="*/ 1331739 w 1373303"/>
                <a:gd name="connsiteY30" fmla="*/ 1176783 h 1441449"/>
                <a:gd name="connsiteX31" fmla="*/ 1352521 w 1373303"/>
                <a:gd name="connsiteY31" fmla="*/ 1239128 h 1441449"/>
                <a:gd name="connsiteX32" fmla="*/ 1373303 w 1373303"/>
                <a:gd name="connsiteY32" fmla="*/ 1363819 h 1441449"/>
                <a:gd name="connsiteX33" fmla="*/ 1342130 w 1373303"/>
                <a:gd name="connsiteY33" fmla="*/ 1384601 h 1441449"/>
                <a:gd name="connsiteX34" fmla="*/ 1238221 w 1373303"/>
                <a:gd name="connsiteY34" fmla="*/ 1374210 h 1441449"/>
                <a:gd name="connsiteX35" fmla="*/ 1051185 w 1373303"/>
                <a:gd name="connsiteY35" fmla="*/ 1363819 h 1441449"/>
                <a:gd name="connsiteX36" fmla="*/ 781021 w 1373303"/>
                <a:gd name="connsiteY36" fmla="*/ 1374210 h 1441449"/>
                <a:gd name="connsiteX37" fmla="*/ 718675 w 1373303"/>
                <a:gd name="connsiteY37" fmla="*/ 1384601 h 1441449"/>
                <a:gd name="connsiteX38" fmla="*/ 666721 w 1373303"/>
                <a:gd name="connsiteY38" fmla="*/ 1394992 h 1441449"/>
                <a:gd name="connsiteX39" fmla="*/ 573203 w 1373303"/>
                <a:gd name="connsiteY39" fmla="*/ 1405383 h 1441449"/>
                <a:gd name="connsiteX0" fmla="*/ 573203 w 1373303"/>
                <a:gd name="connsiteY0" fmla="*/ 1404206 h 1440272"/>
                <a:gd name="connsiteX1" fmla="*/ 510857 w 1373303"/>
                <a:gd name="connsiteY1" fmla="*/ 1414597 h 1440272"/>
                <a:gd name="connsiteX2" fmla="*/ 251085 w 1373303"/>
                <a:gd name="connsiteY2" fmla="*/ 1435378 h 1440272"/>
                <a:gd name="connsiteX3" fmla="*/ 2569 w 1373303"/>
                <a:gd name="connsiteY3" fmla="*/ 1440141 h 1440272"/>
                <a:gd name="connsiteX4" fmla="*/ 22485 w 1373303"/>
                <a:gd name="connsiteY4" fmla="*/ 1289906 h 1440272"/>
                <a:gd name="connsiteX5" fmla="*/ 126394 w 1373303"/>
                <a:gd name="connsiteY5" fmla="*/ 926224 h 1440272"/>
                <a:gd name="connsiteX6" fmla="*/ 344603 w 1373303"/>
                <a:gd name="connsiteY6" fmla="*/ 718406 h 1440272"/>
                <a:gd name="connsiteX7" fmla="*/ 498735 w 1373303"/>
                <a:gd name="connsiteY7" fmla="*/ 664070 h 1440272"/>
                <a:gd name="connsiteX8" fmla="*/ 458903 w 1373303"/>
                <a:gd name="connsiteY8" fmla="*/ 572933 h 1440272"/>
                <a:gd name="connsiteX9" fmla="*/ 458903 w 1373303"/>
                <a:gd name="connsiteY9" fmla="*/ 302769 h 1440272"/>
                <a:gd name="connsiteX10" fmla="*/ 608274 w 1373303"/>
                <a:gd name="connsiteY10" fmla="*/ 36286 h 1440272"/>
                <a:gd name="connsiteX11" fmla="*/ 822585 w 1373303"/>
                <a:gd name="connsiteY11" fmla="*/ 1433 h 1440272"/>
                <a:gd name="connsiteX12" fmla="*/ 874539 w 1373303"/>
                <a:gd name="connsiteY12" fmla="*/ 11824 h 1440272"/>
                <a:gd name="connsiteX13" fmla="*/ 936885 w 1373303"/>
                <a:gd name="connsiteY13" fmla="*/ 74169 h 1440272"/>
                <a:gd name="connsiteX14" fmla="*/ 1009621 w 1373303"/>
                <a:gd name="connsiteY14" fmla="*/ 167688 h 1440272"/>
                <a:gd name="connsiteX15" fmla="*/ 1030403 w 1373303"/>
                <a:gd name="connsiteY15" fmla="*/ 250815 h 1440272"/>
                <a:gd name="connsiteX16" fmla="*/ 1040794 w 1373303"/>
                <a:gd name="connsiteY16" fmla="*/ 354724 h 1440272"/>
                <a:gd name="connsiteX17" fmla="*/ 1030403 w 1373303"/>
                <a:gd name="connsiteY17" fmla="*/ 520978 h 1440272"/>
                <a:gd name="connsiteX18" fmla="*/ 999230 w 1373303"/>
                <a:gd name="connsiteY18" fmla="*/ 583324 h 1440272"/>
                <a:gd name="connsiteX19" fmla="*/ 968057 w 1373303"/>
                <a:gd name="connsiteY19" fmla="*/ 645669 h 1440272"/>
                <a:gd name="connsiteX20" fmla="*/ 978448 w 1373303"/>
                <a:gd name="connsiteY20" fmla="*/ 676842 h 1440272"/>
                <a:gd name="connsiteX21" fmla="*/ 1020012 w 1373303"/>
                <a:gd name="connsiteY21" fmla="*/ 687233 h 1440272"/>
                <a:gd name="connsiteX22" fmla="*/ 1051185 w 1373303"/>
                <a:gd name="connsiteY22" fmla="*/ 697624 h 1440272"/>
                <a:gd name="connsiteX23" fmla="*/ 1144703 w 1373303"/>
                <a:gd name="connsiteY23" fmla="*/ 780751 h 1440272"/>
                <a:gd name="connsiteX24" fmla="*/ 1175875 w 1373303"/>
                <a:gd name="connsiteY24" fmla="*/ 801533 h 1440272"/>
                <a:gd name="connsiteX25" fmla="*/ 1196657 w 1373303"/>
                <a:gd name="connsiteY25" fmla="*/ 832706 h 1440272"/>
                <a:gd name="connsiteX26" fmla="*/ 1248612 w 1373303"/>
                <a:gd name="connsiteY26" fmla="*/ 895051 h 1440272"/>
                <a:gd name="connsiteX27" fmla="*/ 1269394 w 1373303"/>
                <a:gd name="connsiteY27" fmla="*/ 967788 h 1440272"/>
                <a:gd name="connsiteX28" fmla="*/ 1300566 w 1373303"/>
                <a:gd name="connsiteY28" fmla="*/ 1061306 h 1440272"/>
                <a:gd name="connsiteX29" fmla="*/ 1310957 w 1373303"/>
                <a:gd name="connsiteY29" fmla="*/ 1092478 h 1440272"/>
                <a:gd name="connsiteX30" fmla="*/ 1331739 w 1373303"/>
                <a:gd name="connsiteY30" fmla="*/ 1175606 h 1440272"/>
                <a:gd name="connsiteX31" fmla="*/ 1352521 w 1373303"/>
                <a:gd name="connsiteY31" fmla="*/ 1237951 h 1440272"/>
                <a:gd name="connsiteX32" fmla="*/ 1373303 w 1373303"/>
                <a:gd name="connsiteY32" fmla="*/ 1362642 h 1440272"/>
                <a:gd name="connsiteX33" fmla="*/ 1342130 w 1373303"/>
                <a:gd name="connsiteY33" fmla="*/ 1383424 h 1440272"/>
                <a:gd name="connsiteX34" fmla="*/ 1238221 w 1373303"/>
                <a:gd name="connsiteY34" fmla="*/ 1373033 h 1440272"/>
                <a:gd name="connsiteX35" fmla="*/ 1051185 w 1373303"/>
                <a:gd name="connsiteY35" fmla="*/ 1362642 h 1440272"/>
                <a:gd name="connsiteX36" fmla="*/ 781021 w 1373303"/>
                <a:gd name="connsiteY36" fmla="*/ 1373033 h 1440272"/>
                <a:gd name="connsiteX37" fmla="*/ 718675 w 1373303"/>
                <a:gd name="connsiteY37" fmla="*/ 1383424 h 1440272"/>
                <a:gd name="connsiteX38" fmla="*/ 666721 w 1373303"/>
                <a:gd name="connsiteY38" fmla="*/ 1393815 h 1440272"/>
                <a:gd name="connsiteX39" fmla="*/ 573203 w 1373303"/>
                <a:gd name="connsiteY39" fmla="*/ 1404206 h 1440272"/>
                <a:gd name="connsiteX0" fmla="*/ 573203 w 1373303"/>
                <a:gd name="connsiteY0" fmla="*/ 1394189 h 1430255"/>
                <a:gd name="connsiteX1" fmla="*/ 510857 w 1373303"/>
                <a:gd name="connsiteY1" fmla="*/ 1404580 h 1430255"/>
                <a:gd name="connsiteX2" fmla="*/ 251085 w 1373303"/>
                <a:gd name="connsiteY2" fmla="*/ 1425361 h 1430255"/>
                <a:gd name="connsiteX3" fmla="*/ 2569 w 1373303"/>
                <a:gd name="connsiteY3" fmla="*/ 1430124 h 1430255"/>
                <a:gd name="connsiteX4" fmla="*/ 22485 w 1373303"/>
                <a:gd name="connsiteY4" fmla="*/ 1279889 h 1430255"/>
                <a:gd name="connsiteX5" fmla="*/ 126394 w 1373303"/>
                <a:gd name="connsiteY5" fmla="*/ 916207 h 1430255"/>
                <a:gd name="connsiteX6" fmla="*/ 344603 w 1373303"/>
                <a:gd name="connsiteY6" fmla="*/ 708389 h 1430255"/>
                <a:gd name="connsiteX7" fmla="*/ 498735 w 1373303"/>
                <a:gd name="connsiteY7" fmla="*/ 654053 h 1430255"/>
                <a:gd name="connsiteX8" fmla="*/ 458903 w 1373303"/>
                <a:gd name="connsiteY8" fmla="*/ 562916 h 1430255"/>
                <a:gd name="connsiteX9" fmla="*/ 458903 w 1373303"/>
                <a:gd name="connsiteY9" fmla="*/ 292752 h 1430255"/>
                <a:gd name="connsiteX10" fmla="*/ 608274 w 1373303"/>
                <a:gd name="connsiteY10" fmla="*/ 26269 h 1430255"/>
                <a:gd name="connsiteX11" fmla="*/ 860685 w 1373303"/>
                <a:gd name="connsiteY11" fmla="*/ 17610 h 1430255"/>
                <a:gd name="connsiteX12" fmla="*/ 874539 w 1373303"/>
                <a:gd name="connsiteY12" fmla="*/ 1807 h 1430255"/>
                <a:gd name="connsiteX13" fmla="*/ 936885 w 1373303"/>
                <a:gd name="connsiteY13" fmla="*/ 64152 h 1430255"/>
                <a:gd name="connsiteX14" fmla="*/ 1009621 w 1373303"/>
                <a:gd name="connsiteY14" fmla="*/ 157671 h 1430255"/>
                <a:gd name="connsiteX15" fmla="*/ 1030403 w 1373303"/>
                <a:gd name="connsiteY15" fmla="*/ 240798 h 1430255"/>
                <a:gd name="connsiteX16" fmla="*/ 1040794 w 1373303"/>
                <a:gd name="connsiteY16" fmla="*/ 344707 h 1430255"/>
                <a:gd name="connsiteX17" fmla="*/ 1030403 w 1373303"/>
                <a:gd name="connsiteY17" fmla="*/ 510961 h 1430255"/>
                <a:gd name="connsiteX18" fmla="*/ 999230 w 1373303"/>
                <a:gd name="connsiteY18" fmla="*/ 573307 h 1430255"/>
                <a:gd name="connsiteX19" fmla="*/ 968057 w 1373303"/>
                <a:gd name="connsiteY19" fmla="*/ 635652 h 1430255"/>
                <a:gd name="connsiteX20" fmla="*/ 978448 w 1373303"/>
                <a:gd name="connsiteY20" fmla="*/ 666825 h 1430255"/>
                <a:gd name="connsiteX21" fmla="*/ 1020012 w 1373303"/>
                <a:gd name="connsiteY21" fmla="*/ 677216 h 1430255"/>
                <a:gd name="connsiteX22" fmla="*/ 1051185 w 1373303"/>
                <a:gd name="connsiteY22" fmla="*/ 687607 h 1430255"/>
                <a:gd name="connsiteX23" fmla="*/ 1144703 w 1373303"/>
                <a:gd name="connsiteY23" fmla="*/ 770734 h 1430255"/>
                <a:gd name="connsiteX24" fmla="*/ 1175875 w 1373303"/>
                <a:gd name="connsiteY24" fmla="*/ 791516 h 1430255"/>
                <a:gd name="connsiteX25" fmla="*/ 1196657 w 1373303"/>
                <a:gd name="connsiteY25" fmla="*/ 822689 h 1430255"/>
                <a:gd name="connsiteX26" fmla="*/ 1248612 w 1373303"/>
                <a:gd name="connsiteY26" fmla="*/ 885034 h 1430255"/>
                <a:gd name="connsiteX27" fmla="*/ 1269394 w 1373303"/>
                <a:gd name="connsiteY27" fmla="*/ 957771 h 1430255"/>
                <a:gd name="connsiteX28" fmla="*/ 1300566 w 1373303"/>
                <a:gd name="connsiteY28" fmla="*/ 1051289 h 1430255"/>
                <a:gd name="connsiteX29" fmla="*/ 1310957 w 1373303"/>
                <a:gd name="connsiteY29" fmla="*/ 1082461 h 1430255"/>
                <a:gd name="connsiteX30" fmla="*/ 1331739 w 1373303"/>
                <a:gd name="connsiteY30" fmla="*/ 1165589 h 1430255"/>
                <a:gd name="connsiteX31" fmla="*/ 1352521 w 1373303"/>
                <a:gd name="connsiteY31" fmla="*/ 1227934 h 1430255"/>
                <a:gd name="connsiteX32" fmla="*/ 1373303 w 1373303"/>
                <a:gd name="connsiteY32" fmla="*/ 1352625 h 1430255"/>
                <a:gd name="connsiteX33" fmla="*/ 1342130 w 1373303"/>
                <a:gd name="connsiteY33" fmla="*/ 1373407 h 1430255"/>
                <a:gd name="connsiteX34" fmla="*/ 1238221 w 1373303"/>
                <a:gd name="connsiteY34" fmla="*/ 1363016 h 1430255"/>
                <a:gd name="connsiteX35" fmla="*/ 1051185 w 1373303"/>
                <a:gd name="connsiteY35" fmla="*/ 1352625 h 1430255"/>
                <a:gd name="connsiteX36" fmla="*/ 781021 w 1373303"/>
                <a:gd name="connsiteY36" fmla="*/ 1363016 h 1430255"/>
                <a:gd name="connsiteX37" fmla="*/ 718675 w 1373303"/>
                <a:gd name="connsiteY37" fmla="*/ 1373407 h 1430255"/>
                <a:gd name="connsiteX38" fmla="*/ 666721 w 1373303"/>
                <a:gd name="connsiteY38" fmla="*/ 1383798 h 1430255"/>
                <a:gd name="connsiteX39" fmla="*/ 573203 w 1373303"/>
                <a:gd name="connsiteY39" fmla="*/ 1394189 h 1430255"/>
                <a:gd name="connsiteX0" fmla="*/ 573203 w 1373303"/>
                <a:gd name="connsiteY0" fmla="*/ 1377908 h 1413974"/>
                <a:gd name="connsiteX1" fmla="*/ 510857 w 1373303"/>
                <a:gd name="connsiteY1" fmla="*/ 1388299 h 1413974"/>
                <a:gd name="connsiteX2" fmla="*/ 251085 w 1373303"/>
                <a:gd name="connsiteY2" fmla="*/ 1409080 h 1413974"/>
                <a:gd name="connsiteX3" fmla="*/ 2569 w 1373303"/>
                <a:gd name="connsiteY3" fmla="*/ 1413843 h 1413974"/>
                <a:gd name="connsiteX4" fmla="*/ 22485 w 1373303"/>
                <a:gd name="connsiteY4" fmla="*/ 1263608 h 1413974"/>
                <a:gd name="connsiteX5" fmla="*/ 126394 w 1373303"/>
                <a:gd name="connsiteY5" fmla="*/ 899926 h 1413974"/>
                <a:gd name="connsiteX6" fmla="*/ 344603 w 1373303"/>
                <a:gd name="connsiteY6" fmla="*/ 692108 h 1413974"/>
                <a:gd name="connsiteX7" fmla="*/ 498735 w 1373303"/>
                <a:gd name="connsiteY7" fmla="*/ 637772 h 1413974"/>
                <a:gd name="connsiteX8" fmla="*/ 458903 w 1373303"/>
                <a:gd name="connsiteY8" fmla="*/ 546635 h 1413974"/>
                <a:gd name="connsiteX9" fmla="*/ 458903 w 1373303"/>
                <a:gd name="connsiteY9" fmla="*/ 276471 h 1413974"/>
                <a:gd name="connsiteX10" fmla="*/ 608274 w 1373303"/>
                <a:gd name="connsiteY10" fmla="*/ 9988 h 1413974"/>
                <a:gd name="connsiteX11" fmla="*/ 860685 w 1373303"/>
                <a:gd name="connsiteY11" fmla="*/ 1329 h 1413974"/>
                <a:gd name="connsiteX12" fmla="*/ 936885 w 1373303"/>
                <a:gd name="connsiteY12" fmla="*/ 47871 h 1413974"/>
                <a:gd name="connsiteX13" fmla="*/ 1009621 w 1373303"/>
                <a:gd name="connsiteY13" fmla="*/ 141390 h 1413974"/>
                <a:gd name="connsiteX14" fmla="*/ 1030403 w 1373303"/>
                <a:gd name="connsiteY14" fmla="*/ 224517 h 1413974"/>
                <a:gd name="connsiteX15" fmla="*/ 1040794 w 1373303"/>
                <a:gd name="connsiteY15" fmla="*/ 328426 h 1413974"/>
                <a:gd name="connsiteX16" fmla="*/ 1030403 w 1373303"/>
                <a:gd name="connsiteY16" fmla="*/ 494680 h 1413974"/>
                <a:gd name="connsiteX17" fmla="*/ 999230 w 1373303"/>
                <a:gd name="connsiteY17" fmla="*/ 557026 h 1413974"/>
                <a:gd name="connsiteX18" fmla="*/ 968057 w 1373303"/>
                <a:gd name="connsiteY18" fmla="*/ 619371 h 1413974"/>
                <a:gd name="connsiteX19" fmla="*/ 978448 w 1373303"/>
                <a:gd name="connsiteY19" fmla="*/ 650544 h 1413974"/>
                <a:gd name="connsiteX20" fmla="*/ 1020012 w 1373303"/>
                <a:gd name="connsiteY20" fmla="*/ 660935 h 1413974"/>
                <a:gd name="connsiteX21" fmla="*/ 1051185 w 1373303"/>
                <a:gd name="connsiteY21" fmla="*/ 671326 h 1413974"/>
                <a:gd name="connsiteX22" fmla="*/ 1144703 w 1373303"/>
                <a:gd name="connsiteY22" fmla="*/ 754453 h 1413974"/>
                <a:gd name="connsiteX23" fmla="*/ 1175875 w 1373303"/>
                <a:gd name="connsiteY23" fmla="*/ 775235 h 1413974"/>
                <a:gd name="connsiteX24" fmla="*/ 1196657 w 1373303"/>
                <a:gd name="connsiteY24" fmla="*/ 806408 h 1413974"/>
                <a:gd name="connsiteX25" fmla="*/ 1248612 w 1373303"/>
                <a:gd name="connsiteY25" fmla="*/ 868753 h 1413974"/>
                <a:gd name="connsiteX26" fmla="*/ 1269394 w 1373303"/>
                <a:gd name="connsiteY26" fmla="*/ 941490 h 1413974"/>
                <a:gd name="connsiteX27" fmla="*/ 1300566 w 1373303"/>
                <a:gd name="connsiteY27" fmla="*/ 1035008 h 1413974"/>
                <a:gd name="connsiteX28" fmla="*/ 1310957 w 1373303"/>
                <a:gd name="connsiteY28" fmla="*/ 1066180 h 1413974"/>
                <a:gd name="connsiteX29" fmla="*/ 1331739 w 1373303"/>
                <a:gd name="connsiteY29" fmla="*/ 1149308 h 1413974"/>
                <a:gd name="connsiteX30" fmla="*/ 1352521 w 1373303"/>
                <a:gd name="connsiteY30" fmla="*/ 1211653 h 1413974"/>
                <a:gd name="connsiteX31" fmla="*/ 1373303 w 1373303"/>
                <a:gd name="connsiteY31" fmla="*/ 1336344 h 1413974"/>
                <a:gd name="connsiteX32" fmla="*/ 1342130 w 1373303"/>
                <a:gd name="connsiteY32" fmla="*/ 1357126 h 1413974"/>
                <a:gd name="connsiteX33" fmla="*/ 1238221 w 1373303"/>
                <a:gd name="connsiteY33" fmla="*/ 1346735 h 1413974"/>
                <a:gd name="connsiteX34" fmla="*/ 1051185 w 1373303"/>
                <a:gd name="connsiteY34" fmla="*/ 1336344 h 1413974"/>
                <a:gd name="connsiteX35" fmla="*/ 781021 w 1373303"/>
                <a:gd name="connsiteY35" fmla="*/ 1346735 h 1413974"/>
                <a:gd name="connsiteX36" fmla="*/ 718675 w 1373303"/>
                <a:gd name="connsiteY36" fmla="*/ 1357126 h 1413974"/>
                <a:gd name="connsiteX37" fmla="*/ 666721 w 1373303"/>
                <a:gd name="connsiteY37" fmla="*/ 1367517 h 1413974"/>
                <a:gd name="connsiteX38" fmla="*/ 573203 w 1373303"/>
                <a:gd name="connsiteY38" fmla="*/ 1377908 h 1413974"/>
                <a:gd name="connsiteX0" fmla="*/ 573203 w 1373303"/>
                <a:gd name="connsiteY0" fmla="*/ 1369383 h 1405449"/>
                <a:gd name="connsiteX1" fmla="*/ 510857 w 1373303"/>
                <a:gd name="connsiteY1" fmla="*/ 1379774 h 1405449"/>
                <a:gd name="connsiteX2" fmla="*/ 251085 w 1373303"/>
                <a:gd name="connsiteY2" fmla="*/ 1400555 h 1405449"/>
                <a:gd name="connsiteX3" fmla="*/ 2569 w 1373303"/>
                <a:gd name="connsiteY3" fmla="*/ 1405318 h 1405449"/>
                <a:gd name="connsiteX4" fmla="*/ 22485 w 1373303"/>
                <a:gd name="connsiteY4" fmla="*/ 1255083 h 1405449"/>
                <a:gd name="connsiteX5" fmla="*/ 126394 w 1373303"/>
                <a:gd name="connsiteY5" fmla="*/ 891401 h 1405449"/>
                <a:gd name="connsiteX6" fmla="*/ 344603 w 1373303"/>
                <a:gd name="connsiteY6" fmla="*/ 683583 h 1405449"/>
                <a:gd name="connsiteX7" fmla="*/ 498735 w 1373303"/>
                <a:gd name="connsiteY7" fmla="*/ 629247 h 1405449"/>
                <a:gd name="connsiteX8" fmla="*/ 458903 w 1373303"/>
                <a:gd name="connsiteY8" fmla="*/ 538110 h 1405449"/>
                <a:gd name="connsiteX9" fmla="*/ 458903 w 1373303"/>
                <a:gd name="connsiteY9" fmla="*/ 267946 h 1405449"/>
                <a:gd name="connsiteX10" fmla="*/ 608274 w 1373303"/>
                <a:gd name="connsiteY10" fmla="*/ 1463 h 1405449"/>
                <a:gd name="connsiteX11" fmla="*/ 889260 w 1373303"/>
                <a:gd name="connsiteY11" fmla="*/ 2329 h 1405449"/>
                <a:gd name="connsiteX12" fmla="*/ 936885 w 1373303"/>
                <a:gd name="connsiteY12" fmla="*/ 39346 h 1405449"/>
                <a:gd name="connsiteX13" fmla="*/ 1009621 w 1373303"/>
                <a:gd name="connsiteY13" fmla="*/ 132865 h 1405449"/>
                <a:gd name="connsiteX14" fmla="*/ 1030403 w 1373303"/>
                <a:gd name="connsiteY14" fmla="*/ 215992 h 1405449"/>
                <a:gd name="connsiteX15" fmla="*/ 1040794 w 1373303"/>
                <a:gd name="connsiteY15" fmla="*/ 319901 h 1405449"/>
                <a:gd name="connsiteX16" fmla="*/ 1030403 w 1373303"/>
                <a:gd name="connsiteY16" fmla="*/ 486155 h 1405449"/>
                <a:gd name="connsiteX17" fmla="*/ 999230 w 1373303"/>
                <a:gd name="connsiteY17" fmla="*/ 548501 h 1405449"/>
                <a:gd name="connsiteX18" fmla="*/ 968057 w 1373303"/>
                <a:gd name="connsiteY18" fmla="*/ 610846 h 1405449"/>
                <a:gd name="connsiteX19" fmla="*/ 978448 w 1373303"/>
                <a:gd name="connsiteY19" fmla="*/ 642019 h 1405449"/>
                <a:gd name="connsiteX20" fmla="*/ 1020012 w 1373303"/>
                <a:gd name="connsiteY20" fmla="*/ 652410 h 1405449"/>
                <a:gd name="connsiteX21" fmla="*/ 1051185 w 1373303"/>
                <a:gd name="connsiteY21" fmla="*/ 662801 h 1405449"/>
                <a:gd name="connsiteX22" fmla="*/ 1144703 w 1373303"/>
                <a:gd name="connsiteY22" fmla="*/ 745928 h 1405449"/>
                <a:gd name="connsiteX23" fmla="*/ 1175875 w 1373303"/>
                <a:gd name="connsiteY23" fmla="*/ 766710 h 1405449"/>
                <a:gd name="connsiteX24" fmla="*/ 1196657 w 1373303"/>
                <a:gd name="connsiteY24" fmla="*/ 797883 h 1405449"/>
                <a:gd name="connsiteX25" fmla="*/ 1248612 w 1373303"/>
                <a:gd name="connsiteY25" fmla="*/ 860228 h 1405449"/>
                <a:gd name="connsiteX26" fmla="*/ 1269394 w 1373303"/>
                <a:gd name="connsiteY26" fmla="*/ 932965 h 1405449"/>
                <a:gd name="connsiteX27" fmla="*/ 1300566 w 1373303"/>
                <a:gd name="connsiteY27" fmla="*/ 1026483 h 1405449"/>
                <a:gd name="connsiteX28" fmla="*/ 1310957 w 1373303"/>
                <a:gd name="connsiteY28" fmla="*/ 1057655 h 1405449"/>
                <a:gd name="connsiteX29" fmla="*/ 1331739 w 1373303"/>
                <a:gd name="connsiteY29" fmla="*/ 1140783 h 1405449"/>
                <a:gd name="connsiteX30" fmla="*/ 1352521 w 1373303"/>
                <a:gd name="connsiteY30" fmla="*/ 1203128 h 1405449"/>
                <a:gd name="connsiteX31" fmla="*/ 1373303 w 1373303"/>
                <a:gd name="connsiteY31" fmla="*/ 1327819 h 1405449"/>
                <a:gd name="connsiteX32" fmla="*/ 1342130 w 1373303"/>
                <a:gd name="connsiteY32" fmla="*/ 1348601 h 1405449"/>
                <a:gd name="connsiteX33" fmla="*/ 1238221 w 1373303"/>
                <a:gd name="connsiteY33" fmla="*/ 1338210 h 1405449"/>
                <a:gd name="connsiteX34" fmla="*/ 1051185 w 1373303"/>
                <a:gd name="connsiteY34" fmla="*/ 1327819 h 1405449"/>
                <a:gd name="connsiteX35" fmla="*/ 781021 w 1373303"/>
                <a:gd name="connsiteY35" fmla="*/ 1338210 h 1405449"/>
                <a:gd name="connsiteX36" fmla="*/ 718675 w 1373303"/>
                <a:gd name="connsiteY36" fmla="*/ 1348601 h 1405449"/>
                <a:gd name="connsiteX37" fmla="*/ 666721 w 1373303"/>
                <a:gd name="connsiteY37" fmla="*/ 1358992 h 1405449"/>
                <a:gd name="connsiteX38" fmla="*/ 573203 w 1373303"/>
                <a:gd name="connsiteY38" fmla="*/ 1369383 h 1405449"/>
                <a:gd name="connsiteX0" fmla="*/ 573203 w 1373303"/>
                <a:gd name="connsiteY0" fmla="*/ 1381002 h 1417068"/>
                <a:gd name="connsiteX1" fmla="*/ 510857 w 1373303"/>
                <a:gd name="connsiteY1" fmla="*/ 1391393 h 1417068"/>
                <a:gd name="connsiteX2" fmla="*/ 251085 w 1373303"/>
                <a:gd name="connsiteY2" fmla="*/ 1412174 h 1417068"/>
                <a:gd name="connsiteX3" fmla="*/ 2569 w 1373303"/>
                <a:gd name="connsiteY3" fmla="*/ 1416937 h 1417068"/>
                <a:gd name="connsiteX4" fmla="*/ 22485 w 1373303"/>
                <a:gd name="connsiteY4" fmla="*/ 1266702 h 1417068"/>
                <a:gd name="connsiteX5" fmla="*/ 126394 w 1373303"/>
                <a:gd name="connsiteY5" fmla="*/ 903020 h 1417068"/>
                <a:gd name="connsiteX6" fmla="*/ 344603 w 1373303"/>
                <a:gd name="connsiteY6" fmla="*/ 695202 h 1417068"/>
                <a:gd name="connsiteX7" fmla="*/ 498735 w 1373303"/>
                <a:gd name="connsiteY7" fmla="*/ 640866 h 1417068"/>
                <a:gd name="connsiteX8" fmla="*/ 458903 w 1373303"/>
                <a:gd name="connsiteY8" fmla="*/ 549729 h 1417068"/>
                <a:gd name="connsiteX9" fmla="*/ 458903 w 1373303"/>
                <a:gd name="connsiteY9" fmla="*/ 279565 h 1417068"/>
                <a:gd name="connsiteX10" fmla="*/ 608274 w 1373303"/>
                <a:gd name="connsiteY10" fmla="*/ 13082 h 1417068"/>
                <a:gd name="connsiteX11" fmla="*/ 889260 w 1373303"/>
                <a:gd name="connsiteY11" fmla="*/ 13948 h 1417068"/>
                <a:gd name="connsiteX12" fmla="*/ 936885 w 1373303"/>
                <a:gd name="connsiteY12" fmla="*/ 50965 h 1417068"/>
                <a:gd name="connsiteX13" fmla="*/ 1009621 w 1373303"/>
                <a:gd name="connsiteY13" fmla="*/ 144484 h 1417068"/>
                <a:gd name="connsiteX14" fmla="*/ 1030403 w 1373303"/>
                <a:gd name="connsiteY14" fmla="*/ 227611 h 1417068"/>
                <a:gd name="connsiteX15" fmla="*/ 1040794 w 1373303"/>
                <a:gd name="connsiteY15" fmla="*/ 331520 h 1417068"/>
                <a:gd name="connsiteX16" fmla="*/ 1030403 w 1373303"/>
                <a:gd name="connsiteY16" fmla="*/ 497774 h 1417068"/>
                <a:gd name="connsiteX17" fmla="*/ 999230 w 1373303"/>
                <a:gd name="connsiteY17" fmla="*/ 560120 h 1417068"/>
                <a:gd name="connsiteX18" fmla="*/ 968057 w 1373303"/>
                <a:gd name="connsiteY18" fmla="*/ 622465 h 1417068"/>
                <a:gd name="connsiteX19" fmla="*/ 978448 w 1373303"/>
                <a:gd name="connsiteY19" fmla="*/ 653638 h 1417068"/>
                <a:gd name="connsiteX20" fmla="*/ 1020012 w 1373303"/>
                <a:gd name="connsiteY20" fmla="*/ 664029 h 1417068"/>
                <a:gd name="connsiteX21" fmla="*/ 1051185 w 1373303"/>
                <a:gd name="connsiteY21" fmla="*/ 674420 h 1417068"/>
                <a:gd name="connsiteX22" fmla="*/ 1144703 w 1373303"/>
                <a:gd name="connsiteY22" fmla="*/ 757547 h 1417068"/>
                <a:gd name="connsiteX23" fmla="*/ 1175875 w 1373303"/>
                <a:gd name="connsiteY23" fmla="*/ 778329 h 1417068"/>
                <a:gd name="connsiteX24" fmla="*/ 1196657 w 1373303"/>
                <a:gd name="connsiteY24" fmla="*/ 809502 h 1417068"/>
                <a:gd name="connsiteX25" fmla="*/ 1248612 w 1373303"/>
                <a:gd name="connsiteY25" fmla="*/ 871847 h 1417068"/>
                <a:gd name="connsiteX26" fmla="*/ 1269394 w 1373303"/>
                <a:gd name="connsiteY26" fmla="*/ 944584 h 1417068"/>
                <a:gd name="connsiteX27" fmla="*/ 1300566 w 1373303"/>
                <a:gd name="connsiteY27" fmla="*/ 1038102 h 1417068"/>
                <a:gd name="connsiteX28" fmla="*/ 1310957 w 1373303"/>
                <a:gd name="connsiteY28" fmla="*/ 1069274 h 1417068"/>
                <a:gd name="connsiteX29" fmla="*/ 1331739 w 1373303"/>
                <a:gd name="connsiteY29" fmla="*/ 1152402 h 1417068"/>
                <a:gd name="connsiteX30" fmla="*/ 1352521 w 1373303"/>
                <a:gd name="connsiteY30" fmla="*/ 1214747 h 1417068"/>
                <a:gd name="connsiteX31" fmla="*/ 1373303 w 1373303"/>
                <a:gd name="connsiteY31" fmla="*/ 1339438 h 1417068"/>
                <a:gd name="connsiteX32" fmla="*/ 1342130 w 1373303"/>
                <a:gd name="connsiteY32" fmla="*/ 1360220 h 1417068"/>
                <a:gd name="connsiteX33" fmla="*/ 1238221 w 1373303"/>
                <a:gd name="connsiteY33" fmla="*/ 1349829 h 1417068"/>
                <a:gd name="connsiteX34" fmla="*/ 1051185 w 1373303"/>
                <a:gd name="connsiteY34" fmla="*/ 1339438 h 1417068"/>
                <a:gd name="connsiteX35" fmla="*/ 781021 w 1373303"/>
                <a:gd name="connsiteY35" fmla="*/ 1349829 h 1417068"/>
                <a:gd name="connsiteX36" fmla="*/ 718675 w 1373303"/>
                <a:gd name="connsiteY36" fmla="*/ 1360220 h 1417068"/>
                <a:gd name="connsiteX37" fmla="*/ 666721 w 1373303"/>
                <a:gd name="connsiteY37" fmla="*/ 1370611 h 1417068"/>
                <a:gd name="connsiteX38" fmla="*/ 573203 w 1373303"/>
                <a:gd name="connsiteY38" fmla="*/ 1381002 h 1417068"/>
                <a:gd name="connsiteX0" fmla="*/ 573203 w 1373303"/>
                <a:gd name="connsiteY0" fmla="*/ 1395812 h 1431878"/>
                <a:gd name="connsiteX1" fmla="*/ 510857 w 1373303"/>
                <a:gd name="connsiteY1" fmla="*/ 1406203 h 1431878"/>
                <a:gd name="connsiteX2" fmla="*/ 251085 w 1373303"/>
                <a:gd name="connsiteY2" fmla="*/ 1426984 h 1431878"/>
                <a:gd name="connsiteX3" fmla="*/ 2569 w 1373303"/>
                <a:gd name="connsiteY3" fmla="*/ 1431747 h 1431878"/>
                <a:gd name="connsiteX4" fmla="*/ 22485 w 1373303"/>
                <a:gd name="connsiteY4" fmla="*/ 1281512 h 1431878"/>
                <a:gd name="connsiteX5" fmla="*/ 126394 w 1373303"/>
                <a:gd name="connsiteY5" fmla="*/ 917830 h 1431878"/>
                <a:gd name="connsiteX6" fmla="*/ 344603 w 1373303"/>
                <a:gd name="connsiteY6" fmla="*/ 710012 h 1431878"/>
                <a:gd name="connsiteX7" fmla="*/ 498735 w 1373303"/>
                <a:gd name="connsiteY7" fmla="*/ 655676 h 1431878"/>
                <a:gd name="connsiteX8" fmla="*/ 458903 w 1373303"/>
                <a:gd name="connsiteY8" fmla="*/ 564539 h 1431878"/>
                <a:gd name="connsiteX9" fmla="*/ 458903 w 1373303"/>
                <a:gd name="connsiteY9" fmla="*/ 294375 h 1431878"/>
                <a:gd name="connsiteX10" fmla="*/ 608274 w 1373303"/>
                <a:gd name="connsiteY10" fmla="*/ 27892 h 1431878"/>
                <a:gd name="connsiteX11" fmla="*/ 889260 w 1373303"/>
                <a:gd name="connsiteY11" fmla="*/ 28758 h 1431878"/>
                <a:gd name="connsiteX12" fmla="*/ 936885 w 1373303"/>
                <a:gd name="connsiteY12" fmla="*/ 65775 h 1431878"/>
                <a:gd name="connsiteX13" fmla="*/ 1009621 w 1373303"/>
                <a:gd name="connsiteY13" fmla="*/ 159294 h 1431878"/>
                <a:gd name="connsiteX14" fmla="*/ 1030403 w 1373303"/>
                <a:gd name="connsiteY14" fmla="*/ 242421 h 1431878"/>
                <a:gd name="connsiteX15" fmla="*/ 1040794 w 1373303"/>
                <a:gd name="connsiteY15" fmla="*/ 346330 h 1431878"/>
                <a:gd name="connsiteX16" fmla="*/ 1030403 w 1373303"/>
                <a:gd name="connsiteY16" fmla="*/ 512584 h 1431878"/>
                <a:gd name="connsiteX17" fmla="*/ 999230 w 1373303"/>
                <a:gd name="connsiteY17" fmla="*/ 574930 h 1431878"/>
                <a:gd name="connsiteX18" fmla="*/ 968057 w 1373303"/>
                <a:gd name="connsiteY18" fmla="*/ 637275 h 1431878"/>
                <a:gd name="connsiteX19" fmla="*/ 978448 w 1373303"/>
                <a:gd name="connsiteY19" fmla="*/ 668448 h 1431878"/>
                <a:gd name="connsiteX20" fmla="*/ 1020012 w 1373303"/>
                <a:gd name="connsiteY20" fmla="*/ 678839 h 1431878"/>
                <a:gd name="connsiteX21" fmla="*/ 1051185 w 1373303"/>
                <a:gd name="connsiteY21" fmla="*/ 689230 h 1431878"/>
                <a:gd name="connsiteX22" fmla="*/ 1144703 w 1373303"/>
                <a:gd name="connsiteY22" fmla="*/ 772357 h 1431878"/>
                <a:gd name="connsiteX23" fmla="*/ 1175875 w 1373303"/>
                <a:gd name="connsiteY23" fmla="*/ 793139 h 1431878"/>
                <a:gd name="connsiteX24" fmla="*/ 1196657 w 1373303"/>
                <a:gd name="connsiteY24" fmla="*/ 824312 h 1431878"/>
                <a:gd name="connsiteX25" fmla="*/ 1248612 w 1373303"/>
                <a:gd name="connsiteY25" fmla="*/ 886657 h 1431878"/>
                <a:gd name="connsiteX26" fmla="*/ 1269394 w 1373303"/>
                <a:gd name="connsiteY26" fmla="*/ 959394 h 1431878"/>
                <a:gd name="connsiteX27" fmla="*/ 1300566 w 1373303"/>
                <a:gd name="connsiteY27" fmla="*/ 1052912 h 1431878"/>
                <a:gd name="connsiteX28" fmla="*/ 1310957 w 1373303"/>
                <a:gd name="connsiteY28" fmla="*/ 1084084 h 1431878"/>
                <a:gd name="connsiteX29" fmla="*/ 1331739 w 1373303"/>
                <a:gd name="connsiteY29" fmla="*/ 1167212 h 1431878"/>
                <a:gd name="connsiteX30" fmla="*/ 1352521 w 1373303"/>
                <a:gd name="connsiteY30" fmla="*/ 1229557 h 1431878"/>
                <a:gd name="connsiteX31" fmla="*/ 1373303 w 1373303"/>
                <a:gd name="connsiteY31" fmla="*/ 1354248 h 1431878"/>
                <a:gd name="connsiteX32" fmla="*/ 1342130 w 1373303"/>
                <a:gd name="connsiteY32" fmla="*/ 1375030 h 1431878"/>
                <a:gd name="connsiteX33" fmla="*/ 1238221 w 1373303"/>
                <a:gd name="connsiteY33" fmla="*/ 1364639 h 1431878"/>
                <a:gd name="connsiteX34" fmla="*/ 1051185 w 1373303"/>
                <a:gd name="connsiteY34" fmla="*/ 1354248 h 1431878"/>
                <a:gd name="connsiteX35" fmla="*/ 781021 w 1373303"/>
                <a:gd name="connsiteY35" fmla="*/ 1364639 h 1431878"/>
                <a:gd name="connsiteX36" fmla="*/ 718675 w 1373303"/>
                <a:gd name="connsiteY36" fmla="*/ 1375030 h 1431878"/>
                <a:gd name="connsiteX37" fmla="*/ 666721 w 1373303"/>
                <a:gd name="connsiteY37" fmla="*/ 1385421 h 1431878"/>
                <a:gd name="connsiteX38" fmla="*/ 573203 w 1373303"/>
                <a:gd name="connsiteY38" fmla="*/ 1395812 h 1431878"/>
                <a:gd name="connsiteX0" fmla="*/ 573203 w 1373303"/>
                <a:gd name="connsiteY0" fmla="*/ 1409102 h 1445168"/>
                <a:gd name="connsiteX1" fmla="*/ 510857 w 1373303"/>
                <a:gd name="connsiteY1" fmla="*/ 1419493 h 1445168"/>
                <a:gd name="connsiteX2" fmla="*/ 251085 w 1373303"/>
                <a:gd name="connsiteY2" fmla="*/ 1440274 h 1445168"/>
                <a:gd name="connsiteX3" fmla="*/ 2569 w 1373303"/>
                <a:gd name="connsiteY3" fmla="*/ 1445037 h 1445168"/>
                <a:gd name="connsiteX4" fmla="*/ 22485 w 1373303"/>
                <a:gd name="connsiteY4" fmla="*/ 1294802 h 1445168"/>
                <a:gd name="connsiteX5" fmla="*/ 126394 w 1373303"/>
                <a:gd name="connsiteY5" fmla="*/ 931120 h 1445168"/>
                <a:gd name="connsiteX6" fmla="*/ 344603 w 1373303"/>
                <a:gd name="connsiteY6" fmla="*/ 723302 h 1445168"/>
                <a:gd name="connsiteX7" fmla="*/ 498735 w 1373303"/>
                <a:gd name="connsiteY7" fmla="*/ 668966 h 1445168"/>
                <a:gd name="connsiteX8" fmla="*/ 458903 w 1373303"/>
                <a:gd name="connsiteY8" fmla="*/ 577829 h 1445168"/>
                <a:gd name="connsiteX9" fmla="*/ 458903 w 1373303"/>
                <a:gd name="connsiteY9" fmla="*/ 307665 h 1445168"/>
                <a:gd name="connsiteX10" fmla="*/ 608274 w 1373303"/>
                <a:gd name="connsiteY10" fmla="*/ 41182 h 1445168"/>
                <a:gd name="connsiteX11" fmla="*/ 889260 w 1373303"/>
                <a:gd name="connsiteY11" fmla="*/ 42048 h 1445168"/>
                <a:gd name="connsiteX12" fmla="*/ 936885 w 1373303"/>
                <a:gd name="connsiteY12" fmla="*/ 79065 h 1445168"/>
                <a:gd name="connsiteX13" fmla="*/ 1009621 w 1373303"/>
                <a:gd name="connsiteY13" fmla="*/ 172584 h 1445168"/>
                <a:gd name="connsiteX14" fmla="*/ 1030403 w 1373303"/>
                <a:gd name="connsiteY14" fmla="*/ 255711 h 1445168"/>
                <a:gd name="connsiteX15" fmla="*/ 1040794 w 1373303"/>
                <a:gd name="connsiteY15" fmla="*/ 359620 h 1445168"/>
                <a:gd name="connsiteX16" fmla="*/ 1030403 w 1373303"/>
                <a:gd name="connsiteY16" fmla="*/ 525874 h 1445168"/>
                <a:gd name="connsiteX17" fmla="*/ 999230 w 1373303"/>
                <a:gd name="connsiteY17" fmla="*/ 588220 h 1445168"/>
                <a:gd name="connsiteX18" fmla="*/ 968057 w 1373303"/>
                <a:gd name="connsiteY18" fmla="*/ 650565 h 1445168"/>
                <a:gd name="connsiteX19" fmla="*/ 978448 w 1373303"/>
                <a:gd name="connsiteY19" fmla="*/ 681738 h 1445168"/>
                <a:gd name="connsiteX20" fmla="*/ 1020012 w 1373303"/>
                <a:gd name="connsiteY20" fmla="*/ 692129 h 1445168"/>
                <a:gd name="connsiteX21" fmla="*/ 1051185 w 1373303"/>
                <a:gd name="connsiteY21" fmla="*/ 702520 h 1445168"/>
                <a:gd name="connsiteX22" fmla="*/ 1144703 w 1373303"/>
                <a:gd name="connsiteY22" fmla="*/ 785647 h 1445168"/>
                <a:gd name="connsiteX23" fmla="*/ 1175875 w 1373303"/>
                <a:gd name="connsiteY23" fmla="*/ 806429 h 1445168"/>
                <a:gd name="connsiteX24" fmla="*/ 1196657 w 1373303"/>
                <a:gd name="connsiteY24" fmla="*/ 837602 h 1445168"/>
                <a:gd name="connsiteX25" fmla="*/ 1248612 w 1373303"/>
                <a:gd name="connsiteY25" fmla="*/ 899947 h 1445168"/>
                <a:gd name="connsiteX26" fmla="*/ 1269394 w 1373303"/>
                <a:gd name="connsiteY26" fmla="*/ 972684 h 1445168"/>
                <a:gd name="connsiteX27" fmla="*/ 1300566 w 1373303"/>
                <a:gd name="connsiteY27" fmla="*/ 1066202 h 1445168"/>
                <a:gd name="connsiteX28" fmla="*/ 1310957 w 1373303"/>
                <a:gd name="connsiteY28" fmla="*/ 1097374 h 1445168"/>
                <a:gd name="connsiteX29" fmla="*/ 1331739 w 1373303"/>
                <a:gd name="connsiteY29" fmla="*/ 1180502 h 1445168"/>
                <a:gd name="connsiteX30" fmla="*/ 1352521 w 1373303"/>
                <a:gd name="connsiteY30" fmla="*/ 1242847 h 1445168"/>
                <a:gd name="connsiteX31" fmla="*/ 1373303 w 1373303"/>
                <a:gd name="connsiteY31" fmla="*/ 1367538 h 1445168"/>
                <a:gd name="connsiteX32" fmla="*/ 1342130 w 1373303"/>
                <a:gd name="connsiteY32" fmla="*/ 1388320 h 1445168"/>
                <a:gd name="connsiteX33" fmla="*/ 1238221 w 1373303"/>
                <a:gd name="connsiteY33" fmla="*/ 1377929 h 1445168"/>
                <a:gd name="connsiteX34" fmla="*/ 1051185 w 1373303"/>
                <a:gd name="connsiteY34" fmla="*/ 1367538 h 1445168"/>
                <a:gd name="connsiteX35" fmla="*/ 781021 w 1373303"/>
                <a:gd name="connsiteY35" fmla="*/ 1377929 h 1445168"/>
                <a:gd name="connsiteX36" fmla="*/ 718675 w 1373303"/>
                <a:gd name="connsiteY36" fmla="*/ 1388320 h 1445168"/>
                <a:gd name="connsiteX37" fmla="*/ 666721 w 1373303"/>
                <a:gd name="connsiteY37" fmla="*/ 1398711 h 1445168"/>
                <a:gd name="connsiteX38" fmla="*/ 573203 w 1373303"/>
                <a:gd name="connsiteY38" fmla="*/ 1409102 h 1445168"/>
                <a:gd name="connsiteX0" fmla="*/ 573203 w 1373303"/>
                <a:gd name="connsiteY0" fmla="*/ 1400733 h 1436799"/>
                <a:gd name="connsiteX1" fmla="*/ 510857 w 1373303"/>
                <a:gd name="connsiteY1" fmla="*/ 1411124 h 1436799"/>
                <a:gd name="connsiteX2" fmla="*/ 251085 w 1373303"/>
                <a:gd name="connsiteY2" fmla="*/ 1431905 h 1436799"/>
                <a:gd name="connsiteX3" fmla="*/ 2569 w 1373303"/>
                <a:gd name="connsiteY3" fmla="*/ 1436668 h 1436799"/>
                <a:gd name="connsiteX4" fmla="*/ 22485 w 1373303"/>
                <a:gd name="connsiteY4" fmla="*/ 1286433 h 1436799"/>
                <a:gd name="connsiteX5" fmla="*/ 126394 w 1373303"/>
                <a:gd name="connsiteY5" fmla="*/ 922751 h 1436799"/>
                <a:gd name="connsiteX6" fmla="*/ 344603 w 1373303"/>
                <a:gd name="connsiteY6" fmla="*/ 714933 h 1436799"/>
                <a:gd name="connsiteX7" fmla="*/ 498735 w 1373303"/>
                <a:gd name="connsiteY7" fmla="*/ 660597 h 1436799"/>
                <a:gd name="connsiteX8" fmla="*/ 458903 w 1373303"/>
                <a:gd name="connsiteY8" fmla="*/ 569460 h 1436799"/>
                <a:gd name="connsiteX9" fmla="*/ 458903 w 1373303"/>
                <a:gd name="connsiteY9" fmla="*/ 299296 h 1436799"/>
                <a:gd name="connsiteX10" fmla="*/ 608274 w 1373303"/>
                <a:gd name="connsiteY10" fmla="*/ 32813 h 1436799"/>
                <a:gd name="connsiteX11" fmla="*/ 889260 w 1373303"/>
                <a:gd name="connsiteY11" fmla="*/ 33679 h 1436799"/>
                <a:gd name="connsiteX12" fmla="*/ 936885 w 1373303"/>
                <a:gd name="connsiteY12" fmla="*/ 70696 h 1436799"/>
                <a:gd name="connsiteX13" fmla="*/ 1009621 w 1373303"/>
                <a:gd name="connsiteY13" fmla="*/ 164215 h 1436799"/>
                <a:gd name="connsiteX14" fmla="*/ 1030403 w 1373303"/>
                <a:gd name="connsiteY14" fmla="*/ 247342 h 1436799"/>
                <a:gd name="connsiteX15" fmla="*/ 1040794 w 1373303"/>
                <a:gd name="connsiteY15" fmla="*/ 351251 h 1436799"/>
                <a:gd name="connsiteX16" fmla="*/ 1030403 w 1373303"/>
                <a:gd name="connsiteY16" fmla="*/ 517505 h 1436799"/>
                <a:gd name="connsiteX17" fmla="*/ 999230 w 1373303"/>
                <a:gd name="connsiteY17" fmla="*/ 579851 h 1436799"/>
                <a:gd name="connsiteX18" fmla="*/ 968057 w 1373303"/>
                <a:gd name="connsiteY18" fmla="*/ 642196 h 1436799"/>
                <a:gd name="connsiteX19" fmla="*/ 978448 w 1373303"/>
                <a:gd name="connsiteY19" fmla="*/ 673369 h 1436799"/>
                <a:gd name="connsiteX20" fmla="*/ 1020012 w 1373303"/>
                <a:gd name="connsiteY20" fmla="*/ 683760 h 1436799"/>
                <a:gd name="connsiteX21" fmla="*/ 1051185 w 1373303"/>
                <a:gd name="connsiteY21" fmla="*/ 694151 h 1436799"/>
                <a:gd name="connsiteX22" fmla="*/ 1144703 w 1373303"/>
                <a:gd name="connsiteY22" fmla="*/ 777278 h 1436799"/>
                <a:gd name="connsiteX23" fmla="*/ 1175875 w 1373303"/>
                <a:gd name="connsiteY23" fmla="*/ 798060 h 1436799"/>
                <a:gd name="connsiteX24" fmla="*/ 1196657 w 1373303"/>
                <a:gd name="connsiteY24" fmla="*/ 829233 h 1436799"/>
                <a:gd name="connsiteX25" fmla="*/ 1248612 w 1373303"/>
                <a:gd name="connsiteY25" fmla="*/ 891578 h 1436799"/>
                <a:gd name="connsiteX26" fmla="*/ 1269394 w 1373303"/>
                <a:gd name="connsiteY26" fmla="*/ 964315 h 1436799"/>
                <a:gd name="connsiteX27" fmla="*/ 1300566 w 1373303"/>
                <a:gd name="connsiteY27" fmla="*/ 1057833 h 1436799"/>
                <a:gd name="connsiteX28" fmla="*/ 1310957 w 1373303"/>
                <a:gd name="connsiteY28" fmla="*/ 1089005 h 1436799"/>
                <a:gd name="connsiteX29" fmla="*/ 1331739 w 1373303"/>
                <a:gd name="connsiteY29" fmla="*/ 1172133 h 1436799"/>
                <a:gd name="connsiteX30" fmla="*/ 1352521 w 1373303"/>
                <a:gd name="connsiteY30" fmla="*/ 1234478 h 1436799"/>
                <a:gd name="connsiteX31" fmla="*/ 1373303 w 1373303"/>
                <a:gd name="connsiteY31" fmla="*/ 1359169 h 1436799"/>
                <a:gd name="connsiteX32" fmla="*/ 1342130 w 1373303"/>
                <a:gd name="connsiteY32" fmla="*/ 1379951 h 1436799"/>
                <a:gd name="connsiteX33" fmla="*/ 1238221 w 1373303"/>
                <a:gd name="connsiteY33" fmla="*/ 1369560 h 1436799"/>
                <a:gd name="connsiteX34" fmla="*/ 1051185 w 1373303"/>
                <a:gd name="connsiteY34" fmla="*/ 1359169 h 1436799"/>
                <a:gd name="connsiteX35" fmla="*/ 781021 w 1373303"/>
                <a:gd name="connsiteY35" fmla="*/ 1369560 h 1436799"/>
                <a:gd name="connsiteX36" fmla="*/ 718675 w 1373303"/>
                <a:gd name="connsiteY36" fmla="*/ 1379951 h 1436799"/>
                <a:gd name="connsiteX37" fmla="*/ 666721 w 1373303"/>
                <a:gd name="connsiteY37" fmla="*/ 1390342 h 1436799"/>
                <a:gd name="connsiteX38" fmla="*/ 573203 w 1373303"/>
                <a:gd name="connsiteY38" fmla="*/ 1400733 h 1436799"/>
                <a:gd name="connsiteX0" fmla="*/ 573203 w 1373303"/>
                <a:gd name="connsiteY0" fmla="*/ 1406309 h 1442375"/>
                <a:gd name="connsiteX1" fmla="*/ 510857 w 1373303"/>
                <a:gd name="connsiteY1" fmla="*/ 1416700 h 1442375"/>
                <a:gd name="connsiteX2" fmla="*/ 251085 w 1373303"/>
                <a:gd name="connsiteY2" fmla="*/ 1437481 h 1442375"/>
                <a:gd name="connsiteX3" fmla="*/ 2569 w 1373303"/>
                <a:gd name="connsiteY3" fmla="*/ 1442244 h 1442375"/>
                <a:gd name="connsiteX4" fmla="*/ 22485 w 1373303"/>
                <a:gd name="connsiteY4" fmla="*/ 1292009 h 1442375"/>
                <a:gd name="connsiteX5" fmla="*/ 126394 w 1373303"/>
                <a:gd name="connsiteY5" fmla="*/ 928327 h 1442375"/>
                <a:gd name="connsiteX6" fmla="*/ 344603 w 1373303"/>
                <a:gd name="connsiteY6" fmla="*/ 720509 h 1442375"/>
                <a:gd name="connsiteX7" fmla="*/ 498735 w 1373303"/>
                <a:gd name="connsiteY7" fmla="*/ 666173 h 1442375"/>
                <a:gd name="connsiteX8" fmla="*/ 458903 w 1373303"/>
                <a:gd name="connsiteY8" fmla="*/ 575036 h 1442375"/>
                <a:gd name="connsiteX9" fmla="*/ 458903 w 1373303"/>
                <a:gd name="connsiteY9" fmla="*/ 304872 h 1442375"/>
                <a:gd name="connsiteX10" fmla="*/ 608274 w 1373303"/>
                <a:gd name="connsiteY10" fmla="*/ 38389 h 1442375"/>
                <a:gd name="connsiteX11" fmla="*/ 889260 w 1373303"/>
                <a:gd name="connsiteY11" fmla="*/ 39255 h 1442375"/>
                <a:gd name="connsiteX12" fmla="*/ 936885 w 1373303"/>
                <a:gd name="connsiteY12" fmla="*/ 76272 h 1442375"/>
                <a:gd name="connsiteX13" fmla="*/ 1009621 w 1373303"/>
                <a:gd name="connsiteY13" fmla="*/ 169791 h 1442375"/>
                <a:gd name="connsiteX14" fmla="*/ 1030403 w 1373303"/>
                <a:gd name="connsiteY14" fmla="*/ 252918 h 1442375"/>
                <a:gd name="connsiteX15" fmla="*/ 1040794 w 1373303"/>
                <a:gd name="connsiteY15" fmla="*/ 356827 h 1442375"/>
                <a:gd name="connsiteX16" fmla="*/ 1030403 w 1373303"/>
                <a:gd name="connsiteY16" fmla="*/ 523081 h 1442375"/>
                <a:gd name="connsiteX17" fmla="*/ 999230 w 1373303"/>
                <a:gd name="connsiteY17" fmla="*/ 585427 h 1442375"/>
                <a:gd name="connsiteX18" fmla="*/ 968057 w 1373303"/>
                <a:gd name="connsiteY18" fmla="*/ 647772 h 1442375"/>
                <a:gd name="connsiteX19" fmla="*/ 978448 w 1373303"/>
                <a:gd name="connsiteY19" fmla="*/ 678945 h 1442375"/>
                <a:gd name="connsiteX20" fmla="*/ 1020012 w 1373303"/>
                <a:gd name="connsiteY20" fmla="*/ 689336 h 1442375"/>
                <a:gd name="connsiteX21" fmla="*/ 1051185 w 1373303"/>
                <a:gd name="connsiteY21" fmla="*/ 699727 h 1442375"/>
                <a:gd name="connsiteX22" fmla="*/ 1144703 w 1373303"/>
                <a:gd name="connsiteY22" fmla="*/ 782854 h 1442375"/>
                <a:gd name="connsiteX23" fmla="*/ 1175875 w 1373303"/>
                <a:gd name="connsiteY23" fmla="*/ 803636 h 1442375"/>
                <a:gd name="connsiteX24" fmla="*/ 1196657 w 1373303"/>
                <a:gd name="connsiteY24" fmla="*/ 834809 h 1442375"/>
                <a:gd name="connsiteX25" fmla="*/ 1248612 w 1373303"/>
                <a:gd name="connsiteY25" fmla="*/ 897154 h 1442375"/>
                <a:gd name="connsiteX26" fmla="*/ 1269394 w 1373303"/>
                <a:gd name="connsiteY26" fmla="*/ 969891 h 1442375"/>
                <a:gd name="connsiteX27" fmla="*/ 1300566 w 1373303"/>
                <a:gd name="connsiteY27" fmla="*/ 1063409 h 1442375"/>
                <a:gd name="connsiteX28" fmla="*/ 1310957 w 1373303"/>
                <a:gd name="connsiteY28" fmla="*/ 1094581 h 1442375"/>
                <a:gd name="connsiteX29" fmla="*/ 1331739 w 1373303"/>
                <a:gd name="connsiteY29" fmla="*/ 1177709 h 1442375"/>
                <a:gd name="connsiteX30" fmla="*/ 1352521 w 1373303"/>
                <a:gd name="connsiteY30" fmla="*/ 1240054 h 1442375"/>
                <a:gd name="connsiteX31" fmla="*/ 1373303 w 1373303"/>
                <a:gd name="connsiteY31" fmla="*/ 1364745 h 1442375"/>
                <a:gd name="connsiteX32" fmla="*/ 1342130 w 1373303"/>
                <a:gd name="connsiteY32" fmla="*/ 1385527 h 1442375"/>
                <a:gd name="connsiteX33" fmla="*/ 1238221 w 1373303"/>
                <a:gd name="connsiteY33" fmla="*/ 1375136 h 1442375"/>
                <a:gd name="connsiteX34" fmla="*/ 1051185 w 1373303"/>
                <a:gd name="connsiteY34" fmla="*/ 1364745 h 1442375"/>
                <a:gd name="connsiteX35" fmla="*/ 781021 w 1373303"/>
                <a:gd name="connsiteY35" fmla="*/ 1375136 h 1442375"/>
                <a:gd name="connsiteX36" fmla="*/ 718675 w 1373303"/>
                <a:gd name="connsiteY36" fmla="*/ 1385527 h 1442375"/>
                <a:gd name="connsiteX37" fmla="*/ 666721 w 1373303"/>
                <a:gd name="connsiteY37" fmla="*/ 1395918 h 1442375"/>
                <a:gd name="connsiteX38" fmla="*/ 573203 w 1373303"/>
                <a:gd name="connsiteY38" fmla="*/ 1406309 h 1442375"/>
                <a:gd name="connsiteX0" fmla="*/ 573203 w 1373303"/>
                <a:gd name="connsiteY0" fmla="*/ 1410564 h 1446630"/>
                <a:gd name="connsiteX1" fmla="*/ 510857 w 1373303"/>
                <a:gd name="connsiteY1" fmla="*/ 1420955 h 1446630"/>
                <a:gd name="connsiteX2" fmla="*/ 251085 w 1373303"/>
                <a:gd name="connsiteY2" fmla="*/ 1441736 h 1446630"/>
                <a:gd name="connsiteX3" fmla="*/ 2569 w 1373303"/>
                <a:gd name="connsiteY3" fmla="*/ 1446499 h 1446630"/>
                <a:gd name="connsiteX4" fmla="*/ 22485 w 1373303"/>
                <a:gd name="connsiteY4" fmla="*/ 1296264 h 1446630"/>
                <a:gd name="connsiteX5" fmla="*/ 126394 w 1373303"/>
                <a:gd name="connsiteY5" fmla="*/ 932582 h 1446630"/>
                <a:gd name="connsiteX6" fmla="*/ 344603 w 1373303"/>
                <a:gd name="connsiteY6" fmla="*/ 724764 h 1446630"/>
                <a:gd name="connsiteX7" fmla="*/ 498735 w 1373303"/>
                <a:gd name="connsiteY7" fmla="*/ 670428 h 1446630"/>
                <a:gd name="connsiteX8" fmla="*/ 458903 w 1373303"/>
                <a:gd name="connsiteY8" fmla="*/ 579291 h 1446630"/>
                <a:gd name="connsiteX9" fmla="*/ 458903 w 1373303"/>
                <a:gd name="connsiteY9" fmla="*/ 309127 h 1446630"/>
                <a:gd name="connsiteX10" fmla="*/ 608274 w 1373303"/>
                <a:gd name="connsiteY10" fmla="*/ 42644 h 1446630"/>
                <a:gd name="connsiteX11" fmla="*/ 889260 w 1373303"/>
                <a:gd name="connsiteY11" fmla="*/ 43510 h 1446630"/>
                <a:gd name="connsiteX12" fmla="*/ 936885 w 1373303"/>
                <a:gd name="connsiteY12" fmla="*/ 80527 h 1446630"/>
                <a:gd name="connsiteX13" fmla="*/ 1009621 w 1373303"/>
                <a:gd name="connsiteY13" fmla="*/ 174046 h 1446630"/>
                <a:gd name="connsiteX14" fmla="*/ 1030403 w 1373303"/>
                <a:gd name="connsiteY14" fmla="*/ 257173 h 1446630"/>
                <a:gd name="connsiteX15" fmla="*/ 1040794 w 1373303"/>
                <a:gd name="connsiteY15" fmla="*/ 361082 h 1446630"/>
                <a:gd name="connsiteX16" fmla="*/ 1030403 w 1373303"/>
                <a:gd name="connsiteY16" fmla="*/ 527336 h 1446630"/>
                <a:gd name="connsiteX17" fmla="*/ 999230 w 1373303"/>
                <a:gd name="connsiteY17" fmla="*/ 589682 h 1446630"/>
                <a:gd name="connsiteX18" fmla="*/ 968057 w 1373303"/>
                <a:gd name="connsiteY18" fmla="*/ 652027 h 1446630"/>
                <a:gd name="connsiteX19" fmla="*/ 978448 w 1373303"/>
                <a:gd name="connsiteY19" fmla="*/ 683200 h 1446630"/>
                <a:gd name="connsiteX20" fmla="*/ 1020012 w 1373303"/>
                <a:gd name="connsiteY20" fmla="*/ 693591 h 1446630"/>
                <a:gd name="connsiteX21" fmla="*/ 1051185 w 1373303"/>
                <a:gd name="connsiteY21" fmla="*/ 703982 h 1446630"/>
                <a:gd name="connsiteX22" fmla="*/ 1144703 w 1373303"/>
                <a:gd name="connsiteY22" fmla="*/ 787109 h 1446630"/>
                <a:gd name="connsiteX23" fmla="*/ 1175875 w 1373303"/>
                <a:gd name="connsiteY23" fmla="*/ 807891 h 1446630"/>
                <a:gd name="connsiteX24" fmla="*/ 1196657 w 1373303"/>
                <a:gd name="connsiteY24" fmla="*/ 839064 h 1446630"/>
                <a:gd name="connsiteX25" fmla="*/ 1248612 w 1373303"/>
                <a:gd name="connsiteY25" fmla="*/ 901409 h 1446630"/>
                <a:gd name="connsiteX26" fmla="*/ 1269394 w 1373303"/>
                <a:gd name="connsiteY26" fmla="*/ 974146 h 1446630"/>
                <a:gd name="connsiteX27" fmla="*/ 1300566 w 1373303"/>
                <a:gd name="connsiteY27" fmla="*/ 1067664 h 1446630"/>
                <a:gd name="connsiteX28" fmla="*/ 1310957 w 1373303"/>
                <a:gd name="connsiteY28" fmla="*/ 1098836 h 1446630"/>
                <a:gd name="connsiteX29" fmla="*/ 1331739 w 1373303"/>
                <a:gd name="connsiteY29" fmla="*/ 1181964 h 1446630"/>
                <a:gd name="connsiteX30" fmla="*/ 1352521 w 1373303"/>
                <a:gd name="connsiteY30" fmla="*/ 1244309 h 1446630"/>
                <a:gd name="connsiteX31" fmla="*/ 1373303 w 1373303"/>
                <a:gd name="connsiteY31" fmla="*/ 1369000 h 1446630"/>
                <a:gd name="connsiteX32" fmla="*/ 1342130 w 1373303"/>
                <a:gd name="connsiteY32" fmla="*/ 1389782 h 1446630"/>
                <a:gd name="connsiteX33" fmla="*/ 1238221 w 1373303"/>
                <a:gd name="connsiteY33" fmla="*/ 1379391 h 1446630"/>
                <a:gd name="connsiteX34" fmla="*/ 1051185 w 1373303"/>
                <a:gd name="connsiteY34" fmla="*/ 1369000 h 1446630"/>
                <a:gd name="connsiteX35" fmla="*/ 781021 w 1373303"/>
                <a:gd name="connsiteY35" fmla="*/ 1379391 h 1446630"/>
                <a:gd name="connsiteX36" fmla="*/ 718675 w 1373303"/>
                <a:gd name="connsiteY36" fmla="*/ 1389782 h 1446630"/>
                <a:gd name="connsiteX37" fmla="*/ 666721 w 1373303"/>
                <a:gd name="connsiteY37" fmla="*/ 1400173 h 1446630"/>
                <a:gd name="connsiteX38" fmla="*/ 573203 w 1373303"/>
                <a:gd name="connsiteY38" fmla="*/ 1410564 h 1446630"/>
                <a:gd name="connsiteX0" fmla="*/ 573203 w 1373303"/>
                <a:gd name="connsiteY0" fmla="*/ 1406940 h 1443006"/>
                <a:gd name="connsiteX1" fmla="*/ 510857 w 1373303"/>
                <a:gd name="connsiteY1" fmla="*/ 1417331 h 1443006"/>
                <a:gd name="connsiteX2" fmla="*/ 251085 w 1373303"/>
                <a:gd name="connsiteY2" fmla="*/ 1438112 h 1443006"/>
                <a:gd name="connsiteX3" fmla="*/ 2569 w 1373303"/>
                <a:gd name="connsiteY3" fmla="*/ 1442875 h 1443006"/>
                <a:gd name="connsiteX4" fmla="*/ 22485 w 1373303"/>
                <a:gd name="connsiteY4" fmla="*/ 1292640 h 1443006"/>
                <a:gd name="connsiteX5" fmla="*/ 126394 w 1373303"/>
                <a:gd name="connsiteY5" fmla="*/ 928958 h 1443006"/>
                <a:gd name="connsiteX6" fmla="*/ 344603 w 1373303"/>
                <a:gd name="connsiteY6" fmla="*/ 721140 h 1443006"/>
                <a:gd name="connsiteX7" fmla="*/ 498735 w 1373303"/>
                <a:gd name="connsiteY7" fmla="*/ 666804 h 1443006"/>
                <a:gd name="connsiteX8" fmla="*/ 458903 w 1373303"/>
                <a:gd name="connsiteY8" fmla="*/ 575667 h 1443006"/>
                <a:gd name="connsiteX9" fmla="*/ 458903 w 1373303"/>
                <a:gd name="connsiteY9" fmla="*/ 305503 h 1443006"/>
                <a:gd name="connsiteX10" fmla="*/ 608274 w 1373303"/>
                <a:gd name="connsiteY10" fmla="*/ 39020 h 1443006"/>
                <a:gd name="connsiteX11" fmla="*/ 889260 w 1373303"/>
                <a:gd name="connsiteY11" fmla="*/ 39886 h 1443006"/>
                <a:gd name="connsiteX12" fmla="*/ 936885 w 1373303"/>
                <a:gd name="connsiteY12" fmla="*/ 76903 h 1443006"/>
                <a:gd name="connsiteX13" fmla="*/ 1009621 w 1373303"/>
                <a:gd name="connsiteY13" fmla="*/ 170422 h 1443006"/>
                <a:gd name="connsiteX14" fmla="*/ 1030403 w 1373303"/>
                <a:gd name="connsiteY14" fmla="*/ 253549 h 1443006"/>
                <a:gd name="connsiteX15" fmla="*/ 1040794 w 1373303"/>
                <a:gd name="connsiteY15" fmla="*/ 357458 h 1443006"/>
                <a:gd name="connsiteX16" fmla="*/ 1030403 w 1373303"/>
                <a:gd name="connsiteY16" fmla="*/ 523712 h 1443006"/>
                <a:gd name="connsiteX17" fmla="*/ 999230 w 1373303"/>
                <a:gd name="connsiteY17" fmla="*/ 586058 h 1443006"/>
                <a:gd name="connsiteX18" fmla="*/ 968057 w 1373303"/>
                <a:gd name="connsiteY18" fmla="*/ 648403 h 1443006"/>
                <a:gd name="connsiteX19" fmla="*/ 978448 w 1373303"/>
                <a:gd name="connsiteY19" fmla="*/ 679576 h 1443006"/>
                <a:gd name="connsiteX20" fmla="*/ 1020012 w 1373303"/>
                <a:gd name="connsiteY20" fmla="*/ 689967 h 1443006"/>
                <a:gd name="connsiteX21" fmla="*/ 1051185 w 1373303"/>
                <a:gd name="connsiteY21" fmla="*/ 700358 h 1443006"/>
                <a:gd name="connsiteX22" fmla="*/ 1144703 w 1373303"/>
                <a:gd name="connsiteY22" fmla="*/ 783485 h 1443006"/>
                <a:gd name="connsiteX23" fmla="*/ 1175875 w 1373303"/>
                <a:gd name="connsiteY23" fmla="*/ 804267 h 1443006"/>
                <a:gd name="connsiteX24" fmla="*/ 1196657 w 1373303"/>
                <a:gd name="connsiteY24" fmla="*/ 835440 h 1443006"/>
                <a:gd name="connsiteX25" fmla="*/ 1248612 w 1373303"/>
                <a:gd name="connsiteY25" fmla="*/ 897785 h 1443006"/>
                <a:gd name="connsiteX26" fmla="*/ 1269394 w 1373303"/>
                <a:gd name="connsiteY26" fmla="*/ 970522 h 1443006"/>
                <a:gd name="connsiteX27" fmla="*/ 1300566 w 1373303"/>
                <a:gd name="connsiteY27" fmla="*/ 1064040 h 1443006"/>
                <a:gd name="connsiteX28" fmla="*/ 1310957 w 1373303"/>
                <a:gd name="connsiteY28" fmla="*/ 1095212 h 1443006"/>
                <a:gd name="connsiteX29" fmla="*/ 1331739 w 1373303"/>
                <a:gd name="connsiteY29" fmla="*/ 1178340 h 1443006"/>
                <a:gd name="connsiteX30" fmla="*/ 1352521 w 1373303"/>
                <a:gd name="connsiteY30" fmla="*/ 1240685 h 1443006"/>
                <a:gd name="connsiteX31" fmla="*/ 1373303 w 1373303"/>
                <a:gd name="connsiteY31" fmla="*/ 1365376 h 1443006"/>
                <a:gd name="connsiteX32" fmla="*/ 1342130 w 1373303"/>
                <a:gd name="connsiteY32" fmla="*/ 1386158 h 1443006"/>
                <a:gd name="connsiteX33" fmla="*/ 1238221 w 1373303"/>
                <a:gd name="connsiteY33" fmla="*/ 1375767 h 1443006"/>
                <a:gd name="connsiteX34" fmla="*/ 1051185 w 1373303"/>
                <a:gd name="connsiteY34" fmla="*/ 1365376 h 1443006"/>
                <a:gd name="connsiteX35" fmla="*/ 781021 w 1373303"/>
                <a:gd name="connsiteY35" fmla="*/ 1375767 h 1443006"/>
                <a:gd name="connsiteX36" fmla="*/ 718675 w 1373303"/>
                <a:gd name="connsiteY36" fmla="*/ 1386158 h 1443006"/>
                <a:gd name="connsiteX37" fmla="*/ 666721 w 1373303"/>
                <a:gd name="connsiteY37" fmla="*/ 1396549 h 1443006"/>
                <a:gd name="connsiteX38" fmla="*/ 573203 w 1373303"/>
                <a:gd name="connsiteY38" fmla="*/ 1406940 h 1443006"/>
                <a:gd name="connsiteX0" fmla="*/ 573203 w 1373303"/>
                <a:gd name="connsiteY0" fmla="*/ 1406940 h 1443006"/>
                <a:gd name="connsiteX1" fmla="*/ 510857 w 1373303"/>
                <a:gd name="connsiteY1" fmla="*/ 1417331 h 1443006"/>
                <a:gd name="connsiteX2" fmla="*/ 251085 w 1373303"/>
                <a:gd name="connsiteY2" fmla="*/ 1438112 h 1443006"/>
                <a:gd name="connsiteX3" fmla="*/ 2569 w 1373303"/>
                <a:gd name="connsiteY3" fmla="*/ 1442875 h 1443006"/>
                <a:gd name="connsiteX4" fmla="*/ 22485 w 1373303"/>
                <a:gd name="connsiteY4" fmla="*/ 1292640 h 1443006"/>
                <a:gd name="connsiteX5" fmla="*/ 126394 w 1373303"/>
                <a:gd name="connsiteY5" fmla="*/ 928958 h 1443006"/>
                <a:gd name="connsiteX6" fmla="*/ 344603 w 1373303"/>
                <a:gd name="connsiteY6" fmla="*/ 721140 h 1443006"/>
                <a:gd name="connsiteX7" fmla="*/ 498735 w 1373303"/>
                <a:gd name="connsiteY7" fmla="*/ 666804 h 1443006"/>
                <a:gd name="connsiteX8" fmla="*/ 458903 w 1373303"/>
                <a:gd name="connsiteY8" fmla="*/ 575667 h 1443006"/>
                <a:gd name="connsiteX9" fmla="*/ 458903 w 1373303"/>
                <a:gd name="connsiteY9" fmla="*/ 305503 h 1443006"/>
                <a:gd name="connsiteX10" fmla="*/ 608274 w 1373303"/>
                <a:gd name="connsiteY10" fmla="*/ 39020 h 1443006"/>
                <a:gd name="connsiteX11" fmla="*/ 889260 w 1373303"/>
                <a:gd name="connsiteY11" fmla="*/ 39886 h 1443006"/>
                <a:gd name="connsiteX12" fmla="*/ 936885 w 1373303"/>
                <a:gd name="connsiteY12" fmla="*/ 76903 h 1443006"/>
                <a:gd name="connsiteX13" fmla="*/ 1009621 w 1373303"/>
                <a:gd name="connsiteY13" fmla="*/ 170422 h 1443006"/>
                <a:gd name="connsiteX14" fmla="*/ 1030403 w 1373303"/>
                <a:gd name="connsiteY14" fmla="*/ 253549 h 1443006"/>
                <a:gd name="connsiteX15" fmla="*/ 1040794 w 1373303"/>
                <a:gd name="connsiteY15" fmla="*/ 357458 h 1443006"/>
                <a:gd name="connsiteX16" fmla="*/ 1030403 w 1373303"/>
                <a:gd name="connsiteY16" fmla="*/ 523712 h 1443006"/>
                <a:gd name="connsiteX17" fmla="*/ 999230 w 1373303"/>
                <a:gd name="connsiteY17" fmla="*/ 586058 h 1443006"/>
                <a:gd name="connsiteX18" fmla="*/ 968057 w 1373303"/>
                <a:gd name="connsiteY18" fmla="*/ 648403 h 1443006"/>
                <a:gd name="connsiteX19" fmla="*/ 978448 w 1373303"/>
                <a:gd name="connsiteY19" fmla="*/ 679576 h 1443006"/>
                <a:gd name="connsiteX20" fmla="*/ 1020012 w 1373303"/>
                <a:gd name="connsiteY20" fmla="*/ 689967 h 1443006"/>
                <a:gd name="connsiteX21" fmla="*/ 1051185 w 1373303"/>
                <a:gd name="connsiteY21" fmla="*/ 700358 h 1443006"/>
                <a:gd name="connsiteX22" fmla="*/ 1144703 w 1373303"/>
                <a:gd name="connsiteY22" fmla="*/ 783485 h 1443006"/>
                <a:gd name="connsiteX23" fmla="*/ 1175875 w 1373303"/>
                <a:gd name="connsiteY23" fmla="*/ 804267 h 1443006"/>
                <a:gd name="connsiteX24" fmla="*/ 1196657 w 1373303"/>
                <a:gd name="connsiteY24" fmla="*/ 835440 h 1443006"/>
                <a:gd name="connsiteX25" fmla="*/ 1248612 w 1373303"/>
                <a:gd name="connsiteY25" fmla="*/ 897785 h 1443006"/>
                <a:gd name="connsiteX26" fmla="*/ 1269394 w 1373303"/>
                <a:gd name="connsiteY26" fmla="*/ 970522 h 1443006"/>
                <a:gd name="connsiteX27" fmla="*/ 1300566 w 1373303"/>
                <a:gd name="connsiteY27" fmla="*/ 1064040 h 1443006"/>
                <a:gd name="connsiteX28" fmla="*/ 1310957 w 1373303"/>
                <a:gd name="connsiteY28" fmla="*/ 1095212 h 1443006"/>
                <a:gd name="connsiteX29" fmla="*/ 1331739 w 1373303"/>
                <a:gd name="connsiteY29" fmla="*/ 1178340 h 1443006"/>
                <a:gd name="connsiteX30" fmla="*/ 1352521 w 1373303"/>
                <a:gd name="connsiteY30" fmla="*/ 1240685 h 1443006"/>
                <a:gd name="connsiteX31" fmla="*/ 1373303 w 1373303"/>
                <a:gd name="connsiteY31" fmla="*/ 1365376 h 1443006"/>
                <a:gd name="connsiteX32" fmla="*/ 1342130 w 1373303"/>
                <a:gd name="connsiteY32" fmla="*/ 1386158 h 1443006"/>
                <a:gd name="connsiteX33" fmla="*/ 1238221 w 1373303"/>
                <a:gd name="connsiteY33" fmla="*/ 1375767 h 1443006"/>
                <a:gd name="connsiteX34" fmla="*/ 1051185 w 1373303"/>
                <a:gd name="connsiteY34" fmla="*/ 1365376 h 1443006"/>
                <a:gd name="connsiteX35" fmla="*/ 781021 w 1373303"/>
                <a:gd name="connsiteY35" fmla="*/ 1375767 h 1443006"/>
                <a:gd name="connsiteX36" fmla="*/ 718675 w 1373303"/>
                <a:gd name="connsiteY36" fmla="*/ 1386158 h 1443006"/>
                <a:gd name="connsiteX37" fmla="*/ 666721 w 1373303"/>
                <a:gd name="connsiteY37" fmla="*/ 1396549 h 1443006"/>
                <a:gd name="connsiteX38" fmla="*/ 573203 w 1373303"/>
                <a:gd name="connsiteY38" fmla="*/ 1406940 h 1443006"/>
                <a:gd name="connsiteX0" fmla="*/ 573203 w 1373303"/>
                <a:gd name="connsiteY0" fmla="*/ 1406940 h 1443006"/>
                <a:gd name="connsiteX1" fmla="*/ 510857 w 1373303"/>
                <a:gd name="connsiteY1" fmla="*/ 1417331 h 1443006"/>
                <a:gd name="connsiteX2" fmla="*/ 251085 w 1373303"/>
                <a:gd name="connsiteY2" fmla="*/ 1438112 h 1443006"/>
                <a:gd name="connsiteX3" fmla="*/ 2569 w 1373303"/>
                <a:gd name="connsiteY3" fmla="*/ 1442875 h 1443006"/>
                <a:gd name="connsiteX4" fmla="*/ 22485 w 1373303"/>
                <a:gd name="connsiteY4" fmla="*/ 1292640 h 1443006"/>
                <a:gd name="connsiteX5" fmla="*/ 126394 w 1373303"/>
                <a:gd name="connsiteY5" fmla="*/ 928958 h 1443006"/>
                <a:gd name="connsiteX6" fmla="*/ 344603 w 1373303"/>
                <a:gd name="connsiteY6" fmla="*/ 721140 h 1443006"/>
                <a:gd name="connsiteX7" fmla="*/ 498735 w 1373303"/>
                <a:gd name="connsiteY7" fmla="*/ 666804 h 1443006"/>
                <a:gd name="connsiteX8" fmla="*/ 458903 w 1373303"/>
                <a:gd name="connsiteY8" fmla="*/ 575667 h 1443006"/>
                <a:gd name="connsiteX9" fmla="*/ 458903 w 1373303"/>
                <a:gd name="connsiteY9" fmla="*/ 305503 h 1443006"/>
                <a:gd name="connsiteX10" fmla="*/ 608274 w 1373303"/>
                <a:gd name="connsiteY10" fmla="*/ 39020 h 1443006"/>
                <a:gd name="connsiteX11" fmla="*/ 889260 w 1373303"/>
                <a:gd name="connsiteY11" fmla="*/ 39886 h 1443006"/>
                <a:gd name="connsiteX12" fmla="*/ 936885 w 1373303"/>
                <a:gd name="connsiteY12" fmla="*/ 76903 h 1443006"/>
                <a:gd name="connsiteX13" fmla="*/ 1009621 w 1373303"/>
                <a:gd name="connsiteY13" fmla="*/ 170422 h 1443006"/>
                <a:gd name="connsiteX14" fmla="*/ 1030403 w 1373303"/>
                <a:gd name="connsiteY14" fmla="*/ 253549 h 1443006"/>
                <a:gd name="connsiteX15" fmla="*/ 1040794 w 1373303"/>
                <a:gd name="connsiteY15" fmla="*/ 357458 h 1443006"/>
                <a:gd name="connsiteX16" fmla="*/ 1030403 w 1373303"/>
                <a:gd name="connsiteY16" fmla="*/ 523712 h 1443006"/>
                <a:gd name="connsiteX17" fmla="*/ 999230 w 1373303"/>
                <a:gd name="connsiteY17" fmla="*/ 586058 h 1443006"/>
                <a:gd name="connsiteX18" fmla="*/ 968057 w 1373303"/>
                <a:gd name="connsiteY18" fmla="*/ 648403 h 1443006"/>
                <a:gd name="connsiteX19" fmla="*/ 978448 w 1373303"/>
                <a:gd name="connsiteY19" fmla="*/ 679576 h 1443006"/>
                <a:gd name="connsiteX20" fmla="*/ 1020012 w 1373303"/>
                <a:gd name="connsiteY20" fmla="*/ 689967 h 1443006"/>
                <a:gd name="connsiteX21" fmla="*/ 1051185 w 1373303"/>
                <a:gd name="connsiteY21" fmla="*/ 700358 h 1443006"/>
                <a:gd name="connsiteX22" fmla="*/ 1144703 w 1373303"/>
                <a:gd name="connsiteY22" fmla="*/ 783485 h 1443006"/>
                <a:gd name="connsiteX23" fmla="*/ 1175875 w 1373303"/>
                <a:gd name="connsiteY23" fmla="*/ 804267 h 1443006"/>
                <a:gd name="connsiteX24" fmla="*/ 1196657 w 1373303"/>
                <a:gd name="connsiteY24" fmla="*/ 835440 h 1443006"/>
                <a:gd name="connsiteX25" fmla="*/ 1248612 w 1373303"/>
                <a:gd name="connsiteY25" fmla="*/ 897785 h 1443006"/>
                <a:gd name="connsiteX26" fmla="*/ 1269394 w 1373303"/>
                <a:gd name="connsiteY26" fmla="*/ 970522 h 1443006"/>
                <a:gd name="connsiteX27" fmla="*/ 1300566 w 1373303"/>
                <a:gd name="connsiteY27" fmla="*/ 1064040 h 1443006"/>
                <a:gd name="connsiteX28" fmla="*/ 1310957 w 1373303"/>
                <a:gd name="connsiteY28" fmla="*/ 1095212 h 1443006"/>
                <a:gd name="connsiteX29" fmla="*/ 1331739 w 1373303"/>
                <a:gd name="connsiteY29" fmla="*/ 1178340 h 1443006"/>
                <a:gd name="connsiteX30" fmla="*/ 1352521 w 1373303"/>
                <a:gd name="connsiteY30" fmla="*/ 1240685 h 1443006"/>
                <a:gd name="connsiteX31" fmla="*/ 1373303 w 1373303"/>
                <a:gd name="connsiteY31" fmla="*/ 1365376 h 1443006"/>
                <a:gd name="connsiteX32" fmla="*/ 1342130 w 1373303"/>
                <a:gd name="connsiteY32" fmla="*/ 1386158 h 1443006"/>
                <a:gd name="connsiteX33" fmla="*/ 1238221 w 1373303"/>
                <a:gd name="connsiteY33" fmla="*/ 1375767 h 1443006"/>
                <a:gd name="connsiteX34" fmla="*/ 1051185 w 1373303"/>
                <a:gd name="connsiteY34" fmla="*/ 1365376 h 1443006"/>
                <a:gd name="connsiteX35" fmla="*/ 781021 w 1373303"/>
                <a:gd name="connsiteY35" fmla="*/ 1375767 h 1443006"/>
                <a:gd name="connsiteX36" fmla="*/ 718675 w 1373303"/>
                <a:gd name="connsiteY36" fmla="*/ 1386158 h 1443006"/>
                <a:gd name="connsiteX37" fmla="*/ 666721 w 1373303"/>
                <a:gd name="connsiteY37" fmla="*/ 1396549 h 1443006"/>
                <a:gd name="connsiteX38" fmla="*/ 573203 w 1373303"/>
                <a:gd name="connsiteY38" fmla="*/ 1406940 h 1443006"/>
                <a:gd name="connsiteX0" fmla="*/ 573203 w 1373303"/>
                <a:gd name="connsiteY0" fmla="*/ 1406940 h 1443217"/>
                <a:gd name="connsiteX1" fmla="*/ 251085 w 1373303"/>
                <a:gd name="connsiteY1" fmla="*/ 1438112 h 1443217"/>
                <a:gd name="connsiteX2" fmla="*/ 2569 w 1373303"/>
                <a:gd name="connsiteY2" fmla="*/ 1442875 h 1443217"/>
                <a:gd name="connsiteX3" fmla="*/ 22485 w 1373303"/>
                <a:gd name="connsiteY3" fmla="*/ 1292640 h 1443217"/>
                <a:gd name="connsiteX4" fmla="*/ 126394 w 1373303"/>
                <a:gd name="connsiteY4" fmla="*/ 928958 h 1443217"/>
                <a:gd name="connsiteX5" fmla="*/ 344603 w 1373303"/>
                <a:gd name="connsiteY5" fmla="*/ 721140 h 1443217"/>
                <a:gd name="connsiteX6" fmla="*/ 498735 w 1373303"/>
                <a:gd name="connsiteY6" fmla="*/ 666804 h 1443217"/>
                <a:gd name="connsiteX7" fmla="*/ 458903 w 1373303"/>
                <a:gd name="connsiteY7" fmla="*/ 575667 h 1443217"/>
                <a:gd name="connsiteX8" fmla="*/ 458903 w 1373303"/>
                <a:gd name="connsiteY8" fmla="*/ 305503 h 1443217"/>
                <a:gd name="connsiteX9" fmla="*/ 608274 w 1373303"/>
                <a:gd name="connsiteY9" fmla="*/ 39020 h 1443217"/>
                <a:gd name="connsiteX10" fmla="*/ 889260 w 1373303"/>
                <a:gd name="connsiteY10" fmla="*/ 39886 h 1443217"/>
                <a:gd name="connsiteX11" fmla="*/ 936885 w 1373303"/>
                <a:gd name="connsiteY11" fmla="*/ 76903 h 1443217"/>
                <a:gd name="connsiteX12" fmla="*/ 1009621 w 1373303"/>
                <a:gd name="connsiteY12" fmla="*/ 170422 h 1443217"/>
                <a:gd name="connsiteX13" fmla="*/ 1030403 w 1373303"/>
                <a:gd name="connsiteY13" fmla="*/ 253549 h 1443217"/>
                <a:gd name="connsiteX14" fmla="*/ 1040794 w 1373303"/>
                <a:gd name="connsiteY14" fmla="*/ 357458 h 1443217"/>
                <a:gd name="connsiteX15" fmla="*/ 1030403 w 1373303"/>
                <a:gd name="connsiteY15" fmla="*/ 523712 h 1443217"/>
                <a:gd name="connsiteX16" fmla="*/ 999230 w 1373303"/>
                <a:gd name="connsiteY16" fmla="*/ 586058 h 1443217"/>
                <a:gd name="connsiteX17" fmla="*/ 968057 w 1373303"/>
                <a:gd name="connsiteY17" fmla="*/ 648403 h 1443217"/>
                <a:gd name="connsiteX18" fmla="*/ 978448 w 1373303"/>
                <a:gd name="connsiteY18" fmla="*/ 679576 h 1443217"/>
                <a:gd name="connsiteX19" fmla="*/ 1020012 w 1373303"/>
                <a:gd name="connsiteY19" fmla="*/ 689967 h 1443217"/>
                <a:gd name="connsiteX20" fmla="*/ 1051185 w 1373303"/>
                <a:gd name="connsiteY20" fmla="*/ 700358 h 1443217"/>
                <a:gd name="connsiteX21" fmla="*/ 1144703 w 1373303"/>
                <a:gd name="connsiteY21" fmla="*/ 783485 h 1443217"/>
                <a:gd name="connsiteX22" fmla="*/ 1175875 w 1373303"/>
                <a:gd name="connsiteY22" fmla="*/ 804267 h 1443217"/>
                <a:gd name="connsiteX23" fmla="*/ 1196657 w 1373303"/>
                <a:gd name="connsiteY23" fmla="*/ 835440 h 1443217"/>
                <a:gd name="connsiteX24" fmla="*/ 1248612 w 1373303"/>
                <a:gd name="connsiteY24" fmla="*/ 897785 h 1443217"/>
                <a:gd name="connsiteX25" fmla="*/ 1269394 w 1373303"/>
                <a:gd name="connsiteY25" fmla="*/ 970522 h 1443217"/>
                <a:gd name="connsiteX26" fmla="*/ 1300566 w 1373303"/>
                <a:gd name="connsiteY26" fmla="*/ 1064040 h 1443217"/>
                <a:gd name="connsiteX27" fmla="*/ 1310957 w 1373303"/>
                <a:gd name="connsiteY27" fmla="*/ 1095212 h 1443217"/>
                <a:gd name="connsiteX28" fmla="*/ 1331739 w 1373303"/>
                <a:gd name="connsiteY28" fmla="*/ 1178340 h 1443217"/>
                <a:gd name="connsiteX29" fmla="*/ 1352521 w 1373303"/>
                <a:gd name="connsiteY29" fmla="*/ 1240685 h 1443217"/>
                <a:gd name="connsiteX30" fmla="*/ 1373303 w 1373303"/>
                <a:gd name="connsiteY30" fmla="*/ 1365376 h 1443217"/>
                <a:gd name="connsiteX31" fmla="*/ 1342130 w 1373303"/>
                <a:gd name="connsiteY31" fmla="*/ 1386158 h 1443217"/>
                <a:gd name="connsiteX32" fmla="*/ 1238221 w 1373303"/>
                <a:gd name="connsiteY32" fmla="*/ 1375767 h 1443217"/>
                <a:gd name="connsiteX33" fmla="*/ 1051185 w 1373303"/>
                <a:gd name="connsiteY33" fmla="*/ 1365376 h 1443217"/>
                <a:gd name="connsiteX34" fmla="*/ 781021 w 1373303"/>
                <a:gd name="connsiteY34" fmla="*/ 1375767 h 1443217"/>
                <a:gd name="connsiteX35" fmla="*/ 718675 w 1373303"/>
                <a:gd name="connsiteY35" fmla="*/ 1386158 h 1443217"/>
                <a:gd name="connsiteX36" fmla="*/ 666721 w 1373303"/>
                <a:gd name="connsiteY36" fmla="*/ 1396549 h 1443217"/>
                <a:gd name="connsiteX37" fmla="*/ 573203 w 1373303"/>
                <a:gd name="connsiteY37" fmla="*/ 1406940 h 1443217"/>
                <a:gd name="connsiteX0" fmla="*/ 666721 w 1373303"/>
                <a:gd name="connsiteY0" fmla="*/ 1396549 h 1443660"/>
                <a:gd name="connsiteX1" fmla="*/ 251085 w 1373303"/>
                <a:gd name="connsiteY1" fmla="*/ 1438112 h 1443660"/>
                <a:gd name="connsiteX2" fmla="*/ 2569 w 1373303"/>
                <a:gd name="connsiteY2" fmla="*/ 1442875 h 1443660"/>
                <a:gd name="connsiteX3" fmla="*/ 22485 w 1373303"/>
                <a:gd name="connsiteY3" fmla="*/ 1292640 h 1443660"/>
                <a:gd name="connsiteX4" fmla="*/ 126394 w 1373303"/>
                <a:gd name="connsiteY4" fmla="*/ 928958 h 1443660"/>
                <a:gd name="connsiteX5" fmla="*/ 344603 w 1373303"/>
                <a:gd name="connsiteY5" fmla="*/ 721140 h 1443660"/>
                <a:gd name="connsiteX6" fmla="*/ 498735 w 1373303"/>
                <a:gd name="connsiteY6" fmla="*/ 666804 h 1443660"/>
                <a:gd name="connsiteX7" fmla="*/ 458903 w 1373303"/>
                <a:gd name="connsiteY7" fmla="*/ 575667 h 1443660"/>
                <a:gd name="connsiteX8" fmla="*/ 458903 w 1373303"/>
                <a:gd name="connsiteY8" fmla="*/ 305503 h 1443660"/>
                <a:gd name="connsiteX9" fmla="*/ 608274 w 1373303"/>
                <a:gd name="connsiteY9" fmla="*/ 39020 h 1443660"/>
                <a:gd name="connsiteX10" fmla="*/ 889260 w 1373303"/>
                <a:gd name="connsiteY10" fmla="*/ 39886 h 1443660"/>
                <a:gd name="connsiteX11" fmla="*/ 936885 w 1373303"/>
                <a:gd name="connsiteY11" fmla="*/ 76903 h 1443660"/>
                <a:gd name="connsiteX12" fmla="*/ 1009621 w 1373303"/>
                <a:gd name="connsiteY12" fmla="*/ 170422 h 1443660"/>
                <a:gd name="connsiteX13" fmla="*/ 1030403 w 1373303"/>
                <a:gd name="connsiteY13" fmla="*/ 253549 h 1443660"/>
                <a:gd name="connsiteX14" fmla="*/ 1040794 w 1373303"/>
                <a:gd name="connsiteY14" fmla="*/ 357458 h 1443660"/>
                <a:gd name="connsiteX15" fmla="*/ 1030403 w 1373303"/>
                <a:gd name="connsiteY15" fmla="*/ 523712 h 1443660"/>
                <a:gd name="connsiteX16" fmla="*/ 999230 w 1373303"/>
                <a:gd name="connsiteY16" fmla="*/ 586058 h 1443660"/>
                <a:gd name="connsiteX17" fmla="*/ 968057 w 1373303"/>
                <a:gd name="connsiteY17" fmla="*/ 648403 h 1443660"/>
                <a:gd name="connsiteX18" fmla="*/ 978448 w 1373303"/>
                <a:gd name="connsiteY18" fmla="*/ 679576 h 1443660"/>
                <a:gd name="connsiteX19" fmla="*/ 1020012 w 1373303"/>
                <a:gd name="connsiteY19" fmla="*/ 689967 h 1443660"/>
                <a:gd name="connsiteX20" fmla="*/ 1051185 w 1373303"/>
                <a:gd name="connsiteY20" fmla="*/ 700358 h 1443660"/>
                <a:gd name="connsiteX21" fmla="*/ 1144703 w 1373303"/>
                <a:gd name="connsiteY21" fmla="*/ 783485 h 1443660"/>
                <a:gd name="connsiteX22" fmla="*/ 1175875 w 1373303"/>
                <a:gd name="connsiteY22" fmla="*/ 804267 h 1443660"/>
                <a:gd name="connsiteX23" fmla="*/ 1196657 w 1373303"/>
                <a:gd name="connsiteY23" fmla="*/ 835440 h 1443660"/>
                <a:gd name="connsiteX24" fmla="*/ 1248612 w 1373303"/>
                <a:gd name="connsiteY24" fmla="*/ 897785 h 1443660"/>
                <a:gd name="connsiteX25" fmla="*/ 1269394 w 1373303"/>
                <a:gd name="connsiteY25" fmla="*/ 970522 h 1443660"/>
                <a:gd name="connsiteX26" fmla="*/ 1300566 w 1373303"/>
                <a:gd name="connsiteY26" fmla="*/ 1064040 h 1443660"/>
                <a:gd name="connsiteX27" fmla="*/ 1310957 w 1373303"/>
                <a:gd name="connsiteY27" fmla="*/ 1095212 h 1443660"/>
                <a:gd name="connsiteX28" fmla="*/ 1331739 w 1373303"/>
                <a:gd name="connsiteY28" fmla="*/ 1178340 h 1443660"/>
                <a:gd name="connsiteX29" fmla="*/ 1352521 w 1373303"/>
                <a:gd name="connsiteY29" fmla="*/ 1240685 h 1443660"/>
                <a:gd name="connsiteX30" fmla="*/ 1373303 w 1373303"/>
                <a:gd name="connsiteY30" fmla="*/ 1365376 h 1443660"/>
                <a:gd name="connsiteX31" fmla="*/ 1342130 w 1373303"/>
                <a:gd name="connsiteY31" fmla="*/ 1386158 h 1443660"/>
                <a:gd name="connsiteX32" fmla="*/ 1238221 w 1373303"/>
                <a:gd name="connsiteY32" fmla="*/ 1375767 h 1443660"/>
                <a:gd name="connsiteX33" fmla="*/ 1051185 w 1373303"/>
                <a:gd name="connsiteY33" fmla="*/ 1365376 h 1443660"/>
                <a:gd name="connsiteX34" fmla="*/ 781021 w 1373303"/>
                <a:gd name="connsiteY34" fmla="*/ 1375767 h 1443660"/>
                <a:gd name="connsiteX35" fmla="*/ 718675 w 1373303"/>
                <a:gd name="connsiteY35" fmla="*/ 1386158 h 1443660"/>
                <a:gd name="connsiteX36" fmla="*/ 666721 w 1373303"/>
                <a:gd name="connsiteY36" fmla="*/ 1396549 h 1443660"/>
                <a:gd name="connsiteX0" fmla="*/ 718675 w 1373303"/>
                <a:gd name="connsiteY0" fmla="*/ 1386158 h 1444245"/>
                <a:gd name="connsiteX1" fmla="*/ 251085 w 1373303"/>
                <a:gd name="connsiteY1" fmla="*/ 1438112 h 1444245"/>
                <a:gd name="connsiteX2" fmla="*/ 2569 w 1373303"/>
                <a:gd name="connsiteY2" fmla="*/ 1442875 h 1444245"/>
                <a:gd name="connsiteX3" fmla="*/ 22485 w 1373303"/>
                <a:gd name="connsiteY3" fmla="*/ 1292640 h 1444245"/>
                <a:gd name="connsiteX4" fmla="*/ 126394 w 1373303"/>
                <a:gd name="connsiteY4" fmla="*/ 928958 h 1444245"/>
                <a:gd name="connsiteX5" fmla="*/ 344603 w 1373303"/>
                <a:gd name="connsiteY5" fmla="*/ 721140 h 1444245"/>
                <a:gd name="connsiteX6" fmla="*/ 498735 w 1373303"/>
                <a:gd name="connsiteY6" fmla="*/ 666804 h 1444245"/>
                <a:gd name="connsiteX7" fmla="*/ 458903 w 1373303"/>
                <a:gd name="connsiteY7" fmla="*/ 575667 h 1444245"/>
                <a:gd name="connsiteX8" fmla="*/ 458903 w 1373303"/>
                <a:gd name="connsiteY8" fmla="*/ 305503 h 1444245"/>
                <a:gd name="connsiteX9" fmla="*/ 608274 w 1373303"/>
                <a:gd name="connsiteY9" fmla="*/ 39020 h 1444245"/>
                <a:gd name="connsiteX10" fmla="*/ 889260 w 1373303"/>
                <a:gd name="connsiteY10" fmla="*/ 39886 h 1444245"/>
                <a:gd name="connsiteX11" fmla="*/ 936885 w 1373303"/>
                <a:gd name="connsiteY11" fmla="*/ 76903 h 1444245"/>
                <a:gd name="connsiteX12" fmla="*/ 1009621 w 1373303"/>
                <a:gd name="connsiteY12" fmla="*/ 170422 h 1444245"/>
                <a:gd name="connsiteX13" fmla="*/ 1030403 w 1373303"/>
                <a:gd name="connsiteY13" fmla="*/ 253549 h 1444245"/>
                <a:gd name="connsiteX14" fmla="*/ 1040794 w 1373303"/>
                <a:gd name="connsiteY14" fmla="*/ 357458 h 1444245"/>
                <a:gd name="connsiteX15" fmla="*/ 1030403 w 1373303"/>
                <a:gd name="connsiteY15" fmla="*/ 523712 h 1444245"/>
                <a:gd name="connsiteX16" fmla="*/ 999230 w 1373303"/>
                <a:gd name="connsiteY16" fmla="*/ 586058 h 1444245"/>
                <a:gd name="connsiteX17" fmla="*/ 968057 w 1373303"/>
                <a:gd name="connsiteY17" fmla="*/ 648403 h 1444245"/>
                <a:gd name="connsiteX18" fmla="*/ 978448 w 1373303"/>
                <a:gd name="connsiteY18" fmla="*/ 679576 h 1444245"/>
                <a:gd name="connsiteX19" fmla="*/ 1020012 w 1373303"/>
                <a:gd name="connsiteY19" fmla="*/ 689967 h 1444245"/>
                <a:gd name="connsiteX20" fmla="*/ 1051185 w 1373303"/>
                <a:gd name="connsiteY20" fmla="*/ 700358 h 1444245"/>
                <a:gd name="connsiteX21" fmla="*/ 1144703 w 1373303"/>
                <a:gd name="connsiteY21" fmla="*/ 783485 h 1444245"/>
                <a:gd name="connsiteX22" fmla="*/ 1175875 w 1373303"/>
                <a:gd name="connsiteY22" fmla="*/ 804267 h 1444245"/>
                <a:gd name="connsiteX23" fmla="*/ 1196657 w 1373303"/>
                <a:gd name="connsiteY23" fmla="*/ 835440 h 1444245"/>
                <a:gd name="connsiteX24" fmla="*/ 1248612 w 1373303"/>
                <a:gd name="connsiteY24" fmla="*/ 897785 h 1444245"/>
                <a:gd name="connsiteX25" fmla="*/ 1269394 w 1373303"/>
                <a:gd name="connsiteY25" fmla="*/ 970522 h 1444245"/>
                <a:gd name="connsiteX26" fmla="*/ 1300566 w 1373303"/>
                <a:gd name="connsiteY26" fmla="*/ 1064040 h 1444245"/>
                <a:gd name="connsiteX27" fmla="*/ 1310957 w 1373303"/>
                <a:gd name="connsiteY27" fmla="*/ 1095212 h 1444245"/>
                <a:gd name="connsiteX28" fmla="*/ 1331739 w 1373303"/>
                <a:gd name="connsiteY28" fmla="*/ 1178340 h 1444245"/>
                <a:gd name="connsiteX29" fmla="*/ 1352521 w 1373303"/>
                <a:gd name="connsiteY29" fmla="*/ 1240685 h 1444245"/>
                <a:gd name="connsiteX30" fmla="*/ 1373303 w 1373303"/>
                <a:gd name="connsiteY30" fmla="*/ 1365376 h 1444245"/>
                <a:gd name="connsiteX31" fmla="*/ 1342130 w 1373303"/>
                <a:gd name="connsiteY31" fmla="*/ 1386158 h 1444245"/>
                <a:gd name="connsiteX32" fmla="*/ 1238221 w 1373303"/>
                <a:gd name="connsiteY32" fmla="*/ 1375767 h 1444245"/>
                <a:gd name="connsiteX33" fmla="*/ 1051185 w 1373303"/>
                <a:gd name="connsiteY33" fmla="*/ 1365376 h 1444245"/>
                <a:gd name="connsiteX34" fmla="*/ 781021 w 1373303"/>
                <a:gd name="connsiteY34" fmla="*/ 1375767 h 1444245"/>
                <a:gd name="connsiteX35" fmla="*/ 718675 w 1373303"/>
                <a:gd name="connsiteY35" fmla="*/ 1386158 h 1444245"/>
                <a:gd name="connsiteX0" fmla="*/ 781021 w 1373303"/>
                <a:gd name="connsiteY0" fmla="*/ 1375767 h 1444901"/>
                <a:gd name="connsiteX1" fmla="*/ 251085 w 1373303"/>
                <a:gd name="connsiteY1" fmla="*/ 1438112 h 1444901"/>
                <a:gd name="connsiteX2" fmla="*/ 2569 w 1373303"/>
                <a:gd name="connsiteY2" fmla="*/ 1442875 h 1444901"/>
                <a:gd name="connsiteX3" fmla="*/ 22485 w 1373303"/>
                <a:gd name="connsiteY3" fmla="*/ 1292640 h 1444901"/>
                <a:gd name="connsiteX4" fmla="*/ 126394 w 1373303"/>
                <a:gd name="connsiteY4" fmla="*/ 928958 h 1444901"/>
                <a:gd name="connsiteX5" fmla="*/ 344603 w 1373303"/>
                <a:gd name="connsiteY5" fmla="*/ 721140 h 1444901"/>
                <a:gd name="connsiteX6" fmla="*/ 498735 w 1373303"/>
                <a:gd name="connsiteY6" fmla="*/ 666804 h 1444901"/>
                <a:gd name="connsiteX7" fmla="*/ 458903 w 1373303"/>
                <a:gd name="connsiteY7" fmla="*/ 575667 h 1444901"/>
                <a:gd name="connsiteX8" fmla="*/ 458903 w 1373303"/>
                <a:gd name="connsiteY8" fmla="*/ 305503 h 1444901"/>
                <a:gd name="connsiteX9" fmla="*/ 608274 w 1373303"/>
                <a:gd name="connsiteY9" fmla="*/ 39020 h 1444901"/>
                <a:gd name="connsiteX10" fmla="*/ 889260 w 1373303"/>
                <a:gd name="connsiteY10" fmla="*/ 39886 h 1444901"/>
                <a:gd name="connsiteX11" fmla="*/ 936885 w 1373303"/>
                <a:gd name="connsiteY11" fmla="*/ 76903 h 1444901"/>
                <a:gd name="connsiteX12" fmla="*/ 1009621 w 1373303"/>
                <a:gd name="connsiteY12" fmla="*/ 170422 h 1444901"/>
                <a:gd name="connsiteX13" fmla="*/ 1030403 w 1373303"/>
                <a:gd name="connsiteY13" fmla="*/ 253549 h 1444901"/>
                <a:gd name="connsiteX14" fmla="*/ 1040794 w 1373303"/>
                <a:gd name="connsiteY14" fmla="*/ 357458 h 1444901"/>
                <a:gd name="connsiteX15" fmla="*/ 1030403 w 1373303"/>
                <a:gd name="connsiteY15" fmla="*/ 523712 h 1444901"/>
                <a:gd name="connsiteX16" fmla="*/ 999230 w 1373303"/>
                <a:gd name="connsiteY16" fmla="*/ 586058 h 1444901"/>
                <a:gd name="connsiteX17" fmla="*/ 968057 w 1373303"/>
                <a:gd name="connsiteY17" fmla="*/ 648403 h 1444901"/>
                <a:gd name="connsiteX18" fmla="*/ 978448 w 1373303"/>
                <a:gd name="connsiteY18" fmla="*/ 679576 h 1444901"/>
                <a:gd name="connsiteX19" fmla="*/ 1020012 w 1373303"/>
                <a:gd name="connsiteY19" fmla="*/ 689967 h 1444901"/>
                <a:gd name="connsiteX20" fmla="*/ 1051185 w 1373303"/>
                <a:gd name="connsiteY20" fmla="*/ 700358 h 1444901"/>
                <a:gd name="connsiteX21" fmla="*/ 1144703 w 1373303"/>
                <a:gd name="connsiteY21" fmla="*/ 783485 h 1444901"/>
                <a:gd name="connsiteX22" fmla="*/ 1175875 w 1373303"/>
                <a:gd name="connsiteY22" fmla="*/ 804267 h 1444901"/>
                <a:gd name="connsiteX23" fmla="*/ 1196657 w 1373303"/>
                <a:gd name="connsiteY23" fmla="*/ 835440 h 1444901"/>
                <a:gd name="connsiteX24" fmla="*/ 1248612 w 1373303"/>
                <a:gd name="connsiteY24" fmla="*/ 897785 h 1444901"/>
                <a:gd name="connsiteX25" fmla="*/ 1269394 w 1373303"/>
                <a:gd name="connsiteY25" fmla="*/ 970522 h 1444901"/>
                <a:gd name="connsiteX26" fmla="*/ 1300566 w 1373303"/>
                <a:gd name="connsiteY26" fmla="*/ 1064040 h 1444901"/>
                <a:gd name="connsiteX27" fmla="*/ 1310957 w 1373303"/>
                <a:gd name="connsiteY27" fmla="*/ 1095212 h 1444901"/>
                <a:gd name="connsiteX28" fmla="*/ 1331739 w 1373303"/>
                <a:gd name="connsiteY28" fmla="*/ 1178340 h 1444901"/>
                <a:gd name="connsiteX29" fmla="*/ 1352521 w 1373303"/>
                <a:gd name="connsiteY29" fmla="*/ 1240685 h 1444901"/>
                <a:gd name="connsiteX30" fmla="*/ 1373303 w 1373303"/>
                <a:gd name="connsiteY30" fmla="*/ 1365376 h 1444901"/>
                <a:gd name="connsiteX31" fmla="*/ 1342130 w 1373303"/>
                <a:gd name="connsiteY31" fmla="*/ 1386158 h 1444901"/>
                <a:gd name="connsiteX32" fmla="*/ 1238221 w 1373303"/>
                <a:gd name="connsiteY32" fmla="*/ 1375767 h 1444901"/>
                <a:gd name="connsiteX33" fmla="*/ 1051185 w 1373303"/>
                <a:gd name="connsiteY33" fmla="*/ 1365376 h 1444901"/>
                <a:gd name="connsiteX34" fmla="*/ 781021 w 1373303"/>
                <a:gd name="connsiteY34" fmla="*/ 1375767 h 1444901"/>
                <a:gd name="connsiteX0" fmla="*/ 792928 w 1373303"/>
                <a:gd name="connsiteY0" fmla="*/ 1418629 h 1442994"/>
                <a:gd name="connsiteX1" fmla="*/ 251085 w 1373303"/>
                <a:gd name="connsiteY1" fmla="*/ 1438112 h 1442994"/>
                <a:gd name="connsiteX2" fmla="*/ 2569 w 1373303"/>
                <a:gd name="connsiteY2" fmla="*/ 1442875 h 1442994"/>
                <a:gd name="connsiteX3" fmla="*/ 22485 w 1373303"/>
                <a:gd name="connsiteY3" fmla="*/ 1292640 h 1442994"/>
                <a:gd name="connsiteX4" fmla="*/ 126394 w 1373303"/>
                <a:gd name="connsiteY4" fmla="*/ 928958 h 1442994"/>
                <a:gd name="connsiteX5" fmla="*/ 344603 w 1373303"/>
                <a:gd name="connsiteY5" fmla="*/ 721140 h 1442994"/>
                <a:gd name="connsiteX6" fmla="*/ 498735 w 1373303"/>
                <a:gd name="connsiteY6" fmla="*/ 666804 h 1442994"/>
                <a:gd name="connsiteX7" fmla="*/ 458903 w 1373303"/>
                <a:gd name="connsiteY7" fmla="*/ 575667 h 1442994"/>
                <a:gd name="connsiteX8" fmla="*/ 458903 w 1373303"/>
                <a:gd name="connsiteY8" fmla="*/ 305503 h 1442994"/>
                <a:gd name="connsiteX9" fmla="*/ 608274 w 1373303"/>
                <a:gd name="connsiteY9" fmla="*/ 39020 h 1442994"/>
                <a:gd name="connsiteX10" fmla="*/ 889260 w 1373303"/>
                <a:gd name="connsiteY10" fmla="*/ 39886 h 1442994"/>
                <a:gd name="connsiteX11" fmla="*/ 936885 w 1373303"/>
                <a:gd name="connsiteY11" fmla="*/ 76903 h 1442994"/>
                <a:gd name="connsiteX12" fmla="*/ 1009621 w 1373303"/>
                <a:gd name="connsiteY12" fmla="*/ 170422 h 1442994"/>
                <a:gd name="connsiteX13" fmla="*/ 1030403 w 1373303"/>
                <a:gd name="connsiteY13" fmla="*/ 253549 h 1442994"/>
                <a:gd name="connsiteX14" fmla="*/ 1040794 w 1373303"/>
                <a:gd name="connsiteY14" fmla="*/ 357458 h 1442994"/>
                <a:gd name="connsiteX15" fmla="*/ 1030403 w 1373303"/>
                <a:gd name="connsiteY15" fmla="*/ 523712 h 1442994"/>
                <a:gd name="connsiteX16" fmla="*/ 999230 w 1373303"/>
                <a:gd name="connsiteY16" fmla="*/ 586058 h 1442994"/>
                <a:gd name="connsiteX17" fmla="*/ 968057 w 1373303"/>
                <a:gd name="connsiteY17" fmla="*/ 648403 h 1442994"/>
                <a:gd name="connsiteX18" fmla="*/ 978448 w 1373303"/>
                <a:gd name="connsiteY18" fmla="*/ 679576 h 1442994"/>
                <a:gd name="connsiteX19" fmla="*/ 1020012 w 1373303"/>
                <a:gd name="connsiteY19" fmla="*/ 689967 h 1442994"/>
                <a:gd name="connsiteX20" fmla="*/ 1051185 w 1373303"/>
                <a:gd name="connsiteY20" fmla="*/ 700358 h 1442994"/>
                <a:gd name="connsiteX21" fmla="*/ 1144703 w 1373303"/>
                <a:gd name="connsiteY21" fmla="*/ 783485 h 1442994"/>
                <a:gd name="connsiteX22" fmla="*/ 1175875 w 1373303"/>
                <a:gd name="connsiteY22" fmla="*/ 804267 h 1442994"/>
                <a:gd name="connsiteX23" fmla="*/ 1196657 w 1373303"/>
                <a:gd name="connsiteY23" fmla="*/ 835440 h 1442994"/>
                <a:gd name="connsiteX24" fmla="*/ 1248612 w 1373303"/>
                <a:gd name="connsiteY24" fmla="*/ 897785 h 1442994"/>
                <a:gd name="connsiteX25" fmla="*/ 1269394 w 1373303"/>
                <a:gd name="connsiteY25" fmla="*/ 970522 h 1442994"/>
                <a:gd name="connsiteX26" fmla="*/ 1300566 w 1373303"/>
                <a:gd name="connsiteY26" fmla="*/ 1064040 h 1442994"/>
                <a:gd name="connsiteX27" fmla="*/ 1310957 w 1373303"/>
                <a:gd name="connsiteY27" fmla="*/ 1095212 h 1442994"/>
                <a:gd name="connsiteX28" fmla="*/ 1331739 w 1373303"/>
                <a:gd name="connsiteY28" fmla="*/ 1178340 h 1442994"/>
                <a:gd name="connsiteX29" fmla="*/ 1352521 w 1373303"/>
                <a:gd name="connsiteY29" fmla="*/ 1240685 h 1442994"/>
                <a:gd name="connsiteX30" fmla="*/ 1373303 w 1373303"/>
                <a:gd name="connsiteY30" fmla="*/ 1365376 h 1442994"/>
                <a:gd name="connsiteX31" fmla="*/ 1342130 w 1373303"/>
                <a:gd name="connsiteY31" fmla="*/ 1386158 h 1442994"/>
                <a:gd name="connsiteX32" fmla="*/ 1238221 w 1373303"/>
                <a:gd name="connsiteY32" fmla="*/ 1375767 h 1442994"/>
                <a:gd name="connsiteX33" fmla="*/ 1051185 w 1373303"/>
                <a:gd name="connsiteY33" fmla="*/ 1365376 h 1442994"/>
                <a:gd name="connsiteX34" fmla="*/ 792928 w 1373303"/>
                <a:gd name="connsiteY34" fmla="*/ 1418629 h 1442994"/>
                <a:gd name="connsiteX0" fmla="*/ 792928 w 1373303"/>
                <a:gd name="connsiteY0" fmla="*/ 1418629 h 1442994"/>
                <a:gd name="connsiteX1" fmla="*/ 251085 w 1373303"/>
                <a:gd name="connsiteY1" fmla="*/ 1438112 h 1442994"/>
                <a:gd name="connsiteX2" fmla="*/ 2569 w 1373303"/>
                <a:gd name="connsiteY2" fmla="*/ 1442875 h 1442994"/>
                <a:gd name="connsiteX3" fmla="*/ 22485 w 1373303"/>
                <a:gd name="connsiteY3" fmla="*/ 1292640 h 1442994"/>
                <a:gd name="connsiteX4" fmla="*/ 126394 w 1373303"/>
                <a:gd name="connsiteY4" fmla="*/ 928958 h 1442994"/>
                <a:gd name="connsiteX5" fmla="*/ 344603 w 1373303"/>
                <a:gd name="connsiteY5" fmla="*/ 721140 h 1442994"/>
                <a:gd name="connsiteX6" fmla="*/ 498735 w 1373303"/>
                <a:gd name="connsiteY6" fmla="*/ 666804 h 1442994"/>
                <a:gd name="connsiteX7" fmla="*/ 458903 w 1373303"/>
                <a:gd name="connsiteY7" fmla="*/ 575667 h 1442994"/>
                <a:gd name="connsiteX8" fmla="*/ 458903 w 1373303"/>
                <a:gd name="connsiteY8" fmla="*/ 305503 h 1442994"/>
                <a:gd name="connsiteX9" fmla="*/ 608274 w 1373303"/>
                <a:gd name="connsiteY9" fmla="*/ 39020 h 1442994"/>
                <a:gd name="connsiteX10" fmla="*/ 889260 w 1373303"/>
                <a:gd name="connsiteY10" fmla="*/ 39886 h 1442994"/>
                <a:gd name="connsiteX11" fmla="*/ 936885 w 1373303"/>
                <a:gd name="connsiteY11" fmla="*/ 76903 h 1442994"/>
                <a:gd name="connsiteX12" fmla="*/ 1009621 w 1373303"/>
                <a:gd name="connsiteY12" fmla="*/ 170422 h 1442994"/>
                <a:gd name="connsiteX13" fmla="*/ 1030403 w 1373303"/>
                <a:gd name="connsiteY13" fmla="*/ 253549 h 1442994"/>
                <a:gd name="connsiteX14" fmla="*/ 1040794 w 1373303"/>
                <a:gd name="connsiteY14" fmla="*/ 357458 h 1442994"/>
                <a:gd name="connsiteX15" fmla="*/ 1030403 w 1373303"/>
                <a:gd name="connsiteY15" fmla="*/ 523712 h 1442994"/>
                <a:gd name="connsiteX16" fmla="*/ 999230 w 1373303"/>
                <a:gd name="connsiteY16" fmla="*/ 586058 h 1442994"/>
                <a:gd name="connsiteX17" fmla="*/ 968057 w 1373303"/>
                <a:gd name="connsiteY17" fmla="*/ 648403 h 1442994"/>
                <a:gd name="connsiteX18" fmla="*/ 978448 w 1373303"/>
                <a:gd name="connsiteY18" fmla="*/ 679576 h 1442994"/>
                <a:gd name="connsiteX19" fmla="*/ 1020012 w 1373303"/>
                <a:gd name="connsiteY19" fmla="*/ 689967 h 1442994"/>
                <a:gd name="connsiteX20" fmla="*/ 1051185 w 1373303"/>
                <a:gd name="connsiteY20" fmla="*/ 700358 h 1442994"/>
                <a:gd name="connsiteX21" fmla="*/ 1144703 w 1373303"/>
                <a:gd name="connsiteY21" fmla="*/ 783485 h 1442994"/>
                <a:gd name="connsiteX22" fmla="*/ 1175875 w 1373303"/>
                <a:gd name="connsiteY22" fmla="*/ 804267 h 1442994"/>
                <a:gd name="connsiteX23" fmla="*/ 1196657 w 1373303"/>
                <a:gd name="connsiteY23" fmla="*/ 835440 h 1442994"/>
                <a:gd name="connsiteX24" fmla="*/ 1248612 w 1373303"/>
                <a:gd name="connsiteY24" fmla="*/ 897785 h 1442994"/>
                <a:gd name="connsiteX25" fmla="*/ 1269394 w 1373303"/>
                <a:gd name="connsiteY25" fmla="*/ 970522 h 1442994"/>
                <a:gd name="connsiteX26" fmla="*/ 1300566 w 1373303"/>
                <a:gd name="connsiteY26" fmla="*/ 1064040 h 1442994"/>
                <a:gd name="connsiteX27" fmla="*/ 1310957 w 1373303"/>
                <a:gd name="connsiteY27" fmla="*/ 1095212 h 1442994"/>
                <a:gd name="connsiteX28" fmla="*/ 1331739 w 1373303"/>
                <a:gd name="connsiteY28" fmla="*/ 1178340 h 1442994"/>
                <a:gd name="connsiteX29" fmla="*/ 1352521 w 1373303"/>
                <a:gd name="connsiteY29" fmla="*/ 1240685 h 1442994"/>
                <a:gd name="connsiteX30" fmla="*/ 1373303 w 1373303"/>
                <a:gd name="connsiteY30" fmla="*/ 1365376 h 1442994"/>
                <a:gd name="connsiteX31" fmla="*/ 1342130 w 1373303"/>
                <a:gd name="connsiteY31" fmla="*/ 1386158 h 1442994"/>
                <a:gd name="connsiteX32" fmla="*/ 1238221 w 1373303"/>
                <a:gd name="connsiteY32" fmla="*/ 1375767 h 1442994"/>
                <a:gd name="connsiteX33" fmla="*/ 792928 w 1373303"/>
                <a:gd name="connsiteY33" fmla="*/ 1418629 h 1442994"/>
                <a:gd name="connsiteX0" fmla="*/ 792928 w 1391897"/>
                <a:gd name="connsiteY0" fmla="*/ 1418629 h 1442994"/>
                <a:gd name="connsiteX1" fmla="*/ 251085 w 1391897"/>
                <a:gd name="connsiteY1" fmla="*/ 1438112 h 1442994"/>
                <a:gd name="connsiteX2" fmla="*/ 2569 w 1391897"/>
                <a:gd name="connsiteY2" fmla="*/ 1442875 h 1442994"/>
                <a:gd name="connsiteX3" fmla="*/ 22485 w 1391897"/>
                <a:gd name="connsiteY3" fmla="*/ 1292640 h 1442994"/>
                <a:gd name="connsiteX4" fmla="*/ 126394 w 1391897"/>
                <a:gd name="connsiteY4" fmla="*/ 928958 h 1442994"/>
                <a:gd name="connsiteX5" fmla="*/ 344603 w 1391897"/>
                <a:gd name="connsiteY5" fmla="*/ 721140 h 1442994"/>
                <a:gd name="connsiteX6" fmla="*/ 498735 w 1391897"/>
                <a:gd name="connsiteY6" fmla="*/ 666804 h 1442994"/>
                <a:gd name="connsiteX7" fmla="*/ 458903 w 1391897"/>
                <a:gd name="connsiteY7" fmla="*/ 575667 h 1442994"/>
                <a:gd name="connsiteX8" fmla="*/ 458903 w 1391897"/>
                <a:gd name="connsiteY8" fmla="*/ 305503 h 1442994"/>
                <a:gd name="connsiteX9" fmla="*/ 608274 w 1391897"/>
                <a:gd name="connsiteY9" fmla="*/ 39020 h 1442994"/>
                <a:gd name="connsiteX10" fmla="*/ 889260 w 1391897"/>
                <a:gd name="connsiteY10" fmla="*/ 39886 h 1442994"/>
                <a:gd name="connsiteX11" fmla="*/ 936885 w 1391897"/>
                <a:gd name="connsiteY11" fmla="*/ 76903 h 1442994"/>
                <a:gd name="connsiteX12" fmla="*/ 1009621 w 1391897"/>
                <a:gd name="connsiteY12" fmla="*/ 170422 h 1442994"/>
                <a:gd name="connsiteX13" fmla="*/ 1030403 w 1391897"/>
                <a:gd name="connsiteY13" fmla="*/ 253549 h 1442994"/>
                <a:gd name="connsiteX14" fmla="*/ 1040794 w 1391897"/>
                <a:gd name="connsiteY14" fmla="*/ 357458 h 1442994"/>
                <a:gd name="connsiteX15" fmla="*/ 1030403 w 1391897"/>
                <a:gd name="connsiteY15" fmla="*/ 523712 h 1442994"/>
                <a:gd name="connsiteX16" fmla="*/ 999230 w 1391897"/>
                <a:gd name="connsiteY16" fmla="*/ 586058 h 1442994"/>
                <a:gd name="connsiteX17" fmla="*/ 968057 w 1391897"/>
                <a:gd name="connsiteY17" fmla="*/ 648403 h 1442994"/>
                <a:gd name="connsiteX18" fmla="*/ 978448 w 1391897"/>
                <a:gd name="connsiteY18" fmla="*/ 679576 h 1442994"/>
                <a:gd name="connsiteX19" fmla="*/ 1020012 w 1391897"/>
                <a:gd name="connsiteY19" fmla="*/ 689967 h 1442994"/>
                <a:gd name="connsiteX20" fmla="*/ 1051185 w 1391897"/>
                <a:gd name="connsiteY20" fmla="*/ 700358 h 1442994"/>
                <a:gd name="connsiteX21" fmla="*/ 1144703 w 1391897"/>
                <a:gd name="connsiteY21" fmla="*/ 783485 h 1442994"/>
                <a:gd name="connsiteX22" fmla="*/ 1175875 w 1391897"/>
                <a:gd name="connsiteY22" fmla="*/ 804267 h 1442994"/>
                <a:gd name="connsiteX23" fmla="*/ 1196657 w 1391897"/>
                <a:gd name="connsiteY23" fmla="*/ 835440 h 1442994"/>
                <a:gd name="connsiteX24" fmla="*/ 1248612 w 1391897"/>
                <a:gd name="connsiteY24" fmla="*/ 897785 h 1442994"/>
                <a:gd name="connsiteX25" fmla="*/ 1269394 w 1391897"/>
                <a:gd name="connsiteY25" fmla="*/ 970522 h 1442994"/>
                <a:gd name="connsiteX26" fmla="*/ 1300566 w 1391897"/>
                <a:gd name="connsiteY26" fmla="*/ 1064040 h 1442994"/>
                <a:gd name="connsiteX27" fmla="*/ 1310957 w 1391897"/>
                <a:gd name="connsiteY27" fmla="*/ 1095212 h 1442994"/>
                <a:gd name="connsiteX28" fmla="*/ 1331739 w 1391897"/>
                <a:gd name="connsiteY28" fmla="*/ 1178340 h 1442994"/>
                <a:gd name="connsiteX29" fmla="*/ 1352521 w 1391897"/>
                <a:gd name="connsiteY29" fmla="*/ 1240685 h 1442994"/>
                <a:gd name="connsiteX30" fmla="*/ 1373303 w 1391897"/>
                <a:gd name="connsiteY30" fmla="*/ 1365376 h 1442994"/>
                <a:gd name="connsiteX31" fmla="*/ 1342130 w 1391897"/>
                <a:gd name="connsiteY31" fmla="*/ 1386158 h 1442994"/>
                <a:gd name="connsiteX32" fmla="*/ 792928 w 1391897"/>
                <a:gd name="connsiteY32" fmla="*/ 1418629 h 1442994"/>
                <a:gd name="connsiteX0" fmla="*/ 792928 w 1401614"/>
                <a:gd name="connsiteY0" fmla="*/ 1418629 h 1442994"/>
                <a:gd name="connsiteX1" fmla="*/ 251085 w 1401614"/>
                <a:gd name="connsiteY1" fmla="*/ 1438112 h 1442994"/>
                <a:gd name="connsiteX2" fmla="*/ 2569 w 1401614"/>
                <a:gd name="connsiteY2" fmla="*/ 1442875 h 1442994"/>
                <a:gd name="connsiteX3" fmla="*/ 22485 w 1401614"/>
                <a:gd name="connsiteY3" fmla="*/ 1292640 h 1442994"/>
                <a:gd name="connsiteX4" fmla="*/ 126394 w 1401614"/>
                <a:gd name="connsiteY4" fmla="*/ 928958 h 1442994"/>
                <a:gd name="connsiteX5" fmla="*/ 344603 w 1401614"/>
                <a:gd name="connsiteY5" fmla="*/ 721140 h 1442994"/>
                <a:gd name="connsiteX6" fmla="*/ 498735 w 1401614"/>
                <a:gd name="connsiteY6" fmla="*/ 666804 h 1442994"/>
                <a:gd name="connsiteX7" fmla="*/ 458903 w 1401614"/>
                <a:gd name="connsiteY7" fmla="*/ 575667 h 1442994"/>
                <a:gd name="connsiteX8" fmla="*/ 458903 w 1401614"/>
                <a:gd name="connsiteY8" fmla="*/ 305503 h 1442994"/>
                <a:gd name="connsiteX9" fmla="*/ 608274 w 1401614"/>
                <a:gd name="connsiteY9" fmla="*/ 39020 h 1442994"/>
                <a:gd name="connsiteX10" fmla="*/ 889260 w 1401614"/>
                <a:gd name="connsiteY10" fmla="*/ 39886 h 1442994"/>
                <a:gd name="connsiteX11" fmla="*/ 936885 w 1401614"/>
                <a:gd name="connsiteY11" fmla="*/ 76903 h 1442994"/>
                <a:gd name="connsiteX12" fmla="*/ 1009621 w 1401614"/>
                <a:gd name="connsiteY12" fmla="*/ 170422 h 1442994"/>
                <a:gd name="connsiteX13" fmla="*/ 1030403 w 1401614"/>
                <a:gd name="connsiteY13" fmla="*/ 253549 h 1442994"/>
                <a:gd name="connsiteX14" fmla="*/ 1040794 w 1401614"/>
                <a:gd name="connsiteY14" fmla="*/ 357458 h 1442994"/>
                <a:gd name="connsiteX15" fmla="*/ 1030403 w 1401614"/>
                <a:gd name="connsiteY15" fmla="*/ 523712 h 1442994"/>
                <a:gd name="connsiteX16" fmla="*/ 999230 w 1401614"/>
                <a:gd name="connsiteY16" fmla="*/ 586058 h 1442994"/>
                <a:gd name="connsiteX17" fmla="*/ 968057 w 1401614"/>
                <a:gd name="connsiteY17" fmla="*/ 648403 h 1442994"/>
                <a:gd name="connsiteX18" fmla="*/ 978448 w 1401614"/>
                <a:gd name="connsiteY18" fmla="*/ 679576 h 1442994"/>
                <a:gd name="connsiteX19" fmla="*/ 1020012 w 1401614"/>
                <a:gd name="connsiteY19" fmla="*/ 689967 h 1442994"/>
                <a:gd name="connsiteX20" fmla="*/ 1051185 w 1401614"/>
                <a:gd name="connsiteY20" fmla="*/ 700358 h 1442994"/>
                <a:gd name="connsiteX21" fmla="*/ 1144703 w 1401614"/>
                <a:gd name="connsiteY21" fmla="*/ 783485 h 1442994"/>
                <a:gd name="connsiteX22" fmla="*/ 1175875 w 1401614"/>
                <a:gd name="connsiteY22" fmla="*/ 804267 h 1442994"/>
                <a:gd name="connsiteX23" fmla="*/ 1196657 w 1401614"/>
                <a:gd name="connsiteY23" fmla="*/ 835440 h 1442994"/>
                <a:gd name="connsiteX24" fmla="*/ 1248612 w 1401614"/>
                <a:gd name="connsiteY24" fmla="*/ 897785 h 1442994"/>
                <a:gd name="connsiteX25" fmla="*/ 1269394 w 1401614"/>
                <a:gd name="connsiteY25" fmla="*/ 970522 h 1442994"/>
                <a:gd name="connsiteX26" fmla="*/ 1300566 w 1401614"/>
                <a:gd name="connsiteY26" fmla="*/ 1064040 h 1442994"/>
                <a:gd name="connsiteX27" fmla="*/ 1310957 w 1401614"/>
                <a:gd name="connsiteY27" fmla="*/ 1095212 h 1442994"/>
                <a:gd name="connsiteX28" fmla="*/ 1331739 w 1401614"/>
                <a:gd name="connsiteY28" fmla="*/ 1178340 h 1442994"/>
                <a:gd name="connsiteX29" fmla="*/ 1352521 w 1401614"/>
                <a:gd name="connsiteY29" fmla="*/ 1240685 h 1442994"/>
                <a:gd name="connsiteX30" fmla="*/ 1373303 w 1401614"/>
                <a:gd name="connsiteY30" fmla="*/ 1365376 h 1442994"/>
                <a:gd name="connsiteX31" fmla="*/ 1356418 w 1401614"/>
                <a:gd name="connsiteY31" fmla="*/ 1407590 h 1442994"/>
                <a:gd name="connsiteX32" fmla="*/ 792928 w 1401614"/>
                <a:gd name="connsiteY32" fmla="*/ 1418629 h 1442994"/>
                <a:gd name="connsiteX0" fmla="*/ 792928 w 1401614"/>
                <a:gd name="connsiteY0" fmla="*/ 1418629 h 1442994"/>
                <a:gd name="connsiteX1" fmla="*/ 251085 w 1401614"/>
                <a:gd name="connsiteY1" fmla="*/ 1438112 h 1442994"/>
                <a:gd name="connsiteX2" fmla="*/ 2569 w 1401614"/>
                <a:gd name="connsiteY2" fmla="*/ 1442875 h 1442994"/>
                <a:gd name="connsiteX3" fmla="*/ 22485 w 1401614"/>
                <a:gd name="connsiteY3" fmla="*/ 1292640 h 1442994"/>
                <a:gd name="connsiteX4" fmla="*/ 126394 w 1401614"/>
                <a:gd name="connsiteY4" fmla="*/ 928958 h 1442994"/>
                <a:gd name="connsiteX5" fmla="*/ 344603 w 1401614"/>
                <a:gd name="connsiteY5" fmla="*/ 721140 h 1442994"/>
                <a:gd name="connsiteX6" fmla="*/ 498735 w 1401614"/>
                <a:gd name="connsiteY6" fmla="*/ 666804 h 1442994"/>
                <a:gd name="connsiteX7" fmla="*/ 458903 w 1401614"/>
                <a:gd name="connsiteY7" fmla="*/ 575667 h 1442994"/>
                <a:gd name="connsiteX8" fmla="*/ 458903 w 1401614"/>
                <a:gd name="connsiteY8" fmla="*/ 305503 h 1442994"/>
                <a:gd name="connsiteX9" fmla="*/ 608274 w 1401614"/>
                <a:gd name="connsiteY9" fmla="*/ 39020 h 1442994"/>
                <a:gd name="connsiteX10" fmla="*/ 889260 w 1401614"/>
                <a:gd name="connsiteY10" fmla="*/ 39886 h 1442994"/>
                <a:gd name="connsiteX11" fmla="*/ 936885 w 1401614"/>
                <a:gd name="connsiteY11" fmla="*/ 76903 h 1442994"/>
                <a:gd name="connsiteX12" fmla="*/ 1009621 w 1401614"/>
                <a:gd name="connsiteY12" fmla="*/ 170422 h 1442994"/>
                <a:gd name="connsiteX13" fmla="*/ 1030403 w 1401614"/>
                <a:gd name="connsiteY13" fmla="*/ 253549 h 1442994"/>
                <a:gd name="connsiteX14" fmla="*/ 1040794 w 1401614"/>
                <a:gd name="connsiteY14" fmla="*/ 357458 h 1442994"/>
                <a:gd name="connsiteX15" fmla="*/ 1030403 w 1401614"/>
                <a:gd name="connsiteY15" fmla="*/ 523712 h 1442994"/>
                <a:gd name="connsiteX16" fmla="*/ 999230 w 1401614"/>
                <a:gd name="connsiteY16" fmla="*/ 586058 h 1442994"/>
                <a:gd name="connsiteX17" fmla="*/ 968057 w 1401614"/>
                <a:gd name="connsiteY17" fmla="*/ 648403 h 1442994"/>
                <a:gd name="connsiteX18" fmla="*/ 978448 w 1401614"/>
                <a:gd name="connsiteY18" fmla="*/ 679576 h 1442994"/>
                <a:gd name="connsiteX19" fmla="*/ 1020012 w 1401614"/>
                <a:gd name="connsiteY19" fmla="*/ 689967 h 1442994"/>
                <a:gd name="connsiteX20" fmla="*/ 1051185 w 1401614"/>
                <a:gd name="connsiteY20" fmla="*/ 700358 h 1442994"/>
                <a:gd name="connsiteX21" fmla="*/ 1144703 w 1401614"/>
                <a:gd name="connsiteY21" fmla="*/ 783485 h 1442994"/>
                <a:gd name="connsiteX22" fmla="*/ 1175875 w 1401614"/>
                <a:gd name="connsiteY22" fmla="*/ 804267 h 1442994"/>
                <a:gd name="connsiteX23" fmla="*/ 1196657 w 1401614"/>
                <a:gd name="connsiteY23" fmla="*/ 835440 h 1442994"/>
                <a:gd name="connsiteX24" fmla="*/ 1248612 w 1401614"/>
                <a:gd name="connsiteY24" fmla="*/ 897785 h 1442994"/>
                <a:gd name="connsiteX25" fmla="*/ 1269394 w 1401614"/>
                <a:gd name="connsiteY25" fmla="*/ 970522 h 1442994"/>
                <a:gd name="connsiteX26" fmla="*/ 1300566 w 1401614"/>
                <a:gd name="connsiteY26" fmla="*/ 1064040 h 1442994"/>
                <a:gd name="connsiteX27" fmla="*/ 1310957 w 1401614"/>
                <a:gd name="connsiteY27" fmla="*/ 1095212 h 1442994"/>
                <a:gd name="connsiteX28" fmla="*/ 1331739 w 1401614"/>
                <a:gd name="connsiteY28" fmla="*/ 1178340 h 1442994"/>
                <a:gd name="connsiteX29" fmla="*/ 1352521 w 1401614"/>
                <a:gd name="connsiteY29" fmla="*/ 1240685 h 1442994"/>
                <a:gd name="connsiteX30" fmla="*/ 1373303 w 1401614"/>
                <a:gd name="connsiteY30" fmla="*/ 1365376 h 1442994"/>
                <a:gd name="connsiteX31" fmla="*/ 1356418 w 1401614"/>
                <a:gd name="connsiteY31" fmla="*/ 1407590 h 1442994"/>
                <a:gd name="connsiteX32" fmla="*/ 792928 w 1401614"/>
                <a:gd name="connsiteY32" fmla="*/ 1418629 h 1442994"/>
                <a:gd name="connsiteX0" fmla="*/ 792928 w 1397773"/>
                <a:gd name="connsiteY0" fmla="*/ 1418629 h 1442994"/>
                <a:gd name="connsiteX1" fmla="*/ 251085 w 1397773"/>
                <a:gd name="connsiteY1" fmla="*/ 1438112 h 1442994"/>
                <a:gd name="connsiteX2" fmla="*/ 2569 w 1397773"/>
                <a:gd name="connsiteY2" fmla="*/ 1442875 h 1442994"/>
                <a:gd name="connsiteX3" fmla="*/ 22485 w 1397773"/>
                <a:gd name="connsiteY3" fmla="*/ 1292640 h 1442994"/>
                <a:gd name="connsiteX4" fmla="*/ 126394 w 1397773"/>
                <a:gd name="connsiteY4" fmla="*/ 928958 h 1442994"/>
                <a:gd name="connsiteX5" fmla="*/ 344603 w 1397773"/>
                <a:gd name="connsiteY5" fmla="*/ 721140 h 1442994"/>
                <a:gd name="connsiteX6" fmla="*/ 498735 w 1397773"/>
                <a:gd name="connsiteY6" fmla="*/ 666804 h 1442994"/>
                <a:gd name="connsiteX7" fmla="*/ 458903 w 1397773"/>
                <a:gd name="connsiteY7" fmla="*/ 575667 h 1442994"/>
                <a:gd name="connsiteX8" fmla="*/ 458903 w 1397773"/>
                <a:gd name="connsiteY8" fmla="*/ 305503 h 1442994"/>
                <a:gd name="connsiteX9" fmla="*/ 608274 w 1397773"/>
                <a:gd name="connsiteY9" fmla="*/ 39020 h 1442994"/>
                <a:gd name="connsiteX10" fmla="*/ 889260 w 1397773"/>
                <a:gd name="connsiteY10" fmla="*/ 39886 h 1442994"/>
                <a:gd name="connsiteX11" fmla="*/ 936885 w 1397773"/>
                <a:gd name="connsiteY11" fmla="*/ 76903 h 1442994"/>
                <a:gd name="connsiteX12" fmla="*/ 1009621 w 1397773"/>
                <a:gd name="connsiteY12" fmla="*/ 170422 h 1442994"/>
                <a:gd name="connsiteX13" fmla="*/ 1030403 w 1397773"/>
                <a:gd name="connsiteY13" fmla="*/ 253549 h 1442994"/>
                <a:gd name="connsiteX14" fmla="*/ 1040794 w 1397773"/>
                <a:gd name="connsiteY14" fmla="*/ 357458 h 1442994"/>
                <a:gd name="connsiteX15" fmla="*/ 1030403 w 1397773"/>
                <a:gd name="connsiteY15" fmla="*/ 523712 h 1442994"/>
                <a:gd name="connsiteX16" fmla="*/ 999230 w 1397773"/>
                <a:gd name="connsiteY16" fmla="*/ 586058 h 1442994"/>
                <a:gd name="connsiteX17" fmla="*/ 968057 w 1397773"/>
                <a:gd name="connsiteY17" fmla="*/ 648403 h 1442994"/>
                <a:gd name="connsiteX18" fmla="*/ 978448 w 1397773"/>
                <a:gd name="connsiteY18" fmla="*/ 679576 h 1442994"/>
                <a:gd name="connsiteX19" fmla="*/ 1020012 w 1397773"/>
                <a:gd name="connsiteY19" fmla="*/ 689967 h 1442994"/>
                <a:gd name="connsiteX20" fmla="*/ 1051185 w 1397773"/>
                <a:gd name="connsiteY20" fmla="*/ 700358 h 1442994"/>
                <a:gd name="connsiteX21" fmla="*/ 1144703 w 1397773"/>
                <a:gd name="connsiteY21" fmla="*/ 783485 h 1442994"/>
                <a:gd name="connsiteX22" fmla="*/ 1175875 w 1397773"/>
                <a:gd name="connsiteY22" fmla="*/ 804267 h 1442994"/>
                <a:gd name="connsiteX23" fmla="*/ 1196657 w 1397773"/>
                <a:gd name="connsiteY23" fmla="*/ 835440 h 1442994"/>
                <a:gd name="connsiteX24" fmla="*/ 1248612 w 1397773"/>
                <a:gd name="connsiteY24" fmla="*/ 897785 h 1442994"/>
                <a:gd name="connsiteX25" fmla="*/ 1269394 w 1397773"/>
                <a:gd name="connsiteY25" fmla="*/ 970522 h 1442994"/>
                <a:gd name="connsiteX26" fmla="*/ 1300566 w 1397773"/>
                <a:gd name="connsiteY26" fmla="*/ 1064040 h 1442994"/>
                <a:gd name="connsiteX27" fmla="*/ 1310957 w 1397773"/>
                <a:gd name="connsiteY27" fmla="*/ 1095212 h 1442994"/>
                <a:gd name="connsiteX28" fmla="*/ 1331739 w 1397773"/>
                <a:gd name="connsiteY28" fmla="*/ 1178340 h 1442994"/>
                <a:gd name="connsiteX29" fmla="*/ 1352521 w 1397773"/>
                <a:gd name="connsiteY29" fmla="*/ 1240685 h 1442994"/>
                <a:gd name="connsiteX30" fmla="*/ 1356418 w 1397773"/>
                <a:gd name="connsiteY30" fmla="*/ 1407590 h 1442994"/>
                <a:gd name="connsiteX31" fmla="*/ 792928 w 1397773"/>
                <a:gd name="connsiteY31" fmla="*/ 1418629 h 1442994"/>
                <a:gd name="connsiteX0" fmla="*/ 792928 w 1356418"/>
                <a:gd name="connsiteY0" fmla="*/ 1418629 h 1442994"/>
                <a:gd name="connsiteX1" fmla="*/ 251085 w 1356418"/>
                <a:gd name="connsiteY1" fmla="*/ 1438112 h 1442994"/>
                <a:gd name="connsiteX2" fmla="*/ 2569 w 1356418"/>
                <a:gd name="connsiteY2" fmla="*/ 1442875 h 1442994"/>
                <a:gd name="connsiteX3" fmla="*/ 22485 w 1356418"/>
                <a:gd name="connsiteY3" fmla="*/ 1292640 h 1442994"/>
                <a:gd name="connsiteX4" fmla="*/ 126394 w 1356418"/>
                <a:gd name="connsiteY4" fmla="*/ 928958 h 1442994"/>
                <a:gd name="connsiteX5" fmla="*/ 344603 w 1356418"/>
                <a:gd name="connsiteY5" fmla="*/ 721140 h 1442994"/>
                <a:gd name="connsiteX6" fmla="*/ 498735 w 1356418"/>
                <a:gd name="connsiteY6" fmla="*/ 666804 h 1442994"/>
                <a:gd name="connsiteX7" fmla="*/ 458903 w 1356418"/>
                <a:gd name="connsiteY7" fmla="*/ 575667 h 1442994"/>
                <a:gd name="connsiteX8" fmla="*/ 458903 w 1356418"/>
                <a:gd name="connsiteY8" fmla="*/ 305503 h 1442994"/>
                <a:gd name="connsiteX9" fmla="*/ 608274 w 1356418"/>
                <a:gd name="connsiteY9" fmla="*/ 39020 h 1442994"/>
                <a:gd name="connsiteX10" fmla="*/ 889260 w 1356418"/>
                <a:gd name="connsiteY10" fmla="*/ 39886 h 1442994"/>
                <a:gd name="connsiteX11" fmla="*/ 936885 w 1356418"/>
                <a:gd name="connsiteY11" fmla="*/ 76903 h 1442994"/>
                <a:gd name="connsiteX12" fmla="*/ 1009621 w 1356418"/>
                <a:gd name="connsiteY12" fmla="*/ 170422 h 1442994"/>
                <a:gd name="connsiteX13" fmla="*/ 1030403 w 1356418"/>
                <a:gd name="connsiteY13" fmla="*/ 253549 h 1442994"/>
                <a:gd name="connsiteX14" fmla="*/ 1040794 w 1356418"/>
                <a:gd name="connsiteY14" fmla="*/ 357458 h 1442994"/>
                <a:gd name="connsiteX15" fmla="*/ 1030403 w 1356418"/>
                <a:gd name="connsiteY15" fmla="*/ 523712 h 1442994"/>
                <a:gd name="connsiteX16" fmla="*/ 999230 w 1356418"/>
                <a:gd name="connsiteY16" fmla="*/ 586058 h 1442994"/>
                <a:gd name="connsiteX17" fmla="*/ 968057 w 1356418"/>
                <a:gd name="connsiteY17" fmla="*/ 648403 h 1442994"/>
                <a:gd name="connsiteX18" fmla="*/ 978448 w 1356418"/>
                <a:gd name="connsiteY18" fmla="*/ 679576 h 1442994"/>
                <a:gd name="connsiteX19" fmla="*/ 1020012 w 1356418"/>
                <a:gd name="connsiteY19" fmla="*/ 689967 h 1442994"/>
                <a:gd name="connsiteX20" fmla="*/ 1051185 w 1356418"/>
                <a:gd name="connsiteY20" fmla="*/ 700358 h 1442994"/>
                <a:gd name="connsiteX21" fmla="*/ 1144703 w 1356418"/>
                <a:gd name="connsiteY21" fmla="*/ 783485 h 1442994"/>
                <a:gd name="connsiteX22" fmla="*/ 1175875 w 1356418"/>
                <a:gd name="connsiteY22" fmla="*/ 804267 h 1442994"/>
                <a:gd name="connsiteX23" fmla="*/ 1196657 w 1356418"/>
                <a:gd name="connsiteY23" fmla="*/ 835440 h 1442994"/>
                <a:gd name="connsiteX24" fmla="*/ 1248612 w 1356418"/>
                <a:gd name="connsiteY24" fmla="*/ 897785 h 1442994"/>
                <a:gd name="connsiteX25" fmla="*/ 1269394 w 1356418"/>
                <a:gd name="connsiteY25" fmla="*/ 970522 h 1442994"/>
                <a:gd name="connsiteX26" fmla="*/ 1300566 w 1356418"/>
                <a:gd name="connsiteY26" fmla="*/ 1064040 h 1442994"/>
                <a:gd name="connsiteX27" fmla="*/ 1310957 w 1356418"/>
                <a:gd name="connsiteY27" fmla="*/ 1095212 h 1442994"/>
                <a:gd name="connsiteX28" fmla="*/ 1331739 w 1356418"/>
                <a:gd name="connsiteY28" fmla="*/ 1178340 h 1442994"/>
                <a:gd name="connsiteX29" fmla="*/ 1352521 w 1356418"/>
                <a:gd name="connsiteY29" fmla="*/ 1240685 h 1442994"/>
                <a:gd name="connsiteX30" fmla="*/ 1356418 w 1356418"/>
                <a:gd name="connsiteY30" fmla="*/ 1407590 h 1442994"/>
                <a:gd name="connsiteX31" fmla="*/ 792928 w 1356418"/>
                <a:gd name="connsiteY31" fmla="*/ 1418629 h 1442994"/>
                <a:gd name="connsiteX0" fmla="*/ 792928 w 1356418"/>
                <a:gd name="connsiteY0" fmla="*/ 1418629 h 1442875"/>
                <a:gd name="connsiteX1" fmla="*/ 2569 w 1356418"/>
                <a:gd name="connsiteY1" fmla="*/ 1442875 h 1442875"/>
                <a:gd name="connsiteX2" fmla="*/ 22485 w 1356418"/>
                <a:gd name="connsiteY2" fmla="*/ 1292640 h 1442875"/>
                <a:gd name="connsiteX3" fmla="*/ 126394 w 1356418"/>
                <a:gd name="connsiteY3" fmla="*/ 928958 h 1442875"/>
                <a:gd name="connsiteX4" fmla="*/ 344603 w 1356418"/>
                <a:gd name="connsiteY4" fmla="*/ 721140 h 1442875"/>
                <a:gd name="connsiteX5" fmla="*/ 498735 w 1356418"/>
                <a:gd name="connsiteY5" fmla="*/ 666804 h 1442875"/>
                <a:gd name="connsiteX6" fmla="*/ 458903 w 1356418"/>
                <a:gd name="connsiteY6" fmla="*/ 575667 h 1442875"/>
                <a:gd name="connsiteX7" fmla="*/ 458903 w 1356418"/>
                <a:gd name="connsiteY7" fmla="*/ 305503 h 1442875"/>
                <a:gd name="connsiteX8" fmla="*/ 608274 w 1356418"/>
                <a:gd name="connsiteY8" fmla="*/ 39020 h 1442875"/>
                <a:gd name="connsiteX9" fmla="*/ 889260 w 1356418"/>
                <a:gd name="connsiteY9" fmla="*/ 39886 h 1442875"/>
                <a:gd name="connsiteX10" fmla="*/ 936885 w 1356418"/>
                <a:gd name="connsiteY10" fmla="*/ 76903 h 1442875"/>
                <a:gd name="connsiteX11" fmla="*/ 1009621 w 1356418"/>
                <a:gd name="connsiteY11" fmla="*/ 170422 h 1442875"/>
                <a:gd name="connsiteX12" fmla="*/ 1030403 w 1356418"/>
                <a:gd name="connsiteY12" fmla="*/ 253549 h 1442875"/>
                <a:gd name="connsiteX13" fmla="*/ 1040794 w 1356418"/>
                <a:gd name="connsiteY13" fmla="*/ 357458 h 1442875"/>
                <a:gd name="connsiteX14" fmla="*/ 1030403 w 1356418"/>
                <a:gd name="connsiteY14" fmla="*/ 523712 h 1442875"/>
                <a:gd name="connsiteX15" fmla="*/ 999230 w 1356418"/>
                <a:gd name="connsiteY15" fmla="*/ 586058 h 1442875"/>
                <a:gd name="connsiteX16" fmla="*/ 968057 w 1356418"/>
                <a:gd name="connsiteY16" fmla="*/ 648403 h 1442875"/>
                <a:gd name="connsiteX17" fmla="*/ 978448 w 1356418"/>
                <a:gd name="connsiteY17" fmla="*/ 679576 h 1442875"/>
                <a:gd name="connsiteX18" fmla="*/ 1020012 w 1356418"/>
                <a:gd name="connsiteY18" fmla="*/ 689967 h 1442875"/>
                <a:gd name="connsiteX19" fmla="*/ 1051185 w 1356418"/>
                <a:gd name="connsiteY19" fmla="*/ 700358 h 1442875"/>
                <a:gd name="connsiteX20" fmla="*/ 1144703 w 1356418"/>
                <a:gd name="connsiteY20" fmla="*/ 783485 h 1442875"/>
                <a:gd name="connsiteX21" fmla="*/ 1175875 w 1356418"/>
                <a:gd name="connsiteY21" fmla="*/ 804267 h 1442875"/>
                <a:gd name="connsiteX22" fmla="*/ 1196657 w 1356418"/>
                <a:gd name="connsiteY22" fmla="*/ 835440 h 1442875"/>
                <a:gd name="connsiteX23" fmla="*/ 1248612 w 1356418"/>
                <a:gd name="connsiteY23" fmla="*/ 897785 h 1442875"/>
                <a:gd name="connsiteX24" fmla="*/ 1269394 w 1356418"/>
                <a:gd name="connsiteY24" fmla="*/ 970522 h 1442875"/>
                <a:gd name="connsiteX25" fmla="*/ 1300566 w 1356418"/>
                <a:gd name="connsiteY25" fmla="*/ 1064040 h 1442875"/>
                <a:gd name="connsiteX26" fmla="*/ 1310957 w 1356418"/>
                <a:gd name="connsiteY26" fmla="*/ 1095212 h 1442875"/>
                <a:gd name="connsiteX27" fmla="*/ 1331739 w 1356418"/>
                <a:gd name="connsiteY27" fmla="*/ 1178340 h 1442875"/>
                <a:gd name="connsiteX28" fmla="*/ 1352521 w 1356418"/>
                <a:gd name="connsiteY28" fmla="*/ 1240685 h 1442875"/>
                <a:gd name="connsiteX29" fmla="*/ 1356418 w 1356418"/>
                <a:gd name="connsiteY29" fmla="*/ 1407590 h 1442875"/>
                <a:gd name="connsiteX30" fmla="*/ 792928 w 1356418"/>
                <a:gd name="connsiteY30" fmla="*/ 1418629 h 1442875"/>
                <a:gd name="connsiteX0" fmla="*/ 792928 w 1353521"/>
                <a:gd name="connsiteY0" fmla="*/ 1418629 h 1442875"/>
                <a:gd name="connsiteX1" fmla="*/ 2569 w 1353521"/>
                <a:gd name="connsiteY1" fmla="*/ 1442875 h 1442875"/>
                <a:gd name="connsiteX2" fmla="*/ 22485 w 1353521"/>
                <a:gd name="connsiteY2" fmla="*/ 1292640 h 1442875"/>
                <a:gd name="connsiteX3" fmla="*/ 126394 w 1353521"/>
                <a:gd name="connsiteY3" fmla="*/ 928958 h 1442875"/>
                <a:gd name="connsiteX4" fmla="*/ 344603 w 1353521"/>
                <a:gd name="connsiteY4" fmla="*/ 721140 h 1442875"/>
                <a:gd name="connsiteX5" fmla="*/ 498735 w 1353521"/>
                <a:gd name="connsiteY5" fmla="*/ 666804 h 1442875"/>
                <a:gd name="connsiteX6" fmla="*/ 458903 w 1353521"/>
                <a:gd name="connsiteY6" fmla="*/ 575667 h 1442875"/>
                <a:gd name="connsiteX7" fmla="*/ 458903 w 1353521"/>
                <a:gd name="connsiteY7" fmla="*/ 305503 h 1442875"/>
                <a:gd name="connsiteX8" fmla="*/ 608274 w 1353521"/>
                <a:gd name="connsiteY8" fmla="*/ 39020 h 1442875"/>
                <a:gd name="connsiteX9" fmla="*/ 889260 w 1353521"/>
                <a:gd name="connsiteY9" fmla="*/ 39886 h 1442875"/>
                <a:gd name="connsiteX10" fmla="*/ 936885 w 1353521"/>
                <a:gd name="connsiteY10" fmla="*/ 76903 h 1442875"/>
                <a:gd name="connsiteX11" fmla="*/ 1009621 w 1353521"/>
                <a:gd name="connsiteY11" fmla="*/ 170422 h 1442875"/>
                <a:gd name="connsiteX12" fmla="*/ 1030403 w 1353521"/>
                <a:gd name="connsiteY12" fmla="*/ 253549 h 1442875"/>
                <a:gd name="connsiteX13" fmla="*/ 1040794 w 1353521"/>
                <a:gd name="connsiteY13" fmla="*/ 357458 h 1442875"/>
                <a:gd name="connsiteX14" fmla="*/ 1030403 w 1353521"/>
                <a:gd name="connsiteY14" fmla="*/ 523712 h 1442875"/>
                <a:gd name="connsiteX15" fmla="*/ 999230 w 1353521"/>
                <a:gd name="connsiteY15" fmla="*/ 586058 h 1442875"/>
                <a:gd name="connsiteX16" fmla="*/ 968057 w 1353521"/>
                <a:gd name="connsiteY16" fmla="*/ 648403 h 1442875"/>
                <a:gd name="connsiteX17" fmla="*/ 978448 w 1353521"/>
                <a:gd name="connsiteY17" fmla="*/ 679576 h 1442875"/>
                <a:gd name="connsiteX18" fmla="*/ 1020012 w 1353521"/>
                <a:gd name="connsiteY18" fmla="*/ 689967 h 1442875"/>
                <a:gd name="connsiteX19" fmla="*/ 1051185 w 1353521"/>
                <a:gd name="connsiteY19" fmla="*/ 700358 h 1442875"/>
                <a:gd name="connsiteX20" fmla="*/ 1144703 w 1353521"/>
                <a:gd name="connsiteY20" fmla="*/ 783485 h 1442875"/>
                <a:gd name="connsiteX21" fmla="*/ 1175875 w 1353521"/>
                <a:gd name="connsiteY21" fmla="*/ 804267 h 1442875"/>
                <a:gd name="connsiteX22" fmla="*/ 1196657 w 1353521"/>
                <a:gd name="connsiteY22" fmla="*/ 835440 h 1442875"/>
                <a:gd name="connsiteX23" fmla="*/ 1248612 w 1353521"/>
                <a:gd name="connsiteY23" fmla="*/ 897785 h 1442875"/>
                <a:gd name="connsiteX24" fmla="*/ 1269394 w 1353521"/>
                <a:gd name="connsiteY24" fmla="*/ 970522 h 1442875"/>
                <a:gd name="connsiteX25" fmla="*/ 1300566 w 1353521"/>
                <a:gd name="connsiteY25" fmla="*/ 1064040 h 1442875"/>
                <a:gd name="connsiteX26" fmla="*/ 1310957 w 1353521"/>
                <a:gd name="connsiteY26" fmla="*/ 1095212 h 1442875"/>
                <a:gd name="connsiteX27" fmla="*/ 1331739 w 1353521"/>
                <a:gd name="connsiteY27" fmla="*/ 1178340 h 1442875"/>
                <a:gd name="connsiteX28" fmla="*/ 1352521 w 1353521"/>
                <a:gd name="connsiteY28" fmla="*/ 1240685 h 1442875"/>
                <a:gd name="connsiteX29" fmla="*/ 1351655 w 1353521"/>
                <a:gd name="connsiteY29" fmla="*/ 1424259 h 1442875"/>
                <a:gd name="connsiteX30" fmla="*/ 792928 w 1353521"/>
                <a:gd name="connsiteY30" fmla="*/ 1418629 h 1442875"/>
                <a:gd name="connsiteX0" fmla="*/ 710414 w 1394832"/>
                <a:gd name="connsiteY0" fmla="*/ 1442441 h 1454569"/>
                <a:gd name="connsiteX1" fmla="*/ 43880 w 1394832"/>
                <a:gd name="connsiteY1" fmla="*/ 1442875 h 1454569"/>
                <a:gd name="connsiteX2" fmla="*/ 63796 w 1394832"/>
                <a:gd name="connsiteY2" fmla="*/ 1292640 h 1454569"/>
                <a:gd name="connsiteX3" fmla="*/ 167705 w 1394832"/>
                <a:gd name="connsiteY3" fmla="*/ 928958 h 1454569"/>
                <a:gd name="connsiteX4" fmla="*/ 385914 w 1394832"/>
                <a:gd name="connsiteY4" fmla="*/ 721140 h 1454569"/>
                <a:gd name="connsiteX5" fmla="*/ 540046 w 1394832"/>
                <a:gd name="connsiteY5" fmla="*/ 666804 h 1454569"/>
                <a:gd name="connsiteX6" fmla="*/ 500214 w 1394832"/>
                <a:gd name="connsiteY6" fmla="*/ 575667 h 1454569"/>
                <a:gd name="connsiteX7" fmla="*/ 500214 w 1394832"/>
                <a:gd name="connsiteY7" fmla="*/ 305503 h 1454569"/>
                <a:gd name="connsiteX8" fmla="*/ 649585 w 1394832"/>
                <a:gd name="connsiteY8" fmla="*/ 39020 h 1454569"/>
                <a:gd name="connsiteX9" fmla="*/ 930571 w 1394832"/>
                <a:gd name="connsiteY9" fmla="*/ 39886 h 1454569"/>
                <a:gd name="connsiteX10" fmla="*/ 978196 w 1394832"/>
                <a:gd name="connsiteY10" fmla="*/ 76903 h 1454569"/>
                <a:gd name="connsiteX11" fmla="*/ 1050932 w 1394832"/>
                <a:gd name="connsiteY11" fmla="*/ 170422 h 1454569"/>
                <a:gd name="connsiteX12" fmla="*/ 1071714 w 1394832"/>
                <a:gd name="connsiteY12" fmla="*/ 253549 h 1454569"/>
                <a:gd name="connsiteX13" fmla="*/ 1082105 w 1394832"/>
                <a:gd name="connsiteY13" fmla="*/ 357458 h 1454569"/>
                <a:gd name="connsiteX14" fmla="*/ 1071714 w 1394832"/>
                <a:gd name="connsiteY14" fmla="*/ 523712 h 1454569"/>
                <a:gd name="connsiteX15" fmla="*/ 1040541 w 1394832"/>
                <a:gd name="connsiteY15" fmla="*/ 586058 h 1454569"/>
                <a:gd name="connsiteX16" fmla="*/ 1009368 w 1394832"/>
                <a:gd name="connsiteY16" fmla="*/ 648403 h 1454569"/>
                <a:gd name="connsiteX17" fmla="*/ 1019759 w 1394832"/>
                <a:gd name="connsiteY17" fmla="*/ 679576 h 1454569"/>
                <a:gd name="connsiteX18" fmla="*/ 1061323 w 1394832"/>
                <a:gd name="connsiteY18" fmla="*/ 689967 h 1454569"/>
                <a:gd name="connsiteX19" fmla="*/ 1092496 w 1394832"/>
                <a:gd name="connsiteY19" fmla="*/ 700358 h 1454569"/>
                <a:gd name="connsiteX20" fmla="*/ 1186014 w 1394832"/>
                <a:gd name="connsiteY20" fmla="*/ 783485 h 1454569"/>
                <a:gd name="connsiteX21" fmla="*/ 1217186 w 1394832"/>
                <a:gd name="connsiteY21" fmla="*/ 804267 h 1454569"/>
                <a:gd name="connsiteX22" fmla="*/ 1237968 w 1394832"/>
                <a:gd name="connsiteY22" fmla="*/ 835440 h 1454569"/>
                <a:gd name="connsiteX23" fmla="*/ 1289923 w 1394832"/>
                <a:gd name="connsiteY23" fmla="*/ 897785 h 1454569"/>
                <a:gd name="connsiteX24" fmla="*/ 1310705 w 1394832"/>
                <a:gd name="connsiteY24" fmla="*/ 970522 h 1454569"/>
                <a:gd name="connsiteX25" fmla="*/ 1341877 w 1394832"/>
                <a:gd name="connsiteY25" fmla="*/ 1064040 h 1454569"/>
                <a:gd name="connsiteX26" fmla="*/ 1352268 w 1394832"/>
                <a:gd name="connsiteY26" fmla="*/ 1095212 h 1454569"/>
                <a:gd name="connsiteX27" fmla="*/ 1373050 w 1394832"/>
                <a:gd name="connsiteY27" fmla="*/ 1178340 h 1454569"/>
                <a:gd name="connsiteX28" fmla="*/ 1393832 w 1394832"/>
                <a:gd name="connsiteY28" fmla="*/ 1240685 h 1454569"/>
                <a:gd name="connsiteX29" fmla="*/ 1392966 w 1394832"/>
                <a:gd name="connsiteY29" fmla="*/ 1424259 h 1454569"/>
                <a:gd name="connsiteX30" fmla="*/ 710414 w 1394832"/>
                <a:gd name="connsiteY30" fmla="*/ 1442441 h 1454569"/>
                <a:gd name="connsiteX0" fmla="*/ 710414 w 1409635"/>
                <a:gd name="connsiteY0" fmla="*/ 1442441 h 1453931"/>
                <a:gd name="connsiteX1" fmla="*/ 43880 w 1409635"/>
                <a:gd name="connsiteY1" fmla="*/ 1442875 h 1453931"/>
                <a:gd name="connsiteX2" fmla="*/ 63796 w 1409635"/>
                <a:gd name="connsiteY2" fmla="*/ 1292640 h 1453931"/>
                <a:gd name="connsiteX3" fmla="*/ 167705 w 1409635"/>
                <a:gd name="connsiteY3" fmla="*/ 928958 h 1453931"/>
                <a:gd name="connsiteX4" fmla="*/ 385914 w 1409635"/>
                <a:gd name="connsiteY4" fmla="*/ 721140 h 1453931"/>
                <a:gd name="connsiteX5" fmla="*/ 540046 w 1409635"/>
                <a:gd name="connsiteY5" fmla="*/ 666804 h 1453931"/>
                <a:gd name="connsiteX6" fmla="*/ 500214 w 1409635"/>
                <a:gd name="connsiteY6" fmla="*/ 575667 h 1453931"/>
                <a:gd name="connsiteX7" fmla="*/ 500214 w 1409635"/>
                <a:gd name="connsiteY7" fmla="*/ 305503 h 1453931"/>
                <a:gd name="connsiteX8" fmla="*/ 649585 w 1409635"/>
                <a:gd name="connsiteY8" fmla="*/ 39020 h 1453931"/>
                <a:gd name="connsiteX9" fmla="*/ 930571 w 1409635"/>
                <a:gd name="connsiteY9" fmla="*/ 39886 h 1453931"/>
                <a:gd name="connsiteX10" fmla="*/ 978196 w 1409635"/>
                <a:gd name="connsiteY10" fmla="*/ 76903 h 1453931"/>
                <a:gd name="connsiteX11" fmla="*/ 1050932 w 1409635"/>
                <a:gd name="connsiteY11" fmla="*/ 170422 h 1453931"/>
                <a:gd name="connsiteX12" fmla="*/ 1071714 w 1409635"/>
                <a:gd name="connsiteY12" fmla="*/ 253549 h 1453931"/>
                <a:gd name="connsiteX13" fmla="*/ 1082105 w 1409635"/>
                <a:gd name="connsiteY13" fmla="*/ 357458 h 1453931"/>
                <a:gd name="connsiteX14" fmla="*/ 1071714 w 1409635"/>
                <a:gd name="connsiteY14" fmla="*/ 523712 h 1453931"/>
                <a:gd name="connsiteX15" fmla="*/ 1040541 w 1409635"/>
                <a:gd name="connsiteY15" fmla="*/ 586058 h 1453931"/>
                <a:gd name="connsiteX16" fmla="*/ 1009368 w 1409635"/>
                <a:gd name="connsiteY16" fmla="*/ 648403 h 1453931"/>
                <a:gd name="connsiteX17" fmla="*/ 1019759 w 1409635"/>
                <a:gd name="connsiteY17" fmla="*/ 679576 h 1453931"/>
                <a:gd name="connsiteX18" fmla="*/ 1061323 w 1409635"/>
                <a:gd name="connsiteY18" fmla="*/ 689967 h 1453931"/>
                <a:gd name="connsiteX19" fmla="*/ 1092496 w 1409635"/>
                <a:gd name="connsiteY19" fmla="*/ 700358 h 1453931"/>
                <a:gd name="connsiteX20" fmla="*/ 1186014 w 1409635"/>
                <a:gd name="connsiteY20" fmla="*/ 783485 h 1453931"/>
                <a:gd name="connsiteX21" fmla="*/ 1217186 w 1409635"/>
                <a:gd name="connsiteY21" fmla="*/ 804267 h 1453931"/>
                <a:gd name="connsiteX22" fmla="*/ 1237968 w 1409635"/>
                <a:gd name="connsiteY22" fmla="*/ 835440 h 1453931"/>
                <a:gd name="connsiteX23" fmla="*/ 1289923 w 1409635"/>
                <a:gd name="connsiteY23" fmla="*/ 897785 h 1453931"/>
                <a:gd name="connsiteX24" fmla="*/ 1310705 w 1409635"/>
                <a:gd name="connsiteY24" fmla="*/ 970522 h 1453931"/>
                <a:gd name="connsiteX25" fmla="*/ 1341877 w 1409635"/>
                <a:gd name="connsiteY25" fmla="*/ 1064040 h 1453931"/>
                <a:gd name="connsiteX26" fmla="*/ 1352268 w 1409635"/>
                <a:gd name="connsiteY26" fmla="*/ 1095212 h 1453931"/>
                <a:gd name="connsiteX27" fmla="*/ 1373050 w 1409635"/>
                <a:gd name="connsiteY27" fmla="*/ 1178340 h 1453931"/>
                <a:gd name="connsiteX28" fmla="*/ 1393832 w 1409635"/>
                <a:gd name="connsiteY28" fmla="*/ 1240685 h 1453931"/>
                <a:gd name="connsiteX29" fmla="*/ 1409635 w 1409635"/>
                <a:gd name="connsiteY29" fmla="*/ 1440928 h 1453931"/>
                <a:gd name="connsiteX30" fmla="*/ 710414 w 1409635"/>
                <a:gd name="connsiteY30" fmla="*/ 1442441 h 1453931"/>
                <a:gd name="connsiteX0" fmla="*/ 695746 w 1394967"/>
                <a:gd name="connsiteY0" fmla="*/ 1442441 h 1481383"/>
                <a:gd name="connsiteX1" fmla="*/ 29212 w 1394967"/>
                <a:gd name="connsiteY1" fmla="*/ 1442875 h 1481383"/>
                <a:gd name="connsiteX2" fmla="*/ 49128 w 1394967"/>
                <a:gd name="connsiteY2" fmla="*/ 1292640 h 1481383"/>
                <a:gd name="connsiteX3" fmla="*/ 153037 w 1394967"/>
                <a:gd name="connsiteY3" fmla="*/ 928958 h 1481383"/>
                <a:gd name="connsiteX4" fmla="*/ 371246 w 1394967"/>
                <a:gd name="connsiteY4" fmla="*/ 721140 h 1481383"/>
                <a:gd name="connsiteX5" fmla="*/ 525378 w 1394967"/>
                <a:gd name="connsiteY5" fmla="*/ 666804 h 1481383"/>
                <a:gd name="connsiteX6" fmla="*/ 485546 w 1394967"/>
                <a:gd name="connsiteY6" fmla="*/ 575667 h 1481383"/>
                <a:gd name="connsiteX7" fmla="*/ 485546 w 1394967"/>
                <a:gd name="connsiteY7" fmla="*/ 305503 h 1481383"/>
                <a:gd name="connsiteX8" fmla="*/ 634917 w 1394967"/>
                <a:gd name="connsiteY8" fmla="*/ 39020 h 1481383"/>
                <a:gd name="connsiteX9" fmla="*/ 915903 w 1394967"/>
                <a:gd name="connsiteY9" fmla="*/ 39886 h 1481383"/>
                <a:gd name="connsiteX10" fmla="*/ 963528 w 1394967"/>
                <a:gd name="connsiteY10" fmla="*/ 76903 h 1481383"/>
                <a:gd name="connsiteX11" fmla="*/ 1036264 w 1394967"/>
                <a:gd name="connsiteY11" fmla="*/ 170422 h 1481383"/>
                <a:gd name="connsiteX12" fmla="*/ 1057046 w 1394967"/>
                <a:gd name="connsiteY12" fmla="*/ 253549 h 1481383"/>
                <a:gd name="connsiteX13" fmla="*/ 1067437 w 1394967"/>
                <a:gd name="connsiteY13" fmla="*/ 357458 h 1481383"/>
                <a:gd name="connsiteX14" fmla="*/ 1057046 w 1394967"/>
                <a:gd name="connsiteY14" fmla="*/ 523712 h 1481383"/>
                <a:gd name="connsiteX15" fmla="*/ 1025873 w 1394967"/>
                <a:gd name="connsiteY15" fmla="*/ 586058 h 1481383"/>
                <a:gd name="connsiteX16" fmla="*/ 994700 w 1394967"/>
                <a:gd name="connsiteY16" fmla="*/ 648403 h 1481383"/>
                <a:gd name="connsiteX17" fmla="*/ 1005091 w 1394967"/>
                <a:gd name="connsiteY17" fmla="*/ 679576 h 1481383"/>
                <a:gd name="connsiteX18" fmla="*/ 1046655 w 1394967"/>
                <a:gd name="connsiteY18" fmla="*/ 689967 h 1481383"/>
                <a:gd name="connsiteX19" fmla="*/ 1077828 w 1394967"/>
                <a:gd name="connsiteY19" fmla="*/ 700358 h 1481383"/>
                <a:gd name="connsiteX20" fmla="*/ 1171346 w 1394967"/>
                <a:gd name="connsiteY20" fmla="*/ 783485 h 1481383"/>
                <a:gd name="connsiteX21" fmla="*/ 1202518 w 1394967"/>
                <a:gd name="connsiteY21" fmla="*/ 804267 h 1481383"/>
                <a:gd name="connsiteX22" fmla="*/ 1223300 w 1394967"/>
                <a:gd name="connsiteY22" fmla="*/ 835440 h 1481383"/>
                <a:gd name="connsiteX23" fmla="*/ 1275255 w 1394967"/>
                <a:gd name="connsiteY23" fmla="*/ 897785 h 1481383"/>
                <a:gd name="connsiteX24" fmla="*/ 1296037 w 1394967"/>
                <a:gd name="connsiteY24" fmla="*/ 970522 h 1481383"/>
                <a:gd name="connsiteX25" fmla="*/ 1327209 w 1394967"/>
                <a:gd name="connsiteY25" fmla="*/ 1064040 h 1481383"/>
                <a:gd name="connsiteX26" fmla="*/ 1337600 w 1394967"/>
                <a:gd name="connsiteY26" fmla="*/ 1095212 h 1481383"/>
                <a:gd name="connsiteX27" fmla="*/ 1358382 w 1394967"/>
                <a:gd name="connsiteY27" fmla="*/ 1178340 h 1481383"/>
                <a:gd name="connsiteX28" fmla="*/ 1379164 w 1394967"/>
                <a:gd name="connsiteY28" fmla="*/ 1240685 h 1481383"/>
                <a:gd name="connsiteX29" fmla="*/ 1394967 w 1394967"/>
                <a:gd name="connsiteY29" fmla="*/ 1440928 h 1481383"/>
                <a:gd name="connsiteX30" fmla="*/ 695746 w 1394967"/>
                <a:gd name="connsiteY30" fmla="*/ 1442441 h 1481383"/>
                <a:gd name="connsiteX0" fmla="*/ 695746 w 1394967"/>
                <a:gd name="connsiteY0" fmla="*/ 1442441 h 1481383"/>
                <a:gd name="connsiteX1" fmla="*/ 29212 w 1394967"/>
                <a:gd name="connsiteY1" fmla="*/ 1442875 h 1481383"/>
                <a:gd name="connsiteX2" fmla="*/ 49128 w 1394967"/>
                <a:gd name="connsiteY2" fmla="*/ 1292640 h 1481383"/>
                <a:gd name="connsiteX3" fmla="*/ 153037 w 1394967"/>
                <a:gd name="connsiteY3" fmla="*/ 928958 h 1481383"/>
                <a:gd name="connsiteX4" fmla="*/ 371246 w 1394967"/>
                <a:gd name="connsiteY4" fmla="*/ 721140 h 1481383"/>
                <a:gd name="connsiteX5" fmla="*/ 525378 w 1394967"/>
                <a:gd name="connsiteY5" fmla="*/ 666804 h 1481383"/>
                <a:gd name="connsiteX6" fmla="*/ 485546 w 1394967"/>
                <a:gd name="connsiteY6" fmla="*/ 575667 h 1481383"/>
                <a:gd name="connsiteX7" fmla="*/ 485546 w 1394967"/>
                <a:gd name="connsiteY7" fmla="*/ 305503 h 1481383"/>
                <a:gd name="connsiteX8" fmla="*/ 634917 w 1394967"/>
                <a:gd name="connsiteY8" fmla="*/ 39020 h 1481383"/>
                <a:gd name="connsiteX9" fmla="*/ 915903 w 1394967"/>
                <a:gd name="connsiteY9" fmla="*/ 39886 h 1481383"/>
                <a:gd name="connsiteX10" fmla="*/ 963528 w 1394967"/>
                <a:gd name="connsiteY10" fmla="*/ 76903 h 1481383"/>
                <a:gd name="connsiteX11" fmla="*/ 1036264 w 1394967"/>
                <a:gd name="connsiteY11" fmla="*/ 170422 h 1481383"/>
                <a:gd name="connsiteX12" fmla="*/ 1057046 w 1394967"/>
                <a:gd name="connsiteY12" fmla="*/ 253549 h 1481383"/>
                <a:gd name="connsiteX13" fmla="*/ 1067437 w 1394967"/>
                <a:gd name="connsiteY13" fmla="*/ 357458 h 1481383"/>
                <a:gd name="connsiteX14" fmla="*/ 1057046 w 1394967"/>
                <a:gd name="connsiteY14" fmla="*/ 523712 h 1481383"/>
                <a:gd name="connsiteX15" fmla="*/ 1025873 w 1394967"/>
                <a:gd name="connsiteY15" fmla="*/ 586058 h 1481383"/>
                <a:gd name="connsiteX16" fmla="*/ 994700 w 1394967"/>
                <a:gd name="connsiteY16" fmla="*/ 648403 h 1481383"/>
                <a:gd name="connsiteX17" fmla="*/ 1005091 w 1394967"/>
                <a:gd name="connsiteY17" fmla="*/ 679576 h 1481383"/>
                <a:gd name="connsiteX18" fmla="*/ 1046655 w 1394967"/>
                <a:gd name="connsiteY18" fmla="*/ 689967 h 1481383"/>
                <a:gd name="connsiteX19" fmla="*/ 1077828 w 1394967"/>
                <a:gd name="connsiteY19" fmla="*/ 700358 h 1481383"/>
                <a:gd name="connsiteX20" fmla="*/ 1171346 w 1394967"/>
                <a:gd name="connsiteY20" fmla="*/ 783485 h 1481383"/>
                <a:gd name="connsiteX21" fmla="*/ 1202518 w 1394967"/>
                <a:gd name="connsiteY21" fmla="*/ 804267 h 1481383"/>
                <a:gd name="connsiteX22" fmla="*/ 1223300 w 1394967"/>
                <a:gd name="connsiteY22" fmla="*/ 835440 h 1481383"/>
                <a:gd name="connsiteX23" fmla="*/ 1275255 w 1394967"/>
                <a:gd name="connsiteY23" fmla="*/ 897785 h 1481383"/>
                <a:gd name="connsiteX24" fmla="*/ 1296037 w 1394967"/>
                <a:gd name="connsiteY24" fmla="*/ 970522 h 1481383"/>
                <a:gd name="connsiteX25" fmla="*/ 1327209 w 1394967"/>
                <a:gd name="connsiteY25" fmla="*/ 1064040 h 1481383"/>
                <a:gd name="connsiteX26" fmla="*/ 1337600 w 1394967"/>
                <a:gd name="connsiteY26" fmla="*/ 1095212 h 1481383"/>
                <a:gd name="connsiteX27" fmla="*/ 1358382 w 1394967"/>
                <a:gd name="connsiteY27" fmla="*/ 1178340 h 1481383"/>
                <a:gd name="connsiteX28" fmla="*/ 1379164 w 1394967"/>
                <a:gd name="connsiteY28" fmla="*/ 1240685 h 1481383"/>
                <a:gd name="connsiteX29" fmla="*/ 1394967 w 1394967"/>
                <a:gd name="connsiteY29" fmla="*/ 1440928 h 1481383"/>
                <a:gd name="connsiteX30" fmla="*/ 695746 w 1394967"/>
                <a:gd name="connsiteY30" fmla="*/ 1442441 h 1481383"/>
                <a:gd name="connsiteX0" fmla="*/ 695746 w 1394967"/>
                <a:gd name="connsiteY0" fmla="*/ 1442441 h 1445222"/>
                <a:gd name="connsiteX1" fmla="*/ 29212 w 1394967"/>
                <a:gd name="connsiteY1" fmla="*/ 1442875 h 1445222"/>
                <a:gd name="connsiteX2" fmla="*/ 49128 w 1394967"/>
                <a:gd name="connsiteY2" fmla="*/ 1292640 h 1445222"/>
                <a:gd name="connsiteX3" fmla="*/ 153037 w 1394967"/>
                <a:gd name="connsiteY3" fmla="*/ 928958 h 1445222"/>
                <a:gd name="connsiteX4" fmla="*/ 371246 w 1394967"/>
                <a:gd name="connsiteY4" fmla="*/ 721140 h 1445222"/>
                <a:gd name="connsiteX5" fmla="*/ 525378 w 1394967"/>
                <a:gd name="connsiteY5" fmla="*/ 666804 h 1445222"/>
                <a:gd name="connsiteX6" fmla="*/ 485546 w 1394967"/>
                <a:gd name="connsiteY6" fmla="*/ 575667 h 1445222"/>
                <a:gd name="connsiteX7" fmla="*/ 485546 w 1394967"/>
                <a:gd name="connsiteY7" fmla="*/ 305503 h 1445222"/>
                <a:gd name="connsiteX8" fmla="*/ 634917 w 1394967"/>
                <a:gd name="connsiteY8" fmla="*/ 39020 h 1445222"/>
                <a:gd name="connsiteX9" fmla="*/ 915903 w 1394967"/>
                <a:gd name="connsiteY9" fmla="*/ 39886 h 1445222"/>
                <a:gd name="connsiteX10" fmla="*/ 963528 w 1394967"/>
                <a:gd name="connsiteY10" fmla="*/ 76903 h 1445222"/>
                <a:gd name="connsiteX11" fmla="*/ 1036264 w 1394967"/>
                <a:gd name="connsiteY11" fmla="*/ 170422 h 1445222"/>
                <a:gd name="connsiteX12" fmla="*/ 1057046 w 1394967"/>
                <a:gd name="connsiteY12" fmla="*/ 253549 h 1445222"/>
                <a:gd name="connsiteX13" fmla="*/ 1067437 w 1394967"/>
                <a:gd name="connsiteY13" fmla="*/ 357458 h 1445222"/>
                <a:gd name="connsiteX14" fmla="*/ 1057046 w 1394967"/>
                <a:gd name="connsiteY14" fmla="*/ 523712 h 1445222"/>
                <a:gd name="connsiteX15" fmla="*/ 1025873 w 1394967"/>
                <a:gd name="connsiteY15" fmla="*/ 586058 h 1445222"/>
                <a:gd name="connsiteX16" fmla="*/ 994700 w 1394967"/>
                <a:gd name="connsiteY16" fmla="*/ 648403 h 1445222"/>
                <a:gd name="connsiteX17" fmla="*/ 1005091 w 1394967"/>
                <a:gd name="connsiteY17" fmla="*/ 679576 h 1445222"/>
                <a:gd name="connsiteX18" fmla="*/ 1046655 w 1394967"/>
                <a:gd name="connsiteY18" fmla="*/ 689967 h 1445222"/>
                <a:gd name="connsiteX19" fmla="*/ 1077828 w 1394967"/>
                <a:gd name="connsiteY19" fmla="*/ 700358 h 1445222"/>
                <a:gd name="connsiteX20" fmla="*/ 1171346 w 1394967"/>
                <a:gd name="connsiteY20" fmla="*/ 783485 h 1445222"/>
                <a:gd name="connsiteX21" fmla="*/ 1202518 w 1394967"/>
                <a:gd name="connsiteY21" fmla="*/ 804267 h 1445222"/>
                <a:gd name="connsiteX22" fmla="*/ 1223300 w 1394967"/>
                <a:gd name="connsiteY22" fmla="*/ 835440 h 1445222"/>
                <a:gd name="connsiteX23" fmla="*/ 1275255 w 1394967"/>
                <a:gd name="connsiteY23" fmla="*/ 897785 h 1445222"/>
                <a:gd name="connsiteX24" fmla="*/ 1296037 w 1394967"/>
                <a:gd name="connsiteY24" fmla="*/ 970522 h 1445222"/>
                <a:gd name="connsiteX25" fmla="*/ 1327209 w 1394967"/>
                <a:gd name="connsiteY25" fmla="*/ 1064040 h 1445222"/>
                <a:gd name="connsiteX26" fmla="*/ 1337600 w 1394967"/>
                <a:gd name="connsiteY26" fmla="*/ 1095212 h 1445222"/>
                <a:gd name="connsiteX27" fmla="*/ 1358382 w 1394967"/>
                <a:gd name="connsiteY27" fmla="*/ 1178340 h 1445222"/>
                <a:gd name="connsiteX28" fmla="*/ 1379164 w 1394967"/>
                <a:gd name="connsiteY28" fmla="*/ 1240685 h 1445222"/>
                <a:gd name="connsiteX29" fmla="*/ 1394967 w 1394967"/>
                <a:gd name="connsiteY29" fmla="*/ 1440928 h 1445222"/>
                <a:gd name="connsiteX30" fmla="*/ 695746 w 1394967"/>
                <a:gd name="connsiteY30" fmla="*/ 1442441 h 1445222"/>
                <a:gd name="connsiteX0" fmla="*/ 666534 w 1365755"/>
                <a:gd name="connsiteY0" fmla="*/ 1442441 h 1445222"/>
                <a:gd name="connsiteX1" fmla="*/ 0 w 1365755"/>
                <a:gd name="connsiteY1" fmla="*/ 1442875 h 1445222"/>
                <a:gd name="connsiteX2" fmla="*/ 19916 w 1365755"/>
                <a:gd name="connsiteY2" fmla="*/ 1292640 h 1445222"/>
                <a:gd name="connsiteX3" fmla="*/ 123825 w 1365755"/>
                <a:gd name="connsiteY3" fmla="*/ 928958 h 1445222"/>
                <a:gd name="connsiteX4" fmla="*/ 342034 w 1365755"/>
                <a:gd name="connsiteY4" fmla="*/ 721140 h 1445222"/>
                <a:gd name="connsiteX5" fmla="*/ 496166 w 1365755"/>
                <a:gd name="connsiteY5" fmla="*/ 666804 h 1445222"/>
                <a:gd name="connsiteX6" fmla="*/ 456334 w 1365755"/>
                <a:gd name="connsiteY6" fmla="*/ 575667 h 1445222"/>
                <a:gd name="connsiteX7" fmla="*/ 456334 w 1365755"/>
                <a:gd name="connsiteY7" fmla="*/ 305503 h 1445222"/>
                <a:gd name="connsiteX8" fmla="*/ 605705 w 1365755"/>
                <a:gd name="connsiteY8" fmla="*/ 39020 h 1445222"/>
                <a:gd name="connsiteX9" fmla="*/ 886691 w 1365755"/>
                <a:gd name="connsiteY9" fmla="*/ 39886 h 1445222"/>
                <a:gd name="connsiteX10" fmla="*/ 934316 w 1365755"/>
                <a:gd name="connsiteY10" fmla="*/ 76903 h 1445222"/>
                <a:gd name="connsiteX11" fmla="*/ 1007052 w 1365755"/>
                <a:gd name="connsiteY11" fmla="*/ 170422 h 1445222"/>
                <a:gd name="connsiteX12" fmla="*/ 1027834 w 1365755"/>
                <a:gd name="connsiteY12" fmla="*/ 253549 h 1445222"/>
                <a:gd name="connsiteX13" fmla="*/ 1038225 w 1365755"/>
                <a:gd name="connsiteY13" fmla="*/ 357458 h 1445222"/>
                <a:gd name="connsiteX14" fmla="*/ 1027834 w 1365755"/>
                <a:gd name="connsiteY14" fmla="*/ 523712 h 1445222"/>
                <a:gd name="connsiteX15" fmla="*/ 996661 w 1365755"/>
                <a:gd name="connsiteY15" fmla="*/ 586058 h 1445222"/>
                <a:gd name="connsiteX16" fmla="*/ 965488 w 1365755"/>
                <a:gd name="connsiteY16" fmla="*/ 648403 h 1445222"/>
                <a:gd name="connsiteX17" fmla="*/ 975879 w 1365755"/>
                <a:gd name="connsiteY17" fmla="*/ 679576 h 1445222"/>
                <a:gd name="connsiteX18" fmla="*/ 1017443 w 1365755"/>
                <a:gd name="connsiteY18" fmla="*/ 689967 h 1445222"/>
                <a:gd name="connsiteX19" fmla="*/ 1048616 w 1365755"/>
                <a:gd name="connsiteY19" fmla="*/ 700358 h 1445222"/>
                <a:gd name="connsiteX20" fmla="*/ 1142134 w 1365755"/>
                <a:gd name="connsiteY20" fmla="*/ 783485 h 1445222"/>
                <a:gd name="connsiteX21" fmla="*/ 1173306 w 1365755"/>
                <a:gd name="connsiteY21" fmla="*/ 804267 h 1445222"/>
                <a:gd name="connsiteX22" fmla="*/ 1194088 w 1365755"/>
                <a:gd name="connsiteY22" fmla="*/ 835440 h 1445222"/>
                <a:gd name="connsiteX23" fmla="*/ 1246043 w 1365755"/>
                <a:gd name="connsiteY23" fmla="*/ 897785 h 1445222"/>
                <a:gd name="connsiteX24" fmla="*/ 1266825 w 1365755"/>
                <a:gd name="connsiteY24" fmla="*/ 970522 h 1445222"/>
                <a:gd name="connsiteX25" fmla="*/ 1297997 w 1365755"/>
                <a:gd name="connsiteY25" fmla="*/ 1064040 h 1445222"/>
                <a:gd name="connsiteX26" fmla="*/ 1308388 w 1365755"/>
                <a:gd name="connsiteY26" fmla="*/ 1095212 h 1445222"/>
                <a:gd name="connsiteX27" fmla="*/ 1329170 w 1365755"/>
                <a:gd name="connsiteY27" fmla="*/ 1178340 h 1445222"/>
                <a:gd name="connsiteX28" fmla="*/ 1349952 w 1365755"/>
                <a:gd name="connsiteY28" fmla="*/ 1240685 h 1445222"/>
                <a:gd name="connsiteX29" fmla="*/ 1365755 w 1365755"/>
                <a:gd name="connsiteY29" fmla="*/ 1440928 h 1445222"/>
                <a:gd name="connsiteX30" fmla="*/ 666534 w 1365755"/>
                <a:gd name="connsiteY30" fmla="*/ 1442441 h 1445222"/>
                <a:gd name="connsiteX0" fmla="*/ 666534 w 1365755"/>
                <a:gd name="connsiteY0" fmla="*/ 1442441 h 1442875"/>
                <a:gd name="connsiteX1" fmla="*/ 0 w 1365755"/>
                <a:gd name="connsiteY1" fmla="*/ 1442875 h 1442875"/>
                <a:gd name="connsiteX2" fmla="*/ 19916 w 1365755"/>
                <a:gd name="connsiteY2" fmla="*/ 1292640 h 1442875"/>
                <a:gd name="connsiteX3" fmla="*/ 123825 w 1365755"/>
                <a:gd name="connsiteY3" fmla="*/ 928958 h 1442875"/>
                <a:gd name="connsiteX4" fmla="*/ 342034 w 1365755"/>
                <a:gd name="connsiteY4" fmla="*/ 721140 h 1442875"/>
                <a:gd name="connsiteX5" fmla="*/ 496166 w 1365755"/>
                <a:gd name="connsiteY5" fmla="*/ 666804 h 1442875"/>
                <a:gd name="connsiteX6" fmla="*/ 456334 w 1365755"/>
                <a:gd name="connsiteY6" fmla="*/ 575667 h 1442875"/>
                <a:gd name="connsiteX7" fmla="*/ 456334 w 1365755"/>
                <a:gd name="connsiteY7" fmla="*/ 305503 h 1442875"/>
                <a:gd name="connsiteX8" fmla="*/ 605705 w 1365755"/>
                <a:gd name="connsiteY8" fmla="*/ 39020 h 1442875"/>
                <a:gd name="connsiteX9" fmla="*/ 886691 w 1365755"/>
                <a:gd name="connsiteY9" fmla="*/ 39886 h 1442875"/>
                <a:gd name="connsiteX10" fmla="*/ 934316 w 1365755"/>
                <a:gd name="connsiteY10" fmla="*/ 76903 h 1442875"/>
                <a:gd name="connsiteX11" fmla="*/ 1007052 w 1365755"/>
                <a:gd name="connsiteY11" fmla="*/ 170422 h 1442875"/>
                <a:gd name="connsiteX12" fmla="*/ 1027834 w 1365755"/>
                <a:gd name="connsiteY12" fmla="*/ 253549 h 1442875"/>
                <a:gd name="connsiteX13" fmla="*/ 1038225 w 1365755"/>
                <a:gd name="connsiteY13" fmla="*/ 357458 h 1442875"/>
                <a:gd name="connsiteX14" fmla="*/ 1027834 w 1365755"/>
                <a:gd name="connsiteY14" fmla="*/ 523712 h 1442875"/>
                <a:gd name="connsiteX15" fmla="*/ 996661 w 1365755"/>
                <a:gd name="connsiteY15" fmla="*/ 586058 h 1442875"/>
                <a:gd name="connsiteX16" fmla="*/ 965488 w 1365755"/>
                <a:gd name="connsiteY16" fmla="*/ 648403 h 1442875"/>
                <a:gd name="connsiteX17" fmla="*/ 975879 w 1365755"/>
                <a:gd name="connsiteY17" fmla="*/ 679576 h 1442875"/>
                <a:gd name="connsiteX18" fmla="*/ 1017443 w 1365755"/>
                <a:gd name="connsiteY18" fmla="*/ 689967 h 1442875"/>
                <a:gd name="connsiteX19" fmla="*/ 1048616 w 1365755"/>
                <a:gd name="connsiteY19" fmla="*/ 700358 h 1442875"/>
                <a:gd name="connsiteX20" fmla="*/ 1142134 w 1365755"/>
                <a:gd name="connsiteY20" fmla="*/ 783485 h 1442875"/>
                <a:gd name="connsiteX21" fmla="*/ 1173306 w 1365755"/>
                <a:gd name="connsiteY21" fmla="*/ 804267 h 1442875"/>
                <a:gd name="connsiteX22" fmla="*/ 1194088 w 1365755"/>
                <a:gd name="connsiteY22" fmla="*/ 835440 h 1442875"/>
                <a:gd name="connsiteX23" fmla="*/ 1246043 w 1365755"/>
                <a:gd name="connsiteY23" fmla="*/ 897785 h 1442875"/>
                <a:gd name="connsiteX24" fmla="*/ 1266825 w 1365755"/>
                <a:gd name="connsiteY24" fmla="*/ 970522 h 1442875"/>
                <a:gd name="connsiteX25" fmla="*/ 1297997 w 1365755"/>
                <a:gd name="connsiteY25" fmla="*/ 1064040 h 1442875"/>
                <a:gd name="connsiteX26" fmla="*/ 1308388 w 1365755"/>
                <a:gd name="connsiteY26" fmla="*/ 1095212 h 1442875"/>
                <a:gd name="connsiteX27" fmla="*/ 1329170 w 1365755"/>
                <a:gd name="connsiteY27" fmla="*/ 1178340 h 1442875"/>
                <a:gd name="connsiteX28" fmla="*/ 1349952 w 1365755"/>
                <a:gd name="connsiteY28" fmla="*/ 1240685 h 1442875"/>
                <a:gd name="connsiteX29" fmla="*/ 1365755 w 1365755"/>
                <a:gd name="connsiteY29" fmla="*/ 1440928 h 1442875"/>
                <a:gd name="connsiteX30" fmla="*/ 666534 w 1365755"/>
                <a:gd name="connsiteY30" fmla="*/ 1442441 h 1442875"/>
                <a:gd name="connsiteX0" fmla="*/ 668916 w 1365755"/>
                <a:gd name="connsiteY0" fmla="*/ 1442441 h 1442875"/>
                <a:gd name="connsiteX1" fmla="*/ 0 w 1365755"/>
                <a:gd name="connsiteY1" fmla="*/ 1442875 h 1442875"/>
                <a:gd name="connsiteX2" fmla="*/ 19916 w 1365755"/>
                <a:gd name="connsiteY2" fmla="*/ 1292640 h 1442875"/>
                <a:gd name="connsiteX3" fmla="*/ 123825 w 1365755"/>
                <a:gd name="connsiteY3" fmla="*/ 928958 h 1442875"/>
                <a:gd name="connsiteX4" fmla="*/ 342034 w 1365755"/>
                <a:gd name="connsiteY4" fmla="*/ 721140 h 1442875"/>
                <a:gd name="connsiteX5" fmla="*/ 496166 w 1365755"/>
                <a:gd name="connsiteY5" fmla="*/ 666804 h 1442875"/>
                <a:gd name="connsiteX6" fmla="*/ 456334 w 1365755"/>
                <a:gd name="connsiteY6" fmla="*/ 575667 h 1442875"/>
                <a:gd name="connsiteX7" fmla="*/ 456334 w 1365755"/>
                <a:gd name="connsiteY7" fmla="*/ 305503 h 1442875"/>
                <a:gd name="connsiteX8" fmla="*/ 605705 w 1365755"/>
                <a:gd name="connsiteY8" fmla="*/ 39020 h 1442875"/>
                <a:gd name="connsiteX9" fmla="*/ 886691 w 1365755"/>
                <a:gd name="connsiteY9" fmla="*/ 39886 h 1442875"/>
                <a:gd name="connsiteX10" fmla="*/ 934316 w 1365755"/>
                <a:gd name="connsiteY10" fmla="*/ 76903 h 1442875"/>
                <a:gd name="connsiteX11" fmla="*/ 1007052 w 1365755"/>
                <a:gd name="connsiteY11" fmla="*/ 170422 h 1442875"/>
                <a:gd name="connsiteX12" fmla="*/ 1027834 w 1365755"/>
                <a:gd name="connsiteY12" fmla="*/ 253549 h 1442875"/>
                <a:gd name="connsiteX13" fmla="*/ 1038225 w 1365755"/>
                <a:gd name="connsiteY13" fmla="*/ 357458 h 1442875"/>
                <a:gd name="connsiteX14" fmla="*/ 1027834 w 1365755"/>
                <a:gd name="connsiteY14" fmla="*/ 523712 h 1442875"/>
                <a:gd name="connsiteX15" fmla="*/ 996661 w 1365755"/>
                <a:gd name="connsiteY15" fmla="*/ 586058 h 1442875"/>
                <a:gd name="connsiteX16" fmla="*/ 965488 w 1365755"/>
                <a:gd name="connsiteY16" fmla="*/ 648403 h 1442875"/>
                <a:gd name="connsiteX17" fmla="*/ 975879 w 1365755"/>
                <a:gd name="connsiteY17" fmla="*/ 679576 h 1442875"/>
                <a:gd name="connsiteX18" fmla="*/ 1017443 w 1365755"/>
                <a:gd name="connsiteY18" fmla="*/ 689967 h 1442875"/>
                <a:gd name="connsiteX19" fmla="*/ 1048616 w 1365755"/>
                <a:gd name="connsiteY19" fmla="*/ 700358 h 1442875"/>
                <a:gd name="connsiteX20" fmla="*/ 1142134 w 1365755"/>
                <a:gd name="connsiteY20" fmla="*/ 783485 h 1442875"/>
                <a:gd name="connsiteX21" fmla="*/ 1173306 w 1365755"/>
                <a:gd name="connsiteY21" fmla="*/ 804267 h 1442875"/>
                <a:gd name="connsiteX22" fmla="*/ 1194088 w 1365755"/>
                <a:gd name="connsiteY22" fmla="*/ 835440 h 1442875"/>
                <a:gd name="connsiteX23" fmla="*/ 1246043 w 1365755"/>
                <a:gd name="connsiteY23" fmla="*/ 897785 h 1442875"/>
                <a:gd name="connsiteX24" fmla="*/ 1266825 w 1365755"/>
                <a:gd name="connsiteY24" fmla="*/ 970522 h 1442875"/>
                <a:gd name="connsiteX25" fmla="*/ 1297997 w 1365755"/>
                <a:gd name="connsiteY25" fmla="*/ 1064040 h 1442875"/>
                <a:gd name="connsiteX26" fmla="*/ 1308388 w 1365755"/>
                <a:gd name="connsiteY26" fmla="*/ 1095212 h 1442875"/>
                <a:gd name="connsiteX27" fmla="*/ 1329170 w 1365755"/>
                <a:gd name="connsiteY27" fmla="*/ 1178340 h 1442875"/>
                <a:gd name="connsiteX28" fmla="*/ 1349952 w 1365755"/>
                <a:gd name="connsiteY28" fmla="*/ 1240685 h 1442875"/>
                <a:gd name="connsiteX29" fmla="*/ 1365755 w 1365755"/>
                <a:gd name="connsiteY29" fmla="*/ 1440928 h 1442875"/>
                <a:gd name="connsiteX30" fmla="*/ 668916 w 1365755"/>
                <a:gd name="connsiteY30" fmla="*/ 1442441 h 1442875"/>
                <a:gd name="connsiteX0" fmla="*/ 1365755 w 1365755"/>
                <a:gd name="connsiteY0" fmla="*/ 1440928 h 1463847"/>
                <a:gd name="connsiteX1" fmla="*/ 0 w 1365755"/>
                <a:gd name="connsiteY1" fmla="*/ 1442875 h 1463847"/>
                <a:gd name="connsiteX2" fmla="*/ 19916 w 1365755"/>
                <a:gd name="connsiteY2" fmla="*/ 1292640 h 1463847"/>
                <a:gd name="connsiteX3" fmla="*/ 123825 w 1365755"/>
                <a:gd name="connsiteY3" fmla="*/ 928958 h 1463847"/>
                <a:gd name="connsiteX4" fmla="*/ 342034 w 1365755"/>
                <a:gd name="connsiteY4" fmla="*/ 721140 h 1463847"/>
                <a:gd name="connsiteX5" fmla="*/ 496166 w 1365755"/>
                <a:gd name="connsiteY5" fmla="*/ 666804 h 1463847"/>
                <a:gd name="connsiteX6" fmla="*/ 456334 w 1365755"/>
                <a:gd name="connsiteY6" fmla="*/ 575667 h 1463847"/>
                <a:gd name="connsiteX7" fmla="*/ 456334 w 1365755"/>
                <a:gd name="connsiteY7" fmla="*/ 305503 h 1463847"/>
                <a:gd name="connsiteX8" fmla="*/ 605705 w 1365755"/>
                <a:gd name="connsiteY8" fmla="*/ 39020 h 1463847"/>
                <a:gd name="connsiteX9" fmla="*/ 886691 w 1365755"/>
                <a:gd name="connsiteY9" fmla="*/ 39886 h 1463847"/>
                <a:gd name="connsiteX10" fmla="*/ 934316 w 1365755"/>
                <a:gd name="connsiteY10" fmla="*/ 76903 h 1463847"/>
                <a:gd name="connsiteX11" fmla="*/ 1007052 w 1365755"/>
                <a:gd name="connsiteY11" fmla="*/ 170422 h 1463847"/>
                <a:gd name="connsiteX12" fmla="*/ 1027834 w 1365755"/>
                <a:gd name="connsiteY12" fmla="*/ 253549 h 1463847"/>
                <a:gd name="connsiteX13" fmla="*/ 1038225 w 1365755"/>
                <a:gd name="connsiteY13" fmla="*/ 357458 h 1463847"/>
                <a:gd name="connsiteX14" fmla="*/ 1027834 w 1365755"/>
                <a:gd name="connsiteY14" fmla="*/ 523712 h 1463847"/>
                <a:gd name="connsiteX15" fmla="*/ 996661 w 1365755"/>
                <a:gd name="connsiteY15" fmla="*/ 586058 h 1463847"/>
                <a:gd name="connsiteX16" fmla="*/ 965488 w 1365755"/>
                <a:gd name="connsiteY16" fmla="*/ 648403 h 1463847"/>
                <a:gd name="connsiteX17" fmla="*/ 975879 w 1365755"/>
                <a:gd name="connsiteY17" fmla="*/ 679576 h 1463847"/>
                <a:gd name="connsiteX18" fmla="*/ 1017443 w 1365755"/>
                <a:gd name="connsiteY18" fmla="*/ 689967 h 1463847"/>
                <a:gd name="connsiteX19" fmla="*/ 1048616 w 1365755"/>
                <a:gd name="connsiteY19" fmla="*/ 700358 h 1463847"/>
                <a:gd name="connsiteX20" fmla="*/ 1142134 w 1365755"/>
                <a:gd name="connsiteY20" fmla="*/ 783485 h 1463847"/>
                <a:gd name="connsiteX21" fmla="*/ 1173306 w 1365755"/>
                <a:gd name="connsiteY21" fmla="*/ 804267 h 1463847"/>
                <a:gd name="connsiteX22" fmla="*/ 1194088 w 1365755"/>
                <a:gd name="connsiteY22" fmla="*/ 835440 h 1463847"/>
                <a:gd name="connsiteX23" fmla="*/ 1246043 w 1365755"/>
                <a:gd name="connsiteY23" fmla="*/ 897785 h 1463847"/>
                <a:gd name="connsiteX24" fmla="*/ 1266825 w 1365755"/>
                <a:gd name="connsiteY24" fmla="*/ 970522 h 1463847"/>
                <a:gd name="connsiteX25" fmla="*/ 1297997 w 1365755"/>
                <a:gd name="connsiteY25" fmla="*/ 1064040 h 1463847"/>
                <a:gd name="connsiteX26" fmla="*/ 1308388 w 1365755"/>
                <a:gd name="connsiteY26" fmla="*/ 1095212 h 1463847"/>
                <a:gd name="connsiteX27" fmla="*/ 1329170 w 1365755"/>
                <a:gd name="connsiteY27" fmla="*/ 1178340 h 1463847"/>
                <a:gd name="connsiteX28" fmla="*/ 1349952 w 1365755"/>
                <a:gd name="connsiteY28" fmla="*/ 1240685 h 1463847"/>
                <a:gd name="connsiteX29" fmla="*/ 1365755 w 1365755"/>
                <a:gd name="connsiteY29" fmla="*/ 1440928 h 1463847"/>
                <a:gd name="connsiteX0" fmla="*/ 1365755 w 1389185"/>
                <a:gd name="connsiteY0" fmla="*/ 1440928 h 1454514"/>
                <a:gd name="connsiteX1" fmla="*/ 0 w 1389185"/>
                <a:gd name="connsiteY1" fmla="*/ 1442875 h 1454514"/>
                <a:gd name="connsiteX2" fmla="*/ 19916 w 1389185"/>
                <a:gd name="connsiteY2" fmla="*/ 1292640 h 1454514"/>
                <a:gd name="connsiteX3" fmla="*/ 123825 w 1389185"/>
                <a:gd name="connsiteY3" fmla="*/ 928958 h 1454514"/>
                <a:gd name="connsiteX4" fmla="*/ 342034 w 1389185"/>
                <a:gd name="connsiteY4" fmla="*/ 721140 h 1454514"/>
                <a:gd name="connsiteX5" fmla="*/ 496166 w 1389185"/>
                <a:gd name="connsiteY5" fmla="*/ 666804 h 1454514"/>
                <a:gd name="connsiteX6" fmla="*/ 456334 w 1389185"/>
                <a:gd name="connsiteY6" fmla="*/ 575667 h 1454514"/>
                <a:gd name="connsiteX7" fmla="*/ 456334 w 1389185"/>
                <a:gd name="connsiteY7" fmla="*/ 305503 h 1454514"/>
                <a:gd name="connsiteX8" fmla="*/ 605705 w 1389185"/>
                <a:gd name="connsiteY8" fmla="*/ 39020 h 1454514"/>
                <a:gd name="connsiteX9" fmla="*/ 886691 w 1389185"/>
                <a:gd name="connsiteY9" fmla="*/ 39886 h 1454514"/>
                <a:gd name="connsiteX10" fmla="*/ 934316 w 1389185"/>
                <a:gd name="connsiteY10" fmla="*/ 76903 h 1454514"/>
                <a:gd name="connsiteX11" fmla="*/ 1007052 w 1389185"/>
                <a:gd name="connsiteY11" fmla="*/ 170422 h 1454514"/>
                <a:gd name="connsiteX12" fmla="*/ 1027834 w 1389185"/>
                <a:gd name="connsiteY12" fmla="*/ 253549 h 1454514"/>
                <a:gd name="connsiteX13" fmla="*/ 1038225 w 1389185"/>
                <a:gd name="connsiteY13" fmla="*/ 357458 h 1454514"/>
                <a:gd name="connsiteX14" fmla="*/ 1027834 w 1389185"/>
                <a:gd name="connsiteY14" fmla="*/ 523712 h 1454514"/>
                <a:gd name="connsiteX15" fmla="*/ 996661 w 1389185"/>
                <a:gd name="connsiteY15" fmla="*/ 586058 h 1454514"/>
                <a:gd name="connsiteX16" fmla="*/ 965488 w 1389185"/>
                <a:gd name="connsiteY16" fmla="*/ 648403 h 1454514"/>
                <a:gd name="connsiteX17" fmla="*/ 975879 w 1389185"/>
                <a:gd name="connsiteY17" fmla="*/ 679576 h 1454514"/>
                <a:gd name="connsiteX18" fmla="*/ 1017443 w 1389185"/>
                <a:gd name="connsiteY18" fmla="*/ 689967 h 1454514"/>
                <a:gd name="connsiteX19" fmla="*/ 1048616 w 1389185"/>
                <a:gd name="connsiteY19" fmla="*/ 700358 h 1454514"/>
                <a:gd name="connsiteX20" fmla="*/ 1142134 w 1389185"/>
                <a:gd name="connsiteY20" fmla="*/ 783485 h 1454514"/>
                <a:gd name="connsiteX21" fmla="*/ 1173306 w 1389185"/>
                <a:gd name="connsiteY21" fmla="*/ 804267 h 1454514"/>
                <a:gd name="connsiteX22" fmla="*/ 1194088 w 1389185"/>
                <a:gd name="connsiteY22" fmla="*/ 835440 h 1454514"/>
                <a:gd name="connsiteX23" fmla="*/ 1246043 w 1389185"/>
                <a:gd name="connsiteY23" fmla="*/ 897785 h 1454514"/>
                <a:gd name="connsiteX24" fmla="*/ 1266825 w 1389185"/>
                <a:gd name="connsiteY24" fmla="*/ 970522 h 1454514"/>
                <a:gd name="connsiteX25" fmla="*/ 1297997 w 1389185"/>
                <a:gd name="connsiteY25" fmla="*/ 1064040 h 1454514"/>
                <a:gd name="connsiteX26" fmla="*/ 1308388 w 1389185"/>
                <a:gd name="connsiteY26" fmla="*/ 1095212 h 1454514"/>
                <a:gd name="connsiteX27" fmla="*/ 1329170 w 1389185"/>
                <a:gd name="connsiteY27" fmla="*/ 1178340 h 1454514"/>
                <a:gd name="connsiteX28" fmla="*/ 1349952 w 1389185"/>
                <a:gd name="connsiteY28" fmla="*/ 1240685 h 1454514"/>
                <a:gd name="connsiteX29" fmla="*/ 1365755 w 1389185"/>
                <a:gd name="connsiteY29" fmla="*/ 1440928 h 1454514"/>
                <a:gd name="connsiteX0" fmla="*/ 1365755 w 1367052"/>
                <a:gd name="connsiteY0" fmla="*/ 1440928 h 1454514"/>
                <a:gd name="connsiteX1" fmla="*/ 0 w 1367052"/>
                <a:gd name="connsiteY1" fmla="*/ 1442875 h 1454514"/>
                <a:gd name="connsiteX2" fmla="*/ 19916 w 1367052"/>
                <a:gd name="connsiteY2" fmla="*/ 1292640 h 1454514"/>
                <a:gd name="connsiteX3" fmla="*/ 123825 w 1367052"/>
                <a:gd name="connsiteY3" fmla="*/ 928958 h 1454514"/>
                <a:gd name="connsiteX4" fmla="*/ 342034 w 1367052"/>
                <a:gd name="connsiteY4" fmla="*/ 721140 h 1454514"/>
                <a:gd name="connsiteX5" fmla="*/ 496166 w 1367052"/>
                <a:gd name="connsiteY5" fmla="*/ 666804 h 1454514"/>
                <a:gd name="connsiteX6" fmla="*/ 456334 w 1367052"/>
                <a:gd name="connsiteY6" fmla="*/ 575667 h 1454514"/>
                <a:gd name="connsiteX7" fmla="*/ 456334 w 1367052"/>
                <a:gd name="connsiteY7" fmla="*/ 305503 h 1454514"/>
                <a:gd name="connsiteX8" fmla="*/ 605705 w 1367052"/>
                <a:gd name="connsiteY8" fmla="*/ 39020 h 1454514"/>
                <a:gd name="connsiteX9" fmla="*/ 886691 w 1367052"/>
                <a:gd name="connsiteY9" fmla="*/ 39886 h 1454514"/>
                <a:gd name="connsiteX10" fmla="*/ 934316 w 1367052"/>
                <a:gd name="connsiteY10" fmla="*/ 76903 h 1454514"/>
                <a:gd name="connsiteX11" fmla="*/ 1007052 w 1367052"/>
                <a:gd name="connsiteY11" fmla="*/ 170422 h 1454514"/>
                <a:gd name="connsiteX12" fmla="*/ 1027834 w 1367052"/>
                <a:gd name="connsiteY12" fmla="*/ 253549 h 1454514"/>
                <a:gd name="connsiteX13" fmla="*/ 1038225 w 1367052"/>
                <a:gd name="connsiteY13" fmla="*/ 357458 h 1454514"/>
                <a:gd name="connsiteX14" fmla="*/ 1027834 w 1367052"/>
                <a:gd name="connsiteY14" fmla="*/ 523712 h 1454514"/>
                <a:gd name="connsiteX15" fmla="*/ 996661 w 1367052"/>
                <a:gd name="connsiteY15" fmla="*/ 586058 h 1454514"/>
                <a:gd name="connsiteX16" fmla="*/ 965488 w 1367052"/>
                <a:gd name="connsiteY16" fmla="*/ 648403 h 1454514"/>
                <a:gd name="connsiteX17" fmla="*/ 975879 w 1367052"/>
                <a:gd name="connsiteY17" fmla="*/ 679576 h 1454514"/>
                <a:gd name="connsiteX18" fmla="*/ 1017443 w 1367052"/>
                <a:gd name="connsiteY18" fmla="*/ 689967 h 1454514"/>
                <a:gd name="connsiteX19" fmla="*/ 1048616 w 1367052"/>
                <a:gd name="connsiteY19" fmla="*/ 700358 h 1454514"/>
                <a:gd name="connsiteX20" fmla="*/ 1142134 w 1367052"/>
                <a:gd name="connsiteY20" fmla="*/ 783485 h 1454514"/>
                <a:gd name="connsiteX21" fmla="*/ 1173306 w 1367052"/>
                <a:gd name="connsiteY21" fmla="*/ 804267 h 1454514"/>
                <a:gd name="connsiteX22" fmla="*/ 1194088 w 1367052"/>
                <a:gd name="connsiteY22" fmla="*/ 835440 h 1454514"/>
                <a:gd name="connsiteX23" fmla="*/ 1246043 w 1367052"/>
                <a:gd name="connsiteY23" fmla="*/ 897785 h 1454514"/>
                <a:gd name="connsiteX24" fmla="*/ 1266825 w 1367052"/>
                <a:gd name="connsiteY24" fmla="*/ 970522 h 1454514"/>
                <a:gd name="connsiteX25" fmla="*/ 1297997 w 1367052"/>
                <a:gd name="connsiteY25" fmla="*/ 1064040 h 1454514"/>
                <a:gd name="connsiteX26" fmla="*/ 1308388 w 1367052"/>
                <a:gd name="connsiteY26" fmla="*/ 1095212 h 1454514"/>
                <a:gd name="connsiteX27" fmla="*/ 1329170 w 1367052"/>
                <a:gd name="connsiteY27" fmla="*/ 1178340 h 1454514"/>
                <a:gd name="connsiteX28" fmla="*/ 1349952 w 1367052"/>
                <a:gd name="connsiteY28" fmla="*/ 1240685 h 1454514"/>
                <a:gd name="connsiteX29" fmla="*/ 1365755 w 1367052"/>
                <a:gd name="connsiteY29" fmla="*/ 1440928 h 1454514"/>
                <a:gd name="connsiteX0" fmla="*/ 1365755 w 1388365"/>
                <a:gd name="connsiteY0" fmla="*/ 1440928 h 1453450"/>
                <a:gd name="connsiteX1" fmla="*/ 0 w 1388365"/>
                <a:gd name="connsiteY1" fmla="*/ 1442875 h 1453450"/>
                <a:gd name="connsiteX2" fmla="*/ 19916 w 1388365"/>
                <a:gd name="connsiteY2" fmla="*/ 1292640 h 1453450"/>
                <a:gd name="connsiteX3" fmla="*/ 123825 w 1388365"/>
                <a:gd name="connsiteY3" fmla="*/ 928958 h 1453450"/>
                <a:gd name="connsiteX4" fmla="*/ 342034 w 1388365"/>
                <a:gd name="connsiteY4" fmla="*/ 721140 h 1453450"/>
                <a:gd name="connsiteX5" fmla="*/ 496166 w 1388365"/>
                <a:gd name="connsiteY5" fmla="*/ 666804 h 1453450"/>
                <a:gd name="connsiteX6" fmla="*/ 456334 w 1388365"/>
                <a:gd name="connsiteY6" fmla="*/ 575667 h 1453450"/>
                <a:gd name="connsiteX7" fmla="*/ 456334 w 1388365"/>
                <a:gd name="connsiteY7" fmla="*/ 305503 h 1453450"/>
                <a:gd name="connsiteX8" fmla="*/ 605705 w 1388365"/>
                <a:gd name="connsiteY8" fmla="*/ 39020 h 1453450"/>
                <a:gd name="connsiteX9" fmla="*/ 886691 w 1388365"/>
                <a:gd name="connsiteY9" fmla="*/ 39886 h 1453450"/>
                <a:gd name="connsiteX10" fmla="*/ 934316 w 1388365"/>
                <a:gd name="connsiteY10" fmla="*/ 76903 h 1453450"/>
                <a:gd name="connsiteX11" fmla="*/ 1007052 w 1388365"/>
                <a:gd name="connsiteY11" fmla="*/ 170422 h 1453450"/>
                <a:gd name="connsiteX12" fmla="*/ 1027834 w 1388365"/>
                <a:gd name="connsiteY12" fmla="*/ 253549 h 1453450"/>
                <a:gd name="connsiteX13" fmla="*/ 1038225 w 1388365"/>
                <a:gd name="connsiteY13" fmla="*/ 357458 h 1453450"/>
                <a:gd name="connsiteX14" fmla="*/ 1027834 w 1388365"/>
                <a:gd name="connsiteY14" fmla="*/ 523712 h 1453450"/>
                <a:gd name="connsiteX15" fmla="*/ 996661 w 1388365"/>
                <a:gd name="connsiteY15" fmla="*/ 586058 h 1453450"/>
                <a:gd name="connsiteX16" fmla="*/ 965488 w 1388365"/>
                <a:gd name="connsiteY16" fmla="*/ 648403 h 1453450"/>
                <a:gd name="connsiteX17" fmla="*/ 975879 w 1388365"/>
                <a:gd name="connsiteY17" fmla="*/ 679576 h 1453450"/>
                <a:gd name="connsiteX18" fmla="*/ 1017443 w 1388365"/>
                <a:gd name="connsiteY18" fmla="*/ 689967 h 1453450"/>
                <a:gd name="connsiteX19" fmla="*/ 1048616 w 1388365"/>
                <a:gd name="connsiteY19" fmla="*/ 700358 h 1453450"/>
                <a:gd name="connsiteX20" fmla="*/ 1142134 w 1388365"/>
                <a:gd name="connsiteY20" fmla="*/ 783485 h 1453450"/>
                <a:gd name="connsiteX21" fmla="*/ 1173306 w 1388365"/>
                <a:gd name="connsiteY21" fmla="*/ 804267 h 1453450"/>
                <a:gd name="connsiteX22" fmla="*/ 1194088 w 1388365"/>
                <a:gd name="connsiteY22" fmla="*/ 835440 h 1453450"/>
                <a:gd name="connsiteX23" fmla="*/ 1246043 w 1388365"/>
                <a:gd name="connsiteY23" fmla="*/ 897785 h 1453450"/>
                <a:gd name="connsiteX24" fmla="*/ 1266825 w 1388365"/>
                <a:gd name="connsiteY24" fmla="*/ 970522 h 1453450"/>
                <a:gd name="connsiteX25" fmla="*/ 1297997 w 1388365"/>
                <a:gd name="connsiteY25" fmla="*/ 1064040 h 1453450"/>
                <a:gd name="connsiteX26" fmla="*/ 1308388 w 1388365"/>
                <a:gd name="connsiteY26" fmla="*/ 1095212 h 1453450"/>
                <a:gd name="connsiteX27" fmla="*/ 1329170 w 1388365"/>
                <a:gd name="connsiteY27" fmla="*/ 1178340 h 1453450"/>
                <a:gd name="connsiteX28" fmla="*/ 1349952 w 1388365"/>
                <a:gd name="connsiteY28" fmla="*/ 1240685 h 1453450"/>
                <a:gd name="connsiteX29" fmla="*/ 1365755 w 1388365"/>
                <a:gd name="connsiteY29" fmla="*/ 1440928 h 1453450"/>
                <a:gd name="connsiteX0" fmla="*/ 1365755 w 1388358"/>
                <a:gd name="connsiteY0" fmla="*/ 1440928 h 1454514"/>
                <a:gd name="connsiteX1" fmla="*/ 0 w 1388358"/>
                <a:gd name="connsiteY1" fmla="*/ 1442875 h 1454514"/>
                <a:gd name="connsiteX2" fmla="*/ 19916 w 1388358"/>
                <a:gd name="connsiteY2" fmla="*/ 1292640 h 1454514"/>
                <a:gd name="connsiteX3" fmla="*/ 123825 w 1388358"/>
                <a:gd name="connsiteY3" fmla="*/ 928958 h 1454514"/>
                <a:gd name="connsiteX4" fmla="*/ 342034 w 1388358"/>
                <a:gd name="connsiteY4" fmla="*/ 721140 h 1454514"/>
                <a:gd name="connsiteX5" fmla="*/ 496166 w 1388358"/>
                <a:gd name="connsiteY5" fmla="*/ 666804 h 1454514"/>
                <a:gd name="connsiteX6" fmla="*/ 456334 w 1388358"/>
                <a:gd name="connsiteY6" fmla="*/ 575667 h 1454514"/>
                <a:gd name="connsiteX7" fmla="*/ 456334 w 1388358"/>
                <a:gd name="connsiteY7" fmla="*/ 305503 h 1454514"/>
                <a:gd name="connsiteX8" fmla="*/ 605705 w 1388358"/>
                <a:gd name="connsiteY8" fmla="*/ 39020 h 1454514"/>
                <a:gd name="connsiteX9" fmla="*/ 886691 w 1388358"/>
                <a:gd name="connsiteY9" fmla="*/ 39886 h 1454514"/>
                <a:gd name="connsiteX10" fmla="*/ 934316 w 1388358"/>
                <a:gd name="connsiteY10" fmla="*/ 76903 h 1454514"/>
                <a:gd name="connsiteX11" fmla="*/ 1007052 w 1388358"/>
                <a:gd name="connsiteY11" fmla="*/ 170422 h 1454514"/>
                <a:gd name="connsiteX12" fmla="*/ 1027834 w 1388358"/>
                <a:gd name="connsiteY12" fmla="*/ 253549 h 1454514"/>
                <a:gd name="connsiteX13" fmla="*/ 1038225 w 1388358"/>
                <a:gd name="connsiteY13" fmla="*/ 357458 h 1454514"/>
                <a:gd name="connsiteX14" fmla="*/ 1027834 w 1388358"/>
                <a:gd name="connsiteY14" fmla="*/ 523712 h 1454514"/>
                <a:gd name="connsiteX15" fmla="*/ 996661 w 1388358"/>
                <a:gd name="connsiteY15" fmla="*/ 586058 h 1454514"/>
                <a:gd name="connsiteX16" fmla="*/ 965488 w 1388358"/>
                <a:gd name="connsiteY16" fmla="*/ 648403 h 1454514"/>
                <a:gd name="connsiteX17" fmla="*/ 975879 w 1388358"/>
                <a:gd name="connsiteY17" fmla="*/ 679576 h 1454514"/>
                <a:gd name="connsiteX18" fmla="*/ 1017443 w 1388358"/>
                <a:gd name="connsiteY18" fmla="*/ 689967 h 1454514"/>
                <a:gd name="connsiteX19" fmla="*/ 1048616 w 1388358"/>
                <a:gd name="connsiteY19" fmla="*/ 700358 h 1454514"/>
                <a:gd name="connsiteX20" fmla="*/ 1142134 w 1388358"/>
                <a:gd name="connsiteY20" fmla="*/ 783485 h 1454514"/>
                <a:gd name="connsiteX21" fmla="*/ 1173306 w 1388358"/>
                <a:gd name="connsiteY21" fmla="*/ 804267 h 1454514"/>
                <a:gd name="connsiteX22" fmla="*/ 1194088 w 1388358"/>
                <a:gd name="connsiteY22" fmla="*/ 835440 h 1454514"/>
                <a:gd name="connsiteX23" fmla="*/ 1246043 w 1388358"/>
                <a:gd name="connsiteY23" fmla="*/ 897785 h 1454514"/>
                <a:gd name="connsiteX24" fmla="*/ 1266825 w 1388358"/>
                <a:gd name="connsiteY24" fmla="*/ 970522 h 1454514"/>
                <a:gd name="connsiteX25" fmla="*/ 1297997 w 1388358"/>
                <a:gd name="connsiteY25" fmla="*/ 1064040 h 1454514"/>
                <a:gd name="connsiteX26" fmla="*/ 1308388 w 1388358"/>
                <a:gd name="connsiteY26" fmla="*/ 1095212 h 1454514"/>
                <a:gd name="connsiteX27" fmla="*/ 1329170 w 1388358"/>
                <a:gd name="connsiteY27" fmla="*/ 1178340 h 1454514"/>
                <a:gd name="connsiteX28" fmla="*/ 1349952 w 1388358"/>
                <a:gd name="connsiteY28" fmla="*/ 1240685 h 1454514"/>
                <a:gd name="connsiteX29" fmla="*/ 1365755 w 1388358"/>
                <a:gd name="connsiteY29" fmla="*/ 1440928 h 1454514"/>
                <a:gd name="connsiteX0" fmla="*/ 1365755 w 1388363"/>
                <a:gd name="connsiteY0" fmla="*/ 1440928 h 1453963"/>
                <a:gd name="connsiteX1" fmla="*/ 0 w 1388363"/>
                <a:gd name="connsiteY1" fmla="*/ 1442875 h 1453963"/>
                <a:gd name="connsiteX2" fmla="*/ 19916 w 1388363"/>
                <a:gd name="connsiteY2" fmla="*/ 1292640 h 1453963"/>
                <a:gd name="connsiteX3" fmla="*/ 123825 w 1388363"/>
                <a:gd name="connsiteY3" fmla="*/ 928958 h 1453963"/>
                <a:gd name="connsiteX4" fmla="*/ 342034 w 1388363"/>
                <a:gd name="connsiteY4" fmla="*/ 721140 h 1453963"/>
                <a:gd name="connsiteX5" fmla="*/ 496166 w 1388363"/>
                <a:gd name="connsiteY5" fmla="*/ 666804 h 1453963"/>
                <a:gd name="connsiteX6" fmla="*/ 456334 w 1388363"/>
                <a:gd name="connsiteY6" fmla="*/ 575667 h 1453963"/>
                <a:gd name="connsiteX7" fmla="*/ 456334 w 1388363"/>
                <a:gd name="connsiteY7" fmla="*/ 305503 h 1453963"/>
                <a:gd name="connsiteX8" fmla="*/ 605705 w 1388363"/>
                <a:gd name="connsiteY8" fmla="*/ 39020 h 1453963"/>
                <a:gd name="connsiteX9" fmla="*/ 886691 w 1388363"/>
                <a:gd name="connsiteY9" fmla="*/ 39886 h 1453963"/>
                <a:gd name="connsiteX10" fmla="*/ 934316 w 1388363"/>
                <a:gd name="connsiteY10" fmla="*/ 76903 h 1453963"/>
                <a:gd name="connsiteX11" fmla="*/ 1007052 w 1388363"/>
                <a:gd name="connsiteY11" fmla="*/ 170422 h 1453963"/>
                <a:gd name="connsiteX12" fmla="*/ 1027834 w 1388363"/>
                <a:gd name="connsiteY12" fmla="*/ 253549 h 1453963"/>
                <a:gd name="connsiteX13" fmla="*/ 1038225 w 1388363"/>
                <a:gd name="connsiteY13" fmla="*/ 357458 h 1453963"/>
                <a:gd name="connsiteX14" fmla="*/ 1027834 w 1388363"/>
                <a:gd name="connsiteY14" fmla="*/ 523712 h 1453963"/>
                <a:gd name="connsiteX15" fmla="*/ 996661 w 1388363"/>
                <a:gd name="connsiteY15" fmla="*/ 586058 h 1453963"/>
                <a:gd name="connsiteX16" fmla="*/ 965488 w 1388363"/>
                <a:gd name="connsiteY16" fmla="*/ 648403 h 1453963"/>
                <a:gd name="connsiteX17" fmla="*/ 975879 w 1388363"/>
                <a:gd name="connsiteY17" fmla="*/ 679576 h 1453963"/>
                <a:gd name="connsiteX18" fmla="*/ 1017443 w 1388363"/>
                <a:gd name="connsiteY18" fmla="*/ 689967 h 1453963"/>
                <a:gd name="connsiteX19" fmla="*/ 1048616 w 1388363"/>
                <a:gd name="connsiteY19" fmla="*/ 700358 h 1453963"/>
                <a:gd name="connsiteX20" fmla="*/ 1142134 w 1388363"/>
                <a:gd name="connsiteY20" fmla="*/ 783485 h 1453963"/>
                <a:gd name="connsiteX21" fmla="*/ 1173306 w 1388363"/>
                <a:gd name="connsiteY21" fmla="*/ 804267 h 1453963"/>
                <a:gd name="connsiteX22" fmla="*/ 1194088 w 1388363"/>
                <a:gd name="connsiteY22" fmla="*/ 835440 h 1453963"/>
                <a:gd name="connsiteX23" fmla="*/ 1246043 w 1388363"/>
                <a:gd name="connsiteY23" fmla="*/ 897785 h 1453963"/>
                <a:gd name="connsiteX24" fmla="*/ 1266825 w 1388363"/>
                <a:gd name="connsiteY24" fmla="*/ 970522 h 1453963"/>
                <a:gd name="connsiteX25" fmla="*/ 1297997 w 1388363"/>
                <a:gd name="connsiteY25" fmla="*/ 1064040 h 1453963"/>
                <a:gd name="connsiteX26" fmla="*/ 1308388 w 1388363"/>
                <a:gd name="connsiteY26" fmla="*/ 1095212 h 1453963"/>
                <a:gd name="connsiteX27" fmla="*/ 1329170 w 1388363"/>
                <a:gd name="connsiteY27" fmla="*/ 1178340 h 1453963"/>
                <a:gd name="connsiteX28" fmla="*/ 1349952 w 1388363"/>
                <a:gd name="connsiteY28" fmla="*/ 1240685 h 1453963"/>
                <a:gd name="connsiteX29" fmla="*/ 1365755 w 1388363"/>
                <a:gd name="connsiteY29" fmla="*/ 1440928 h 1453963"/>
                <a:gd name="connsiteX0" fmla="*/ 1365755 w 1388363"/>
                <a:gd name="connsiteY0" fmla="*/ 1440928 h 1444439"/>
                <a:gd name="connsiteX1" fmla="*/ 0 w 1388363"/>
                <a:gd name="connsiteY1" fmla="*/ 1442875 h 1444439"/>
                <a:gd name="connsiteX2" fmla="*/ 19916 w 1388363"/>
                <a:gd name="connsiteY2" fmla="*/ 1292640 h 1444439"/>
                <a:gd name="connsiteX3" fmla="*/ 123825 w 1388363"/>
                <a:gd name="connsiteY3" fmla="*/ 928958 h 1444439"/>
                <a:gd name="connsiteX4" fmla="*/ 342034 w 1388363"/>
                <a:gd name="connsiteY4" fmla="*/ 721140 h 1444439"/>
                <a:gd name="connsiteX5" fmla="*/ 496166 w 1388363"/>
                <a:gd name="connsiteY5" fmla="*/ 666804 h 1444439"/>
                <a:gd name="connsiteX6" fmla="*/ 456334 w 1388363"/>
                <a:gd name="connsiteY6" fmla="*/ 575667 h 1444439"/>
                <a:gd name="connsiteX7" fmla="*/ 456334 w 1388363"/>
                <a:gd name="connsiteY7" fmla="*/ 305503 h 1444439"/>
                <a:gd name="connsiteX8" fmla="*/ 605705 w 1388363"/>
                <a:gd name="connsiteY8" fmla="*/ 39020 h 1444439"/>
                <a:gd name="connsiteX9" fmla="*/ 886691 w 1388363"/>
                <a:gd name="connsiteY9" fmla="*/ 39886 h 1444439"/>
                <a:gd name="connsiteX10" fmla="*/ 934316 w 1388363"/>
                <a:gd name="connsiteY10" fmla="*/ 76903 h 1444439"/>
                <a:gd name="connsiteX11" fmla="*/ 1007052 w 1388363"/>
                <a:gd name="connsiteY11" fmla="*/ 170422 h 1444439"/>
                <a:gd name="connsiteX12" fmla="*/ 1027834 w 1388363"/>
                <a:gd name="connsiteY12" fmla="*/ 253549 h 1444439"/>
                <a:gd name="connsiteX13" fmla="*/ 1038225 w 1388363"/>
                <a:gd name="connsiteY13" fmla="*/ 357458 h 1444439"/>
                <a:gd name="connsiteX14" fmla="*/ 1027834 w 1388363"/>
                <a:gd name="connsiteY14" fmla="*/ 523712 h 1444439"/>
                <a:gd name="connsiteX15" fmla="*/ 996661 w 1388363"/>
                <a:gd name="connsiteY15" fmla="*/ 586058 h 1444439"/>
                <a:gd name="connsiteX16" fmla="*/ 965488 w 1388363"/>
                <a:gd name="connsiteY16" fmla="*/ 648403 h 1444439"/>
                <a:gd name="connsiteX17" fmla="*/ 975879 w 1388363"/>
                <a:gd name="connsiteY17" fmla="*/ 679576 h 1444439"/>
                <a:gd name="connsiteX18" fmla="*/ 1017443 w 1388363"/>
                <a:gd name="connsiteY18" fmla="*/ 689967 h 1444439"/>
                <a:gd name="connsiteX19" fmla="*/ 1048616 w 1388363"/>
                <a:gd name="connsiteY19" fmla="*/ 700358 h 1444439"/>
                <a:gd name="connsiteX20" fmla="*/ 1142134 w 1388363"/>
                <a:gd name="connsiteY20" fmla="*/ 783485 h 1444439"/>
                <a:gd name="connsiteX21" fmla="*/ 1173306 w 1388363"/>
                <a:gd name="connsiteY21" fmla="*/ 804267 h 1444439"/>
                <a:gd name="connsiteX22" fmla="*/ 1194088 w 1388363"/>
                <a:gd name="connsiteY22" fmla="*/ 835440 h 1444439"/>
                <a:gd name="connsiteX23" fmla="*/ 1246043 w 1388363"/>
                <a:gd name="connsiteY23" fmla="*/ 897785 h 1444439"/>
                <a:gd name="connsiteX24" fmla="*/ 1266825 w 1388363"/>
                <a:gd name="connsiteY24" fmla="*/ 970522 h 1444439"/>
                <a:gd name="connsiteX25" fmla="*/ 1297997 w 1388363"/>
                <a:gd name="connsiteY25" fmla="*/ 1064040 h 1444439"/>
                <a:gd name="connsiteX26" fmla="*/ 1308388 w 1388363"/>
                <a:gd name="connsiteY26" fmla="*/ 1095212 h 1444439"/>
                <a:gd name="connsiteX27" fmla="*/ 1329170 w 1388363"/>
                <a:gd name="connsiteY27" fmla="*/ 1178340 h 1444439"/>
                <a:gd name="connsiteX28" fmla="*/ 1349952 w 1388363"/>
                <a:gd name="connsiteY28" fmla="*/ 1240685 h 1444439"/>
                <a:gd name="connsiteX29" fmla="*/ 1365755 w 1388363"/>
                <a:gd name="connsiteY29" fmla="*/ 1440928 h 1444439"/>
                <a:gd name="connsiteX0" fmla="*/ 1365755 w 1392472"/>
                <a:gd name="connsiteY0" fmla="*/ 1440928 h 1444439"/>
                <a:gd name="connsiteX1" fmla="*/ 0 w 1392472"/>
                <a:gd name="connsiteY1" fmla="*/ 1442875 h 1444439"/>
                <a:gd name="connsiteX2" fmla="*/ 19916 w 1392472"/>
                <a:gd name="connsiteY2" fmla="*/ 1292640 h 1444439"/>
                <a:gd name="connsiteX3" fmla="*/ 123825 w 1392472"/>
                <a:gd name="connsiteY3" fmla="*/ 928958 h 1444439"/>
                <a:gd name="connsiteX4" fmla="*/ 342034 w 1392472"/>
                <a:gd name="connsiteY4" fmla="*/ 721140 h 1444439"/>
                <a:gd name="connsiteX5" fmla="*/ 496166 w 1392472"/>
                <a:gd name="connsiteY5" fmla="*/ 666804 h 1444439"/>
                <a:gd name="connsiteX6" fmla="*/ 456334 w 1392472"/>
                <a:gd name="connsiteY6" fmla="*/ 575667 h 1444439"/>
                <a:gd name="connsiteX7" fmla="*/ 456334 w 1392472"/>
                <a:gd name="connsiteY7" fmla="*/ 305503 h 1444439"/>
                <a:gd name="connsiteX8" fmla="*/ 605705 w 1392472"/>
                <a:gd name="connsiteY8" fmla="*/ 39020 h 1444439"/>
                <a:gd name="connsiteX9" fmla="*/ 886691 w 1392472"/>
                <a:gd name="connsiteY9" fmla="*/ 39886 h 1444439"/>
                <a:gd name="connsiteX10" fmla="*/ 934316 w 1392472"/>
                <a:gd name="connsiteY10" fmla="*/ 76903 h 1444439"/>
                <a:gd name="connsiteX11" fmla="*/ 1007052 w 1392472"/>
                <a:gd name="connsiteY11" fmla="*/ 170422 h 1444439"/>
                <a:gd name="connsiteX12" fmla="*/ 1027834 w 1392472"/>
                <a:gd name="connsiteY12" fmla="*/ 253549 h 1444439"/>
                <a:gd name="connsiteX13" fmla="*/ 1038225 w 1392472"/>
                <a:gd name="connsiteY13" fmla="*/ 357458 h 1444439"/>
                <a:gd name="connsiteX14" fmla="*/ 1027834 w 1392472"/>
                <a:gd name="connsiteY14" fmla="*/ 523712 h 1444439"/>
                <a:gd name="connsiteX15" fmla="*/ 996661 w 1392472"/>
                <a:gd name="connsiteY15" fmla="*/ 586058 h 1444439"/>
                <a:gd name="connsiteX16" fmla="*/ 965488 w 1392472"/>
                <a:gd name="connsiteY16" fmla="*/ 648403 h 1444439"/>
                <a:gd name="connsiteX17" fmla="*/ 975879 w 1392472"/>
                <a:gd name="connsiteY17" fmla="*/ 679576 h 1444439"/>
                <a:gd name="connsiteX18" fmla="*/ 1017443 w 1392472"/>
                <a:gd name="connsiteY18" fmla="*/ 689967 h 1444439"/>
                <a:gd name="connsiteX19" fmla="*/ 1048616 w 1392472"/>
                <a:gd name="connsiteY19" fmla="*/ 700358 h 1444439"/>
                <a:gd name="connsiteX20" fmla="*/ 1142134 w 1392472"/>
                <a:gd name="connsiteY20" fmla="*/ 783485 h 1444439"/>
                <a:gd name="connsiteX21" fmla="*/ 1173306 w 1392472"/>
                <a:gd name="connsiteY21" fmla="*/ 804267 h 1444439"/>
                <a:gd name="connsiteX22" fmla="*/ 1194088 w 1392472"/>
                <a:gd name="connsiteY22" fmla="*/ 835440 h 1444439"/>
                <a:gd name="connsiteX23" fmla="*/ 1246043 w 1392472"/>
                <a:gd name="connsiteY23" fmla="*/ 897785 h 1444439"/>
                <a:gd name="connsiteX24" fmla="*/ 1266825 w 1392472"/>
                <a:gd name="connsiteY24" fmla="*/ 970522 h 1444439"/>
                <a:gd name="connsiteX25" fmla="*/ 1297997 w 1392472"/>
                <a:gd name="connsiteY25" fmla="*/ 1064040 h 1444439"/>
                <a:gd name="connsiteX26" fmla="*/ 1308388 w 1392472"/>
                <a:gd name="connsiteY26" fmla="*/ 1095212 h 1444439"/>
                <a:gd name="connsiteX27" fmla="*/ 1329170 w 1392472"/>
                <a:gd name="connsiteY27" fmla="*/ 1178340 h 1444439"/>
                <a:gd name="connsiteX28" fmla="*/ 1366621 w 1392472"/>
                <a:gd name="connsiteY28" fmla="*/ 1309741 h 1444439"/>
                <a:gd name="connsiteX29" fmla="*/ 1365755 w 1392472"/>
                <a:gd name="connsiteY29" fmla="*/ 1440928 h 1444439"/>
                <a:gd name="connsiteX0" fmla="*/ 1365755 w 1391159"/>
                <a:gd name="connsiteY0" fmla="*/ 1440928 h 1444439"/>
                <a:gd name="connsiteX1" fmla="*/ 0 w 1391159"/>
                <a:gd name="connsiteY1" fmla="*/ 1442875 h 1444439"/>
                <a:gd name="connsiteX2" fmla="*/ 19916 w 1391159"/>
                <a:gd name="connsiteY2" fmla="*/ 1292640 h 1444439"/>
                <a:gd name="connsiteX3" fmla="*/ 123825 w 1391159"/>
                <a:gd name="connsiteY3" fmla="*/ 928958 h 1444439"/>
                <a:gd name="connsiteX4" fmla="*/ 342034 w 1391159"/>
                <a:gd name="connsiteY4" fmla="*/ 721140 h 1444439"/>
                <a:gd name="connsiteX5" fmla="*/ 496166 w 1391159"/>
                <a:gd name="connsiteY5" fmla="*/ 666804 h 1444439"/>
                <a:gd name="connsiteX6" fmla="*/ 456334 w 1391159"/>
                <a:gd name="connsiteY6" fmla="*/ 575667 h 1444439"/>
                <a:gd name="connsiteX7" fmla="*/ 456334 w 1391159"/>
                <a:gd name="connsiteY7" fmla="*/ 305503 h 1444439"/>
                <a:gd name="connsiteX8" fmla="*/ 605705 w 1391159"/>
                <a:gd name="connsiteY8" fmla="*/ 39020 h 1444439"/>
                <a:gd name="connsiteX9" fmla="*/ 886691 w 1391159"/>
                <a:gd name="connsiteY9" fmla="*/ 39886 h 1444439"/>
                <a:gd name="connsiteX10" fmla="*/ 934316 w 1391159"/>
                <a:gd name="connsiteY10" fmla="*/ 76903 h 1444439"/>
                <a:gd name="connsiteX11" fmla="*/ 1007052 w 1391159"/>
                <a:gd name="connsiteY11" fmla="*/ 170422 h 1444439"/>
                <a:gd name="connsiteX12" fmla="*/ 1027834 w 1391159"/>
                <a:gd name="connsiteY12" fmla="*/ 253549 h 1444439"/>
                <a:gd name="connsiteX13" fmla="*/ 1038225 w 1391159"/>
                <a:gd name="connsiteY13" fmla="*/ 357458 h 1444439"/>
                <a:gd name="connsiteX14" fmla="*/ 1027834 w 1391159"/>
                <a:gd name="connsiteY14" fmla="*/ 523712 h 1444439"/>
                <a:gd name="connsiteX15" fmla="*/ 996661 w 1391159"/>
                <a:gd name="connsiteY15" fmla="*/ 586058 h 1444439"/>
                <a:gd name="connsiteX16" fmla="*/ 965488 w 1391159"/>
                <a:gd name="connsiteY16" fmla="*/ 648403 h 1444439"/>
                <a:gd name="connsiteX17" fmla="*/ 975879 w 1391159"/>
                <a:gd name="connsiteY17" fmla="*/ 679576 h 1444439"/>
                <a:gd name="connsiteX18" fmla="*/ 1017443 w 1391159"/>
                <a:gd name="connsiteY18" fmla="*/ 689967 h 1444439"/>
                <a:gd name="connsiteX19" fmla="*/ 1048616 w 1391159"/>
                <a:gd name="connsiteY19" fmla="*/ 700358 h 1444439"/>
                <a:gd name="connsiteX20" fmla="*/ 1142134 w 1391159"/>
                <a:gd name="connsiteY20" fmla="*/ 783485 h 1444439"/>
                <a:gd name="connsiteX21" fmla="*/ 1173306 w 1391159"/>
                <a:gd name="connsiteY21" fmla="*/ 804267 h 1444439"/>
                <a:gd name="connsiteX22" fmla="*/ 1194088 w 1391159"/>
                <a:gd name="connsiteY22" fmla="*/ 835440 h 1444439"/>
                <a:gd name="connsiteX23" fmla="*/ 1246043 w 1391159"/>
                <a:gd name="connsiteY23" fmla="*/ 897785 h 1444439"/>
                <a:gd name="connsiteX24" fmla="*/ 1266825 w 1391159"/>
                <a:gd name="connsiteY24" fmla="*/ 970522 h 1444439"/>
                <a:gd name="connsiteX25" fmla="*/ 1297997 w 1391159"/>
                <a:gd name="connsiteY25" fmla="*/ 1064040 h 1444439"/>
                <a:gd name="connsiteX26" fmla="*/ 1308388 w 1391159"/>
                <a:gd name="connsiteY26" fmla="*/ 1095212 h 1444439"/>
                <a:gd name="connsiteX27" fmla="*/ 1329170 w 1391159"/>
                <a:gd name="connsiteY27" fmla="*/ 1178340 h 1444439"/>
                <a:gd name="connsiteX28" fmla="*/ 1361858 w 1391159"/>
                <a:gd name="connsiteY28" fmla="*/ 1288310 h 1444439"/>
                <a:gd name="connsiteX29" fmla="*/ 1365755 w 1391159"/>
                <a:gd name="connsiteY29" fmla="*/ 1440928 h 1444439"/>
                <a:gd name="connsiteX0" fmla="*/ 1365755 w 1391800"/>
                <a:gd name="connsiteY0" fmla="*/ 1440928 h 1444439"/>
                <a:gd name="connsiteX1" fmla="*/ 0 w 1391800"/>
                <a:gd name="connsiteY1" fmla="*/ 1442875 h 1444439"/>
                <a:gd name="connsiteX2" fmla="*/ 19916 w 1391800"/>
                <a:gd name="connsiteY2" fmla="*/ 1292640 h 1444439"/>
                <a:gd name="connsiteX3" fmla="*/ 123825 w 1391800"/>
                <a:gd name="connsiteY3" fmla="*/ 928958 h 1444439"/>
                <a:gd name="connsiteX4" fmla="*/ 342034 w 1391800"/>
                <a:gd name="connsiteY4" fmla="*/ 721140 h 1444439"/>
                <a:gd name="connsiteX5" fmla="*/ 496166 w 1391800"/>
                <a:gd name="connsiteY5" fmla="*/ 666804 h 1444439"/>
                <a:gd name="connsiteX6" fmla="*/ 456334 w 1391800"/>
                <a:gd name="connsiteY6" fmla="*/ 575667 h 1444439"/>
                <a:gd name="connsiteX7" fmla="*/ 456334 w 1391800"/>
                <a:gd name="connsiteY7" fmla="*/ 305503 h 1444439"/>
                <a:gd name="connsiteX8" fmla="*/ 605705 w 1391800"/>
                <a:gd name="connsiteY8" fmla="*/ 39020 h 1444439"/>
                <a:gd name="connsiteX9" fmla="*/ 886691 w 1391800"/>
                <a:gd name="connsiteY9" fmla="*/ 39886 h 1444439"/>
                <a:gd name="connsiteX10" fmla="*/ 934316 w 1391800"/>
                <a:gd name="connsiteY10" fmla="*/ 76903 h 1444439"/>
                <a:gd name="connsiteX11" fmla="*/ 1007052 w 1391800"/>
                <a:gd name="connsiteY11" fmla="*/ 170422 h 1444439"/>
                <a:gd name="connsiteX12" fmla="*/ 1027834 w 1391800"/>
                <a:gd name="connsiteY12" fmla="*/ 253549 h 1444439"/>
                <a:gd name="connsiteX13" fmla="*/ 1038225 w 1391800"/>
                <a:gd name="connsiteY13" fmla="*/ 357458 h 1444439"/>
                <a:gd name="connsiteX14" fmla="*/ 1027834 w 1391800"/>
                <a:gd name="connsiteY14" fmla="*/ 523712 h 1444439"/>
                <a:gd name="connsiteX15" fmla="*/ 996661 w 1391800"/>
                <a:gd name="connsiteY15" fmla="*/ 586058 h 1444439"/>
                <a:gd name="connsiteX16" fmla="*/ 965488 w 1391800"/>
                <a:gd name="connsiteY16" fmla="*/ 648403 h 1444439"/>
                <a:gd name="connsiteX17" fmla="*/ 975879 w 1391800"/>
                <a:gd name="connsiteY17" fmla="*/ 679576 h 1444439"/>
                <a:gd name="connsiteX18" fmla="*/ 1017443 w 1391800"/>
                <a:gd name="connsiteY18" fmla="*/ 689967 h 1444439"/>
                <a:gd name="connsiteX19" fmla="*/ 1048616 w 1391800"/>
                <a:gd name="connsiteY19" fmla="*/ 700358 h 1444439"/>
                <a:gd name="connsiteX20" fmla="*/ 1142134 w 1391800"/>
                <a:gd name="connsiteY20" fmla="*/ 783485 h 1444439"/>
                <a:gd name="connsiteX21" fmla="*/ 1173306 w 1391800"/>
                <a:gd name="connsiteY21" fmla="*/ 804267 h 1444439"/>
                <a:gd name="connsiteX22" fmla="*/ 1194088 w 1391800"/>
                <a:gd name="connsiteY22" fmla="*/ 835440 h 1444439"/>
                <a:gd name="connsiteX23" fmla="*/ 1246043 w 1391800"/>
                <a:gd name="connsiteY23" fmla="*/ 897785 h 1444439"/>
                <a:gd name="connsiteX24" fmla="*/ 1266825 w 1391800"/>
                <a:gd name="connsiteY24" fmla="*/ 970522 h 1444439"/>
                <a:gd name="connsiteX25" fmla="*/ 1297997 w 1391800"/>
                <a:gd name="connsiteY25" fmla="*/ 1064040 h 1444439"/>
                <a:gd name="connsiteX26" fmla="*/ 1308388 w 1391800"/>
                <a:gd name="connsiteY26" fmla="*/ 1095212 h 1444439"/>
                <a:gd name="connsiteX27" fmla="*/ 1329170 w 1391800"/>
                <a:gd name="connsiteY27" fmla="*/ 1178340 h 1444439"/>
                <a:gd name="connsiteX28" fmla="*/ 1364240 w 1391800"/>
                <a:gd name="connsiteY28" fmla="*/ 1288310 h 1444439"/>
                <a:gd name="connsiteX29" fmla="*/ 1365755 w 1391800"/>
                <a:gd name="connsiteY29" fmla="*/ 1440928 h 1444439"/>
                <a:gd name="connsiteX0" fmla="*/ 1365755 w 1392472"/>
                <a:gd name="connsiteY0" fmla="*/ 1440928 h 1444439"/>
                <a:gd name="connsiteX1" fmla="*/ 0 w 1392472"/>
                <a:gd name="connsiteY1" fmla="*/ 1442875 h 1444439"/>
                <a:gd name="connsiteX2" fmla="*/ 19916 w 1392472"/>
                <a:gd name="connsiteY2" fmla="*/ 1292640 h 1444439"/>
                <a:gd name="connsiteX3" fmla="*/ 123825 w 1392472"/>
                <a:gd name="connsiteY3" fmla="*/ 928958 h 1444439"/>
                <a:gd name="connsiteX4" fmla="*/ 342034 w 1392472"/>
                <a:gd name="connsiteY4" fmla="*/ 721140 h 1444439"/>
                <a:gd name="connsiteX5" fmla="*/ 496166 w 1392472"/>
                <a:gd name="connsiteY5" fmla="*/ 666804 h 1444439"/>
                <a:gd name="connsiteX6" fmla="*/ 456334 w 1392472"/>
                <a:gd name="connsiteY6" fmla="*/ 575667 h 1444439"/>
                <a:gd name="connsiteX7" fmla="*/ 456334 w 1392472"/>
                <a:gd name="connsiteY7" fmla="*/ 305503 h 1444439"/>
                <a:gd name="connsiteX8" fmla="*/ 605705 w 1392472"/>
                <a:gd name="connsiteY8" fmla="*/ 39020 h 1444439"/>
                <a:gd name="connsiteX9" fmla="*/ 886691 w 1392472"/>
                <a:gd name="connsiteY9" fmla="*/ 39886 h 1444439"/>
                <a:gd name="connsiteX10" fmla="*/ 934316 w 1392472"/>
                <a:gd name="connsiteY10" fmla="*/ 76903 h 1444439"/>
                <a:gd name="connsiteX11" fmla="*/ 1007052 w 1392472"/>
                <a:gd name="connsiteY11" fmla="*/ 170422 h 1444439"/>
                <a:gd name="connsiteX12" fmla="*/ 1027834 w 1392472"/>
                <a:gd name="connsiteY12" fmla="*/ 253549 h 1444439"/>
                <a:gd name="connsiteX13" fmla="*/ 1038225 w 1392472"/>
                <a:gd name="connsiteY13" fmla="*/ 357458 h 1444439"/>
                <a:gd name="connsiteX14" fmla="*/ 1027834 w 1392472"/>
                <a:gd name="connsiteY14" fmla="*/ 523712 h 1444439"/>
                <a:gd name="connsiteX15" fmla="*/ 996661 w 1392472"/>
                <a:gd name="connsiteY15" fmla="*/ 586058 h 1444439"/>
                <a:gd name="connsiteX16" fmla="*/ 965488 w 1392472"/>
                <a:gd name="connsiteY16" fmla="*/ 648403 h 1444439"/>
                <a:gd name="connsiteX17" fmla="*/ 975879 w 1392472"/>
                <a:gd name="connsiteY17" fmla="*/ 679576 h 1444439"/>
                <a:gd name="connsiteX18" fmla="*/ 1017443 w 1392472"/>
                <a:gd name="connsiteY18" fmla="*/ 689967 h 1444439"/>
                <a:gd name="connsiteX19" fmla="*/ 1048616 w 1392472"/>
                <a:gd name="connsiteY19" fmla="*/ 700358 h 1444439"/>
                <a:gd name="connsiteX20" fmla="*/ 1142134 w 1392472"/>
                <a:gd name="connsiteY20" fmla="*/ 783485 h 1444439"/>
                <a:gd name="connsiteX21" fmla="*/ 1173306 w 1392472"/>
                <a:gd name="connsiteY21" fmla="*/ 804267 h 1444439"/>
                <a:gd name="connsiteX22" fmla="*/ 1194088 w 1392472"/>
                <a:gd name="connsiteY22" fmla="*/ 835440 h 1444439"/>
                <a:gd name="connsiteX23" fmla="*/ 1246043 w 1392472"/>
                <a:gd name="connsiteY23" fmla="*/ 897785 h 1444439"/>
                <a:gd name="connsiteX24" fmla="*/ 1266825 w 1392472"/>
                <a:gd name="connsiteY24" fmla="*/ 970522 h 1444439"/>
                <a:gd name="connsiteX25" fmla="*/ 1297997 w 1392472"/>
                <a:gd name="connsiteY25" fmla="*/ 1064040 h 1444439"/>
                <a:gd name="connsiteX26" fmla="*/ 1308388 w 1392472"/>
                <a:gd name="connsiteY26" fmla="*/ 1095212 h 1444439"/>
                <a:gd name="connsiteX27" fmla="*/ 1329170 w 1392472"/>
                <a:gd name="connsiteY27" fmla="*/ 1178340 h 1444439"/>
                <a:gd name="connsiteX28" fmla="*/ 1366622 w 1392472"/>
                <a:gd name="connsiteY28" fmla="*/ 1297835 h 1444439"/>
                <a:gd name="connsiteX29" fmla="*/ 1365755 w 1392472"/>
                <a:gd name="connsiteY29" fmla="*/ 1440928 h 1444439"/>
                <a:gd name="connsiteX0" fmla="*/ 1365755 w 1393672"/>
                <a:gd name="connsiteY0" fmla="*/ 1440928 h 1444439"/>
                <a:gd name="connsiteX1" fmla="*/ 0 w 1393672"/>
                <a:gd name="connsiteY1" fmla="*/ 1442875 h 1444439"/>
                <a:gd name="connsiteX2" fmla="*/ 19916 w 1393672"/>
                <a:gd name="connsiteY2" fmla="*/ 1292640 h 1444439"/>
                <a:gd name="connsiteX3" fmla="*/ 123825 w 1393672"/>
                <a:gd name="connsiteY3" fmla="*/ 928958 h 1444439"/>
                <a:gd name="connsiteX4" fmla="*/ 342034 w 1393672"/>
                <a:gd name="connsiteY4" fmla="*/ 721140 h 1444439"/>
                <a:gd name="connsiteX5" fmla="*/ 496166 w 1393672"/>
                <a:gd name="connsiteY5" fmla="*/ 666804 h 1444439"/>
                <a:gd name="connsiteX6" fmla="*/ 456334 w 1393672"/>
                <a:gd name="connsiteY6" fmla="*/ 575667 h 1444439"/>
                <a:gd name="connsiteX7" fmla="*/ 456334 w 1393672"/>
                <a:gd name="connsiteY7" fmla="*/ 305503 h 1444439"/>
                <a:gd name="connsiteX8" fmla="*/ 605705 w 1393672"/>
                <a:gd name="connsiteY8" fmla="*/ 39020 h 1444439"/>
                <a:gd name="connsiteX9" fmla="*/ 886691 w 1393672"/>
                <a:gd name="connsiteY9" fmla="*/ 39886 h 1444439"/>
                <a:gd name="connsiteX10" fmla="*/ 934316 w 1393672"/>
                <a:gd name="connsiteY10" fmla="*/ 76903 h 1444439"/>
                <a:gd name="connsiteX11" fmla="*/ 1007052 w 1393672"/>
                <a:gd name="connsiteY11" fmla="*/ 170422 h 1444439"/>
                <a:gd name="connsiteX12" fmla="*/ 1027834 w 1393672"/>
                <a:gd name="connsiteY12" fmla="*/ 253549 h 1444439"/>
                <a:gd name="connsiteX13" fmla="*/ 1038225 w 1393672"/>
                <a:gd name="connsiteY13" fmla="*/ 357458 h 1444439"/>
                <a:gd name="connsiteX14" fmla="*/ 1027834 w 1393672"/>
                <a:gd name="connsiteY14" fmla="*/ 523712 h 1444439"/>
                <a:gd name="connsiteX15" fmla="*/ 996661 w 1393672"/>
                <a:gd name="connsiteY15" fmla="*/ 586058 h 1444439"/>
                <a:gd name="connsiteX16" fmla="*/ 965488 w 1393672"/>
                <a:gd name="connsiteY16" fmla="*/ 648403 h 1444439"/>
                <a:gd name="connsiteX17" fmla="*/ 975879 w 1393672"/>
                <a:gd name="connsiteY17" fmla="*/ 679576 h 1444439"/>
                <a:gd name="connsiteX18" fmla="*/ 1017443 w 1393672"/>
                <a:gd name="connsiteY18" fmla="*/ 689967 h 1444439"/>
                <a:gd name="connsiteX19" fmla="*/ 1048616 w 1393672"/>
                <a:gd name="connsiteY19" fmla="*/ 700358 h 1444439"/>
                <a:gd name="connsiteX20" fmla="*/ 1142134 w 1393672"/>
                <a:gd name="connsiteY20" fmla="*/ 783485 h 1444439"/>
                <a:gd name="connsiteX21" fmla="*/ 1173306 w 1393672"/>
                <a:gd name="connsiteY21" fmla="*/ 804267 h 1444439"/>
                <a:gd name="connsiteX22" fmla="*/ 1194088 w 1393672"/>
                <a:gd name="connsiteY22" fmla="*/ 835440 h 1444439"/>
                <a:gd name="connsiteX23" fmla="*/ 1246043 w 1393672"/>
                <a:gd name="connsiteY23" fmla="*/ 897785 h 1444439"/>
                <a:gd name="connsiteX24" fmla="*/ 1266825 w 1393672"/>
                <a:gd name="connsiteY24" fmla="*/ 970522 h 1444439"/>
                <a:gd name="connsiteX25" fmla="*/ 1297997 w 1393672"/>
                <a:gd name="connsiteY25" fmla="*/ 1064040 h 1444439"/>
                <a:gd name="connsiteX26" fmla="*/ 1308388 w 1393672"/>
                <a:gd name="connsiteY26" fmla="*/ 1095212 h 1444439"/>
                <a:gd name="connsiteX27" fmla="*/ 1329170 w 1393672"/>
                <a:gd name="connsiteY27" fmla="*/ 1178340 h 1444439"/>
                <a:gd name="connsiteX28" fmla="*/ 1366622 w 1393672"/>
                <a:gd name="connsiteY28" fmla="*/ 1297835 h 1444439"/>
                <a:gd name="connsiteX29" fmla="*/ 1365755 w 1393672"/>
                <a:gd name="connsiteY29" fmla="*/ 1440928 h 1444439"/>
                <a:gd name="connsiteX0" fmla="*/ 1365755 w 1369718"/>
                <a:gd name="connsiteY0" fmla="*/ 1440928 h 1444439"/>
                <a:gd name="connsiteX1" fmla="*/ 0 w 1369718"/>
                <a:gd name="connsiteY1" fmla="*/ 1442875 h 1444439"/>
                <a:gd name="connsiteX2" fmla="*/ 19916 w 1369718"/>
                <a:gd name="connsiteY2" fmla="*/ 1292640 h 1444439"/>
                <a:gd name="connsiteX3" fmla="*/ 123825 w 1369718"/>
                <a:gd name="connsiteY3" fmla="*/ 928958 h 1444439"/>
                <a:gd name="connsiteX4" fmla="*/ 342034 w 1369718"/>
                <a:gd name="connsiteY4" fmla="*/ 721140 h 1444439"/>
                <a:gd name="connsiteX5" fmla="*/ 496166 w 1369718"/>
                <a:gd name="connsiteY5" fmla="*/ 666804 h 1444439"/>
                <a:gd name="connsiteX6" fmla="*/ 456334 w 1369718"/>
                <a:gd name="connsiteY6" fmla="*/ 575667 h 1444439"/>
                <a:gd name="connsiteX7" fmla="*/ 456334 w 1369718"/>
                <a:gd name="connsiteY7" fmla="*/ 305503 h 1444439"/>
                <a:gd name="connsiteX8" fmla="*/ 605705 w 1369718"/>
                <a:gd name="connsiteY8" fmla="*/ 39020 h 1444439"/>
                <a:gd name="connsiteX9" fmla="*/ 886691 w 1369718"/>
                <a:gd name="connsiteY9" fmla="*/ 39886 h 1444439"/>
                <a:gd name="connsiteX10" fmla="*/ 934316 w 1369718"/>
                <a:gd name="connsiteY10" fmla="*/ 76903 h 1444439"/>
                <a:gd name="connsiteX11" fmla="*/ 1007052 w 1369718"/>
                <a:gd name="connsiteY11" fmla="*/ 170422 h 1444439"/>
                <a:gd name="connsiteX12" fmla="*/ 1027834 w 1369718"/>
                <a:gd name="connsiteY12" fmla="*/ 253549 h 1444439"/>
                <a:gd name="connsiteX13" fmla="*/ 1038225 w 1369718"/>
                <a:gd name="connsiteY13" fmla="*/ 357458 h 1444439"/>
                <a:gd name="connsiteX14" fmla="*/ 1027834 w 1369718"/>
                <a:gd name="connsiteY14" fmla="*/ 523712 h 1444439"/>
                <a:gd name="connsiteX15" fmla="*/ 996661 w 1369718"/>
                <a:gd name="connsiteY15" fmla="*/ 586058 h 1444439"/>
                <a:gd name="connsiteX16" fmla="*/ 965488 w 1369718"/>
                <a:gd name="connsiteY16" fmla="*/ 648403 h 1444439"/>
                <a:gd name="connsiteX17" fmla="*/ 975879 w 1369718"/>
                <a:gd name="connsiteY17" fmla="*/ 679576 h 1444439"/>
                <a:gd name="connsiteX18" fmla="*/ 1017443 w 1369718"/>
                <a:gd name="connsiteY18" fmla="*/ 689967 h 1444439"/>
                <a:gd name="connsiteX19" fmla="*/ 1048616 w 1369718"/>
                <a:gd name="connsiteY19" fmla="*/ 700358 h 1444439"/>
                <a:gd name="connsiteX20" fmla="*/ 1142134 w 1369718"/>
                <a:gd name="connsiteY20" fmla="*/ 783485 h 1444439"/>
                <a:gd name="connsiteX21" fmla="*/ 1173306 w 1369718"/>
                <a:gd name="connsiteY21" fmla="*/ 804267 h 1444439"/>
                <a:gd name="connsiteX22" fmla="*/ 1194088 w 1369718"/>
                <a:gd name="connsiteY22" fmla="*/ 835440 h 1444439"/>
                <a:gd name="connsiteX23" fmla="*/ 1246043 w 1369718"/>
                <a:gd name="connsiteY23" fmla="*/ 897785 h 1444439"/>
                <a:gd name="connsiteX24" fmla="*/ 1266825 w 1369718"/>
                <a:gd name="connsiteY24" fmla="*/ 970522 h 1444439"/>
                <a:gd name="connsiteX25" fmla="*/ 1297997 w 1369718"/>
                <a:gd name="connsiteY25" fmla="*/ 1064040 h 1444439"/>
                <a:gd name="connsiteX26" fmla="*/ 1308388 w 1369718"/>
                <a:gd name="connsiteY26" fmla="*/ 1095212 h 1444439"/>
                <a:gd name="connsiteX27" fmla="*/ 1329170 w 1369718"/>
                <a:gd name="connsiteY27" fmla="*/ 1178340 h 1444439"/>
                <a:gd name="connsiteX28" fmla="*/ 1366622 w 1369718"/>
                <a:gd name="connsiteY28" fmla="*/ 1297835 h 1444439"/>
                <a:gd name="connsiteX29" fmla="*/ 1365755 w 1369718"/>
                <a:gd name="connsiteY29" fmla="*/ 1440928 h 1444439"/>
                <a:gd name="connsiteX0" fmla="*/ 1382424 w 1382424"/>
                <a:gd name="connsiteY0" fmla="*/ 1438547 h 1442875"/>
                <a:gd name="connsiteX1" fmla="*/ 0 w 1382424"/>
                <a:gd name="connsiteY1" fmla="*/ 1442875 h 1442875"/>
                <a:gd name="connsiteX2" fmla="*/ 19916 w 1382424"/>
                <a:gd name="connsiteY2" fmla="*/ 1292640 h 1442875"/>
                <a:gd name="connsiteX3" fmla="*/ 123825 w 1382424"/>
                <a:gd name="connsiteY3" fmla="*/ 928958 h 1442875"/>
                <a:gd name="connsiteX4" fmla="*/ 342034 w 1382424"/>
                <a:gd name="connsiteY4" fmla="*/ 721140 h 1442875"/>
                <a:gd name="connsiteX5" fmla="*/ 496166 w 1382424"/>
                <a:gd name="connsiteY5" fmla="*/ 666804 h 1442875"/>
                <a:gd name="connsiteX6" fmla="*/ 456334 w 1382424"/>
                <a:gd name="connsiteY6" fmla="*/ 575667 h 1442875"/>
                <a:gd name="connsiteX7" fmla="*/ 456334 w 1382424"/>
                <a:gd name="connsiteY7" fmla="*/ 305503 h 1442875"/>
                <a:gd name="connsiteX8" fmla="*/ 605705 w 1382424"/>
                <a:gd name="connsiteY8" fmla="*/ 39020 h 1442875"/>
                <a:gd name="connsiteX9" fmla="*/ 886691 w 1382424"/>
                <a:gd name="connsiteY9" fmla="*/ 39886 h 1442875"/>
                <a:gd name="connsiteX10" fmla="*/ 934316 w 1382424"/>
                <a:gd name="connsiteY10" fmla="*/ 76903 h 1442875"/>
                <a:gd name="connsiteX11" fmla="*/ 1007052 w 1382424"/>
                <a:gd name="connsiteY11" fmla="*/ 170422 h 1442875"/>
                <a:gd name="connsiteX12" fmla="*/ 1027834 w 1382424"/>
                <a:gd name="connsiteY12" fmla="*/ 253549 h 1442875"/>
                <a:gd name="connsiteX13" fmla="*/ 1038225 w 1382424"/>
                <a:gd name="connsiteY13" fmla="*/ 357458 h 1442875"/>
                <a:gd name="connsiteX14" fmla="*/ 1027834 w 1382424"/>
                <a:gd name="connsiteY14" fmla="*/ 523712 h 1442875"/>
                <a:gd name="connsiteX15" fmla="*/ 996661 w 1382424"/>
                <a:gd name="connsiteY15" fmla="*/ 586058 h 1442875"/>
                <a:gd name="connsiteX16" fmla="*/ 965488 w 1382424"/>
                <a:gd name="connsiteY16" fmla="*/ 648403 h 1442875"/>
                <a:gd name="connsiteX17" fmla="*/ 975879 w 1382424"/>
                <a:gd name="connsiteY17" fmla="*/ 679576 h 1442875"/>
                <a:gd name="connsiteX18" fmla="*/ 1017443 w 1382424"/>
                <a:gd name="connsiteY18" fmla="*/ 689967 h 1442875"/>
                <a:gd name="connsiteX19" fmla="*/ 1048616 w 1382424"/>
                <a:gd name="connsiteY19" fmla="*/ 700358 h 1442875"/>
                <a:gd name="connsiteX20" fmla="*/ 1142134 w 1382424"/>
                <a:gd name="connsiteY20" fmla="*/ 783485 h 1442875"/>
                <a:gd name="connsiteX21" fmla="*/ 1173306 w 1382424"/>
                <a:gd name="connsiteY21" fmla="*/ 804267 h 1442875"/>
                <a:gd name="connsiteX22" fmla="*/ 1194088 w 1382424"/>
                <a:gd name="connsiteY22" fmla="*/ 835440 h 1442875"/>
                <a:gd name="connsiteX23" fmla="*/ 1246043 w 1382424"/>
                <a:gd name="connsiteY23" fmla="*/ 897785 h 1442875"/>
                <a:gd name="connsiteX24" fmla="*/ 1266825 w 1382424"/>
                <a:gd name="connsiteY24" fmla="*/ 970522 h 1442875"/>
                <a:gd name="connsiteX25" fmla="*/ 1297997 w 1382424"/>
                <a:gd name="connsiteY25" fmla="*/ 1064040 h 1442875"/>
                <a:gd name="connsiteX26" fmla="*/ 1308388 w 1382424"/>
                <a:gd name="connsiteY26" fmla="*/ 1095212 h 1442875"/>
                <a:gd name="connsiteX27" fmla="*/ 1329170 w 1382424"/>
                <a:gd name="connsiteY27" fmla="*/ 1178340 h 1442875"/>
                <a:gd name="connsiteX28" fmla="*/ 1366622 w 1382424"/>
                <a:gd name="connsiteY28" fmla="*/ 1297835 h 1442875"/>
                <a:gd name="connsiteX29" fmla="*/ 1382424 w 1382424"/>
                <a:gd name="connsiteY29" fmla="*/ 1438547 h 1442875"/>
                <a:gd name="connsiteX0" fmla="*/ 1387187 w 1387187"/>
                <a:gd name="connsiteY0" fmla="*/ 1443309 h 1443309"/>
                <a:gd name="connsiteX1" fmla="*/ 0 w 1387187"/>
                <a:gd name="connsiteY1" fmla="*/ 1442875 h 1443309"/>
                <a:gd name="connsiteX2" fmla="*/ 19916 w 1387187"/>
                <a:gd name="connsiteY2" fmla="*/ 1292640 h 1443309"/>
                <a:gd name="connsiteX3" fmla="*/ 123825 w 1387187"/>
                <a:gd name="connsiteY3" fmla="*/ 928958 h 1443309"/>
                <a:gd name="connsiteX4" fmla="*/ 342034 w 1387187"/>
                <a:gd name="connsiteY4" fmla="*/ 721140 h 1443309"/>
                <a:gd name="connsiteX5" fmla="*/ 496166 w 1387187"/>
                <a:gd name="connsiteY5" fmla="*/ 666804 h 1443309"/>
                <a:gd name="connsiteX6" fmla="*/ 456334 w 1387187"/>
                <a:gd name="connsiteY6" fmla="*/ 575667 h 1443309"/>
                <a:gd name="connsiteX7" fmla="*/ 456334 w 1387187"/>
                <a:gd name="connsiteY7" fmla="*/ 305503 h 1443309"/>
                <a:gd name="connsiteX8" fmla="*/ 605705 w 1387187"/>
                <a:gd name="connsiteY8" fmla="*/ 39020 h 1443309"/>
                <a:gd name="connsiteX9" fmla="*/ 886691 w 1387187"/>
                <a:gd name="connsiteY9" fmla="*/ 39886 h 1443309"/>
                <a:gd name="connsiteX10" fmla="*/ 934316 w 1387187"/>
                <a:gd name="connsiteY10" fmla="*/ 76903 h 1443309"/>
                <a:gd name="connsiteX11" fmla="*/ 1007052 w 1387187"/>
                <a:gd name="connsiteY11" fmla="*/ 170422 h 1443309"/>
                <a:gd name="connsiteX12" fmla="*/ 1027834 w 1387187"/>
                <a:gd name="connsiteY12" fmla="*/ 253549 h 1443309"/>
                <a:gd name="connsiteX13" fmla="*/ 1038225 w 1387187"/>
                <a:gd name="connsiteY13" fmla="*/ 357458 h 1443309"/>
                <a:gd name="connsiteX14" fmla="*/ 1027834 w 1387187"/>
                <a:gd name="connsiteY14" fmla="*/ 523712 h 1443309"/>
                <a:gd name="connsiteX15" fmla="*/ 996661 w 1387187"/>
                <a:gd name="connsiteY15" fmla="*/ 586058 h 1443309"/>
                <a:gd name="connsiteX16" fmla="*/ 965488 w 1387187"/>
                <a:gd name="connsiteY16" fmla="*/ 648403 h 1443309"/>
                <a:gd name="connsiteX17" fmla="*/ 975879 w 1387187"/>
                <a:gd name="connsiteY17" fmla="*/ 679576 h 1443309"/>
                <a:gd name="connsiteX18" fmla="*/ 1017443 w 1387187"/>
                <a:gd name="connsiteY18" fmla="*/ 689967 h 1443309"/>
                <a:gd name="connsiteX19" fmla="*/ 1048616 w 1387187"/>
                <a:gd name="connsiteY19" fmla="*/ 700358 h 1443309"/>
                <a:gd name="connsiteX20" fmla="*/ 1142134 w 1387187"/>
                <a:gd name="connsiteY20" fmla="*/ 783485 h 1443309"/>
                <a:gd name="connsiteX21" fmla="*/ 1173306 w 1387187"/>
                <a:gd name="connsiteY21" fmla="*/ 804267 h 1443309"/>
                <a:gd name="connsiteX22" fmla="*/ 1194088 w 1387187"/>
                <a:gd name="connsiteY22" fmla="*/ 835440 h 1443309"/>
                <a:gd name="connsiteX23" fmla="*/ 1246043 w 1387187"/>
                <a:gd name="connsiteY23" fmla="*/ 897785 h 1443309"/>
                <a:gd name="connsiteX24" fmla="*/ 1266825 w 1387187"/>
                <a:gd name="connsiteY24" fmla="*/ 970522 h 1443309"/>
                <a:gd name="connsiteX25" fmla="*/ 1297997 w 1387187"/>
                <a:gd name="connsiteY25" fmla="*/ 1064040 h 1443309"/>
                <a:gd name="connsiteX26" fmla="*/ 1308388 w 1387187"/>
                <a:gd name="connsiteY26" fmla="*/ 1095212 h 1443309"/>
                <a:gd name="connsiteX27" fmla="*/ 1329170 w 1387187"/>
                <a:gd name="connsiteY27" fmla="*/ 1178340 h 1443309"/>
                <a:gd name="connsiteX28" fmla="*/ 1366622 w 1387187"/>
                <a:gd name="connsiteY28" fmla="*/ 1297835 h 1443309"/>
                <a:gd name="connsiteX29" fmla="*/ 1387187 w 1387187"/>
                <a:gd name="connsiteY29" fmla="*/ 1443309 h 1443309"/>
                <a:gd name="connsiteX0" fmla="*/ 1387187 w 1387187"/>
                <a:gd name="connsiteY0" fmla="*/ 1443309 h 1443309"/>
                <a:gd name="connsiteX1" fmla="*/ 0 w 1387187"/>
                <a:gd name="connsiteY1" fmla="*/ 1442875 h 1443309"/>
                <a:gd name="connsiteX2" fmla="*/ 19916 w 1387187"/>
                <a:gd name="connsiteY2" fmla="*/ 1292640 h 1443309"/>
                <a:gd name="connsiteX3" fmla="*/ 123825 w 1387187"/>
                <a:gd name="connsiteY3" fmla="*/ 928958 h 1443309"/>
                <a:gd name="connsiteX4" fmla="*/ 342034 w 1387187"/>
                <a:gd name="connsiteY4" fmla="*/ 721140 h 1443309"/>
                <a:gd name="connsiteX5" fmla="*/ 496166 w 1387187"/>
                <a:gd name="connsiteY5" fmla="*/ 666804 h 1443309"/>
                <a:gd name="connsiteX6" fmla="*/ 456334 w 1387187"/>
                <a:gd name="connsiteY6" fmla="*/ 575667 h 1443309"/>
                <a:gd name="connsiteX7" fmla="*/ 456334 w 1387187"/>
                <a:gd name="connsiteY7" fmla="*/ 305503 h 1443309"/>
                <a:gd name="connsiteX8" fmla="*/ 605705 w 1387187"/>
                <a:gd name="connsiteY8" fmla="*/ 39020 h 1443309"/>
                <a:gd name="connsiteX9" fmla="*/ 886691 w 1387187"/>
                <a:gd name="connsiteY9" fmla="*/ 39886 h 1443309"/>
                <a:gd name="connsiteX10" fmla="*/ 934316 w 1387187"/>
                <a:gd name="connsiteY10" fmla="*/ 76903 h 1443309"/>
                <a:gd name="connsiteX11" fmla="*/ 1007052 w 1387187"/>
                <a:gd name="connsiteY11" fmla="*/ 170422 h 1443309"/>
                <a:gd name="connsiteX12" fmla="*/ 1027834 w 1387187"/>
                <a:gd name="connsiteY12" fmla="*/ 253549 h 1443309"/>
                <a:gd name="connsiteX13" fmla="*/ 1038225 w 1387187"/>
                <a:gd name="connsiteY13" fmla="*/ 357458 h 1443309"/>
                <a:gd name="connsiteX14" fmla="*/ 1027834 w 1387187"/>
                <a:gd name="connsiteY14" fmla="*/ 523712 h 1443309"/>
                <a:gd name="connsiteX15" fmla="*/ 996661 w 1387187"/>
                <a:gd name="connsiteY15" fmla="*/ 586058 h 1443309"/>
                <a:gd name="connsiteX16" fmla="*/ 965488 w 1387187"/>
                <a:gd name="connsiteY16" fmla="*/ 648403 h 1443309"/>
                <a:gd name="connsiteX17" fmla="*/ 975879 w 1387187"/>
                <a:gd name="connsiteY17" fmla="*/ 679576 h 1443309"/>
                <a:gd name="connsiteX18" fmla="*/ 1017443 w 1387187"/>
                <a:gd name="connsiteY18" fmla="*/ 689967 h 1443309"/>
                <a:gd name="connsiteX19" fmla="*/ 1048616 w 1387187"/>
                <a:gd name="connsiteY19" fmla="*/ 700358 h 1443309"/>
                <a:gd name="connsiteX20" fmla="*/ 1142134 w 1387187"/>
                <a:gd name="connsiteY20" fmla="*/ 783485 h 1443309"/>
                <a:gd name="connsiteX21" fmla="*/ 1173306 w 1387187"/>
                <a:gd name="connsiteY21" fmla="*/ 804267 h 1443309"/>
                <a:gd name="connsiteX22" fmla="*/ 1194088 w 1387187"/>
                <a:gd name="connsiteY22" fmla="*/ 835440 h 1443309"/>
                <a:gd name="connsiteX23" fmla="*/ 1246043 w 1387187"/>
                <a:gd name="connsiteY23" fmla="*/ 897785 h 1443309"/>
                <a:gd name="connsiteX24" fmla="*/ 1266825 w 1387187"/>
                <a:gd name="connsiteY24" fmla="*/ 970522 h 1443309"/>
                <a:gd name="connsiteX25" fmla="*/ 1297997 w 1387187"/>
                <a:gd name="connsiteY25" fmla="*/ 1064040 h 1443309"/>
                <a:gd name="connsiteX26" fmla="*/ 1308388 w 1387187"/>
                <a:gd name="connsiteY26" fmla="*/ 1095212 h 1443309"/>
                <a:gd name="connsiteX27" fmla="*/ 1366622 w 1387187"/>
                <a:gd name="connsiteY27" fmla="*/ 1297835 h 1443309"/>
                <a:gd name="connsiteX28" fmla="*/ 1387187 w 1387187"/>
                <a:gd name="connsiteY28" fmla="*/ 1443309 h 1443309"/>
                <a:gd name="connsiteX0" fmla="*/ 1387187 w 1387187"/>
                <a:gd name="connsiteY0" fmla="*/ 1443309 h 1443309"/>
                <a:gd name="connsiteX1" fmla="*/ 0 w 1387187"/>
                <a:gd name="connsiteY1" fmla="*/ 1442875 h 1443309"/>
                <a:gd name="connsiteX2" fmla="*/ 19916 w 1387187"/>
                <a:gd name="connsiteY2" fmla="*/ 1292640 h 1443309"/>
                <a:gd name="connsiteX3" fmla="*/ 123825 w 1387187"/>
                <a:gd name="connsiteY3" fmla="*/ 928958 h 1443309"/>
                <a:gd name="connsiteX4" fmla="*/ 342034 w 1387187"/>
                <a:gd name="connsiteY4" fmla="*/ 721140 h 1443309"/>
                <a:gd name="connsiteX5" fmla="*/ 496166 w 1387187"/>
                <a:gd name="connsiteY5" fmla="*/ 666804 h 1443309"/>
                <a:gd name="connsiteX6" fmla="*/ 456334 w 1387187"/>
                <a:gd name="connsiteY6" fmla="*/ 575667 h 1443309"/>
                <a:gd name="connsiteX7" fmla="*/ 456334 w 1387187"/>
                <a:gd name="connsiteY7" fmla="*/ 305503 h 1443309"/>
                <a:gd name="connsiteX8" fmla="*/ 605705 w 1387187"/>
                <a:gd name="connsiteY8" fmla="*/ 39020 h 1443309"/>
                <a:gd name="connsiteX9" fmla="*/ 886691 w 1387187"/>
                <a:gd name="connsiteY9" fmla="*/ 39886 h 1443309"/>
                <a:gd name="connsiteX10" fmla="*/ 934316 w 1387187"/>
                <a:gd name="connsiteY10" fmla="*/ 76903 h 1443309"/>
                <a:gd name="connsiteX11" fmla="*/ 1007052 w 1387187"/>
                <a:gd name="connsiteY11" fmla="*/ 170422 h 1443309"/>
                <a:gd name="connsiteX12" fmla="*/ 1027834 w 1387187"/>
                <a:gd name="connsiteY12" fmla="*/ 253549 h 1443309"/>
                <a:gd name="connsiteX13" fmla="*/ 1038225 w 1387187"/>
                <a:gd name="connsiteY13" fmla="*/ 357458 h 1443309"/>
                <a:gd name="connsiteX14" fmla="*/ 1027834 w 1387187"/>
                <a:gd name="connsiteY14" fmla="*/ 523712 h 1443309"/>
                <a:gd name="connsiteX15" fmla="*/ 996661 w 1387187"/>
                <a:gd name="connsiteY15" fmla="*/ 586058 h 1443309"/>
                <a:gd name="connsiteX16" fmla="*/ 965488 w 1387187"/>
                <a:gd name="connsiteY16" fmla="*/ 648403 h 1443309"/>
                <a:gd name="connsiteX17" fmla="*/ 975879 w 1387187"/>
                <a:gd name="connsiteY17" fmla="*/ 679576 h 1443309"/>
                <a:gd name="connsiteX18" fmla="*/ 1017443 w 1387187"/>
                <a:gd name="connsiteY18" fmla="*/ 689967 h 1443309"/>
                <a:gd name="connsiteX19" fmla="*/ 1048616 w 1387187"/>
                <a:gd name="connsiteY19" fmla="*/ 700358 h 1443309"/>
                <a:gd name="connsiteX20" fmla="*/ 1142134 w 1387187"/>
                <a:gd name="connsiteY20" fmla="*/ 783485 h 1443309"/>
                <a:gd name="connsiteX21" fmla="*/ 1173306 w 1387187"/>
                <a:gd name="connsiteY21" fmla="*/ 804267 h 1443309"/>
                <a:gd name="connsiteX22" fmla="*/ 1194088 w 1387187"/>
                <a:gd name="connsiteY22" fmla="*/ 835440 h 1443309"/>
                <a:gd name="connsiteX23" fmla="*/ 1246043 w 1387187"/>
                <a:gd name="connsiteY23" fmla="*/ 897785 h 1443309"/>
                <a:gd name="connsiteX24" fmla="*/ 1266825 w 1387187"/>
                <a:gd name="connsiteY24" fmla="*/ 970522 h 1443309"/>
                <a:gd name="connsiteX25" fmla="*/ 1297997 w 1387187"/>
                <a:gd name="connsiteY25" fmla="*/ 1064040 h 1443309"/>
                <a:gd name="connsiteX26" fmla="*/ 1366622 w 1387187"/>
                <a:gd name="connsiteY26" fmla="*/ 1297835 h 1443309"/>
                <a:gd name="connsiteX27" fmla="*/ 1387187 w 1387187"/>
                <a:gd name="connsiteY27" fmla="*/ 1443309 h 1443309"/>
                <a:gd name="connsiteX0" fmla="*/ 1387187 w 1387187"/>
                <a:gd name="connsiteY0" fmla="*/ 1443309 h 1443309"/>
                <a:gd name="connsiteX1" fmla="*/ 0 w 1387187"/>
                <a:gd name="connsiteY1" fmla="*/ 1442875 h 1443309"/>
                <a:gd name="connsiteX2" fmla="*/ 19916 w 1387187"/>
                <a:gd name="connsiteY2" fmla="*/ 1292640 h 1443309"/>
                <a:gd name="connsiteX3" fmla="*/ 123825 w 1387187"/>
                <a:gd name="connsiteY3" fmla="*/ 928958 h 1443309"/>
                <a:gd name="connsiteX4" fmla="*/ 342034 w 1387187"/>
                <a:gd name="connsiteY4" fmla="*/ 721140 h 1443309"/>
                <a:gd name="connsiteX5" fmla="*/ 496166 w 1387187"/>
                <a:gd name="connsiteY5" fmla="*/ 666804 h 1443309"/>
                <a:gd name="connsiteX6" fmla="*/ 456334 w 1387187"/>
                <a:gd name="connsiteY6" fmla="*/ 575667 h 1443309"/>
                <a:gd name="connsiteX7" fmla="*/ 456334 w 1387187"/>
                <a:gd name="connsiteY7" fmla="*/ 305503 h 1443309"/>
                <a:gd name="connsiteX8" fmla="*/ 605705 w 1387187"/>
                <a:gd name="connsiteY8" fmla="*/ 39020 h 1443309"/>
                <a:gd name="connsiteX9" fmla="*/ 886691 w 1387187"/>
                <a:gd name="connsiteY9" fmla="*/ 39886 h 1443309"/>
                <a:gd name="connsiteX10" fmla="*/ 934316 w 1387187"/>
                <a:gd name="connsiteY10" fmla="*/ 76903 h 1443309"/>
                <a:gd name="connsiteX11" fmla="*/ 1007052 w 1387187"/>
                <a:gd name="connsiteY11" fmla="*/ 170422 h 1443309"/>
                <a:gd name="connsiteX12" fmla="*/ 1027834 w 1387187"/>
                <a:gd name="connsiteY12" fmla="*/ 253549 h 1443309"/>
                <a:gd name="connsiteX13" fmla="*/ 1038225 w 1387187"/>
                <a:gd name="connsiteY13" fmla="*/ 357458 h 1443309"/>
                <a:gd name="connsiteX14" fmla="*/ 1027834 w 1387187"/>
                <a:gd name="connsiteY14" fmla="*/ 523712 h 1443309"/>
                <a:gd name="connsiteX15" fmla="*/ 996661 w 1387187"/>
                <a:gd name="connsiteY15" fmla="*/ 586058 h 1443309"/>
                <a:gd name="connsiteX16" fmla="*/ 965488 w 1387187"/>
                <a:gd name="connsiteY16" fmla="*/ 648403 h 1443309"/>
                <a:gd name="connsiteX17" fmla="*/ 975879 w 1387187"/>
                <a:gd name="connsiteY17" fmla="*/ 679576 h 1443309"/>
                <a:gd name="connsiteX18" fmla="*/ 1017443 w 1387187"/>
                <a:gd name="connsiteY18" fmla="*/ 689967 h 1443309"/>
                <a:gd name="connsiteX19" fmla="*/ 1048616 w 1387187"/>
                <a:gd name="connsiteY19" fmla="*/ 700358 h 1443309"/>
                <a:gd name="connsiteX20" fmla="*/ 1142134 w 1387187"/>
                <a:gd name="connsiteY20" fmla="*/ 783485 h 1443309"/>
                <a:gd name="connsiteX21" fmla="*/ 1173306 w 1387187"/>
                <a:gd name="connsiteY21" fmla="*/ 804267 h 1443309"/>
                <a:gd name="connsiteX22" fmla="*/ 1194088 w 1387187"/>
                <a:gd name="connsiteY22" fmla="*/ 835440 h 1443309"/>
                <a:gd name="connsiteX23" fmla="*/ 1246043 w 1387187"/>
                <a:gd name="connsiteY23" fmla="*/ 897785 h 1443309"/>
                <a:gd name="connsiteX24" fmla="*/ 1266825 w 1387187"/>
                <a:gd name="connsiteY24" fmla="*/ 970522 h 1443309"/>
                <a:gd name="connsiteX25" fmla="*/ 1366622 w 1387187"/>
                <a:gd name="connsiteY25" fmla="*/ 1297835 h 1443309"/>
                <a:gd name="connsiteX26" fmla="*/ 1387187 w 1387187"/>
                <a:gd name="connsiteY26" fmla="*/ 1443309 h 1443309"/>
                <a:gd name="connsiteX0" fmla="*/ 1387187 w 1387187"/>
                <a:gd name="connsiteY0" fmla="*/ 1443309 h 1443309"/>
                <a:gd name="connsiteX1" fmla="*/ 0 w 1387187"/>
                <a:gd name="connsiteY1" fmla="*/ 1442875 h 1443309"/>
                <a:gd name="connsiteX2" fmla="*/ 19916 w 1387187"/>
                <a:gd name="connsiteY2" fmla="*/ 1292640 h 1443309"/>
                <a:gd name="connsiteX3" fmla="*/ 123825 w 1387187"/>
                <a:gd name="connsiteY3" fmla="*/ 928958 h 1443309"/>
                <a:gd name="connsiteX4" fmla="*/ 342034 w 1387187"/>
                <a:gd name="connsiteY4" fmla="*/ 721140 h 1443309"/>
                <a:gd name="connsiteX5" fmla="*/ 496166 w 1387187"/>
                <a:gd name="connsiteY5" fmla="*/ 666804 h 1443309"/>
                <a:gd name="connsiteX6" fmla="*/ 456334 w 1387187"/>
                <a:gd name="connsiteY6" fmla="*/ 575667 h 1443309"/>
                <a:gd name="connsiteX7" fmla="*/ 456334 w 1387187"/>
                <a:gd name="connsiteY7" fmla="*/ 305503 h 1443309"/>
                <a:gd name="connsiteX8" fmla="*/ 605705 w 1387187"/>
                <a:gd name="connsiteY8" fmla="*/ 39020 h 1443309"/>
                <a:gd name="connsiteX9" fmla="*/ 886691 w 1387187"/>
                <a:gd name="connsiteY9" fmla="*/ 39886 h 1443309"/>
                <a:gd name="connsiteX10" fmla="*/ 934316 w 1387187"/>
                <a:gd name="connsiteY10" fmla="*/ 76903 h 1443309"/>
                <a:gd name="connsiteX11" fmla="*/ 1007052 w 1387187"/>
                <a:gd name="connsiteY11" fmla="*/ 170422 h 1443309"/>
                <a:gd name="connsiteX12" fmla="*/ 1027834 w 1387187"/>
                <a:gd name="connsiteY12" fmla="*/ 253549 h 1443309"/>
                <a:gd name="connsiteX13" fmla="*/ 1038225 w 1387187"/>
                <a:gd name="connsiteY13" fmla="*/ 357458 h 1443309"/>
                <a:gd name="connsiteX14" fmla="*/ 1027834 w 1387187"/>
                <a:gd name="connsiteY14" fmla="*/ 523712 h 1443309"/>
                <a:gd name="connsiteX15" fmla="*/ 996661 w 1387187"/>
                <a:gd name="connsiteY15" fmla="*/ 586058 h 1443309"/>
                <a:gd name="connsiteX16" fmla="*/ 965488 w 1387187"/>
                <a:gd name="connsiteY16" fmla="*/ 648403 h 1443309"/>
                <a:gd name="connsiteX17" fmla="*/ 975879 w 1387187"/>
                <a:gd name="connsiteY17" fmla="*/ 679576 h 1443309"/>
                <a:gd name="connsiteX18" fmla="*/ 1017443 w 1387187"/>
                <a:gd name="connsiteY18" fmla="*/ 689967 h 1443309"/>
                <a:gd name="connsiteX19" fmla="*/ 1048616 w 1387187"/>
                <a:gd name="connsiteY19" fmla="*/ 700358 h 1443309"/>
                <a:gd name="connsiteX20" fmla="*/ 1142134 w 1387187"/>
                <a:gd name="connsiteY20" fmla="*/ 783485 h 1443309"/>
                <a:gd name="connsiteX21" fmla="*/ 1173306 w 1387187"/>
                <a:gd name="connsiteY21" fmla="*/ 804267 h 1443309"/>
                <a:gd name="connsiteX22" fmla="*/ 1194088 w 1387187"/>
                <a:gd name="connsiteY22" fmla="*/ 835440 h 1443309"/>
                <a:gd name="connsiteX23" fmla="*/ 1246043 w 1387187"/>
                <a:gd name="connsiteY23" fmla="*/ 897785 h 1443309"/>
                <a:gd name="connsiteX24" fmla="*/ 1366622 w 1387187"/>
                <a:gd name="connsiteY24" fmla="*/ 1297835 h 1443309"/>
                <a:gd name="connsiteX25" fmla="*/ 1387187 w 1387187"/>
                <a:gd name="connsiteY25" fmla="*/ 1443309 h 1443309"/>
                <a:gd name="connsiteX0" fmla="*/ 1387187 w 1387187"/>
                <a:gd name="connsiteY0" fmla="*/ 1443309 h 1443309"/>
                <a:gd name="connsiteX1" fmla="*/ 0 w 1387187"/>
                <a:gd name="connsiteY1" fmla="*/ 1442875 h 1443309"/>
                <a:gd name="connsiteX2" fmla="*/ 19916 w 1387187"/>
                <a:gd name="connsiteY2" fmla="*/ 1292640 h 1443309"/>
                <a:gd name="connsiteX3" fmla="*/ 123825 w 1387187"/>
                <a:gd name="connsiteY3" fmla="*/ 928958 h 1443309"/>
                <a:gd name="connsiteX4" fmla="*/ 342034 w 1387187"/>
                <a:gd name="connsiteY4" fmla="*/ 721140 h 1443309"/>
                <a:gd name="connsiteX5" fmla="*/ 496166 w 1387187"/>
                <a:gd name="connsiteY5" fmla="*/ 666804 h 1443309"/>
                <a:gd name="connsiteX6" fmla="*/ 456334 w 1387187"/>
                <a:gd name="connsiteY6" fmla="*/ 575667 h 1443309"/>
                <a:gd name="connsiteX7" fmla="*/ 456334 w 1387187"/>
                <a:gd name="connsiteY7" fmla="*/ 305503 h 1443309"/>
                <a:gd name="connsiteX8" fmla="*/ 605705 w 1387187"/>
                <a:gd name="connsiteY8" fmla="*/ 39020 h 1443309"/>
                <a:gd name="connsiteX9" fmla="*/ 886691 w 1387187"/>
                <a:gd name="connsiteY9" fmla="*/ 39886 h 1443309"/>
                <a:gd name="connsiteX10" fmla="*/ 934316 w 1387187"/>
                <a:gd name="connsiteY10" fmla="*/ 76903 h 1443309"/>
                <a:gd name="connsiteX11" fmla="*/ 1007052 w 1387187"/>
                <a:gd name="connsiteY11" fmla="*/ 170422 h 1443309"/>
                <a:gd name="connsiteX12" fmla="*/ 1027834 w 1387187"/>
                <a:gd name="connsiteY12" fmla="*/ 253549 h 1443309"/>
                <a:gd name="connsiteX13" fmla="*/ 1038225 w 1387187"/>
                <a:gd name="connsiteY13" fmla="*/ 357458 h 1443309"/>
                <a:gd name="connsiteX14" fmla="*/ 1027834 w 1387187"/>
                <a:gd name="connsiteY14" fmla="*/ 523712 h 1443309"/>
                <a:gd name="connsiteX15" fmla="*/ 996661 w 1387187"/>
                <a:gd name="connsiteY15" fmla="*/ 586058 h 1443309"/>
                <a:gd name="connsiteX16" fmla="*/ 965488 w 1387187"/>
                <a:gd name="connsiteY16" fmla="*/ 648403 h 1443309"/>
                <a:gd name="connsiteX17" fmla="*/ 975879 w 1387187"/>
                <a:gd name="connsiteY17" fmla="*/ 679576 h 1443309"/>
                <a:gd name="connsiteX18" fmla="*/ 1017443 w 1387187"/>
                <a:gd name="connsiteY18" fmla="*/ 689967 h 1443309"/>
                <a:gd name="connsiteX19" fmla="*/ 1048616 w 1387187"/>
                <a:gd name="connsiteY19" fmla="*/ 700358 h 1443309"/>
                <a:gd name="connsiteX20" fmla="*/ 1142134 w 1387187"/>
                <a:gd name="connsiteY20" fmla="*/ 783485 h 1443309"/>
                <a:gd name="connsiteX21" fmla="*/ 1173306 w 1387187"/>
                <a:gd name="connsiteY21" fmla="*/ 804267 h 1443309"/>
                <a:gd name="connsiteX22" fmla="*/ 1246043 w 1387187"/>
                <a:gd name="connsiteY22" fmla="*/ 897785 h 1443309"/>
                <a:gd name="connsiteX23" fmla="*/ 1366622 w 1387187"/>
                <a:gd name="connsiteY23" fmla="*/ 1297835 h 1443309"/>
                <a:gd name="connsiteX24" fmla="*/ 1387187 w 1387187"/>
                <a:gd name="connsiteY24" fmla="*/ 1443309 h 1443309"/>
                <a:gd name="connsiteX0" fmla="*/ 1387187 w 1387187"/>
                <a:gd name="connsiteY0" fmla="*/ 1443309 h 1443309"/>
                <a:gd name="connsiteX1" fmla="*/ 0 w 1387187"/>
                <a:gd name="connsiteY1" fmla="*/ 1442875 h 1443309"/>
                <a:gd name="connsiteX2" fmla="*/ 19916 w 1387187"/>
                <a:gd name="connsiteY2" fmla="*/ 1292640 h 1443309"/>
                <a:gd name="connsiteX3" fmla="*/ 123825 w 1387187"/>
                <a:gd name="connsiteY3" fmla="*/ 928958 h 1443309"/>
                <a:gd name="connsiteX4" fmla="*/ 342034 w 1387187"/>
                <a:gd name="connsiteY4" fmla="*/ 721140 h 1443309"/>
                <a:gd name="connsiteX5" fmla="*/ 496166 w 1387187"/>
                <a:gd name="connsiteY5" fmla="*/ 666804 h 1443309"/>
                <a:gd name="connsiteX6" fmla="*/ 456334 w 1387187"/>
                <a:gd name="connsiteY6" fmla="*/ 575667 h 1443309"/>
                <a:gd name="connsiteX7" fmla="*/ 456334 w 1387187"/>
                <a:gd name="connsiteY7" fmla="*/ 305503 h 1443309"/>
                <a:gd name="connsiteX8" fmla="*/ 605705 w 1387187"/>
                <a:gd name="connsiteY8" fmla="*/ 39020 h 1443309"/>
                <a:gd name="connsiteX9" fmla="*/ 886691 w 1387187"/>
                <a:gd name="connsiteY9" fmla="*/ 39886 h 1443309"/>
                <a:gd name="connsiteX10" fmla="*/ 934316 w 1387187"/>
                <a:gd name="connsiteY10" fmla="*/ 76903 h 1443309"/>
                <a:gd name="connsiteX11" fmla="*/ 1007052 w 1387187"/>
                <a:gd name="connsiteY11" fmla="*/ 170422 h 1443309"/>
                <a:gd name="connsiteX12" fmla="*/ 1027834 w 1387187"/>
                <a:gd name="connsiteY12" fmla="*/ 253549 h 1443309"/>
                <a:gd name="connsiteX13" fmla="*/ 1038225 w 1387187"/>
                <a:gd name="connsiteY13" fmla="*/ 357458 h 1443309"/>
                <a:gd name="connsiteX14" fmla="*/ 1027834 w 1387187"/>
                <a:gd name="connsiteY14" fmla="*/ 523712 h 1443309"/>
                <a:gd name="connsiteX15" fmla="*/ 996661 w 1387187"/>
                <a:gd name="connsiteY15" fmla="*/ 586058 h 1443309"/>
                <a:gd name="connsiteX16" fmla="*/ 965488 w 1387187"/>
                <a:gd name="connsiteY16" fmla="*/ 648403 h 1443309"/>
                <a:gd name="connsiteX17" fmla="*/ 975879 w 1387187"/>
                <a:gd name="connsiteY17" fmla="*/ 679576 h 1443309"/>
                <a:gd name="connsiteX18" fmla="*/ 1017443 w 1387187"/>
                <a:gd name="connsiteY18" fmla="*/ 689967 h 1443309"/>
                <a:gd name="connsiteX19" fmla="*/ 1048616 w 1387187"/>
                <a:gd name="connsiteY19" fmla="*/ 700358 h 1443309"/>
                <a:gd name="connsiteX20" fmla="*/ 1142134 w 1387187"/>
                <a:gd name="connsiteY20" fmla="*/ 783485 h 1443309"/>
                <a:gd name="connsiteX21" fmla="*/ 1246043 w 1387187"/>
                <a:gd name="connsiteY21" fmla="*/ 897785 h 1443309"/>
                <a:gd name="connsiteX22" fmla="*/ 1366622 w 1387187"/>
                <a:gd name="connsiteY22" fmla="*/ 1297835 h 1443309"/>
                <a:gd name="connsiteX23" fmla="*/ 1387187 w 1387187"/>
                <a:gd name="connsiteY23" fmla="*/ 1443309 h 1443309"/>
                <a:gd name="connsiteX0" fmla="*/ 1387187 w 1387187"/>
                <a:gd name="connsiteY0" fmla="*/ 1443309 h 1443309"/>
                <a:gd name="connsiteX1" fmla="*/ 0 w 1387187"/>
                <a:gd name="connsiteY1" fmla="*/ 1442875 h 1443309"/>
                <a:gd name="connsiteX2" fmla="*/ 19916 w 1387187"/>
                <a:gd name="connsiteY2" fmla="*/ 1292640 h 1443309"/>
                <a:gd name="connsiteX3" fmla="*/ 123825 w 1387187"/>
                <a:gd name="connsiteY3" fmla="*/ 928958 h 1443309"/>
                <a:gd name="connsiteX4" fmla="*/ 342034 w 1387187"/>
                <a:gd name="connsiteY4" fmla="*/ 721140 h 1443309"/>
                <a:gd name="connsiteX5" fmla="*/ 496166 w 1387187"/>
                <a:gd name="connsiteY5" fmla="*/ 666804 h 1443309"/>
                <a:gd name="connsiteX6" fmla="*/ 456334 w 1387187"/>
                <a:gd name="connsiteY6" fmla="*/ 575667 h 1443309"/>
                <a:gd name="connsiteX7" fmla="*/ 456334 w 1387187"/>
                <a:gd name="connsiteY7" fmla="*/ 305503 h 1443309"/>
                <a:gd name="connsiteX8" fmla="*/ 605705 w 1387187"/>
                <a:gd name="connsiteY8" fmla="*/ 39020 h 1443309"/>
                <a:gd name="connsiteX9" fmla="*/ 886691 w 1387187"/>
                <a:gd name="connsiteY9" fmla="*/ 39886 h 1443309"/>
                <a:gd name="connsiteX10" fmla="*/ 934316 w 1387187"/>
                <a:gd name="connsiteY10" fmla="*/ 76903 h 1443309"/>
                <a:gd name="connsiteX11" fmla="*/ 1007052 w 1387187"/>
                <a:gd name="connsiteY11" fmla="*/ 170422 h 1443309"/>
                <a:gd name="connsiteX12" fmla="*/ 1027834 w 1387187"/>
                <a:gd name="connsiteY12" fmla="*/ 253549 h 1443309"/>
                <a:gd name="connsiteX13" fmla="*/ 1038225 w 1387187"/>
                <a:gd name="connsiteY13" fmla="*/ 357458 h 1443309"/>
                <a:gd name="connsiteX14" fmla="*/ 1027834 w 1387187"/>
                <a:gd name="connsiteY14" fmla="*/ 523712 h 1443309"/>
                <a:gd name="connsiteX15" fmla="*/ 996661 w 1387187"/>
                <a:gd name="connsiteY15" fmla="*/ 586058 h 1443309"/>
                <a:gd name="connsiteX16" fmla="*/ 965488 w 1387187"/>
                <a:gd name="connsiteY16" fmla="*/ 648403 h 1443309"/>
                <a:gd name="connsiteX17" fmla="*/ 975879 w 1387187"/>
                <a:gd name="connsiteY17" fmla="*/ 679576 h 1443309"/>
                <a:gd name="connsiteX18" fmla="*/ 1017443 w 1387187"/>
                <a:gd name="connsiteY18" fmla="*/ 689967 h 1443309"/>
                <a:gd name="connsiteX19" fmla="*/ 1048616 w 1387187"/>
                <a:gd name="connsiteY19" fmla="*/ 700358 h 1443309"/>
                <a:gd name="connsiteX20" fmla="*/ 1246043 w 1387187"/>
                <a:gd name="connsiteY20" fmla="*/ 897785 h 1443309"/>
                <a:gd name="connsiteX21" fmla="*/ 1366622 w 1387187"/>
                <a:gd name="connsiteY21" fmla="*/ 1297835 h 1443309"/>
                <a:gd name="connsiteX22" fmla="*/ 1387187 w 1387187"/>
                <a:gd name="connsiteY22" fmla="*/ 1443309 h 1443309"/>
                <a:gd name="connsiteX0" fmla="*/ 1387187 w 1387187"/>
                <a:gd name="connsiteY0" fmla="*/ 1443309 h 1443309"/>
                <a:gd name="connsiteX1" fmla="*/ 0 w 1387187"/>
                <a:gd name="connsiteY1" fmla="*/ 1442875 h 1443309"/>
                <a:gd name="connsiteX2" fmla="*/ 19916 w 1387187"/>
                <a:gd name="connsiteY2" fmla="*/ 1292640 h 1443309"/>
                <a:gd name="connsiteX3" fmla="*/ 123825 w 1387187"/>
                <a:gd name="connsiteY3" fmla="*/ 928958 h 1443309"/>
                <a:gd name="connsiteX4" fmla="*/ 342034 w 1387187"/>
                <a:gd name="connsiteY4" fmla="*/ 721140 h 1443309"/>
                <a:gd name="connsiteX5" fmla="*/ 496166 w 1387187"/>
                <a:gd name="connsiteY5" fmla="*/ 666804 h 1443309"/>
                <a:gd name="connsiteX6" fmla="*/ 456334 w 1387187"/>
                <a:gd name="connsiteY6" fmla="*/ 575667 h 1443309"/>
                <a:gd name="connsiteX7" fmla="*/ 456334 w 1387187"/>
                <a:gd name="connsiteY7" fmla="*/ 305503 h 1443309"/>
                <a:gd name="connsiteX8" fmla="*/ 605705 w 1387187"/>
                <a:gd name="connsiteY8" fmla="*/ 39020 h 1443309"/>
                <a:gd name="connsiteX9" fmla="*/ 886691 w 1387187"/>
                <a:gd name="connsiteY9" fmla="*/ 39886 h 1443309"/>
                <a:gd name="connsiteX10" fmla="*/ 934316 w 1387187"/>
                <a:gd name="connsiteY10" fmla="*/ 76903 h 1443309"/>
                <a:gd name="connsiteX11" fmla="*/ 1007052 w 1387187"/>
                <a:gd name="connsiteY11" fmla="*/ 170422 h 1443309"/>
                <a:gd name="connsiteX12" fmla="*/ 1027834 w 1387187"/>
                <a:gd name="connsiteY12" fmla="*/ 253549 h 1443309"/>
                <a:gd name="connsiteX13" fmla="*/ 1038225 w 1387187"/>
                <a:gd name="connsiteY13" fmla="*/ 357458 h 1443309"/>
                <a:gd name="connsiteX14" fmla="*/ 1027834 w 1387187"/>
                <a:gd name="connsiteY14" fmla="*/ 523712 h 1443309"/>
                <a:gd name="connsiteX15" fmla="*/ 996661 w 1387187"/>
                <a:gd name="connsiteY15" fmla="*/ 586058 h 1443309"/>
                <a:gd name="connsiteX16" fmla="*/ 965488 w 1387187"/>
                <a:gd name="connsiteY16" fmla="*/ 648403 h 1443309"/>
                <a:gd name="connsiteX17" fmla="*/ 975879 w 1387187"/>
                <a:gd name="connsiteY17" fmla="*/ 679576 h 1443309"/>
                <a:gd name="connsiteX18" fmla="*/ 1048616 w 1387187"/>
                <a:gd name="connsiteY18" fmla="*/ 700358 h 1443309"/>
                <a:gd name="connsiteX19" fmla="*/ 1246043 w 1387187"/>
                <a:gd name="connsiteY19" fmla="*/ 897785 h 1443309"/>
                <a:gd name="connsiteX20" fmla="*/ 1366622 w 1387187"/>
                <a:gd name="connsiteY20" fmla="*/ 1297835 h 1443309"/>
                <a:gd name="connsiteX21" fmla="*/ 1387187 w 1387187"/>
                <a:gd name="connsiteY21" fmla="*/ 1443309 h 1443309"/>
                <a:gd name="connsiteX0" fmla="*/ 1387187 w 1387187"/>
                <a:gd name="connsiteY0" fmla="*/ 1443309 h 1443309"/>
                <a:gd name="connsiteX1" fmla="*/ 0 w 1387187"/>
                <a:gd name="connsiteY1" fmla="*/ 1442875 h 1443309"/>
                <a:gd name="connsiteX2" fmla="*/ 19916 w 1387187"/>
                <a:gd name="connsiteY2" fmla="*/ 1292640 h 1443309"/>
                <a:gd name="connsiteX3" fmla="*/ 123825 w 1387187"/>
                <a:gd name="connsiteY3" fmla="*/ 928958 h 1443309"/>
                <a:gd name="connsiteX4" fmla="*/ 342034 w 1387187"/>
                <a:gd name="connsiteY4" fmla="*/ 721140 h 1443309"/>
                <a:gd name="connsiteX5" fmla="*/ 496166 w 1387187"/>
                <a:gd name="connsiteY5" fmla="*/ 666804 h 1443309"/>
                <a:gd name="connsiteX6" fmla="*/ 456334 w 1387187"/>
                <a:gd name="connsiteY6" fmla="*/ 575667 h 1443309"/>
                <a:gd name="connsiteX7" fmla="*/ 456334 w 1387187"/>
                <a:gd name="connsiteY7" fmla="*/ 305503 h 1443309"/>
                <a:gd name="connsiteX8" fmla="*/ 605705 w 1387187"/>
                <a:gd name="connsiteY8" fmla="*/ 39020 h 1443309"/>
                <a:gd name="connsiteX9" fmla="*/ 886691 w 1387187"/>
                <a:gd name="connsiteY9" fmla="*/ 39886 h 1443309"/>
                <a:gd name="connsiteX10" fmla="*/ 934316 w 1387187"/>
                <a:gd name="connsiteY10" fmla="*/ 76903 h 1443309"/>
                <a:gd name="connsiteX11" fmla="*/ 1007052 w 1387187"/>
                <a:gd name="connsiteY11" fmla="*/ 170422 h 1443309"/>
                <a:gd name="connsiteX12" fmla="*/ 1027834 w 1387187"/>
                <a:gd name="connsiteY12" fmla="*/ 253549 h 1443309"/>
                <a:gd name="connsiteX13" fmla="*/ 1038225 w 1387187"/>
                <a:gd name="connsiteY13" fmla="*/ 357458 h 1443309"/>
                <a:gd name="connsiteX14" fmla="*/ 1027834 w 1387187"/>
                <a:gd name="connsiteY14" fmla="*/ 523712 h 1443309"/>
                <a:gd name="connsiteX15" fmla="*/ 996661 w 1387187"/>
                <a:gd name="connsiteY15" fmla="*/ 586058 h 1443309"/>
                <a:gd name="connsiteX16" fmla="*/ 965488 w 1387187"/>
                <a:gd name="connsiteY16" fmla="*/ 648403 h 1443309"/>
                <a:gd name="connsiteX17" fmla="*/ 1048616 w 1387187"/>
                <a:gd name="connsiteY17" fmla="*/ 700358 h 1443309"/>
                <a:gd name="connsiteX18" fmla="*/ 1246043 w 1387187"/>
                <a:gd name="connsiteY18" fmla="*/ 897785 h 1443309"/>
                <a:gd name="connsiteX19" fmla="*/ 1366622 w 1387187"/>
                <a:gd name="connsiteY19" fmla="*/ 1297835 h 1443309"/>
                <a:gd name="connsiteX20" fmla="*/ 1387187 w 1387187"/>
                <a:gd name="connsiteY20" fmla="*/ 1443309 h 1443309"/>
                <a:gd name="connsiteX0" fmla="*/ 1387187 w 1387187"/>
                <a:gd name="connsiteY0" fmla="*/ 1443309 h 1443309"/>
                <a:gd name="connsiteX1" fmla="*/ 0 w 1387187"/>
                <a:gd name="connsiteY1" fmla="*/ 1442875 h 1443309"/>
                <a:gd name="connsiteX2" fmla="*/ 19916 w 1387187"/>
                <a:gd name="connsiteY2" fmla="*/ 1292640 h 1443309"/>
                <a:gd name="connsiteX3" fmla="*/ 123825 w 1387187"/>
                <a:gd name="connsiteY3" fmla="*/ 928958 h 1443309"/>
                <a:gd name="connsiteX4" fmla="*/ 342034 w 1387187"/>
                <a:gd name="connsiteY4" fmla="*/ 721140 h 1443309"/>
                <a:gd name="connsiteX5" fmla="*/ 496166 w 1387187"/>
                <a:gd name="connsiteY5" fmla="*/ 666804 h 1443309"/>
                <a:gd name="connsiteX6" fmla="*/ 456334 w 1387187"/>
                <a:gd name="connsiteY6" fmla="*/ 575667 h 1443309"/>
                <a:gd name="connsiteX7" fmla="*/ 456334 w 1387187"/>
                <a:gd name="connsiteY7" fmla="*/ 305503 h 1443309"/>
                <a:gd name="connsiteX8" fmla="*/ 605705 w 1387187"/>
                <a:gd name="connsiteY8" fmla="*/ 39020 h 1443309"/>
                <a:gd name="connsiteX9" fmla="*/ 886691 w 1387187"/>
                <a:gd name="connsiteY9" fmla="*/ 39886 h 1443309"/>
                <a:gd name="connsiteX10" fmla="*/ 934316 w 1387187"/>
                <a:gd name="connsiteY10" fmla="*/ 76903 h 1443309"/>
                <a:gd name="connsiteX11" fmla="*/ 1007052 w 1387187"/>
                <a:gd name="connsiteY11" fmla="*/ 170422 h 1443309"/>
                <a:gd name="connsiteX12" fmla="*/ 1027834 w 1387187"/>
                <a:gd name="connsiteY12" fmla="*/ 253549 h 1443309"/>
                <a:gd name="connsiteX13" fmla="*/ 1038225 w 1387187"/>
                <a:gd name="connsiteY13" fmla="*/ 357458 h 1443309"/>
                <a:gd name="connsiteX14" fmla="*/ 1027834 w 1387187"/>
                <a:gd name="connsiteY14" fmla="*/ 523712 h 1443309"/>
                <a:gd name="connsiteX15" fmla="*/ 996661 w 1387187"/>
                <a:gd name="connsiteY15" fmla="*/ 586058 h 1443309"/>
                <a:gd name="connsiteX16" fmla="*/ 965488 w 1387187"/>
                <a:gd name="connsiteY16" fmla="*/ 648403 h 1443309"/>
                <a:gd name="connsiteX17" fmla="*/ 1048616 w 1387187"/>
                <a:gd name="connsiteY17" fmla="*/ 700358 h 1443309"/>
                <a:gd name="connsiteX18" fmla="*/ 1265093 w 1387187"/>
                <a:gd name="connsiteY18" fmla="*/ 928741 h 1443309"/>
                <a:gd name="connsiteX19" fmla="*/ 1366622 w 1387187"/>
                <a:gd name="connsiteY19" fmla="*/ 1297835 h 1443309"/>
                <a:gd name="connsiteX20" fmla="*/ 1387187 w 1387187"/>
                <a:gd name="connsiteY20" fmla="*/ 1443309 h 1443309"/>
                <a:gd name="connsiteX0" fmla="*/ 1387187 w 1387187"/>
                <a:gd name="connsiteY0" fmla="*/ 1443309 h 1443309"/>
                <a:gd name="connsiteX1" fmla="*/ 0 w 1387187"/>
                <a:gd name="connsiteY1" fmla="*/ 1442875 h 1443309"/>
                <a:gd name="connsiteX2" fmla="*/ 19916 w 1387187"/>
                <a:gd name="connsiteY2" fmla="*/ 1292640 h 1443309"/>
                <a:gd name="connsiteX3" fmla="*/ 123825 w 1387187"/>
                <a:gd name="connsiteY3" fmla="*/ 928958 h 1443309"/>
                <a:gd name="connsiteX4" fmla="*/ 342034 w 1387187"/>
                <a:gd name="connsiteY4" fmla="*/ 721140 h 1443309"/>
                <a:gd name="connsiteX5" fmla="*/ 496166 w 1387187"/>
                <a:gd name="connsiteY5" fmla="*/ 666804 h 1443309"/>
                <a:gd name="connsiteX6" fmla="*/ 456334 w 1387187"/>
                <a:gd name="connsiteY6" fmla="*/ 575667 h 1443309"/>
                <a:gd name="connsiteX7" fmla="*/ 456334 w 1387187"/>
                <a:gd name="connsiteY7" fmla="*/ 305503 h 1443309"/>
                <a:gd name="connsiteX8" fmla="*/ 605705 w 1387187"/>
                <a:gd name="connsiteY8" fmla="*/ 39020 h 1443309"/>
                <a:gd name="connsiteX9" fmla="*/ 886691 w 1387187"/>
                <a:gd name="connsiteY9" fmla="*/ 39886 h 1443309"/>
                <a:gd name="connsiteX10" fmla="*/ 934316 w 1387187"/>
                <a:gd name="connsiteY10" fmla="*/ 76903 h 1443309"/>
                <a:gd name="connsiteX11" fmla="*/ 1007052 w 1387187"/>
                <a:gd name="connsiteY11" fmla="*/ 170422 h 1443309"/>
                <a:gd name="connsiteX12" fmla="*/ 1027834 w 1387187"/>
                <a:gd name="connsiteY12" fmla="*/ 253549 h 1443309"/>
                <a:gd name="connsiteX13" fmla="*/ 1038225 w 1387187"/>
                <a:gd name="connsiteY13" fmla="*/ 357458 h 1443309"/>
                <a:gd name="connsiteX14" fmla="*/ 1027834 w 1387187"/>
                <a:gd name="connsiteY14" fmla="*/ 523712 h 1443309"/>
                <a:gd name="connsiteX15" fmla="*/ 996661 w 1387187"/>
                <a:gd name="connsiteY15" fmla="*/ 586058 h 1443309"/>
                <a:gd name="connsiteX16" fmla="*/ 965488 w 1387187"/>
                <a:gd name="connsiteY16" fmla="*/ 648403 h 1443309"/>
                <a:gd name="connsiteX17" fmla="*/ 1070047 w 1387187"/>
                <a:gd name="connsiteY17" fmla="*/ 717027 h 1443309"/>
                <a:gd name="connsiteX18" fmla="*/ 1265093 w 1387187"/>
                <a:gd name="connsiteY18" fmla="*/ 928741 h 1443309"/>
                <a:gd name="connsiteX19" fmla="*/ 1366622 w 1387187"/>
                <a:gd name="connsiteY19" fmla="*/ 1297835 h 1443309"/>
                <a:gd name="connsiteX20" fmla="*/ 1387187 w 1387187"/>
                <a:gd name="connsiteY20" fmla="*/ 1443309 h 1443309"/>
                <a:gd name="connsiteX0" fmla="*/ 1387187 w 1387187"/>
                <a:gd name="connsiteY0" fmla="*/ 1443309 h 1443309"/>
                <a:gd name="connsiteX1" fmla="*/ 0 w 1387187"/>
                <a:gd name="connsiteY1" fmla="*/ 1442875 h 1443309"/>
                <a:gd name="connsiteX2" fmla="*/ 19916 w 1387187"/>
                <a:gd name="connsiteY2" fmla="*/ 1292640 h 1443309"/>
                <a:gd name="connsiteX3" fmla="*/ 123825 w 1387187"/>
                <a:gd name="connsiteY3" fmla="*/ 928958 h 1443309"/>
                <a:gd name="connsiteX4" fmla="*/ 342034 w 1387187"/>
                <a:gd name="connsiteY4" fmla="*/ 721140 h 1443309"/>
                <a:gd name="connsiteX5" fmla="*/ 496166 w 1387187"/>
                <a:gd name="connsiteY5" fmla="*/ 666804 h 1443309"/>
                <a:gd name="connsiteX6" fmla="*/ 456334 w 1387187"/>
                <a:gd name="connsiteY6" fmla="*/ 575667 h 1443309"/>
                <a:gd name="connsiteX7" fmla="*/ 456334 w 1387187"/>
                <a:gd name="connsiteY7" fmla="*/ 305503 h 1443309"/>
                <a:gd name="connsiteX8" fmla="*/ 605705 w 1387187"/>
                <a:gd name="connsiteY8" fmla="*/ 39020 h 1443309"/>
                <a:gd name="connsiteX9" fmla="*/ 886691 w 1387187"/>
                <a:gd name="connsiteY9" fmla="*/ 39886 h 1443309"/>
                <a:gd name="connsiteX10" fmla="*/ 934316 w 1387187"/>
                <a:gd name="connsiteY10" fmla="*/ 76903 h 1443309"/>
                <a:gd name="connsiteX11" fmla="*/ 1007052 w 1387187"/>
                <a:gd name="connsiteY11" fmla="*/ 170422 h 1443309"/>
                <a:gd name="connsiteX12" fmla="*/ 1027834 w 1387187"/>
                <a:gd name="connsiteY12" fmla="*/ 253549 h 1443309"/>
                <a:gd name="connsiteX13" fmla="*/ 1038225 w 1387187"/>
                <a:gd name="connsiteY13" fmla="*/ 357458 h 1443309"/>
                <a:gd name="connsiteX14" fmla="*/ 1027834 w 1387187"/>
                <a:gd name="connsiteY14" fmla="*/ 523712 h 1443309"/>
                <a:gd name="connsiteX15" fmla="*/ 996661 w 1387187"/>
                <a:gd name="connsiteY15" fmla="*/ 586058 h 1443309"/>
                <a:gd name="connsiteX16" fmla="*/ 965488 w 1387187"/>
                <a:gd name="connsiteY16" fmla="*/ 648403 h 1443309"/>
                <a:gd name="connsiteX17" fmla="*/ 1067665 w 1387187"/>
                <a:gd name="connsiteY17" fmla="*/ 717027 h 1443309"/>
                <a:gd name="connsiteX18" fmla="*/ 1265093 w 1387187"/>
                <a:gd name="connsiteY18" fmla="*/ 928741 h 1443309"/>
                <a:gd name="connsiteX19" fmla="*/ 1366622 w 1387187"/>
                <a:gd name="connsiteY19" fmla="*/ 1297835 h 1443309"/>
                <a:gd name="connsiteX20" fmla="*/ 1387187 w 1387187"/>
                <a:gd name="connsiteY20" fmla="*/ 1443309 h 1443309"/>
                <a:gd name="connsiteX0" fmla="*/ 1387187 w 1387187"/>
                <a:gd name="connsiteY0" fmla="*/ 1443309 h 1443309"/>
                <a:gd name="connsiteX1" fmla="*/ 0 w 1387187"/>
                <a:gd name="connsiteY1" fmla="*/ 1442875 h 1443309"/>
                <a:gd name="connsiteX2" fmla="*/ 19916 w 1387187"/>
                <a:gd name="connsiteY2" fmla="*/ 1292640 h 1443309"/>
                <a:gd name="connsiteX3" fmla="*/ 123825 w 1387187"/>
                <a:gd name="connsiteY3" fmla="*/ 928958 h 1443309"/>
                <a:gd name="connsiteX4" fmla="*/ 342034 w 1387187"/>
                <a:gd name="connsiteY4" fmla="*/ 721140 h 1443309"/>
                <a:gd name="connsiteX5" fmla="*/ 496166 w 1387187"/>
                <a:gd name="connsiteY5" fmla="*/ 666804 h 1443309"/>
                <a:gd name="connsiteX6" fmla="*/ 456334 w 1387187"/>
                <a:gd name="connsiteY6" fmla="*/ 575667 h 1443309"/>
                <a:gd name="connsiteX7" fmla="*/ 456334 w 1387187"/>
                <a:gd name="connsiteY7" fmla="*/ 305503 h 1443309"/>
                <a:gd name="connsiteX8" fmla="*/ 605705 w 1387187"/>
                <a:gd name="connsiteY8" fmla="*/ 39020 h 1443309"/>
                <a:gd name="connsiteX9" fmla="*/ 886691 w 1387187"/>
                <a:gd name="connsiteY9" fmla="*/ 39886 h 1443309"/>
                <a:gd name="connsiteX10" fmla="*/ 934316 w 1387187"/>
                <a:gd name="connsiteY10" fmla="*/ 76903 h 1443309"/>
                <a:gd name="connsiteX11" fmla="*/ 1007052 w 1387187"/>
                <a:gd name="connsiteY11" fmla="*/ 170422 h 1443309"/>
                <a:gd name="connsiteX12" fmla="*/ 1027834 w 1387187"/>
                <a:gd name="connsiteY12" fmla="*/ 253549 h 1443309"/>
                <a:gd name="connsiteX13" fmla="*/ 1038225 w 1387187"/>
                <a:gd name="connsiteY13" fmla="*/ 357458 h 1443309"/>
                <a:gd name="connsiteX14" fmla="*/ 996661 w 1387187"/>
                <a:gd name="connsiteY14" fmla="*/ 586058 h 1443309"/>
                <a:gd name="connsiteX15" fmla="*/ 965488 w 1387187"/>
                <a:gd name="connsiteY15" fmla="*/ 648403 h 1443309"/>
                <a:gd name="connsiteX16" fmla="*/ 1067665 w 1387187"/>
                <a:gd name="connsiteY16" fmla="*/ 717027 h 1443309"/>
                <a:gd name="connsiteX17" fmla="*/ 1265093 w 1387187"/>
                <a:gd name="connsiteY17" fmla="*/ 928741 h 1443309"/>
                <a:gd name="connsiteX18" fmla="*/ 1366622 w 1387187"/>
                <a:gd name="connsiteY18" fmla="*/ 1297835 h 1443309"/>
                <a:gd name="connsiteX19" fmla="*/ 1387187 w 1387187"/>
                <a:gd name="connsiteY19" fmla="*/ 1443309 h 1443309"/>
                <a:gd name="connsiteX0" fmla="*/ 1387187 w 1387187"/>
                <a:gd name="connsiteY0" fmla="*/ 1443309 h 1443309"/>
                <a:gd name="connsiteX1" fmla="*/ 0 w 1387187"/>
                <a:gd name="connsiteY1" fmla="*/ 1442875 h 1443309"/>
                <a:gd name="connsiteX2" fmla="*/ 19916 w 1387187"/>
                <a:gd name="connsiteY2" fmla="*/ 1292640 h 1443309"/>
                <a:gd name="connsiteX3" fmla="*/ 123825 w 1387187"/>
                <a:gd name="connsiteY3" fmla="*/ 928958 h 1443309"/>
                <a:gd name="connsiteX4" fmla="*/ 342034 w 1387187"/>
                <a:gd name="connsiteY4" fmla="*/ 721140 h 1443309"/>
                <a:gd name="connsiteX5" fmla="*/ 496166 w 1387187"/>
                <a:gd name="connsiteY5" fmla="*/ 666804 h 1443309"/>
                <a:gd name="connsiteX6" fmla="*/ 456334 w 1387187"/>
                <a:gd name="connsiteY6" fmla="*/ 575667 h 1443309"/>
                <a:gd name="connsiteX7" fmla="*/ 456334 w 1387187"/>
                <a:gd name="connsiteY7" fmla="*/ 305503 h 1443309"/>
                <a:gd name="connsiteX8" fmla="*/ 605705 w 1387187"/>
                <a:gd name="connsiteY8" fmla="*/ 39020 h 1443309"/>
                <a:gd name="connsiteX9" fmla="*/ 886691 w 1387187"/>
                <a:gd name="connsiteY9" fmla="*/ 39886 h 1443309"/>
                <a:gd name="connsiteX10" fmla="*/ 934316 w 1387187"/>
                <a:gd name="connsiteY10" fmla="*/ 76903 h 1443309"/>
                <a:gd name="connsiteX11" fmla="*/ 1007052 w 1387187"/>
                <a:gd name="connsiteY11" fmla="*/ 170422 h 1443309"/>
                <a:gd name="connsiteX12" fmla="*/ 1038225 w 1387187"/>
                <a:gd name="connsiteY12" fmla="*/ 357458 h 1443309"/>
                <a:gd name="connsiteX13" fmla="*/ 996661 w 1387187"/>
                <a:gd name="connsiteY13" fmla="*/ 586058 h 1443309"/>
                <a:gd name="connsiteX14" fmla="*/ 965488 w 1387187"/>
                <a:gd name="connsiteY14" fmla="*/ 648403 h 1443309"/>
                <a:gd name="connsiteX15" fmla="*/ 1067665 w 1387187"/>
                <a:gd name="connsiteY15" fmla="*/ 717027 h 1443309"/>
                <a:gd name="connsiteX16" fmla="*/ 1265093 w 1387187"/>
                <a:gd name="connsiteY16" fmla="*/ 928741 h 1443309"/>
                <a:gd name="connsiteX17" fmla="*/ 1366622 w 1387187"/>
                <a:gd name="connsiteY17" fmla="*/ 1297835 h 1443309"/>
                <a:gd name="connsiteX18" fmla="*/ 1387187 w 1387187"/>
                <a:gd name="connsiteY18" fmla="*/ 1443309 h 1443309"/>
                <a:gd name="connsiteX0" fmla="*/ 1387187 w 1387187"/>
                <a:gd name="connsiteY0" fmla="*/ 1443309 h 1443309"/>
                <a:gd name="connsiteX1" fmla="*/ 0 w 1387187"/>
                <a:gd name="connsiteY1" fmla="*/ 1442875 h 1443309"/>
                <a:gd name="connsiteX2" fmla="*/ 19916 w 1387187"/>
                <a:gd name="connsiteY2" fmla="*/ 1292640 h 1443309"/>
                <a:gd name="connsiteX3" fmla="*/ 123825 w 1387187"/>
                <a:gd name="connsiteY3" fmla="*/ 928958 h 1443309"/>
                <a:gd name="connsiteX4" fmla="*/ 342034 w 1387187"/>
                <a:gd name="connsiteY4" fmla="*/ 721140 h 1443309"/>
                <a:gd name="connsiteX5" fmla="*/ 496166 w 1387187"/>
                <a:gd name="connsiteY5" fmla="*/ 666804 h 1443309"/>
                <a:gd name="connsiteX6" fmla="*/ 456334 w 1387187"/>
                <a:gd name="connsiteY6" fmla="*/ 575667 h 1443309"/>
                <a:gd name="connsiteX7" fmla="*/ 456334 w 1387187"/>
                <a:gd name="connsiteY7" fmla="*/ 305503 h 1443309"/>
                <a:gd name="connsiteX8" fmla="*/ 605705 w 1387187"/>
                <a:gd name="connsiteY8" fmla="*/ 39020 h 1443309"/>
                <a:gd name="connsiteX9" fmla="*/ 886691 w 1387187"/>
                <a:gd name="connsiteY9" fmla="*/ 39886 h 1443309"/>
                <a:gd name="connsiteX10" fmla="*/ 934316 w 1387187"/>
                <a:gd name="connsiteY10" fmla="*/ 76903 h 1443309"/>
                <a:gd name="connsiteX11" fmla="*/ 1038225 w 1387187"/>
                <a:gd name="connsiteY11" fmla="*/ 357458 h 1443309"/>
                <a:gd name="connsiteX12" fmla="*/ 996661 w 1387187"/>
                <a:gd name="connsiteY12" fmla="*/ 586058 h 1443309"/>
                <a:gd name="connsiteX13" fmla="*/ 965488 w 1387187"/>
                <a:gd name="connsiteY13" fmla="*/ 648403 h 1443309"/>
                <a:gd name="connsiteX14" fmla="*/ 1067665 w 1387187"/>
                <a:gd name="connsiteY14" fmla="*/ 717027 h 1443309"/>
                <a:gd name="connsiteX15" fmla="*/ 1265093 w 1387187"/>
                <a:gd name="connsiteY15" fmla="*/ 928741 h 1443309"/>
                <a:gd name="connsiteX16" fmla="*/ 1366622 w 1387187"/>
                <a:gd name="connsiteY16" fmla="*/ 1297835 h 1443309"/>
                <a:gd name="connsiteX17" fmla="*/ 1387187 w 1387187"/>
                <a:gd name="connsiteY17" fmla="*/ 1443309 h 1443309"/>
                <a:gd name="connsiteX0" fmla="*/ 1387187 w 1387187"/>
                <a:gd name="connsiteY0" fmla="*/ 1445718 h 1445718"/>
                <a:gd name="connsiteX1" fmla="*/ 0 w 1387187"/>
                <a:gd name="connsiteY1" fmla="*/ 1445284 h 1445718"/>
                <a:gd name="connsiteX2" fmla="*/ 19916 w 1387187"/>
                <a:gd name="connsiteY2" fmla="*/ 1295049 h 1445718"/>
                <a:gd name="connsiteX3" fmla="*/ 123825 w 1387187"/>
                <a:gd name="connsiteY3" fmla="*/ 931367 h 1445718"/>
                <a:gd name="connsiteX4" fmla="*/ 342034 w 1387187"/>
                <a:gd name="connsiteY4" fmla="*/ 723549 h 1445718"/>
                <a:gd name="connsiteX5" fmla="*/ 496166 w 1387187"/>
                <a:gd name="connsiteY5" fmla="*/ 669213 h 1445718"/>
                <a:gd name="connsiteX6" fmla="*/ 456334 w 1387187"/>
                <a:gd name="connsiteY6" fmla="*/ 578076 h 1445718"/>
                <a:gd name="connsiteX7" fmla="*/ 456334 w 1387187"/>
                <a:gd name="connsiteY7" fmla="*/ 307912 h 1445718"/>
                <a:gd name="connsiteX8" fmla="*/ 605705 w 1387187"/>
                <a:gd name="connsiteY8" fmla="*/ 41429 h 1445718"/>
                <a:gd name="connsiteX9" fmla="*/ 886691 w 1387187"/>
                <a:gd name="connsiteY9" fmla="*/ 42295 h 1445718"/>
                <a:gd name="connsiteX10" fmla="*/ 1038225 w 1387187"/>
                <a:gd name="connsiteY10" fmla="*/ 359867 h 1445718"/>
                <a:gd name="connsiteX11" fmla="*/ 996661 w 1387187"/>
                <a:gd name="connsiteY11" fmla="*/ 588467 h 1445718"/>
                <a:gd name="connsiteX12" fmla="*/ 965488 w 1387187"/>
                <a:gd name="connsiteY12" fmla="*/ 650812 h 1445718"/>
                <a:gd name="connsiteX13" fmla="*/ 1067665 w 1387187"/>
                <a:gd name="connsiteY13" fmla="*/ 719436 h 1445718"/>
                <a:gd name="connsiteX14" fmla="*/ 1265093 w 1387187"/>
                <a:gd name="connsiteY14" fmla="*/ 931150 h 1445718"/>
                <a:gd name="connsiteX15" fmla="*/ 1366622 w 1387187"/>
                <a:gd name="connsiteY15" fmla="*/ 1300244 h 1445718"/>
                <a:gd name="connsiteX16" fmla="*/ 1387187 w 1387187"/>
                <a:gd name="connsiteY16" fmla="*/ 1445718 h 1445718"/>
                <a:gd name="connsiteX0" fmla="*/ 1387187 w 1387187"/>
                <a:gd name="connsiteY0" fmla="*/ 1445718 h 1445718"/>
                <a:gd name="connsiteX1" fmla="*/ 0 w 1387187"/>
                <a:gd name="connsiteY1" fmla="*/ 1445284 h 1445718"/>
                <a:gd name="connsiteX2" fmla="*/ 19916 w 1387187"/>
                <a:gd name="connsiteY2" fmla="*/ 1295049 h 1445718"/>
                <a:gd name="connsiteX3" fmla="*/ 123825 w 1387187"/>
                <a:gd name="connsiteY3" fmla="*/ 931367 h 1445718"/>
                <a:gd name="connsiteX4" fmla="*/ 342034 w 1387187"/>
                <a:gd name="connsiteY4" fmla="*/ 723549 h 1445718"/>
                <a:gd name="connsiteX5" fmla="*/ 496166 w 1387187"/>
                <a:gd name="connsiteY5" fmla="*/ 669213 h 1445718"/>
                <a:gd name="connsiteX6" fmla="*/ 456334 w 1387187"/>
                <a:gd name="connsiteY6" fmla="*/ 578076 h 1445718"/>
                <a:gd name="connsiteX7" fmla="*/ 456334 w 1387187"/>
                <a:gd name="connsiteY7" fmla="*/ 307912 h 1445718"/>
                <a:gd name="connsiteX8" fmla="*/ 605705 w 1387187"/>
                <a:gd name="connsiteY8" fmla="*/ 41429 h 1445718"/>
                <a:gd name="connsiteX9" fmla="*/ 886691 w 1387187"/>
                <a:gd name="connsiteY9" fmla="*/ 42295 h 1445718"/>
                <a:gd name="connsiteX10" fmla="*/ 1038225 w 1387187"/>
                <a:gd name="connsiteY10" fmla="*/ 359867 h 1445718"/>
                <a:gd name="connsiteX11" fmla="*/ 996661 w 1387187"/>
                <a:gd name="connsiteY11" fmla="*/ 588467 h 1445718"/>
                <a:gd name="connsiteX12" fmla="*/ 965488 w 1387187"/>
                <a:gd name="connsiteY12" fmla="*/ 650812 h 1445718"/>
                <a:gd name="connsiteX13" fmla="*/ 1067665 w 1387187"/>
                <a:gd name="connsiteY13" fmla="*/ 719436 h 1445718"/>
                <a:gd name="connsiteX14" fmla="*/ 1265093 w 1387187"/>
                <a:gd name="connsiteY14" fmla="*/ 931150 h 1445718"/>
                <a:gd name="connsiteX15" fmla="*/ 1366622 w 1387187"/>
                <a:gd name="connsiteY15" fmla="*/ 1300244 h 1445718"/>
                <a:gd name="connsiteX16" fmla="*/ 1387187 w 1387187"/>
                <a:gd name="connsiteY16" fmla="*/ 1445718 h 1445718"/>
                <a:gd name="connsiteX0" fmla="*/ 1387187 w 1387187"/>
                <a:gd name="connsiteY0" fmla="*/ 1445718 h 1445718"/>
                <a:gd name="connsiteX1" fmla="*/ 0 w 1387187"/>
                <a:gd name="connsiteY1" fmla="*/ 1445284 h 1445718"/>
                <a:gd name="connsiteX2" fmla="*/ 19916 w 1387187"/>
                <a:gd name="connsiteY2" fmla="*/ 1295049 h 1445718"/>
                <a:gd name="connsiteX3" fmla="*/ 123825 w 1387187"/>
                <a:gd name="connsiteY3" fmla="*/ 931367 h 1445718"/>
                <a:gd name="connsiteX4" fmla="*/ 342034 w 1387187"/>
                <a:gd name="connsiteY4" fmla="*/ 723549 h 1445718"/>
                <a:gd name="connsiteX5" fmla="*/ 496166 w 1387187"/>
                <a:gd name="connsiteY5" fmla="*/ 669213 h 1445718"/>
                <a:gd name="connsiteX6" fmla="*/ 456334 w 1387187"/>
                <a:gd name="connsiteY6" fmla="*/ 578076 h 1445718"/>
                <a:gd name="connsiteX7" fmla="*/ 456334 w 1387187"/>
                <a:gd name="connsiteY7" fmla="*/ 307912 h 1445718"/>
                <a:gd name="connsiteX8" fmla="*/ 605705 w 1387187"/>
                <a:gd name="connsiteY8" fmla="*/ 41429 h 1445718"/>
                <a:gd name="connsiteX9" fmla="*/ 886691 w 1387187"/>
                <a:gd name="connsiteY9" fmla="*/ 42295 h 1445718"/>
                <a:gd name="connsiteX10" fmla="*/ 1038225 w 1387187"/>
                <a:gd name="connsiteY10" fmla="*/ 359867 h 1445718"/>
                <a:gd name="connsiteX11" fmla="*/ 996661 w 1387187"/>
                <a:gd name="connsiteY11" fmla="*/ 588467 h 1445718"/>
                <a:gd name="connsiteX12" fmla="*/ 927388 w 1387187"/>
                <a:gd name="connsiteY12" fmla="*/ 667481 h 1445718"/>
                <a:gd name="connsiteX13" fmla="*/ 1067665 w 1387187"/>
                <a:gd name="connsiteY13" fmla="*/ 719436 h 1445718"/>
                <a:gd name="connsiteX14" fmla="*/ 1265093 w 1387187"/>
                <a:gd name="connsiteY14" fmla="*/ 931150 h 1445718"/>
                <a:gd name="connsiteX15" fmla="*/ 1366622 w 1387187"/>
                <a:gd name="connsiteY15" fmla="*/ 1300244 h 1445718"/>
                <a:gd name="connsiteX16" fmla="*/ 1387187 w 1387187"/>
                <a:gd name="connsiteY16" fmla="*/ 1445718 h 1445718"/>
                <a:gd name="connsiteX0" fmla="*/ 1387187 w 1387187"/>
                <a:gd name="connsiteY0" fmla="*/ 1445718 h 1445718"/>
                <a:gd name="connsiteX1" fmla="*/ 0 w 1387187"/>
                <a:gd name="connsiteY1" fmla="*/ 1445284 h 1445718"/>
                <a:gd name="connsiteX2" fmla="*/ 19916 w 1387187"/>
                <a:gd name="connsiteY2" fmla="*/ 1295049 h 1445718"/>
                <a:gd name="connsiteX3" fmla="*/ 123825 w 1387187"/>
                <a:gd name="connsiteY3" fmla="*/ 931367 h 1445718"/>
                <a:gd name="connsiteX4" fmla="*/ 342034 w 1387187"/>
                <a:gd name="connsiteY4" fmla="*/ 723549 h 1445718"/>
                <a:gd name="connsiteX5" fmla="*/ 496166 w 1387187"/>
                <a:gd name="connsiteY5" fmla="*/ 662069 h 1445718"/>
                <a:gd name="connsiteX6" fmla="*/ 456334 w 1387187"/>
                <a:gd name="connsiteY6" fmla="*/ 578076 h 1445718"/>
                <a:gd name="connsiteX7" fmla="*/ 456334 w 1387187"/>
                <a:gd name="connsiteY7" fmla="*/ 307912 h 1445718"/>
                <a:gd name="connsiteX8" fmla="*/ 605705 w 1387187"/>
                <a:gd name="connsiteY8" fmla="*/ 41429 h 1445718"/>
                <a:gd name="connsiteX9" fmla="*/ 886691 w 1387187"/>
                <a:gd name="connsiteY9" fmla="*/ 42295 h 1445718"/>
                <a:gd name="connsiteX10" fmla="*/ 1038225 w 1387187"/>
                <a:gd name="connsiteY10" fmla="*/ 359867 h 1445718"/>
                <a:gd name="connsiteX11" fmla="*/ 996661 w 1387187"/>
                <a:gd name="connsiteY11" fmla="*/ 588467 h 1445718"/>
                <a:gd name="connsiteX12" fmla="*/ 927388 w 1387187"/>
                <a:gd name="connsiteY12" fmla="*/ 667481 h 1445718"/>
                <a:gd name="connsiteX13" fmla="*/ 1067665 w 1387187"/>
                <a:gd name="connsiteY13" fmla="*/ 719436 h 1445718"/>
                <a:gd name="connsiteX14" fmla="*/ 1265093 w 1387187"/>
                <a:gd name="connsiteY14" fmla="*/ 931150 h 1445718"/>
                <a:gd name="connsiteX15" fmla="*/ 1366622 w 1387187"/>
                <a:gd name="connsiteY15" fmla="*/ 1300244 h 1445718"/>
                <a:gd name="connsiteX16" fmla="*/ 1387187 w 1387187"/>
                <a:gd name="connsiteY16" fmla="*/ 1445718 h 1445718"/>
                <a:gd name="connsiteX0" fmla="*/ 1387187 w 1387187"/>
                <a:gd name="connsiteY0" fmla="*/ 1445718 h 1445718"/>
                <a:gd name="connsiteX1" fmla="*/ 0 w 1387187"/>
                <a:gd name="connsiteY1" fmla="*/ 1445284 h 1445718"/>
                <a:gd name="connsiteX2" fmla="*/ 19916 w 1387187"/>
                <a:gd name="connsiteY2" fmla="*/ 1295049 h 1445718"/>
                <a:gd name="connsiteX3" fmla="*/ 123825 w 1387187"/>
                <a:gd name="connsiteY3" fmla="*/ 931367 h 1445718"/>
                <a:gd name="connsiteX4" fmla="*/ 342034 w 1387187"/>
                <a:gd name="connsiteY4" fmla="*/ 723549 h 1445718"/>
                <a:gd name="connsiteX5" fmla="*/ 496166 w 1387187"/>
                <a:gd name="connsiteY5" fmla="*/ 662069 h 1445718"/>
                <a:gd name="connsiteX6" fmla="*/ 456334 w 1387187"/>
                <a:gd name="connsiteY6" fmla="*/ 578076 h 1445718"/>
                <a:gd name="connsiteX7" fmla="*/ 456334 w 1387187"/>
                <a:gd name="connsiteY7" fmla="*/ 307912 h 1445718"/>
                <a:gd name="connsiteX8" fmla="*/ 605705 w 1387187"/>
                <a:gd name="connsiteY8" fmla="*/ 41429 h 1445718"/>
                <a:gd name="connsiteX9" fmla="*/ 886691 w 1387187"/>
                <a:gd name="connsiteY9" fmla="*/ 42295 h 1445718"/>
                <a:gd name="connsiteX10" fmla="*/ 1038225 w 1387187"/>
                <a:gd name="connsiteY10" fmla="*/ 359867 h 1445718"/>
                <a:gd name="connsiteX11" fmla="*/ 996661 w 1387187"/>
                <a:gd name="connsiteY11" fmla="*/ 588467 h 1445718"/>
                <a:gd name="connsiteX12" fmla="*/ 927388 w 1387187"/>
                <a:gd name="connsiteY12" fmla="*/ 667481 h 1445718"/>
                <a:gd name="connsiteX13" fmla="*/ 1067665 w 1387187"/>
                <a:gd name="connsiteY13" fmla="*/ 719436 h 1445718"/>
                <a:gd name="connsiteX14" fmla="*/ 1265093 w 1387187"/>
                <a:gd name="connsiteY14" fmla="*/ 931150 h 1445718"/>
                <a:gd name="connsiteX15" fmla="*/ 1366622 w 1387187"/>
                <a:gd name="connsiteY15" fmla="*/ 1300244 h 1445718"/>
                <a:gd name="connsiteX16" fmla="*/ 1387187 w 1387187"/>
                <a:gd name="connsiteY16" fmla="*/ 1445718 h 1445718"/>
                <a:gd name="connsiteX0" fmla="*/ 1387187 w 1387187"/>
                <a:gd name="connsiteY0" fmla="*/ 1445718 h 1445718"/>
                <a:gd name="connsiteX1" fmla="*/ 0 w 1387187"/>
                <a:gd name="connsiteY1" fmla="*/ 1445284 h 1445718"/>
                <a:gd name="connsiteX2" fmla="*/ 19916 w 1387187"/>
                <a:gd name="connsiteY2" fmla="*/ 1295049 h 1445718"/>
                <a:gd name="connsiteX3" fmla="*/ 123825 w 1387187"/>
                <a:gd name="connsiteY3" fmla="*/ 931367 h 1445718"/>
                <a:gd name="connsiteX4" fmla="*/ 342034 w 1387187"/>
                <a:gd name="connsiteY4" fmla="*/ 723549 h 1445718"/>
                <a:gd name="connsiteX5" fmla="*/ 496166 w 1387187"/>
                <a:gd name="connsiteY5" fmla="*/ 662069 h 1445718"/>
                <a:gd name="connsiteX6" fmla="*/ 456334 w 1387187"/>
                <a:gd name="connsiteY6" fmla="*/ 578076 h 1445718"/>
                <a:gd name="connsiteX7" fmla="*/ 456334 w 1387187"/>
                <a:gd name="connsiteY7" fmla="*/ 307912 h 1445718"/>
                <a:gd name="connsiteX8" fmla="*/ 605705 w 1387187"/>
                <a:gd name="connsiteY8" fmla="*/ 41429 h 1445718"/>
                <a:gd name="connsiteX9" fmla="*/ 886691 w 1387187"/>
                <a:gd name="connsiteY9" fmla="*/ 42295 h 1445718"/>
                <a:gd name="connsiteX10" fmla="*/ 1038225 w 1387187"/>
                <a:gd name="connsiteY10" fmla="*/ 359867 h 1445718"/>
                <a:gd name="connsiteX11" fmla="*/ 996661 w 1387187"/>
                <a:gd name="connsiteY11" fmla="*/ 588467 h 1445718"/>
                <a:gd name="connsiteX12" fmla="*/ 927388 w 1387187"/>
                <a:gd name="connsiteY12" fmla="*/ 667481 h 1445718"/>
                <a:gd name="connsiteX13" fmla="*/ 1067665 w 1387187"/>
                <a:gd name="connsiteY13" fmla="*/ 719436 h 1445718"/>
                <a:gd name="connsiteX14" fmla="*/ 1265093 w 1387187"/>
                <a:gd name="connsiteY14" fmla="*/ 931150 h 1445718"/>
                <a:gd name="connsiteX15" fmla="*/ 1366622 w 1387187"/>
                <a:gd name="connsiteY15" fmla="*/ 1300244 h 1445718"/>
                <a:gd name="connsiteX16" fmla="*/ 1387187 w 1387187"/>
                <a:gd name="connsiteY16" fmla="*/ 1445718 h 1445718"/>
                <a:gd name="connsiteX0" fmla="*/ 1387187 w 1387187"/>
                <a:gd name="connsiteY0" fmla="*/ 1445718 h 1445718"/>
                <a:gd name="connsiteX1" fmla="*/ 0 w 1387187"/>
                <a:gd name="connsiteY1" fmla="*/ 1445284 h 1445718"/>
                <a:gd name="connsiteX2" fmla="*/ 19916 w 1387187"/>
                <a:gd name="connsiteY2" fmla="*/ 1295049 h 1445718"/>
                <a:gd name="connsiteX3" fmla="*/ 123825 w 1387187"/>
                <a:gd name="connsiteY3" fmla="*/ 931367 h 1445718"/>
                <a:gd name="connsiteX4" fmla="*/ 342034 w 1387187"/>
                <a:gd name="connsiteY4" fmla="*/ 723549 h 1445718"/>
                <a:gd name="connsiteX5" fmla="*/ 496166 w 1387187"/>
                <a:gd name="connsiteY5" fmla="*/ 662069 h 1445718"/>
                <a:gd name="connsiteX6" fmla="*/ 456334 w 1387187"/>
                <a:gd name="connsiteY6" fmla="*/ 578076 h 1445718"/>
                <a:gd name="connsiteX7" fmla="*/ 456334 w 1387187"/>
                <a:gd name="connsiteY7" fmla="*/ 307912 h 1445718"/>
                <a:gd name="connsiteX8" fmla="*/ 605705 w 1387187"/>
                <a:gd name="connsiteY8" fmla="*/ 41429 h 1445718"/>
                <a:gd name="connsiteX9" fmla="*/ 886691 w 1387187"/>
                <a:gd name="connsiteY9" fmla="*/ 42295 h 1445718"/>
                <a:gd name="connsiteX10" fmla="*/ 1038225 w 1387187"/>
                <a:gd name="connsiteY10" fmla="*/ 359867 h 1445718"/>
                <a:gd name="connsiteX11" fmla="*/ 996661 w 1387187"/>
                <a:gd name="connsiteY11" fmla="*/ 588467 h 1445718"/>
                <a:gd name="connsiteX12" fmla="*/ 927388 w 1387187"/>
                <a:gd name="connsiteY12" fmla="*/ 667481 h 1445718"/>
                <a:gd name="connsiteX13" fmla="*/ 1067665 w 1387187"/>
                <a:gd name="connsiteY13" fmla="*/ 719436 h 1445718"/>
                <a:gd name="connsiteX14" fmla="*/ 1265093 w 1387187"/>
                <a:gd name="connsiteY14" fmla="*/ 931150 h 1445718"/>
                <a:gd name="connsiteX15" fmla="*/ 1366622 w 1387187"/>
                <a:gd name="connsiteY15" fmla="*/ 1300244 h 1445718"/>
                <a:gd name="connsiteX16" fmla="*/ 1387187 w 1387187"/>
                <a:gd name="connsiteY16" fmla="*/ 1445718 h 1445718"/>
                <a:gd name="connsiteX0" fmla="*/ 1387187 w 1387187"/>
                <a:gd name="connsiteY0" fmla="*/ 1445718 h 1445718"/>
                <a:gd name="connsiteX1" fmla="*/ 0 w 1387187"/>
                <a:gd name="connsiteY1" fmla="*/ 1445284 h 1445718"/>
                <a:gd name="connsiteX2" fmla="*/ 19916 w 1387187"/>
                <a:gd name="connsiteY2" fmla="*/ 1295049 h 1445718"/>
                <a:gd name="connsiteX3" fmla="*/ 123825 w 1387187"/>
                <a:gd name="connsiteY3" fmla="*/ 931367 h 1445718"/>
                <a:gd name="connsiteX4" fmla="*/ 342034 w 1387187"/>
                <a:gd name="connsiteY4" fmla="*/ 723549 h 1445718"/>
                <a:gd name="connsiteX5" fmla="*/ 505691 w 1387187"/>
                <a:gd name="connsiteY5" fmla="*/ 662069 h 1445718"/>
                <a:gd name="connsiteX6" fmla="*/ 456334 w 1387187"/>
                <a:gd name="connsiteY6" fmla="*/ 578076 h 1445718"/>
                <a:gd name="connsiteX7" fmla="*/ 456334 w 1387187"/>
                <a:gd name="connsiteY7" fmla="*/ 307912 h 1445718"/>
                <a:gd name="connsiteX8" fmla="*/ 605705 w 1387187"/>
                <a:gd name="connsiteY8" fmla="*/ 41429 h 1445718"/>
                <a:gd name="connsiteX9" fmla="*/ 886691 w 1387187"/>
                <a:gd name="connsiteY9" fmla="*/ 42295 h 1445718"/>
                <a:gd name="connsiteX10" fmla="*/ 1038225 w 1387187"/>
                <a:gd name="connsiteY10" fmla="*/ 359867 h 1445718"/>
                <a:gd name="connsiteX11" fmla="*/ 996661 w 1387187"/>
                <a:gd name="connsiteY11" fmla="*/ 588467 h 1445718"/>
                <a:gd name="connsiteX12" fmla="*/ 927388 w 1387187"/>
                <a:gd name="connsiteY12" fmla="*/ 667481 h 1445718"/>
                <a:gd name="connsiteX13" fmla="*/ 1067665 w 1387187"/>
                <a:gd name="connsiteY13" fmla="*/ 719436 h 1445718"/>
                <a:gd name="connsiteX14" fmla="*/ 1265093 w 1387187"/>
                <a:gd name="connsiteY14" fmla="*/ 931150 h 1445718"/>
                <a:gd name="connsiteX15" fmla="*/ 1366622 w 1387187"/>
                <a:gd name="connsiteY15" fmla="*/ 1300244 h 1445718"/>
                <a:gd name="connsiteX16" fmla="*/ 1387187 w 1387187"/>
                <a:gd name="connsiteY16" fmla="*/ 1445718 h 1445718"/>
                <a:gd name="connsiteX0" fmla="*/ 1387187 w 1387187"/>
                <a:gd name="connsiteY0" fmla="*/ 1445718 h 1445718"/>
                <a:gd name="connsiteX1" fmla="*/ 0 w 1387187"/>
                <a:gd name="connsiteY1" fmla="*/ 1445284 h 1445718"/>
                <a:gd name="connsiteX2" fmla="*/ 19916 w 1387187"/>
                <a:gd name="connsiteY2" fmla="*/ 1295049 h 1445718"/>
                <a:gd name="connsiteX3" fmla="*/ 123825 w 1387187"/>
                <a:gd name="connsiteY3" fmla="*/ 931367 h 1445718"/>
                <a:gd name="connsiteX4" fmla="*/ 342034 w 1387187"/>
                <a:gd name="connsiteY4" fmla="*/ 723549 h 1445718"/>
                <a:gd name="connsiteX5" fmla="*/ 505691 w 1387187"/>
                <a:gd name="connsiteY5" fmla="*/ 662069 h 1445718"/>
                <a:gd name="connsiteX6" fmla="*/ 456334 w 1387187"/>
                <a:gd name="connsiteY6" fmla="*/ 578076 h 1445718"/>
                <a:gd name="connsiteX7" fmla="*/ 456334 w 1387187"/>
                <a:gd name="connsiteY7" fmla="*/ 307912 h 1445718"/>
                <a:gd name="connsiteX8" fmla="*/ 605705 w 1387187"/>
                <a:gd name="connsiteY8" fmla="*/ 41429 h 1445718"/>
                <a:gd name="connsiteX9" fmla="*/ 886691 w 1387187"/>
                <a:gd name="connsiteY9" fmla="*/ 42295 h 1445718"/>
                <a:gd name="connsiteX10" fmla="*/ 1038225 w 1387187"/>
                <a:gd name="connsiteY10" fmla="*/ 359867 h 1445718"/>
                <a:gd name="connsiteX11" fmla="*/ 996661 w 1387187"/>
                <a:gd name="connsiteY11" fmla="*/ 588467 h 1445718"/>
                <a:gd name="connsiteX12" fmla="*/ 927388 w 1387187"/>
                <a:gd name="connsiteY12" fmla="*/ 667481 h 1445718"/>
                <a:gd name="connsiteX13" fmla="*/ 1067665 w 1387187"/>
                <a:gd name="connsiteY13" fmla="*/ 719436 h 1445718"/>
                <a:gd name="connsiteX14" fmla="*/ 1265093 w 1387187"/>
                <a:gd name="connsiteY14" fmla="*/ 931150 h 1445718"/>
                <a:gd name="connsiteX15" fmla="*/ 1366622 w 1387187"/>
                <a:gd name="connsiteY15" fmla="*/ 1300244 h 1445718"/>
                <a:gd name="connsiteX16" fmla="*/ 1387187 w 1387187"/>
                <a:gd name="connsiteY16" fmla="*/ 1445718 h 1445718"/>
                <a:gd name="connsiteX0" fmla="*/ 1387187 w 1387187"/>
                <a:gd name="connsiteY0" fmla="*/ 1445718 h 1445718"/>
                <a:gd name="connsiteX1" fmla="*/ 0 w 1387187"/>
                <a:gd name="connsiteY1" fmla="*/ 1445284 h 1445718"/>
                <a:gd name="connsiteX2" fmla="*/ 19916 w 1387187"/>
                <a:gd name="connsiteY2" fmla="*/ 1295049 h 1445718"/>
                <a:gd name="connsiteX3" fmla="*/ 123825 w 1387187"/>
                <a:gd name="connsiteY3" fmla="*/ 931367 h 1445718"/>
                <a:gd name="connsiteX4" fmla="*/ 342034 w 1387187"/>
                <a:gd name="connsiteY4" fmla="*/ 723549 h 1445718"/>
                <a:gd name="connsiteX5" fmla="*/ 522360 w 1387187"/>
                <a:gd name="connsiteY5" fmla="*/ 662069 h 1445718"/>
                <a:gd name="connsiteX6" fmla="*/ 456334 w 1387187"/>
                <a:gd name="connsiteY6" fmla="*/ 578076 h 1445718"/>
                <a:gd name="connsiteX7" fmla="*/ 456334 w 1387187"/>
                <a:gd name="connsiteY7" fmla="*/ 307912 h 1445718"/>
                <a:gd name="connsiteX8" fmla="*/ 605705 w 1387187"/>
                <a:gd name="connsiteY8" fmla="*/ 41429 h 1445718"/>
                <a:gd name="connsiteX9" fmla="*/ 886691 w 1387187"/>
                <a:gd name="connsiteY9" fmla="*/ 42295 h 1445718"/>
                <a:gd name="connsiteX10" fmla="*/ 1038225 w 1387187"/>
                <a:gd name="connsiteY10" fmla="*/ 359867 h 1445718"/>
                <a:gd name="connsiteX11" fmla="*/ 996661 w 1387187"/>
                <a:gd name="connsiteY11" fmla="*/ 588467 h 1445718"/>
                <a:gd name="connsiteX12" fmla="*/ 927388 w 1387187"/>
                <a:gd name="connsiteY12" fmla="*/ 667481 h 1445718"/>
                <a:gd name="connsiteX13" fmla="*/ 1067665 w 1387187"/>
                <a:gd name="connsiteY13" fmla="*/ 719436 h 1445718"/>
                <a:gd name="connsiteX14" fmla="*/ 1265093 w 1387187"/>
                <a:gd name="connsiteY14" fmla="*/ 931150 h 1445718"/>
                <a:gd name="connsiteX15" fmla="*/ 1366622 w 1387187"/>
                <a:gd name="connsiteY15" fmla="*/ 1300244 h 1445718"/>
                <a:gd name="connsiteX16" fmla="*/ 1387187 w 1387187"/>
                <a:gd name="connsiteY16" fmla="*/ 1445718 h 1445718"/>
                <a:gd name="connsiteX0" fmla="*/ 1387187 w 1387187"/>
                <a:gd name="connsiteY0" fmla="*/ 1445718 h 1445718"/>
                <a:gd name="connsiteX1" fmla="*/ 0 w 1387187"/>
                <a:gd name="connsiteY1" fmla="*/ 1445284 h 1445718"/>
                <a:gd name="connsiteX2" fmla="*/ 19916 w 1387187"/>
                <a:gd name="connsiteY2" fmla="*/ 1295049 h 1445718"/>
                <a:gd name="connsiteX3" fmla="*/ 123825 w 1387187"/>
                <a:gd name="connsiteY3" fmla="*/ 931367 h 1445718"/>
                <a:gd name="connsiteX4" fmla="*/ 342034 w 1387187"/>
                <a:gd name="connsiteY4" fmla="*/ 723549 h 1445718"/>
                <a:gd name="connsiteX5" fmla="*/ 522360 w 1387187"/>
                <a:gd name="connsiteY5" fmla="*/ 662069 h 1445718"/>
                <a:gd name="connsiteX6" fmla="*/ 453953 w 1387187"/>
                <a:gd name="connsiteY6" fmla="*/ 551882 h 1445718"/>
                <a:gd name="connsiteX7" fmla="*/ 456334 w 1387187"/>
                <a:gd name="connsiteY7" fmla="*/ 307912 h 1445718"/>
                <a:gd name="connsiteX8" fmla="*/ 605705 w 1387187"/>
                <a:gd name="connsiteY8" fmla="*/ 41429 h 1445718"/>
                <a:gd name="connsiteX9" fmla="*/ 886691 w 1387187"/>
                <a:gd name="connsiteY9" fmla="*/ 42295 h 1445718"/>
                <a:gd name="connsiteX10" fmla="*/ 1038225 w 1387187"/>
                <a:gd name="connsiteY10" fmla="*/ 359867 h 1445718"/>
                <a:gd name="connsiteX11" fmla="*/ 996661 w 1387187"/>
                <a:gd name="connsiteY11" fmla="*/ 588467 h 1445718"/>
                <a:gd name="connsiteX12" fmla="*/ 927388 w 1387187"/>
                <a:gd name="connsiteY12" fmla="*/ 667481 h 1445718"/>
                <a:gd name="connsiteX13" fmla="*/ 1067665 w 1387187"/>
                <a:gd name="connsiteY13" fmla="*/ 719436 h 1445718"/>
                <a:gd name="connsiteX14" fmla="*/ 1265093 w 1387187"/>
                <a:gd name="connsiteY14" fmla="*/ 931150 h 1445718"/>
                <a:gd name="connsiteX15" fmla="*/ 1366622 w 1387187"/>
                <a:gd name="connsiteY15" fmla="*/ 1300244 h 1445718"/>
                <a:gd name="connsiteX16" fmla="*/ 1387187 w 1387187"/>
                <a:gd name="connsiteY16" fmla="*/ 1445718 h 1445718"/>
                <a:gd name="connsiteX0" fmla="*/ 1387187 w 1387187"/>
                <a:gd name="connsiteY0" fmla="*/ 1445718 h 1445718"/>
                <a:gd name="connsiteX1" fmla="*/ 0 w 1387187"/>
                <a:gd name="connsiteY1" fmla="*/ 1445284 h 1445718"/>
                <a:gd name="connsiteX2" fmla="*/ 19916 w 1387187"/>
                <a:gd name="connsiteY2" fmla="*/ 1295049 h 1445718"/>
                <a:gd name="connsiteX3" fmla="*/ 123825 w 1387187"/>
                <a:gd name="connsiteY3" fmla="*/ 931367 h 1445718"/>
                <a:gd name="connsiteX4" fmla="*/ 342034 w 1387187"/>
                <a:gd name="connsiteY4" fmla="*/ 723549 h 1445718"/>
                <a:gd name="connsiteX5" fmla="*/ 522360 w 1387187"/>
                <a:gd name="connsiteY5" fmla="*/ 662069 h 1445718"/>
                <a:gd name="connsiteX6" fmla="*/ 453953 w 1387187"/>
                <a:gd name="connsiteY6" fmla="*/ 551882 h 1445718"/>
                <a:gd name="connsiteX7" fmla="*/ 456334 w 1387187"/>
                <a:gd name="connsiteY7" fmla="*/ 307912 h 1445718"/>
                <a:gd name="connsiteX8" fmla="*/ 605705 w 1387187"/>
                <a:gd name="connsiteY8" fmla="*/ 41429 h 1445718"/>
                <a:gd name="connsiteX9" fmla="*/ 886691 w 1387187"/>
                <a:gd name="connsiteY9" fmla="*/ 42295 h 1445718"/>
                <a:gd name="connsiteX10" fmla="*/ 1038225 w 1387187"/>
                <a:gd name="connsiteY10" fmla="*/ 359867 h 1445718"/>
                <a:gd name="connsiteX11" fmla="*/ 996661 w 1387187"/>
                <a:gd name="connsiteY11" fmla="*/ 588467 h 1445718"/>
                <a:gd name="connsiteX12" fmla="*/ 927388 w 1387187"/>
                <a:gd name="connsiteY12" fmla="*/ 667481 h 1445718"/>
                <a:gd name="connsiteX13" fmla="*/ 1067665 w 1387187"/>
                <a:gd name="connsiteY13" fmla="*/ 719436 h 1445718"/>
                <a:gd name="connsiteX14" fmla="*/ 1265093 w 1387187"/>
                <a:gd name="connsiteY14" fmla="*/ 931150 h 1445718"/>
                <a:gd name="connsiteX15" fmla="*/ 1366622 w 1387187"/>
                <a:gd name="connsiteY15" fmla="*/ 1300244 h 1445718"/>
                <a:gd name="connsiteX16" fmla="*/ 1387187 w 1387187"/>
                <a:gd name="connsiteY16" fmla="*/ 1445718 h 1445718"/>
                <a:gd name="connsiteX0" fmla="*/ 1387187 w 1387187"/>
                <a:gd name="connsiteY0" fmla="*/ 1445718 h 1445718"/>
                <a:gd name="connsiteX1" fmla="*/ 0 w 1387187"/>
                <a:gd name="connsiteY1" fmla="*/ 1445284 h 1445718"/>
                <a:gd name="connsiteX2" fmla="*/ 19916 w 1387187"/>
                <a:gd name="connsiteY2" fmla="*/ 1295049 h 1445718"/>
                <a:gd name="connsiteX3" fmla="*/ 123825 w 1387187"/>
                <a:gd name="connsiteY3" fmla="*/ 931367 h 1445718"/>
                <a:gd name="connsiteX4" fmla="*/ 342034 w 1387187"/>
                <a:gd name="connsiteY4" fmla="*/ 723549 h 1445718"/>
                <a:gd name="connsiteX5" fmla="*/ 522360 w 1387187"/>
                <a:gd name="connsiteY5" fmla="*/ 662069 h 1445718"/>
                <a:gd name="connsiteX6" fmla="*/ 453953 w 1387187"/>
                <a:gd name="connsiteY6" fmla="*/ 551882 h 1445718"/>
                <a:gd name="connsiteX7" fmla="*/ 484909 w 1387187"/>
                <a:gd name="connsiteY7" fmla="*/ 260287 h 1445718"/>
                <a:gd name="connsiteX8" fmla="*/ 605705 w 1387187"/>
                <a:gd name="connsiteY8" fmla="*/ 41429 h 1445718"/>
                <a:gd name="connsiteX9" fmla="*/ 886691 w 1387187"/>
                <a:gd name="connsiteY9" fmla="*/ 42295 h 1445718"/>
                <a:gd name="connsiteX10" fmla="*/ 1038225 w 1387187"/>
                <a:gd name="connsiteY10" fmla="*/ 359867 h 1445718"/>
                <a:gd name="connsiteX11" fmla="*/ 996661 w 1387187"/>
                <a:gd name="connsiteY11" fmla="*/ 588467 h 1445718"/>
                <a:gd name="connsiteX12" fmla="*/ 927388 w 1387187"/>
                <a:gd name="connsiteY12" fmla="*/ 667481 h 1445718"/>
                <a:gd name="connsiteX13" fmla="*/ 1067665 w 1387187"/>
                <a:gd name="connsiteY13" fmla="*/ 719436 h 1445718"/>
                <a:gd name="connsiteX14" fmla="*/ 1265093 w 1387187"/>
                <a:gd name="connsiteY14" fmla="*/ 931150 h 1445718"/>
                <a:gd name="connsiteX15" fmla="*/ 1366622 w 1387187"/>
                <a:gd name="connsiteY15" fmla="*/ 1300244 h 1445718"/>
                <a:gd name="connsiteX16" fmla="*/ 1387187 w 1387187"/>
                <a:gd name="connsiteY16" fmla="*/ 1445718 h 1445718"/>
                <a:gd name="connsiteX0" fmla="*/ 1387187 w 1387187"/>
                <a:gd name="connsiteY0" fmla="*/ 1445718 h 1445718"/>
                <a:gd name="connsiteX1" fmla="*/ 0 w 1387187"/>
                <a:gd name="connsiteY1" fmla="*/ 1445284 h 1445718"/>
                <a:gd name="connsiteX2" fmla="*/ 19916 w 1387187"/>
                <a:gd name="connsiteY2" fmla="*/ 1295049 h 1445718"/>
                <a:gd name="connsiteX3" fmla="*/ 123825 w 1387187"/>
                <a:gd name="connsiteY3" fmla="*/ 931367 h 1445718"/>
                <a:gd name="connsiteX4" fmla="*/ 342034 w 1387187"/>
                <a:gd name="connsiteY4" fmla="*/ 723549 h 1445718"/>
                <a:gd name="connsiteX5" fmla="*/ 522360 w 1387187"/>
                <a:gd name="connsiteY5" fmla="*/ 662069 h 1445718"/>
                <a:gd name="connsiteX6" fmla="*/ 453953 w 1387187"/>
                <a:gd name="connsiteY6" fmla="*/ 551882 h 1445718"/>
                <a:gd name="connsiteX7" fmla="*/ 473003 w 1387187"/>
                <a:gd name="connsiteY7" fmla="*/ 253143 h 1445718"/>
                <a:gd name="connsiteX8" fmla="*/ 605705 w 1387187"/>
                <a:gd name="connsiteY8" fmla="*/ 41429 h 1445718"/>
                <a:gd name="connsiteX9" fmla="*/ 886691 w 1387187"/>
                <a:gd name="connsiteY9" fmla="*/ 42295 h 1445718"/>
                <a:gd name="connsiteX10" fmla="*/ 1038225 w 1387187"/>
                <a:gd name="connsiteY10" fmla="*/ 359867 h 1445718"/>
                <a:gd name="connsiteX11" fmla="*/ 996661 w 1387187"/>
                <a:gd name="connsiteY11" fmla="*/ 588467 h 1445718"/>
                <a:gd name="connsiteX12" fmla="*/ 927388 w 1387187"/>
                <a:gd name="connsiteY12" fmla="*/ 667481 h 1445718"/>
                <a:gd name="connsiteX13" fmla="*/ 1067665 w 1387187"/>
                <a:gd name="connsiteY13" fmla="*/ 719436 h 1445718"/>
                <a:gd name="connsiteX14" fmla="*/ 1265093 w 1387187"/>
                <a:gd name="connsiteY14" fmla="*/ 931150 h 1445718"/>
                <a:gd name="connsiteX15" fmla="*/ 1366622 w 1387187"/>
                <a:gd name="connsiteY15" fmla="*/ 1300244 h 1445718"/>
                <a:gd name="connsiteX16" fmla="*/ 1387187 w 1387187"/>
                <a:gd name="connsiteY16" fmla="*/ 1445718 h 1445718"/>
                <a:gd name="connsiteX0" fmla="*/ 1387187 w 1387187"/>
                <a:gd name="connsiteY0" fmla="*/ 1445718 h 1445718"/>
                <a:gd name="connsiteX1" fmla="*/ 0 w 1387187"/>
                <a:gd name="connsiteY1" fmla="*/ 1445284 h 1445718"/>
                <a:gd name="connsiteX2" fmla="*/ 19916 w 1387187"/>
                <a:gd name="connsiteY2" fmla="*/ 1295049 h 1445718"/>
                <a:gd name="connsiteX3" fmla="*/ 123825 w 1387187"/>
                <a:gd name="connsiteY3" fmla="*/ 931367 h 1445718"/>
                <a:gd name="connsiteX4" fmla="*/ 342034 w 1387187"/>
                <a:gd name="connsiteY4" fmla="*/ 723549 h 1445718"/>
                <a:gd name="connsiteX5" fmla="*/ 489022 w 1387187"/>
                <a:gd name="connsiteY5" fmla="*/ 662069 h 1445718"/>
                <a:gd name="connsiteX6" fmla="*/ 453953 w 1387187"/>
                <a:gd name="connsiteY6" fmla="*/ 551882 h 1445718"/>
                <a:gd name="connsiteX7" fmla="*/ 473003 w 1387187"/>
                <a:gd name="connsiteY7" fmla="*/ 253143 h 1445718"/>
                <a:gd name="connsiteX8" fmla="*/ 605705 w 1387187"/>
                <a:gd name="connsiteY8" fmla="*/ 41429 h 1445718"/>
                <a:gd name="connsiteX9" fmla="*/ 886691 w 1387187"/>
                <a:gd name="connsiteY9" fmla="*/ 42295 h 1445718"/>
                <a:gd name="connsiteX10" fmla="*/ 1038225 w 1387187"/>
                <a:gd name="connsiteY10" fmla="*/ 359867 h 1445718"/>
                <a:gd name="connsiteX11" fmla="*/ 996661 w 1387187"/>
                <a:gd name="connsiteY11" fmla="*/ 588467 h 1445718"/>
                <a:gd name="connsiteX12" fmla="*/ 927388 w 1387187"/>
                <a:gd name="connsiteY12" fmla="*/ 667481 h 1445718"/>
                <a:gd name="connsiteX13" fmla="*/ 1067665 w 1387187"/>
                <a:gd name="connsiteY13" fmla="*/ 719436 h 1445718"/>
                <a:gd name="connsiteX14" fmla="*/ 1265093 w 1387187"/>
                <a:gd name="connsiteY14" fmla="*/ 931150 h 1445718"/>
                <a:gd name="connsiteX15" fmla="*/ 1366622 w 1387187"/>
                <a:gd name="connsiteY15" fmla="*/ 1300244 h 1445718"/>
                <a:gd name="connsiteX16" fmla="*/ 1387187 w 1387187"/>
                <a:gd name="connsiteY16" fmla="*/ 1445718 h 1445718"/>
                <a:gd name="connsiteX0" fmla="*/ 1387187 w 1387187"/>
                <a:gd name="connsiteY0" fmla="*/ 1445718 h 1445718"/>
                <a:gd name="connsiteX1" fmla="*/ 0 w 1387187"/>
                <a:gd name="connsiteY1" fmla="*/ 1445284 h 1445718"/>
                <a:gd name="connsiteX2" fmla="*/ 19916 w 1387187"/>
                <a:gd name="connsiteY2" fmla="*/ 1295049 h 1445718"/>
                <a:gd name="connsiteX3" fmla="*/ 123825 w 1387187"/>
                <a:gd name="connsiteY3" fmla="*/ 931367 h 1445718"/>
                <a:gd name="connsiteX4" fmla="*/ 342034 w 1387187"/>
                <a:gd name="connsiteY4" fmla="*/ 723549 h 1445718"/>
                <a:gd name="connsiteX5" fmla="*/ 489022 w 1387187"/>
                <a:gd name="connsiteY5" fmla="*/ 662069 h 1445718"/>
                <a:gd name="connsiteX6" fmla="*/ 434903 w 1387187"/>
                <a:gd name="connsiteY6" fmla="*/ 549501 h 1445718"/>
                <a:gd name="connsiteX7" fmla="*/ 473003 w 1387187"/>
                <a:gd name="connsiteY7" fmla="*/ 253143 h 1445718"/>
                <a:gd name="connsiteX8" fmla="*/ 605705 w 1387187"/>
                <a:gd name="connsiteY8" fmla="*/ 41429 h 1445718"/>
                <a:gd name="connsiteX9" fmla="*/ 886691 w 1387187"/>
                <a:gd name="connsiteY9" fmla="*/ 42295 h 1445718"/>
                <a:gd name="connsiteX10" fmla="*/ 1038225 w 1387187"/>
                <a:gd name="connsiteY10" fmla="*/ 359867 h 1445718"/>
                <a:gd name="connsiteX11" fmla="*/ 996661 w 1387187"/>
                <a:gd name="connsiteY11" fmla="*/ 588467 h 1445718"/>
                <a:gd name="connsiteX12" fmla="*/ 927388 w 1387187"/>
                <a:gd name="connsiteY12" fmla="*/ 667481 h 1445718"/>
                <a:gd name="connsiteX13" fmla="*/ 1067665 w 1387187"/>
                <a:gd name="connsiteY13" fmla="*/ 719436 h 1445718"/>
                <a:gd name="connsiteX14" fmla="*/ 1265093 w 1387187"/>
                <a:gd name="connsiteY14" fmla="*/ 931150 h 1445718"/>
                <a:gd name="connsiteX15" fmla="*/ 1366622 w 1387187"/>
                <a:gd name="connsiteY15" fmla="*/ 1300244 h 1445718"/>
                <a:gd name="connsiteX16" fmla="*/ 1387187 w 1387187"/>
                <a:gd name="connsiteY16" fmla="*/ 1445718 h 1445718"/>
                <a:gd name="connsiteX0" fmla="*/ 1387187 w 1387187"/>
                <a:gd name="connsiteY0" fmla="*/ 1445718 h 1445718"/>
                <a:gd name="connsiteX1" fmla="*/ 0 w 1387187"/>
                <a:gd name="connsiteY1" fmla="*/ 1445284 h 1445718"/>
                <a:gd name="connsiteX2" fmla="*/ 19916 w 1387187"/>
                <a:gd name="connsiteY2" fmla="*/ 1295049 h 1445718"/>
                <a:gd name="connsiteX3" fmla="*/ 123825 w 1387187"/>
                <a:gd name="connsiteY3" fmla="*/ 931367 h 1445718"/>
                <a:gd name="connsiteX4" fmla="*/ 342034 w 1387187"/>
                <a:gd name="connsiteY4" fmla="*/ 723549 h 1445718"/>
                <a:gd name="connsiteX5" fmla="*/ 489022 w 1387187"/>
                <a:gd name="connsiteY5" fmla="*/ 662069 h 1445718"/>
                <a:gd name="connsiteX6" fmla="*/ 434903 w 1387187"/>
                <a:gd name="connsiteY6" fmla="*/ 549501 h 1445718"/>
                <a:gd name="connsiteX7" fmla="*/ 449190 w 1387187"/>
                <a:gd name="connsiteY7" fmla="*/ 248381 h 1445718"/>
                <a:gd name="connsiteX8" fmla="*/ 605705 w 1387187"/>
                <a:gd name="connsiteY8" fmla="*/ 41429 h 1445718"/>
                <a:gd name="connsiteX9" fmla="*/ 886691 w 1387187"/>
                <a:gd name="connsiteY9" fmla="*/ 42295 h 1445718"/>
                <a:gd name="connsiteX10" fmla="*/ 1038225 w 1387187"/>
                <a:gd name="connsiteY10" fmla="*/ 359867 h 1445718"/>
                <a:gd name="connsiteX11" fmla="*/ 996661 w 1387187"/>
                <a:gd name="connsiteY11" fmla="*/ 588467 h 1445718"/>
                <a:gd name="connsiteX12" fmla="*/ 927388 w 1387187"/>
                <a:gd name="connsiteY12" fmla="*/ 667481 h 1445718"/>
                <a:gd name="connsiteX13" fmla="*/ 1067665 w 1387187"/>
                <a:gd name="connsiteY13" fmla="*/ 719436 h 1445718"/>
                <a:gd name="connsiteX14" fmla="*/ 1265093 w 1387187"/>
                <a:gd name="connsiteY14" fmla="*/ 931150 h 1445718"/>
                <a:gd name="connsiteX15" fmla="*/ 1366622 w 1387187"/>
                <a:gd name="connsiteY15" fmla="*/ 1300244 h 1445718"/>
                <a:gd name="connsiteX16" fmla="*/ 1387187 w 1387187"/>
                <a:gd name="connsiteY16" fmla="*/ 1445718 h 1445718"/>
                <a:gd name="connsiteX0" fmla="*/ 1387187 w 1387187"/>
                <a:gd name="connsiteY0" fmla="*/ 1447125 h 1447125"/>
                <a:gd name="connsiteX1" fmla="*/ 0 w 1387187"/>
                <a:gd name="connsiteY1" fmla="*/ 1446691 h 1447125"/>
                <a:gd name="connsiteX2" fmla="*/ 19916 w 1387187"/>
                <a:gd name="connsiteY2" fmla="*/ 1296456 h 1447125"/>
                <a:gd name="connsiteX3" fmla="*/ 123825 w 1387187"/>
                <a:gd name="connsiteY3" fmla="*/ 932774 h 1447125"/>
                <a:gd name="connsiteX4" fmla="*/ 342034 w 1387187"/>
                <a:gd name="connsiteY4" fmla="*/ 724956 h 1447125"/>
                <a:gd name="connsiteX5" fmla="*/ 489022 w 1387187"/>
                <a:gd name="connsiteY5" fmla="*/ 663476 h 1447125"/>
                <a:gd name="connsiteX6" fmla="*/ 434903 w 1387187"/>
                <a:gd name="connsiteY6" fmla="*/ 550908 h 1447125"/>
                <a:gd name="connsiteX7" fmla="*/ 449190 w 1387187"/>
                <a:gd name="connsiteY7" fmla="*/ 249788 h 1447125"/>
                <a:gd name="connsiteX8" fmla="*/ 567605 w 1387187"/>
                <a:gd name="connsiteY8" fmla="*/ 40455 h 1447125"/>
                <a:gd name="connsiteX9" fmla="*/ 886691 w 1387187"/>
                <a:gd name="connsiteY9" fmla="*/ 43702 h 1447125"/>
                <a:gd name="connsiteX10" fmla="*/ 1038225 w 1387187"/>
                <a:gd name="connsiteY10" fmla="*/ 361274 h 1447125"/>
                <a:gd name="connsiteX11" fmla="*/ 996661 w 1387187"/>
                <a:gd name="connsiteY11" fmla="*/ 589874 h 1447125"/>
                <a:gd name="connsiteX12" fmla="*/ 927388 w 1387187"/>
                <a:gd name="connsiteY12" fmla="*/ 668888 h 1447125"/>
                <a:gd name="connsiteX13" fmla="*/ 1067665 w 1387187"/>
                <a:gd name="connsiteY13" fmla="*/ 720843 h 1447125"/>
                <a:gd name="connsiteX14" fmla="*/ 1265093 w 1387187"/>
                <a:gd name="connsiteY14" fmla="*/ 932557 h 1447125"/>
                <a:gd name="connsiteX15" fmla="*/ 1366622 w 1387187"/>
                <a:gd name="connsiteY15" fmla="*/ 1301651 h 1447125"/>
                <a:gd name="connsiteX16" fmla="*/ 1387187 w 1387187"/>
                <a:gd name="connsiteY16" fmla="*/ 1447125 h 1447125"/>
                <a:gd name="connsiteX0" fmla="*/ 1387187 w 1387187"/>
                <a:gd name="connsiteY0" fmla="*/ 1450594 h 1450594"/>
                <a:gd name="connsiteX1" fmla="*/ 0 w 1387187"/>
                <a:gd name="connsiteY1" fmla="*/ 1450160 h 1450594"/>
                <a:gd name="connsiteX2" fmla="*/ 19916 w 1387187"/>
                <a:gd name="connsiteY2" fmla="*/ 1299925 h 1450594"/>
                <a:gd name="connsiteX3" fmla="*/ 123825 w 1387187"/>
                <a:gd name="connsiteY3" fmla="*/ 936243 h 1450594"/>
                <a:gd name="connsiteX4" fmla="*/ 342034 w 1387187"/>
                <a:gd name="connsiteY4" fmla="*/ 728425 h 1450594"/>
                <a:gd name="connsiteX5" fmla="*/ 489022 w 1387187"/>
                <a:gd name="connsiteY5" fmla="*/ 666945 h 1450594"/>
                <a:gd name="connsiteX6" fmla="*/ 434903 w 1387187"/>
                <a:gd name="connsiteY6" fmla="*/ 554377 h 1450594"/>
                <a:gd name="connsiteX7" fmla="*/ 449190 w 1387187"/>
                <a:gd name="connsiteY7" fmla="*/ 253257 h 1450594"/>
                <a:gd name="connsiteX8" fmla="*/ 567605 w 1387187"/>
                <a:gd name="connsiteY8" fmla="*/ 43924 h 1450594"/>
                <a:gd name="connsiteX9" fmla="*/ 862879 w 1387187"/>
                <a:gd name="connsiteY9" fmla="*/ 40027 h 1450594"/>
                <a:gd name="connsiteX10" fmla="*/ 1038225 w 1387187"/>
                <a:gd name="connsiteY10" fmla="*/ 364743 h 1450594"/>
                <a:gd name="connsiteX11" fmla="*/ 996661 w 1387187"/>
                <a:gd name="connsiteY11" fmla="*/ 593343 h 1450594"/>
                <a:gd name="connsiteX12" fmla="*/ 927388 w 1387187"/>
                <a:gd name="connsiteY12" fmla="*/ 672357 h 1450594"/>
                <a:gd name="connsiteX13" fmla="*/ 1067665 w 1387187"/>
                <a:gd name="connsiteY13" fmla="*/ 724312 h 1450594"/>
                <a:gd name="connsiteX14" fmla="*/ 1265093 w 1387187"/>
                <a:gd name="connsiteY14" fmla="*/ 936026 h 1450594"/>
                <a:gd name="connsiteX15" fmla="*/ 1366622 w 1387187"/>
                <a:gd name="connsiteY15" fmla="*/ 1305120 h 1450594"/>
                <a:gd name="connsiteX16" fmla="*/ 1387187 w 1387187"/>
                <a:gd name="connsiteY16" fmla="*/ 1450594 h 1450594"/>
                <a:gd name="connsiteX0" fmla="*/ 1387187 w 1387187"/>
                <a:gd name="connsiteY0" fmla="*/ 1443705 h 1443705"/>
                <a:gd name="connsiteX1" fmla="*/ 0 w 1387187"/>
                <a:gd name="connsiteY1" fmla="*/ 1443271 h 1443705"/>
                <a:gd name="connsiteX2" fmla="*/ 19916 w 1387187"/>
                <a:gd name="connsiteY2" fmla="*/ 1293036 h 1443705"/>
                <a:gd name="connsiteX3" fmla="*/ 123825 w 1387187"/>
                <a:gd name="connsiteY3" fmla="*/ 929354 h 1443705"/>
                <a:gd name="connsiteX4" fmla="*/ 342034 w 1387187"/>
                <a:gd name="connsiteY4" fmla="*/ 721536 h 1443705"/>
                <a:gd name="connsiteX5" fmla="*/ 489022 w 1387187"/>
                <a:gd name="connsiteY5" fmla="*/ 660056 h 1443705"/>
                <a:gd name="connsiteX6" fmla="*/ 434903 w 1387187"/>
                <a:gd name="connsiteY6" fmla="*/ 547488 h 1443705"/>
                <a:gd name="connsiteX7" fmla="*/ 449190 w 1387187"/>
                <a:gd name="connsiteY7" fmla="*/ 246368 h 1443705"/>
                <a:gd name="connsiteX8" fmla="*/ 567605 w 1387187"/>
                <a:gd name="connsiteY8" fmla="*/ 37035 h 1443705"/>
                <a:gd name="connsiteX9" fmla="*/ 862879 w 1387187"/>
                <a:gd name="connsiteY9" fmla="*/ 33138 h 1443705"/>
                <a:gd name="connsiteX10" fmla="*/ 981075 w 1387187"/>
                <a:gd name="connsiteY10" fmla="*/ 243554 h 1443705"/>
                <a:gd name="connsiteX11" fmla="*/ 996661 w 1387187"/>
                <a:gd name="connsiteY11" fmla="*/ 586454 h 1443705"/>
                <a:gd name="connsiteX12" fmla="*/ 927388 w 1387187"/>
                <a:gd name="connsiteY12" fmla="*/ 665468 h 1443705"/>
                <a:gd name="connsiteX13" fmla="*/ 1067665 w 1387187"/>
                <a:gd name="connsiteY13" fmla="*/ 717423 h 1443705"/>
                <a:gd name="connsiteX14" fmla="*/ 1265093 w 1387187"/>
                <a:gd name="connsiteY14" fmla="*/ 929137 h 1443705"/>
                <a:gd name="connsiteX15" fmla="*/ 1366622 w 1387187"/>
                <a:gd name="connsiteY15" fmla="*/ 1298231 h 1443705"/>
                <a:gd name="connsiteX16" fmla="*/ 1387187 w 1387187"/>
                <a:gd name="connsiteY16" fmla="*/ 1443705 h 1443705"/>
                <a:gd name="connsiteX0" fmla="*/ 1387187 w 1387187"/>
                <a:gd name="connsiteY0" fmla="*/ 1444112 h 1444112"/>
                <a:gd name="connsiteX1" fmla="*/ 0 w 1387187"/>
                <a:gd name="connsiteY1" fmla="*/ 1443678 h 1444112"/>
                <a:gd name="connsiteX2" fmla="*/ 19916 w 1387187"/>
                <a:gd name="connsiteY2" fmla="*/ 1293443 h 1444112"/>
                <a:gd name="connsiteX3" fmla="*/ 123825 w 1387187"/>
                <a:gd name="connsiteY3" fmla="*/ 929761 h 1444112"/>
                <a:gd name="connsiteX4" fmla="*/ 342034 w 1387187"/>
                <a:gd name="connsiteY4" fmla="*/ 721943 h 1444112"/>
                <a:gd name="connsiteX5" fmla="*/ 489022 w 1387187"/>
                <a:gd name="connsiteY5" fmla="*/ 660463 h 1444112"/>
                <a:gd name="connsiteX6" fmla="*/ 434903 w 1387187"/>
                <a:gd name="connsiteY6" fmla="*/ 547895 h 1444112"/>
                <a:gd name="connsiteX7" fmla="*/ 449190 w 1387187"/>
                <a:gd name="connsiteY7" fmla="*/ 246775 h 1444112"/>
                <a:gd name="connsiteX8" fmla="*/ 567605 w 1387187"/>
                <a:gd name="connsiteY8" fmla="*/ 37442 h 1444112"/>
                <a:gd name="connsiteX9" fmla="*/ 862879 w 1387187"/>
                <a:gd name="connsiteY9" fmla="*/ 33545 h 1444112"/>
                <a:gd name="connsiteX10" fmla="*/ 952500 w 1387187"/>
                <a:gd name="connsiteY10" fmla="*/ 251105 h 1444112"/>
                <a:gd name="connsiteX11" fmla="*/ 996661 w 1387187"/>
                <a:gd name="connsiteY11" fmla="*/ 586861 h 1444112"/>
                <a:gd name="connsiteX12" fmla="*/ 927388 w 1387187"/>
                <a:gd name="connsiteY12" fmla="*/ 665875 h 1444112"/>
                <a:gd name="connsiteX13" fmla="*/ 1067665 w 1387187"/>
                <a:gd name="connsiteY13" fmla="*/ 717830 h 1444112"/>
                <a:gd name="connsiteX14" fmla="*/ 1265093 w 1387187"/>
                <a:gd name="connsiteY14" fmla="*/ 929544 h 1444112"/>
                <a:gd name="connsiteX15" fmla="*/ 1366622 w 1387187"/>
                <a:gd name="connsiteY15" fmla="*/ 1298638 h 1444112"/>
                <a:gd name="connsiteX16" fmla="*/ 1387187 w 1387187"/>
                <a:gd name="connsiteY16" fmla="*/ 1444112 h 1444112"/>
                <a:gd name="connsiteX0" fmla="*/ 1387187 w 1387187"/>
                <a:gd name="connsiteY0" fmla="*/ 1444112 h 1444112"/>
                <a:gd name="connsiteX1" fmla="*/ 0 w 1387187"/>
                <a:gd name="connsiteY1" fmla="*/ 1443678 h 1444112"/>
                <a:gd name="connsiteX2" fmla="*/ 19916 w 1387187"/>
                <a:gd name="connsiteY2" fmla="*/ 1293443 h 1444112"/>
                <a:gd name="connsiteX3" fmla="*/ 123825 w 1387187"/>
                <a:gd name="connsiteY3" fmla="*/ 929761 h 1444112"/>
                <a:gd name="connsiteX4" fmla="*/ 342034 w 1387187"/>
                <a:gd name="connsiteY4" fmla="*/ 721943 h 1444112"/>
                <a:gd name="connsiteX5" fmla="*/ 489022 w 1387187"/>
                <a:gd name="connsiteY5" fmla="*/ 660463 h 1444112"/>
                <a:gd name="connsiteX6" fmla="*/ 434903 w 1387187"/>
                <a:gd name="connsiteY6" fmla="*/ 547895 h 1444112"/>
                <a:gd name="connsiteX7" fmla="*/ 449190 w 1387187"/>
                <a:gd name="connsiteY7" fmla="*/ 246775 h 1444112"/>
                <a:gd name="connsiteX8" fmla="*/ 567605 w 1387187"/>
                <a:gd name="connsiteY8" fmla="*/ 37442 h 1444112"/>
                <a:gd name="connsiteX9" fmla="*/ 862879 w 1387187"/>
                <a:gd name="connsiteY9" fmla="*/ 33545 h 1444112"/>
                <a:gd name="connsiteX10" fmla="*/ 952500 w 1387187"/>
                <a:gd name="connsiteY10" fmla="*/ 251105 h 1444112"/>
                <a:gd name="connsiteX11" fmla="*/ 956180 w 1387187"/>
                <a:gd name="connsiteY11" fmla="*/ 548761 h 1444112"/>
                <a:gd name="connsiteX12" fmla="*/ 927388 w 1387187"/>
                <a:gd name="connsiteY12" fmla="*/ 665875 h 1444112"/>
                <a:gd name="connsiteX13" fmla="*/ 1067665 w 1387187"/>
                <a:gd name="connsiteY13" fmla="*/ 717830 h 1444112"/>
                <a:gd name="connsiteX14" fmla="*/ 1265093 w 1387187"/>
                <a:gd name="connsiteY14" fmla="*/ 929544 h 1444112"/>
                <a:gd name="connsiteX15" fmla="*/ 1366622 w 1387187"/>
                <a:gd name="connsiteY15" fmla="*/ 1298638 h 1444112"/>
                <a:gd name="connsiteX16" fmla="*/ 1387187 w 1387187"/>
                <a:gd name="connsiteY16" fmla="*/ 1444112 h 1444112"/>
                <a:gd name="connsiteX0" fmla="*/ 1387187 w 1387187"/>
                <a:gd name="connsiteY0" fmla="*/ 1444112 h 1444112"/>
                <a:gd name="connsiteX1" fmla="*/ 0 w 1387187"/>
                <a:gd name="connsiteY1" fmla="*/ 1443678 h 1444112"/>
                <a:gd name="connsiteX2" fmla="*/ 19916 w 1387187"/>
                <a:gd name="connsiteY2" fmla="*/ 1293443 h 1444112"/>
                <a:gd name="connsiteX3" fmla="*/ 123825 w 1387187"/>
                <a:gd name="connsiteY3" fmla="*/ 929761 h 1444112"/>
                <a:gd name="connsiteX4" fmla="*/ 342034 w 1387187"/>
                <a:gd name="connsiteY4" fmla="*/ 721943 h 1444112"/>
                <a:gd name="connsiteX5" fmla="*/ 489022 w 1387187"/>
                <a:gd name="connsiteY5" fmla="*/ 660463 h 1444112"/>
                <a:gd name="connsiteX6" fmla="*/ 434903 w 1387187"/>
                <a:gd name="connsiteY6" fmla="*/ 547895 h 1444112"/>
                <a:gd name="connsiteX7" fmla="*/ 449190 w 1387187"/>
                <a:gd name="connsiteY7" fmla="*/ 246775 h 1444112"/>
                <a:gd name="connsiteX8" fmla="*/ 567605 w 1387187"/>
                <a:gd name="connsiteY8" fmla="*/ 37442 h 1444112"/>
                <a:gd name="connsiteX9" fmla="*/ 862879 w 1387187"/>
                <a:gd name="connsiteY9" fmla="*/ 33545 h 1444112"/>
                <a:gd name="connsiteX10" fmla="*/ 952500 w 1387187"/>
                <a:gd name="connsiteY10" fmla="*/ 251105 h 1444112"/>
                <a:gd name="connsiteX11" fmla="*/ 956180 w 1387187"/>
                <a:gd name="connsiteY11" fmla="*/ 548761 h 1444112"/>
                <a:gd name="connsiteX12" fmla="*/ 886906 w 1387187"/>
                <a:gd name="connsiteY12" fmla="*/ 665875 h 1444112"/>
                <a:gd name="connsiteX13" fmla="*/ 1067665 w 1387187"/>
                <a:gd name="connsiteY13" fmla="*/ 717830 h 1444112"/>
                <a:gd name="connsiteX14" fmla="*/ 1265093 w 1387187"/>
                <a:gd name="connsiteY14" fmla="*/ 929544 h 1444112"/>
                <a:gd name="connsiteX15" fmla="*/ 1366622 w 1387187"/>
                <a:gd name="connsiteY15" fmla="*/ 1298638 h 1444112"/>
                <a:gd name="connsiteX16" fmla="*/ 1387187 w 1387187"/>
                <a:gd name="connsiteY16" fmla="*/ 1444112 h 1444112"/>
                <a:gd name="connsiteX0" fmla="*/ 1387187 w 1387187"/>
                <a:gd name="connsiteY0" fmla="*/ 1444112 h 1444112"/>
                <a:gd name="connsiteX1" fmla="*/ 0 w 1387187"/>
                <a:gd name="connsiteY1" fmla="*/ 1443678 h 1444112"/>
                <a:gd name="connsiteX2" fmla="*/ 19916 w 1387187"/>
                <a:gd name="connsiteY2" fmla="*/ 1293443 h 1444112"/>
                <a:gd name="connsiteX3" fmla="*/ 123825 w 1387187"/>
                <a:gd name="connsiteY3" fmla="*/ 929761 h 1444112"/>
                <a:gd name="connsiteX4" fmla="*/ 342034 w 1387187"/>
                <a:gd name="connsiteY4" fmla="*/ 721943 h 1444112"/>
                <a:gd name="connsiteX5" fmla="*/ 489022 w 1387187"/>
                <a:gd name="connsiteY5" fmla="*/ 660463 h 1444112"/>
                <a:gd name="connsiteX6" fmla="*/ 434903 w 1387187"/>
                <a:gd name="connsiteY6" fmla="*/ 547895 h 1444112"/>
                <a:gd name="connsiteX7" fmla="*/ 439665 w 1387187"/>
                <a:gd name="connsiteY7" fmla="*/ 320593 h 1444112"/>
                <a:gd name="connsiteX8" fmla="*/ 567605 w 1387187"/>
                <a:gd name="connsiteY8" fmla="*/ 37442 h 1444112"/>
                <a:gd name="connsiteX9" fmla="*/ 862879 w 1387187"/>
                <a:gd name="connsiteY9" fmla="*/ 33545 h 1444112"/>
                <a:gd name="connsiteX10" fmla="*/ 952500 w 1387187"/>
                <a:gd name="connsiteY10" fmla="*/ 251105 h 1444112"/>
                <a:gd name="connsiteX11" fmla="*/ 956180 w 1387187"/>
                <a:gd name="connsiteY11" fmla="*/ 548761 h 1444112"/>
                <a:gd name="connsiteX12" fmla="*/ 886906 w 1387187"/>
                <a:gd name="connsiteY12" fmla="*/ 665875 h 1444112"/>
                <a:gd name="connsiteX13" fmla="*/ 1067665 w 1387187"/>
                <a:gd name="connsiteY13" fmla="*/ 717830 h 1444112"/>
                <a:gd name="connsiteX14" fmla="*/ 1265093 w 1387187"/>
                <a:gd name="connsiteY14" fmla="*/ 929544 h 1444112"/>
                <a:gd name="connsiteX15" fmla="*/ 1366622 w 1387187"/>
                <a:gd name="connsiteY15" fmla="*/ 1298638 h 1444112"/>
                <a:gd name="connsiteX16" fmla="*/ 1387187 w 1387187"/>
                <a:gd name="connsiteY16" fmla="*/ 1444112 h 1444112"/>
                <a:gd name="connsiteX0" fmla="*/ 1387187 w 1387187"/>
                <a:gd name="connsiteY0" fmla="*/ 1414870 h 1414870"/>
                <a:gd name="connsiteX1" fmla="*/ 0 w 1387187"/>
                <a:gd name="connsiteY1" fmla="*/ 1414436 h 1414870"/>
                <a:gd name="connsiteX2" fmla="*/ 19916 w 1387187"/>
                <a:gd name="connsiteY2" fmla="*/ 1264201 h 1414870"/>
                <a:gd name="connsiteX3" fmla="*/ 123825 w 1387187"/>
                <a:gd name="connsiteY3" fmla="*/ 900519 h 1414870"/>
                <a:gd name="connsiteX4" fmla="*/ 342034 w 1387187"/>
                <a:gd name="connsiteY4" fmla="*/ 692701 h 1414870"/>
                <a:gd name="connsiteX5" fmla="*/ 489022 w 1387187"/>
                <a:gd name="connsiteY5" fmla="*/ 631221 h 1414870"/>
                <a:gd name="connsiteX6" fmla="*/ 434903 w 1387187"/>
                <a:gd name="connsiteY6" fmla="*/ 518653 h 1414870"/>
                <a:gd name="connsiteX7" fmla="*/ 439665 w 1387187"/>
                <a:gd name="connsiteY7" fmla="*/ 291351 h 1414870"/>
                <a:gd name="connsiteX8" fmla="*/ 548555 w 1387187"/>
                <a:gd name="connsiteY8" fmla="*/ 98688 h 1414870"/>
                <a:gd name="connsiteX9" fmla="*/ 862879 w 1387187"/>
                <a:gd name="connsiteY9" fmla="*/ 4303 h 1414870"/>
                <a:gd name="connsiteX10" fmla="*/ 952500 w 1387187"/>
                <a:gd name="connsiteY10" fmla="*/ 221863 h 1414870"/>
                <a:gd name="connsiteX11" fmla="*/ 956180 w 1387187"/>
                <a:gd name="connsiteY11" fmla="*/ 519519 h 1414870"/>
                <a:gd name="connsiteX12" fmla="*/ 886906 w 1387187"/>
                <a:gd name="connsiteY12" fmla="*/ 636633 h 1414870"/>
                <a:gd name="connsiteX13" fmla="*/ 1067665 w 1387187"/>
                <a:gd name="connsiteY13" fmla="*/ 688588 h 1414870"/>
                <a:gd name="connsiteX14" fmla="*/ 1265093 w 1387187"/>
                <a:gd name="connsiteY14" fmla="*/ 900302 h 1414870"/>
                <a:gd name="connsiteX15" fmla="*/ 1366622 w 1387187"/>
                <a:gd name="connsiteY15" fmla="*/ 1269396 h 1414870"/>
                <a:gd name="connsiteX16" fmla="*/ 1387187 w 1387187"/>
                <a:gd name="connsiteY16" fmla="*/ 1414870 h 1414870"/>
                <a:gd name="connsiteX0" fmla="*/ 1387187 w 1387187"/>
                <a:gd name="connsiteY0" fmla="*/ 1356094 h 1356094"/>
                <a:gd name="connsiteX1" fmla="*/ 0 w 1387187"/>
                <a:gd name="connsiteY1" fmla="*/ 1355660 h 1356094"/>
                <a:gd name="connsiteX2" fmla="*/ 19916 w 1387187"/>
                <a:gd name="connsiteY2" fmla="*/ 1205425 h 1356094"/>
                <a:gd name="connsiteX3" fmla="*/ 123825 w 1387187"/>
                <a:gd name="connsiteY3" fmla="*/ 841743 h 1356094"/>
                <a:gd name="connsiteX4" fmla="*/ 342034 w 1387187"/>
                <a:gd name="connsiteY4" fmla="*/ 633925 h 1356094"/>
                <a:gd name="connsiteX5" fmla="*/ 489022 w 1387187"/>
                <a:gd name="connsiteY5" fmla="*/ 572445 h 1356094"/>
                <a:gd name="connsiteX6" fmla="*/ 434903 w 1387187"/>
                <a:gd name="connsiteY6" fmla="*/ 459877 h 1356094"/>
                <a:gd name="connsiteX7" fmla="*/ 439665 w 1387187"/>
                <a:gd name="connsiteY7" fmla="*/ 232575 h 1356094"/>
                <a:gd name="connsiteX8" fmla="*/ 548555 w 1387187"/>
                <a:gd name="connsiteY8" fmla="*/ 39912 h 1356094"/>
                <a:gd name="connsiteX9" fmla="*/ 808111 w 1387187"/>
                <a:gd name="connsiteY9" fmla="*/ 19346 h 1356094"/>
                <a:gd name="connsiteX10" fmla="*/ 952500 w 1387187"/>
                <a:gd name="connsiteY10" fmla="*/ 163087 h 1356094"/>
                <a:gd name="connsiteX11" fmla="*/ 956180 w 1387187"/>
                <a:gd name="connsiteY11" fmla="*/ 460743 h 1356094"/>
                <a:gd name="connsiteX12" fmla="*/ 886906 w 1387187"/>
                <a:gd name="connsiteY12" fmla="*/ 577857 h 1356094"/>
                <a:gd name="connsiteX13" fmla="*/ 1067665 w 1387187"/>
                <a:gd name="connsiteY13" fmla="*/ 629812 h 1356094"/>
                <a:gd name="connsiteX14" fmla="*/ 1265093 w 1387187"/>
                <a:gd name="connsiteY14" fmla="*/ 841526 h 1356094"/>
                <a:gd name="connsiteX15" fmla="*/ 1366622 w 1387187"/>
                <a:gd name="connsiteY15" fmla="*/ 1210620 h 1356094"/>
                <a:gd name="connsiteX16" fmla="*/ 1387187 w 1387187"/>
                <a:gd name="connsiteY16" fmla="*/ 1356094 h 1356094"/>
                <a:gd name="connsiteX0" fmla="*/ 1387187 w 1387187"/>
                <a:gd name="connsiteY0" fmla="*/ 1356094 h 1356094"/>
                <a:gd name="connsiteX1" fmla="*/ 0 w 1387187"/>
                <a:gd name="connsiteY1" fmla="*/ 1355660 h 1356094"/>
                <a:gd name="connsiteX2" fmla="*/ 19916 w 1387187"/>
                <a:gd name="connsiteY2" fmla="*/ 1205425 h 1356094"/>
                <a:gd name="connsiteX3" fmla="*/ 123825 w 1387187"/>
                <a:gd name="connsiteY3" fmla="*/ 841743 h 1356094"/>
                <a:gd name="connsiteX4" fmla="*/ 342034 w 1387187"/>
                <a:gd name="connsiteY4" fmla="*/ 633925 h 1356094"/>
                <a:gd name="connsiteX5" fmla="*/ 489022 w 1387187"/>
                <a:gd name="connsiteY5" fmla="*/ 572445 h 1356094"/>
                <a:gd name="connsiteX6" fmla="*/ 434903 w 1387187"/>
                <a:gd name="connsiteY6" fmla="*/ 459877 h 1356094"/>
                <a:gd name="connsiteX7" fmla="*/ 439665 w 1387187"/>
                <a:gd name="connsiteY7" fmla="*/ 232575 h 1356094"/>
                <a:gd name="connsiteX8" fmla="*/ 548555 w 1387187"/>
                <a:gd name="connsiteY8" fmla="*/ 39912 h 1356094"/>
                <a:gd name="connsiteX9" fmla="*/ 808111 w 1387187"/>
                <a:gd name="connsiteY9" fmla="*/ 19346 h 1356094"/>
                <a:gd name="connsiteX10" fmla="*/ 923925 w 1387187"/>
                <a:gd name="connsiteY10" fmla="*/ 163087 h 1356094"/>
                <a:gd name="connsiteX11" fmla="*/ 956180 w 1387187"/>
                <a:gd name="connsiteY11" fmla="*/ 460743 h 1356094"/>
                <a:gd name="connsiteX12" fmla="*/ 886906 w 1387187"/>
                <a:gd name="connsiteY12" fmla="*/ 577857 h 1356094"/>
                <a:gd name="connsiteX13" fmla="*/ 1067665 w 1387187"/>
                <a:gd name="connsiteY13" fmla="*/ 629812 h 1356094"/>
                <a:gd name="connsiteX14" fmla="*/ 1265093 w 1387187"/>
                <a:gd name="connsiteY14" fmla="*/ 841526 h 1356094"/>
                <a:gd name="connsiteX15" fmla="*/ 1366622 w 1387187"/>
                <a:gd name="connsiteY15" fmla="*/ 1210620 h 1356094"/>
                <a:gd name="connsiteX16" fmla="*/ 1387187 w 1387187"/>
                <a:gd name="connsiteY16" fmla="*/ 1356094 h 1356094"/>
                <a:gd name="connsiteX0" fmla="*/ 1387187 w 1387187"/>
                <a:gd name="connsiteY0" fmla="*/ 1356094 h 1356094"/>
                <a:gd name="connsiteX1" fmla="*/ 0 w 1387187"/>
                <a:gd name="connsiteY1" fmla="*/ 1355660 h 1356094"/>
                <a:gd name="connsiteX2" fmla="*/ 19916 w 1387187"/>
                <a:gd name="connsiteY2" fmla="*/ 1205425 h 1356094"/>
                <a:gd name="connsiteX3" fmla="*/ 123825 w 1387187"/>
                <a:gd name="connsiteY3" fmla="*/ 841743 h 1356094"/>
                <a:gd name="connsiteX4" fmla="*/ 342034 w 1387187"/>
                <a:gd name="connsiteY4" fmla="*/ 633925 h 1356094"/>
                <a:gd name="connsiteX5" fmla="*/ 489022 w 1387187"/>
                <a:gd name="connsiteY5" fmla="*/ 572445 h 1356094"/>
                <a:gd name="connsiteX6" fmla="*/ 434903 w 1387187"/>
                <a:gd name="connsiteY6" fmla="*/ 459877 h 1356094"/>
                <a:gd name="connsiteX7" fmla="*/ 439665 w 1387187"/>
                <a:gd name="connsiteY7" fmla="*/ 232575 h 1356094"/>
                <a:gd name="connsiteX8" fmla="*/ 548555 w 1387187"/>
                <a:gd name="connsiteY8" fmla="*/ 39912 h 1356094"/>
                <a:gd name="connsiteX9" fmla="*/ 808111 w 1387187"/>
                <a:gd name="connsiteY9" fmla="*/ 19346 h 1356094"/>
                <a:gd name="connsiteX10" fmla="*/ 923925 w 1387187"/>
                <a:gd name="connsiteY10" fmla="*/ 163087 h 1356094"/>
                <a:gd name="connsiteX11" fmla="*/ 920461 w 1387187"/>
                <a:gd name="connsiteY11" fmla="*/ 455980 h 1356094"/>
                <a:gd name="connsiteX12" fmla="*/ 886906 w 1387187"/>
                <a:gd name="connsiteY12" fmla="*/ 577857 h 1356094"/>
                <a:gd name="connsiteX13" fmla="*/ 1067665 w 1387187"/>
                <a:gd name="connsiteY13" fmla="*/ 629812 h 1356094"/>
                <a:gd name="connsiteX14" fmla="*/ 1265093 w 1387187"/>
                <a:gd name="connsiteY14" fmla="*/ 841526 h 1356094"/>
                <a:gd name="connsiteX15" fmla="*/ 1366622 w 1387187"/>
                <a:gd name="connsiteY15" fmla="*/ 1210620 h 1356094"/>
                <a:gd name="connsiteX16" fmla="*/ 1387187 w 1387187"/>
                <a:gd name="connsiteY16" fmla="*/ 1356094 h 1356094"/>
                <a:gd name="connsiteX0" fmla="*/ 1387187 w 1387187"/>
                <a:gd name="connsiteY0" fmla="*/ 1356094 h 1356094"/>
                <a:gd name="connsiteX1" fmla="*/ 0 w 1387187"/>
                <a:gd name="connsiteY1" fmla="*/ 1355660 h 1356094"/>
                <a:gd name="connsiteX2" fmla="*/ 19916 w 1387187"/>
                <a:gd name="connsiteY2" fmla="*/ 1205425 h 1356094"/>
                <a:gd name="connsiteX3" fmla="*/ 123825 w 1387187"/>
                <a:gd name="connsiteY3" fmla="*/ 841743 h 1356094"/>
                <a:gd name="connsiteX4" fmla="*/ 342034 w 1387187"/>
                <a:gd name="connsiteY4" fmla="*/ 633925 h 1356094"/>
                <a:gd name="connsiteX5" fmla="*/ 489022 w 1387187"/>
                <a:gd name="connsiteY5" fmla="*/ 572445 h 1356094"/>
                <a:gd name="connsiteX6" fmla="*/ 434903 w 1387187"/>
                <a:gd name="connsiteY6" fmla="*/ 459877 h 1356094"/>
                <a:gd name="connsiteX7" fmla="*/ 439665 w 1387187"/>
                <a:gd name="connsiteY7" fmla="*/ 232575 h 1356094"/>
                <a:gd name="connsiteX8" fmla="*/ 548555 w 1387187"/>
                <a:gd name="connsiteY8" fmla="*/ 39912 h 1356094"/>
                <a:gd name="connsiteX9" fmla="*/ 808111 w 1387187"/>
                <a:gd name="connsiteY9" fmla="*/ 19346 h 1356094"/>
                <a:gd name="connsiteX10" fmla="*/ 923925 w 1387187"/>
                <a:gd name="connsiteY10" fmla="*/ 163087 h 1356094"/>
                <a:gd name="connsiteX11" fmla="*/ 920461 w 1387187"/>
                <a:gd name="connsiteY11" fmla="*/ 455980 h 1356094"/>
                <a:gd name="connsiteX12" fmla="*/ 858331 w 1387187"/>
                <a:gd name="connsiteY12" fmla="*/ 575475 h 1356094"/>
                <a:gd name="connsiteX13" fmla="*/ 1067665 w 1387187"/>
                <a:gd name="connsiteY13" fmla="*/ 629812 h 1356094"/>
                <a:gd name="connsiteX14" fmla="*/ 1265093 w 1387187"/>
                <a:gd name="connsiteY14" fmla="*/ 841526 h 1356094"/>
                <a:gd name="connsiteX15" fmla="*/ 1366622 w 1387187"/>
                <a:gd name="connsiteY15" fmla="*/ 1210620 h 1356094"/>
                <a:gd name="connsiteX16" fmla="*/ 1387187 w 1387187"/>
                <a:gd name="connsiteY16" fmla="*/ 1356094 h 1356094"/>
                <a:gd name="connsiteX0" fmla="*/ 1387187 w 1387187"/>
                <a:gd name="connsiteY0" fmla="*/ 1356094 h 1356094"/>
                <a:gd name="connsiteX1" fmla="*/ 0 w 1387187"/>
                <a:gd name="connsiteY1" fmla="*/ 1355660 h 1356094"/>
                <a:gd name="connsiteX2" fmla="*/ 19916 w 1387187"/>
                <a:gd name="connsiteY2" fmla="*/ 1205425 h 1356094"/>
                <a:gd name="connsiteX3" fmla="*/ 123825 w 1387187"/>
                <a:gd name="connsiteY3" fmla="*/ 841743 h 1356094"/>
                <a:gd name="connsiteX4" fmla="*/ 342034 w 1387187"/>
                <a:gd name="connsiteY4" fmla="*/ 633925 h 1356094"/>
                <a:gd name="connsiteX5" fmla="*/ 489022 w 1387187"/>
                <a:gd name="connsiteY5" fmla="*/ 572445 h 1356094"/>
                <a:gd name="connsiteX6" fmla="*/ 434903 w 1387187"/>
                <a:gd name="connsiteY6" fmla="*/ 459877 h 1356094"/>
                <a:gd name="connsiteX7" fmla="*/ 439665 w 1387187"/>
                <a:gd name="connsiteY7" fmla="*/ 232575 h 1356094"/>
                <a:gd name="connsiteX8" fmla="*/ 548555 w 1387187"/>
                <a:gd name="connsiteY8" fmla="*/ 39912 h 1356094"/>
                <a:gd name="connsiteX9" fmla="*/ 808111 w 1387187"/>
                <a:gd name="connsiteY9" fmla="*/ 19346 h 1356094"/>
                <a:gd name="connsiteX10" fmla="*/ 923925 w 1387187"/>
                <a:gd name="connsiteY10" fmla="*/ 163087 h 1356094"/>
                <a:gd name="connsiteX11" fmla="*/ 920461 w 1387187"/>
                <a:gd name="connsiteY11" fmla="*/ 455980 h 1356094"/>
                <a:gd name="connsiteX12" fmla="*/ 858331 w 1387187"/>
                <a:gd name="connsiteY12" fmla="*/ 575475 h 1356094"/>
                <a:gd name="connsiteX13" fmla="*/ 1067665 w 1387187"/>
                <a:gd name="connsiteY13" fmla="*/ 629812 h 1356094"/>
                <a:gd name="connsiteX14" fmla="*/ 1265093 w 1387187"/>
                <a:gd name="connsiteY14" fmla="*/ 841526 h 1356094"/>
                <a:gd name="connsiteX15" fmla="*/ 1366622 w 1387187"/>
                <a:gd name="connsiteY15" fmla="*/ 1210620 h 1356094"/>
                <a:gd name="connsiteX16" fmla="*/ 1387187 w 1387187"/>
                <a:gd name="connsiteY16" fmla="*/ 1356094 h 1356094"/>
                <a:gd name="connsiteX0" fmla="*/ 1387187 w 1387187"/>
                <a:gd name="connsiteY0" fmla="*/ 1356094 h 1356094"/>
                <a:gd name="connsiteX1" fmla="*/ 0 w 1387187"/>
                <a:gd name="connsiteY1" fmla="*/ 1355660 h 1356094"/>
                <a:gd name="connsiteX2" fmla="*/ 19916 w 1387187"/>
                <a:gd name="connsiteY2" fmla="*/ 1205425 h 1356094"/>
                <a:gd name="connsiteX3" fmla="*/ 123825 w 1387187"/>
                <a:gd name="connsiteY3" fmla="*/ 841743 h 1356094"/>
                <a:gd name="connsiteX4" fmla="*/ 342034 w 1387187"/>
                <a:gd name="connsiteY4" fmla="*/ 633925 h 1356094"/>
                <a:gd name="connsiteX5" fmla="*/ 489022 w 1387187"/>
                <a:gd name="connsiteY5" fmla="*/ 572445 h 1356094"/>
                <a:gd name="connsiteX6" fmla="*/ 434903 w 1387187"/>
                <a:gd name="connsiteY6" fmla="*/ 459877 h 1356094"/>
                <a:gd name="connsiteX7" fmla="*/ 439665 w 1387187"/>
                <a:gd name="connsiteY7" fmla="*/ 232575 h 1356094"/>
                <a:gd name="connsiteX8" fmla="*/ 548555 w 1387187"/>
                <a:gd name="connsiteY8" fmla="*/ 39912 h 1356094"/>
                <a:gd name="connsiteX9" fmla="*/ 808111 w 1387187"/>
                <a:gd name="connsiteY9" fmla="*/ 19346 h 1356094"/>
                <a:gd name="connsiteX10" fmla="*/ 923925 w 1387187"/>
                <a:gd name="connsiteY10" fmla="*/ 163087 h 1356094"/>
                <a:gd name="connsiteX11" fmla="*/ 920461 w 1387187"/>
                <a:gd name="connsiteY11" fmla="*/ 455980 h 1356094"/>
                <a:gd name="connsiteX12" fmla="*/ 858331 w 1387187"/>
                <a:gd name="connsiteY12" fmla="*/ 575475 h 1356094"/>
                <a:gd name="connsiteX13" fmla="*/ 1067665 w 1387187"/>
                <a:gd name="connsiteY13" fmla="*/ 629812 h 1356094"/>
                <a:gd name="connsiteX14" fmla="*/ 1265093 w 1387187"/>
                <a:gd name="connsiteY14" fmla="*/ 841526 h 1356094"/>
                <a:gd name="connsiteX15" fmla="*/ 1366622 w 1387187"/>
                <a:gd name="connsiteY15" fmla="*/ 1210620 h 1356094"/>
                <a:gd name="connsiteX16" fmla="*/ 1387187 w 1387187"/>
                <a:gd name="connsiteY16" fmla="*/ 1356094 h 1356094"/>
                <a:gd name="connsiteX0" fmla="*/ 1387187 w 1387187"/>
                <a:gd name="connsiteY0" fmla="*/ 1356094 h 1356094"/>
                <a:gd name="connsiteX1" fmla="*/ 0 w 1387187"/>
                <a:gd name="connsiteY1" fmla="*/ 1355660 h 1356094"/>
                <a:gd name="connsiteX2" fmla="*/ 19916 w 1387187"/>
                <a:gd name="connsiteY2" fmla="*/ 1205425 h 1356094"/>
                <a:gd name="connsiteX3" fmla="*/ 123825 w 1387187"/>
                <a:gd name="connsiteY3" fmla="*/ 841743 h 1356094"/>
                <a:gd name="connsiteX4" fmla="*/ 342034 w 1387187"/>
                <a:gd name="connsiteY4" fmla="*/ 633925 h 1356094"/>
                <a:gd name="connsiteX5" fmla="*/ 489022 w 1387187"/>
                <a:gd name="connsiteY5" fmla="*/ 572445 h 1356094"/>
                <a:gd name="connsiteX6" fmla="*/ 434903 w 1387187"/>
                <a:gd name="connsiteY6" fmla="*/ 459877 h 1356094"/>
                <a:gd name="connsiteX7" fmla="*/ 439665 w 1387187"/>
                <a:gd name="connsiteY7" fmla="*/ 232575 h 1356094"/>
                <a:gd name="connsiteX8" fmla="*/ 548555 w 1387187"/>
                <a:gd name="connsiteY8" fmla="*/ 39912 h 1356094"/>
                <a:gd name="connsiteX9" fmla="*/ 808111 w 1387187"/>
                <a:gd name="connsiteY9" fmla="*/ 19346 h 1356094"/>
                <a:gd name="connsiteX10" fmla="*/ 923925 w 1387187"/>
                <a:gd name="connsiteY10" fmla="*/ 163087 h 1356094"/>
                <a:gd name="connsiteX11" fmla="*/ 920461 w 1387187"/>
                <a:gd name="connsiteY11" fmla="*/ 455980 h 1356094"/>
                <a:gd name="connsiteX12" fmla="*/ 858331 w 1387187"/>
                <a:gd name="connsiteY12" fmla="*/ 575475 h 1356094"/>
                <a:gd name="connsiteX13" fmla="*/ 1067665 w 1387187"/>
                <a:gd name="connsiteY13" fmla="*/ 629812 h 1356094"/>
                <a:gd name="connsiteX14" fmla="*/ 1265093 w 1387187"/>
                <a:gd name="connsiteY14" fmla="*/ 841526 h 1356094"/>
                <a:gd name="connsiteX15" fmla="*/ 1366622 w 1387187"/>
                <a:gd name="connsiteY15" fmla="*/ 1210620 h 1356094"/>
                <a:gd name="connsiteX16" fmla="*/ 1387187 w 1387187"/>
                <a:gd name="connsiteY16" fmla="*/ 1356094 h 1356094"/>
                <a:gd name="connsiteX0" fmla="*/ 1387187 w 1387187"/>
                <a:gd name="connsiteY0" fmla="*/ 1356094 h 1356094"/>
                <a:gd name="connsiteX1" fmla="*/ 0 w 1387187"/>
                <a:gd name="connsiteY1" fmla="*/ 1355660 h 1356094"/>
                <a:gd name="connsiteX2" fmla="*/ 19916 w 1387187"/>
                <a:gd name="connsiteY2" fmla="*/ 1205425 h 1356094"/>
                <a:gd name="connsiteX3" fmla="*/ 123825 w 1387187"/>
                <a:gd name="connsiteY3" fmla="*/ 841743 h 1356094"/>
                <a:gd name="connsiteX4" fmla="*/ 342034 w 1387187"/>
                <a:gd name="connsiteY4" fmla="*/ 633925 h 1356094"/>
                <a:gd name="connsiteX5" fmla="*/ 501722 w 1387187"/>
                <a:gd name="connsiteY5" fmla="*/ 572445 h 1356094"/>
                <a:gd name="connsiteX6" fmla="*/ 434903 w 1387187"/>
                <a:gd name="connsiteY6" fmla="*/ 459877 h 1356094"/>
                <a:gd name="connsiteX7" fmla="*/ 439665 w 1387187"/>
                <a:gd name="connsiteY7" fmla="*/ 232575 h 1356094"/>
                <a:gd name="connsiteX8" fmla="*/ 548555 w 1387187"/>
                <a:gd name="connsiteY8" fmla="*/ 39912 h 1356094"/>
                <a:gd name="connsiteX9" fmla="*/ 808111 w 1387187"/>
                <a:gd name="connsiteY9" fmla="*/ 19346 h 1356094"/>
                <a:gd name="connsiteX10" fmla="*/ 923925 w 1387187"/>
                <a:gd name="connsiteY10" fmla="*/ 163087 h 1356094"/>
                <a:gd name="connsiteX11" fmla="*/ 920461 w 1387187"/>
                <a:gd name="connsiteY11" fmla="*/ 455980 h 1356094"/>
                <a:gd name="connsiteX12" fmla="*/ 858331 w 1387187"/>
                <a:gd name="connsiteY12" fmla="*/ 575475 h 1356094"/>
                <a:gd name="connsiteX13" fmla="*/ 1067665 w 1387187"/>
                <a:gd name="connsiteY13" fmla="*/ 629812 h 1356094"/>
                <a:gd name="connsiteX14" fmla="*/ 1265093 w 1387187"/>
                <a:gd name="connsiteY14" fmla="*/ 841526 h 1356094"/>
                <a:gd name="connsiteX15" fmla="*/ 1366622 w 1387187"/>
                <a:gd name="connsiteY15" fmla="*/ 1210620 h 1356094"/>
                <a:gd name="connsiteX16" fmla="*/ 1387187 w 1387187"/>
                <a:gd name="connsiteY16" fmla="*/ 1356094 h 1356094"/>
                <a:gd name="connsiteX0" fmla="*/ 1387187 w 1387187"/>
                <a:gd name="connsiteY0" fmla="*/ 1361320 h 1361320"/>
                <a:gd name="connsiteX1" fmla="*/ 0 w 1387187"/>
                <a:gd name="connsiteY1" fmla="*/ 1360886 h 1361320"/>
                <a:gd name="connsiteX2" fmla="*/ 19916 w 1387187"/>
                <a:gd name="connsiteY2" fmla="*/ 1210651 h 1361320"/>
                <a:gd name="connsiteX3" fmla="*/ 123825 w 1387187"/>
                <a:gd name="connsiteY3" fmla="*/ 846969 h 1361320"/>
                <a:gd name="connsiteX4" fmla="*/ 342034 w 1387187"/>
                <a:gd name="connsiteY4" fmla="*/ 639151 h 1361320"/>
                <a:gd name="connsiteX5" fmla="*/ 501722 w 1387187"/>
                <a:gd name="connsiteY5" fmla="*/ 577671 h 1361320"/>
                <a:gd name="connsiteX6" fmla="*/ 434903 w 1387187"/>
                <a:gd name="connsiteY6" fmla="*/ 465103 h 1361320"/>
                <a:gd name="connsiteX7" fmla="*/ 439665 w 1387187"/>
                <a:gd name="connsiteY7" fmla="*/ 237801 h 1361320"/>
                <a:gd name="connsiteX8" fmla="*/ 548555 w 1387187"/>
                <a:gd name="connsiteY8" fmla="*/ 45138 h 1361320"/>
                <a:gd name="connsiteX9" fmla="*/ 808111 w 1387187"/>
                <a:gd name="connsiteY9" fmla="*/ 24572 h 1361320"/>
                <a:gd name="connsiteX10" fmla="*/ 920750 w 1387187"/>
                <a:gd name="connsiteY10" fmla="*/ 247688 h 1361320"/>
                <a:gd name="connsiteX11" fmla="*/ 920461 w 1387187"/>
                <a:gd name="connsiteY11" fmla="*/ 461206 h 1361320"/>
                <a:gd name="connsiteX12" fmla="*/ 858331 w 1387187"/>
                <a:gd name="connsiteY12" fmla="*/ 580701 h 1361320"/>
                <a:gd name="connsiteX13" fmla="*/ 1067665 w 1387187"/>
                <a:gd name="connsiteY13" fmla="*/ 635038 h 1361320"/>
                <a:gd name="connsiteX14" fmla="*/ 1265093 w 1387187"/>
                <a:gd name="connsiteY14" fmla="*/ 846752 h 1361320"/>
                <a:gd name="connsiteX15" fmla="*/ 1366622 w 1387187"/>
                <a:gd name="connsiteY15" fmla="*/ 1215846 h 1361320"/>
                <a:gd name="connsiteX16" fmla="*/ 1387187 w 1387187"/>
                <a:gd name="connsiteY16" fmla="*/ 1361320 h 1361320"/>
                <a:gd name="connsiteX0" fmla="*/ 1387187 w 1387187"/>
                <a:gd name="connsiteY0" fmla="*/ 1356287 h 1356287"/>
                <a:gd name="connsiteX1" fmla="*/ 0 w 1387187"/>
                <a:gd name="connsiteY1" fmla="*/ 1355853 h 1356287"/>
                <a:gd name="connsiteX2" fmla="*/ 19916 w 1387187"/>
                <a:gd name="connsiteY2" fmla="*/ 1205618 h 1356287"/>
                <a:gd name="connsiteX3" fmla="*/ 123825 w 1387187"/>
                <a:gd name="connsiteY3" fmla="*/ 841936 h 1356287"/>
                <a:gd name="connsiteX4" fmla="*/ 342034 w 1387187"/>
                <a:gd name="connsiteY4" fmla="*/ 634118 h 1356287"/>
                <a:gd name="connsiteX5" fmla="*/ 501722 w 1387187"/>
                <a:gd name="connsiteY5" fmla="*/ 572638 h 1356287"/>
                <a:gd name="connsiteX6" fmla="*/ 434903 w 1387187"/>
                <a:gd name="connsiteY6" fmla="*/ 460070 h 1356287"/>
                <a:gd name="connsiteX7" fmla="*/ 439665 w 1387187"/>
                <a:gd name="connsiteY7" fmla="*/ 232768 h 1356287"/>
                <a:gd name="connsiteX8" fmla="*/ 548555 w 1387187"/>
                <a:gd name="connsiteY8" fmla="*/ 40105 h 1356287"/>
                <a:gd name="connsiteX9" fmla="*/ 808111 w 1387187"/>
                <a:gd name="connsiteY9" fmla="*/ 29064 h 1356287"/>
                <a:gd name="connsiteX10" fmla="*/ 920750 w 1387187"/>
                <a:gd name="connsiteY10" fmla="*/ 242655 h 1356287"/>
                <a:gd name="connsiteX11" fmla="*/ 920461 w 1387187"/>
                <a:gd name="connsiteY11" fmla="*/ 456173 h 1356287"/>
                <a:gd name="connsiteX12" fmla="*/ 858331 w 1387187"/>
                <a:gd name="connsiteY12" fmla="*/ 575668 h 1356287"/>
                <a:gd name="connsiteX13" fmla="*/ 1067665 w 1387187"/>
                <a:gd name="connsiteY13" fmla="*/ 630005 h 1356287"/>
                <a:gd name="connsiteX14" fmla="*/ 1265093 w 1387187"/>
                <a:gd name="connsiteY14" fmla="*/ 841719 h 1356287"/>
                <a:gd name="connsiteX15" fmla="*/ 1366622 w 1387187"/>
                <a:gd name="connsiteY15" fmla="*/ 1210813 h 1356287"/>
                <a:gd name="connsiteX16" fmla="*/ 1387187 w 1387187"/>
                <a:gd name="connsiteY16" fmla="*/ 1356287 h 135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87187" h="1356287">
                  <a:moveTo>
                    <a:pt x="1387187" y="1356287"/>
                  </a:moveTo>
                  <a:lnTo>
                    <a:pt x="0" y="1355853"/>
                  </a:lnTo>
                  <a:cubicBezTo>
                    <a:pt x="8911" y="1271355"/>
                    <a:pt x="16452" y="1216009"/>
                    <a:pt x="19916" y="1205618"/>
                  </a:cubicBezTo>
                  <a:cubicBezTo>
                    <a:pt x="40553" y="1119965"/>
                    <a:pt x="70139" y="937186"/>
                    <a:pt x="123825" y="841936"/>
                  </a:cubicBezTo>
                  <a:cubicBezTo>
                    <a:pt x="177511" y="746686"/>
                    <a:pt x="279051" y="679001"/>
                    <a:pt x="342034" y="634118"/>
                  </a:cubicBezTo>
                  <a:cubicBezTo>
                    <a:pt x="405017" y="589235"/>
                    <a:pt x="466003" y="589740"/>
                    <a:pt x="501722" y="572638"/>
                  </a:cubicBezTo>
                  <a:cubicBezTo>
                    <a:pt x="480290" y="546012"/>
                    <a:pt x="452427" y="515023"/>
                    <a:pt x="434903" y="460070"/>
                  </a:cubicBezTo>
                  <a:cubicBezTo>
                    <a:pt x="420395" y="329497"/>
                    <a:pt x="420723" y="302762"/>
                    <a:pt x="439665" y="232768"/>
                  </a:cubicBezTo>
                  <a:cubicBezTo>
                    <a:pt x="458607" y="162774"/>
                    <a:pt x="487941" y="90328"/>
                    <a:pt x="548555" y="40105"/>
                  </a:cubicBezTo>
                  <a:cubicBezTo>
                    <a:pt x="605705" y="-18343"/>
                    <a:pt x="746078" y="-4694"/>
                    <a:pt x="808111" y="29064"/>
                  </a:cubicBezTo>
                  <a:cubicBezTo>
                    <a:pt x="870144" y="62822"/>
                    <a:pt x="902422" y="151626"/>
                    <a:pt x="920750" y="242655"/>
                  </a:cubicBezTo>
                  <a:cubicBezTo>
                    <a:pt x="939078" y="333684"/>
                    <a:pt x="930864" y="400671"/>
                    <a:pt x="920461" y="456173"/>
                  </a:cubicBezTo>
                  <a:cubicBezTo>
                    <a:pt x="910058" y="511675"/>
                    <a:pt x="867879" y="550633"/>
                    <a:pt x="858331" y="575668"/>
                  </a:cubicBezTo>
                  <a:cubicBezTo>
                    <a:pt x="866990" y="594718"/>
                    <a:pt x="989950" y="590822"/>
                    <a:pt x="1067665" y="630005"/>
                  </a:cubicBezTo>
                  <a:cubicBezTo>
                    <a:pt x="1136721" y="662260"/>
                    <a:pt x="1215267" y="744918"/>
                    <a:pt x="1265093" y="841719"/>
                  </a:cubicBezTo>
                  <a:cubicBezTo>
                    <a:pt x="1314919" y="938520"/>
                    <a:pt x="1346273" y="1125052"/>
                    <a:pt x="1366622" y="1210813"/>
                  </a:cubicBezTo>
                  <a:cubicBezTo>
                    <a:pt x="1386971" y="1296574"/>
                    <a:pt x="1376893" y="1279400"/>
                    <a:pt x="1387187" y="1356287"/>
                  </a:cubicBezTo>
                  <a:close/>
                </a:path>
              </a:pathLst>
            </a:custGeom>
            <a:solidFill>
              <a:srgbClr val="FFFFFF">
                <a:lumMod val="75000"/>
              </a:srgbClr>
            </a:solidFill>
            <a:ln w="9525">
              <a:noFill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109" name="Content">
            <a:extLst>
              <a:ext uri="{FF2B5EF4-FFF2-40B4-BE49-F238E27FC236}">
                <a16:creationId xmlns:a16="http://schemas.microsoft.com/office/drawing/2014/main" id="{2F41E63B-2D72-4BAD-AFA2-5BF25E4D4E24}"/>
              </a:ext>
            </a:extLst>
          </p:cNvPr>
          <p:cNvSpPr/>
          <p:nvPr>
            <p:custDataLst>
              <p:custData r:id="rId12"/>
            </p:custDataLst>
          </p:nvPr>
        </p:nvSpPr>
        <p:spPr>
          <a:xfrm>
            <a:off x="1077250" y="1385111"/>
            <a:ext cx="1897762" cy="41549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ko-KR" altLang="en-US" sz="1200" dirty="0">
                <a:latin typeface="Segoe UI" pitchFamily="34" charset="0"/>
                <a:cs typeface="Segoe UI" pitchFamily="34" charset="0"/>
              </a:rPr>
              <a:t>전화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10" name="Content">
            <a:extLst>
              <a:ext uri="{FF2B5EF4-FFF2-40B4-BE49-F238E27FC236}">
                <a16:creationId xmlns:a16="http://schemas.microsoft.com/office/drawing/2014/main" id="{1E963BB2-19DA-4D42-AE1E-7A7119DC8B01}"/>
              </a:ext>
            </a:extLst>
          </p:cNvPr>
          <p:cNvSpPr/>
          <p:nvPr>
            <p:custDataLst>
              <p:custData r:id="rId13"/>
            </p:custDataLst>
          </p:nvPr>
        </p:nvSpPr>
        <p:spPr>
          <a:xfrm>
            <a:off x="1090144" y="1874403"/>
            <a:ext cx="1884868" cy="41549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ko-KR" alt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메시지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11" name="Content">
            <a:extLst>
              <a:ext uri="{FF2B5EF4-FFF2-40B4-BE49-F238E27FC236}">
                <a16:creationId xmlns:a16="http://schemas.microsoft.com/office/drawing/2014/main" id="{26FC53AE-6981-4D7F-AA1D-3396A302564E}"/>
              </a:ext>
            </a:extLst>
          </p:cNvPr>
          <p:cNvSpPr/>
          <p:nvPr>
            <p:custDataLst>
              <p:custData r:id="rId14"/>
            </p:custDataLst>
          </p:nvPr>
        </p:nvSpPr>
        <p:spPr>
          <a:xfrm>
            <a:off x="1112197" y="2363696"/>
            <a:ext cx="1862815" cy="41549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ko-KR" altLang="en-US" sz="1200" dirty="0">
                <a:latin typeface="Segoe UI" pitchFamily="34" charset="0"/>
                <a:cs typeface="Segoe UI" pitchFamily="34" charset="0"/>
              </a:rPr>
              <a:t>카메라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12" name="Content">
            <a:extLst>
              <a:ext uri="{FF2B5EF4-FFF2-40B4-BE49-F238E27FC236}">
                <a16:creationId xmlns:a16="http://schemas.microsoft.com/office/drawing/2014/main" id="{AB61FC44-ECB9-411F-B0DA-B6359943F35A}"/>
              </a:ext>
            </a:extLst>
          </p:cNvPr>
          <p:cNvSpPr/>
          <p:nvPr>
            <p:custDataLst>
              <p:custData r:id="rId15"/>
            </p:custDataLst>
          </p:nvPr>
        </p:nvSpPr>
        <p:spPr>
          <a:xfrm>
            <a:off x="1108257" y="2852989"/>
            <a:ext cx="1862815" cy="41549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ko-KR" alt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알람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13" name="Content">
            <a:extLst>
              <a:ext uri="{FF2B5EF4-FFF2-40B4-BE49-F238E27FC236}">
                <a16:creationId xmlns:a16="http://schemas.microsoft.com/office/drawing/2014/main" id="{D4927CDA-45EB-4886-96FE-8D5451346453}"/>
              </a:ext>
            </a:extLst>
          </p:cNvPr>
          <p:cNvSpPr/>
          <p:nvPr>
            <p:custDataLst>
              <p:custData r:id="rId16"/>
            </p:custDataLst>
          </p:nvPr>
        </p:nvSpPr>
        <p:spPr>
          <a:xfrm>
            <a:off x="1102134" y="3334828"/>
            <a:ext cx="1862815" cy="41549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ko-KR" altLang="en-US" sz="1200" dirty="0">
                <a:latin typeface="Segoe UI" pitchFamily="34" charset="0"/>
                <a:cs typeface="Segoe UI" pitchFamily="34" charset="0"/>
              </a:rPr>
              <a:t>소리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54" name="Content">
            <a:extLst>
              <a:ext uri="{FF2B5EF4-FFF2-40B4-BE49-F238E27FC236}">
                <a16:creationId xmlns:a16="http://schemas.microsoft.com/office/drawing/2014/main" id="{19A9CA76-1D05-4760-BA65-CE29B9A3306B}"/>
              </a:ext>
            </a:extLst>
          </p:cNvPr>
          <p:cNvSpPr/>
          <p:nvPr>
            <p:custDataLst>
              <p:custData r:id="rId17"/>
            </p:custDataLst>
          </p:nvPr>
        </p:nvSpPr>
        <p:spPr>
          <a:xfrm>
            <a:off x="1102134" y="3814792"/>
            <a:ext cx="1862815" cy="41549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ko-KR" altLang="en-US" sz="1200" dirty="0">
                <a:latin typeface="Segoe UI" pitchFamily="34" charset="0"/>
                <a:cs typeface="Segoe UI" pitchFamily="34" charset="0"/>
              </a:rPr>
              <a:t>손전등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55" name="Content">
            <a:extLst>
              <a:ext uri="{FF2B5EF4-FFF2-40B4-BE49-F238E27FC236}">
                <a16:creationId xmlns:a16="http://schemas.microsoft.com/office/drawing/2014/main" id="{F32A1777-3204-4683-B701-F76019C30D26}"/>
              </a:ext>
            </a:extLst>
          </p:cNvPr>
          <p:cNvSpPr/>
          <p:nvPr>
            <p:custDataLst>
              <p:custData r:id="rId18"/>
            </p:custDataLst>
          </p:nvPr>
        </p:nvSpPr>
        <p:spPr>
          <a:xfrm>
            <a:off x="1095701" y="4311827"/>
            <a:ext cx="1862815" cy="41549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ko-KR" alt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연락처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239" name="Picture 2" descr="C:\Users\t-dantay\Documents\First24\question1.png">
            <a:extLst>
              <a:ext uri="{FF2B5EF4-FFF2-40B4-BE49-F238E27FC236}">
                <a16:creationId xmlns:a16="http://schemas.microsoft.com/office/drawing/2014/main" id="{E35667DB-66D0-4CED-ABE6-5D57A8A6D265}"/>
              </a:ext>
            </a:extLst>
          </p:cNvPr>
          <p:cNvPicPr>
            <a:picLocks noChangeAspect="1" noChangeArrowheads="1"/>
          </p:cNvPicPr>
          <p:nvPr>
            <p:custDataLst>
              <p:custData r:id="rId19"/>
            </p:custDataLst>
          </p:nvPr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155" y="4887858"/>
            <a:ext cx="328011" cy="328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0" name="Picture 1">
            <a:extLst>
              <a:ext uri="{FF2B5EF4-FFF2-40B4-BE49-F238E27FC236}">
                <a16:creationId xmlns:a16="http://schemas.microsoft.com/office/drawing/2014/main" id="{DBA0FBD7-3402-4E58-823F-693E59513E66}"/>
              </a:ext>
            </a:extLst>
          </p:cNvPr>
          <p:cNvPicPr preferRelativeResize="0">
            <a:picLocks/>
          </p:cNvPicPr>
          <p:nvPr>
            <p:custDataLst>
              <p:custData r:id="rId20"/>
            </p:custDataLst>
          </p:nvPr>
        </p:nvPicPr>
        <p:blipFill rotWithShape="1"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82" t="17573" r="20424" b="30401"/>
          <a:stretch/>
        </p:blipFill>
        <p:spPr>
          <a:xfrm>
            <a:off x="1061503" y="4916278"/>
            <a:ext cx="276703" cy="29959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52CC936-4B6D-41D5-9433-A4753B12FAE8}"/>
              </a:ext>
            </a:extLst>
          </p:cNvPr>
          <p:cNvSpPr txBox="1"/>
          <p:nvPr/>
        </p:nvSpPr>
        <p:spPr>
          <a:xfrm>
            <a:off x="420126" y="5192166"/>
            <a:ext cx="67120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/>
              <a:t> 도우미</a:t>
            </a:r>
          </a:p>
        </p:txBody>
      </p:sp>
      <p:sp>
        <p:nvSpPr>
          <p:cNvPr id="320" name="TextBox 319">
            <a:extLst>
              <a:ext uri="{FF2B5EF4-FFF2-40B4-BE49-F238E27FC236}">
                <a16:creationId xmlns:a16="http://schemas.microsoft.com/office/drawing/2014/main" id="{045BD733-58A9-403B-A541-EC652088C496}"/>
              </a:ext>
            </a:extLst>
          </p:cNvPr>
          <p:cNvSpPr txBox="1"/>
          <p:nvPr/>
        </p:nvSpPr>
        <p:spPr>
          <a:xfrm>
            <a:off x="952090" y="5198682"/>
            <a:ext cx="4800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/>
              <a:t>설정</a:t>
            </a:r>
          </a:p>
        </p:txBody>
      </p:sp>
      <p:pic>
        <p:nvPicPr>
          <p:cNvPr id="156" name="Picture 2" descr="C:\Users\t-dantay\Documents\Placeholders\Microphone.png">
            <a:extLst>
              <a:ext uri="{FF2B5EF4-FFF2-40B4-BE49-F238E27FC236}">
                <a16:creationId xmlns:a16="http://schemas.microsoft.com/office/drawing/2014/main" id="{696EA331-1648-49E1-98CA-DB06339D7DC3}"/>
              </a:ext>
            </a:extLst>
          </p:cNvPr>
          <p:cNvPicPr>
            <a:picLocks noChangeAspect="1" noChangeArrowheads="1"/>
          </p:cNvPicPr>
          <p:nvPr>
            <p:custDataLst>
              <p:custData r:id="rId21"/>
            </p:custDataLst>
          </p:nvPr>
        </p:nvPicPr>
        <p:blipFill>
          <a:blip r:embed="rId3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9360" y="4928712"/>
            <a:ext cx="269965" cy="311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7" name="TextBox 156">
            <a:extLst>
              <a:ext uri="{FF2B5EF4-FFF2-40B4-BE49-F238E27FC236}">
                <a16:creationId xmlns:a16="http://schemas.microsoft.com/office/drawing/2014/main" id="{9923DA2E-2AAB-4D6C-8C7D-1273FAE615D7}"/>
              </a:ext>
            </a:extLst>
          </p:cNvPr>
          <p:cNvSpPr txBox="1"/>
          <p:nvPr/>
        </p:nvSpPr>
        <p:spPr>
          <a:xfrm>
            <a:off x="1933263" y="5227350"/>
            <a:ext cx="6530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/>
              <a:t>음성명령</a:t>
            </a:r>
          </a:p>
        </p:txBody>
      </p:sp>
      <p:pic>
        <p:nvPicPr>
          <p:cNvPr id="187" name="Picture 1">
            <a:extLst>
              <a:ext uri="{FF2B5EF4-FFF2-40B4-BE49-F238E27FC236}">
                <a16:creationId xmlns:a16="http://schemas.microsoft.com/office/drawing/2014/main" id="{AAED87D0-E701-44E4-88AA-2F980EA75844}"/>
              </a:ext>
            </a:extLst>
          </p:cNvPr>
          <p:cNvPicPr preferRelativeResize="0">
            <a:picLocks/>
          </p:cNvPicPr>
          <p:nvPr>
            <p:custDataLst>
              <p:custData r:id="rId22"/>
            </p:custDataLst>
          </p:nvPr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2631" y="5018418"/>
            <a:ext cx="337500" cy="337500"/>
          </a:xfrm>
          <a:prstGeom prst="rect">
            <a:avLst/>
          </a:prstGeom>
        </p:spPr>
      </p:pic>
      <p:pic>
        <p:nvPicPr>
          <p:cNvPr id="188" name="Picture 1">
            <a:extLst>
              <a:ext uri="{FF2B5EF4-FFF2-40B4-BE49-F238E27FC236}">
                <a16:creationId xmlns:a16="http://schemas.microsoft.com/office/drawing/2014/main" id="{FAE174A6-3D0B-4280-A8A2-F0472AF09B75}"/>
              </a:ext>
            </a:extLst>
          </p:cNvPr>
          <p:cNvPicPr preferRelativeResize="0">
            <a:picLocks/>
          </p:cNvPicPr>
          <p:nvPr>
            <p:custDataLst>
              <p:custData r:id="rId23"/>
            </p:custDataLst>
          </p:nvPr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0838" y="4928712"/>
            <a:ext cx="337500" cy="337500"/>
          </a:xfrm>
          <a:prstGeom prst="rect">
            <a:avLst/>
          </a:prstGeom>
        </p:spPr>
      </p:pic>
      <p:sp>
        <p:nvSpPr>
          <p:cNvPr id="189" name="TextBox 188">
            <a:extLst>
              <a:ext uri="{FF2B5EF4-FFF2-40B4-BE49-F238E27FC236}">
                <a16:creationId xmlns:a16="http://schemas.microsoft.com/office/drawing/2014/main" id="{39352AB4-DD1B-45C2-A9A9-0A01758B24FC}"/>
              </a:ext>
            </a:extLst>
          </p:cNvPr>
          <p:cNvSpPr txBox="1"/>
          <p:nvPr/>
        </p:nvSpPr>
        <p:spPr>
          <a:xfrm>
            <a:off x="1572715" y="5215869"/>
            <a:ext cx="4800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/>
              <a:t>메뉴</a:t>
            </a:r>
          </a:p>
        </p:txBody>
      </p:sp>
      <p:pic>
        <p:nvPicPr>
          <p:cNvPr id="190" name="Picture 1">
            <a:extLst>
              <a:ext uri="{FF2B5EF4-FFF2-40B4-BE49-F238E27FC236}">
                <a16:creationId xmlns:a16="http://schemas.microsoft.com/office/drawing/2014/main" id="{0FF6B70C-5461-441D-AFF8-DE6F174FC6CA}"/>
              </a:ext>
            </a:extLst>
          </p:cNvPr>
          <p:cNvPicPr>
            <a:picLocks noChangeAspect="1"/>
          </p:cNvPicPr>
          <p:nvPr>
            <p:custDataLst>
              <p:custData r:id="rId24"/>
            </p:custDataLst>
          </p:nvPr>
        </p:nvPicPr>
        <p:blipFill>
          <a:blip r:embed="rId4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2496" y="4938079"/>
            <a:ext cx="277790" cy="277790"/>
          </a:xfrm>
          <a:prstGeom prst="rect">
            <a:avLst/>
          </a:prstGeom>
        </p:spPr>
      </p:pic>
      <p:sp>
        <p:nvSpPr>
          <p:cNvPr id="191" name="TextBox 190">
            <a:extLst>
              <a:ext uri="{FF2B5EF4-FFF2-40B4-BE49-F238E27FC236}">
                <a16:creationId xmlns:a16="http://schemas.microsoft.com/office/drawing/2014/main" id="{BE10BA26-61F8-4A4F-A6D2-CD57592C1B1B}"/>
              </a:ext>
            </a:extLst>
          </p:cNvPr>
          <p:cNvSpPr txBox="1"/>
          <p:nvPr/>
        </p:nvSpPr>
        <p:spPr>
          <a:xfrm>
            <a:off x="2487414" y="5225942"/>
            <a:ext cx="6530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/>
              <a:t>   종료</a:t>
            </a:r>
          </a:p>
        </p:txBody>
      </p:sp>
      <p:pic>
        <p:nvPicPr>
          <p:cNvPr id="278" name="Picture 1">
            <a:extLst>
              <a:ext uri="{FF2B5EF4-FFF2-40B4-BE49-F238E27FC236}">
                <a16:creationId xmlns:a16="http://schemas.microsoft.com/office/drawing/2014/main" id="{20BF1595-1D23-4B99-8DC5-6C1B1C38E633}"/>
              </a:ext>
            </a:extLst>
          </p:cNvPr>
          <p:cNvPicPr preferRelativeResize="0">
            <a:picLocks/>
          </p:cNvPicPr>
          <p:nvPr>
            <p:custDataLst>
              <p:custData r:id="rId25"/>
            </p:custDataLst>
          </p:nvPr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8667" y="2902393"/>
            <a:ext cx="337500" cy="337500"/>
          </a:xfrm>
          <a:prstGeom prst="rect">
            <a:avLst/>
          </a:prstGeom>
        </p:spPr>
      </p:pic>
      <p:sp>
        <p:nvSpPr>
          <p:cNvPr id="279" name="TextBox 278">
            <a:extLst>
              <a:ext uri="{FF2B5EF4-FFF2-40B4-BE49-F238E27FC236}">
                <a16:creationId xmlns:a16="http://schemas.microsoft.com/office/drawing/2014/main" id="{998A4114-C364-4F3A-8655-24F810653191}"/>
              </a:ext>
            </a:extLst>
          </p:cNvPr>
          <p:cNvSpPr txBox="1"/>
          <p:nvPr/>
        </p:nvSpPr>
        <p:spPr>
          <a:xfrm>
            <a:off x="3720544" y="3189550"/>
            <a:ext cx="4800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/>
              <a:t>메뉴</a:t>
            </a:r>
          </a:p>
        </p:txBody>
      </p:sp>
      <p:pic>
        <p:nvPicPr>
          <p:cNvPr id="280" name="Picture 1">
            <a:extLst>
              <a:ext uri="{FF2B5EF4-FFF2-40B4-BE49-F238E27FC236}">
                <a16:creationId xmlns:a16="http://schemas.microsoft.com/office/drawing/2014/main" id="{4C63B16F-B0AC-4279-B6ED-90E4CA0725C7}"/>
              </a:ext>
            </a:extLst>
          </p:cNvPr>
          <p:cNvPicPr preferRelativeResize="0">
            <a:picLocks/>
          </p:cNvPicPr>
          <p:nvPr>
            <p:custDataLst>
              <p:custData r:id="rId26"/>
            </p:custDataLst>
          </p:nvPr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3431" y="2997328"/>
            <a:ext cx="337500" cy="337500"/>
          </a:xfrm>
          <a:prstGeom prst="rect">
            <a:avLst/>
          </a:prstGeom>
        </p:spPr>
      </p:pic>
      <p:grpSp>
        <p:nvGrpSpPr>
          <p:cNvPr id="281" name="WindowsPhone">
            <a:extLst>
              <a:ext uri="{FF2B5EF4-FFF2-40B4-BE49-F238E27FC236}">
                <a16:creationId xmlns:a16="http://schemas.microsoft.com/office/drawing/2014/main" id="{0D1E3627-9A28-4D89-8857-4823C1440358}"/>
              </a:ext>
            </a:extLst>
          </p:cNvPr>
          <p:cNvGrpSpPr/>
          <p:nvPr>
            <p:custDataLst>
              <p:custData r:id="rId27"/>
            </p:custDataLst>
          </p:nvPr>
        </p:nvGrpSpPr>
        <p:grpSpPr>
          <a:xfrm>
            <a:off x="4410888" y="179962"/>
            <a:ext cx="3097612" cy="6498076"/>
            <a:chOff x="2839503" y="1"/>
            <a:chExt cx="3464995" cy="6857998"/>
          </a:xfrm>
        </p:grpSpPr>
        <p:grpSp>
          <p:nvGrpSpPr>
            <p:cNvPr id="282" name="Group 2">
              <a:extLst>
                <a:ext uri="{FF2B5EF4-FFF2-40B4-BE49-F238E27FC236}">
                  <a16:creationId xmlns:a16="http://schemas.microsoft.com/office/drawing/2014/main" id="{83DAC25A-E660-46E1-B6E2-B763C362F3E8}"/>
                </a:ext>
              </a:extLst>
            </p:cNvPr>
            <p:cNvGrpSpPr/>
            <p:nvPr/>
          </p:nvGrpSpPr>
          <p:grpSpPr>
            <a:xfrm>
              <a:off x="2839503" y="1"/>
              <a:ext cx="3464995" cy="6857998"/>
              <a:chOff x="2839503" y="1"/>
              <a:chExt cx="3464995" cy="6857998"/>
            </a:xfrm>
          </p:grpSpPr>
          <p:grpSp>
            <p:nvGrpSpPr>
              <p:cNvPr id="284" name="Group 4">
                <a:extLst>
                  <a:ext uri="{FF2B5EF4-FFF2-40B4-BE49-F238E27FC236}">
                    <a16:creationId xmlns:a16="http://schemas.microsoft.com/office/drawing/2014/main" id="{2B45CBAB-C9B2-49B0-A5E3-ADF74F1AD772}"/>
                  </a:ext>
                </a:extLst>
              </p:cNvPr>
              <p:cNvGrpSpPr/>
              <p:nvPr/>
            </p:nvGrpSpPr>
            <p:grpSpPr>
              <a:xfrm>
                <a:off x="2839503" y="1"/>
                <a:ext cx="3464995" cy="6857998"/>
                <a:chOff x="2834639" y="1"/>
                <a:chExt cx="3464995" cy="6857998"/>
              </a:xfrm>
            </p:grpSpPr>
            <p:sp>
              <p:nvSpPr>
                <p:cNvPr id="286" name="Rounded Rectangle 6">
                  <a:extLst>
                    <a:ext uri="{FF2B5EF4-FFF2-40B4-BE49-F238E27FC236}">
                      <a16:creationId xmlns:a16="http://schemas.microsoft.com/office/drawing/2014/main" id="{D9B14208-DA2B-4CA3-9EE9-39EC297BCE9F}"/>
                    </a:ext>
                  </a:extLst>
                </p:cNvPr>
                <p:cNvSpPr/>
                <p:nvPr userDrawn="1"/>
              </p:nvSpPr>
              <p:spPr>
                <a:xfrm>
                  <a:off x="2834639" y="1"/>
                  <a:ext cx="3464995" cy="6857998"/>
                </a:xfrm>
                <a:prstGeom prst="roundRect">
                  <a:avLst>
                    <a:gd name="adj" fmla="val 5515"/>
                  </a:avLst>
                </a:prstGeom>
                <a:solidFill>
                  <a:srgbClr val="FFFFFF"/>
                </a:solidFill>
                <a:ln w="3175">
                  <a:solidFill>
                    <a:srgbClr val="000000">
                      <a:lumMod val="95000"/>
                      <a:lumOff val="5000"/>
                    </a:srgbClr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7" name="Rounded Rectangle 7">
                  <a:extLst>
                    <a:ext uri="{FF2B5EF4-FFF2-40B4-BE49-F238E27FC236}">
                      <a16:creationId xmlns:a16="http://schemas.microsoft.com/office/drawing/2014/main" id="{294E8663-FF3D-4899-88A5-239FF5F7550E}"/>
                    </a:ext>
                  </a:extLst>
                </p:cNvPr>
                <p:cNvSpPr/>
                <p:nvPr/>
              </p:nvSpPr>
              <p:spPr>
                <a:xfrm>
                  <a:off x="2928205" y="91440"/>
                  <a:ext cx="3276600" cy="6659880"/>
                </a:xfrm>
                <a:prstGeom prst="roundRect">
                  <a:avLst>
                    <a:gd name="adj" fmla="val 2819"/>
                  </a:avLst>
                </a:prstGeom>
                <a:solidFill>
                  <a:srgbClr val="FFFFFF">
                    <a:lumMod val="65000"/>
                  </a:srgbClr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8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  <p:sp>
              <p:nvSpPr>
                <p:cNvPr id="288" name="Rectangle 8">
                  <a:extLst>
                    <a:ext uri="{FF2B5EF4-FFF2-40B4-BE49-F238E27FC236}">
                      <a16:creationId xmlns:a16="http://schemas.microsoft.com/office/drawing/2014/main" id="{013B8947-39D4-490F-95B0-42A02F9E64A3}"/>
                    </a:ext>
                  </a:extLst>
                </p:cNvPr>
                <p:cNvSpPr/>
                <p:nvPr userDrawn="1"/>
              </p:nvSpPr>
              <p:spPr>
                <a:xfrm>
                  <a:off x="3050294" y="482053"/>
                  <a:ext cx="3038085" cy="5074920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000000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9" name="Left Arrow 9">
                  <a:extLst>
                    <a:ext uri="{FF2B5EF4-FFF2-40B4-BE49-F238E27FC236}">
                      <a16:creationId xmlns:a16="http://schemas.microsoft.com/office/drawing/2014/main" id="{26F5128C-A007-4D71-9347-D8D91FF77B96}"/>
                    </a:ext>
                  </a:extLst>
                </p:cNvPr>
                <p:cNvSpPr/>
                <p:nvPr userDrawn="1"/>
              </p:nvSpPr>
              <p:spPr>
                <a:xfrm>
                  <a:off x="3300730" y="6215335"/>
                  <a:ext cx="270769" cy="117324"/>
                </a:xfrm>
                <a:prstGeom prst="leftArrow">
                  <a:avLst>
                    <a:gd name="adj1" fmla="val 0"/>
                    <a:gd name="adj2" fmla="val 91165"/>
                  </a:avLst>
                </a:prstGeom>
                <a:noFill/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290" name="Group 10">
                  <a:extLst>
                    <a:ext uri="{FF2B5EF4-FFF2-40B4-BE49-F238E27FC236}">
                      <a16:creationId xmlns:a16="http://schemas.microsoft.com/office/drawing/2014/main" id="{537F96E2-15EA-435F-889E-93D912C94EB2}"/>
                    </a:ext>
                  </a:extLst>
                </p:cNvPr>
                <p:cNvGrpSpPr/>
                <p:nvPr/>
              </p:nvGrpSpPr>
              <p:grpSpPr>
                <a:xfrm rot="21384124">
                  <a:off x="4457215" y="6161552"/>
                  <a:ext cx="212326" cy="227346"/>
                  <a:chOff x="4194362" y="5874647"/>
                  <a:chExt cx="252148" cy="269985"/>
                </a:xfrm>
                <a:solidFill>
                  <a:srgbClr val="FFFFFF"/>
                </a:solidFill>
              </p:grpSpPr>
              <p:sp>
                <p:nvSpPr>
                  <p:cNvPr id="292" name="Flowchart: Stored Data 12">
                    <a:extLst>
                      <a:ext uri="{FF2B5EF4-FFF2-40B4-BE49-F238E27FC236}">
                        <a16:creationId xmlns:a16="http://schemas.microsoft.com/office/drawing/2014/main" id="{0F11BF06-4A6B-4B98-BD53-6D7F3AEE1478}"/>
                      </a:ext>
                    </a:extLst>
                  </p:cNvPr>
                  <p:cNvSpPr/>
                  <p:nvPr/>
                </p:nvSpPr>
                <p:spPr>
                  <a:xfrm rot="6230930">
                    <a:off x="4218638" y="5878261"/>
                    <a:ext cx="115927" cy="108699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293" name="Flowchart: Stored Data 13">
                    <a:extLst>
                      <a:ext uri="{FF2B5EF4-FFF2-40B4-BE49-F238E27FC236}">
                        <a16:creationId xmlns:a16="http://schemas.microsoft.com/office/drawing/2014/main" id="{D1DB02F7-F970-442F-9159-30395F521623}"/>
                      </a:ext>
                    </a:extLst>
                  </p:cNvPr>
                  <p:cNvSpPr/>
                  <p:nvPr/>
                </p:nvSpPr>
                <p:spPr>
                  <a:xfrm rot="6230930">
                    <a:off x="4190748" y="5989157"/>
                    <a:ext cx="115927" cy="108699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294" name="Flowchart: Stored Data 14">
                    <a:extLst>
                      <a:ext uri="{FF2B5EF4-FFF2-40B4-BE49-F238E27FC236}">
                        <a16:creationId xmlns:a16="http://schemas.microsoft.com/office/drawing/2014/main" id="{98CC6105-E8E3-4D93-A4CA-3BE165480D65}"/>
                      </a:ext>
                    </a:extLst>
                  </p:cNvPr>
                  <p:cNvSpPr/>
                  <p:nvPr/>
                </p:nvSpPr>
                <p:spPr>
                  <a:xfrm rot="16979296">
                    <a:off x="4335573" y="5922200"/>
                    <a:ext cx="114310" cy="107565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295" name="Flowchart: Stored Data 15">
                    <a:extLst>
                      <a:ext uri="{FF2B5EF4-FFF2-40B4-BE49-F238E27FC236}">
                        <a16:creationId xmlns:a16="http://schemas.microsoft.com/office/drawing/2014/main" id="{7A0E54E7-26C8-4D33-A82E-B3FCE555B266}"/>
                      </a:ext>
                    </a:extLst>
                  </p:cNvPr>
                  <p:cNvSpPr/>
                  <p:nvPr/>
                </p:nvSpPr>
                <p:spPr>
                  <a:xfrm rot="16979296">
                    <a:off x="4307999" y="6032886"/>
                    <a:ext cx="115927" cy="107565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</p:grpSp>
            <p:sp>
              <p:nvSpPr>
                <p:cNvPr id="291" name="Rounded Rectangle 11">
                  <a:extLst>
                    <a:ext uri="{FF2B5EF4-FFF2-40B4-BE49-F238E27FC236}">
                      <a16:creationId xmlns:a16="http://schemas.microsoft.com/office/drawing/2014/main" id="{13F081B5-5F26-4FDE-A9A5-ACAD723F1284}"/>
                    </a:ext>
                  </a:extLst>
                </p:cNvPr>
                <p:cNvSpPr/>
                <p:nvPr/>
              </p:nvSpPr>
              <p:spPr>
                <a:xfrm>
                  <a:off x="4138146" y="266078"/>
                  <a:ext cx="860720" cy="52045"/>
                </a:xfrm>
                <a:prstGeom prst="roundRect">
                  <a:avLst/>
                </a:prstGeom>
                <a:solidFill>
                  <a:srgbClr val="FFFFFF">
                    <a:lumMod val="95000"/>
                  </a:srgbClr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8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</p:grpSp>
          <p:sp>
            <p:nvSpPr>
              <p:cNvPr id="285" name="Rectangle 5">
                <a:extLst>
                  <a:ext uri="{FF2B5EF4-FFF2-40B4-BE49-F238E27FC236}">
                    <a16:creationId xmlns:a16="http://schemas.microsoft.com/office/drawing/2014/main" id="{9E8B0DE6-E3FD-4391-A71B-3C3ADD18379F}"/>
                  </a:ext>
                </a:extLst>
              </p:cNvPr>
              <p:cNvSpPr/>
              <p:nvPr/>
            </p:nvSpPr>
            <p:spPr>
              <a:xfrm>
                <a:off x="3054545" y="482052"/>
                <a:ext cx="3038698" cy="188595"/>
              </a:xfrm>
              <a:prstGeom prst="rect">
                <a:avLst/>
              </a:prstGeom>
              <a:solidFill>
                <a:srgbClr val="000000">
                  <a:alpha val="35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12:38</a:t>
                </a:r>
              </a:p>
            </p:txBody>
          </p:sp>
        </p:grpSp>
        <p:pic>
          <p:nvPicPr>
            <p:cNvPr id="283" name="Picture 2" descr="C:\Users\t-dantay\Documents\WPIcons\appbar.feature.search.rest.png">
              <a:extLst>
                <a:ext uri="{FF2B5EF4-FFF2-40B4-BE49-F238E27FC236}">
                  <a16:creationId xmlns:a16="http://schemas.microsoft.com/office/drawing/2014/main" id="{8C80988E-FBE8-4677-A099-62421E219A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9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19769" y="6091117"/>
              <a:ext cx="365760" cy="365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DC71FD71-9329-4302-AB90-146C3F49122C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2934" y="815938"/>
            <a:ext cx="2706709" cy="4631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841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indowsPhone">
            <a:extLst>
              <a:ext uri="{FF2B5EF4-FFF2-40B4-BE49-F238E27FC236}">
                <a16:creationId xmlns:a16="http://schemas.microsoft.com/office/drawing/2014/main" id="{B5B43DBB-6927-407F-AE95-C39A7E8F4363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248704" y="179962"/>
            <a:ext cx="3097612" cy="6498076"/>
            <a:chOff x="2839503" y="1"/>
            <a:chExt cx="3464995" cy="6857998"/>
          </a:xfrm>
        </p:grpSpPr>
        <p:grpSp>
          <p:nvGrpSpPr>
            <p:cNvPr id="5" name="Group 2">
              <a:extLst>
                <a:ext uri="{FF2B5EF4-FFF2-40B4-BE49-F238E27FC236}">
                  <a16:creationId xmlns:a16="http://schemas.microsoft.com/office/drawing/2014/main" id="{1098EC69-12BF-443C-A9B7-AD2FC1DFF682}"/>
                </a:ext>
              </a:extLst>
            </p:cNvPr>
            <p:cNvGrpSpPr/>
            <p:nvPr/>
          </p:nvGrpSpPr>
          <p:grpSpPr>
            <a:xfrm>
              <a:off x="2839503" y="1"/>
              <a:ext cx="3464995" cy="6857998"/>
              <a:chOff x="2839503" y="1"/>
              <a:chExt cx="3464995" cy="6857998"/>
            </a:xfrm>
          </p:grpSpPr>
          <p:grpSp>
            <p:nvGrpSpPr>
              <p:cNvPr id="7" name="Group 4">
                <a:extLst>
                  <a:ext uri="{FF2B5EF4-FFF2-40B4-BE49-F238E27FC236}">
                    <a16:creationId xmlns:a16="http://schemas.microsoft.com/office/drawing/2014/main" id="{1982B486-A76C-4527-A16F-4C668B8F7CF3}"/>
                  </a:ext>
                </a:extLst>
              </p:cNvPr>
              <p:cNvGrpSpPr/>
              <p:nvPr/>
            </p:nvGrpSpPr>
            <p:grpSpPr>
              <a:xfrm>
                <a:off x="2839503" y="1"/>
                <a:ext cx="3464995" cy="6857998"/>
                <a:chOff x="2834639" y="1"/>
                <a:chExt cx="3464995" cy="6857998"/>
              </a:xfrm>
            </p:grpSpPr>
            <p:sp>
              <p:nvSpPr>
                <p:cNvPr id="9" name="Rounded Rectangle 6">
                  <a:extLst>
                    <a:ext uri="{FF2B5EF4-FFF2-40B4-BE49-F238E27FC236}">
                      <a16:creationId xmlns:a16="http://schemas.microsoft.com/office/drawing/2014/main" id="{7E479A78-5EAC-4572-B030-1F2DCA38BE15}"/>
                    </a:ext>
                  </a:extLst>
                </p:cNvPr>
                <p:cNvSpPr/>
                <p:nvPr userDrawn="1"/>
              </p:nvSpPr>
              <p:spPr>
                <a:xfrm>
                  <a:off x="2834639" y="1"/>
                  <a:ext cx="3464995" cy="6857998"/>
                </a:xfrm>
                <a:prstGeom prst="roundRect">
                  <a:avLst>
                    <a:gd name="adj" fmla="val 5515"/>
                  </a:avLst>
                </a:prstGeom>
                <a:solidFill>
                  <a:srgbClr val="FFFFFF"/>
                </a:solidFill>
                <a:ln w="3175">
                  <a:solidFill>
                    <a:srgbClr val="000000">
                      <a:lumMod val="95000"/>
                      <a:lumOff val="5000"/>
                    </a:srgbClr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" name="Rounded Rectangle 7">
                  <a:extLst>
                    <a:ext uri="{FF2B5EF4-FFF2-40B4-BE49-F238E27FC236}">
                      <a16:creationId xmlns:a16="http://schemas.microsoft.com/office/drawing/2014/main" id="{8BEB60B3-09CB-4A87-947C-99C3F7A3E79C}"/>
                    </a:ext>
                  </a:extLst>
                </p:cNvPr>
                <p:cNvSpPr/>
                <p:nvPr/>
              </p:nvSpPr>
              <p:spPr>
                <a:xfrm>
                  <a:off x="2928205" y="91440"/>
                  <a:ext cx="3276600" cy="6659880"/>
                </a:xfrm>
                <a:prstGeom prst="roundRect">
                  <a:avLst>
                    <a:gd name="adj" fmla="val 2819"/>
                  </a:avLst>
                </a:prstGeom>
                <a:solidFill>
                  <a:srgbClr val="FFFFFF">
                    <a:lumMod val="65000"/>
                  </a:srgbClr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8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  <p:sp>
              <p:nvSpPr>
                <p:cNvPr id="11" name="Rectangle 8">
                  <a:extLst>
                    <a:ext uri="{FF2B5EF4-FFF2-40B4-BE49-F238E27FC236}">
                      <a16:creationId xmlns:a16="http://schemas.microsoft.com/office/drawing/2014/main" id="{269DF5E6-6EF7-4375-96D4-4DA11235B791}"/>
                    </a:ext>
                  </a:extLst>
                </p:cNvPr>
                <p:cNvSpPr/>
                <p:nvPr userDrawn="1"/>
              </p:nvSpPr>
              <p:spPr>
                <a:xfrm>
                  <a:off x="3050294" y="482053"/>
                  <a:ext cx="3038085" cy="5074920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000000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2" name="Left Arrow 9">
                  <a:extLst>
                    <a:ext uri="{FF2B5EF4-FFF2-40B4-BE49-F238E27FC236}">
                      <a16:creationId xmlns:a16="http://schemas.microsoft.com/office/drawing/2014/main" id="{1C1B586C-C1F3-4A61-9957-FAC56205C7A2}"/>
                    </a:ext>
                  </a:extLst>
                </p:cNvPr>
                <p:cNvSpPr/>
                <p:nvPr userDrawn="1"/>
              </p:nvSpPr>
              <p:spPr>
                <a:xfrm>
                  <a:off x="3300730" y="6215335"/>
                  <a:ext cx="270769" cy="117324"/>
                </a:xfrm>
                <a:prstGeom prst="leftArrow">
                  <a:avLst>
                    <a:gd name="adj1" fmla="val 0"/>
                    <a:gd name="adj2" fmla="val 91165"/>
                  </a:avLst>
                </a:prstGeom>
                <a:noFill/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13" name="Group 10">
                  <a:extLst>
                    <a:ext uri="{FF2B5EF4-FFF2-40B4-BE49-F238E27FC236}">
                      <a16:creationId xmlns:a16="http://schemas.microsoft.com/office/drawing/2014/main" id="{1F0EE8D9-BC77-4822-BE06-EC6791FAA40F}"/>
                    </a:ext>
                  </a:extLst>
                </p:cNvPr>
                <p:cNvGrpSpPr/>
                <p:nvPr/>
              </p:nvGrpSpPr>
              <p:grpSpPr>
                <a:xfrm rot="21384124">
                  <a:off x="4457215" y="6161552"/>
                  <a:ext cx="212326" cy="227346"/>
                  <a:chOff x="4194362" y="5874647"/>
                  <a:chExt cx="252148" cy="269985"/>
                </a:xfrm>
                <a:solidFill>
                  <a:srgbClr val="FFFFFF"/>
                </a:solidFill>
              </p:grpSpPr>
              <p:sp>
                <p:nvSpPr>
                  <p:cNvPr id="15" name="Flowchart: Stored Data 12">
                    <a:extLst>
                      <a:ext uri="{FF2B5EF4-FFF2-40B4-BE49-F238E27FC236}">
                        <a16:creationId xmlns:a16="http://schemas.microsoft.com/office/drawing/2014/main" id="{66D7751B-8EC7-4B4C-8290-0EBBFE3ADBB3}"/>
                      </a:ext>
                    </a:extLst>
                  </p:cNvPr>
                  <p:cNvSpPr/>
                  <p:nvPr/>
                </p:nvSpPr>
                <p:spPr>
                  <a:xfrm rot="6230930">
                    <a:off x="4218638" y="5878261"/>
                    <a:ext cx="115927" cy="108699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6" name="Flowchart: Stored Data 13">
                    <a:extLst>
                      <a:ext uri="{FF2B5EF4-FFF2-40B4-BE49-F238E27FC236}">
                        <a16:creationId xmlns:a16="http://schemas.microsoft.com/office/drawing/2014/main" id="{9FDBC490-1DFC-468E-B95E-6DDB123AF48A}"/>
                      </a:ext>
                    </a:extLst>
                  </p:cNvPr>
                  <p:cNvSpPr/>
                  <p:nvPr/>
                </p:nvSpPr>
                <p:spPr>
                  <a:xfrm rot="6230930">
                    <a:off x="4190748" y="5989157"/>
                    <a:ext cx="115927" cy="108699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7" name="Flowchart: Stored Data 14">
                    <a:extLst>
                      <a:ext uri="{FF2B5EF4-FFF2-40B4-BE49-F238E27FC236}">
                        <a16:creationId xmlns:a16="http://schemas.microsoft.com/office/drawing/2014/main" id="{1C1BD451-CF8B-4E6C-8358-635194E4DE9F}"/>
                      </a:ext>
                    </a:extLst>
                  </p:cNvPr>
                  <p:cNvSpPr/>
                  <p:nvPr/>
                </p:nvSpPr>
                <p:spPr>
                  <a:xfrm rot="16979296">
                    <a:off x="4335573" y="5922200"/>
                    <a:ext cx="114310" cy="107565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8" name="Flowchart: Stored Data 15">
                    <a:extLst>
                      <a:ext uri="{FF2B5EF4-FFF2-40B4-BE49-F238E27FC236}">
                        <a16:creationId xmlns:a16="http://schemas.microsoft.com/office/drawing/2014/main" id="{07C5ED15-F037-4B2B-9C44-9F13623F58D5}"/>
                      </a:ext>
                    </a:extLst>
                  </p:cNvPr>
                  <p:cNvSpPr/>
                  <p:nvPr/>
                </p:nvSpPr>
                <p:spPr>
                  <a:xfrm rot="16979296">
                    <a:off x="4307999" y="6032886"/>
                    <a:ext cx="115927" cy="107565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</p:grpSp>
            <p:sp>
              <p:nvSpPr>
                <p:cNvPr id="14" name="Rounded Rectangle 11">
                  <a:extLst>
                    <a:ext uri="{FF2B5EF4-FFF2-40B4-BE49-F238E27FC236}">
                      <a16:creationId xmlns:a16="http://schemas.microsoft.com/office/drawing/2014/main" id="{49A77FCD-646F-448C-B0EF-F3E0C0E24177}"/>
                    </a:ext>
                  </a:extLst>
                </p:cNvPr>
                <p:cNvSpPr/>
                <p:nvPr/>
              </p:nvSpPr>
              <p:spPr>
                <a:xfrm>
                  <a:off x="4138146" y="266078"/>
                  <a:ext cx="860720" cy="52045"/>
                </a:xfrm>
                <a:prstGeom prst="roundRect">
                  <a:avLst/>
                </a:prstGeom>
                <a:solidFill>
                  <a:srgbClr val="FFFFFF">
                    <a:lumMod val="95000"/>
                  </a:srgbClr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8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</p:grpSp>
          <p:sp>
            <p:nvSpPr>
              <p:cNvPr id="8" name="Rectangle 5">
                <a:extLst>
                  <a:ext uri="{FF2B5EF4-FFF2-40B4-BE49-F238E27FC236}">
                    <a16:creationId xmlns:a16="http://schemas.microsoft.com/office/drawing/2014/main" id="{64DFD283-570D-48F5-9886-E2CB3D9DECDD}"/>
                  </a:ext>
                </a:extLst>
              </p:cNvPr>
              <p:cNvSpPr/>
              <p:nvPr/>
            </p:nvSpPr>
            <p:spPr>
              <a:xfrm>
                <a:off x="3054545" y="482052"/>
                <a:ext cx="3038698" cy="188595"/>
              </a:xfrm>
              <a:prstGeom prst="rect">
                <a:avLst/>
              </a:prstGeom>
              <a:solidFill>
                <a:srgbClr val="000000">
                  <a:alpha val="35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12:38</a:t>
                </a:r>
              </a:p>
            </p:txBody>
          </p:sp>
        </p:grpSp>
        <p:pic>
          <p:nvPicPr>
            <p:cNvPr id="6" name="Picture 2" descr="C:\Users\t-dantay\Documents\WPIcons\appbar.feature.search.rest.png">
              <a:extLst>
                <a:ext uri="{FF2B5EF4-FFF2-40B4-BE49-F238E27FC236}">
                  <a16:creationId xmlns:a16="http://schemas.microsoft.com/office/drawing/2014/main" id="{4C0989E5-84C6-4F2F-9CAE-7DC71CDA1D2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0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19769" y="6091117"/>
              <a:ext cx="365760" cy="365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5" name="Content">
            <a:extLst>
              <a:ext uri="{FF2B5EF4-FFF2-40B4-BE49-F238E27FC236}">
                <a16:creationId xmlns:a16="http://schemas.microsoft.com/office/drawing/2014/main" id="{364DC8FD-1F4D-4C36-AEB6-8DFE1B6E08D7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1077249" y="902051"/>
            <a:ext cx="1897763" cy="41549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ko-KR" alt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뉴스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131" name="Picture 2" descr="C:\Users\t-dantay\Documents\Placeholders\volume.png">
            <a:extLst>
              <a:ext uri="{FF2B5EF4-FFF2-40B4-BE49-F238E27FC236}">
                <a16:creationId xmlns:a16="http://schemas.microsoft.com/office/drawing/2014/main" id="{A74DB011-AF67-4427-AAD5-64B769FA956B}"/>
              </a:ext>
            </a:extLst>
          </p:cNvPr>
          <p:cNvPicPr>
            <a:picLocks noChangeAspect="1" noChangeArrowheads="1"/>
          </p:cNvPicPr>
          <p:nvPr>
            <p:custDataLst>
              <p:custData r:id="rId3"/>
            </p:custDataLst>
          </p:nvPr>
        </p:nvPicPr>
        <p:blipFill>
          <a:blip r:embed="rId6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452" y="3371606"/>
            <a:ext cx="399890" cy="340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2" name="Picture 2" descr="C:\Users\t-dantay\Documents\Placeholders\phone.png">
            <a:extLst>
              <a:ext uri="{FF2B5EF4-FFF2-40B4-BE49-F238E27FC236}">
                <a16:creationId xmlns:a16="http://schemas.microsoft.com/office/drawing/2014/main" id="{6B84D2A5-765C-4338-BE7A-4DC63CE3FE4E}"/>
              </a:ext>
            </a:extLst>
          </p:cNvPr>
          <p:cNvPicPr>
            <a:picLocks noChangeAspect="1" noChangeArrowheads="1"/>
          </p:cNvPicPr>
          <p:nvPr>
            <p:custDataLst>
              <p:custData r:id="rId4"/>
            </p:custDataLst>
          </p:nvPr>
        </p:nvPicPr>
        <p:blipFill>
          <a:blip r:embed="rId6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969" y="1413449"/>
            <a:ext cx="356076" cy="353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4" name="Picture 2" descr="C:\Users\t-dantay\Documents\First24\envelope1.png">
            <a:extLst>
              <a:ext uri="{FF2B5EF4-FFF2-40B4-BE49-F238E27FC236}">
                <a16:creationId xmlns:a16="http://schemas.microsoft.com/office/drawing/2014/main" id="{A7A0860F-DA9D-43B0-9A0D-CD9EF17EEA92}"/>
              </a:ext>
            </a:extLst>
          </p:cNvPr>
          <p:cNvPicPr>
            <a:picLocks noChangeAspect="1" noChangeArrowheads="1"/>
          </p:cNvPicPr>
          <p:nvPr>
            <p:custDataLst>
              <p:custData r:id="rId5"/>
            </p:custDataLst>
          </p:nvPr>
        </p:nvPicPr>
        <p:blipFill>
          <a:blip r:embed="rId6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969" y="1963904"/>
            <a:ext cx="350942" cy="246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5" name="Picture 2" descr="C:\Users\t-dantay\Documents\First24\camera1.png">
            <a:extLst>
              <a:ext uri="{FF2B5EF4-FFF2-40B4-BE49-F238E27FC236}">
                <a16:creationId xmlns:a16="http://schemas.microsoft.com/office/drawing/2014/main" id="{1556C6A6-1C1E-4F1C-A951-2FFF569C4D67}"/>
              </a:ext>
            </a:extLst>
          </p:cNvPr>
          <p:cNvPicPr>
            <a:picLocks noChangeAspect="1" noChangeArrowheads="1"/>
          </p:cNvPicPr>
          <p:nvPr>
            <p:custDataLst>
              <p:custData r:id="rId6"/>
            </p:custDataLst>
          </p:nvPr>
        </p:nvPicPr>
        <p:blipFill>
          <a:blip r:embed="rId6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243" y="2463855"/>
            <a:ext cx="345668" cy="205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7" name="Picture 2" descr="C:\Users\t-dantay\Documents\Placeholders\Edit.png">
            <a:extLst>
              <a:ext uri="{FF2B5EF4-FFF2-40B4-BE49-F238E27FC236}">
                <a16:creationId xmlns:a16="http://schemas.microsoft.com/office/drawing/2014/main" id="{D647C0CE-6870-439B-BFA0-EEA5DDCA88BC}"/>
              </a:ext>
            </a:extLst>
          </p:cNvPr>
          <p:cNvPicPr>
            <a:picLocks noChangeAspect="1" noChangeArrowheads="1"/>
          </p:cNvPicPr>
          <p:nvPr>
            <p:custDataLst>
              <p:custData r:id="rId7"/>
            </p:custDataLst>
          </p:nvPr>
        </p:nvPicPr>
        <p:blipFill>
          <a:blip r:embed="rId6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739" y="3857575"/>
            <a:ext cx="348259" cy="353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1" name="Freeform 108">
            <a:extLst>
              <a:ext uri="{FF2B5EF4-FFF2-40B4-BE49-F238E27FC236}">
                <a16:creationId xmlns:a16="http://schemas.microsoft.com/office/drawing/2014/main" id="{88042BD1-3C3B-4AE3-845E-859A0A2F4FA5}"/>
              </a:ext>
            </a:extLst>
          </p:cNvPr>
          <p:cNvSpPr>
            <a:spLocks noEditPoints="1"/>
          </p:cNvSpPr>
          <p:nvPr>
            <p:custDataLst>
              <p:custData r:id="rId8"/>
              <p:custData r:id="rId9"/>
            </p:custDataLst>
          </p:nvPr>
        </p:nvSpPr>
        <p:spPr bwMode="black">
          <a:xfrm>
            <a:off x="604791" y="2904886"/>
            <a:ext cx="342207" cy="340531"/>
          </a:xfrm>
          <a:custGeom>
            <a:avLst/>
            <a:gdLst>
              <a:gd name="T0" fmla="*/ 29 w 70"/>
              <a:gd name="T1" fmla="*/ 9 h 78"/>
              <a:gd name="T2" fmla="*/ 9 w 70"/>
              <a:gd name="T3" fmla="*/ 6 h 78"/>
              <a:gd name="T4" fmla="*/ 5 w 70"/>
              <a:gd name="T5" fmla="*/ 26 h 78"/>
              <a:gd name="T6" fmla="*/ 29 w 70"/>
              <a:gd name="T7" fmla="*/ 9 h 78"/>
              <a:gd name="T8" fmla="*/ 50 w 70"/>
              <a:gd name="T9" fmla="*/ 49 h 78"/>
              <a:gd name="T10" fmla="*/ 54 w 70"/>
              <a:gd name="T11" fmla="*/ 46 h 78"/>
              <a:gd name="T12" fmla="*/ 50 w 70"/>
              <a:gd name="T13" fmla="*/ 42 h 78"/>
              <a:gd name="T14" fmla="*/ 40 w 70"/>
              <a:gd name="T15" fmla="*/ 42 h 78"/>
              <a:gd name="T16" fmla="*/ 40 w 70"/>
              <a:gd name="T17" fmla="*/ 29 h 78"/>
              <a:gd name="T18" fmla="*/ 36 w 70"/>
              <a:gd name="T19" fmla="*/ 25 h 78"/>
              <a:gd name="T20" fmla="*/ 33 w 70"/>
              <a:gd name="T21" fmla="*/ 29 h 78"/>
              <a:gd name="T22" fmla="*/ 33 w 70"/>
              <a:gd name="T23" fmla="*/ 46 h 78"/>
              <a:gd name="T24" fmla="*/ 36 w 70"/>
              <a:gd name="T25" fmla="*/ 49 h 78"/>
              <a:gd name="T26" fmla="*/ 50 w 70"/>
              <a:gd name="T27" fmla="*/ 49 h 78"/>
              <a:gd name="T28" fmla="*/ 36 w 70"/>
              <a:gd name="T29" fmla="*/ 20 h 78"/>
              <a:gd name="T30" fmla="*/ 62 w 70"/>
              <a:gd name="T31" fmla="*/ 46 h 78"/>
              <a:gd name="T32" fmla="*/ 36 w 70"/>
              <a:gd name="T33" fmla="*/ 71 h 78"/>
              <a:gd name="T34" fmla="*/ 11 w 70"/>
              <a:gd name="T35" fmla="*/ 46 h 78"/>
              <a:gd name="T36" fmla="*/ 36 w 70"/>
              <a:gd name="T37" fmla="*/ 20 h 78"/>
              <a:gd name="T38" fmla="*/ 36 w 70"/>
              <a:gd name="T39" fmla="*/ 78 h 78"/>
              <a:gd name="T40" fmla="*/ 69 w 70"/>
              <a:gd name="T41" fmla="*/ 46 h 78"/>
              <a:gd name="T42" fmla="*/ 36 w 70"/>
              <a:gd name="T43" fmla="*/ 13 h 78"/>
              <a:gd name="T44" fmla="*/ 4 w 70"/>
              <a:gd name="T45" fmla="*/ 46 h 78"/>
              <a:gd name="T46" fmla="*/ 36 w 70"/>
              <a:gd name="T47" fmla="*/ 78 h 78"/>
              <a:gd name="T48" fmla="*/ 42 w 70"/>
              <a:gd name="T49" fmla="*/ 9 h 78"/>
              <a:gd name="T50" fmla="*/ 62 w 70"/>
              <a:gd name="T51" fmla="*/ 6 h 78"/>
              <a:gd name="T52" fmla="*/ 67 w 70"/>
              <a:gd name="T53" fmla="*/ 24 h 78"/>
              <a:gd name="T54" fmla="*/ 42 w 70"/>
              <a:gd name="T55" fmla="*/ 9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70" h="78">
                <a:moveTo>
                  <a:pt x="29" y="9"/>
                </a:moveTo>
                <a:cubicBezTo>
                  <a:pt x="24" y="3"/>
                  <a:pt x="17" y="0"/>
                  <a:pt x="9" y="6"/>
                </a:cubicBezTo>
                <a:cubicBezTo>
                  <a:pt x="0" y="11"/>
                  <a:pt x="0" y="19"/>
                  <a:pt x="5" y="26"/>
                </a:cubicBezTo>
                <a:cubicBezTo>
                  <a:pt x="10" y="17"/>
                  <a:pt x="19" y="11"/>
                  <a:pt x="29" y="9"/>
                </a:cubicBezTo>
                <a:moveTo>
                  <a:pt x="50" y="49"/>
                </a:moveTo>
                <a:cubicBezTo>
                  <a:pt x="52" y="49"/>
                  <a:pt x="54" y="48"/>
                  <a:pt x="54" y="46"/>
                </a:cubicBezTo>
                <a:cubicBezTo>
                  <a:pt x="54" y="44"/>
                  <a:pt x="52" y="42"/>
                  <a:pt x="50" y="42"/>
                </a:cubicBezTo>
                <a:cubicBezTo>
                  <a:pt x="40" y="42"/>
                  <a:pt x="40" y="42"/>
                  <a:pt x="40" y="42"/>
                </a:cubicBezTo>
                <a:cubicBezTo>
                  <a:pt x="40" y="29"/>
                  <a:pt x="40" y="29"/>
                  <a:pt x="40" y="29"/>
                </a:cubicBezTo>
                <a:cubicBezTo>
                  <a:pt x="40" y="27"/>
                  <a:pt x="38" y="25"/>
                  <a:pt x="36" y="25"/>
                </a:cubicBezTo>
                <a:cubicBezTo>
                  <a:pt x="34" y="25"/>
                  <a:pt x="33" y="27"/>
                  <a:pt x="33" y="29"/>
                </a:cubicBezTo>
                <a:cubicBezTo>
                  <a:pt x="33" y="46"/>
                  <a:pt x="33" y="46"/>
                  <a:pt x="33" y="46"/>
                </a:cubicBezTo>
                <a:cubicBezTo>
                  <a:pt x="33" y="48"/>
                  <a:pt x="34" y="49"/>
                  <a:pt x="36" y="49"/>
                </a:cubicBezTo>
                <a:lnTo>
                  <a:pt x="50" y="49"/>
                </a:lnTo>
                <a:close/>
                <a:moveTo>
                  <a:pt x="36" y="20"/>
                </a:moveTo>
                <a:cubicBezTo>
                  <a:pt x="50" y="20"/>
                  <a:pt x="62" y="32"/>
                  <a:pt x="62" y="46"/>
                </a:cubicBezTo>
                <a:cubicBezTo>
                  <a:pt x="62" y="60"/>
                  <a:pt x="50" y="71"/>
                  <a:pt x="36" y="71"/>
                </a:cubicBezTo>
                <a:cubicBezTo>
                  <a:pt x="22" y="71"/>
                  <a:pt x="11" y="60"/>
                  <a:pt x="11" y="46"/>
                </a:cubicBezTo>
                <a:cubicBezTo>
                  <a:pt x="11" y="32"/>
                  <a:pt x="22" y="20"/>
                  <a:pt x="36" y="20"/>
                </a:cubicBezTo>
                <a:moveTo>
                  <a:pt x="36" y="78"/>
                </a:moveTo>
                <a:cubicBezTo>
                  <a:pt x="54" y="78"/>
                  <a:pt x="69" y="64"/>
                  <a:pt x="69" y="46"/>
                </a:cubicBezTo>
                <a:cubicBezTo>
                  <a:pt x="69" y="28"/>
                  <a:pt x="54" y="13"/>
                  <a:pt x="36" y="13"/>
                </a:cubicBezTo>
                <a:cubicBezTo>
                  <a:pt x="18" y="13"/>
                  <a:pt x="4" y="28"/>
                  <a:pt x="4" y="46"/>
                </a:cubicBezTo>
                <a:cubicBezTo>
                  <a:pt x="4" y="64"/>
                  <a:pt x="18" y="78"/>
                  <a:pt x="36" y="78"/>
                </a:cubicBezTo>
                <a:moveTo>
                  <a:pt x="42" y="9"/>
                </a:moveTo>
                <a:cubicBezTo>
                  <a:pt x="47" y="3"/>
                  <a:pt x="54" y="0"/>
                  <a:pt x="62" y="6"/>
                </a:cubicBezTo>
                <a:cubicBezTo>
                  <a:pt x="70" y="11"/>
                  <a:pt x="70" y="18"/>
                  <a:pt x="67" y="24"/>
                </a:cubicBezTo>
                <a:cubicBezTo>
                  <a:pt x="61" y="16"/>
                  <a:pt x="52" y="10"/>
                  <a:pt x="42" y="9"/>
                </a:cubicBezTo>
              </a:path>
            </a:pathLst>
          </a:custGeom>
          <a:solidFill>
            <a:srgbClr val="000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60" name="Picture 1">
            <a:extLst>
              <a:ext uri="{FF2B5EF4-FFF2-40B4-BE49-F238E27FC236}">
                <a16:creationId xmlns:a16="http://schemas.microsoft.com/office/drawing/2014/main" id="{18BD3097-DC11-4A36-964E-EC9C142093FD}"/>
              </a:ext>
            </a:extLst>
          </p:cNvPr>
          <p:cNvPicPr preferRelativeResize="0">
            <a:picLocks/>
          </p:cNvPicPr>
          <p:nvPr>
            <p:custDataLst>
              <p:custData r:id="rId10"/>
            </p:custDataLst>
          </p:nvPr>
        </p:nvPicPr>
        <p:blipFill rotWithShape="1">
          <a:blip r:embed="rId6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87" t="14587" r="18380" b="17747"/>
          <a:stretch/>
        </p:blipFill>
        <p:spPr>
          <a:xfrm>
            <a:off x="570032" y="892635"/>
            <a:ext cx="398073" cy="415498"/>
          </a:xfrm>
          <a:prstGeom prst="rect">
            <a:avLst/>
          </a:prstGeom>
        </p:spPr>
      </p:pic>
      <p:grpSp>
        <p:nvGrpSpPr>
          <p:cNvPr id="228" name="WebCam">
            <a:extLst>
              <a:ext uri="{FF2B5EF4-FFF2-40B4-BE49-F238E27FC236}">
                <a16:creationId xmlns:a16="http://schemas.microsoft.com/office/drawing/2014/main" id="{0D3E84ED-5830-4361-B8E2-F83A2A4388E5}"/>
              </a:ext>
            </a:extLst>
          </p:cNvPr>
          <p:cNvGrpSpPr/>
          <p:nvPr>
            <p:custDataLst>
              <p:custData r:id="rId11"/>
            </p:custDataLst>
          </p:nvPr>
        </p:nvGrpSpPr>
        <p:grpSpPr>
          <a:xfrm>
            <a:off x="579209" y="4383560"/>
            <a:ext cx="388896" cy="340530"/>
            <a:chOff x="3324654" y="2587698"/>
            <a:chExt cx="2258568" cy="1702519"/>
          </a:xfrm>
        </p:grpSpPr>
        <p:sp>
          <p:nvSpPr>
            <p:cNvPr id="229" name="PlayArea">
              <a:extLst>
                <a:ext uri="{FF2B5EF4-FFF2-40B4-BE49-F238E27FC236}">
                  <a16:creationId xmlns:a16="http://schemas.microsoft.com/office/drawing/2014/main" id="{CF2C758B-8FCA-47D0-B51C-B9B712C96D6F}"/>
                </a:ext>
              </a:extLst>
            </p:cNvPr>
            <p:cNvSpPr/>
            <p:nvPr/>
          </p:nvSpPr>
          <p:spPr>
            <a:xfrm>
              <a:off x="3324654" y="2587698"/>
              <a:ext cx="2258568" cy="1702028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30" name="Freeform 3">
              <a:extLst>
                <a:ext uri="{FF2B5EF4-FFF2-40B4-BE49-F238E27FC236}">
                  <a16:creationId xmlns:a16="http://schemas.microsoft.com/office/drawing/2014/main" id="{2A5E565A-5CF7-4311-A0A8-CD811BC701D4}"/>
                </a:ext>
              </a:extLst>
            </p:cNvPr>
            <p:cNvSpPr/>
            <p:nvPr/>
          </p:nvSpPr>
          <p:spPr>
            <a:xfrm>
              <a:off x="3760345" y="3057229"/>
              <a:ext cx="1387187" cy="1232988"/>
            </a:xfrm>
            <a:custGeom>
              <a:avLst/>
              <a:gdLst>
                <a:gd name="connsiteX0" fmla="*/ 572531 w 1372631"/>
                <a:gd name="connsiteY0" fmla="*/ 1413164 h 1453542"/>
                <a:gd name="connsiteX1" fmla="*/ 510185 w 1372631"/>
                <a:gd name="connsiteY1" fmla="*/ 1423555 h 1453542"/>
                <a:gd name="connsiteX2" fmla="*/ 250413 w 1372631"/>
                <a:gd name="connsiteY2" fmla="*/ 1444336 h 1453542"/>
                <a:gd name="connsiteX3" fmla="*/ 11422 w 1372631"/>
                <a:gd name="connsiteY3" fmla="*/ 1330036 h 1453542"/>
                <a:gd name="connsiteX4" fmla="*/ 21813 w 1372631"/>
                <a:gd name="connsiteY4" fmla="*/ 1298864 h 1453542"/>
                <a:gd name="connsiteX5" fmla="*/ 42594 w 1372631"/>
                <a:gd name="connsiteY5" fmla="*/ 1174173 h 1453542"/>
                <a:gd name="connsiteX6" fmla="*/ 52985 w 1372631"/>
                <a:gd name="connsiteY6" fmla="*/ 1122218 h 1453542"/>
                <a:gd name="connsiteX7" fmla="*/ 94549 w 1372631"/>
                <a:gd name="connsiteY7" fmla="*/ 1028700 h 1453542"/>
                <a:gd name="connsiteX8" fmla="*/ 115331 w 1372631"/>
                <a:gd name="connsiteY8" fmla="*/ 966355 h 1453542"/>
                <a:gd name="connsiteX9" fmla="*/ 125722 w 1372631"/>
                <a:gd name="connsiteY9" fmla="*/ 935182 h 1453542"/>
                <a:gd name="connsiteX10" fmla="*/ 188067 w 1372631"/>
                <a:gd name="connsiteY10" fmla="*/ 872836 h 1453542"/>
                <a:gd name="connsiteX11" fmla="*/ 229631 w 1372631"/>
                <a:gd name="connsiteY11" fmla="*/ 820882 h 1453542"/>
                <a:gd name="connsiteX12" fmla="*/ 250413 w 1372631"/>
                <a:gd name="connsiteY12" fmla="*/ 789709 h 1453542"/>
                <a:gd name="connsiteX13" fmla="*/ 312758 w 1372631"/>
                <a:gd name="connsiteY13" fmla="*/ 748146 h 1453542"/>
                <a:gd name="connsiteX14" fmla="*/ 343931 w 1372631"/>
                <a:gd name="connsiteY14" fmla="*/ 727364 h 1453542"/>
                <a:gd name="connsiteX15" fmla="*/ 447840 w 1372631"/>
                <a:gd name="connsiteY15" fmla="*/ 696191 h 1453542"/>
                <a:gd name="connsiteX16" fmla="*/ 479013 w 1372631"/>
                <a:gd name="connsiteY16" fmla="*/ 675409 h 1453542"/>
                <a:gd name="connsiteX17" fmla="*/ 458231 w 1372631"/>
                <a:gd name="connsiteY17" fmla="*/ 581891 h 1453542"/>
                <a:gd name="connsiteX18" fmla="*/ 458231 w 1372631"/>
                <a:gd name="connsiteY18" fmla="*/ 311727 h 1453542"/>
                <a:gd name="connsiteX19" fmla="*/ 468622 w 1372631"/>
                <a:gd name="connsiteY19" fmla="*/ 280555 h 1453542"/>
                <a:gd name="connsiteX20" fmla="*/ 499794 w 1372631"/>
                <a:gd name="connsiteY20" fmla="*/ 238991 h 1453542"/>
                <a:gd name="connsiteX21" fmla="*/ 510185 w 1372631"/>
                <a:gd name="connsiteY21" fmla="*/ 207818 h 1453542"/>
                <a:gd name="connsiteX22" fmla="*/ 551749 w 1372631"/>
                <a:gd name="connsiteY22" fmla="*/ 145473 h 1453542"/>
                <a:gd name="connsiteX23" fmla="*/ 572531 w 1372631"/>
                <a:gd name="connsiteY23" fmla="*/ 114300 h 1453542"/>
                <a:gd name="connsiteX24" fmla="*/ 603703 w 1372631"/>
                <a:gd name="connsiteY24" fmla="*/ 51955 h 1453542"/>
                <a:gd name="connsiteX25" fmla="*/ 645267 w 1372631"/>
                <a:gd name="connsiteY25" fmla="*/ 31173 h 1453542"/>
                <a:gd name="connsiteX26" fmla="*/ 707613 w 1372631"/>
                <a:gd name="connsiteY26" fmla="*/ 0 h 1453542"/>
                <a:gd name="connsiteX27" fmla="*/ 821913 w 1372631"/>
                <a:gd name="connsiteY27" fmla="*/ 10391 h 1453542"/>
                <a:gd name="connsiteX28" fmla="*/ 873867 w 1372631"/>
                <a:gd name="connsiteY28" fmla="*/ 20782 h 1453542"/>
                <a:gd name="connsiteX29" fmla="*/ 936213 w 1372631"/>
                <a:gd name="connsiteY29" fmla="*/ 83127 h 1453542"/>
                <a:gd name="connsiteX30" fmla="*/ 1008949 w 1372631"/>
                <a:gd name="connsiteY30" fmla="*/ 176646 h 1453542"/>
                <a:gd name="connsiteX31" fmla="*/ 1029731 w 1372631"/>
                <a:gd name="connsiteY31" fmla="*/ 259773 h 1453542"/>
                <a:gd name="connsiteX32" fmla="*/ 1040122 w 1372631"/>
                <a:gd name="connsiteY32" fmla="*/ 363682 h 1453542"/>
                <a:gd name="connsiteX33" fmla="*/ 1029731 w 1372631"/>
                <a:gd name="connsiteY33" fmla="*/ 529936 h 1453542"/>
                <a:gd name="connsiteX34" fmla="*/ 998558 w 1372631"/>
                <a:gd name="connsiteY34" fmla="*/ 592282 h 1453542"/>
                <a:gd name="connsiteX35" fmla="*/ 967385 w 1372631"/>
                <a:gd name="connsiteY35" fmla="*/ 654627 h 1453542"/>
                <a:gd name="connsiteX36" fmla="*/ 977776 w 1372631"/>
                <a:gd name="connsiteY36" fmla="*/ 685800 h 1453542"/>
                <a:gd name="connsiteX37" fmla="*/ 1019340 w 1372631"/>
                <a:gd name="connsiteY37" fmla="*/ 696191 h 1453542"/>
                <a:gd name="connsiteX38" fmla="*/ 1050513 w 1372631"/>
                <a:gd name="connsiteY38" fmla="*/ 706582 h 1453542"/>
                <a:gd name="connsiteX39" fmla="*/ 1144031 w 1372631"/>
                <a:gd name="connsiteY39" fmla="*/ 789709 h 1453542"/>
                <a:gd name="connsiteX40" fmla="*/ 1175203 w 1372631"/>
                <a:gd name="connsiteY40" fmla="*/ 810491 h 1453542"/>
                <a:gd name="connsiteX41" fmla="*/ 1195985 w 1372631"/>
                <a:gd name="connsiteY41" fmla="*/ 841664 h 1453542"/>
                <a:gd name="connsiteX42" fmla="*/ 1247940 w 1372631"/>
                <a:gd name="connsiteY42" fmla="*/ 904009 h 1453542"/>
                <a:gd name="connsiteX43" fmla="*/ 1268722 w 1372631"/>
                <a:gd name="connsiteY43" fmla="*/ 976746 h 1453542"/>
                <a:gd name="connsiteX44" fmla="*/ 1299894 w 1372631"/>
                <a:gd name="connsiteY44" fmla="*/ 1070264 h 1453542"/>
                <a:gd name="connsiteX45" fmla="*/ 1310285 w 1372631"/>
                <a:gd name="connsiteY45" fmla="*/ 1101436 h 1453542"/>
                <a:gd name="connsiteX46" fmla="*/ 1331067 w 1372631"/>
                <a:gd name="connsiteY46" fmla="*/ 1184564 h 1453542"/>
                <a:gd name="connsiteX47" fmla="*/ 1351849 w 1372631"/>
                <a:gd name="connsiteY47" fmla="*/ 1246909 h 1453542"/>
                <a:gd name="connsiteX48" fmla="*/ 1372631 w 1372631"/>
                <a:gd name="connsiteY48" fmla="*/ 1371600 h 1453542"/>
                <a:gd name="connsiteX49" fmla="*/ 1341458 w 1372631"/>
                <a:gd name="connsiteY49" fmla="*/ 1392382 h 1453542"/>
                <a:gd name="connsiteX50" fmla="*/ 1237549 w 1372631"/>
                <a:gd name="connsiteY50" fmla="*/ 1381991 h 1453542"/>
                <a:gd name="connsiteX51" fmla="*/ 1050513 w 1372631"/>
                <a:gd name="connsiteY51" fmla="*/ 1371600 h 1453542"/>
                <a:gd name="connsiteX52" fmla="*/ 780349 w 1372631"/>
                <a:gd name="connsiteY52" fmla="*/ 1381991 h 1453542"/>
                <a:gd name="connsiteX53" fmla="*/ 718003 w 1372631"/>
                <a:gd name="connsiteY53" fmla="*/ 1392382 h 1453542"/>
                <a:gd name="connsiteX54" fmla="*/ 666049 w 1372631"/>
                <a:gd name="connsiteY54" fmla="*/ 1402773 h 1453542"/>
                <a:gd name="connsiteX55" fmla="*/ 572531 w 1372631"/>
                <a:gd name="connsiteY55" fmla="*/ 1413164 h 1453542"/>
                <a:gd name="connsiteX0" fmla="*/ 572531 w 1372631"/>
                <a:gd name="connsiteY0" fmla="*/ 1413164 h 1453542"/>
                <a:gd name="connsiteX1" fmla="*/ 510185 w 1372631"/>
                <a:gd name="connsiteY1" fmla="*/ 1423555 h 1453542"/>
                <a:gd name="connsiteX2" fmla="*/ 250413 w 1372631"/>
                <a:gd name="connsiteY2" fmla="*/ 1444336 h 1453542"/>
                <a:gd name="connsiteX3" fmla="*/ 11422 w 1372631"/>
                <a:gd name="connsiteY3" fmla="*/ 1330036 h 1453542"/>
                <a:gd name="connsiteX4" fmla="*/ 21813 w 1372631"/>
                <a:gd name="connsiteY4" fmla="*/ 1298864 h 1453542"/>
                <a:gd name="connsiteX5" fmla="*/ 42594 w 1372631"/>
                <a:gd name="connsiteY5" fmla="*/ 1174173 h 1453542"/>
                <a:gd name="connsiteX6" fmla="*/ 52985 w 1372631"/>
                <a:gd name="connsiteY6" fmla="*/ 1122218 h 1453542"/>
                <a:gd name="connsiteX7" fmla="*/ 94549 w 1372631"/>
                <a:gd name="connsiteY7" fmla="*/ 1028700 h 1453542"/>
                <a:gd name="connsiteX8" fmla="*/ 125722 w 1372631"/>
                <a:gd name="connsiteY8" fmla="*/ 935182 h 1453542"/>
                <a:gd name="connsiteX9" fmla="*/ 188067 w 1372631"/>
                <a:gd name="connsiteY9" fmla="*/ 872836 h 1453542"/>
                <a:gd name="connsiteX10" fmla="*/ 229631 w 1372631"/>
                <a:gd name="connsiteY10" fmla="*/ 820882 h 1453542"/>
                <a:gd name="connsiteX11" fmla="*/ 250413 w 1372631"/>
                <a:gd name="connsiteY11" fmla="*/ 789709 h 1453542"/>
                <a:gd name="connsiteX12" fmla="*/ 312758 w 1372631"/>
                <a:gd name="connsiteY12" fmla="*/ 748146 h 1453542"/>
                <a:gd name="connsiteX13" fmla="*/ 343931 w 1372631"/>
                <a:gd name="connsiteY13" fmla="*/ 727364 h 1453542"/>
                <a:gd name="connsiteX14" fmla="*/ 447840 w 1372631"/>
                <a:gd name="connsiteY14" fmla="*/ 696191 h 1453542"/>
                <a:gd name="connsiteX15" fmla="*/ 479013 w 1372631"/>
                <a:gd name="connsiteY15" fmla="*/ 675409 h 1453542"/>
                <a:gd name="connsiteX16" fmla="*/ 458231 w 1372631"/>
                <a:gd name="connsiteY16" fmla="*/ 581891 h 1453542"/>
                <a:gd name="connsiteX17" fmla="*/ 458231 w 1372631"/>
                <a:gd name="connsiteY17" fmla="*/ 311727 h 1453542"/>
                <a:gd name="connsiteX18" fmla="*/ 468622 w 1372631"/>
                <a:gd name="connsiteY18" fmla="*/ 280555 h 1453542"/>
                <a:gd name="connsiteX19" fmla="*/ 499794 w 1372631"/>
                <a:gd name="connsiteY19" fmla="*/ 238991 h 1453542"/>
                <a:gd name="connsiteX20" fmla="*/ 510185 w 1372631"/>
                <a:gd name="connsiteY20" fmla="*/ 207818 h 1453542"/>
                <a:gd name="connsiteX21" fmla="*/ 551749 w 1372631"/>
                <a:gd name="connsiteY21" fmla="*/ 145473 h 1453542"/>
                <a:gd name="connsiteX22" fmla="*/ 572531 w 1372631"/>
                <a:gd name="connsiteY22" fmla="*/ 114300 h 1453542"/>
                <a:gd name="connsiteX23" fmla="*/ 603703 w 1372631"/>
                <a:gd name="connsiteY23" fmla="*/ 51955 h 1453542"/>
                <a:gd name="connsiteX24" fmla="*/ 645267 w 1372631"/>
                <a:gd name="connsiteY24" fmla="*/ 31173 h 1453542"/>
                <a:gd name="connsiteX25" fmla="*/ 707613 w 1372631"/>
                <a:gd name="connsiteY25" fmla="*/ 0 h 1453542"/>
                <a:gd name="connsiteX26" fmla="*/ 821913 w 1372631"/>
                <a:gd name="connsiteY26" fmla="*/ 10391 h 1453542"/>
                <a:gd name="connsiteX27" fmla="*/ 873867 w 1372631"/>
                <a:gd name="connsiteY27" fmla="*/ 20782 h 1453542"/>
                <a:gd name="connsiteX28" fmla="*/ 936213 w 1372631"/>
                <a:gd name="connsiteY28" fmla="*/ 83127 h 1453542"/>
                <a:gd name="connsiteX29" fmla="*/ 1008949 w 1372631"/>
                <a:gd name="connsiteY29" fmla="*/ 176646 h 1453542"/>
                <a:gd name="connsiteX30" fmla="*/ 1029731 w 1372631"/>
                <a:gd name="connsiteY30" fmla="*/ 259773 h 1453542"/>
                <a:gd name="connsiteX31" fmla="*/ 1040122 w 1372631"/>
                <a:gd name="connsiteY31" fmla="*/ 363682 h 1453542"/>
                <a:gd name="connsiteX32" fmla="*/ 1029731 w 1372631"/>
                <a:gd name="connsiteY32" fmla="*/ 529936 h 1453542"/>
                <a:gd name="connsiteX33" fmla="*/ 998558 w 1372631"/>
                <a:gd name="connsiteY33" fmla="*/ 592282 h 1453542"/>
                <a:gd name="connsiteX34" fmla="*/ 967385 w 1372631"/>
                <a:gd name="connsiteY34" fmla="*/ 654627 h 1453542"/>
                <a:gd name="connsiteX35" fmla="*/ 977776 w 1372631"/>
                <a:gd name="connsiteY35" fmla="*/ 685800 h 1453542"/>
                <a:gd name="connsiteX36" fmla="*/ 1019340 w 1372631"/>
                <a:gd name="connsiteY36" fmla="*/ 696191 h 1453542"/>
                <a:gd name="connsiteX37" fmla="*/ 1050513 w 1372631"/>
                <a:gd name="connsiteY37" fmla="*/ 706582 h 1453542"/>
                <a:gd name="connsiteX38" fmla="*/ 1144031 w 1372631"/>
                <a:gd name="connsiteY38" fmla="*/ 789709 h 1453542"/>
                <a:gd name="connsiteX39" fmla="*/ 1175203 w 1372631"/>
                <a:gd name="connsiteY39" fmla="*/ 810491 h 1453542"/>
                <a:gd name="connsiteX40" fmla="*/ 1195985 w 1372631"/>
                <a:gd name="connsiteY40" fmla="*/ 841664 h 1453542"/>
                <a:gd name="connsiteX41" fmla="*/ 1247940 w 1372631"/>
                <a:gd name="connsiteY41" fmla="*/ 904009 h 1453542"/>
                <a:gd name="connsiteX42" fmla="*/ 1268722 w 1372631"/>
                <a:gd name="connsiteY42" fmla="*/ 976746 h 1453542"/>
                <a:gd name="connsiteX43" fmla="*/ 1299894 w 1372631"/>
                <a:gd name="connsiteY43" fmla="*/ 1070264 h 1453542"/>
                <a:gd name="connsiteX44" fmla="*/ 1310285 w 1372631"/>
                <a:gd name="connsiteY44" fmla="*/ 1101436 h 1453542"/>
                <a:gd name="connsiteX45" fmla="*/ 1331067 w 1372631"/>
                <a:gd name="connsiteY45" fmla="*/ 1184564 h 1453542"/>
                <a:gd name="connsiteX46" fmla="*/ 1351849 w 1372631"/>
                <a:gd name="connsiteY46" fmla="*/ 1246909 h 1453542"/>
                <a:gd name="connsiteX47" fmla="*/ 1372631 w 1372631"/>
                <a:gd name="connsiteY47" fmla="*/ 1371600 h 1453542"/>
                <a:gd name="connsiteX48" fmla="*/ 1341458 w 1372631"/>
                <a:gd name="connsiteY48" fmla="*/ 1392382 h 1453542"/>
                <a:gd name="connsiteX49" fmla="*/ 1237549 w 1372631"/>
                <a:gd name="connsiteY49" fmla="*/ 1381991 h 1453542"/>
                <a:gd name="connsiteX50" fmla="*/ 1050513 w 1372631"/>
                <a:gd name="connsiteY50" fmla="*/ 1371600 h 1453542"/>
                <a:gd name="connsiteX51" fmla="*/ 780349 w 1372631"/>
                <a:gd name="connsiteY51" fmla="*/ 1381991 h 1453542"/>
                <a:gd name="connsiteX52" fmla="*/ 718003 w 1372631"/>
                <a:gd name="connsiteY52" fmla="*/ 1392382 h 1453542"/>
                <a:gd name="connsiteX53" fmla="*/ 666049 w 1372631"/>
                <a:gd name="connsiteY53" fmla="*/ 1402773 h 1453542"/>
                <a:gd name="connsiteX54" fmla="*/ 572531 w 1372631"/>
                <a:gd name="connsiteY54" fmla="*/ 1413164 h 1453542"/>
                <a:gd name="connsiteX0" fmla="*/ 572531 w 1372631"/>
                <a:gd name="connsiteY0" fmla="*/ 1413164 h 1453542"/>
                <a:gd name="connsiteX1" fmla="*/ 510185 w 1372631"/>
                <a:gd name="connsiteY1" fmla="*/ 1423555 h 1453542"/>
                <a:gd name="connsiteX2" fmla="*/ 250413 w 1372631"/>
                <a:gd name="connsiteY2" fmla="*/ 1444336 h 1453542"/>
                <a:gd name="connsiteX3" fmla="*/ 11422 w 1372631"/>
                <a:gd name="connsiteY3" fmla="*/ 1330036 h 1453542"/>
                <a:gd name="connsiteX4" fmla="*/ 21813 w 1372631"/>
                <a:gd name="connsiteY4" fmla="*/ 1298864 h 1453542"/>
                <a:gd name="connsiteX5" fmla="*/ 42594 w 1372631"/>
                <a:gd name="connsiteY5" fmla="*/ 1174173 h 1453542"/>
                <a:gd name="connsiteX6" fmla="*/ 52985 w 1372631"/>
                <a:gd name="connsiteY6" fmla="*/ 1122218 h 1453542"/>
                <a:gd name="connsiteX7" fmla="*/ 125722 w 1372631"/>
                <a:gd name="connsiteY7" fmla="*/ 935182 h 1453542"/>
                <a:gd name="connsiteX8" fmla="*/ 188067 w 1372631"/>
                <a:gd name="connsiteY8" fmla="*/ 872836 h 1453542"/>
                <a:gd name="connsiteX9" fmla="*/ 229631 w 1372631"/>
                <a:gd name="connsiteY9" fmla="*/ 820882 h 1453542"/>
                <a:gd name="connsiteX10" fmla="*/ 250413 w 1372631"/>
                <a:gd name="connsiteY10" fmla="*/ 789709 h 1453542"/>
                <a:gd name="connsiteX11" fmla="*/ 312758 w 1372631"/>
                <a:gd name="connsiteY11" fmla="*/ 748146 h 1453542"/>
                <a:gd name="connsiteX12" fmla="*/ 343931 w 1372631"/>
                <a:gd name="connsiteY12" fmla="*/ 727364 h 1453542"/>
                <a:gd name="connsiteX13" fmla="*/ 447840 w 1372631"/>
                <a:gd name="connsiteY13" fmla="*/ 696191 h 1453542"/>
                <a:gd name="connsiteX14" fmla="*/ 479013 w 1372631"/>
                <a:gd name="connsiteY14" fmla="*/ 675409 h 1453542"/>
                <a:gd name="connsiteX15" fmla="*/ 458231 w 1372631"/>
                <a:gd name="connsiteY15" fmla="*/ 581891 h 1453542"/>
                <a:gd name="connsiteX16" fmla="*/ 458231 w 1372631"/>
                <a:gd name="connsiteY16" fmla="*/ 311727 h 1453542"/>
                <a:gd name="connsiteX17" fmla="*/ 468622 w 1372631"/>
                <a:gd name="connsiteY17" fmla="*/ 280555 h 1453542"/>
                <a:gd name="connsiteX18" fmla="*/ 499794 w 1372631"/>
                <a:gd name="connsiteY18" fmla="*/ 238991 h 1453542"/>
                <a:gd name="connsiteX19" fmla="*/ 510185 w 1372631"/>
                <a:gd name="connsiteY19" fmla="*/ 207818 h 1453542"/>
                <a:gd name="connsiteX20" fmla="*/ 551749 w 1372631"/>
                <a:gd name="connsiteY20" fmla="*/ 145473 h 1453542"/>
                <a:gd name="connsiteX21" fmla="*/ 572531 w 1372631"/>
                <a:gd name="connsiteY21" fmla="*/ 114300 h 1453542"/>
                <a:gd name="connsiteX22" fmla="*/ 603703 w 1372631"/>
                <a:gd name="connsiteY22" fmla="*/ 51955 h 1453542"/>
                <a:gd name="connsiteX23" fmla="*/ 645267 w 1372631"/>
                <a:gd name="connsiteY23" fmla="*/ 31173 h 1453542"/>
                <a:gd name="connsiteX24" fmla="*/ 707613 w 1372631"/>
                <a:gd name="connsiteY24" fmla="*/ 0 h 1453542"/>
                <a:gd name="connsiteX25" fmla="*/ 821913 w 1372631"/>
                <a:gd name="connsiteY25" fmla="*/ 10391 h 1453542"/>
                <a:gd name="connsiteX26" fmla="*/ 873867 w 1372631"/>
                <a:gd name="connsiteY26" fmla="*/ 20782 h 1453542"/>
                <a:gd name="connsiteX27" fmla="*/ 936213 w 1372631"/>
                <a:gd name="connsiteY27" fmla="*/ 83127 h 1453542"/>
                <a:gd name="connsiteX28" fmla="*/ 1008949 w 1372631"/>
                <a:gd name="connsiteY28" fmla="*/ 176646 h 1453542"/>
                <a:gd name="connsiteX29" fmla="*/ 1029731 w 1372631"/>
                <a:gd name="connsiteY29" fmla="*/ 259773 h 1453542"/>
                <a:gd name="connsiteX30" fmla="*/ 1040122 w 1372631"/>
                <a:gd name="connsiteY30" fmla="*/ 363682 h 1453542"/>
                <a:gd name="connsiteX31" fmla="*/ 1029731 w 1372631"/>
                <a:gd name="connsiteY31" fmla="*/ 529936 h 1453542"/>
                <a:gd name="connsiteX32" fmla="*/ 998558 w 1372631"/>
                <a:gd name="connsiteY32" fmla="*/ 592282 h 1453542"/>
                <a:gd name="connsiteX33" fmla="*/ 967385 w 1372631"/>
                <a:gd name="connsiteY33" fmla="*/ 654627 h 1453542"/>
                <a:gd name="connsiteX34" fmla="*/ 977776 w 1372631"/>
                <a:gd name="connsiteY34" fmla="*/ 685800 h 1453542"/>
                <a:gd name="connsiteX35" fmla="*/ 1019340 w 1372631"/>
                <a:gd name="connsiteY35" fmla="*/ 696191 h 1453542"/>
                <a:gd name="connsiteX36" fmla="*/ 1050513 w 1372631"/>
                <a:gd name="connsiteY36" fmla="*/ 706582 h 1453542"/>
                <a:gd name="connsiteX37" fmla="*/ 1144031 w 1372631"/>
                <a:gd name="connsiteY37" fmla="*/ 789709 h 1453542"/>
                <a:gd name="connsiteX38" fmla="*/ 1175203 w 1372631"/>
                <a:gd name="connsiteY38" fmla="*/ 810491 h 1453542"/>
                <a:gd name="connsiteX39" fmla="*/ 1195985 w 1372631"/>
                <a:gd name="connsiteY39" fmla="*/ 841664 h 1453542"/>
                <a:gd name="connsiteX40" fmla="*/ 1247940 w 1372631"/>
                <a:gd name="connsiteY40" fmla="*/ 904009 h 1453542"/>
                <a:gd name="connsiteX41" fmla="*/ 1268722 w 1372631"/>
                <a:gd name="connsiteY41" fmla="*/ 976746 h 1453542"/>
                <a:gd name="connsiteX42" fmla="*/ 1299894 w 1372631"/>
                <a:gd name="connsiteY42" fmla="*/ 1070264 h 1453542"/>
                <a:gd name="connsiteX43" fmla="*/ 1310285 w 1372631"/>
                <a:gd name="connsiteY43" fmla="*/ 1101436 h 1453542"/>
                <a:gd name="connsiteX44" fmla="*/ 1331067 w 1372631"/>
                <a:gd name="connsiteY44" fmla="*/ 1184564 h 1453542"/>
                <a:gd name="connsiteX45" fmla="*/ 1351849 w 1372631"/>
                <a:gd name="connsiteY45" fmla="*/ 1246909 h 1453542"/>
                <a:gd name="connsiteX46" fmla="*/ 1372631 w 1372631"/>
                <a:gd name="connsiteY46" fmla="*/ 1371600 h 1453542"/>
                <a:gd name="connsiteX47" fmla="*/ 1341458 w 1372631"/>
                <a:gd name="connsiteY47" fmla="*/ 1392382 h 1453542"/>
                <a:gd name="connsiteX48" fmla="*/ 1237549 w 1372631"/>
                <a:gd name="connsiteY48" fmla="*/ 1381991 h 1453542"/>
                <a:gd name="connsiteX49" fmla="*/ 1050513 w 1372631"/>
                <a:gd name="connsiteY49" fmla="*/ 1371600 h 1453542"/>
                <a:gd name="connsiteX50" fmla="*/ 780349 w 1372631"/>
                <a:gd name="connsiteY50" fmla="*/ 1381991 h 1453542"/>
                <a:gd name="connsiteX51" fmla="*/ 718003 w 1372631"/>
                <a:gd name="connsiteY51" fmla="*/ 1392382 h 1453542"/>
                <a:gd name="connsiteX52" fmla="*/ 666049 w 1372631"/>
                <a:gd name="connsiteY52" fmla="*/ 1402773 h 1453542"/>
                <a:gd name="connsiteX53" fmla="*/ 572531 w 1372631"/>
                <a:gd name="connsiteY53" fmla="*/ 1413164 h 1453542"/>
                <a:gd name="connsiteX0" fmla="*/ 572531 w 1372631"/>
                <a:gd name="connsiteY0" fmla="*/ 1413164 h 1453542"/>
                <a:gd name="connsiteX1" fmla="*/ 510185 w 1372631"/>
                <a:gd name="connsiteY1" fmla="*/ 1423555 h 1453542"/>
                <a:gd name="connsiteX2" fmla="*/ 250413 w 1372631"/>
                <a:gd name="connsiteY2" fmla="*/ 1444336 h 1453542"/>
                <a:gd name="connsiteX3" fmla="*/ 11422 w 1372631"/>
                <a:gd name="connsiteY3" fmla="*/ 1330036 h 1453542"/>
                <a:gd name="connsiteX4" fmla="*/ 21813 w 1372631"/>
                <a:gd name="connsiteY4" fmla="*/ 1298864 h 1453542"/>
                <a:gd name="connsiteX5" fmla="*/ 52985 w 1372631"/>
                <a:gd name="connsiteY5" fmla="*/ 1122218 h 1453542"/>
                <a:gd name="connsiteX6" fmla="*/ 125722 w 1372631"/>
                <a:gd name="connsiteY6" fmla="*/ 935182 h 1453542"/>
                <a:gd name="connsiteX7" fmla="*/ 188067 w 1372631"/>
                <a:gd name="connsiteY7" fmla="*/ 872836 h 1453542"/>
                <a:gd name="connsiteX8" fmla="*/ 229631 w 1372631"/>
                <a:gd name="connsiteY8" fmla="*/ 820882 h 1453542"/>
                <a:gd name="connsiteX9" fmla="*/ 250413 w 1372631"/>
                <a:gd name="connsiteY9" fmla="*/ 789709 h 1453542"/>
                <a:gd name="connsiteX10" fmla="*/ 312758 w 1372631"/>
                <a:gd name="connsiteY10" fmla="*/ 748146 h 1453542"/>
                <a:gd name="connsiteX11" fmla="*/ 343931 w 1372631"/>
                <a:gd name="connsiteY11" fmla="*/ 727364 h 1453542"/>
                <a:gd name="connsiteX12" fmla="*/ 447840 w 1372631"/>
                <a:gd name="connsiteY12" fmla="*/ 696191 h 1453542"/>
                <a:gd name="connsiteX13" fmla="*/ 479013 w 1372631"/>
                <a:gd name="connsiteY13" fmla="*/ 675409 h 1453542"/>
                <a:gd name="connsiteX14" fmla="*/ 458231 w 1372631"/>
                <a:gd name="connsiteY14" fmla="*/ 581891 h 1453542"/>
                <a:gd name="connsiteX15" fmla="*/ 458231 w 1372631"/>
                <a:gd name="connsiteY15" fmla="*/ 311727 h 1453542"/>
                <a:gd name="connsiteX16" fmla="*/ 468622 w 1372631"/>
                <a:gd name="connsiteY16" fmla="*/ 280555 h 1453542"/>
                <a:gd name="connsiteX17" fmla="*/ 499794 w 1372631"/>
                <a:gd name="connsiteY17" fmla="*/ 238991 h 1453542"/>
                <a:gd name="connsiteX18" fmla="*/ 510185 w 1372631"/>
                <a:gd name="connsiteY18" fmla="*/ 207818 h 1453542"/>
                <a:gd name="connsiteX19" fmla="*/ 551749 w 1372631"/>
                <a:gd name="connsiteY19" fmla="*/ 145473 h 1453542"/>
                <a:gd name="connsiteX20" fmla="*/ 572531 w 1372631"/>
                <a:gd name="connsiteY20" fmla="*/ 114300 h 1453542"/>
                <a:gd name="connsiteX21" fmla="*/ 603703 w 1372631"/>
                <a:gd name="connsiteY21" fmla="*/ 51955 h 1453542"/>
                <a:gd name="connsiteX22" fmla="*/ 645267 w 1372631"/>
                <a:gd name="connsiteY22" fmla="*/ 31173 h 1453542"/>
                <a:gd name="connsiteX23" fmla="*/ 707613 w 1372631"/>
                <a:gd name="connsiteY23" fmla="*/ 0 h 1453542"/>
                <a:gd name="connsiteX24" fmla="*/ 821913 w 1372631"/>
                <a:gd name="connsiteY24" fmla="*/ 10391 h 1453542"/>
                <a:gd name="connsiteX25" fmla="*/ 873867 w 1372631"/>
                <a:gd name="connsiteY25" fmla="*/ 20782 h 1453542"/>
                <a:gd name="connsiteX26" fmla="*/ 936213 w 1372631"/>
                <a:gd name="connsiteY26" fmla="*/ 83127 h 1453542"/>
                <a:gd name="connsiteX27" fmla="*/ 1008949 w 1372631"/>
                <a:gd name="connsiteY27" fmla="*/ 176646 h 1453542"/>
                <a:gd name="connsiteX28" fmla="*/ 1029731 w 1372631"/>
                <a:gd name="connsiteY28" fmla="*/ 259773 h 1453542"/>
                <a:gd name="connsiteX29" fmla="*/ 1040122 w 1372631"/>
                <a:gd name="connsiteY29" fmla="*/ 363682 h 1453542"/>
                <a:gd name="connsiteX30" fmla="*/ 1029731 w 1372631"/>
                <a:gd name="connsiteY30" fmla="*/ 529936 h 1453542"/>
                <a:gd name="connsiteX31" fmla="*/ 998558 w 1372631"/>
                <a:gd name="connsiteY31" fmla="*/ 592282 h 1453542"/>
                <a:gd name="connsiteX32" fmla="*/ 967385 w 1372631"/>
                <a:gd name="connsiteY32" fmla="*/ 654627 h 1453542"/>
                <a:gd name="connsiteX33" fmla="*/ 977776 w 1372631"/>
                <a:gd name="connsiteY33" fmla="*/ 685800 h 1453542"/>
                <a:gd name="connsiteX34" fmla="*/ 1019340 w 1372631"/>
                <a:gd name="connsiteY34" fmla="*/ 696191 h 1453542"/>
                <a:gd name="connsiteX35" fmla="*/ 1050513 w 1372631"/>
                <a:gd name="connsiteY35" fmla="*/ 706582 h 1453542"/>
                <a:gd name="connsiteX36" fmla="*/ 1144031 w 1372631"/>
                <a:gd name="connsiteY36" fmla="*/ 789709 h 1453542"/>
                <a:gd name="connsiteX37" fmla="*/ 1175203 w 1372631"/>
                <a:gd name="connsiteY37" fmla="*/ 810491 h 1453542"/>
                <a:gd name="connsiteX38" fmla="*/ 1195985 w 1372631"/>
                <a:gd name="connsiteY38" fmla="*/ 841664 h 1453542"/>
                <a:gd name="connsiteX39" fmla="*/ 1247940 w 1372631"/>
                <a:gd name="connsiteY39" fmla="*/ 904009 h 1453542"/>
                <a:gd name="connsiteX40" fmla="*/ 1268722 w 1372631"/>
                <a:gd name="connsiteY40" fmla="*/ 976746 h 1453542"/>
                <a:gd name="connsiteX41" fmla="*/ 1299894 w 1372631"/>
                <a:gd name="connsiteY41" fmla="*/ 1070264 h 1453542"/>
                <a:gd name="connsiteX42" fmla="*/ 1310285 w 1372631"/>
                <a:gd name="connsiteY42" fmla="*/ 1101436 h 1453542"/>
                <a:gd name="connsiteX43" fmla="*/ 1331067 w 1372631"/>
                <a:gd name="connsiteY43" fmla="*/ 1184564 h 1453542"/>
                <a:gd name="connsiteX44" fmla="*/ 1351849 w 1372631"/>
                <a:gd name="connsiteY44" fmla="*/ 1246909 h 1453542"/>
                <a:gd name="connsiteX45" fmla="*/ 1372631 w 1372631"/>
                <a:gd name="connsiteY45" fmla="*/ 1371600 h 1453542"/>
                <a:gd name="connsiteX46" fmla="*/ 1341458 w 1372631"/>
                <a:gd name="connsiteY46" fmla="*/ 1392382 h 1453542"/>
                <a:gd name="connsiteX47" fmla="*/ 1237549 w 1372631"/>
                <a:gd name="connsiteY47" fmla="*/ 1381991 h 1453542"/>
                <a:gd name="connsiteX48" fmla="*/ 1050513 w 1372631"/>
                <a:gd name="connsiteY48" fmla="*/ 1371600 h 1453542"/>
                <a:gd name="connsiteX49" fmla="*/ 780349 w 1372631"/>
                <a:gd name="connsiteY49" fmla="*/ 1381991 h 1453542"/>
                <a:gd name="connsiteX50" fmla="*/ 718003 w 1372631"/>
                <a:gd name="connsiteY50" fmla="*/ 1392382 h 1453542"/>
                <a:gd name="connsiteX51" fmla="*/ 666049 w 1372631"/>
                <a:gd name="connsiteY51" fmla="*/ 1402773 h 1453542"/>
                <a:gd name="connsiteX52" fmla="*/ 572531 w 1372631"/>
                <a:gd name="connsiteY52" fmla="*/ 1413164 h 1453542"/>
                <a:gd name="connsiteX0" fmla="*/ 575871 w 1375971"/>
                <a:gd name="connsiteY0" fmla="*/ 1413164 h 1476587"/>
                <a:gd name="connsiteX1" fmla="*/ 513525 w 1375971"/>
                <a:gd name="connsiteY1" fmla="*/ 1423555 h 1476587"/>
                <a:gd name="connsiteX2" fmla="*/ 253753 w 1375971"/>
                <a:gd name="connsiteY2" fmla="*/ 1444336 h 1476587"/>
                <a:gd name="connsiteX3" fmla="*/ 2856 w 1375971"/>
                <a:gd name="connsiteY3" fmla="*/ 1372899 h 1476587"/>
                <a:gd name="connsiteX4" fmla="*/ 25153 w 1375971"/>
                <a:gd name="connsiteY4" fmla="*/ 1298864 h 1476587"/>
                <a:gd name="connsiteX5" fmla="*/ 56325 w 1375971"/>
                <a:gd name="connsiteY5" fmla="*/ 1122218 h 1476587"/>
                <a:gd name="connsiteX6" fmla="*/ 129062 w 1375971"/>
                <a:gd name="connsiteY6" fmla="*/ 935182 h 1476587"/>
                <a:gd name="connsiteX7" fmla="*/ 191407 w 1375971"/>
                <a:gd name="connsiteY7" fmla="*/ 872836 h 1476587"/>
                <a:gd name="connsiteX8" fmla="*/ 232971 w 1375971"/>
                <a:gd name="connsiteY8" fmla="*/ 820882 h 1476587"/>
                <a:gd name="connsiteX9" fmla="*/ 253753 w 1375971"/>
                <a:gd name="connsiteY9" fmla="*/ 789709 h 1476587"/>
                <a:gd name="connsiteX10" fmla="*/ 316098 w 1375971"/>
                <a:gd name="connsiteY10" fmla="*/ 748146 h 1476587"/>
                <a:gd name="connsiteX11" fmla="*/ 347271 w 1375971"/>
                <a:gd name="connsiteY11" fmla="*/ 727364 h 1476587"/>
                <a:gd name="connsiteX12" fmla="*/ 451180 w 1375971"/>
                <a:gd name="connsiteY12" fmla="*/ 696191 h 1476587"/>
                <a:gd name="connsiteX13" fmla="*/ 482353 w 1375971"/>
                <a:gd name="connsiteY13" fmla="*/ 675409 h 1476587"/>
                <a:gd name="connsiteX14" fmla="*/ 461571 w 1375971"/>
                <a:gd name="connsiteY14" fmla="*/ 581891 h 1476587"/>
                <a:gd name="connsiteX15" fmla="*/ 461571 w 1375971"/>
                <a:gd name="connsiteY15" fmla="*/ 311727 h 1476587"/>
                <a:gd name="connsiteX16" fmla="*/ 471962 w 1375971"/>
                <a:gd name="connsiteY16" fmla="*/ 280555 h 1476587"/>
                <a:gd name="connsiteX17" fmla="*/ 503134 w 1375971"/>
                <a:gd name="connsiteY17" fmla="*/ 238991 h 1476587"/>
                <a:gd name="connsiteX18" fmla="*/ 513525 w 1375971"/>
                <a:gd name="connsiteY18" fmla="*/ 207818 h 1476587"/>
                <a:gd name="connsiteX19" fmla="*/ 555089 w 1375971"/>
                <a:gd name="connsiteY19" fmla="*/ 145473 h 1476587"/>
                <a:gd name="connsiteX20" fmla="*/ 575871 w 1375971"/>
                <a:gd name="connsiteY20" fmla="*/ 114300 h 1476587"/>
                <a:gd name="connsiteX21" fmla="*/ 607043 w 1375971"/>
                <a:gd name="connsiteY21" fmla="*/ 51955 h 1476587"/>
                <a:gd name="connsiteX22" fmla="*/ 648607 w 1375971"/>
                <a:gd name="connsiteY22" fmla="*/ 31173 h 1476587"/>
                <a:gd name="connsiteX23" fmla="*/ 710953 w 1375971"/>
                <a:gd name="connsiteY23" fmla="*/ 0 h 1476587"/>
                <a:gd name="connsiteX24" fmla="*/ 825253 w 1375971"/>
                <a:gd name="connsiteY24" fmla="*/ 10391 h 1476587"/>
                <a:gd name="connsiteX25" fmla="*/ 877207 w 1375971"/>
                <a:gd name="connsiteY25" fmla="*/ 20782 h 1476587"/>
                <a:gd name="connsiteX26" fmla="*/ 939553 w 1375971"/>
                <a:gd name="connsiteY26" fmla="*/ 83127 h 1476587"/>
                <a:gd name="connsiteX27" fmla="*/ 1012289 w 1375971"/>
                <a:gd name="connsiteY27" fmla="*/ 176646 h 1476587"/>
                <a:gd name="connsiteX28" fmla="*/ 1033071 w 1375971"/>
                <a:gd name="connsiteY28" fmla="*/ 259773 h 1476587"/>
                <a:gd name="connsiteX29" fmla="*/ 1043462 w 1375971"/>
                <a:gd name="connsiteY29" fmla="*/ 363682 h 1476587"/>
                <a:gd name="connsiteX30" fmla="*/ 1033071 w 1375971"/>
                <a:gd name="connsiteY30" fmla="*/ 529936 h 1476587"/>
                <a:gd name="connsiteX31" fmla="*/ 1001898 w 1375971"/>
                <a:gd name="connsiteY31" fmla="*/ 592282 h 1476587"/>
                <a:gd name="connsiteX32" fmla="*/ 970725 w 1375971"/>
                <a:gd name="connsiteY32" fmla="*/ 654627 h 1476587"/>
                <a:gd name="connsiteX33" fmla="*/ 981116 w 1375971"/>
                <a:gd name="connsiteY33" fmla="*/ 685800 h 1476587"/>
                <a:gd name="connsiteX34" fmla="*/ 1022680 w 1375971"/>
                <a:gd name="connsiteY34" fmla="*/ 696191 h 1476587"/>
                <a:gd name="connsiteX35" fmla="*/ 1053853 w 1375971"/>
                <a:gd name="connsiteY35" fmla="*/ 706582 h 1476587"/>
                <a:gd name="connsiteX36" fmla="*/ 1147371 w 1375971"/>
                <a:gd name="connsiteY36" fmla="*/ 789709 h 1476587"/>
                <a:gd name="connsiteX37" fmla="*/ 1178543 w 1375971"/>
                <a:gd name="connsiteY37" fmla="*/ 810491 h 1476587"/>
                <a:gd name="connsiteX38" fmla="*/ 1199325 w 1375971"/>
                <a:gd name="connsiteY38" fmla="*/ 841664 h 1476587"/>
                <a:gd name="connsiteX39" fmla="*/ 1251280 w 1375971"/>
                <a:gd name="connsiteY39" fmla="*/ 904009 h 1476587"/>
                <a:gd name="connsiteX40" fmla="*/ 1272062 w 1375971"/>
                <a:gd name="connsiteY40" fmla="*/ 976746 h 1476587"/>
                <a:gd name="connsiteX41" fmla="*/ 1303234 w 1375971"/>
                <a:gd name="connsiteY41" fmla="*/ 1070264 h 1476587"/>
                <a:gd name="connsiteX42" fmla="*/ 1313625 w 1375971"/>
                <a:gd name="connsiteY42" fmla="*/ 1101436 h 1476587"/>
                <a:gd name="connsiteX43" fmla="*/ 1334407 w 1375971"/>
                <a:gd name="connsiteY43" fmla="*/ 1184564 h 1476587"/>
                <a:gd name="connsiteX44" fmla="*/ 1355189 w 1375971"/>
                <a:gd name="connsiteY44" fmla="*/ 1246909 h 1476587"/>
                <a:gd name="connsiteX45" fmla="*/ 1375971 w 1375971"/>
                <a:gd name="connsiteY45" fmla="*/ 1371600 h 1476587"/>
                <a:gd name="connsiteX46" fmla="*/ 1344798 w 1375971"/>
                <a:gd name="connsiteY46" fmla="*/ 1392382 h 1476587"/>
                <a:gd name="connsiteX47" fmla="*/ 1240889 w 1375971"/>
                <a:gd name="connsiteY47" fmla="*/ 1381991 h 1476587"/>
                <a:gd name="connsiteX48" fmla="*/ 1053853 w 1375971"/>
                <a:gd name="connsiteY48" fmla="*/ 1371600 h 1476587"/>
                <a:gd name="connsiteX49" fmla="*/ 783689 w 1375971"/>
                <a:gd name="connsiteY49" fmla="*/ 1381991 h 1476587"/>
                <a:gd name="connsiteX50" fmla="*/ 721343 w 1375971"/>
                <a:gd name="connsiteY50" fmla="*/ 1392382 h 1476587"/>
                <a:gd name="connsiteX51" fmla="*/ 669389 w 1375971"/>
                <a:gd name="connsiteY51" fmla="*/ 1402773 h 1476587"/>
                <a:gd name="connsiteX52" fmla="*/ 575871 w 1375971"/>
                <a:gd name="connsiteY52" fmla="*/ 1413164 h 1476587"/>
                <a:gd name="connsiteX0" fmla="*/ 575422 w 1375522"/>
                <a:gd name="connsiteY0" fmla="*/ 1413164 h 1447630"/>
                <a:gd name="connsiteX1" fmla="*/ 513076 w 1375522"/>
                <a:gd name="connsiteY1" fmla="*/ 1423555 h 1447630"/>
                <a:gd name="connsiteX2" fmla="*/ 253304 w 1375522"/>
                <a:gd name="connsiteY2" fmla="*/ 1444336 h 1447630"/>
                <a:gd name="connsiteX3" fmla="*/ 2407 w 1375522"/>
                <a:gd name="connsiteY3" fmla="*/ 1372899 h 1447630"/>
                <a:gd name="connsiteX4" fmla="*/ 24704 w 1375522"/>
                <a:gd name="connsiteY4" fmla="*/ 1298864 h 1447630"/>
                <a:gd name="connsiteX5" fmla="*/ 55876 w 1375522"/>
                <a:gd name="connsiteY5" fmla="*/ 1122218 h 1447630"/>
                <a:gd name="connsiteX6" fmla="*/ 128613 w 1375522"/>
                <a:gd name="connsiteY6" fmla="*/ 935182 h 1447630"/>
                <a:gd name="connsiteX7" fmla="*/ 190958 w 1375522"/>
                <a:gd name="connsiteY7" fmla="*/ 872836 h 1447630"/>
                <a:gd name="connsiteX8" fmla="*/ 232522 w 1375522"/>
                <a:gd name="connsiteY8" fmla="*/ 820882 h 1447630"/>
                <a:gd name="connsiteX9" fmla="*/ 253304 w 1375522"/>
                <a:gd name="connsiteY9" fmla="*/ 789709 h 1447630"/>
                <a:gd name="connsiteX10" fmla="*/ 315649 w 1375522"/>
                <a:gd name="connsiteY10" fmla="*/ 748146 h 1447630"/>
                <a:gd name="connsiteX11" fmla="*/ 346822 w 1375522"/>
                <a:gd name="connsiteY11" fmla="*/ 727364 h 1447630"/>
                <a:gd name="connsiteX12" fmla="*/ 450731 w 1375522"/>
                <a:gd name="connsiteY12" fmla="*/ 696191 h 1447630"/>
                <a:gd name="connsiteX13" fmla="*/ 481904 w 1375522"/>
                <a:gd name="connsiteY13" fmla="*/ 675409 h 1447630"/>
                <a:gd name="connsiteX14" fmla="*/ 461122 w 1375522"/>
                <a:gd name="connsiteY14" fmla="*/ 581891 h 1447630"/>
                <a:gd name="connsiteX15" fmla="*/ 461122 w 1375522"/>
                <a:gd name="connsiteY15" fmla="*/ 311727 h 1447630"/>
                <a:gd name="connsiteX16" fmla="*/ 471513 w 1375522"/>
                <a:gd name="connsiteY16" fmla="*/ 280555 h 1447630"/>
                <a:gd name="connsiteX17" fmla="*/ 502685 w 1375522"/>
                <a:gd name="connsiteY17" fmla="*/ 238991 h 1447630"/>
                <a:gd name="connsiteX18" fmla="*/ 513076 w 1375522"/>
                <a:gd name="connsiteY18" fmla="*/ 207818 h 1447630"/>
                <a:gd name="connsiteX19" fmla="*/ 554640 w 1375522"/>
                <a:gd name="connsiteY19" fmla="*/ 145473 h 1447630"/>
                <a:gd name="connsiteX20" fmla="*/ 575422 w 1375522"/>
                <a:gd name="connsiteY20" fmla="*/ 114300 h 1447630"/>
                <a:gd name="connsiteX21" fmla="*/ 606594 w 1375522"/>
                <a:gd name="connsiteY21" fmla="*/ 51955 h 1447630"/>
                <a:gd name="connsiteX22" fmla="*/ 648158 w 1375522"/>
                <a:gd name="connsiteY22" fmla="*/ 31173 h 1447630"/>
                <a:gd name="connsiteX23" fmla="*/ 710504 w 1375522"/>
                <a:gd name="connsiteY23" fmla="*/ 0 h 1447630"/>
                <a:gd name="connsiteX24" fmla="*/ 824804 w 1375522"/>
                <a:gd name="connsiteY24" fmla="*/ 10391 h 1447630"/>
                <a:gd name="connsiteX25" fmla="*/ 876758 w 1375522"/>
                <a:gd name="connsiteY25" fmla="*/ 20782 h 1447630"/>
                <a:gd name="connsiteX26" fmla="*/ 939104 w 1375522"/>
                <a:gd name="connsiteY26" fmla="*/ 83127 h 1447630"/>
                <a:gd name="connsiteX27" fmla="*/ 1011840 w 1375522"/>
                <a:gd name="connsiteY27" fmla="*/ 176646 h 1447630"/>
                <a:gd name="connsiteX28" fmla="*/ 1032622 w 1375522"/>
                <a:gd name="connsiteY28" fmla="*/ 259773 h 1447630"/>
                <a:gd name="connsiteX29" fmla="*/ 1043013 w 1375522"/>
                <a:gd name="connsiteY29" fmla="*/ 363682 h 1447630"/>
                <a:gd name="connsiteX30" fmla="*/ 1032622 w 1375522"/>
                <a:gd name="connsiteY30" fmla="*/ 529936 h 1447630"/>
                <a:gd name="connsiteX31" fmla="*/ 1001449 w 1375522"/>
                <a:gd name="connsiteY31" fmla="*/ 592282 h 1447630"/>
                <a:gd name="connsiteX32" fmla="*/ 970276 w 1375522"/>
                <a:gd name="connsiteY32" fmla="*/ 654627 h 1447630"/>
                <a:gd name="connsiteX33" fmla="*/ 980667 w 1375522"/>
                <a:gd name="connsiteY33" fmla="*/ 685800 h 1447630"/>
                <a:gd name="connsiteX34" fmla="*/ 1022231 w 1375522"/>
                <a:gd name="connsiteY34" fmla="*/ 696191 h 1447630"/>
                <a:gd name="connsiteX35" fmla="*/ 1053404 w 1375522"/>
                <a:gd name="connsiteY35" fmla="*/ 706582 h 1447630"/>
                <a:gd name="connsiteX36" fmla="*/ 1146922 w 1375522"/>
                <a:gd name="connsiteY36" fmla="*/ 789709 h 1447630"/>
                <a:gd name="connsiteX37" fmla="*/ 1178094 w 1375522"/>
                <a:gd name="connsiteY37" fmla="*/ 810491 h 1447630"/>
                <a:gd name="connsiteX38" fmla="*/ 1198876 w 1375522"/>
                <a:gd name="connsiteY38" fmla="*/ 841664 h 1447630"/>
                <a:gd name="connsiteX39" fmla="*/ 1250831 w 1375522"/>
                <a:gd name="connsiteY39" fmla="*/ 904009 h 1447630"/>
                <a:gd name="connsiteX40" fmla="*/ 1271613 w 1375522"/>
                <a:gd name="connsiteY40" fmla="*/ 976746 h 1447630"/>
                <a:gd name="connsiteX41" fmla="*/ 1302785 w 1375522"/>
                <a:gd name="connsiteY41" fmla="*/ 1070264 h 1447630"/>
                <a:gd name="connsiteX42" fmla="*/ 1313176 w 1375522"/>
                <a:gd name="connsiteY42" fmla="*/ 1101436 h 1447630"/>
                <a:gd name="connsiteX43" fmla="*/ 1333958 w 1375522"/>
                <a:gd name="connsiteY43" fmla="*/ 1184564 h 1447630"/>
                <a:gd name="connsiteX44" fmla="*/ 1354740 w 1375522"/>
                <a:gd name="connsiteY44" fmla="*/ 1246909 h 1447630"/>
                <a:gd name="connsiteX45" fmla="*/ 1375522 w 1375522"/>
                <a:gd name="connsiteY45" fmla="*/ 1371600 h 1447630"/>
                <a:gd name="connsiteX46" fmla="*/ 1344349 w 1375522"/>
                <a:gd name="connsiteY46" fmla="*/ 1392382 h 1447630"/>
                <a:gd name="connsiteX47" fmla="*/ 1240440 w 1375522"/>
                <a:gd name="connsiteY47" fmla="*/ 1381991 h 1447630"/>
                <a:gd name="connsiteX48" fmla="*/ 1053404 w 1375522"/>
                <a:gd name="connsiteY48" fmla="*/ 1371600 h 1447630"/>
                <a:gd name="connsiteX49" fmla="*/ 783240 w 1375522"/>
                <a:gd name="connsiteY49" fmla="*/ 1381991 h 1447630"/>
                <a:gd name="connsiteX50" fmla="*/ 720894 w 1375522"/>
                <a:gd name="connsiteY50" fmla="*/ 1392382 h 1447630"/>
                <a:gd name="connsiteX51" fmla="*/ 668940 w 1375522"/>
                <a:gd name="connsiteY51" fmla="*/ 1402773 h 1447630"/>
                <a:gd name="connsiteX52" fmla="*/ 575422 w 1375522"/>
                <a:gd name="connsiteY52" fmla="*/ 1413164 h 1447630"/>
                <a:gd name="connsiteX0" fmla="*/ 584460 w 1384560"/>
                <a:gd name="connsiteY0" fmla="*/ 1413164 h 1449230"/>
                <a:gd name="connsiteX1" fmla="*/ 522114 w 1384560"/>
                <a:gd name="connsiteY1" fmla="*/ 1423555 h 1449230"/>
                <a:gd name="connsiteX2" fmla="*/ 262342 w 1384560"/>
                <a:gd name="connsiteY2" fmla="*/ 1444336 h 1449230"/>
                <a:gd name="connsiteX3" fmla="*/ 1920 w 1384560"/>
                <a:gd name="connsiteY3" fmla="*/ 1449099 h 1449230"/>
                <a:gd name="connsiteX4" fmla="*/ 33742 w 1384560"/>
                <a:gd name="connsiteY4" fmla="*/ 1298864 h 1449230"/>
                <a:gd name="connsiteX5" fmla="*/ 64914 w 1384560"/>
                <a:gd name="connsiteY5" fmla="*/ 1122218 h 1449230"/>
                <a:gd name="connsiteX6" fmla="*/ 137651 w 1384560"/>
                <a:gd name="connsiteY6" fmla="*/ 935182 h 1449230"/>
                <a:gd name="connsiteX7" fmla="*/ 199996 w 1384560"/>
                <a:gd name="connsiteY7" fmla="*/ 872836 h 1449230"/>
                <a:gd name="connsiteX8" fmla="*/ 241560 w 1384560"/>
                <a:gd name="connsiteY8" fmla="*/ 820882 h 1449230"/>
                <a:gd name="connsiteX9" fmla="*/ 262342 w 1384560"/>
                <a:gd name="connsiteY9" fmla="*/ 789709 h 1449230"/>
                <a:gd name="connsiteX10" fmla="*/ 324687 w 1384560"/>
                <a:gd name="connsiteY10" fmla="*/ 748146 h 1449230"/>
                <a:gd name="connsiteX11" fmla="*/ 355860 w 1384560"/>
                <a:gd name="connsiteY11" fmla="*/ 727364 h 1449230"/>
                <a:gd name="connsiteX12" fmla="*/ 459769 w 1384560"/>
                <a:gd name="connsiteY12" fmla="*/ 696191 h 1449230"/>
                <a:gd name="connsiteX13" fmla="*/ 490942 w 1384560"/>
                <a:gd name="connsiteY13" fmla="*/ 675409 h 1449230"/>
                <a:gd name="connsiteX14" fmla="*/ 470160 w 1384560"/>
                <a:gd name="connsiteY14" fmla="*/ 581891 h 1449230"/>
                <a:gd name="connsiteX15" fmla="*/ 470160 w 1384560"/>
                <a:gd name="connsiteY15" fmla="*/ 311727 h 1449230"/>
                <a:gd name="connsiteX16" fmla="*/ 480551 w 1384560"/>
                <a:gd name="connsiteY16" fmla="*/ 280555 h 1449230"/>
                <a:gd name="connsiteX17" fmla="*/ 511723 w 1384560"/>
                <a:gd name="connsiteY17" fmla="*/ 238991 h 1449230"/>
                <a:gd name="connsiteX18" fmla="*/ 522114 w 1384560"/>
                <a:gd name="connsiteY18" fmla="*/ 207818 h 1449230"/>
                <a:gd name="connsiteX19" fmla="*/ 563678 w 1384560"/>
                <a:gd name="connsiteY19" fmla="*/ 145473 h 1449230"/>
                <a:gd name="connsiteX20" fmla="*/ 584460 w 1384560"/>
                <a:gd name="connsiteY20" fmla="*/ 114300 h 1449230"/>
                <a:gd name="connsiteX21" fmla="*/ 615632 w 1384560"/>
                <a:gd name="connsiteY21" fmla="*/ 51955 h 1449230"/>
                <a:gd name="connsiteX22" fmla="*/ 657196 w 1384560"/>
                <a:gd name="connsiteY22" fmla="*/ 31173 h 1449230"/>
                <a:gd name="connsiteX23" fmla="*/ 719542 w 1384560"/>
                <a:gd name="connsiteY23" fmla="*/ 0 h 1449230"/>
                <a:gd name="connsiteX24" fmla="*/ 833842 w 1384560"/>
                <a:gd name="connsiteY24" fmla="*/ 10391 h 1449230"/>
                <a:gd name="connsiteX25" fmla="*/ 885796 w 1384560"/>
                <a:gd name="connsiteY25" fmla="*/ 20782 h 1449230"/>
                <a:gd name="connsiteX26" fmla="*/ 948142 w 1384560"/>
                <a:gd name="connsiteY26" fmla="*/ 83127 h 1449230"/>
                <a:gd name="connsiteX27" fmla="*/ 1020878 w 1384560"/>
                <a:gd name="connsiteY27" fmla="*/ 176646 h 1449230"/>
                <a:gd name="connsiteX28" fmla="*/ 1041660 w 1384560"/>
                <a:gd name="connsiteY28" fmla="*/ 259773 h 1449230"/>
                <a:gd name="connsiteX29" fmla="*/ 1052051 w 1384560"/>
                <a:gd name="connsiteY29" fmla="*/ 363682 h 1449230"/>
                <a:gd name="connsiteX30" fmla="*/ 1041660 w 1384560"/>
                <a:gd name="connsiteY30" fmla="*/ 529936 h 1449230"/>
                <a:gd name="connsiteX31" fmla="*/ 1010487 w 1384560"/>
                <a:gd name="connsiteY31" fmla="*/ 592282 h 1449230"/>
                <a:gd name="connsiteX32" fmla="*/ 979314 w 1384560"/>
                <a:gd name="connsiteY32" fmla="*/ 654627 h 1449230"/>
                <a:gd name="connsiteX33" fmla="*/ 989705 w 1384560"/>
                <a:gd name="connsiteY33" fmla="*/ 685800 h 1449230"/>
                <a:gd name="connsiteX34" fmla="*/ 1031269 w 1384560"/>
                <a:gd name="connsiteY34" fmla="*/ 696191 h 1449230"/>
                <a:gd name="connsiteX35" fmla="*/ 1062442 w 1384560"/>
                <a:gd name="connsiteY35" fmla="*/ 706582 h 1449230"/>
                <a:gd name="connsiteX36" fmla="*/ 1155960 w 1384560"/>
                <a:gd name="connsiteY36" fmla="*/ 789709 h 1449230"/>
                <a:gd name="connsiteX37" fmla="*/ 1187132 w 1384560"/>
                <a:gd name="connsiteY37" fmla="*/ 810491 h 1449230"/>
                <a:gd name="connsiteX38" fmla="*/ 1207914 w 1384560"/>
                <a:gd name="connsiteY38" fmla="*/ 841664 h 1449230"/>
                <a:gd name="connsiteX39" fmla="*/ 1259869 w 1384560"/>
                <a:gd name="connsiteY39" fmla="*/ 904009 h 1449230"/>
                <a:gd name="connsiteX40" fmla="*/ 1280651 w 1384560"/>
                <a:gd name="connsiteY40" fmla="*/ 976746 h 1449230"/>
                <a:gd name="connsiteX41" fmla="*/ 1311823 w 1384560"/>
                <a:gd name="connsiteY41" fmla="*/ 1070264 h 1449230"/>
                <a:gd name="connsiteX42" fmla="*/ 1322214 w 1384560"/>
                <a:gd name="connsiteY42" fmla="*/ 1101436 h 1449230"/>
                <a:gd name="connsiteX43" fmla="*/ 1342996 w 1384560"/>
                <a:gd name="connsiteY43" fmla="*/ 1184564 h 1449230"/>
                <a:gd name="connsiteX44" fmla="*/ 1363778 w 1384560"/>
                <a:gd name="connsiteY44" fmla="*/ 1246909 h 1449230"/>
                <a:gd name="connsiteX45" fmla="*/ 1384560 w 1384560"/>
                <a:gd name="connsiteY45" fmla="*/ 1371600 h 1449230"/>
                <a:gd name="connsiteX46" fmla="*/ 1353387 w 1384560"/>
                <a:gd name="connsiteY46" fmla="*/ 1392382 h 1449230"/>
                <a:gd name="connsiteX47" fmla="*/ 1249478 w 1384560"/>
                <a:gd name="connsiteY47" fmla="*/ 1381991 h 1449230"/>
                <a:gd name="connsiteX48" fmla="*/ 1062442 w 1384560"/>
                <a:gd name="connsiteY48" fmla="*/ 1371600 h 1449230"/>
                <a:gd name="connsiteX49" fmla="*/ 792278 w 1384560"/>
                <a:gd name="connsiteY49" fmla="*/ 1381991 h 1449230"/>
                <a:gd name="connsiteX50" fmla="*/ 729932 w 1384560"/>
                <a:gd name="connsiteY50" fmla="*/ 1392382 h 1449230"/>
                <a:gd name="connsiteX51" fmla="*/ 677978 w 1384560"/>
                <a:gd name="connsiteY51" fmla="*/ 1402773 h 1449230"/>
                <a:gd name="connsiteX52" fmla="*/ 584460 w 1384560"/>
                <a:gd name="connsiteY52" fmla="*/ 1413164 h 1449230"/>
                <a:gd name="connsiteX0" fmla="*/ 573203 w 1373303"/>
                <a:gd name="connsiteY0" fmla="*/ 1413164 h 1449230"/>
                <a:gd name="connsiteX1" fmla="*/ 510857 w 1373303"/>
                <a:gd name="connsiteY1" fmla="*/ 1423555 h 1449230"/>
                <a:gd name="connsiteX2" fmla="*/ 251085 w 1373303"/>
                <a:gd name="connsiteY2" fmla="*/ 1444336 h 1449230"/>
                <a:gd name="connsiteX3" fmla="*/ 2569 w 1373303"/>
                <a:gd name="connsiteY3" fmla="*/ 1449099 h 1449230"/>
                <a:gd name="connsiteX4" fmla="*/ 22485 w 1373303"/>
                <a:gd name="connsiteY4" fmla="*/ 1298864 h 1449230"/>
                <a:gd name="connsiteX5" fmla="*/ 53657 w 1373303"/>
                <a:gd name="connsiteY5" fmla="*/ 1122218 h 1449230"/>
                <a:gd name="connsiteX6" fmla="*/ 126394 w 1373303"/>
                <a:gd name="connsiteY6" fmla="*/ 935182 h 1449230"/>
                <a:gd name="connsiteX7" fmla="*/ 188739 w 1373303"/>
                <a:gd name="connsiteY7" fmla="*/ 872836 h 1449230"/>
                <a:gd name="connsiteX8" fmla="*/ 230303 w 1373303"/>
                <a:gd name="connsiteY8" fmla="*/ 820882 h 1449230"/>
                <a:gd name="connsiteX9" fmla="*/ 251085 w 1373303"/>
                <a:gd name="connsiteY9" fmla="*/ 789709 h 1449230"/>
                <a:gd name="connsiteX10" fmla="*/ 313430 w 1373303"/>
                <a:gd name="connsiteY10" fmla="*/ 748146 h 1449230"/>
                <a:gd name="connsiteX11" fmla="*/ 344603 w 1373303"/>
                <a:gd name="connsiteY11" fmla="*/ 727364 h 1449230"/>
                <a:gd name="connsiteX12" fmla="*/ 448512 w 1373303"/>
                <a:gd name="connsiteY12" fmla="*/ 696191 h 1449230"/>
                <a:gd name="connsiteX13" fmla="*/ 479685 w 1373303"/>
                <a:gd name="connsiteY13" fmla="*/ 675409 h 1449230"/>
                <a:gd name="connsiteX14" fmla="*/ 458903 w 1373303"/>
                <a:gd name="connsiteY14" fmla="*/ 581891 h 1449230"/>
                <a:gd name="connsiteX15" fmla="*/ 458903 w 1373303"/>
                <a:gd name="connsiteY15" fmla="*/ 311727 h 1449230"/>
                <a:gd name="connsiteX16" fmla="*/ 469294 w 1373303"/>
                <a:gd name="connsiteY16" fmla="*/ 280555 h 1449230"/>
                <a:gd name="connsiteX17" fmla="*/ 500466 w 1373303"/>
                <a:gd name="connsiteY17" fmla="*/ 238991 h 1449230"/>
                <a:gd name="connsiteX18" fmla="*/ 510857 w 1373303"/>
                <a:gd name="connsiteY18" fmla="*/ 207818 h 1449230"/>
                <a:gd name="connsiteX19" fmla="*/ 552421 w 1373303"/>
                <a:gd name="connsiteY19" fmla="*/ 145473 h 1449230"/>
                <a:gd name="connsiteX20" fmla="*/ 573203 w 1373303"/>
                <a:gd name="connsiteY20" fmla="*/ 114300 h 1449230"/>
                <a:gd name="connsiteX21" fmla="*/ 604375 w 1373303"/>
                <a:gd name="connsiteY21" fmla="*/ 51955 h 1449230"/>
                <a:gd name="connsiteX22" fmla="*/ 645939 w 1373303"/>
                <a:gd name="connsiteY22" fmla="*/ 31173 h 1449230"/>
                <a:gd name="connsiteX23" fmla="*/ 708285 w 1373303"/>
                <a:gd name="connsiteY23" fmla="*/ 0 h 1449230"/>
                <a:gd name="connsiteX24" fmla="*/ 822585 w 1373303"/>
                <a:gd name="connsiteY24" fmla="*/ 10391 h 1449230"/>
                <a:gd name="connsiteX25" fmla="*/ 874539 w 1373303"/>
                <a:gd name="connsiteY25" fmla="*/ 20782 h 1449230"/>
                <a:gd name="connsiteX26" fmla="*/ 936885 w 1373303"/>
                <a:gd name="connsiteY26" fmla="*/ 83127 h 1449230"/>
                <a:gd name="connsiteX27" fmla="*/ 1009621 w 1373303"/>
                <a:gd name="connsiteY27" fmla="*/ 176646 h 1449230"/>
                <a:gd name="connsiteX28" fmla="*/ 1030403 w 1373303"/>
                <a:gd name="connsiteY28" fmla="*/ 259773 h 1449230"/>
                <a:gd name="connsiteX29" fmla="*/ 1040794 w 1373303"/>
                <a:gd name="connsiteY29" fmla="*/ 363682 h 1449230"/>
                <a:gd name="connsiteX30" fmla="*/ 1030403 w 1373303"/>
                <a:gd name="connsiteY30" fmla="*/ 529936 h 1449230"/>
                <a:gd name="connsiteX31" fmla="*/ 999230 w 1373303"/>
                <a:gd name="connsiteY31" fmla="*/ 592282 h 1449230"/>
                <a:gd name="connsiteX32" fmla="*/ 968057 w 1373303"/>
                <a:gd name="connsiteY32" fmla="*/ 654627 h 1449230"/>
                <a:gd name="connsiteX33" fmla="*/ 978448 w 1373303"/>
                <a:gd name="connsiteY33" fmla="*/ 685800 h 1449230"/>
                <a:gd name="connsiteX34" fmla="*/ 1020012 w 1373303"/>
                <a:gd name="connsiteY34" fmla="*/ 696191 h 1449230"/>
                <a:gd name="connsiteX35" fmla="*/ 1051185 w 1373303"/>
                <a:gd name="connsiteY35" fmla="*/ 706582 h 1449230"/>
                <a:gd name="connsiteX36" fmla="*/ 1144703 w 1373303"/>
                <a:gd name="connsiteY36" fmla="*/ 789709 h 1449230"/>
                <a:gd name="connsiteX37" fmla="*/ 1175875 w 1373303"/>
                <a:gd name="connsiteY37" fmla="*/ 810491 h 1449230"/>
                <a:gd name="connsiteX38" fmla="*/ 1196657 w 1373303"/>
                <a:gd name="connsiteY38" fmla="*/ 841664 h 1449230"/>
                <a:gd name="connsiteX39" fmla="*/ 1248612 w 1373303"/>
                <a:gd name="connsiteY39" fmla="*/ 904009 h 1449230"/>
                <a:gd name="connsiteX40" fmla="*/ 1269394 w 1373303"/>
                <a:gd name="connsiteY40" fmla="*/ 976746 h 1449230"/>
                <a:gd name="connsiteX41" fmla="*/ 1300566 w 1373303"/>
                <a:gd name="connsiteY41" fmla="*/ 1070264 h 1449230"/>
                <a:gd name="connsiteX42" fmla="*/ 1310957 w 1373303"/>
                <a:gd name="connsiteY42" fmla="*/ 1101436 h 1449230"/>
                <a:gd name="connsiteX43" fmla="*/ 1331739 w 1373303"/>
                <a:gd name="connsiteY43" fmla="*/ 1184564 h 1449230"/>
                <a:gd name="connsiteX44" fmla="*/ 1352521 w 1373303"/>
                <a:gd name="connsiteY44" fmla="*/ 1246909 h 1449230"/>
                <a:gd name="connsiteX45" fmla="*/ 1373303 w 1373303"/>
                <a:gd name="connsiteY45" fmla="*/ 1371600 h 1449230"/>
                <a:gd name="connsiteX46" fmla="*/ 1342130 w 1373303"/>
                <a:gd name="connsiteY46" fmla="*/ 1392382 h 1449230"/>
                <a:gd name="connsiteX47" fmla="*/ 1238221 w 1373303"/>
                <a:gd name="connsiteY47" fmla="*/ 1381991 h 1449230"/>
                <a:gd name="connsiteX48" fmla="*/ 1051185 w 1373303"/>
                <a:gd name="connsiteY48" fmla="*/ 1371600 h 1449230"/>
                <a:gd name="connsiteX49" fmla="*/ 781021 w 1373303"/>
                <a:gd name="connsiteY49" fmla="*/ 1381991 h 1449230"/>
                <a:gd name="connsiteX50" fmla="*/ 718675 w 1373303"/>
                <a:gd name="connsiteY50" fmla="*/ 1392382 h 1449230"/>
                <a:gd name="connsiteX51" fmla="*/ 666721 w 1373303"/>
                <a:gd name="connsiteY51" fmla="*/ 1402773 h 1449230"/>
                <a:gd name="connsiteX52" fmla="*/ 573203 w 1373303"/>
                <a:gd name="connsiteY52" fmla="*/ 1413164 h 1449230"/>
                <a:gd name="connsiteX0" fmla="*/ 573203 w 1373303"/>
                <a:gd name="connsiteY0" fmla="*/ 1413164 h 1449230"/>
                <a:gd name="connsiteX1" fmla="*/ 510857 w 1373303"/>
                <a:gd name="connsiteY1" fmla="*/ 1423555 h 1449230"/>
                <a:gd name="connsiteX2" fmla="*/ 251085 w 1373303"/>
                <a:gd name="connsiteY2" fmla="*/ 1444336 h 1449230"/>
                <a:gd name="connsiteX3" fmla="*/ 2569 w 1373303"/>
                <a:gd name="connsiteY3" fmla="*/ 1449099 h 1449230"/>
                <a:gd name="connsiteX4" fmla="*/ 22485 w 1373303"/>
                <a:gd name="connsiteY4" fmla="*/ 1298864 h 1449230"/>
                <a:gd name="connsiteX5" fmla="*/ 53657 w 1373303"/>
                <a:gd name="connsiteY5" fmla="*/ 1122218 h 1449230"/>
                <a:gd name="connsiteX6" fmla="*/ 126394 w 1373303"/>
                <a:gd name="connsiteY6" fmla="*/ 935182 h 1449230"/>
                <a:gd name="connsiteX7" fmla="*/ 230303 w 1373303"/>
                <a:gd name="connsiteY7" fmla="*/ 820882 h 1449230"/>
                <a:gd name="connsiteX8" fmla="*/ 251085 w 1373303"/>
                <a:gd name="connsiteY8" fmla="*/ 789709 h 1449230"/>
                <a:gd name="connsiteX9" fmla="*/ 313430 w 1373303"/>
                <a:gd name="connsiteY9" fmla="*/ 748146 h 1449230"/>
                <a:gd name="connsiteX10" fmla="*/ 344603 w 1373303"/>
                <a:gd name="connsiteY10" fmla="*/ 727364 h 1449230"/>
                <a:gd name="connsiteX11" fmla="*/ 448512 w 1373303"/>
                <a:gd name="connsiteY11" fmla="*/ 696191 h 1449230"/>
                <a:gd name="connsiteX12" fmla="*/ 479685 w 1373303"/>
                <a:gd name="connsiteY12" fmla="*/ 675409 h 1449230"/>
                <a:gd name="connsiteX13" fmla="*/ 458903 w 1373303"/>
                <a:gd name="connsiteY13" fmla="*/ 581891 h 1449230"/>
                <a:gd name="connsiteX14" fmla="*/ 458903 w 1373303"/>
                <a:gd name="connsiteY14" fmla="*/ 311727 h 1449230"/>
                <a:gd name="connsiteX15" fmla="*/ 469294 w 1373303"/>
                <a:gd name="connsiteY15" fmla="*/ 280555 h 1449230"/>
                <a:gd name="connsiteX16" fmla="*/ 500466 w 1373303"/>
                <a:gd name="connsiteY16" fmla="*/ 238991 h 1449230"/>
                <a:gd name="connsiteX17" fmla="*/ 510857 w 1373303"/>
                <a:gd name="connsiteY17" fmla="*/ 207818 h 1449230"/>
                <a:gd name="connsiteX18" fmla="*/ 552421 w 1373303"/>
                <a:gd name="connsiteY18" fmla="*/ 145473 h 1449230"/>
                <a:gd name="connsiteX19" fmla="*/ 573203 w 1373303"/>
                <a:gd name="connsiteY19" fmla="*/ 114300 h 1449230"/>
                <a:gd name="connsiteX20" fmla="*/ 604375 w 1373303"/>
                <a:gd name="connsiteY20" fmla="*/ 51955 h 1449230"/>
                <a:gd name="connsiteX21" fmla="*/ 645939 w 1373303"/>
                <a:gd name="connsiteY21" fmla="*/ 31173 h 1449230"/>
                <a:gd name="connsiteX22" fmla="*/ 708285 w 1373303"/>
                <a:gd name="connsiteY22" fmla="*/ 0 h 1449230"/>
                <a:gd name="connsiteX23" fmla="*/ 822585 w 1373303"/>
                <a:gd name="connsiteY23" fmla="*/ 10391 h 1449230"/>
                <a:gd name="connsiteX24" fmla="*/ 874539 w 1373303"/>
                <a:gd name="connsiteY24" fmla="*/ 20782 h 1449230"/>
                <a:gd name="connsiteX25" fmla="*/ 936885 w 1373303"/>
                <a:gd name="connsiteY25" fmla="*/ 83127 h 1449230"/>
                <a:gd name="connsiteX26" fmla="*/ 1009621 w 1373303"/>
                <a:gd name="connsiteY26" fmla="*/ 176646 h 1449230"/>
                <a:gd name="connsiteX27" fmla="*/ 1030403 w 1373303"/>
                <a:gd name="connsiteY27" fmla="*/ 259773 h 1449230"/>
                <a:gd name="connsiteX28" fmla="*/ 1040794 w 1373303"/>
                <a:gd name="connsiteY28" fmla="*/ 363682 h 1449230"/>
                <a:gd name="connsiteX29" fmla="*/ 1030403 w 1373303"/>
                <a:gd name="connsiteY29" fmla="*/ 529936 h 1449230"/>
                <a:gd name="connsiteX30" fmla="*/ 999230 w 1373303"/>
                <a:gd name="connsiteY30" fmla="*/ 592282 h 1449230"/>
                <a:gd name="connsiteX31" fmla="*/ 968057 w 1373303"/>
                <a:gd name="connsiteY31" fmla="*/ 654627 h 1449230"/>
                <a:gd name="connsiteX32" fmla="*/ 978448 w 1373303"/>
                <a:gd name="connsiteY32" fmla="*/ 685800 h 1449230"/>
                <a:gd name="connsiteX33" fmla="*/ 1020012 w 1373303"/>
                <a:gd name="connsiteY33" fmla="*/ 696191 h 1449230"/>
                <a:gd name="connsiteX34" fmla="*/ 1051185 w 1373303"/>
                <a:gd name="connsiteY34" fmla="*/ 706582 h 1449230"/>
                <a:gd name="connsiteX35" fmla="*/ 1144703 w 1373303"/>
                <a:gd name="connsiteY35" fmla="*/ 789709 h 1449230"/>
                <a:gd name="connsiteX36" fmla="*/ 1175875 w 1373303"/>
                <a:gd name="connsiteY36" fmla="*/ 810491 h 1449230"/>
                <a:gd name="connsiteX37" fmla="*/ 1196657 w 1373303"/>
                <a:gd name="connsiteY37" fmla="*/ 841664 h 1449230"/>
                <a:gd name="connsiteX38" fmla="*/ 1248612 w 1373303"/>
                <a:gd name="connsiteY38" fmla="*/ 904009 h 1449230"/>
                <a:gd name="connsiteX39" fmla="*/ 1269394 w 1373303"/>
                <a:gd name="connsiteY39" fmla="*/ 976746 h 1449230"/>
                <a:gd name="connsiteX40" fmla="*/ 1300566 w 1373303"/>
                <a:gd name="connsiteY40" fmla="*/ 1070264 h 1449230"/>
                <a:gd name="connsiteX41" fmla="*/ 1310957 w 1373303"/>
                <a:gd name="connsiteY41" fmla="*/ 1101436 h 1449230"/>
                <a:gd name="connsiteX42" fmla="*/ 1331739 w 1373303"/>
                <a:gd name="connsiteY42" fmla="*/ 1184564 h 1449230"/>
                <a:gd name="connsiteX43" fmla="*/ 1352521 w 1373303"/>
                <a:gd name="connsiteY43" fmla="*/ 1246909 h 1449230"/>
                <a:gd name="connsiteX44" fmla="*/ 1373303 w 1373303"/>
                <a:gd name="connsiteY44" fmla="*/ 1371600 h 1449230"/>
                <a:gd name="connsiteX45" fmla="*/ 1342130 w 1373303"/>
                <a:gd name="connsiteY45" fmla="*/ 1392382 h 1449230"/>
                <a:gd name="connsiteX46" fmla="*/ 1238221 w 1373303"/>
                <a:gd name="connsiteY46" fmla="*/ 1381991 h 1449230"/>
                <a:gd name="connsiteX47" fmla="*/ 1051185 w 1373303"/>
                <a:gd name="connsiteY47" fmla="*/ 1371600 h 1449230"/>
                <a:gd name="connsiteX48" fmla="*/ 781021 w 1373303"/>
                <a:gd name="connsiteY48" fmla="*/ 1381991 h 1449230"/>
                <a:gd name="connsiteX49" fmla="*/ 718675 w 1373303"/>
                <a:gd name="connsiteY49" fmla="*/ 1392382 h 1449230"/>
                <a:gd name="connsiteX50" fmla="*/ 666721 w 1373303"/>
                <a:gd name="connsiteY50" fmla="*/ 1402773 h 1449230"/>
                <a:gd name="connsiteX51" fmla="*/ 573203 w 1373303"/>
                <a:gd name="connsiteY51" fmla="*/ 1413164 h 1449230"/>
                <a:gd name="connsiteX0" fmla="*/ 573203 w 1373303"/>
                <a:gd name="connsiteY0" fmla="*/ 1413164 h 1449230"/>
                <a:gd name="connsiteX1" fmla="*/ 510857 w 1373303"/>
                <a:gd name="connsiteY1" fmla="*/ 1423555 h 1449230"/>
                <a:gd name="connsiteX2" fmla="*/ 251085 w 1373303"/>
                <a:gd name="connsiteY2" fmla="*/ 1444336 h 1449230"/>
                <a:gd name="connsiteX3" fmla="*/ 2569 w 1373303"/>
                <a:gd name="connsiteY3" fmla="*/ 1449099 h 1449230"/>
                <a:gd name="connsiteX4" fmla="*/ 22485 w 1373303"/>
                <a:gd name="connsiteY4" fmla="*/ 1298864 h 1449230"/>
                <a:gd name="connsiteX5" fmla="*/ 126394 w 1373303"/>
                <a:gd name="connsiteY5" fmla="*/ 935182 h 1449230"/>
                <a:gd name="connsiteX6" fmla="*/ 230303 w 1373303"/>
                <a:gd name="connsiteY6" fmla="*/ 820882 h 1449230"/>
                <a:gd name="connsiteX7" fmla="*/ 251085 w 1373303"/>
                <a:gd name="connsiteY7" fmla="*/ 789709 h 1449230"/>
                <a:gd name="connsiteX8" fmla="*/ 313430 w 1373303"/>
                <a:gd name="connsiteY8" fmla="*/ 748146 h 1449230"/>
                <a:gd name="connsiteX9" fmla="*/ 344603 w 1373303"/>
                <a:gd name="connsiteY9" fmla="*/ 727364 h 1449230"/>
                <a:gd name="connsiteX10" fmla="*/ 448512 w 1373303"/>
                <a:gd name="connsiteY10" fmla="*/ 696191 h 1449230"/>
                <a:gd name="connsiteX11" fmla="*/ 479685 w 1373303"/>
                <a:gd name="connsiteY11" fmla="*/ 675409 h 1449230"/>
                <a:gd name="connsiteX12" fmla="*/ 458903 w 1373303"/>
                <a:gd name="connsiteY12" fmla="*/ 581891 h 1449230"/>
                <a:gd name="connsiteX13" fmla="*/ 458903 w 1373303"/>
                <a:gd name="connsiteY13" fmla="*/ 311727 h 1449230"/>
                <a:gd name="connsiteX14" fmla="*/ 469294 w 1373303"/>
                <a:gd name="connsiteY14" fmla="*/ 280555 h 1449230"/>
                <a:gd name="connsiteX15" fmla="*/ 500466 w 1373303"/>
                <a:gd name="connsiteY15" fmla="*/ 238991 h 1449230"/>
                <a:gd name="connsiteX16" fmla="*/ 510857 w 1373303"/>
                <a:gd name="connsiteY16" fmla="*/ 207818 h 1449230"/>
                <a:gd name="connsiteX17" fmla="*/ 552421 w 1373303"/>
                <a:gd name="connsiteY17" fmla="*/ 145473 h 1449230"/>
                <a:gd name="connsiteX18" fmla="*/ 573203 w 1373303"/>
                <a:gd name="connsiteY18" fmla="*/ 114300 h 1449230"/>
                <a:gd name="connsiteX19" fmla="*/ 604375 w 1373303"/>
                <a:gd name="connsiteY19" fmla="*/ 51955 h 1449230"/>
                <a:gd name="connsiteX20" fmla="*/ 645939 w 1373303"/>
                <a:gd name="connsiteY20" fmla="*/ 31173 h 1449230"/>
                <a:gd name="connsiteX21" fmla="*/ 708285 w 1373303"/>
                <a:gd name="connsiteY21" fmla="*/ 0 h 1449230"/>
                <a:gd name="connsiteX22" fmla="*/ 822585 w 1373303"/>
                <a:gd name="connsiteY22" fmla="*/ 10391 h 1449230"/>
                <a:gd name="connsiteX23" fmla="*/ 874539 w 1373303"/>
                <a:gd name="connsiteY23" fmla="*/ 20782 h 1449230"/>
                <a:gd name="connsiteX24" fmla="*/ 936885 w 1373303"/>
                <a:gd name="connsiteY24" fmla="*/ 83127 h 1449230"/>
                <a:gd name="connsiteX25" fmla="*/ 1009621 w 1373303"/>
                <a:gd name="connsiteY25" fmla="*/ 176646 h 1449230"/>
                <a:gd name="connsiteX26" fmla="*/ 1030403 w 1373303"/>
                <a:gd name="connsiteY26" fmla="*/ 259773 h 1449230"/>
                <a:gd name="connsiteX27" fmla="*/ 1040794 w 1373303"/>
                <a:gd name="connsiteY27" fmla="*/ 363682 h 1449230"/>
                <a:gd name="connsiteX28" fmla="*/ 1030403 w 1373303"/>
                <a:gd name="connsiteY28" fmla="*/ 529936 h 1449230"/>
                <a:gd name="connsiteX29" fmla="*/ 999230 w 1373303"/>
                <a:gd name="connsiteY29" fmla="*/ 592282 h 1449230"/>
                <a:gd name="connsiteX30" fmla="*/ 968057 w 1373303"/>
                <a:gd name="connsiteY30" fmla="*/ 654627 h 1449230"/>
                <a:gd name="connsiteX31" fmla="*/ 978448 w 1373303"/>
                <a:gd name="connsiteY31" fmla="*/ 685800 h 1449230"/>
                <a:gd name="connsiteX32" fmla="*/ 1020012 w 1373303"/>
                <a:gd name="connsiteY32" fmla="*/ 696191 h 1449230"/>
                <a:gd name="connsiteX33" fmla="*/ 1051185 w 1373303"/>
                <a:gd name="connsiteY33" fmla="*/ 706582 h 1449230"/>
                <a:gd name="connsiteX34" fmla="*/ 1144703 w 1373303"/>
                <a:gd name="connsiteY34" fmla="*/ 789709 h 1449230"/>
                <a:gd name="connsiteX35" fmla="*/ 1175875 w 1373303"/>
                <a:gd name="connsiteY35" fmla="*/ 810491 h 1449230"/>
                <a:gd name="connsiteX36" fmla="*/ 1196657 w 1373303"/>
                <a:gd name="connsiteY36" fmla="*/ 841664 h 1449230"/>
                <a:gd name="connsiteX37" fmla="*/ 1248612 w 1373303"/>
                <a:gd name="connsiteY37" fmla="*/ 904009 h 1449230"/>
                <a:gd name="connsiteX38" fmla="*/ 1269394 w 1373303"/>
                <a:gd name="connsiteY38" fmla="*/ 976746 h 1449230"/>
                <a:gd name="connsiteX39" fmla="*/ 1300566 w 1373303"/>
                <a:gd name="connsiteY39" fmla="*/ 1070264 h 1449230"/>
                <a:gd name="connsiteX40" fmla="*/ 1310957 w 1373303"/>
                <a:gd name="connsiteY40" fmla="*/ 1101436 h 1449230"/>
                <a:gd name="connsiteX41" fmla="*/ 1331739 w 1373303"/>
                <a:gd name="connsiteY41" fmla="*/ 1184564 h 1449230"/>
                <a:gd name="connsiteX42" fmla="*/ 1352521 w 1373303"/>
                <a:gd name="connsiteY42" fmla="*/ 1246909 h 1449230"/>
                <a:gd name="connsiteX43" fmla="*/ 1373303 w 1373303"/>
                <a:gd name="connsiteY43" fmla="*/ 1371600 h 1449230"/>
                <a:gd name="connsiteX44" fmla="*/ 1342130 w 1373303"/>
                <a:gd name="connsiteY44" fmla="*/ 1392382 h 1449230"/>
                <a:gd name="connsiteX45" fmla="*/ 1238221 w 1373303"/>
                <a:gd name="connsiteY45" fmla="*/ 1381991 h 1449230"/>
                <a:gd name="connsiteX46" fmla="*/ 1051185 w 1373303"/>
                <a:gd name="connsiteY46" fmla="*/ 1371600 h 1449230"/>
                <a:gd name="connsiteX47" fmla="*/ 781021 w 1373303"/>
                <a:gd name="connsiteY47" fmla="*/ 1381991 h 1449230"/>
                <a:gd name="connsiteX48" fmla="*/ 718675 w 1373303"/>
                <a:gd name="connsiteY48" fmla="*/ 1392382 h 1449230"/>
                <a:gd name="connsiteX49" fmla="*/ 666721 w 1373303"/>
                <a:gd name="connsiteY49" fmla="*/ 1402773 h 1449230"/>
                <a:gd name="connsiteX50" fmla="*/ 573203 w 1373303"/>
                <a:gd name="connsiteY50" fmla="*/ 1413164 h 1449230"/>
                <a:gd name="connsiteX0" fmla="*/ 573203 w 1373303"/>
                <a:gd name="connsiteY0" fmla="*/ 1413164 h 1449230"/>
                <a:gd name="connsiteX1" fmla="*/ 510857 w 1373303"/>
                <a:gd name="connsiteY1" fmla="*/ 1423555 h 1449230"/>
                <a:gd name="connsiteX2" fmla="*/ 251085 w 1373303"/>
                <a:gd name="connsiteY2" fmla="*/ 1444336 h 1449230"/>
                <a:gd name="connsiteX3" fmla="*/ 2569 w 1373303"/>
                <a:gd name="connsiteY3" fmla="*/ 1449099 h 1449230"/>
                <a:gd name="connsiteX4" fmla="*/ 22485 w 1373303"/>
                <a:gd name="connsiteY4" fmla="*/ 1298864 h 1449230"/>
                <a:gd name="connsiteX5" fmla="*/ 126394 w 1373303"/>
                <a:gd name="connsiteY5" fmla="*/ 935182 h 1449230"/>
                <a:gd name="connsiteX6" fmla="*/ 251085 w 1373303"/>
                <a:gd name="connsiteY6" fmla="*/ 789709 h 1449230"/>
                <a:gd name="connsiteX7" fmla="*/ 313430 w 1373303"/>
                <a:gd name="connsiteY7" fmla="*/ 748146 h 1449230"/>
                <a:gd name="connsiteX8" fmla="*/ 344603 w 1373303"/>
                <a:gd name="connsiteY8" fmla="*/ 727364 h 1449230"/>
                <a:gd name="connsiteX9" fmla="*/ 448512 w 1373303"/>
                <a:gd name="connsiteY9" fmla="*/ 696191 h 1449230"/>
                <a:gd name="connsiteX10" fmla="*/ 479685 w 1373303"/>
                <a:gd name="connsiteY10" fmla="*/ 675409 h 1449230"/>
                <a:gd name="connsiteX11" fmla="*/ 458903 w 1373303"/>
                <a:gd name="connsiteY11" fmla="*/ 581891 h 1449230"/>
                <a:gd name="connsiteX12" fmla="*/ 458903 w 1373303"/>
                <a:gd name="connsiteY12" fmla="*/ 311727 h 1449230"/>
                <a:gd name="connsiteX13" fmla="*/ 469294 w 1373303"/>
                <a:gd name="connsiteY13" fmla="*/ 280555 h 1449230"/>
                <a:gd name="connsiteX14" fmla="*/ 500466 w 1373303"/>
                <a:gd name="connsiteY14" fmla="*/ 238991 h 1449230"/>
                <a:gd name="connsiteX15" fmla="*/ 510857 w 1373303"/>
                <a:gd name="connsiteY15" fmla="*/ 207818 h 1449230"/>
                <a:gd name="connsiteX16" fmla="*/ 552421 w 1373303"/>
                <a:gd name="connsiteY16" fmla="*/ 145473 h 1449230"/>
                <a:gd name="connsiteX17" fmla="*/ 573203 w 1373303"/>
                <a:gd name="connsiteY17" fmla="*/ 114300 h 1449230"/>
                <a:gd name="connsiteX18" fmla="*/ 604375 w 1373303"/>
                <a:gd name="connsiteY18" fmla="*/ 51955 h 1449230"/>
                <a:gd name="connsiteX19" fmla="*/ 645939 w 1373303"/>
                <a:gd name="connsiteY19" fmla="*/ 31173 h 1449230"/>
                <a:gd name="connsiteX20" fmla="*/ 708285 w 1373303"/>
                <a:gd name="connsiteY20" fmla="*/ 0 h 1449230"/>
                <a:gd name="connsiteX21" fmla="*/ 822585 w 1373303"/>
                <a:gd name="connsiteY21" fmla="*/ 10391 h 1449230"/>
                <a:gd name="connsiteX22" fmla="*/ 874539 w 1373303"/>
                <a:gd name="connsiteY22" fmla="*/ 20782 h 1449230"/>
                <a:gd name="connsiteX23" fmla="*/ 936885 w 1373303"/>
                <a:gd name="connsiteY23" fmla="*/ 83127 h 1449230"/>
                <a:gd name="connsiteX24" fmla="*/ 1009621 w 1373303"/>
                <a:gd name="connsiteY24" fmla="*/ 176646 h 1449230"/>
                <a:gd name="connsiteX25" fmla="*/ 1030403 w 1373303"/>
                <a:gd name="connsiteY25" fmla="*/ 259773 h 1449230"/>
                <a:gd name="connsiteX26" fmla="*/ 1040794 w 1373303"/>
                <a:gd name="connsiteY26" fmla="*/ 363682 h 1449230"/>
                <a:gd name="connsiteX27" fmla="*/ 1030403 w 1373303"/>
                <a:gd name="connsiteY27" fmla="*/ 529936 h 1449230"/>
                <a:gd name="connsiteX28" fmla="*/ 999230 w 1373303"/>
                <a:gd name="connsiteY28" fmla="*/ 592282 h 1449230"/>
                <a:gd name="connsiteX29" fmla="*/ 968057 w 1373303"/>
                <a:gd name="connsiteY29" fmla="*/ 654627 h 1449230"/>
                <a:gd name="connsiteX30" fmla="*/ 978448 w 1373303"/>
                <a:gd name="connsiteY30" fmla="*/ 685800 h 1449230"/>
                <a:gd name="connsiteX31" fmla="*/ 1020012 w 1373303"/>
                <a:gd name="connsiteY31" fmla="*/ 696191 h 1449230"/>
                <a:gd name="connsiteX32" fmla="*/ 1051185 w 1373303"/>
                <a:gd name="connsiteY32" fmla="*/ 706582 h 1449230"/>
                <a:gd name="connsiteX33" fmla="*/ 1144703 w 1373303"/>
                <a:gd name="connsiteY33" fmla="*/ 789709 h 1449230"/>
                <a:gd name="connsiteX34" fmla="*/ 1175875 w 1373303"/>
                <a:gd name="connsiteY34" fmla="*/ 810491 h 1449230"/>
                <a:gd name="connsiteX35" fmla="*/ 1196657 w 1373303"/>
                <a:gd name="connsiteY35" fmla="*/ 841664 h 1449230"/>
                <a:gd name="connsiteX36" fmla="*/ 1248612 w 1373303"/>
                <a:gd name="connsiteY36" fmla="*/ 904009 h 1449230"/>
                <a:gd name="connsiteX37" fmla="*/ 1269394 w 1373303"/>
                <a:gd name="connsiteY37" fmla="*/ 976746 h 1449230"/>
                <a:gd name="connsiteX38" fmla="*/ 1300566 w 1373303"/>
                <a:gd name="connsiteY38" fmla="*/ 1070264 h 1449230"/>
                <a:gd name="connsiteX39" fmla="*/ 1310957 w 1373303"/>
                <a:gd name="connsiteY39" fmla="*/ 1101436 h 1449230"/>
                <a:gd name="connsiteX40" fmla="*/ 1331739 w 1373303"/>
                <a:gd name="connsiteY40" fmla="*/ 1184564 h 1449230"/>
                <a:gd name="connsiteX41" fmla="*/ 1352521 w 1373303"/>
                <a:gd name="connsiteY41" fmla="*/ 1246909 h 1449230"/>
                <a:gd name="connsiteX42" fmla="*/ 1373303 w 1373303"/>
                <a:gd name="connsiteY42" fmla="*/ 1371600 h 1449230"/>
                <a:gd name="connsiteX43" fmla="*/ 1342130 w 1373303"/>
                <a:gd name="connsiteY43" fmla="*/ 1392382 h 1449230"/>
                <a:gd name="connsiteX44" fmla="*/ 1238221 w 1373303"/>
                <a:gd name="connsiteY44" fmla="*/ 1381991 h 1449230"/>
                <a:gd name="connsiteX45" fmla="*/ 1051185 w 1373303"/>
                <a:gd name="connsiteY45" fmla="*/ 1371600 h 1449230"/>
                <a:gd name="connsiteX46" fmla="*/ 781021 w 1373303"/>
                <a:gd name="connsiteY46" fmla="*/ 1381991 h 1449230"/>
                <a:gd name="connsiteX47" fmla="*/ 718675 w 1373303"/>
                <a:gd name="connsiteY47" fmla="*/ 1392382 h 1449230"/>
                <a:gd name="connsiteX48" fmla="*/ 666721 w 1373303"/>
                <a:gd name="connsiteY48" fmla="*/ 1402773 h 1449230"/>
                <a:gd name="connsiteX49" fmla="*/ 573203 w 1373303"/>
                <a:gd name="connsiteY49" fmla="*/ 1413164 h 1449230"/>
                <a:gd name="connsiteX0" fmla="*/ 573203 w 1373303"/>
                <a:gd name="connsiteY0" fmla="*/ 1413164 h 1449230"/>
                <a:gd name="connsiteX1" fmla="*/ 510857 w 1373303"/>
                <a:gd name="connsiteY1" fmla="*/ 1423555 h 1449230"/>
                <a:gd name="connsiteX2" fmla="*/ 251085 w 1373303"/>
                <a:gd name="connsiteY2" fmla="*/ 1444336 h 1449230"/>
                <a:gd name="connsiteX3" fmla="*/ 2569 w 1373303"/>
                <a:gd name="connsiteY3" fmla="*/ 1449099 h 1449230"/>
                <a:gd name="connsiteX4" fmla="*/ 22485 w 1373303"/>
                <a:gd name="connsiteY4" fmla="*/ 1298864 h 1449230"/>
                <a:gd name="connsiteX5" fmla="*/ 126394 w 1373303"/>
                <a:gd name="connsiteY5" fmla="*/ 935182 h 1449230"/>
                <a:gd name="connsiteX6" fmla="*/ 313430 w 1373303"/>
                <a:gd name="connsiteY6" fmla="*/ 748146 h 1449230"/>
                <a:gd name="connsiteX7" fmla="*/ 344603 w 1373303"/>
                <a:gd name="connsiteY7" fmla="*/ 727364 h 1449230"/>
                <a:gd name="connsiteX8" fmla="*/ 448512 w 1373303"/>
                <a:gd name="connsiteY8" fmla="*/ 696191 h 1449230"/>
                <a:gd name="connsiteX9" fmla="*/ 479685 w 1373303"/>
                <a:gd name="connsiteY9" fmla="*/ 675409 h 1449230"/>
                <a:gd name="connsiteX10" fmla="*/ 458903 w 1373303"/>
                <a:gd name="connsiteY10" fmla="*/ 581891 h 1449230"/>
                <a:gd name="connsiteX11" fmla="*/ 458903 w 1373303"/>
                <a:gd name="connsiteY11" fmla="*/ 311727 h 1449230"/>
                <a:gd name="connsiteX12" fmla="*/ 469294 w 1373303"/>
                <a:gd name="connsiteY12" fmla="*/ 280555 h 1449230"/>
                <a:gd name="connsiteX13" fmla="*/ 500466 w 1373303"/>
                <a:gd name="connsiteY13" fmla="*/ 238991 h 1449230"/>
                <a:gd name="connsiteX14" fmla="*/ 510857 w 1373303"/>
                <a:gd name="connsiteY14" fmla="*/ 207818 h 1449230"/>
                <a:gd name="connsiteX15" fmla="*/ 552421 w 1373303"/>
                <a:gd name="connsiteY15" fmla="*/ 145473 h 1449230"/>
                <a:gd name="connsiteX16" fmla="*/ 573203 w 1373303"/>
                <a:gd name="connsiteY16" fmla="*/ 114300 h 1449230"/>
                <a:gd name="connsiteX17" fmla="*/ 604375 w 1373303"/>
                <a:gd name="connsiteY17" fmla="*/ 51955 h 1449230"/>
                <a:gd name="connsiteX18" fmla="*/ 645939 w 1373303"/>
                <a:gd name="connsiteY18" fmla="*/ 31173 h 1449230"/>
                <a:gd name="connsiteX19" fmla="*/ 708285 w 1373303"/>
                <a:gd name="connsiteY19" fmla="*/ 0 h 1449230"/>
                <a:gd name="connsiteX20" fmla="*/ 822585 w 1373303"/>
                <a:gd name="connsiteY20" fmla="*/ 10391 h 1449230"/>
                <a:gd name="connsiteX21" fmla="*/ 874539 w 1373303"/>
                <a:gd name="connsiteY21" fmla="*/ 20782 h 1449230"/>
                <a:gd name="connsiteX22" fmla="*/ 936885 w 1373303"/>
                <a:gd name="connsiteY22" fmla="*/ 83127 h 1449230"/>
                <a:gd name="connsiteX23" fmla="*/ 1009621 w 1373303"/>
                <a:gd name="connsiteY23" fmla="*/ 176646 h 1449230"/>
                <a:gd name="connsiteX24" fmla="*/ 1030403 w 1373303"/>
                <a:gd name="connsiteY24" fmla="*/ 259773 h 1449230"/>
                <a:gd name="connsiteX25" fmla="*/ 1040794 w 1373303"/>
                <a:gd name="connsiteY25" fmla="*/ 363682 h 1449230"/>
                <a:gd name="connsiteX26" fmla="*/ 1030403 w 1373303"/>
                <a:gd name="connsiteY26" fmla="*/ 529936 h 1449230"/>
                <a:gd name="connsiteX27" fmla="*/ 999230 w 1373303"/>
                <a:gd name="connsiteY27" fmla="*/ 592282 h 1449230"/>
                <a:gd name="connsiteX28" fmla="*/ 968057 w 1373303"/>
                <a:gd name="connsiteY28" fmla="*/ 654627 h 1449230"/>
                <a:gd name="connsiteX29" fmla="*/ 978448 w 1373303"/>
                <a:gd name="connsiteY29" fmla="*/ 685800 h 1449230"/>
                <a:gd name="connsiteX30" fmla="*/ 1020012 w 1373303"/>
                <a:gd name="connsiteY30" fmla="*/ 696191 h 1449230"/>
                <a:gd name="connsiteX31" fmla="*/ 1051185 w 1373303"/>
                <a:gd name="connsiteY31" fmla="*/ 706582 h 1449230"/>
                <a:gd name="connsiteX32" fmla="*/ 1144703 w 1373303"/>
                <a:gd name="connsiteY32" fmla="*/ 789709 h 1449230"/>
                <a:gd name="connsiteX33" fmla="*/ 1175875 w 1373303"/>
                <a:gd name="connsiteY33" fmla="*/ 810491 h 1449230"/>
                <a:gd name="connsiteX34" fmla="*/ 1196657 w 1373303"/>
                <a:gd name="connsiteY34" fmla="*/ 841664 h 1449230"/>
                <a:gd name="connsiteX35" fmla="*/ 1248612 w 1373303"/>
                <a:gd name="connsiteY35" fmla="*/ 904009 h 1449230"/>
                <a:gd name="connsiteX36" fmla="*/ 1269394 w 1373303"/>
                <a:gd name="connsiteY36" fmla="*/ 976746 h 1449230"/>
                <a:gd name="connsiteX37" fmla="*/ 1300566 w 1373303"/>
                <a:gd name="connsiteY37" fmla="*/ 1070264 h 1449230"/>
                <a:gd name="connsiteX38" fmla="*/ 1310957 w 1373303"/>
                <a:gd name="connsiteY38" fmla="*/ 1101436 h 1449230"/>
                <a:gd name="connsiteX39" fmla="*/ 1331739 w 1373303"/>
                <a:gd name="connsiteY39" fmla="*/ 1184564 h 1449230"/>
                <a:gd name="connsiteX40" fmla="*/ 1352521 w 1373303"/>
                <a:gd name="connsiteY40" fmla="*/ 1246909 h 1449230"/>
                <a:gd name="connsiteX41" fmla="*/ 1373303 w 1373303"/>
                <a:gd name="connsiteY41" fmla="*/ 1371600 h 1449230"/>
                <a:gd name="connsiteX42" fmla="*/ 1342130 w 1373303"/>
                <a:gd name="connsiteY42" fmla="*/ 1392382 h 1449230"/>
                <a:gd name="connsiteX43" fmla="*/ 1238221 w 1373303"/>
                <a:gd name="connsiteY43" fmla="*/ 1381991 h 1449230"/>
                <a:gd name="connsiteX44" fmla="*/ 1051185 w 1373303"/>
                <a:gd name="connsiteY44" fmla="*/ 1371600 h 1449230"/>
                <a:gd name="connsiteX45" fmla="*/ 781021 w 1373303"/>
                <a:gd name="connsiteY45" fmla="*/ 1381991 h 1449230"/>
                <a:gd name="connsiteX46" fmla="*/ 718675 w 1373303"/>
                <a:gd name="connsiteY46" fmla="*/ 1392382 h 1449230"/>
                <a:gd name="connsiteX47" fmla="*/ 666721 w 1373303"/>
                <a:gd name="connsiteY47" fmla="*/ 1402773 h 1449230"/>
                <a:gd name="connsiteX48" fmla="*/ 573203 w 1373303"/>
                <a:gd name="connsiteY48" fmla="*/ 1413164 h 1449230"/>
                <a:gd name="connsiteX0" fmla="*/ 573203 w 1373303"/>
                <a:gd name="connsiteY0" fmla="*/ 1413164 h 1449230"/>
                <a:gd name="connsiteX1" fmla="*/ 510857 w 1373303"/>
                <a:gd name="connsiteY1" fmla="*/ 1423555 h 1449230"/>
                <a:gd name="connsiteX2" fmla="*/ 251085 w 1373303"/>
                <a:gd name="connsiteY2" fmla="*/ 1444336 h 1449230"/>
                <a:gd name="connsiteX3" fmla="*/ 2569 w 1373303"/>
                <a:gd name="connsiteY3" fmla="*/ 1449099 h 1449230"/>
                <a:gd name="connsiteX4" fmla="*/ 22485 w 1373303"/>
                <a:gd name="connsiteY4" fmla="*/ 1298864 h 1449230"/>
                <a:gd name="connsiteX5" fmla="*/ 126394 w 1373303"/>
                <a:gd name="connsiteY5" fmla="*/ 935182 h 1449230"/>
                <a:gd name="connsiteX6" fmla="*/ 344603 w 1373303"/>
                <a:gd name="connsiteY6" fmla="*/ 727364 h 1449230"/>
                <a:gd name="connsiteX7" fmla="*/ 448512 w 1373303"/>
                <a:gd name="connsiteY7" fmla="*/ 696191 h 1449230"/>
                <a:gd name="connsiteX8" fmla="*/ 479685 w 1373303"/>
                <a:gd name="connsiteY8" fmla="*/ 675409 h 1449230"/>
                <a:gd name="connsiteX9" fmla="*/ 458903 w 1373303"/>
                <a:gd name="connsiteY9" fmla="*/ 581891 h 1449230"/>
                <a:gd name="connsiteX10" fmla="*/ 458903 w 1373303"/>
                <a:gd name="connsiteY10" fmla="*/ 311727 h 1449230"/>
                <a:gd name="connsiteX11" fmla="*/ 469294 w 1373303"/>
                <a:gd name="connsiteY11" fmla="*/ 280555 h 1449230"/>
                <a:gd name="connsiteX12" fmla="*/ 500466 w 1373303"/>
                <a:gd name="connsiteY12" fmla="*/ 238991 h 1449230"/>
                <a:gd name="connsiteX13" fmla="*/ 510857 w 1373303"/>
                <a:gd name="connsiteY13" fmla="*/ 207818 h 1449230"/>
                <a:gd name="connsiteX14" fmla="*/ 552421 w 1373303"/>
                <a:gd name="connsiteY14" fmla="*/ 145473 h 1449230"/>
                <a:gd name="connsiteX15" fmla="*/ 573203 w 1373303"/>
                <a:gd name="connsiteY15" fmla="*/ 114300 h 1449230"/>
                <a:gd name="connsiteX16" fmla="*/ 604375 w 1373303"/>
                <a:gd name="connsiteY16" fmla="*/ 51955 h 1449230"/>
                <a:gd name="connsiteX17" fmla="*/ 645939 w 1373303"/>
                <a:gd name="connsiteY17" fmla="*/ 31173 h 1449230"/>
                <a:gd name="connsiteX18" fmla="*/ 708285 w 1373303"/>
                <a:gd name="connsiteY18" fmla="*/ 0 h 1449230"/>
                <a:gd name="connsiteX19" fmla="*/ 822585 w 1373303"/>
                <a:gd name="connsiteY19" fmla="*/ 10391 h 1449230"/>
                <a:gd name="connsiteX20" fmla="*/ 874539 w 1373303"/>
                <a:gd name="connsiteY20" fmla="*/ 20782 h 1449230"/>
                <a:gd name="connsiteX21" fmla="*/ 936885 w 1373303"/>
                <a:gd name="connsiteY21" fmla="*/ 83127 h 1449230"/>
                <a:gd name="connsiteX22" fmla="*/ 1009621 w 1373303"/>
                <a:gd name="connsiteY22" fmla="*/ 176646 h 1449230"/>
                <a:gd name="connsiteX23" fmla="*/ 1030403 w 1373303"/>
                <a:gd name="connsiteY23" fmla="*/ 259773 h 1449230"/>
                <a:gd name="connsiteX24" fmla="*/ 1040794 w 1373303"/>
                <a:gd name="connsiteY24" fmla="*/ 363682 h 1449230"/>
                <a:gd name="connsiteX25" fmla="*/ 1030403 w 1373303"/>
                <a:gd name="connsiteY25" fmla="*/ 529936 h 1449230"/>
                <a:gd name="connsiteX26" fmla="*/ 999230 w 1373303"/>
                <a:gd name="connsiteY26" fmla="*/ 592282 h 1449230"/>
                <a:gd name="connsiteX27" fmla="*/ 968057 w 1373303"/>
                <a:gd name="connsiteY27" fmla="*/ 654627 h 1449230"/>
                <a:gd name="connsiteX28" fmla="*/ 978448 w 1373303"/>
                <a:gd name="connsiteY28" fmla="*/ 685800 h 1449230"/>
                <a:gd name="connsiteX29" fmla="*/ 1020012 w 1373303"/>
                <a:gd name="connsiteY29" fmla="*/ 696191 h 1449230"/>
                <a:gd name="connsiteX30" fmla="*/ 1051185 w 1373303"/>
                <a:gd name="connsiteY30" fmla="*/ 706582 h 1449230"/>
                <a:gd name="connsiteX31" fmla="*/ 1144703 w 1373303"/>
                <a:gd name="connsiteY31" fmla="*/ 789709 h 1449230"/>
                <a:gd name="connsiteX32" fmla="*/ 1175875 w 1373303"/>
                <a:gd name="connsiteY32" fmla="*/ 810491 h 1449230"/>
                <a:gd name="connsiteX33" fmla="*/ 1196657 w 1373303"/>
                <a:gd name="connsiteY33" fmla="*/ 841664 h 1449230"/>
                <a:gd name="connsiteX34" fmla="*/ 1248612 w 1373303"/>
                <a:gd name="connsiteY34" fmla="*/ 904009 h 1449230"/>
                <a:gd name="connsiteX35" fmla="*/ 1269394 w 1373303"/>
                <a:gd name="connsiteY35" fmla="*/ 976746 h 1449230"/>
                <a:gd name="connsiteX36" fmla="*/ 1300566 w 1373303"/>
                <a:gd name="connsiteY36" fmla="*/ 1070264 h 1449230"/>
                <a:gd name="connsiteX37" fmla="*/ 1310957 w 1373303"/>
                <a:gd name="connsiteY37" fmla="*/ 1101436 h 1449230"/>
                <a:gd name="connsiteX38" fmla="*/ 1331739 w 1373303"/>
                <a:gd name="connsiteY38" fmla="*/ 1184564 h 1449230"/>
                <a:gd name="connsiteX39" fmla="*/ 1352521 w 1373303"/>
                <a:gd name="connsiteY39" fmla="*/ 1246909 h 1449230"/>
                <a:gd name="connsiteX40" fmla="*/ 1373303 w 1373303"/>
                <a:gd name="connsiteY40" fmla="*/ 1371600 h 1449230"/>
                <a:gd name="connsiteX41" fmla="*/ 1342130 w 1373303"/>
                <a:gd name="connsiteY41" fmla="*/ 1392382 h 1449230"/>
                <a:gd name="connsiteX42" fmla="*/ 1238221 w 1373303"/>
                <a:gd name="connsiteY42" fmla="*/ 1381991 h 1449230"/>
                <a:gd name="connsiteX43" fmla="*/ 1051185 w 1373303"/>
                <a:gd name="connsiteY43" fmla="*/ 1371600 h 1449230"/>
                <a:gd name="connsiteX44" fmla="*/ 781021 w 1373303"/>
                <a:gd name="connsiteY44" fmla="*/ 1381991 h 1449230"/>
                <a:gd name="connsiteX45" fmla="*/ 718675 w 1373303"/>
                <a:gd name="connsiteY45" fmla="*/ 1392382 h 1449230"/>
                <a:gd name="connsiteX46" fmla="*/ 666721 w 1373303"/>
                <a:gd name="connsiteY46" fmla="*/ 1402773 h 1449230"/>
                <a:gd name="connsiteX47" fmla="*/ 573203 w 1373303"/>
                <a:gd name="connsiteY47" fmla="*/ 1413164 h 1449230"/>
                <a:gd name="connsiteX0" fmla="*/ 573203 w 1373303"/>
                <a:gd name="connsiteY0" fmla="*/ 1413164 h 1449230"/>
                <a:gd name="connsiteX1" fmla="*/ 510857 w 1373303"/>
                <a:gd name="connsiteY1" fmla="*/ 1423555 h 1449230"/>
                <a:gd name="connsiteX2" fmla="*/ 251085 w 1373303"/>
                <a:gd name="connsiteY2" fmla="*/ 1444336 h 1449230"/>
                <a:gd name="connsiteX3" fmla="*/ 2569 w 1373303"/>
                <a:gd name="connsiteY3" fmla="*/ 1449099 h 1449230"/>
                <a:gd name="connsiteX4" fmla="*/ 22485 w 1373303"/>
                <a:gd name="connsiteY4" fmla="*/ 1298864 h 1449230"/>
                <a:gd name="connsiteX5" fmla="*/ 126394 w 1373303"/>
                <a:gd name="connsiteY5" fmla="*/ 935182 h 1449230"/>
                <a:gd name="connsiteX6" fmla="*/ 344603 w 1373303"/>
                <a:gd name="connsiteY6" fmla="*/ 727364 h 1449230"/>
                <a:gd name="connsiteX7" fmla="*/ 479685 w 1373303"/>
                <a:gd name="connsiteY7" fmla="*/ 675409 h 1449230"/>
                <a:gd name="connsiteX8" fmla="*/ 458903 w 1373303"/>
                <a:gd name="connsiteY8" fmla="*/ 581891 h 1449230"/>
                <a:gd name="connsiteX9" fmla="*/ 458903 w 1373303"/>
                <a:gd name="connsiteY9" fmla="*/ 311727 h 1449230"/>
                <a:gd name="connsiteX10" fmla="*/ 469294 w 1373303"/>
                <a:gd name="connsiteY10" fmla="*/ 280555 h 1449230"/>
                <a:gd name="connsiteX11" fmla="*/ 500466 w 1373303"/>
                <a:gd name="connsiteY11" fmla="*/ 238991 h 1449230"/>
                <a:gd name="connsiteX12" fmla="*/ 510857 w 1373303"/>
                <a:gd name="connsiteY12" fmla="*/ 207818 h 1449230"/>
                <a:gd name="connsiteX13" fmla="*/ 552421 w 1373303"/>
                <a:gd name="connsiteY13" fmla="*/ 145473 h 1449230"/>
                <a:gd name="connsiteX14" fmla="*/ 573203 w 1373303"/>
                <a:gd name="connsiteY14" fmla="*/ 114300 h 1449230"/>
                <a:gd name="connsiteX15" fmla="*/ 604375 w 1373303"/>
                <a:gd name="connsiteY15" fmla="*/ 51955 h 1449230"/>
                <a:gd name="connsiteX16" fmla="*/ 645939 w 1373303"/>
                <a:gd name="connsiteY16" fmla="*/ 31173 h 1449230"/>
                <a:gd name="connsiteX17" fmla="*/ 708285 w 1373303"/>
                <a:gd name="connsiteY17" fmla="*/ 0 h 1449230"/>
                <a:gd name="connsiteX18" fmla="*/ 822585 w 1373303"/>
                <a:gd name="connsiteY18" fmla="*/ 10391 h 1449230"/>
                <a:gd name="connsiteX19" fmla="*/ 874539 w 1373303"/>
                <a:gd name="connsiteY19" fmla="*/ 20782 h 1449230"/>
                <a:gd name="connsiteX20" fmla="*/ 936885 w 1373303"/>
                <a:gd name="connsiteY20" fmla="*/ 83127 h 1449230"/>
                <a:gd name="connsiteX21" fmla="*/ 1009621 w 1373303"/>
                <a:gd name="connsiteY21" fmla="*/ 176646 h 1449230"/>
                <a:gd name="connsiteX22" fmla="*/ 1030403 w 1373303"/>
                <a:gd name="connsiteY22" fmla="*/ 259773 h 1449230"/>
                <a:gd name="connsiteX23" fmla="*/ 1040794 w 1373303"/>
                <a:gd name="connsiteY23" fmla="*/ 363682 h 1449230"/>
                <a:gd name="connsiteX24" fmla="*/ 1030403 w 1373303"/>
                <a:gd name="connsiteY24" fmla="*/ 529936 h 1449230"/>
                <a:gd name="connsiteX25" fmla="*/ 999230 w 1373303"/>
                <a:gd name="connsiteY25" fmla="*/ 592282 h 1449230"/>
                <a:gd name="connsiteX26" fmla="*/ 968057 w 1373303"/>
                <a:gd name="connsiteY26" fmla="*/ 654627 h 1449230"/>
                <a:gd name="connsiteX27" fmla="*/ 978448 w 1373303"/>
                <a:gd name="connsiteY27" fmla="*/ 685800 h 1449230"/>
                <a:gd name="connsiteX28" fmla="*/ 1020012 w 1373303"/>
                <a:gd name="connsiteY28" fmla="*/ 696191 h 1449230"/>
                <a:gd name="connsiteX29" fmla="*/ 1051185 w 1373303"/>
                <a:gd name="connsiteY29" fmla="*/ 706582 h 1449230"/>
                <a:gd name="connsiteX30" fmla="*/ 1144703 w 1373303"/>
                <a:gd name="connsiteY30" fmla="*/ 789709 h 1449230"/>
                <a:gd name="connsiteX31" fmla="*/ 1175875 w 1373303"/>
                <a:gd name="connsiteY31" fmla="*/ 810491 h 1449230"/>
                <a:gd name="connsiteX32" fmla="*/ 1196657 w 1373303"/>
                <a:gd name="connsiteY32" fmla="*/ 841664 h 1449230"/>
                <a:gd name="connsiteX33" fmla="*/ 1248612 w 1373303"/>
                <a:gd name="connsiteY33" fmla="*/ 904009 h 1449230"/>
                <a:gd name="connsiteX34" fmla="*/ 1269394 w 1373303"/>
                <a:gd name="connsiteY34" fmla="*/ 976746 h 1449230"/>
                <a:gd name="connsiteX35" fmla="*/ 1300566 w 1373303"/>
                <a:gd name="connsiteY35" fmla="*/ 1070264 h 1449230"/>
                <a:gd name="connsiteX36" fmla="*/ 1310957 w 1373303"/>
                <a:gd name="connsiteY36" fmla="*/ 1101436 h 1449230"/>
                <a:gd name="connsiteX37" fmla="*/ 1331739 w 1373303"/>
                <a:gd name="connsiteY37" fmla="*/ 1184564 h 1449230"/>
                <a:gd name="connsiteX38" fmla="*/ 1352521 w 1373303"/>
                <a:gd name="connsiteY38" fmla="*/ 1246909 h 1449230"/>
                <a:gd name="connsiteX39" fmla="*/ 1373303 w 1373303"/>
                <a:gd name="connsiteY39" fmla="*/ 1371600 h 1449230"/>
                <a:gd name="connsiteX40" fmla="*/ 1342130 w 1373303"/>
                <a:gd name="connsiteY40" fmla="*/ 1392382 h 1449230"/>
                <a:gd name="connsiteX41" fmla="*/ 1238221 w 1373303"/>
                <a:gd name="connsiteY41" fmla="*/ 1381991 h 1449230"/>
                <a:gd name="connsiteX42" fmla="*/ 1051185 w 1373303"/>
                <a:gd name="connsiteY42" fmla="*/ 1371600 h 1449230"/>
                <a:gd name="connsiteX43" fmla="*/ 781021 w 1373303"/>
                <a:gd name="connsiteY43" fmla="*/ 1381991 h 1449230"/>
                <a:gd name="connsiteX44" fmla="*/ 718675 w 1373303"/>
                <a:gd name="connsiteY44" fmla="*/ 1392382 h 1449230"/>
                <a:gd name="connsiteX45" fmla="*/ 666721 w 1373303"/>
                <a:gd name="connsiteY45" fmla="*/ 1402773 h 1449230"/>
                <a:gd name="connsiteX46" fmla="*/ 573203 w 1373303"/>
                <a:gd name="connsiteY46" fmla="*/ 1413164 h 1449230"/>
                <a:gd name="connsiteX0" fmla="*/ 573203 w 1373303"/>
                <a:gd name="connsiteY0" fmla="*/ 1413164 h 1449230"/>
                <a:gd name="connsiteX1" fmla="*/ 510857 w 1373303"/>
                <a:gd name="connsiteY1" fmla="*/ 1423555 h 1449230"/>
                <a:gd name="connsiteX2" fmla="*/ 251085 w 1373303"/>
                <a:gd name="connsiteY2" fmla="*/ 1444336 h 1449230"/>
                <a:gd name="connsiteX3" fmla="*/ 2569 w 1373303"/>
                <a:gd name="connsiteY3" fmla="*/ 1449099 h 1449230"/>
                <a:gd name="connsiteX4" fmla="*/ 22485 w 1373303"/>
                <a:gd name="connsiteY4" fmla="*/ 1298864 h 1449230"/>
                <a:gd name="connsiteX5" fmla="*/ 126394 w 1373303"/>
                <a:gd name="connsiteY5" fmla="*/ 935182 h 1449230"/>
                <a:gd name="connsiteX6" fmla="*/ 344603 w 1373303"/>
                <a:gd name="connsiteY6" fmla="*/ 727364 h 1449230"/>
                <a:gd name="connsiteX7" fmla="*/ 498735 w 1373303"/>
                <a:gd name="connsiteY7" fmla="*/ 673028 h 1449230"/>
                <a:gd name="connsiteX8" fmla="*/ 458903 w 1373303"/>
                <a:gd name="connsiteY8" fmla="*/ 581891 h 1449230"/>
                <a:gd name="connsiteX9" fmla="*/ 458903 w 1373303"/>
                <a:gd name="connsiteY9" fmla="*/ 311727 h 1449230"/>
                <a:gd name="connsiteX10" fmla="*/ 469294 w 1373303"/>
                <a:gd name="connsiteY10" fmla="*/ 280555 h 1449230"/>
                <a:gd name="connsiteX11" fmla="*/ 500466 w 1373303"/>
                <a:gd name="connsiteY11" fmla="*/ 238991 h 1449230"/>
                <a:gd name="connsiteX12" fmla="*/ 510857 w 1373303"/>
                <a:gd name="connsiteY12" fmla="*/ 207818 h 1449230"/>
                <a:gd name="connsiteX13" fmla="*/ 552421 w 1373303"/>
                <a:gd name="connsiteY13" fmla="*/ 145473 h 1449230"/>
                <a:gd name="connsiteX14" fmla="*/ 573203 w 1373303"/>
                <a:gd name="connsiteY14" fmla="*/ 114300 h 1449230"/>
                <a:gd name="connsiteX15" fmla="*/ 604375 w 1373303"/>
                <a:gd name="connsiteY15" fmla="*/ 51955 h 1449230"/>
                <a:gd name="connsiteX16" fmla="*/ 645939 w 1373303"/>
                <a:gd name="connsiteY16" fmla="*/ 31173 h 1449230"/>
                <a:gd name="connsiteX17" fmla="*/ 708285 w 1373303"/>
                <a:gd name="connsiteY17" fmla="*/ 0 h 1449230"/>
                <a:gd name="connsiteX18" fmla="*/ 822585 w 1373303"/>
                <a:gd name="connsiteY18" fmla="*/ 10391 h 1449230"/>
                <a:gd name="connsiteX19" fmla="*/ 874539 w 1373303"/>
                <a:gd name="connsiteY19" fmla="*/ 20782 h 1449230"/>
                <a:gd name="connsiteX20" fmla="*/ 936885 w 1373303"/>
                <a:gd name="connsiteY20" fmla="*/ 83127 h 1449230"/>
                <a:gd name="connsiteX21" fmla="*/ 1009621 w 1373303"/>
                <a:gd name="connsiteY21" fmla="*/ 176646 h 1449230"/>
                <a:gd name="connsiteX22" fmla="*/ 1030403 w 1373303"/>
                <a:gd name="connsiteY22" fmla="*/ 259773 h 1449230"/>
                <a:gd name="connsiteX23" fmla="*/ 1040794 w 1373303"/>
                <a:gd name="connsiteY23" fmla="*/ 363682 h 1449230"/>
                <a:gd name="connsiteX24" fmla="*/ 1030403 w 1373303"/>
                <a:gd name="connsiteY24" fmla="*/ 529936 h 1449230"/>
                <a:gd name="connsiteX25" fmla="*/ 999230 w 1373303"/>
                <a:gd name="connsiteY25" fmla="*/ 592282 h 1449230"/>
                <a:gd name="connsiteX26" fmla="*/ 968057 w 1373303"/>
                <a:gd name="connsiteY26" fmla="*/ 654627 h 1449230"/>
                <a:gd name="connsiteX27" fmla="*/ 978448 w 1373303"/>
                <a:gd name="connsiteY27" fmla="*/ 685800 h 1449230"/>
                <a:gd name="connsiteX28" fmla="*/ 1020012 w 1373303"/>
                <a:gd name="connsiteY28" fmla="*/ 696191 h 1449230"/>
                <a:gd name="connsiteX29" fmla="*/ 1051185 w 1373303"/>
                <a:gd name="connsiteY29" fmla="*/ 706582 h 1449230"/>
                <a:gd name="connsiteX30" fmla="*/ 1144703 w 1373303"/>
                <a:gd name="connsiteY30" fmla="*/ 789709 h 1449230"/>
                <a:gd name="connsiteX31" fmla="*/ 1175875 w 1373303"/>
                <a:gd name="connsiteY31" fmla="*/ 810491 h 1449230"/>
                <a:gd name="connsiteX32" fmla="*/ 1196657 w 1373303"/>
                <a:gd name="connsiteY32" fmla="*/ 841664 h 1449230"/>
                <a:gd name="connsiteX33" fmla="*/ 1248612 w 1373303"/>
                <a:gd name="connsiteY33" fmla="*/ 904009 h 1449230"/>
                <a:gd name="connsiteX34" fmla="*/ 1269394 w 1373303"/>
                <a:gd name="connsiteY34" fmla="*/ 976746 h 1449230"/>
                <a:gd name="connsiteX35" fmla="*/ 1300566 w 1373303"/>
                <a:gd name="connsiteY35" fmla="*/ 1070264 h 1449230"/>
                <a:gd name="connsiteX36" fmla="*/ 1310957 w 1373303"/>
                <a:gd name="connsiteY36" fmla="*/ 1101436 h 1449230"/>
                <a:gd name="connsiteX37" fmla="*/ 1331739 w 1373303"/>
                <a:gd name="connsiteY37" fmla="*/ 1184564 h 1449230"/>
                <a:gd name="connsiteX38" fmla="*/ 1352521 w 1373303"/>
                <a:gd name="connsiteY38" fmla="*/ 1246909 h 1449230"/>
                <a:gd name="connsiteX39" fmla="*/ 1373303 w 1373303"/>
                <a:gd name="connsiteY39" fmla="*/ 1371600 h 1449230"/>
                <a:gd name="connsiteX40" fmla="*/ 1342130 w 1373303"/>
                <a:gd name="connsiteY40" fmla="*/ 1392382 h 1449230"/>
                <a:gd name="connsiteX41" fmla="*/ 1238221 w 1373303"/>
                <a:gd name="connsiteY41" fmla="*/ 1381991 h 1449230"/>
                <a:gd name="connsiteX42" fmla="*/ 1051185 w 1373303"/>
                <a:gd name="connsiteY42" fmla="*/ 1371600 h 1449230"/>
                <a:gd name="connsiteX43" fmla="*/ 781021 w 1373303"/>
                <a:gd name="connsiteY43" fmla="*/ 1381991 h 1449230"/>
                <a:gd name="connsiteX44" fmla="*/ 718675 w 1373303"/>
                <a:gd name="connsiteY44" fmla="*/ 1392382 h 1449230"/>
                <a:gd name="connsiteX45" fmla="*/ 666721 w 1373303"/>
                <a:gd name="connsiteY45" fmla="*/ 1402773 h 1449230"/>
                <a:gd name="connsiteX46" fmla="*/ 573203 w 1373303"/>
                <a:gd name="connsiteY46" fmla="*/ 1413164 h 1449230"/>
                <a:gd name="connsiteX0" fmla="*/ 573203 w 1373303"/>
                <a:gd name="connsiteY0" fmla="*/ 1413164 h 1449230"/>
                <a:gd name="connsiteX1" fmla="*/ 510857 w 1373303"/>
                <a:gd name="connsiteY1" fmla="*/ 1423555 h 1449230"/>
                <a:gd name="connsiteX2" fmla="*/ 251085 w 1373303"/>
                <a:gd name="connsiteY2" fmla="*/ 1444336 h 1449230"/>
                <a:gd name="connsiteX3" fmla="*/ 2569 w 1373303"/>
                <a:gd name="connsiteY3" fmla="*/ 1449099 h 1449230"/>
                <a:gd name="connsiteX4" fmla="*/ 22485 w 1373303"/>
                <a:gd name="connsiteY4" fmla="*/ 1298864 h 1449230"/>
                <a:gd name="connsiteX5" fmla="*/ 126394 w 1373303"/>
                <a:gd name="connsiteY5" fmla="*/ 935182 h 1449230"/>
                <a:gd name="connsiteX6" fmla="*/ 344603 w 1373303"/>
                <a:gd name="connsiteY6" fmla="*/ 727364 h 1449230"/>
                <a:gd name="connsiteX7" fmla="*/ 498735 w 1373303"/>
                <a:gd name="connsiteY7" fmla="*/ 673028 h 1449230"/>
                <a:gd name="connsiteX8" fmla="*/ 458903 w 1373303"/>
                <a:gd name="connsiteY8" fmla="*/ 581891 h 1449230"/>
                <a:gd name="connsiteX9" fmla="*/ 458903 w 1373303"/>
                <a:gd name="connsiteY9" fmla="*/ 311727 h 1449230"/>
                <a:gd name="connsiteX10" fmla="*/ 500466 w 1373303"/>
                <a:gd name="connsiteY10" fmla="*/ 238991 h 1449230"/>
                <a:gd name="connsiteX11" fmla="*/ 510857 w 1373303"/>
                <a:gd name="connsiteY11" fmla="*/ 207818 h 1449230"/>
                <a:gd name="connsiteX12" fmla="*/ 552421 w 1373303"/>
                <a:gd name="connsiteY12" fmla="*/ 145473 h 1449230"/>
                <a:gd name="connsiteX13" fmla="*/ 573203 w 1373303"/>
                <a:gd name="connsiteY13" fmla="*/ 114300 h 1449230"/>
                <a:gd name="connsiteX14" fmla="*/ 604375 w 1373303"/>
                <a:gd name="connsiteY14" fmla="*/ 51955 h 1449230"/>
                <a:gd name="connsiteX15" fmla="*/ 645939 w 1373303"/>
                <a:gd name="connsiteY15" fmla="*/ 31173 h 1449230"/>
                <a:gd name="connsiteX16" fmla="*/ 708285 w 1373303"/>
                <a:gd name="connsiteY16" fmla="*/ 0 h 1449230"/>
                <a:gd name="connsiteX17" fmla="*/ 822585 w 1373303"/>
                <a:gd name="connsiteY17" fmla="*/ 10391 h 1449230"/>
                <a:gd name="connsiteX18" fmla="*/ 874539 w 1373303"/>
                <a:gd name="connsiteY18" fmla="*/ 20782 h 1449230"/>
                <a:gd name="connsiteX19" fmla="*/ 936885 w 1373303"/>
                <a:gd name="connsiteY19" fmla="*/ 83127 h 1449230"/>
                <a:gd name="connsiteX20" fmla="*/ 1009621 w 1373303"/>
                <a:gd name="connsiteY20" fmla="*/ 176646 h 1449230"/>
                <a:gd name="connsiteX21" fmla="*/ 1030403 w 1373303"/>
                <a:gd name="connsiteY21" fmla="*/ 259773 h 1449230"/>
                <a:gd name="connsiteX22" fmla="*/ 1040794 w 1373303"/>
                <a:gd name="connsiteY22" fmla="*/ 363682 h 1449230"/>
                <a:gd name="connsiteX23" fmla="*/ 1030403 w 1373303"/>
                <a:gd name="connsiteY23" fmla="*/ 529936 h 1449230"/>
                <a:gd name="connsiteX24" fmla="*/ 999230 w 1373303"/>
                <a:gd name="connsiteY24" fmla="*/ 592282 h 1449230"/>
                <a:gd name="connsiteX25" fmla="*/ 968057 w 1373303"/>
                <a:gd name="connsiteY25" fmla="*/ 654627 h 1449230"/>
                <a:gd name="connsiteX26" fmla="*/ 978448 w 1373303"/>
                <a:gd name="connsiteY26" fmla="*/ 685800 h 1449230"/>
                <a:gd name="connsiteX27" fmla="*/ 1020012 w 1373303"/>
                <a:gd name="connsiteY27" fmla="*/ 696191 h 1449230"/>
                <a:gd name="connsiteX28" fmla="*/ 1051185 w 1373303"/>
                <a:gd name="connsiteY28" fmla="*/ 706582 h 1449230"/>
                <a:gd name="connsiteX29" fmla="*/ 1144703 w 1373303"/>
                <a:gd name="connsiteY29" fmla="*/ 789709 h 1449230"/>
                <a:gd name="connsiteX30" fmla="*/ 1175875 w 1373303"/>
                <a:gd name="connsiteY30" fmla="*/ 810491 h 1449230"/>
                <a:gd name="connsiteX31" fmla="*/ 1196657 w 1373303"/>
                <a:gd name="connsiteY31" fmla="*/ 841664 h 1449230"/>
                <a:gd name="connsiteX32" fmla="*/ 1248612 w 1373303"/>
                <a:gd name="connsiteY32" fmla="*/ 904009 h 1449230"/>
                <a:gd name="connsiteX33" fmla="*/ 1269394 w 1373303"/>
                <a:gd name="connsiteY33" fmla="*/ 976746 h 1449230"/>
                <a:gd name="connsiteX34" fmla="*/ 1300566 w 1373303"/>
                <a:gd name="connsiteY34" fmla="*/ 1070264 h 1449230"/>
                <a:gd name="connsiteX35" fmla="*/ 1310957 w 1373303"/>
                <a:gd name="connsiteY35" fmla="*/ 1101436 h 1449230"/>
                <a:gd name="connsiteX36" fmla="*/ 1331739 w 1373303"/>
                <a:gd name="connsiteY36" fmla="*/ 1184564 h 1449230"/>
                <a:gd name="connsiteX37" fmla="*/ 1352521 w 1373303"/>
                <a:gd name="connsiteY37" fmla="*/ 1246909 h 1449230"/>
                <a:gd name="connsiteX38" fmla="*/ 1373303 w 1373303"/>
                <a:gd name="connsiteY38" fmla="*/ 1371600 h 1449230"/>
                <a:gd name="connsiteX39" fmla="*/ 1342130 w 1373303"/>
                <a:gd name="connsiteY39" fmla="*/ 1392382 h 1449230"/>
                <a:gd name="connsiteX40" fmla="*/ 1238221 w 1373303"/>
                <a:gd name="connsiteY40" fmla="*/ 1381991 h 1449230"/>
                <a:gd name="connsiteX41" fmla="*/ 1051185 w 1373303"/>
                <a:gd name="connsiteY41" fmla="*/ 1371600 h 1449230"/>
                <a:gd name="connsiteX42" fmla="*/ 781021 w 1373303"/>
                <a:gd name="connsiteY42" fmla="*/ 1381991 h 1449230"/>
                <a:gd name="connsiteX43" fmla="*/ 718675 w 1373303"/>
                <a:gd name="connsiteY43" fmla="*/ 1392382 h 1449230"/>
                <a:gd name="connsiteX44" fmla="*/ 666721 w 1373303"/>
                <a:gd name="connsiteY44" fmla="*/ 1402773 h 1449230"/>
                <a:gd name="connsiteX45" fmla="*/ 573203 w 1373303"/>
                <a:gd name="connsiteY45" fmla="*/ 1413164 h 1449230"/>
                <a:gd name="connsiteX0" fmla="*/ 573203 w 1373303"/>
                <a:gd name="connsiteY0" fmla="*/ 1413164 h 1449230"/>
                <a:gd name="connsiteX1" fmla="*/ 510857 w 1373303"/>
                <a:gd name="connsiteY1" fmla="*/ 1423555 h 1449230"/>
                <a:gd name="connsiteX2" fmla="*/ 251085 w 1373303"/>
                <a:gd name="connsiteY2" fmla="*/ 1444336 h 1449230"/>
                <a:gd name="connsiteX3" fmla="*/ 2569 w 1373303"/>
                <a:gd name="connsiteY3" fmla="*/ 1449099 h 1449230"/>
                <a:gd name="connsiteX4" fmla="*/ 22485 w 1373303"/>
                <a:gd name="connsiteY4" fmla="*/ 1298864 h 1449230"/>
                <a:gd name="connsiteX5" fmla="*/ 126394 w 1373303"/>
                <a:gd name="connsiteY5" fmla="*/ 935182 h 1449230"/>
                <a:gd name="connsiteX6" fmla="*/ 344603 w 1373303"/>
                <a:gd name="connsiteY6" fmla="*/ 727364 h 1449230"/>
                <a:gd name="connsiteX7" fmla="*/ 498735 w 1373303"/>
                <a:gd name="connsiteY7" fmla="*/ 673028 h 1449230"/>
                <a:gd name="connsiteX8" fmla="*/ 458903 w 1373303"/>
                <a:gd name="connsiteY8" fmla="*/ 581891 h 1449230"/>
                <a:gd name="connsiteX9" fmla="*/ 458903 w 1373303"/>
                <a:gd name="connsiteY9" fmla="*/ 311727 h 1449230"/>
                <a:gd name="connsiteX10" fmla="*/ 510857 w 1373303"/>
                <a:gd name="connsiteY10" fmla="*/ 207818 h 1449230"/>
                <a:gd name="connsiteX11" fmla="*/ 552421 w 1373303"/>
                <a:gd name="connsiteY11" fmla="*/ 145473 h 1449230"/>
                <a:gd name="connsiteX12" fmla="*/ 573203 w 1373303"/>
                <a:gd name="connsiteY12" fmla="*/ 114300 h 1449230"/>
                <a:gd name="connsiteX13" fmla="*/ 604375 w 1373303"/>
                <a:gd name="connsiteY13" fmla="*/ 51955 h 1449230"/>
                <a:gd name="connsiteX14" fmla="*/ 645939 w 1373303"/>
                <a:gd name="connsiteY14" fmla="*/ 31173 h 1449230"/>
                <a:gd name="connsiteX15" fmla="*/ 708285 w 1373303"/>
                <a:gd name="connsiteY15" fmla="*/ 0 h 1449230"/>
                <a:gd name="connsiteX16" fmla="*/ 822585 w 1373303"/>
                <a:gd name="connsiteY16" fmla="*/ 10391 h 1449230"/>
                <a:gd name="connsiteX17" fmla="*/ 874539 w 1373303"/>
                <a:gd name="connsiteY17" fmla="*/ 20782 h 1449230"/>
                <a:gd name="connsiteX18" fmla="*/ 936885 w 1373303"/>
                <a:gd name="connsiteY18" fmla="*/ 83127 h 1449230"/>
                <a:gd name="connsiteX19" fmla="*/ 1009621 w 1373303"/>
                <a:gd name="connsiteY19" fmla="*/ 176646 h 1449230"/>
                <a:gd name="connsiteX20" fmla="*/ 1030403 w 1373303"/>
                <a:gd name="connsiteY20" fmla="*/ 259773 h 1449230"/>
                <a:gd name="connsiteX21" fmla="*/ 1040794 w 1373303"/>
                <a:gd name="connsiteY21" fmla="*/ 363682 h 1449230"/>
                <a:gd name="connsiteX22" fmla="*/ 1030403 w 1373303"/>
                <a:gd name="connsiteY22" fmla="*/ 529936 h 1449230"/>
                <a:gd name="connsiteX23" fmla="*/ 999230 w 1373303"/>
                <a:gd name="connsiteY23" fmla="*/ 592282 h 1449230"/>
                <a:gd name="connsiteX24" fmla="*/ 968057 w 1373303"/>
                <a:gd name="connsiteY24" fmla="*/ 654627 h 1449230"/>
                <a:gd name="connsiteX25" fmla="*/ 978448 w 1373303"/>
                <a:gd name="connsiteY25" fmla="*/ 685800 h 1449230"/>
                <a:gd name="connsiteX26" fmla="*/ 1020012 w 1373303"/>
                <a:gd name="connsiteY26" fmla="*/ 696191 h 1449230"/>
                <a:gd name="connsiteX27" fmla="*/ 1051185 w 1373303"/>
                <a:gd name="connsiteY27" fmla="*/ 706582 h 1449230"/>
                <a:gd name="connsiteX28" fmla="*/ 1144703 w 1373303"/>
                <a:gd name="connsiteY28" fmla="*/ 789709 h 1449230"/>
                <a:gd name="connsiteX29" fmla="*/ 1175875 w 1373303"/>
                <a:gd name="connsiteY29" fmla="*/ 810491 h 1449230"/>
                <a:gd name="connsiteX30" fmla="*/ 1196657 w 1373303"/>
                <a:gd name="connsiteY30" fmla="*/ 841664 h 1449230"/>
                <a:gd name="connsiteX31" fmla="*/ 1248612 w 1373303"/>
                <a:gd name="connsiteY31" fmla="*/ 904009 h 1449230"/>
                <a:gd name="connsiteX32" fmla="*/ 1269394 w 1373303"/>
                <a:gd name="connsiteY32" fmla="*/ 976746 h 1449230"/>
                <a:gd name="connsiteX33" fmla="*/ 1300566 w 1373303"/>
                <a:gd name="connsiteY33" fmla="*/ 1070264 h 1449230"/>
                <a:gd name="connsiteX34" fmla="*/ 1310957 w 1373303"/>
                <a:gd name="connsiteY34" fmla="*/ 1101436 h 1449230"/>
                <a:gd name="connsiteX35" fmla="*/ 1331739 w 1373303"/>
                <a:gd name="connsiteY35" fmla="*/ 1184564 h 1449230"/>
                <a:gd name="connsiteX36" fmla="*/ 1352521 w 1373303"/>
                <a:gd name="connsiteY36" fmla="*/ 1246909 h 1449230"/>
                <a:gd name="connsiteX37" fmla="*/ 1373303 w 1373303"/>
                <a:gd name="connsiteY37" fmla="*/ 1371600 h 1449230"/>
                <a:gd name="connsiteX38" fmla="*/ 1342130 w 1373303"/>
                <a:gd name="connsiteY38" fmla="*/ 1392382 h 1449230"/>
                <a:gd name="connsiteX39" fmla="*/ 1238221 w 1373303"/>
                <a:gd name="connsiteY39" fmla="*/ 1381991 h 1449230"/>
                <a:gd name="connsiteX40" fmla="*/ 1051185 w 1373303"/>
                <a:gd name="connsiteY40" fmla="*/ 1371600 h 1449230"/>
                <a:gd name="connsiteX41" fmla="*/ 781021 w 1373303"/>
                <a:gd name="connsiteY41" fmla="*/ 1381991 h 1449230"/>
                <a:gd name="connsiteX42" fmla="*/ 718675 w 1373303"/>
                <a:gd name="connsiteY42" fmla="*/ 1392382 h 1449230"/>
                <a:gd name="connsiteX43" fmla="*/ 666721 w 1373303"/>
                <a:gd name="connsiteY43" fmla="*/ 1402773 h 1449230"/>
                <a:gd name="connsiteX44" fmla="*/ 573203 w 1373303"/>
                <a:gd name="connsiteY44" fmla="*/ 1413164 h 1449230"/>
                <a:gd name="connsiteX0" fmla="*/ 573203 w 1373303"/>
                <a:gd name="connsiteY0" fmla="*/ 1413164 h 1449230"/>
                <a:gd name="connsiteX1" fmla="*/ 510857 w 1373303"/>
                <a:gd name="connsiteY1" fmla="*/ 1423555 h 1449230"/>
                <a:gd name="connsiteX2" fmla="*/ 251085 w 1373303"/>
                <a:gd name="connsiteY2" fmla="*/ 1444336 h 1449230"/>
                <a:gd name="connsiteX3" fmla="*/ 2569 w 1373303"/>
                <a:gd name="connsiteY3" fmla="*/ 1449099 h 1449230"/>
                <a:gd name="connsiteX4" fmla="*/ 22485 w 1373303"/>
                <a:gd name="connsiteY4" fmla="*/ 1298864 h 1449230"/>
                <a:gd name="connsiteX5" fmla="*/ 126394 w 1373303"/>
                <a:gd name="connsiteY5" fmla="*/ 935182 h 1449230"/>
                <a:gd name="connsiteX6" fmla="*/ 344603 w 1373303"/>
                <a:gd name="connsiteY6" fmla="*/ 727364 h 1449230"/>
                <a:gd name="connsiteX7" fmla="*/ 498735 w 1373303"/>
                <a:gd name="connsiteY7" fmla="*/ 673028 h 1449230"/>
                <a:gd name="connsiteX8" fmla="*/ 458903 w 1373303"/>
                <a:gd name="connsiteY8" fmla="*/ 581891 h 1449230"/>
                <a:gd name="connsiteX9" fmla="*/ 458903 w 1373303"/>
                <a:gd name="connsiteY9" fmla="*/ 311727 h 1449230"/>
                <a:gd name="connsiteX10" fmla="*/ 552421 w 1373303"/>
                <a:gd name="connsiteY10" fmla="*/ 145473 h 1449230"/>
                <a:gd name="connsiteX11" fmla="*/ 573203 w 1373303"/>
                <a:gd name="connsiteY11" fmla="*/ 114300 h 1449230"/>
                <a:gd name="connsiteX12" fmla="*/ 604375 w 1373303"/>
                <a:gd name="connsiteY12" fmla="*/ 51955 h 1449230"/>
                <a:gd name="connsiteX13" fmla="*/ 645939 w 1373303"/>
                <a:gd name="connsiteY13" fmla="*/ 31173 h 1449230"/>
                <a:gd name="connsiteX14" fmla="*/ 708285 w 1373303"/>
                <a:gd name="connsiteY14" fmla="*/ 0 h 1449230"/>
                <a:gd name="connsiteX15" fmla="*/ 822585 w 1373303"/>
                <a:gd name="connsiteY15" fmla="*/ 10391 h 1449230"/>
                <a:gd name="connsiteX16" fmla="*/ 874539 w 1373303"/>
                <a:gd name="connsiteY16" fmla="*/ 20782 h 1449230"/>
                <a:gd name="connsiteX17" fmla="*/ 936885 w 1373303"/>
                <a:gd name="connsiteY17" fmla="*/ 83127 h 1449230"/>
                <a:gd name="connsiteX18" fmla="*/ 1009621 w 1373303"/>
                <a:gd name="connsiteY18" fmla="*/ 176646 h 1449230"/>
                <a:gd name="connsiteX19" fmla="*/ 1030403 w 1373303"/>
                <a:gd name="connsiteY19" fmla="*/ 259773 h 1449230"/>
                <a:gd name="connsiteX20" fmla="*/ 1040794 w 1373303"/>
                <a:gd name="connsiteY20" fmla="*/ 363682 h 1449230"/>
                <a:gd name="connsiteX21" fmla="*/ 1030403 w 1373303"/>
                <a:gd name="connsiteY21" fmla="*/ 529936 h 1449230"/>
                <a:gd name="connsiteX22" fmla="*/ 999230 w 1373303"/>
                <a:gd name="connsiteY22" fmla="*/ 592282 h 1449230"/>
                <a:gd name="connsiteX23" fmla="*/ 968057 w 1373303"/>
                <a:gd name="connsiteY23" fmla="*/ 654627 h 1449230"/>
                <a:gd name="connsiteX24" fmla="*/ 978448 w 1373303"/>
                <a:gd name="connsiteY24" fmla="*/ 685800 h 1449230"/>
                <a:gd name="connsiteX25" fmla="*/ 1020012 w 1373303"/>
                <a:gd name="connsiteY25" fmla="*/ 696191 h 1449230"/>
                <a:gd name="connsiteX26" fmla="*/ 1051185 w 1373303"/>
                <a:gd name="connsiteY26" fmla="*/ 706582 h 1449230"/>
                <a:gd name="connsiteX27" fmla="*/ 1144703 w 1373303"/>
                <a:gd name="connsiteY27" fmla="*/ 789709 h 1449230"/>
                <a:gd name="connsiteX28" fmla="*/ 1175875 w 1373303"/>
                <a:gd name="connsiteY28" fmla="*/ 810491 h 1449230"/>
                <a:gd name="connsiteX29" fmla="*/ 1196657 w 1373303"/>
                <a:gd name="connsiteY29" fmla="*/ 841664 h 1449230"/>
                <a:gd name="connsiteX30" fmla="*/ 1248612 w 1373303"/>
                <a:gd name="connsiteY30" fmla="*/ 904009 h 1449230"/>
                <a:gd name="connsiteX31" fmla="*/ 1269394 w 1373303"/>
                <a:gd name="connsiteY31" fmla="*/ 976746 h 1449230"/>
                <a:gd name="connsiteX32" fmla="*/ 1300566 w 1373303"/>
                <a:gd name="connsiteY32" fmla="*/ 1070264 h 1449230"/>
                <a:gd name="connsiteX33" fmla="*/ 1310957 w 1373303"/>
                <a:gd name="connsiteY33" fmla="*/ 1101436 h 1449230"/>
                <a:gd name="connsiteX34" fmla="*/ 1331739 w 1373303"/>
                <a:gd name="connsiteY34" fmla="*/ 1184564 h 1449230"/>
                <a:gd name="connsiteX35" fmla="*/ 1352521 w 1373303"/>
                <a:gd name="connsiteY35" fmla="*/ 1246909 h 1449230"/>
                <a:gd name="connsiteX36" fmla="*/ 1373303 w 1373303"/>
                <a:gd name="connsiteY36" fmla="*/ 1371600 h 1449230"/>
                <a:gd name="connsiteX37" fmla="*/ 1342130 w 1373303"/>
                <a:gd name="connsiteY37" fmla="*/ 1392382 h 1449230"/>
                <a:gd name="connsiteX38" fmla="*/ 1238221 w 1373303"/>
                <a:gd name="connsiteY38" fmla="*/ 1381991 h 1449230"/>
                <a:gd name="connsiteX39" fmla="*/ 1051185 w 1373303"/>
                <a:gd name="connsiteY39" fmla="*/ 1371600 h 1449230"/>
                <a:gd name="connsiteX40" fmla="*/ 781021 w 1373303"/>
                <a:gd name="connsiteY40" fmla="*/ 1381991 h 1449230"/>
                <a:gd name="connsiteX41" fmla="*/ 718675 w 1373303"/>
                <a:gd name="connsiteY41" fmla="*/ 1392382 h 1449230"/>
                <a:gd name="connsiteX42" fmla="*/ 666721 w 1373303"/>
                <a:gd name="connsiteY42" fmla="*/ 1402773 h 1449230"/>
                <a:gd name="connsiteX43" fmla="*/ 573203 w 1373303"/>
                <a:gd name="connsiteY43" fmla="*/ 1413164 h 1449230"/>
                <a:gd name="connsiteX0" fmla="*/ 573203 w 1373303"/>
                <a:gd name="connsiteY0" fmla="*/ 1413164 h 1449230"/>
                <a:gd name="connsiteX1" fmla="*/ 510857 w 1373303"/>
                <a:gd name="connsiteY1" fmla="*/ 1423555 h 1449230"/>
                <a:gd name="connsiteX2" fmla="*/ 251085 w 1373303"/>
                <a:gd name="connsiteY2" fmla="*/ 1444336 h 1449230"/>
                <a:gd name="connsiteX3" fmla="*/ 2569 w 1373303"/>
                <a:gd name="connsiteY3" fmla="*/ 1449099 h 1449230"/>
                <a:gd name="connsiteX4" fmla="*/ 22485 w 1373303"/>
                <a:gd name="connsiteY4" fmla="*/ 1298864 h 1449230"/>
                <a:gd name="connsiteX5" fmla="*/ 126394 w 1373303"/>
                <a:gd name="connsiteY5" fmla="*/ 935182 h 1449230"/>
                <a:gd name="connsiteX6" fmla="*/ 344603 w 1373303"/>
                <a:gd name="connsiteY6" fmla="*/ 727364 h 1449230"/>
                <a:gd name="connsiteX7" fmla="*/ 498735 w 1373303"/>
                <a:gd name="connsiteY7" fmla="*/ 673028 h 1449230"/>
                <a:gd name="connsiteX8" fmla="*/ 458903 w 1373303"/>
                <a:gd name="connsiteY8" fmla="*/ 581891 h 1449230"/>
                <a:gd name="connsiteX9" fmla="*/ 458903 w 1373303"/>
                <a:gd name="connsiteY9" fmla="*/ 311727 h 1449230"/>
                <a:gd name="connsiteX10" fmla="*/ 573203 w 1373303"/>
                <a:gd name="connsiteY10" fmla="*/ 114300 h 1449230"/>
                <a:gd name="connsiteX11" fmla="*/ 604375 w 1373303"/>
                <a:gd name="connsiteY11" fmla="*/ 51955 h 1449230"/>
                <a:gd name="connsiteX12" fmla="*/ 645939 w 1373303"/>
                <a:gd name="connsiteY12" fmla="*/ 31173 h 1449230"/>
                <a:gd name="connsiteX13" fmla="*/ 708285 w 1373303"/>
                <a:gd name="connsiteY13" fmla="*/ 0 h 1449230"/>
                <a:gd name="connsiteX14" fmla="*/ 822585 w 1373303"/>
                <a:gd name="connsiteY14" fmla="*/ 10391 h 1449230"/>
                <a:gd name="connsiteX15" fmla="*/ 874539 w 1373303"/>
                <a:gd name="connsiteY15" fmla="*/ 20782 h 1449230"/>
                <a:gd name="connsiteX16" fmla="*/ 936885 w 1373303"/>
                <a:gd name="connsiteY16" fmla="*/ 83127 h 1449230"/>
                <a:gd name="connsiteX17" fmla="*/ 1009621 w 1373303"/>
                <a:gd name="connsiteY17" fmla="*/ 176646 h 1449230"/>
                <a:gd name="connsiteX18" fmla="*/ 1030403 w 1373303"/>
                <a:gd name="connsiteY18" fmla="*/ 259773 h 1449230"/>
                <a:gd name="connsiteX19" fmla="*/ 1040794 w 1373303"/>
                <a:gd name="connsiteY19" fmla="*/ 363682 h 1449230"/>
                <a:gd name="connsiteX20" fmla="*/ 1030403 w 1373303"/>
                <a:gd name="connsiteY20" fmla="*/ 529936 h 1449230"/>
                <a:gd name="connsiteX21" fmla="*/ 999230 w 1373303"/>
                <a:gd name="connsiteY21" fmla="*/ 592282 h 1449230"/>
                <a:gd name="connsiteX22" fmla="*/ 968057 w 1373303"/>
                <a:gd name="connsiteY22" fmla="*/ 654627 h 1449230"/>
                <a:gd name="connsiteX23" fmla="*/ 978448 w 1373303"/>
                <a:gd name="connsiteY23" fmla="*/ 685800 h 1449230"/>
                <a:gd name="connsiteX24" fmla="*/ 1020012 w 1373303"/>
                <a:gd name="connsiteY24" fmla="*/ 696191 h 1449230"/>
                <a:gd name="connsiteX25" fmla="*/ 1051185 w 1373303"/>
                <a:gd name="connsiteY25" fmla="*/ 706582 h 1449230"/>
                <a:gd name="connsiteX26" fmla="*/ 1144703 w 1373303"/>
                <a:gd name="connsiteY26" fmla="*/ 789709 h 1449230"/>
                <a:gd name="connsiteX27" fmla="*/ 1175875 w 1373303"/>
                <a:gd name="connsiteY27" fmla="*/ 810491 h 1449230"/>
                <a:gd name="connsiteX28" fmla="*/ 1196657 w 1373303"/>
                <a:gd name="connsiteY28" fmla="*/ 841664 h 1449230"/>
                <a:gd name="connsiteX29" fmla="*/ 1248612 w 1373303"/>
                <a:gd name="connsiteY29" fmla="*/ 904009 h 1449230"/>
                <a:gd name="connsiteX30" fmla="*/ 1269394 w 1373303"/>
                <a:gd name="connsiteY30" fmla="*/ 976746 h 1449230"/>
                <a:gd name="connsiteX31" fmla="*/ 1300566 w 1373303"/>
                <a:gd name="connsiteY31" fmla="*/ 1070264 h 1449230"/>
                <a:gd name="connsiteX32" fmla="*/ 1310957 w 1373303"/>
                <a:gd name="connsiteY32" fmla="*/ 1101436 h 1449230"/>
                <a:gd name="connsiteX33" fmla="*/ 1331739 w 1373303"/>
                <a:gd name="connsiteY33" fmla="*/ 1184564 h 1449230"/>
                <a:gd name="connsiteX34" fmla="*/ 1352521 w 1373303"/>
                <a:gd name="connsiteY34" fmla="*/ 1246909 h 1449230"/>
                <a:gd name="connsiteX35" fmla="*/ 1373303 w 1373303"/>
                <a:gd name="connsiteY35" fmla="*/ 1371600 h 1449230"/>
                <a:gd name="connsiteX36" fmla="*/ 1342130 w 1373303"/>
                <a:gd name="connsiteY36" fmla="*/ 1392382 h 1449230"/>
                <a:gd name="connsiteX37" fmla="*/ 1238221 w 1373303"/>
                <a:gd name="connsiteY37" fmla="*/ 1381991 h 1449230"/>
                <a:gd name="connsiteX38" fmla="*/ 1051185 w 1373303"/>
                <a:gd name="connsiteY38" fmla="*/ 1371600 h 1449230"/>
                <a:gd name="connsiteX39" fmla="*/ 781021 w 1373303"/>
                <a:gd name="connsiteY39" fmla="*/ 1381991 h 1449230"/>
                <a:gd name="connsiteX40" fmla="*/ 718675 w 1373303"/>
                <a:gd name="connsiteY40" fmla="*/ 1392382 h 1449230"/>
                <a:gd name="connsiteX41" fmla="*/ 666721 w 1373303"/>
                <a:gd name="connsiteY41" fmla="*/ 1402773 h 1449230"/>
                <a:gd name="connsiteX42" fmla="*/ 573203 w 1373303"/>
                <a:gd name="connsiteY42" fmla="*/ 1413164 h 1449230"/>
                <a:gd name="connsiteX0" fmla="*/ 573203 w 1373303"/>
                <a:gd name="connsiteY0" fmla="*/ 1413164 h 1449230"/>
                <a:gd name="connsiteX1" fmla="*/ 510857 w 1373303"/>
                <a:gd name="connsiteY1" fmla="*/ 1423555 h 1449230"/>
                <a:gd name="connsiteX2" fmla="*/ 251085 w 1373303"/>
                <a:gd name="connsiteY2" fmla="*/ 1444336 h 1449230"/>
                <a:gd name="connsiteX3" fmla="*/ 2569 w 1373303"/>
                <a:gd name="connsiteY3" fmla="*/ 1449099 h 1449230"/>
                <a:gd name="connsiteX4" fmla="*/ 22485 w 1373303"/>
                <a:gd name="connsiteY4" fmla="*/ 1298864 h 1449230"/>
                <a:gd name="connsiteX5" fmla="*/ 126394 w 1373303"/>
                <a:gd name="connsiteY5" fmla="*/ 935182 h 1449230"/>
                <a:gd name="connsiteX6" fmla="*/ 344603 w 1373303"/>
                <a:gd name="connsiteY6" fmla="*/ 727364 h 1449230"/>
                <a:gd name="connsiteX7" fmla="*/ 498735 w 1373303"/>
                <a:gd name="connsiteY7" fmla="*/ 673028 h 1449230"/>
                <a:gd name="connsiteX8" fmla="*/ 458903 w 1373303"/>
                <a:gd name="connsiteY8" fmla="*/ 581891 h 1449230"/>
                <a:gd name="connsiteX9" fmla="*/ 458903 w 1373303"/>
                <a:gd name="connsiteY9" fmla="*/ 311727 h 1449230"/>
                <a:gd name="connsiteX10" fmla="*/ 604375 w 1373303"/>
                <a:gd name="connsiteY10" fmla="*/ 51955 h 1449230"/>
                <a:gd name="connsiteX11" fmla="*/ 645939 w 1373303"/>
                <a:gd name="connsiteY11" fmla="*/ 31173 h 1449230"/>
                <a:gd name="connsiteX12" fmla="*/ 708285 w 1373303"/>
                <a:gd name="connsiteY12" fmla="*/ 0 h 1449230"/>
                <a:gd name="connsiteX13" fmla="*/ 822585 w 1373303"/>
                <a:gd name="connsiteY13" fmla="*/ 10391 h 1449230"/>
                <a:gd name="connsiteX14" fmla="*/ 874539 w 1373303"/>
                <a:gd name="connsiteY14" fmla="*/ 20782 h 1449230"/>
                <a:gd name="connsiteX15" fmla="*/ 936885 w 1373303"/>
                <a:gd name="connsiteY15" fmla="*/ 83127 h 1449230"/>
                <a:gd name="connsiteX16" fmla="*/ 1009621 w 1373303"/>
                <a:gd name="connsiteY16" fmla="*/ 176646 h 1449230"/>
                <a:gd name="connsiteX17" fmla="*/ 1030403 w 1373303"/>
                <a:gd name="connsiteY17" fmla="*/ 259773 h 1449230"/>
                <a:gd name="connsiteX18" fmla="*/ 1040794 w 1373303"/>
                <a:gd name="connsiteY18" fmla="*/ 363682 h 1449230"/>
                <a:gd name="connsiteX19" fmla="*/ 1030403 w 1373303"/>
                <a:gd name="connsiteY19" fmla="*/ 529936 h 1449230"/>
                <a:gd name="connsiteX20" fmla="*/ 999230 w 1373303"/>
                <a:gd name="connsiteY20" fmla="*/ 592282 h 1449230"/>
                <a:gd name="connsiteX21" fmla="*/ 968057 w 1373303"/>
                <a:gd name="connsiteY21" fmla="*/ 654627 h 1449230"/>
                <a:gd name="connsiteX22" fmla="*/ 978448 w 1373303"/>
                <a:gd name="connsiteY22" fmla="*/ 685800 h 1449230"/>
                <a:gd name="connsiteX23" fmla="*/ 1020012 w 1373303"/>
                <a:gd name="connsiteY23" fmla="*/ 696191 h 1449230"/>
                <a:gd name="connsiteX24" fmla="*/ 1051185 w 1373303"/>
                <a:gd name="connsiteY24" fmla="*/ 706582 h 1449230"/>
                <a:gd name="connsiteX25" fmla="*/ 1144703 w 1373303"/>
                <a:gd name="connsiteY25" fmla="*/ 789709 h 1449230"/>
                <a:gd name="connsiteX26" fmla="*/ 1175875 w 1373303"/>
                <a:gd name="connsiteY26" fmla="*/ 810491 h 1449230"/>
                <a:gd name="connsiteX27" fmla="*/ 1196657 w 1373303"/>
                <a:gd name="connsiteY27" fmla="*/ 841664 h 1449230"/>
                <a:gd name="connsiteX28" fmla="*/ 1248612 w 1373303"/>
                <a:gd name="connsiteY28" fmla="*/ 904009 h 1449230"/>
                <a:gd name="connsiteX29" fmla="*/ 1269394 w 1373303"/>
                <a:gd name="connsiteY29" fmla="*/ 976746 h 1449230"/>
                <a:gd name="connsiteX30" fmla="*/ 1300566 w 1373303"/>
                <a:gd name="connsiteY30" fmla="*/ 1070264 h 1449230"/>
                <a:gd name="connsiteX31" fmla="*/ 1310957 w 1373303"/>
                <a:gd name="connsiteY31" fmla="*/ 1101436 h 1449230"/>
                <a:gd name="connsiteX32" fmla="*/ 1331739 w 1373303"/>
                <a:gd name="connsiteY32" fmla="*/ 1184564 h 1449230"/>
                <a:gd name="connsiteX33" fmla="*/ 1352521 w 1373303"/>
                <a:gd name="connsiteY33" fmla="*/ 1246909 h 1449230"/>
                <a:gd name="connsiteX34" fmla="*/ 1373303 w 1373303"/>
                <a:gd name="connsiteY34" fmla="*/ 1371600 h 1449230"/>
                <a:gd name="connsiteX35" fmla="*/ 1342130 w 1373303"/>
                <a:gd name="connsiteY35" fmla="*/ 1392382 h 1449230"/>
                <a:gd name="connsiteX36" fmla="*/ 1238221 w 1373303"/>
                <a:gd name="connsiteY36" fmla="*/ 1381991 h 1449230"/>
                <a:gd name="connsiteX37" fmla="*/ 1051185 w 1373303"/>
                <a:gd name="connsiteY37" fmla="*/ 1371600 h 1449230"/>
                <a:gd name="connsiteX38" fmla="*/ 781021 w 1373303"/>
                <a:gd name="connsiteY38" fmla="*/ 1381991 h 1449230"/>
                <a:gd name="connsiteX39" fmla="*/ 718675 w 1373303"/>
                <a:gd name="connsiteY39" fmla="*/ 1392382 h 1449230"/>
                <a:gd name="connsiteX40" fmla="*/ 666721 w 1373303"/>
                <a:gd name="connsiteY40" fmla="*/ 1402773 h 1449230"/>
                <a:gd name="connsiteX41" fmla="*/ 573203 w 1373303"/>
                <a:gd name="connsiteY41" fmla="*/ 1413164 h 1449230"/>
                <a:gd name="connsiteX0" fmla="*/ 573203 w 1373303"/>
                <a:gd name="connsiteY0" fmla="*/ 1413164 h 1449230"/>
                <a:gd name="connsiteX1" fmla="*/ 510857 w 1373303"/>
                <a:gd name="connsiteY1" fmla="*/ 1423555 h 1449230"/>
                <a:gd name="connsiteX2" fmla="*/ 251085 w 1373303"/>
                <a:gd name="connsiteY2" fmla="*/ 1444336 h 1449230"/>
                <a:gd name="connsiteX3" fmla="*/ 2569 w 1373303"/>
                <a:gd name="connsiteY3" fmla="*/ 1449099 h 1449230"/>
                <a:gd name="connsiteX4" fmla="*/ 22485 w 1373303"/>
                <a:gd name="connsiteY4" fmla="*/ 1298864 h 1449230"/>
                <a:gd name="connsiteX5" fmla="*/ 126394 w 1373303"/>
                <a:gd name="connsiteY5" fmla="*/ 935182 h 1449230"/>
                <a:gd name="connsiteX6" fmla="*/ 344603 w 1373303"/>
                <a:gd name="connsiteY6" fmla="*/ 727364 h 1449230"/>
                <a:gd name="connsiteX7" fmla="*/ 498735 w 1373303"/>
                <a:gd name="connsiteY7" fmla="*/ 673028 h 1449230"/>
                <a:gd name="connsiteX8" fmla="*/ 458903 w 1373303"/>
                <a:gd name="connsiteY8" fmla="*/ 581891 h 1449230"/>
                <a:gd name="connsiteX9" fmla="*/ 458903 w 1373303"/>
                <a:gd name="connsiteY9" fmla="*/ 311727 h 1449230"/>
                <a:gd name="connsiteX10" fmla="*/ 645939 w 1373303"/>
                <a:gd name="connsiteY10" fmla="*/ 31173 h 1449230"/>
                <a:gd name="connsiteX11" fmla="*/ 708285 w 1373303"/>
                <a:gd name="connsiteY11" fmla="*/ 0 h 1449230"/>
                <a:gd name="connsiteX12" fmla="*/ 822585 w 1373303"/>
                <a:gd name="connsiteY12" fmla="*/ 10391 h 1449230"/>
                <a:gd name="connsiteX13" fmla="*/ 874539 w 1373303"/>
                <a:gd name="connsiteY13" fmla="*/ 20782 h 1449230"/>
                <a:gd name="connsiteX14" fmla="*/ 936885 w 1373303"/>
                <a:gd name="connsiteY14" fmla="*/ 83127 h 1449230"/>
                <a:gd name="connsiteX15" fmla="*/ 1009621 w 1373303"/>
                <a:gd name="connsiteY15" fmla="*/ 176646 h 1449230"/>
                <a:gd name="connsiteX16" fmla="*/ 1030403 w 1373303"/>
                <a:gd name="connsiteY16" fmla="*/ 259773 h 1449230"/>
                <a:gd name="connsiteX17" fmla="*/ 1040794 w 1373303"/>
                <a:gd name="connsiteY17" fmla="*/ 363682 h 1449230"/>
                <a:gd name="connsiteX18" fmla="*/ 1030403 w 1373303"/>
                <a:gd name="connsiteY18" fmla="*/ 529936 h 1449230"/>
                <a:gd name="connsiteX19" fmla="*/ 999230 w 1373303"/>
                <a:gd name="connsiteY19" fmla="*/ 592282 h 1449230"/>
                <a:gd name="connsiteX20" fmla="*/ 968057 w 1373303"/>
                <a:gd name="connsiteY20" fmla="*/ 654627 h 1449230"/>
                <a:gd name="connsiteX21" fmla="*/ 978448 w 1373303"/>
                <a:gd name="connsiteY21" fmla="*/ 685800 h 1449230"/>
                <a:gd name="connsiteX22" fmla="*/ 1020012 w 1373303"/>
                <a:gd name="connsiteY22" fmla="*/ 696191 h 1449230"/>
                <a:gd name="connsiteX23" fmla="*/ 1051185 w 1373303"/>
                <a:gd name="connsiteY23" fmla="*/ 706582 h 1449230"/>
                <a:gd name="connsiteX24" fmla="*/ 1144703 w 1373303"/>
                <a:gd name="connsiteY24" fmla="*/ 789709 h 1449230"/>
                <a:gd name="connsiteX25" fmla="*/ 1175875 w 1373303"/>
                <a:gd name="connsiteY25" fmla="*/ 810491 h 1449230"/>
                <a:gd name="connsiteX26" fmla="*/ 1196657 w 1373303"/>
                <a:gd name="connsiteY26" fmla="*/ 841664 h 1449230"/>
                <a:gd name="connsiteX27" fmla="*/ 1248612 w 1373303"/>
                <a:gd name="connsiteY27" fmla="*/ 904009 h 1449230"/>
                <a:gd name="connsiteX28" fmla="*/ 1269394 w 1373303"/>
                <a:gd name="connsiteY28" fmla="*/ 976746 h 1449230"/>
                <a:gd name="connsiteX29" fmla="*/ 1300566 w 1373303"/>
                <a:gd name="connsiteY29" fmla="*/ 1070264 h 1449230"/>
                <a:gd name="connsiteX30" fmla="*/ 1310957 w 1373303"/>
                <a:gd name="connsiteY30" fmla="*/ 1101436 h 1449230"/>
                <a:gd name="connsiteX31" fmla="*/ 1331739 w 1373303"/>
                <a:gd name="connsiteY31" fmla="*/ 1184564 h 1449230"/>
                <a:gd name="connsiteX32" fmla="*/ 1352521 w 1373303"/>
                <a:gd name="connsiteY32" fmla="*/ 1246909 h 1449230"/>
                <a:gd name="connsiteX33" fmla="*/ 1373303 w 1373303"/>
                <a:gd name="connsiteY33" fmla="*/ 1371600 h 1449230"/>
                <a:gd name="connsiteX34" fmla="*/ 1342130 w 1373303"/>
                <a:gd name="connsiteY34" fmla="*/ 1392382 h 1449230"/>
                <a:gd name="connsiteX35" fmla="*/ 1238221 w 1373303"/>
                <a:gd name="connsiteY35" fmla="*/ 1381991 h 1449230"/>
                <a:gd name="connsiteX36" fmla="*/ 1051185 w 1373303"/>
                <a:gd name="connsiteY36" fmla="*/ 1371600 h 1449230"/>
                <a:gd name="connsiteX37" fmla="*/ 781021 w 1373303"/>
                <a:gd name="connsiteY37" fmla="*/ 1381991 h 1449230"/>
                <a:gd name="connsiteX38" fmla="*/ 718675 w 1373303"/>
                <a:gd name="connsiteY38" fmla="*/ 1392382 h 1449230"/>
                <a:gd name="connsiteX39" fmla="*/ 666721 w 1373303"/>
                <a:gd name="connsiteY39" fmla="*/ 1402773 h 1449230"/>
                <a:gd name="connsiteX40" fmla="*/ 573203 w 1373303"/>
                <a:gd name="connsiteY40" fmla="*/ 1413164 h 1449230"/>
                <a:gd name="connsiteX0" fmla="*/ 573203 w 1373303"/>
                <a:gd name="connsiteY0" fmla="*/ 1413164 h 1449230"/>
                <a:gd name="connsiteX1" fmla="*/ 510857 w 1373303"/>
                <a:gd name="connsiteY1" fmla="*/ 1423555 h 1449230"/>
                <a:gd name="connsiteX2" fmla="*/ 251085 w 1373303"/>
                <a:gd name="connsiteY2" fmla="*/ 1444336 h 1449230"/>
                <a:gd name="connsiteX3" fmla="*/ 2569 w 1373303"/>
                <a:gd name="connsiteY3" fmla="*/ 1449099 h 1449230"/>
                <a:gd name="connsiteX4" fmla="*/ 22485 w 1373303"/>
                <a:gd name="connsiteY4" fmla="*/ 1298864 h 1449230"/>
                <a:gd name="connsiteX5" fmla="*/ 126394 w 1373303"/>
                <a:gd name="connsiteY5" fmla="*/ 935182 h 1449230"/>
                <a:gd name="connsiteX6" fmla="*/ 344603 w 1373303"/>
                <a:gd name="connsiteY6" fmla="*/ 727364 h 1449230"/>
                <a:gd name="connsiteX7" fmla="*/ 498735 w 1373303"/>
                <a:gd name="connsiteY7" fmla="*/ 673028 h 1449230"/>
                <a:gd name="connsiteX8" fmla="*/ 458903 w 1373303"/>
                <a:gd name="connsiteY8" fmla="*/ 581891 h 1449230"/>
                <a:gd name="connsiteX9" fmla="*/ 458903 w 1373303"/>
                <a:gd name="connsiteY9" fmla="*/ 311727 h 1449230"/>
                <a:gd name="connsiteX10" fmla="*/ 708285 w 1373303"/>
                <a:gd name="connsiteY10" fmla="*/ 0 h 1449230"/>
                <a:gd name="connsiteX11" fmla="*/ 822585 w 1373303"/>
                <a:gd name="connsiteY11" fmla="*/ 10391 h 1449230"/>
                <a:gd name="connsiteX12" fmla="*/ 874539 w 1373303"/>
                <a:gd name="connsiteY12" fmla="*/ 20782 h 1449230"/>
                <a:gd name="connsiteX13" fmla="*/ 936885 w 1373303"/>
                <a:gd name="connsiteY13" fmla="*/ 83127 h 1449230"/>
                <a:gd name="connsiteX14" fmla="*/ 1009621 w 1373303"/>
                <a:gd name="connsiteY14" fmla="*/ 176646 h 1449230"/>
                <a:gd name="connsiteX15" fmla="*/ 1030403 w 1373303"/>
                <a:gd name="connsiteY15" fmla="*/ 259773 h 1449230"/>
                <a:gd name="connsiteX16" fmla="*/ 1040794 w 1373303"/>
                <a:gd name="connsiteY16" fmla="*/ 363682 h 1449230"/>
                <a:gd name="connsiteX17" fmla="*/ 1030403 w 1373303"/>
                <a:gd name="connsiteY17" fmla="*/ 529936 h 1449230"/>
                <a:gd name="connsiteX18" fmla="*/ 999230 w 1373303"/>
                <a:gd name="connsiteY18" fmla="*/ 592282 h 1449230"/>
                <a:gd name="connsiteX19" fmla="*/ 968057 w 1373303"/>
                <a:gd name="connsiteY19" fmla="*/ 654627 h 1449230"/>
                <a:gd name="connsiteX20" fmla="*/ 978448 w 1373303"/>
                <a:gd name="connsiteY20" fmla="*/ 685800 h 1449230"/>
                <a:gd name="connsiteX21" fmla="*/ 1020012 w 1373303"/>
                <a:gd name="connsiteY21" fmla="*/ 696191 h 1449230"/>
                <a:gd name="connsiteX22" fmla="*/ 1051185 w 1373303"/>
                <a:gd name="connsiteY22" fmla="*/ 706582 h 1449230"/>
                <a:gd name="connsiteX23" fmla="*/ 1144703 w 1373303"/>
                <a:gd name="connsiteY23" fmla="*/ 789709 h 1449230"/>
                <a:gd name="connsiteX24" fmla="*/ 1175875 w 1373303"/>
                <a:gd name="connsiteY24" fmla="*/ 810491 h 1449230"/>
                <a:gd name="connsiteX25" fmla="*/ 1196657 w 1373303"/>
                <a:gd name="connsiteY25" fmla="*/ 841664 h 1449230"/>
                <a:gd name="connsiteX26" fmla="*/ 1248612 w 1373303"/>
                <a:gd name="connsiteY26" fmla="*/ 904009 h 1449230"/>
                <a:gd name="connsiteX27" fmla="*/ 1269394 w 1373303"/>
                <a:gd name="connsiteY27" fmla="*/ 976746 h 1449230"/>
                <a:gd name="connsiteX28" fmla="*/ 1300566 w 1373303"/>
                <a:gd name="connsiteY28" fmla="*/ 1070264 h 1449230"/>
                <a:gd name="connsiteX29" fmla="*/ 1310957 w 1373303"/>
                <a:gd name="connsiteY29" fmla="*/ 1101436 h 1449230"/>
                <a:gd name="connsiteX30" fmla="*/ 1331739 w 1373303"/>
                <a:gd name="connsiteY30" fmla="*/ 1184564 h 1449230"/>
                <a:gd name="connsiteX31" fmla="*/ 1352521 w 1373303"/>
                <a:gd name="connsiteY31" fmla="*/ 1246909 h 1449230"/>
                <a:gd name="connsiteX32" fmla="*/ 1373303 w 1373303"/>
                <a:gd name="connsiteY32" fmla="*/ 1371600 h 1449230"/>
                <a:gd name="connsiteX33" fmla="*/ 1342130 w 1373303"/>
                <a:gd name="connsiteY33" fmla="*/ 1392382 h 1449230"/>
                <a:gd name="connsiteX34" fmla="*/ 1238221 w 1373303"/>
                <a:gd name="connsiteY34" fmla="*/ 1381991 h 1449230"/>
                <a:gd name="connsiteX35" fmla="*/ 1051185 w 1373303"/>
                <a:gd name="connsiteY35" fmla="*/ 1371600 h 1449230"/>
                <a:gd name="connsiteX36" fmla="*/ 781021 w 1373303"/>
                <a:gd name="connsiteY36" fmla="*/ 1381991 h 1449230"/>
                <a:gd name="connsiteX37" fmla="*/ 718675 w 1373303"/>
                <a:gd name="connsiteY37" fmla="*/ 1392382 h 1449230"/>
                <a:gd name="connsiteX38" fmla="*/ 666721 w 1373303"/>
                <a:gd name="connsiteY38" fmla="*/ 1402773 h 1449230"/>
                <a:gd name="connsiteX39" fmla="*/ 573203 w 1373303"/>
                <a:gd name="connsiteY39" fmla="*/ 1413164 h 1449230"/>
                <a:gd name="connsiteX0" fmla="*/ 573203 w 1373303"/>
                <a:gd name="connsiteY0" fmla="*/ 1405383 h 1441449"/>
                <a:gd name="connsiteX1" fmla="*/ 510857 w 1373303"/>
                <a:gd name="connsiteY1" fmla="*/ 1415774 h 1441449"/>
                <a:gd name="connsiteX2" fmla="*/ 251085 w 1373303"/>
                <a:gd name="connsiteY2" fmla="*/ 1436555 h 1441449"/>
                <a:gd name="connsiteX3" fmla="*/ 2569 w 1373303"/>
                <a:gd name="connsiteY3" fmla="*/ 1441318 h 1441449"/>
                <a:gd name="connsiteX4" fmla="*/ 22485 w 1373303"/>
                <a:gd name="connsiteY4" fmla="*/ 1291083 h 1441449"/>
                <a:gd name="connsiteX5" fmla="*/ 126394 w 1373303"/>
                <a:gd name="connsiteY5" fmla="*/ 927401 h 1441449"/>
                <a:gd name="connsiteX6" fmla="*/ 344603 w 1373303"/>
                <a:gd name="connsiteY6" fmla="*/ 719583 h 1441449"/>
                <a:gd name="connsiteX7" fmla="*/ 498735 w 1373303"/>
                <a:gd name="connsiteY7" fmla="*/ 665247 h 1441449"/>
                <a:gd name="connsiteX8" fmla="*/ 458903 w 1373303"/>
                <a:gd name="connsiteY8" fmla="*/ 574110 h 1441449"/>
                <a:gd name="connsiteX9" fmla="*/ 458903 w 1373303"/>
                <a:gd name="connsiteY9" fmla="*/ 303946 h 1441449"/>
                <a:gd name="connsiteX10" fmla="*/ 605892 w 1373303"/>
                <a:gd name="connsiteY10" fmla="*/ 54132 h 1441449"/>
                <a:gd name="connsiteX11" fmla="*/ 822585 w 1373303"/>
                <a:gd name="connsiteY11" fmla="*/ 2610 h 1441449"/>
                <a:gd name="connsiteX12" fmla="*/ 874539 w 1373303"/>
                <a:gd name="connsiteY12" fmla="*/ 13001 h 1441449"/>
                <a:gd name="connsiteX13" fmla="*/ 936885 w 1373303"/>
                <a:gd name="connsiteY13" fmla="*/ 75346 h 1441449"/>
                <a:gd name="connsiteX14" fmla="*/ 1009621 w 1373303"/>
                <a:gd name="connsiteY14" fmla="*/ 168865 h 1441449"/>
                <a:gd name="connsiteX15" fmla="*/ 1030403 w 1373303"/>
                <a:gd name="connsiteY15" fmla="*/ 251992 h 1441449"/>
                <a:gd name="connsiteX16" fmla="*/ 1040794 w 1373303"/>
                <a:gd name="connsiteY16" fmla="*/ 355901 h 1441449"/>
                <a:gd name="connsiteX17" fmla="*/ 1030403 w 1373303"/>
                <a:gd name="connsiteY17" fmla="*/ 522155 h 1441449"/>
                <a:gd name="connsiteX18" fmla="*/ 999230 w 1373303"/>
                <a:gd name="connsiteY18" fmla="*/ 584501 h 1441449"/>
                <a:gd name="connsiteX19" fmla="*/ 968057 w 1373303"/>
                <a:gd name="connsiteY19" fmla="*/ 646846 h 1441449"/>
                <a:gd name="connsiteX20" fmla="*/ 978448 w 1373303"/>
                <a:gd name="connsiteY20" fmla="*/ 678019 h 1441449"/>
                <a:gd name="connsiteX21" fmla="*/ 1020012 w 1373303"/>
                <a:gd name="connsiteY21" fmla="*/ 688410 h 1441449"/>
                <a:gd name="connsiteX22" fmla="*/ 1051185 w 1373303"/>
                <a:gd name="connsiteY22" fmla="*/ 698801 h 1441449"/>
                <a:gd name="connsiteX23" fmla="*/ 1144703 w 1373303"/>
                <a:gd name="connsiteY23" fmla="*/ 781928 h 1441449"/>
                <a:gd name="connsiteX24" fmla="*/ 1175875 w 1373303"/>
                <a:gd name="connsiteY24" fmla="*/ 802710 h 1441449"/>
                <a:gd name="connsiteX25" fmla="*/ 1196657 w 1373303"/>
                <a:gd name="connsiteY25" fmla="*/ 833883 h 1441449"/>
                <a:gd name="connsiteX26" fmla="*/ 1248612 w 1373303"/>
                <a:gd name="connsiteY26" fmla="*/ 896228 h 1441449"/>
                <a:gd name="connsiteX27" fmla="*/ 1269394 w 1373303"/>
                <a:gd name="connsiteY27" fmla="*/ 968965 h 1441449"/>
                <a:gd name="connsiteX28" fmla="*/ 1300566 w 1373303"/>
                <a:gd name="connsiteY28" fmla="*/ 1062483 h 1441449"/>
                <a:gd name="connsiteX29" fmla="*/ 1310957 w 1373303"/>
                <a:gd name="connsiteY29" fmla="*/ 1093655 h 1441449"/>
                <a:gd name="connsiteX30" fmla="*/ 1331739 w 1373303"/>
                <a:gd name="connsiteY30" fmla="*/ 1176783 h 1441449"/>
                <a:gd name="connsiteX31" fmla="*/ 1352521 w 1373303"/>
                <a:gd name="connsiteY31" fmla="*/ 1239128 h 1441449"/>
                <a:gd name="connsiteX32" fmla="*/ 1373303 w 1373303"/>
                <a:gd name="connsiteY32" fmla="*/ 1363819 h 1441449"/>
                <a:gd name="connsiteX33" fmla="*/ 1342130 w 1373303"/>
                <a:gd name="connsiteY33" fmla="*/ 1384601 h 1441449"/>
                <a:gd name="connsiteX34" fmla="*/ 1238221 w 1373303"/>
                <a:gd name="connsiteY34" fmla="*/ 1374210 h 1441449"/>
                <a:gd name="connsiteX35" fmla="*/ 1051185 w 1373303"/>
                <a:gd name="connsiteY35" fmla="*/ 1363819 h 1441449"/>
                <a:gd name="connsiteX36" fmla="*/ 781021 w 1373303"/>
                <a:gd name="connsiteY36" fmla="*/ 1374210 h 1441449"/>
                <a:gd name="connsiteX37" fmla="*/ 718675 w 1373303"/>
                <a:gd name="connsiteY37" fmla="*/ 1384601 h 1441449"/>
                <a:gd name="connsiteX38" fmla="*/ 666721 w 1373303"/>
                <a:gd name="connsiteY38" fmla="*/ 1394992 h 1441449"/>
                <a:gd name="connsiteX39" fmla="*/ 573203 w 1373303"/>
                <a:gd name="connsiteY39" fmla="*/ 1405383 h 1441449"/>
                <a:gd name="connsiteX0" fmla="*/ 573203 w 1373303"/>
                <a:gd name="connsiteY0" fmla="*/ 1404206 h 1440272"/>
                <a:gd name="connsiteX1" fmla="*/ 510857 w 1373303"/>
                <a:gd name="connsiteY1" fmla="*/ 1414597 h 1440272"/>
                <a:gd name="connsiteX2" fmla="*/ 251085 w 1373303"/>
                <a:gd name="connsiteY2" fmla="*/ 1435378 h 1440272"/>
                <a:gd name="connsiteX3" fmla="*/ 2569 w 1373303"/>
                <a:gd name="connsiteY3" fmla="*/ 1440141 h 1440272"/>
                <a:gd name="connsiteX4" fmla="*/ 22485 w 1373303"/>
                <a:gd name="connsiteY4" fmla="*/ 1289906 h 1440272"/>
                <a:gd name="connsiteX5" fmla="*/ 126394 w 1373303"/>
                <a:gd name="connsiteY5" fmla="*/ 926224 h 1440272"/>
                <a:gd name="connsiteX6" fmla="*/ 344603 w 1373303"/>
                <a:gd name="connsiteY6" fmla="*/ 718406 h 1440272"/>
                <a:gd name="connsiteX7" fmla="*/ 498735 w 1373303"/>
                <a:gd name="connsiteY7" fmla="*/ 664070 h 1440272"/>
                <a:gd name="connsiteX8" fmla="*/ 458903 w 1373303"/>
                <a:gd name="connsiteY8" fmla="*/ 572933 h 1440272"/>
                <a:gd name="connsiteX9" fmla="*/ 458903 w 1373303"/>
                <a:gd name="connsiteY9" fmla="*/ 302769 h 1440272"/>
                <a:gd name="connsiteX10" fmla="*/ 608274 w 1373303"/>
                <a:gd name="connsiteY10" fmla="*/ 36286 h 1440272"/>
                <a:gd name="connsiteX11" fmla="*/ 822585 w 1373303"/>
                <a:gd name="connsiteY11" fmla="*/ 1433 h 1440272"/>
                <a:gd name="connsiteX12" fmla="*/ 874539 w 1373303"/>
                <a:gd name="connsiteY12" fmla="*/ 11824 h 1440272"/>
                <a:gd name="connsiteX13" fmla="*/ 936885 w 1373303"/>
                <a:gd name="connsiteY13" fmla="*/ 74169 h 1440272"/>
                <a:gd name="connsiteX14" fmla="*/ 1009621 w 1373303"/>
                <a:gd name="connsiteY14" fmla="*/ 167688 h 1440272"/>
                <a:gd name="connsiteX15" fmla="*/ 1030403 w 1373303"/>
                <a:gd name="connsiteY15" fmla="*/ 250815 h 1440272"/>
                <a:gd name="connsiteX16" fmla="*/ 1040794 w 1373303"/>
                <a:gd name="connsiteY16" fmla="*/ 354724 h 1440272"/>
                <a:gd name="connsiteX17" fmla="*/ 1030403 w 1373303"/>
                <a:gd name="connsiteY17" fmla="*/ 520978 h 1440272"/>
                <a:gd name="connsiteX18" fmla="*/ 999230 w 1373303"/>
                <a:gd name="connsiteY18" fmla="*/ 583324 h 1440272"/>
                <a:gd name="connsiteX19" fmla="*/ 968057 w 1373303"/>
                <a:gd name="connsiteY19" fmla="*/ 645669 h 1440272"/>
                <a:gd name="connsiteX20" fmla="*/ 978448 w 1373303"/>
                <a:gd name="connsiteY20" fmla="*/ 676842 h 1440272"/>
                <a:gd name="connsiteX21" fmla="*/ 1020012 w 1373303"/>
                <a:gd name="connsiteY21" fmla="*/ 687233 h 1440272"/>
                <a:gd name="connsiteX22" fmla="*/ 1051185 w 1373303"/>
                <a:gd name="connsiteY22" fmla="*/ 697624 h 1440272"/>
                <a:gd name="connsiteX23" fmla="*/ 1144703 w 1373303"/>
                <a:gd name="connsiteY23" fmla="*/ 780751 h 1440272"/>
                <a:gd name="connsiteX24" fmla="*/ 1175875 w 1373303"/>
                <a:gd name="connsiteY24" fmla="*/ 801533 h 1440272"/>
                <a:gd name="connsiteX25" fmla="*/ 1196657 w 1373303"/>
                <a:gd name="connsiteY25" fmla="*/ 832706 h 1440272"/>
                <a:gd name="connsiteX26" fmla="*/ 1248612 w 1373303"/>
                <a:gd name="connsiteY26" fmla="*/ 895051 h 1440272"/>
                <a:gd name="connsiteX27" fmla="*/ 1269394 w 1373303"/>
                <a:gd name="connsiteY27" fmla="*/ 967788 h 1440272"/>
                <a:gd name="connsiteX28" fmla="*/ 1300566 w 1373303"/>
                <a:gd name="connsiteY28" fmla="*/ 1061306 h 1440272"/>
                <a:gd name="connsiteX29" fmla="*/ 1310957 w 1373303"/>
                <a:gd name="connsiteY29" fmla="*/ 1092478 h 1440272"/>
                <a:gd name="connsiteX30" fmla="*/ 1331739 w 1373303"/>
                <a:gd name="connsiteY30" fmla="*/ 1175606 h 1440272"/>
                <a:gd name="connsiteX31" fmla="*/ 1352521 w 1373303"/>
                <a:gd name="connsiteY31" fmla="*/ 1237951 h 1440272"/>
                <a:gd name="connsiteX32" fmla="*/ 1373303 w 1373303"/>
                <a:gd name="connsiteY32" fmla="*/ 1362642 h 1440272"/>
                <a:gd name="connsiteX33" fmla="*/ 1342130 w 1373303"/>
                <a:gd name="connsiteY33" fmla="*/ 1383424 h 1440272"/>
                <a:gd name="connsiteX34" fmla="*/ 1238221 w 1373303"/>
                <a:gd name="connsiteY34" fmla="*/ 1373033 h 1440272"/>
                <a:gd name="connsiteX35" fmla="*/ 1051185 w 1373303"/>
                <a:gd name="connsiteY35" fmla="*/ 1362642 h 1440272"/>
                <a:gd name="connsiteX36" fmla="*/ 781021 w 1373303"/>
                <a:gd name="connsiteY36" fmla="*/ 1373033 h 1440272"/>
                <a:gd name="connsiteX37" fmla="*/ 718675 w 1373303"/>
                <a:gd name="connsiteY37" fmla="*/ 1383424 h 1440272"/>
                <a:gd name="connsiteX38" fmla="*/ 666721 w 1373303"/>
                <a:gd name="connsiteY38" fmla="*/ 1393815 h 1440272"/>
                <a:gd name="connsiteX39" fmla="*/ 573203 w 1373303"/>
                <a:gd name="connsiteY39" fmla="*/ 1404206 h 1440272"/>
                <a:gd name="connsiteX0" fmla="*/ 573203 w 1373303"/>
                <a:gd name="connsiteY0" fmla="*/ 1394189 h 1430255"/>
                <a:gd name="connsiteX1" fmla="*/ 510857 w 1373303"/>
                <a:gd name="connsiteY1" fmla="*/ 1404580 h 1430255"/>
                <a:gd name="connsiteX2" fmla="*/ 251085 w 1373303"/>
                <a:gd name="connsiteY2" fmla="*/ 1425361 h 1430255"/>
                <a:gd name="connsiteX3" fmla="*/ 2569 w 1373303"/>
                <a:gd name="connsiteY3" fmla="*/ 1430124 h 1430255"/>
                <a:gd name="connsiteX4" fmla="*/ 22485 w 1373303"/>
                <a:gd name="connsiteY4" fmla="*/ 1279889 h 1430255"/>
                <a:gd name="connsiteX5" fmla="*/ 126394 w 1373303"/>
                <a:gd name="connsiteY5" fmla="*/ 916207 h 1430255"/>
                <a:gd name="connsiteX6" fmla="*/ 344603 w 1373303"/>
                <a:gd name="connsiteY6" fmla="*/ 708389 h 1430255"/>
                <a:gd name="connsiteX7" fmla="*/ 498735 w 1373303"/>
                <a:gd name="connsiteY7" fmla="*/ 654053 h 1430255"/>
                <a:gd name="connsiteX8" fmla="*/ 458903 w 1373303"/>
                <a:gd name="connsiteY8" fmla="*/ 562916 h 1430255"/>
                <a:gd name="connsiteX9" fmla="*/ 458903 w 1373303"/>
                <a:gd name="connsiteY9" fmla="*/ 292752 h 1430255"/>
                <a:gd name="connsiteX10" fmla="*/ 608274 w 1373303"/>
                <a:gd name="connsiteY10" fmla="*/ 26269 h 1430255"/>
                <a:gd name="connsiteX11" fmla="*/ 860685 w 1373303"/>
                <a:gd name="connsiteY11" fmla="*/ 17610 h 1430255"/>
                <a:gd name="connsiteX12" fmla="*/ 874539 w 1373303"/>
                <a:gd name="connsiteY12" fmla="*/ 1807 h 1430255"/>
                <a:gd name="connsiteX13" fmla="*/ 936885 w 1373303"/>
                <a:gd name="connsiteY13" fmla="*/ 64152 h 1430255"/>
                <a:gd name="connsiteX14" fmla="*/ 1009621 w 1373303"/>
                <a:gd name="connsiteY14" fmla="*/ 157671 h 1430255"/>
                <a:gd name="connsiteX15" fmla="*/ 1030403 w 1373303"/>
                <a:gd name="connsiteY15" fmla="*/ 240798 h 1430255"/>
                <a:gd name="connsiteX16" fmla="*/ 1040794 w 1373303"/>
                <a:gd name="connsiteY16" fmla="*/ 344707 h 1430255"/>
                <a:gd name="connsiteX17" fmla="*/ 1030403 w 1373303"/>
                <a:gd name="connsiteY17" fmla="*/ 510961 h 1430255"/>
                <a:gd name="connsiteX18" fmla="*/ 999230 w 1373303"/>
                <a:gd name="connsiteY18" fmla="*/ 573307 h 1430255"/>
                <a:gd name="connsiteX19" fmla="*/ 968057 w 1373303"/>
                <a:gd name="connsiteY19" fmla="*/ 635652 h 1430255"/>
                <a:gd name="connsiteX20" fmla="*/ 978448 w 1373303"/>
                <a:gd name="connsiteY20" fmla="*/ 666825 h 1430255"/>
                <a:gd name="connsiteX21" fmla="*/ 1020012 w 1373303"/>
                <a:gd name="connsiteY21" fmla="*/ 677216 h 1430255"/>
                <a:gd name="connsiteX22" fmla="*/ 1051185 w 1373303"/>
                <a:gd name="connsiteY22" fmla="*/ 687607 h 1430255"/>
                <a:gd name="connsiteX23" fmla="*/ 1144703 w 1373303"/>
                <a:gd name="connsiteY23" fmla="*/ 770734 h 1430255"/>
                <a:gd name="connsiteX24" fmla="*/ 1175875 w 1373303"/>
                <a:gd name="connsiteY24" fmla="*/ 791516 h 1430255"/>
                <a:gd name="connsiteX25" fmla="*/ 1196657 w 1373303"/>
                <a:gd name="connsiteY25" fmla="*/ 822689 h 1430255"/>
                <a:gd name="connsiteX26" fmla="*/ 1248612 w 1373303"/>
                <a:gd name="connsiteY26" fmla="*/ 885034 h 1430255"/>
                <a:gd name="connsiteX27" fmla="*/ 1269394 w 1373303"/>
                <a:gd name="connsiteY27" fmla="*/ 957771 h 1430255"/>
                <a:gd name="connsiteX28" fmla="*/ 1300566 w 1373303"/>
                <a:gd name="connsiteY28" fmla="*/ 1051289 h 1430255"/>
                <a:gd name="connsiteX29" fmla="*/ 1310957 w 1373303"/>
                <a:gd name="connsiteY29" fmla="*/ 1082461 h 1430255"/>
                <a:gd name="connsiteX30" fmla="*/ 1331739 w 1373303"/>
                <a:gd name="connsiteY30" fmla="*/ 1165589 h 1430255"/>
                <a:gd name="connsiteX31" fmla="*/ 1352521 w 1373303"/>
                <a:gd name="connsiteY31" fmla="*/ 1227934 h 1430255"/>
                <a:gd name="connsiteX32" fmla="*/ 1373303 w 1373303"/>
                <a:gd name="connsiteY32" fmla="*/ 1352625 h 1430255"/>
                <a:gd name="connsiteX33" fmla="*/ 1342130 w 1373303"/>
                <a:gd name="connsiteY33" fmla="*/ 1373407 h 1430255"/>
                <a:gd name="connsiteX34" fmla="*/ 1238221 w 1373303"/>
                <a:gd name="connsiteY34" fmla="*/ 1363016 h 1430255"/>
                <a:gd name="connsiteX35" fmla="*/ 1051185 w 1373303"/>
                <a:gd name="connsiteY35" fmla="*/ 1352625 h 1430255"/>
                <a:gd name="connsiteX36" fmla="*/ 781021 w 1373303"/>
                <a:gd name="connsiteY36" fmla="*/ 1363016 h 1430255"/>
                <a:gd name="connsiteX37" fmla="*/ 718675 w 1373303"/>
                <a:gd name="connsiteY37" fmla="*/ 1373407 h 1430255"/>
                <a:gd name="connsiteX38" fmla="*/ 666721 w 1373303"/>
                <a:gd name="connsiteY38" fmla="*/ 1383798 h 1430255"/>
                <a:gd name="connsiteX39" fmla="*/ 573203 w 1373303"/>
                <a:gd name="connsiteY39" fmla="*/ 1394189 h 1430255"/>
                <a:gd name="connsiteX0" fmla="*/ 573203 w 1373303"/>
                <a:gd name="connsiteY0" fmla="*/ 1377908 h 1413974"/>
                <a:gd name="connsiteX1" fmla="*/ 510857 w 1373303"/>
                <a:gd name="connsiteY1" fmla="*/ 1388299 h 1413974"/>
                <a:gd name="connsiteX2" fmla="*/ 251085 w 1373303"/>
                <a:gd name="connsiteY2" fmla="*/ 1409080 h 1413974"/>
                <a:gd name="connsiteX3" fmla="*/ 2569 w 1373303"/>
                <a:gd name="connsiteY3" fmla="*/ 1413843 h 1413974"/>
                <a:gd name="connsiteX4" fmla="*/ 22485 w 1373303"/>
                <a:gd name="connsiteY4" fmla="*/ 1263608 h 1413974"/>
                <a:gd name="connsiteX5" fmla="*/ 126394 w 1373303"/>
                <a:gd name="connsiteY5" fmla="*/ 899926 h 1413974"/>
                <a:gd name="connsiteX6" fmla="*/ 344603 w 1373303"/>
                <a:gd name="connsiteY6" fmla="*/ 692108 h 1413974"/>
                <a:gd name="connsiteX7" fmla="*/ 498735 w 1373303"/>
                <a:gd name="connsiteY7" fmla="*/ 637772 h 1413974"/>
                <a:gd name="connsiteX8" fmla="*/ 458903 w 1373303"/>
                <a:gd name="connsiteY8" fmla="*/ 546635 h 1413974"/>
                <a:gd name="connsiteX9" fmla="*/ 458903 w 1373303"/>
                <a:gd name="connsiteY9" fmla="*/ 276471 h 1413974"/>
                <a:gd name="connsiteX10" fmla="*/ 608274 w 1373303"/>
                <a:gd name="connsiteY10" fmla="*/ 9988 h 1413974"/>
                <a:gd name="connsiteX11" fmla="*/ 860685 w 1373303"/>
                <a:gd name="connsiteY11" fmla="*/ 1329 h 1413974"/>
                <a:gd name="connsiteX12" fmla="*/ 936885 w 1373303"/>
                <a:gd name="connsiteY12" fmla="*/ 47871 h 1413974"/>
                <a:gd name="connsiteX13" fmla="*/ 1009621 w 1373303"/>
                <a:gd name="connsiteY13" fmla="*/ 141390 h 1413974"/>
                <a:gd name="connsiteX14" fmla="*/ 1030403 w 1373303"/>
                <a:gd name="connsiteY14" fmla="*/ 224517 h 1413974"/>
                <a:gd name="connsiteX15" fmla="*/ 1040794 w 1373303"/>
                <a:gd name="connsiteY15" fmla="*/ 328426 h 1413974"/>
                <a:gd name="connsiteX16" fmla="*/ 1030403 w 1373303"/>
                <a:gd name="connsiteY16" fmla="*/ 494680 h 1413974"/>
                <a:gd name="connsiteX17" fmla="*/ 999230 w 1373303"/>
                <a:gd name="connsiteY17" fmla="*/ 557026 h 1413974"/>
                <a:gd name="connsiteX18" fmla="*/ 968057 w 1373303"/>
                <a:gd name="connsiteY18" fmla="*/ 619371 h 1413974"/>
                <a:gd name="connsiteX19" fmla="*/ 978448 w 1373303"/>
                <a:gd name="connsiteY19" fmla="*/ 650544 h 1413974"/>
                <a:gd name="connsiteX20" fmla="*/ 1020012 w 1373303"/>
                <a:gd name="connsiteY20" fmla="*/ 660935 h 1413974"/>
                <a:gd name="connsiteX21" fmla="*/ 1051185 w 1373303"/>
                <a:gd name="connsiteY21" fmla="*/ 671326 h 1413974"/>
                <a:gd name="connsiteX22" fmla="*/ 1144703 w 1373303"/>
                <a:gd name="connsiteY22" fmla="*/ 754453 h 1413974"/>
                <a:gd name="connsiteX23" fmla="*/ 1175875 w 1373303"/>
                <a:gd name="connsiteY23" fmla="*/ 775235 h 1413974"/>
                <a:gd name="connsiteX24" fmla="*/ 1196657 w 1373303"/>
                <a:gd name="connsiteY24" fmla="*/ 806408 h 1413974"/>
                <a:gd name="connsiteX25" fmla="*/ 1248612 w 1373303"/>
                <a:gd name="connsiteY25" fmla="*/ 868753 h 1413974"/>
                <a:gd name="connsiteX26" fmla="*/ 1269394 w 1373303"/>
                <a:gd name="connsiteY26" fmla="*/ 941490 h 1413974"/>
                <a:gd name="connsiteX27" fmla="*/ 1300566 w 1373303"/>
                <a:gd name="connsiteY27" fmla="*/ 1035008 h 1413974"/>
                <a:gd name="connsiteX28" fmla="*/ 1310957 w 1373303"/>
                <a:gd name="connsiteY28" fmla="*/ 1066180 h 1413974"/>
                <a:gd name="connsiteX29" fmla="*/ 1331739 w 1373303"/>
                <a:gd name="connsiteY29" fmla="*/ 1149308 h 1413974"/>
                <a:gd name="connsiteX30" fmla="*/ 1352521 w 1373303"/>
                <a:gd name="connsiteY30" fmla="*/ 1211653 h 1413974"/>
                <a:gd name="connsiteX31" fmla="*/ 1373303 w 1373303"/>
                <a:gd name="connsiteY31" fmla="*/ 1336344 h 1413974"/>
                <a:gd name="connsiteX32" fmla="*/ 1342130 w 1373303"/>
                <a:gd name="connsiteY32" fmla="*/ 1357126 h 1413974"/>
                <a:gd name="connsiteX33" fmla="*/ 1238221 w 1373303"/>
                <a:gd name="connsiteY33" fmla="*/ 1346735 h 1413974"/>
                <a:gd name="connsiteX34" fmla="*/ 1051185 w 1373303"/>
                <a:gd name="connsiteY34" fmla="*/ 1336344 h 1413974"/>
                <a:gd name="connsiteX35" fmla="*/ 781021 w 1373303"/>
                <a:gd name="connsiteY35" fmla="*/ 1346735 h 1413974"/>
                <a:gd name="connsiteX36" fmla="*/ 718675 w 1373303"/>
                <a:gd name="connsiteY36" fmla="*/ 1357126 h 1413974"/>
                <a:gd name="connsiteX37" fmla="*/ 666721 w 1373303"/>
                <a:gd name="connsiteY37" fmla="*/ 1367517 h 1413974"/>
                <a:gd name="connsiteX38" fmla="*/ 573203 w 1373303"/>
                <a:gd name="connsiteY38" fmla="*/ 1377908 h 1413974"/>
                <a:gd name="connsiteX0" fmla="*/ 573203 w 1373303"/>
                <a:gd name="connsiteY0" fmla="*/ 1369383 h 1405449"/>
                <a:gd name="connsiteX1" fmla="*/ 510857 w 1373303"/>
                <a:gd name="connsiteY1" fmla="*/ 1379774 h 1405449"/>
                <a:gd name="connsiteX2" fmla="*/ 251085 w 1373303"/>
                <a:gd name="connsiteY2" fmla="*/ 1400555 h 1405449"/>
                <a:gd name="connsiteX3" fmla="*/ 2569 w 1373303"/>
                <a:gd name="connsiteY3" fmla="*/ 1405318 h 1405449"/>
                <a:gd name="connsiteX4" fmla="*/ 22485 w 1373303"/>
                <a:gd name="connsiteY4" fmla="*/ 1255083 h 1405449"/>
                <a:gd name="connsiteX5" fmla="*/ 126394 w 1373303"/>
                <a:gd name="connsiteY5" fmla="*/ 891401 h 1405449"/>
                <a:gd name="connsiteX6" fmla="*/ 344603 w 1373303"/>
                <a:gd name="connsiteY6" fmla="*/ 683583 h 1405449"/>
                <a:gd name="connsiteX7" fmla="*/ 498735 w 1373303"/>
                <a:gd name="connsiteY7" fmla="*/ 629247 h 1405449"/>
                <a:gd name="connsiteX8" fmla="*/ 458903 w 1373303"/>
                <a:gd name="connsiteY8" fmla="*/ 538110 h 1405449"/>
                <a:gd name="connsiteX9" fmla="*/ 458903 w 1373303"/>
                <a:gd name="connsiteY9" fmla="*/ 267946 h 1405449"/>
                <a:gd name="connsiteX10" fmla="*/ 608274 w 1373303"/>
                <a:gd name="connsiteY10" fmla="*/ 1463 h 1405449"/>
                <a:gd name="connsiteX11" fmla="*/ 889260 w 1373303"/>
                <a:gd name="connsiteY11" fmla="*/ 2329 h 1405449"/>
                <a:gd name="connsiteX12" fmla="*/ 936885 w 1373303"/>
                <a:gd name="connsiteY12" fmla="*/ 39346 h 1405449"/>
                <a:gd name="connsiteX13" fmla="*/ 1009621 w 1373303"/>
                <a:gd name="connsiteY13" fmla="*/ 132865 h 1405449"/>
                <a:gd name="connsiteX14" fmla="*/ 1030403 w 1373303"/>
                <a:gd name="connsiteY14" fmla="*/ 215992 h 1405449"/>
                <a:gd name="connsiteX15" fmla="*/ 1040794 w 1373303"/>
                <a:gd name="connsiteY15" fmla="*/ 319901 h 1405449"/>
                <a:gd name="connsiteX16" fmla="*/ 1030403 w 1373303"/>
                <a:gd name="connsiteY16" fmla="*/ 486155 h 1405449"/>
                <a:gd name="connsiteX17" fmla="*/ 999230 w 1373303"/>
                <a:gd name="connsiteY17" fmla="*/ 548501 h 1405449"/>
                <a:gd name="connsiteX18" fmla="*/ 968057 w 1373303"/>
                <a:gd name="connsiteY18" fmla="*/ 610846 h 1405449"/>
                <a:gd name="connsiteX19" fmla="*/ 978448 w 1373303"/>
                <a:gd name="connsiteY19" fmla="*/ 642019 h 1405449"/>
                <a:gd name="connsiteX20" fmla="*/ 1020012 w 1373303"/>
                <a:gd name="connsiteY20" fmla="*/ 652410 h 1405449"/>
                <a:gd name="connsiteX21" fmla="*/ 1051185 w 1373303"/>
                <a:gd name="connsiteY21" fmla="*/ 662801 h 1405449"/>
                <a:gd name="connsiteX22" fmla="*/ 1144703 w 1373303"/>
                <a:gd name="connsiteY22" fmla="*/ 745928 h 1405449"/>
                <a:gd name="connsiteX23" fmla="*/ 1175875 w 1373303"/>
                <a:gd name="connsiteY23" fmla="*/ 766710 h 1405449"/>
                <a:gd name="connsiteX24" fmla="*/ 1196657 w 1373303"/>
                <a:gd name="connsiteY24" fmla="*/ 797883 h 1405449"/>
                <a:gd name="connsiteX25" fmla="*/ 1248612 w 1373303"/>
                <a:gd name="connsiteY25" fmla="*/ 860228 h 1405449"/>
                <a:gd name="connsiteX26" fmla="*/ 1269394 w 1373303"/>
                <a:gd name="connsiteY26" fmla="*/ 932965 h 1405449"/>
                <a:gd name="connsiteX27" fmla="*/ 1300566 w 1373303"/>
                <a:gd name="connsiteY27" fmla="*/ 1026483 h 1405449"/>
                <a:gd name="connsiteX28" fmla="*/ 1310957 w 1373303"/>
                <a:gd name="connsiteY28" fmla="*/ 1057655 h 1405449"/>
                <a:gd name="connsiteX29" fmla="*/ 1331739 w 1373303"/>
                <a:gd name="connsiteY29" fmla="*/ 1140783 h 1405449"/>
                <a:gd name="connsiteX30" fmla="*/ 1352521 w 1373303"/>
                <a:gd name="connsiteY30" fmla="*/ 1203128 h 1405449"/>
                <a:gd name="connsiteX31" fmla="*/ 1373303 w 1373303"/>
                <a:gd name="connsiteY31" fmla="*/ 1327819 h 1405449"/>
                <a:gd name="connsiteX32" fmla="*/ 1342130 w 1373303"/>
                <a:gd name="connsiteY32" fmla="*/ 1348601 h 1405449"/>
                <a:gd name="connsiteX33" fmla="*/ 1238221 w 1373303"/>
                <a:gd name="connsiteY33" fmla="*/ 1338210 h 1405449"/>
                <a:gd name="connsiteX34" fmla="*/ 1051185 w 1373303"/>
                <a:gd name="connsiteY34" fmla="*/ 1327819 h 1405449"/>
                <a:gd name="connsiteX35" fmla="*/ 781021 w 1373303"/>
                <a:gd name="connsiteY35" fmla="*/ 1338210 h 1405449"/>
                <a:gd name="connsiteX36" fmla="*/ 718675 w 1373303"/>
                <a:gd name="connsiteY36" fmla="*/ 1348601 h 1405449"/>
                <a:gd name="connsiteX37" fmla="*/ 666721 w 1373303"/>
                <a:gd name="connsiteY37" fmla="*/ 1358992 h 1405449"/>
                <a:gd name="connsiteX38" fmla="*/ 573203 w 1373303"/>
                <a:gd name="connsiteY38" fmla="*/ 1369383 h 1405449"/>
                <a:gd name="connsiteX0" fmla="*/ 573203 w 1373303"/>
                <a:gd name="connsiteY0" fmla="*/ 1381002 h 1417068"/>
                <a:gd name="connsiteX1" fmla="*/ 510857 w 1373303"/>
                <a:gd name="connsiteY1" fmla="*/ 1391393 h 1417068"/>
                <a:gd name="connsiteX2" fmla="*/ 251085 w 1373303"/>
                <a:gd name="connsiteY2" fmla="*/ 1412174 h 1417068"/>
                <a:gd name="connsiteX3" fmla="*/ 2569 w 1373303"/>
                <a:gd name="connsiteY3" fmla="*/ 1416937 h 1417068"/>
                <a:gd name="connsiteX4" fmla="*/ 22485 w 1373303"/>
                <a:gd name="connsiteY4" fmla="*/ 1266702 h 1417068"/>
                <a:gd name="connsiteX5" fmla="*/ 126394 w 1373303"/>
                <a:gd name="connsiteY5" fmla="*/ 903020 h 1417068"/>
                <a:gd name="connsiteX6" fmla="*/ 344603 w 1373303"/>
                <a:gd name="connsiteY6" fmla="*/ 695202 h 1417068"/>
                <a:gd name="connsiteX7" fmla="*/ 498735 w 1373303"/>
                <a:gd name="connsiteY7" fmla="*/ 640866 h 1417068"/>
                <a:gd name="connsiteX8" fmla="*/ 458903 w 1373303"/>
                <a:gd name="connsiteY8" fmla="*/ 549729 h 1417068"/>
                <a:gd name="connsiteX9" fmla="*/ 458903 w 1373303"/>
                <a:gd name="connsiteY9" fmla="*/ 279565 h 1417068"/>
                <a:gd name="connsiteX10" fmla="*/ 608274 w 1373303"/>
                <a:gd name="connsiteY10" fmla="*/ 13082 h 1417068"/>
                <a:gd name="connsiteX11" fmla="*/ 889260 w 1373303"/>
                <a:gd name="connsiteY11" fmla="*/ 13948 h 1417068"/>
                <a:gd name="connsiteX12" fmla="*/ 936885 w 1373303"/>
                <a:gd name="connsiteY12" fmla="*/ 50965 h 1417068"/>
                <a:gd name="connsiteX13" fmla="*/ 1009621 w 1373303"/>
                <a:gd name="connsiteY13" fmla="*/ 144484 h 1417068"/>
                <a:gd name="connsiteX14" fmla="*/ 1030403 w 1373303"/>
                <a:gd name="connsiteY14" fmla="*/ 227611 h 1417068"/>
                <a:gd name="connsiteX15" fmla="*/ 1040794 w 1373303"/>
                <a:gd name="connsiteY15" fmla="*/ 331520 h 1417068"/>
                <a:gd name="connsiteX16" fmla="*/ 1030403 w 1373303"/>
                <a:gd name="connsiteY16" fmla="*/ 497774 h 1417068"/>
                <a:gd name="connsiteX17" fmla="*/ 999230 w 1373303"/>
                <a:gd name="connsiteY17" fmla="*/ 560120 h 1417068"/>
                <a:gd name="connsiteX18" fmla="*/ 968057 w 1373303"/>
                <a:gd name="connsiteY18" fmla="*/ 622465 h 1417068"/>
                <a:gd name="connsiteX19" fmla="*/ 978448 w 1373303"/>
                <a:gd name="connsiteY19" fmla="*/ 653638 h 1417068"/>
                <a:gd name="connsiteX20" fmla="*/ 1020012 w 1373303"/>
                <a:gd name="connsiteY20" fmla="*/ 664029 h 1417068"/>
                <a:gd name="connsiteX21" fmla="*/ 1051185 w 1373303"/>
                <a:gd name="connsiteY21" fmla="*/ 674420 h 1417068"/>
                <a:gd name="connsiteX22" fmla="*/ 1144703 w 1373303"/>
                <a:gd name="connsiteY22" fmla="*/ 757547 h 1417068"/>
                <a:gd name="connsiteX23" fmla="*/ 1175875 w 1373303"/>
                <a:gd name="connsiteY23" fmla="*/ 778329 h 1417068"/>
                <a:gd name="connsiteX24" fmla="*/ 1196657 w 1373303"/>
                <a:gd name="connsiteY24" fmla="*/ 809502 h 1417068"/>
                <a:gd name="connsiteX25" fmla="*/ 1248612 w 1373303"/>
                <a:gd name="connsiteY25" fmla="*/ 871847 h 1417068"/>
                <a:gd name="connsiteX26" fmla="*/ 1269394 w 1373303"/>
                <a:gd name="connsiteY26" fmla="*/ 944584 h 1417068"/>
                <a:gd name="connsiteX27" fmla="*/ 1300566 w 1373303"/>
                <a:gd name="connsiteY27" fmla="*/ 1038102 h 1417068"/>
                <a:gd name="connsiteX28" fmla="*/ 1310957 w 1373303"/>
                <a:gd name="connsiteY28" fmla="*/ 1069274 h 1417068"/>
                <a:gd name="connsiteX29" fmla="*/ 1331739 w 1373303"/>
                <a:gd name="connsiteY29" fmla="*/ 1152402 h 1417068"/>
                <a:gd name="connsiteX30" fmla="*/ 1352521 w 1373303"/>
                <a:gd name="connsiteY30" fmla="*/ 1214747 h 1417068"/>
                <a:gd name="connsiteX31" fmla="*/ 1373303 w 1373303"/>
                <a:gd name="connsiteY31" fmla="*/ 1339438 h 1417068"/>
                <a:gd name="connsiteX32" fmla="*/ 1342130 w 1373303"/>
                <a:gd name="connsiteY32" fmla="*/ 1360220 h 1417068"/>
                <a:gd name="connsiteX33" fmla="*/ 1238221 w 1373303"/>
                <a:gd name="connsiteY33" fmla="*/ 1349829 h 1417068"/>
                <a:gd name="connsiteX34" fmla="*/ 1051185 w 1373303"/>
                <a:gd name="connsiteY34" fmla="*/ 1339438 h 1417068"/>
                <a:gd name="connsiteX35" fmla="*/ 781021 w 1373303"/>
                <a:gd name="connsiteY35" fmla="*/ 1349829 h 1417068"/>
                <a:gd name="connsiteX36" fmla="*/ 718675 w 1373303"/>
                <a:gd name="connsiteY36" fmla="*/ 1360220 h 1417068"/>
                <a:gd name="connsiteX37" fmla="*/ 666721 w 1373303"/>
                <a:gd name="connsiteY37" fmla="*/ 1370611 h 1417068"/>
                <a:gd name="connsiteX38" fmla="*/ 573203 w 1373303"/>
                <a:gd name="connsiteY38" fmla="*/ 1381002 h 1417068"/>
                <a:gd name="connsiteX0" fmla="*/ 573203 w 1373303"/>
                <a:gd name="connsiteY0" fmla="*/ 1395812 h 1431878"/>
                <a:gd name="connsiteX1" fmla="*/ 510857 w 1373303"/>
                <a:gd name="connsiteY1" fmla="*/ 1406203 h 1431878"/>
                <a:gd name="connsiteX2" fmla="*/ 251085 w 1373303"/>
                <a:gd name="connsiteY2" fmla="*/ 1426984 h 1431878"/>
                <a:gd name="connsiteX3" fmla="*/ 2569 w 1373303"/>
                <a:gd name="connsiteY3" fmla="*/ 1431747 h 1431878"/>
                <a:gd name="connsiteX4" fmla="*/ 22485 w 1373303"/>
                <a:gd name="connsiteY4" fmla="*/ 1281512 h 1431878"/>
                <a:gd name="connsiteX5" fmla="*/ 126394 w 1373303"/>
                <a:gd name="connsiteY5" fmla="*/ 917830 h 1431878"/>
                <a:gd name="connsiteX6" fmla="*/ 344603 w 1373303"/>
                <a:gd name="connsiteY6" fmla="*/ 710012 h 1431878"/>
                <a:gd name="connsiteX7" fmla="*/ 498735 w 1373303"/>
                <a:gd name="connsiteY7" fmla="*/ 655676 h 1431878"/>
                <a:gd name="connsiteX8" fmla="*/ 458903 w 1373303"/>
                <a:gd name="connsiteY8" fmla="*/ 564539 h 1431878"/>
                <a:gd name="connsiteX9" fmla="*/ 458903 w 1373303"/>
                <a:gd name="connsiteY9" fmla="*/ 294375 h 1431878"/>
                <a:gd name="connsiteX10" fmla="*/ 608274 w 1373303"/>
                <a:gd name="connsiteY10" fmla="*/ 27892 h 1431878"/>
                <a:gd name="connsiteX11" fmla="*/ 889260 w 1373303"/>
                <a:gd name="connsiteY11" fmla="*/ 28758 h 1431878"/>
                <a:gd name="connsiteX12" fmla="*/ 936885 w 1373303"/>
                <a:gd name="connsiteY12" fmla="*/ 65775 h 1431878"/>
                <a:gd name="connsiteX13" fmla="*/ 1009621 w 1373303"/>
                <a:gd name="connsiteY13" fmla="*/ 159294 h 1431878"/>
                <a:gd name="connsiteX14" fmla="*/ 1030403 w 1373303"/>
                <a:gd name="connsiteY14" fmla="*/ 242421 h 1431878"/>
                <a:gd name="connsiteX15" fmla="*/ 1040794 w 1373303"/>
                <a:gd name="connsiteY15" fmla="*/ 346330 h 1431878"/>
                <a:gd name="connsiteX16" fmla="*/ 1030403 w 1373303"/>
                <a:gd name="connsiteY16" fmla="*/ 512584 h 1431878"/>
                <a:gd name="connsiteX17" fmla="*/ 999230 w 1373303"/>
                <a:gd name="connsiteY17" fmla="*/ 574930 h 1431878"/>
                <a:gd name="connsiteX18" fmla="*/ 968057 w 1373303"/>
                <a:gd name="connsiteY18" fmla="*/ 637275 h 1431878"/>
                <a:gd name="connsiteX19" fmla="*/ 978448 w 1373303"/>
                <a:gd name="connsiteY19" fmla="*/ 668448 h 1431878"/>
                <a:gd name="connsiteX20" fmla="*/ 1020012 w 1373303"/>
                <a:gd name="connsiteY20" fmla="*/ 678839 h 1431878"/>
                <a:gd name="connsiteX21" fmla="*/ 1051185 w 1373303"/>
                <a:gd name="connsiteY21" fmla="*/ 689230 h 1431878"/>
                <a:gd name="connsiteX22" fmla="*/ 1144703 w 1373303"/>
                <a:gd name="connsiteY22" fmla="*/ 772357 h 1431878"/>
                <a:gd name="connsiteX23" fmla="*/ 1175875 w 1373303"/>
                <a:gd name="connsiteY23" fmla="*/ 793139 h 1431878"/>
                <a:gd name="connsiteX24" fmla="*/ 1196657 w 1373303"/>
                <a:gd name="connsiteY24" fmla="*/ 824312 h 1431878"/>
                <a:gd name="connsiteX25" fmla="*/ 1248612 w 1373303"/>
                <a:gd name="connsiteY25" fmla="*/ 886657 h 1431878"/>
                <a:gd name="connsiteX26" fmla="*/ 1269394 w 1373303"/>
                <a:gd name="connsiteY26" fmla="*/ 959394 h 1431878"/>
                <a:gd name="connsiteX27" fmla="*/ 1300566 w 1373303"/>
                <a:gd name="connsiteY27" fmla="*/ 1052912 h 1431878"/>
                <a:gd name="connsiteX28" fmla="*/ 1310957 w 1373303"/>
                <a:gd name="connsiteY28" fmla="*/ 1084084 h 1431878"/>
                <a:gd name="connsiteX29" fmla="*/ 1331739 w 1373303"/>
                <a:gd name="connsiteY29" fmla="*/ 1167212 h 1431878"/>
                <a:gd name="connsiteX30" fmla="*/ 1352521 w 1373303"/>
                <a:gd name="connsiteY30" fmla="*/ 1229557 h 1431878"/>
                <a:gd name="connsiteX31" fmla="*/ 1373303 w 1373303"/>
                <a:gd name="connsiteY31" fmla="*/ 1354248 h 1431878"/>
                <a:gd name="connsiteX32" fmla="*/ 1342130 w 1373303"/>
                <a:gd name="connsiteY32" fmla="*/ 1375030 h 1431878"/>
                <a:gd name="connsiteX33" fmla="*/ 1238221 w 1373303"/>
                <a:gd name="connsiteY33" fmla="*/ 1364639 h 1431878"/>
                <a:gd name="connsiteX34" fmla="*/ 1051185 w 1373303"/>
                <a:gd name="connsiteY34" fmla="*/ 1354248 h 1431878"/>
                <a:gd name="connsiteX35" fmla="*/ 781021 w 1373303"/>
                <a:gd name="connsiteY35" fmla="*/ 1364639 h 1431878"/>
                <a:gd name="connsiteX36" fmla="*/ 718675 w 1373303"/>
                <a:gd name="connsiteY36" fmla="*/ 1375030 h 1431878"/>
                <a:gd name="connsiteX37" fmla="*/ 666721 w 1373303"/>
                <a:gd name="connsiteY37" fmla="*/ 1385421 h 1431878"/>
                <a:gd name="connsiteX38" fmla="*/ 573203 w 1373303"/>
                <a:gd name="connsiteY38" fmla="*/ 1395812 h 1431878"/>
                <a:gd name="connsiteX0" fmla="*/ 573203 w 1373303"/>
                <a:gd name="connsiteY0" fmla="*/ 1409102 h 1445168"/>
                <a:gd name="connsiteX1" fmla="*/ 510857 w 1373303"/>
                <a:gd name="connsiteY1" fmla="*/ 1419493 h 1445168"/>
                <a:gd name="connsiteX2" fmla="*/ 251085 w 1373303"/>
                <a:gd name="connsiteY2" fmla="*/ 1440274 h 1445168"/>
                <a:gd name="connsiteX3" fmla="*/ 2569 w 1373303"/>
                <a:gd name="connsiteY3" fmla="*/ 1445037 h 1445168"/>
                <a:gd name="connsiteX4" fmla="*/ 22485 w 1373303"/>
                <a:gd name="connsiteY4" fmla="*/ 1294802 h 1445168"/>
                <a:gd name="connsiteX5" fmla="*/ 126394 w 1373303"/>
                <a:gd name="connsiteY5" fmla="*/ 931120 h 1445168"/>
                <a:gd name="connsiteX6" fmla="*/ 344603 w 1373303"/>
                <a:gd name="connsiteY6" fmla="*/ 723302 h 1445168"/>
                <a:gd name="connsiteX7" fmla="*/ 498735 w 1373303"/>
                <a:gd name="connsiteY7" fmla="*/ 668966 h 1445168"/>
                <a:gd name="connsiteX8" fmla="*/ 458903 w 1373303"/>
                <a:gd name="connsiteY8" fmla="*/ 577829 h 1445168"/>
                <a:gd name="connsiteX9" fmla="*/ 458903 w 1373303"/>
                <a:gd name="connsiteY9" fmla="*/ 307665 h 1445168"/>
                <a:gd name="connsiteX10" fmla="*/ 608274 w 1373303"/>
                <a:gd name="connsiteY10" fmla="*/ 41182 h 1445168"/>
                <a:gd name="connsiteX11" fmla="*/ 889260 w 1373303"/>
                <a:gd name="connsiteY11" fmla="*/ 42048 h 1445168"/>
                <a:gd name="connsiteX12" fmla="*/ 936885 w 1373303"/>
                <a:gd name="connsiteY12" fmla="*/ 79065 h 1445168"/>
                <a:gd name="connsiteX13" fmla="*/ 1009621 w 1373303"/>
                <a:gd name="connsiteY13" fmla="*/ 172584 h 1445168"/>
                <a:gd name="connsiteX14" fmla="*/ 1030403 w 1373303"/>
                <a:gd name="connsiteY14" fmla="*/ 255711 h 1445168"/>
                <a:gd name="connsiteX15" fmla="*/ 1040794 w 1373303"/>
                <a:gd name="connsiteY15" fmla="*/ 359620 h 1445168"/>
                <a:gd name="connsiteX16" fmla="*/ 1030403 w 1373303"/>
                <a:gd name="connsiteY16" fmla="*/ 525874 h 1445168"/>
                <a:gd name="connsiteX17" fmla="*/ 999230 w 1373303"/>
                <a:gd name="connsiteY17" fmla="*/ 588220 h 1445168"/>
                <a:gd name="connsiteX18" fmla="*/ 968057 w 1373303"/>
                <a:gd name="connsiteY18" fmla="*/ 650565 h 1445168"/>
                <a:gd name="connsiteX19" fmla="*/ 978448 w 1373303"/>
                <a:gd name="connsiteY19" fmla="*/ 681738 h 1445168"/>
                <a:gd name="connsiteX20" fmla="*/ 1020012 w 1373303"/>
                <a:gd name="connsiteY20" fmla="*/ 692129 h 1445168"/>
                <a:gd name="connsiteX21" fmla="*/ 1051185 w 1373303"/>
                <a:gd name="connsiteY21" fmla="*/ 702520 h 1445168"/>
                <a:gd name="connsiteX22" fmla="*/ 1144703 w 1373303"/>
                <a:gd name="connsiteY22" fmla="*/ 785647 h 1445168"/>
                <a:gd name="connsiteX23" fmla="*/ 1175875 w 1373303"/>
                <a:gd name="connsiteY23" fmla="*/ 806429 h 1445168"/>
                <a:gd name="connsiteX24" fmla="*/ 1196657 w 1373303"/>
                <a:gd name="connsiteY24" fmla="*/ 837602 h 1445168"/>
                <a:gd name="connsiteX25" fmla="*/ 1248612 w 1373303"/>
                <a:gd name="connsiteY25" fmla="*/ 899947 h 1445168"/>
                <a:gd name="connsiteX26" fmla="*/ 1269394 w 1373303"/>
                <a:gd name="connsiteY26" fmla="*/ 972684 h 1445168"/>
                <a:gd name="connsiteX27" fmla="*/ 1300566 w 1373303"/>
                <a:gd name="connsiteY27" fmla="*/ 1066202 h 1445168"/>
                <a:gd name="connsiteX28" fmla="*/ 1310957 w 1373303"/>
                <a:gd name="connsiteY28" fmla="*/ 1097374 h 1445168"/>
                <a:gd name="connsiteX29" fmla="*/ 1331739 w 1373303"/>
                <a:gd name="connsiteY29" fmla="*/ 1180502 h 1445168"/>
                <a:gd name="connsiteX30" fmla="*/ 1352521 w 1373303"/>
                <a:gd name="connsiteY30" fmla="*/ 1242847 h 1445168"/>
                <a:gd name="connsiteX31" fmla="*/ 1373303 w 1373303"/>
                <a:gd name="connsiteY31" fmla="*/ 1367538 h 1445168"/>
                <a:gd name="connsiteX32" fmla="*/ 1342130 w 1373303"/>
                <a:gd name="connsiteY32" fmla="*/ 1388320 h 1445168"/>
                <a:gd name="connsiteX33" fmla="*/ 1238221 w 1373303"/>
                <a:gd name="connsiteY33" fmla="*/ 1377929 h 1445168"/>
                <a:gd name="connsiteX34" fmla="*/ 1051185 w 1373303"/>
                <a:gd name="connsiteY34" fmla="*/ 1367538 h 1445168"/>
                <a:gd name="connsiteX35" fmla="*/ 781021 w 1373303"/>
                <a:gd name="connsiteY35" fmla="*/ 1377929 h 1445168"/>
                <a:gd name="connsiteX36" fmla="*/ 718675 w 1373303"/>
                <a:gd name="connsiteY36" fmla="*/ 1388320 h 1445168"/>
                <a:gd name="connsiteX37" fmla="*/ 666721 w 1373303"/>
                <a:gd name="connsiteY37" fmla="*/ 1398711 h 1445168"/>
                <a:gd name="connsiteX38" fmla="*/ 573203 w 1373303"/>
                <a:gd name="connsiteY38" fmla="*/ 1409102 h 1445168"/>
                <a:gd name="connsiteX0" fmla="*/ 573203 w 1373303"/>
                <a:gd name="connsiteY0" fmla="*/ 1400733 h 1436799"/>
                <a:gd name="connsiteX1" fmla="*/ 510857 w 1373303"/>
                <a:gd name="connsiteY1" fmla="*/ 1411124 h 1436799"/>
                <a:gd name="connsiteX2" fmla="*/ 251085 w 1373303"/>
                <a:gd name="connsiteY2" fmla="*/ 1431905 h 1436799"/>
                <a:gd name="connsiteX3" fmla="*/ 2569 w 1373303"/>
                <a:gd name="connsiteY3" fmla="*/ 1436668 h 1436799"/>
                <a:gd name="connsiteX4" fmla="*/ 22485 w 1373303"/>
                <a:gd name="connsiteY4" fmla="*/ 1286433 h 1436799"/>
                <a:gd name="connsiteX5" fmla="*/ 126394 w 1373303"/>
                <a:gd name="connsiteY5" fmla="*/ 922751 h 1436799"/>
                <a:gd name="connsiteX6" fmla="*/ 344603 w 1373303"/>
                <a:gd name="connsiteY6" fmla="*/ 714933 h 1436799"/>
                <a:gd name="connsiteX7" fmla="*/ 498735 w 1373303"/>
                <a:gd name="connsiteY7" fmla="*/ 660597 h 1436799"/>
                <a:gd name="connsiteX8" fmla="*/ 458903 w 1373303"/>
                <a:gd name="connsiteY8" fmla="*/ 569460 h 1436799"/>
                <a:gd name="connsiteX9" fmla="*/ 458903 w 1373303"/>
                <a:gd name="connsiteY9" fmla="*/ 299296 h 1436799"/>
                <a:gd name="connsiteX10" fmla="*/ 608274 w 1373303"/>
                <a:gd name="connsiteY10" fmla="*/ 32813 h 1436799"/>
                <a:gd name="connsiteX11" fmla="*/ 889260 w 1373303"/>
                <a:gd name="connsiteY11" fmla="*/ 33679 h 1436799"/>
                <a:gd name="connsiteX12" fmla="*/ 936885 w 1373303"/>
                <a:gd name="connsiteY12" fmla="*/ 70696 h 1436799"/>
                <a:gd name="connsiteX13" fmla="*/ 1009621 w 1373303"/>
                <a:gd name="connsiteY13" fmla="*/ 164215 h 1436799"/>
                <a:gd name="connsiteX14" fmla="*/ 1030403 w 1373303"/>
                <a:gd name="connsiteY14" fmla="*/ 247342 h 1436799"/>
                <a:gd name="connsiteX15" fmla="*/ 1040794 w 1373303"/>
                <a:gd name="connsiteY15" fmla="*/ 351251 h 1436799"/>
                <a:gd name="connsiteX16" fmla="*/ 1030403 w 1373303"/>
                <a:gd name="connsiteY16" fmla="*/ 517505 h 1436799"/>
                <a:gd name="connsiteX17" fmla="*/ 999230 w 1373303"/>
                <a:gd name="connsiteY17" fmla="*/ 579851 h 1436799"/>
                <a:gd name="connsiteX18" fmla="*/ 968057 w 1373303"/>
                <a:gd name="connsiteY18" fmla="*/ 642196 h 1436799"/>
                <a:gd name="connsiteX19" fmla="*/ 978448 w 1373303"/>
                <a:gd name="connsiteY19" fmla="*/ 673369 h 1436799"/>
                <a:gd name="connsiteX20" fmla="*/ 1020012 w 1373303"/>
                <a:gd name="connsiteY20" fmla="*/ 683760 h 1436799"/>
                <a:gd name="connsiteX21" fmla="*/ 1051185 w 1373303"/>
                <a:gd name="connsiteY21" fmla="*/ 694151 h 1436799"/>
                <a:gd name="connsiteX22" fmla="*/ 1144703 w 1373303"/>
                <a:gd name="connsiteY22" fmla="*/ 777278 h 1436799"/>
                <a:gd name="connsiteX23" fmla="*/ 1175875 w 1373303"/>
                <a:gd name="connsiteY23" fmla="*/ 798060 h 1436799"/>
                <a:gd name="connsiteX24" fmla="*/ 1196657 w 1373303"/>
                <a:gd name="connsiteY24" fmla="*/ 829233 h 1436799"/>
                <a:gd name="connsiteX25" fmla="*/ 1248612 w 1373303"/>
                <a:gd name="connsiteY25" fmla="*/ 891578 h 1436799"/>
                <a:gd name="connsiteX26" fmla="*/ 1269394 w 1373303"/>
                <a:gd name="connsiteY26" fmla="*/ 964315 h 1436799"/>
                <a:gd name="connsiteX27" fmla="*/ 1300566 w 1373303"/>
                <a:gd name="connsiteY27" fmla="*/ 1057833 h 1436799"/>
                <a:gd name="connsiteX28" fmla="*/ 1310957 w 1373303"/>
                <a:gd name="connsiteY28" fmla="*/ 1089005 h 1436799"/>
                <a:gd name="connsiteX29" fmla="*/ 1331739 w 1373303"/>
                <a:gd name="connsiteY29" fmla="*/ 1172133 h 1436799"/>
                <a:gd name="connsiteX30" fmla="*/ 1352521 w 1373303"/>
                <a:gd name="connsiteY30" fmla="*/ 1234478 h 1436799"/>
                <a:gd name="connsiteX31" fmla="*/ 1373303 w 1373303"/>
                <a:gd name="connsiteY31" fmla="*/ 1359169 h 1436799"/>
                <a:gd name="connsiteX32" fmla="*/ 1342130 w 1373303"/>
                <a:gd name="connsiteY32" fmla="*/ 1379951 h 1436799"/>
                <a:gd name="connsiteX33" fmla="*/ 1238221 w 1373303"/>
                <a:gd name="connsiteY33" fmla="*/ 1369560 h 1436799"/>
                <a:gd name="connsiteX34" fmla="*/ 1051185 w 1373303"/>
                <a:gd name="connsiteY34" fmla="*/ 1359169 h 1436799"/>
                <a:gd name="connsiteX35" fmla="*/ 781021 w 1373303"/>
                <a:gd name="connsiteY35" fmla="*/ 1369560 h 1436799"/>
                <a:gd name="connsiteX36" fmla="*/ 718675 w 1373303"/>
                <a:gd name="connsiteY36" fmla="*/ 1379951 h 1436799"/>
                <a:gd name="connsiteX37" fmla="*/ 666721 w 1373303"/>
                <a:gd name="connsiteY37" fmla="*/ 1390342 h 1436799"/>
                <a:gd name="connsiteX38" fmla="*/ 573203 w 1373303"/>
                <a:gd name="connsiteY38" fmla="*/ 1400733 h 1436799"/>
                <a:gd name="connsiteX0" fmla="*/ 573203 w 1373303"/>
                <a:gd name="connsiteY0" fmla="*/ 1406309 h 1442375"/>
                <a:gd name="connsiteX1" fmla="*/ 510857 w 1373303"/>
                <a:gd name="connsiteY1" fmla="*/ 1416700 h 1442375"/>
                <a:gd name="connsiteX2" fmla="*/ 251085 w 1373303"/>
                <a:gd name="connsiteY2" fmla="*/ 1437481 h 1442375"/>
                <a:gd name="connsiteX3" fmla="*/ 2569 w 1373303"/>
                <a:gd name="connsiteY3" fmla="*/ 1442244 h 1442375"/>
                <a:gd name="connsiteX4" fmla="*/ 22485 w 1373303"/>
                <a:gd name="connsiteY4" fmla="*/ 1292009 h 1442375"/>
                <a:gd name="connsiteX5" fmla="*/ 126394 w 1373303"/>
                <a:gd name="connsiteY5" fmla="*/ 928327 h 1442375"/>
                <a:gd name="connsiteX6" fmla="*/ 344603 w 1373303"/>
                <a:gd name="connsiteY6" fmla="*/ 720509 h 1442375"/>
                <a:gd name="connsiteX7" fmla="*/ 498735 w 1373303"/>
                <a:gd name="connsiteY7" fmla="*/ 666173 h 1442375"/>
                <a:gd name="connsiteX8" fmla="*/ 458903 w 1373303"/>
                <a:gd name="connsiteY8" fmla="*/ 575036 h 1442375"/>
                <a:gd name="connsiteX9" fmla="*/ 458903 w 1373303"/>
                <a:gd name="connsiteY9" fmla="*/ 304872 h 1442375"/>
                <a:gd name="connsiteX10" fmla="*/ 608274 w 1373303"/>
                <a:gd name="connsiteY10" fmla="*/ 38389 h 1442375"/>
                <a:gd name="connsiteX11" fmla="*/ 889260 w 1373303"/>
                <a:gd name="connsiteY11" fmla="*/ 39255 h 1442375"/>
                <a:gd name="connsiteX12" fmla="*/ 936885 w 1373303"/>
                <a:gd name="connsiteY12" fmla="*/ 76272 h 1442375"/>
                <a:gd name="connsiteX13" fmla="*/ 1009621 w 1373303"/>
                <a:gd name="connsiteY13" fmla="*/ 169791 h 1442375"/>
                <a:gd name="connsiteX14" fmla="*/ 1030403 w 1373303"/>
                <a:gd name="connsiteY14" fmla="*/ 252918 h 1442375"/>
                <a:gd name="connsiteX15" fmla="*/ 1040794 w 1373303"/>
                <a:gd name="connsiteY15" fmla="*/ 356827 h 1442375"/>
                <a:gd name="connsiteX16" fmla="*/ 1030403 w 1373303"/>
                <a:gd name="connsiteY16" fmla="*/ 523081 h 1442375"/>
                <a:gd name="connsiteX17" fmla="*/ 999230 w 1373303"/>
                <a:gd name="connsiteY17" fmla="*/ 585427 h 1442375"/>
                <a:gd name="connsiteX18" fmla="*/ 968057 w 1373303"/>
                <a:gd name="connsiteY18" fmla="*/ 647772 h 1442375"/>
                <a:gd name="connsiteX19" fmla="*/ 978448 w 1373303"/>
                <a:gd name="connsiteY19" fmla="*/ 678945 h 1442375"/>
                <a:gd name="connsiteX20" fmla="*/ 1020012 w 1373303"/>
                <a:gd name="connsiteY20" fmla="*/ 689336 h 1442375"/>
                <a:gd name="connsiteX21" fmla="*/ 1051185 w 1373303"/>
                <a:gd name="connsiteY21" fmla="*/ 699727 h 1442375"/>
                <a:gd name="connsiteX22" fmla="*/ 1144703 w 1373303"/>
                <a:gd name="connsiteY22" fmla="*/ 782854 h 1442375"/>
                <a:gd name="connsiteX23" fmla="*/ 1175875 w 1373303"/>
                <a:gd name="connsiteY23" fmla="*/ 803636 h 1442375"/>
                <a:gd name="connsiteX24" fmla="*/ 1196657 w 1373303"/>
                <a:gd name="connsiteY24" fmla="*/ 834809 h 1442375"/>
                <a:gd name="connsiteX25" fmla="*/ 1248612 w 1373303"/>
                <a:gd name="connsiteY25" fmla="*/ 897154 h 1442375"/>
                <a:gd name="connsiteX26" fmla="*/ 1269394 w 1373303"/>
                <a:gd name="connsiteY26" fmla="*/ 969891 h 1442375"/>
                <a:gd name="connsiteX27" fmla="*/ 1300566 w 1373303"/>
                <a:gd name="connsiteY27" fmla="*/ 1063409 h 1442375"/>
                <a:gd name="connsiteX28" fmla="*/ 1310957 w 1373303"/>
                <a:gd name="connsiteY28" fmla="*/ 1094581 h 1442375"/>
                <a:gd name="connsiteX29" fmla="*/ 1331739 w 1373303"/>
                <a:gd name="connsiteY29" fmla="*/ 1177709 h 1442375"/>
                <a:gd name="connsiteX30" fmla="*/ 1352521 w 1373303"/>
                <a:gd name="connsiteY30" fmla="*/ 1240054 h 1442375"/>
                <a:gd name="connsiteX31" fmla="*/ 1373303 w 1373303"/>
                <a:gd name="connsiteY31" fmla="*/ 1364745 h 1442375"/>
                <a:gd name="connsiteX32" fmla="*/ 1342130 w 1373303"/>
                <a:gd name="connsiteY32" fmla="*/ 1385527 h 1442375"/>
                <a:gd name="connsiteX33" fmla="*/ 1238221 w 1373303"/>
                <a:gd name="connsiteY33" fmla="*/ 1375136 h 1442375"/>
                <a:gd name="connsiteX34" fmla="*/ 1051185 w 1373303"/>
                <a:gd name="connsiteY34" fmla="*/ 1364745 h 1442375"/>
                <a:gd name="connsiteX35" fmla="*/ 781021 w 1373303"/>
                <a:gd name="connsiteY35" fmla="*/ 1375136 h 1442375"/>
                <a:gd name="connsiteX36" fmla="*/ 718675 w 1373303"/>
                <a:gd name="connsiteY36" fmla="*/ 1385527 h 1442375"/>
                <a:gd name="connsiteX37" fmla="*/ 666721 w 1373303"/>
                <a:gd name="connsiteY37" fmla="*/ 1395918 h 1442375"/>
                <a:gd name="connsiteX38" fmla="*/ 573203 w 1373303"/>
                <a:gd name="connsiteY38" fmla="*/ 1406309 h 1442375"/>
                <a:gd name="connsiteX0" fmla="*/ 573203 w 1373303"/>
                <a:gd name="connsiteY0" fmla="*/ 1410564 h 1446630"/>
                <a:gd name="connsiteX1" fmla="*/ 510857 w 1373303"/>
                <a:gd name="connsiteY1" fmla="*/ 1420955 h 1446630"/>
                <a:gd name="connsiteX2" fmla="*/ 251085 w 1373303"/>
                <a:gd name="connsiteY2" fmla="*/ 1441736 h 1446630"/>
                <a:gd name="connsiteX3" fmla="*/ 2569 w 1373303"/>
                <a:gd name="connsiteY3" fmla="*/ 1446499 h 1446630"/>
                <a:gd name="connsiteX4" fmla="*/ 22485 w 1373303"/>
                <a:gd name="connsiteY4" fmla="*/ 1296264 h 1446630"/>
                <a:gd name="connsiteX5" fmla="*/ 126394 w 1373303"/>
                <a:gd name="connsiteY5" fmla="*/ 932582 h 1446630"/>
                <a:gd name="connsiteX6" fmla="*/ 344603 w 1373303"/>
                <a:gd name="connsiteY6" fmla="*/ 724764 h 1446630"/>
                <a:gd name="connsiteX7" fmla="*/ 498735 w 1373303"/>
                <a:gd name="connsiteY7" fmla="*/ 670428 h 1446630"/>
                <a:gd name="connsiteX8" fmla="*/ 458903 w 1373303"/>
                <a:gd name="connsiteY8" fmla="*/ 579291 h 1446630"/>
                <a:gd name="connsiteX9" fmla="*/ 458903 w 1373303"/>
                <a:gd name="connsiteY9" fmla="*/ 309127 h 1446630"/>
                <a:gd name="connsiteX10" fmla="*/ 608274 w 1373303"/>
                <a:gd name="connsiteY10" fmla="*/ 42644 h 1446630"/>
                <a:gd name="connsiteX11" fmla="*/ 889260 w 1373303"/>
                <a:gd name="connsiteY11" fmla="*/ 43510 h 1446630"/>
                <a:gd name="connsiteX12" fmla="*/ 936885 w 1373303"/>
                <a:gd name="connsiteY12" fmla="*/ 80527 h 1446630"/>
                <a:gd name="connsiteX13" fmla="*/ 1009621 w 1373303"/>
                <a:gd name="connsiteY13" fmla="*/ 174046 h 1446630"/>
                <a:gd name="connsiteX14" fmla="*/ 1030403 w 1373303"/>
                <a:gd name="connsiteY14" fmla="*/ 257173 h 1446630"/>
                <a:gd name="connsiteX15" fmla="*/ 1040794 w 1373303"/>
                <a:gd name="connsiteY15" fmla="*/ 361082 h 1446630"/>
                <a:gd name="connsiteX16" fmla="*/ 1030403 w 1373303"/>
                <a:gd name="connsiteY16" fmla="*/ 527336 h 1446630"/>
                <a:gd name="connsiteX17" fmla="*/ 999230 w 1373303"/>
                <a:gd name="connsiteY17" fmla="*/ 589682 h 1446630"/>
                <a:gd name="connsiteX18" fmla="*/ 968057 w 1373303"/>
                <a:gd name="connsiteY18" fmla="*/ 652027 h 1446630"/>
                <a:gd name="connsiteX19" fmla="*/ 978448 w 1373303"/>
                <a:gd name="connsiteY19" fmla="*/ 683200 h 1446630"/>
                <a:gd name="connsiteX20" fmla="*/ 1020012 w 1373303"/>
                <a:gd name="connsiteY20" fmla="*/ 693591 h 1446630"/>
                <a:gd name="connsiteX21" fmla="*/ 1051185 w 1373303"/>
                <a:gd name="connsiteY21" fmla="*/ 703982 h 1446630"/>
                <a:gd name="connsiteX22" fmla="*/ 1144703 w 1373303"/>
                <a:gd name="connsiteY22" fmla="*/ 787109 h 1446630"/>
                <a:gd name="connsiteX23" fmla="*/ 1175875 w 1373303"/>
                <a:gd name="connsiteY23" fmla="*/ 807891 h 1446630"/>
                <a:gd name="connsiteX24" fmla="*/ 1196657 w 1373303"/>
                <a:gd name="connsiteY24" fmla="*/ 839064 h 1446630"/>
                <a:gd name="connsiteX25" fmla="*/ 1248612 w 1373303"/>
                <a:gd name="connsiteY25" fmla="*/ 901409 h 1446630"/>
                <a:gd name="connsiteX26" fmla="*/ 1269394 w 1373303"/>
                <a:gd name="connsiteY26" fmla="*/ 974146 h 1446630"/>
                <a:gd name="connsiteX27" fmla="*/ 1300566 w 1373303"/>
                <a:gd name="connsiteY27" fmla="*/ 1067664 h 1446630"/>
                <a:gd name="connsiteX28" fmla="*/ 1310957 w 1373303"/>
                <a:gd name="connsiteY28" fmla="*/ 1098836 h 1446630"/>
                <a:gd name="connsiteX29" fmla="*/ 1331739 w 1373303"/>
                <a:gd name="connsiteY29" fmla="*/ 1181964 h 1446630"/>
                <a:gd name="connsiteX30" fmla="*/ 1352521 w 1373303"/>
                <a:gd name="connsiteY30" fmla="*/ 1244309 h 1446630"/>
                <a:gd name="connsiteX31" fmla="*/ 1373303 w 1373303"/>
                <a:gd name="connsiteY31" fmla="*/ 1369000 h 1446630"/>
                <a:gd name="connsiteX32" fmla="*/ 1342130 w 1373303"/>
                <a:gd name="connsiteY32" fmla="*/ 1389782 h 1446630"/>
                <a:gd name="connsiteX33" fmla="*/ 1238221 w 1373303"/>
                <a:gd name="connsiteY33" fmla="*/ 1379391 h 1446630"/>
                <a:gd name="connsiteX34" fmla="*/ 1051185 w 1373303"/>
                <a:gd name="connsiteY34" fmla="*/ 1369000 h 1446630"/>
                <a:gd name="connsiteX35" fmla="*/ 781021 w 1373303"/>
                <a:gd name="connsiteY35" fmla="*/ 1379391 h 1446630"/>
                <a:gd name="connsiteX36" fmla="*/ 718675 w 1373303"/>
                <a:gd name="connsiteY36" fmla="*/ 1389782 h 1446630"/>
                <a:gd name="connsiteX37" fmla="*/ 666721 w 1373303"/>
                <a:gd name="connsiteY37" fmla="*/ 1400173 h 1446630"/>
                <a:gd name="connsiteX38" fmla="*/ 573203 w 1373303"/>
                <a:gd name="connsiteY38" fmla="*/ 1410564 h 1446630"/>
                <a:gd name="connsiteX0" fmla="*/ 573203 w 1373303"/>
                <a:gd name="connsiteY0" fmla="*/ 1406940 h 1443006"/>
                <a:gd name="connsiteX1" fmla="*/ 510857 w 1373303"/>
                <a:gd name="connsiteY1" fmla="*/ 1417331 h 1443006"/>
                <a:gd name="connsiteX2" fmla="*/ 251085 w 1373303"/>
                <a:gd name="connsiteY2" fmla="*/ 1438112 h 1443006"/>
                <a:gd name="connsiteX3" fmla="*/ 2569 w 1373303"/>
                <a:gd name="connsiteY3" fmla="*/ 1442875 h 1443006"/>
                <a:gd name="connsiteX4" fmla="*/ 22485 w 1373303"/>
                <a:gd name="connsiteY4" fmla="*/ 1292640 h 1443006"/>
                <a:gd name="connsiteX5" fmla="*/ 126394 w 1373303"/>
                <a:gd name="connsiteY5" fmla="*/ 928958 h 1443006"/>
                <a:gd name="connsiteX6" fmla="*/ 344603 w 1373303"/>
                <a:gd name="connsiteY6" fmla="*/ 721140 h 1443006"/>
                <a:gd name="connsiteX7" fmla="*/ 498735 w 1373303"/>
                <a:gd name="connsiteY7" fmla="*/ 666804 h 1443006"/>
                <a:gd name="connsiteX8" fmla="*/ 458903 w 1373303"/>
                <a:gd name="connsiteY8" fmla="*/ 575667 h 1443006"/>
                <a:gd name="connsiteX9" fmla="*/ 458903 w 1373303"/>
                <a:gd name="connsiteY9" fmla="*/ 305503 h 1443006"/>
                <a:gd name="connsiteX10" fmla="*/ 608274 w 1373303"/>
                <a:gd name="connsiteY10" fmla="*/ 39020 h 1443006"/>
                <a:gd name="connsiteX11" fmla="*/ 889260 w 1373303"/>
                <a:gd name="connsiteY11" fmla="*/ 39886 h 1443006"/>
                <a:gd name="connsiteX12" fmla="*/ 936885 w 1373303"/>
                <a:gd name="connsiteY12" fmla="*/ 76903 h 1443006"/>
                <a:gd name="connsiteX13" fmla="*/ 1009621 w 1373303"/>
                <a:gd name="connsiteY13" fmla="*/ 170422 h 1443006"/>
                <a:gd name="connsiteX14" fmla="*/ 1030403 w 1373303"/>
                <a:gd name="connsiteY14" fmla="*/ 253549 h 1443006"/>
                <a:gd name="connsiteX15" fmla="*/ 1040794 w 1373303"/>
                <a:gd name="connsiteY15" fmla="*/ 357458 h 1443006"/>
                <a:gd name="connsiteX16" fmla="*/ 1030403 w 1373303"/>
                <a:gd name="connsiteY16" fmla="*/ 523712 h 1443006"/>
                <a:gd name="connsiteX17" fmla="*/ 999230 w 1373303"/>
                <a:gd name="connsiteY17" fmla="*/ 586058 h 1443006"/>
                <a:gd name="connsiteX18" fmla="*/ 968057 w 1373303"/>
                <a:gd name="connsiteY18" fmla="*/ 648403 h 1443006"/>
                <a:gd name="connsiteX19" fmla="*/ 978448 w 1373303"/>
                <a:gd name="connsiteY19" fmla="*/ 679576 h 1443006"/>
                <a:gd name="connsiteX20" fmla="*/ 1020012 w 1373303"/>
                <a:gd name="connsiteY20" fmla="*/ 689967 h 1443006"/>
                <a:gd name="connsiteX21" fmla="*/ 1051185 w 1373303"/>
                <a:gd name="connsiteY21" fmla="*/ 700358 h 1443006"/>
                <a:gd name="connsiteX22" fmla="*/ 1144703 w 1373303"/>
                <a:gd name="connsiteY22" fmla="*/ 783485 h 1443006"/>
                <a:gd name="connsiteX23" fmla="*/ 1175875 w 1373303"/>
                <a:gd name="connsiteY23" fmla="*/ 804267 h 1443006"/>
                <a:gd name="connsiteX24" fmla="*/ 1196657 w 1373303"/>
                <a:gd name="connsiteY24" fmla="*/ 835440 h 1443006"/>
                <a:gd name="connsiteX25" fmla="*/ 1248612 w 1373303"/>
                <a:gd name="connsiteY25" fmla="*/ 897785 h 1443006"/>
                <a:gd name="connsiteX26" fmla="*/ 1269394 w 1373303"/>
                <a:gd name="connsiteY26" fmla="*/ 970522 h 1443006"/>
                <a:gd name="connsiteX27" fmla="*/ 1300566 w 1373303"/>
                <a:gd name="connsiteY27" fmla="*/ 1064040 h 1443006"/>
                <a:gd name="connsiteX28" fmla="*/ 1310957 w 1373303"/>
                <a:gd name="connsiteY28" fmla="*/ 1095212 h 1443006"/>
                <a:gd name="connsiteX29" fmla="*/ 1331739 w 1373303"/>
                <a:gd name="connsiteY29" fmla="*/ 1178340 h 1443006"/>
                <a:gd name="connsiteX30" fmla="*/ 1352521 w 1373303"/>
                <a:gd name="connsiteY30" fmla="*/ 1240685 h 1443006"/>
                <a:gd name="connsiteX31" fmla="*/ 1373303 w 1373303"/>
                <a:gd name="connsiteY31" fmla="*/ 1365376 h 1443006"/>
                <a:gd name="connsiteX32" fmla="*/ 1342130 w 1373303"/>
                <a:gd name="connsiteY32" fmla="*/ 1386158 h 1443006"/>
                <a:gd name="connsiteX33" fmla="*/ 1238221 w 1373303"/>
                <a:gd name="connsiteY33" fmla="*/ 1375767 h 1443006"/>
                <a:gd name="connsiteX34" fmla="*/ 1051185 w 1373303"/>
                <a:gd name="connsiteY34" fmla="*/ 1365376 h 1443006"/>
                <a:gd name="connsiteX35" fmla="*/ 781021 w 1373303"/>
                <a:gd name="connsiteY35" fmla="*/ 1375767 h 1443006"/>
                <a:gd name="connsiteX36" fmla="*/ 718675 w 1373303"/>
                <a:gd name="connsiteY36" fmla="*/ 1386158 h 1443006"/>
                <a:gd name="connsiteX37" fmla="*/ 666721 w 1373303"/>
                <a:gd name="connsiteY37" fmla="*/ 1396549 h 1443006"/>
                <a:gd name="connsiteX38" fmla="*/ 573203 w 1373303"/>
                <a:gd name="connsiteY38" fmla="*/ 1406940 h 1443006"/>
                <a:gd name="connsiteX0" fmla="*/ 573203 w 1373303"/>
                <a:gd name="connsiteY0" fmla="*/ 1406940 h 1443006"/>
                <a:gd name="connsiteX1" fmla="*/ 510857 w 1373303"/>
                <a:gd name="connsiteY1" fmla="*/ 1417331 h 1443006"/>
                <a:gd name="connsiteX2" fmla="*/ 251085 w 1373303"/>
                <a:gd name="connsiteY2" fmla="*/ 1438112 h 1443006"/>
                <a:gd name="connsiteX3" fmla="*/ 2569 w 1373303"/>
                <a:gd name="connsiteY3" fmla="*/ 1442875 h 1443006"/>
                <a:gd name="connsiteX4" fmla="*/ 22485 w 1373303"/>
                <a:gd name="connsiteY4" fmla="*/ 1292640 h 1443006"/>
                <a:gd name="connsiteX5" fmla="*/ 126394 w 1373303"/>
                <a:gd name="connsiteY5" fmla="*/ 928958 h 1443006"/>
                <a:gd name="connsiteX6" fmla="*/ 344603 w 1373303"/>
                <a:gd name="connsiteY6" fmla="*/ 721140 h 1443006"/>
                <a:gd name="connsiteX7" fmla="*/ 498735 w 1373303"/>
                <a:gd name="connsiteY7" fmla="*/ 666804 h 1443006"/>
                <a:gd name="connsiteX8" fmla="*/ 458903 w 1373303"/>
                <a:gd name="connsiteY8" fmla="*/ 575667 h 1443006"/>
                <a:gd name="connsiteX9" fmla="*/ 458903 w 1373303"/>
                <a:gd name="connsiteY9" fmla="*/ 305503 h 1443006"/>
                <a:gd name="connsiteX10" fmla="*/ 608274 w 1373303"/>
                <a:gd name="connsiteY10" fmla="*/ 39020 h 1443006"/>
                <a:gd name="connsiteX11" fmla="*/ 889260 w 1373303"/>
                <a:gd name="connsiteY11" fmla="*/ 39886 h 1443006"/>
                <a:gd name="connsiteX12" fmla="*/ 936885 w 1373303"/>
                <a:gd name="connsiteY12" fmla="*/ 76903 h 1443006"/>
                <a:gd name="connsiteX13" fmla="*/ 1009621 w 1373303"/>
                <a:gd name="connsiteY13" fmla="*/ 170422 h 1443006"/>
                <a:gd name="connsiteX14" fmla="*/ 1030403 w 1373303"/>
                <a:gd name="connsiteY14" fmla="*/ 253549 h 1443006"/>
                <a:gd name="connsiteX15" fmla="*/ 1040794 w 1373303"/>
                <a:gd name="connsiteY15" fmla="*/ 357458 h 1443006"/>
                <a:gd name="connsiteX16" fmla="*/ 1030403 w 1373303"/>
                <a:gd name="connsiteY16" fmla="*/ 523712 h 1443006"/>
                <a:gd name="connsiteX17" fmla="*/ 999230 w 1373303"/>
                <a:gd name="connsiteY17" fmla="*/ 586058 h 1443006"/>
                <a:gd name="connsiteX18" fmla="*/ 968057 w 1373303"/>
                <a:gd name="connsiteY18" fmla="*/ 648403 h 1443006"/>
                <a:gd name="connsiteX19" fmla="*/ 978448 w 1373303"/>
                <a:gd name="connsiteY19" fmla="*/ 679576 h 1443006"/>
                <a:gd name="connsiteX20" fmla="*/ 1020012 w 1373303"/>
                <a:gd name="connsiteY20" fmla="*/ 689967 h 1443006"/>
                <a:gd name="connsiteX21" fmla="*/ 1051185 w 1373303"/>
                <a:gd name="connsiteY21" fmla="*/ 700358 h 1443006"/>
                <a:gd name="connsiteX22" fmla="*/ 1144703 w 1373303"/>
                <a:gd name="connsiteY22" fmla="*/ 783485 h 1443006"/>
                <a:gd name="connsiteX23" fmla="*/ 1175875 w 1373303"/>
                <a:gd name="connsiteY23" fmla="*/ 804267 h 1443006"/>
                <a:gd name="connsiteX24" fmla="*/ 1196657 w 1373303"/>
                <a:gd name="connsiteY24" fmla="*/ 835440 h 1443006"/>
                <a:gd name="connsiteX25" fmla="*/ 1248612 w 1373303"/>
                <a:gd name="connsiteY25" fmla="*/ 897785 h 1443006"/>
                <a:gd name="connsiteX26" fmla="*/ 1269394 w 1373303"/>
                <a:gd name="connsiteY26" fmla="*/ 970522 h 1443006"/>
                <a:gd name="connsiteX27" fmla="*/ 1300566 w 1373303"/>
                <a:gd name="connsiteY27" fmla="*/ 1064040 h 1443006"/>
                <a:gd name="connsiteX28" fmla="*/ 1310957 w 1373303"/>
                <a:gd name="connsiteY28" fmla="*/ 1095212 h 1443006"/>
                <a:gd name="connsiteX29" fmla="*/ 1331739 w 1373303"/>
                <a:gd name="connsiteY29" fmla="*/ 1178340 h 1443006"/>
                <a:gd name="connsiteX30" fmla="*/ 1352521 w 1373303"/>
                <a:gd name="connsiteY30" fmla="*/ 1240685 h 1443006"/>
                <a:gd name="connsiteX31" fmla="*/ 1373303 w 1373303"/>
                <a:gd name="connsiteY31" fmla="*/ 1365376 h 1443006"/>
                <a:gd name="connsiteX32" fmla="*/ 1342130 w 1373303"/>
                <a:gd name="connsiteY32" fmla="*/ 1386158 h 1443006"/>
                <a:gd name="connsiteX33" fmla="*/ 1238221 w 1373303"/>
                <a:gd name="connsiteY33" fmla="*/ 1375767 h 1443006"/>
                <a:gd name="connsiteX34" fmla="*/ 1051185 w 1373303"/>
                <a:gd name="connsiteY34" fmla="*/ 1365376 h 1443006"/>
                <a:gd name="connsiteX35" fmla="*/ 781021 w 1373303"/>
                <a:gd name="connsiteY35" fmla="*/ 1375767 h 1443006"/>
                <a:gd name="connsiteX36" fmla="*/ 718675 w 1373303"/>
                <a:gd name="connsiteY36" fmla="*/ 1386158 h 1443006"/>
                <a:gd name="connsiteX37" fmla="*/ 666721 w 1373303"/>
                <a:gd name="connsiteY37" fmla="*/ 1396549 h 1443006"/>
                <a:gd name="connsiteX38" fmla="*/ 573203 w 1373303"/>
                <a:gd name="connsiteY38" fmla="*/ 1406940 h 1443006"/>
                <a:gd name="connsiteX0" fmla="*/ 573203 w 1373303"/>
                <a:gd name="connsiteY0" fmla="*/ 1406940 h 1443006"/>
                <a:gd name="connsiteX1" fmla="*/ 510857 w 1373303"/>
                <a:gd name="connsiteY1" fmla="*/ 1417331 h 1443006"/>
                <a:gd name="connsiteX2" fmla="*/ 251085 w 1373303"/>
                <a:gd name="connsiteY2" fmla="*/ 1438112 h 1443006"/>
                <a:gd name="connsiteX3" fmla="*/ 2569 w 1373303"/>
                <a:gd name="connsiteY3" fmla="*/ 1442875 h 1443006"/>
                <a:gd name="connsiteX4" fmla="*/ 22485 w 1373303"/>
                <a:gd name="connsiteY4" fmla="*/ 1292640 h 1443006"/>
                <a:gd name="connsiteX5" fmla="*/ 126394 w 1373303"/>
                <a:gd name="connsiteY5" fmla="*/ 928958 h 1443006"/>
                <a:gd name="connsiteX6" fmla="*/ 344603 w 1373303"/>
                <a:gd name="connsiteY6" fmla="*/ 721140 h 1443006"/>
                <a:gd name="connsiteX7" fmla="*/ 498735 w 1373303"/>
                <a:gd name="connsiteY7" fmla="*/ 666804 h 1443006"/>
                <a:gd name="connsiteX8" fmla="*/ 458903 w 1373303"/>
                <a:gd name="connsiteY8" fmla="*/ 575667 h 1443006"/>
                <a:gd name="connsiteX9" fmla="*/ 458903 w 1373303"/>
                <a:gd name="connsiteY9" fmla="*/ 305503 h 1443006"/>
                <a:gd name="connsiteX10" fmla="*/ 608274 w 1373303"/>
                <a:gd name="connsiteY10" fmla="*/ 39020 h 1443006"/>
                <a:gd name="connsiteX11" fmla="*/ 889260 w 1373303"/>
                <a:gd name="connsiteY11" fmla="*/ 39886 h 1443006"/>
                <a:gd name="connsiteX12" fmla="*/ 936885 w 1373303"/>
                <a:gd name="connsiteY12" fmla="*/ 76903 h 1443006"/>
                <a:gd name="connsiteX13" fmla="*/ 1009621 w 1373303"/>
                <a:gd name="connsiteY13" fmla="*/ 170422 h 1443006"/>
                <a:gd name="connsiteX14" fmla="*/ 1030403 w 1373303"/>
                <a:gd name="connsiteY14" fmla="*/ 253549 h 1443006"/>
                <a:gd name="connsiteX15" fmla="*/ 1040794 w 1373303"/>
                <a:gd name="connsiteY15" fmla="*/ 357458 h 1443006"/>
                <a:gd name="connsiteX16" fmla="*/ 1030403 w 1373303"/>
                <a:gd name="connsiteY16" fmla="*/ 523712 h 1443006"/>
                <a:gd name="connsiteX17" fmla="*/ 999230 w 1373303"/>
                <a:gd name="connsiteY17" fmla="*/ 586058 h 1443006"/>
                <a:gd name="connsiteX18" fmla="*/ 968057 w 1373303"/>
                <a:gd name="connsiteY18" fmla="*/ 648403 h 1443006"/>
                <a:gd name="connsiteX19" fmla="*/ 978448 w 1373303"/>
                <a:gd name="connsiteY19" fmla="*/ 679576 h 1443006"/>
                <a:gd name="connsiteX20" fmla="*/ 1020012 w 1373303"/>
                <a:gd name="connsiteY20" fmla="*/ 689967 h 1443006"/>
                <a:gd name="connsiteX21" fmla="*/ 1051185 w 1373303"/>
                <a:gd name="connsiteY21" fmla="*/ 700358 h 1443006"/>
                <a:gd name="connsiteX22" fmla="*/ 1144703 w 1373303"/>
                <a:gd name="connsiteY22" fmla="*/ 783485 h 1443006"/>
                <a:gd name="connsiteX23" fmla="*/ 1175875 w 1373303"/>
                <a:gd name="connsiteY23" fmla="*/ 804267 h 1443006"/>
                <a:gd name="connsiteX24" fmla="*/ 1196657 w 1373303"/>
                <a:gd name="connsiteY24" fmla="*/ 835440 h 1443006"/>
                <a:gd name="connsiteX25" fmla="*/ 1248612 w 1373303"/>
                <a:gd name="connsiteY25" fmla="*/ 897785 h 1443006"/>
                <a:gd name="connsiteX26" fmla="*/ 1269394 w 1373303"/>
                <a:gd name="connsiteY26" fmla="*/ 970522 h 1443006"/>
                <a:gd name="connsiteX27" fmla="*/ 1300566 w 1373303"/>
                <a:gd name="connsiteY27" fmla="*/ 1064040 h 1443006"/>
                <a:gd name="connsiteX28" fmla="*/ 1310957 w 1373303"/>
                <a:gd name="connsiteY28" fmla="*/ 1095212 h 1443006"/>
                <a:gd name="connsiteX29" fmla="*/ 1331739 w 1373303"/>
                <a:gd name="connsiteY29" fmla="*/ 1178340 h 1443006"/>
                <a:gd name="connsiteX30" fmla="*/ 1352521 w 1373303"/>
                <a:gd name="connsiteY30" fmla="*/ 1240685 h 1443006"/>
                <a:gd name="connsiteX31" fmla="*/ 1373303 w 1373303"/>
                <a:gd name="connsiteY31" fmla="*/ 1365376 h 1443006"/>
                <a:gd name="connsiteX32" fmla="*/ 1342130 w 1373303"/>
                <a:gd name="connsiteY32" fmla="*/ 1386158 h 1443006"/>
                <a:gd name="connsiteX33" fmla="*/ 1238221 w 1373303"/>
                <a:gd name="connsiteY33" fmla="*/ 1375767 h 1443006"/>
                <a:gd name="connsiteX34" fmla="*/ 1051185 w 1373303"/>
                <a:gd name="connsiteY34" fmla="*/ 1365376 h 1443006"/>
                <a:gd name="connsiteX35" fmla="*/ 781021 w 1373303"/>
                <a:gd name="connsiteY35" fmla="*/ 1375767 h 1443006"/>
                <a:gd name="connsiteX36" fmla="*/ 718675 w 1373303"/>
                <a:gd name="connsiteY36" fmla="*/ 1386158 h 1443006"/>
                <a:gd name="connsiteX37" fmla="*/ 666721 w 1373303"/>
                <a:gd name="connsiteY37" fmla="*/ 1396549 h 1443006"/>
                <a:gd name="connsiteX38" fmla="*/ 573203 w 1373303"/>
                <a:gd name="connsiteY38" fmla="*/ 1406940 h 1443006"/>
                <a:gd name="connsiteX0" fmla="*/ 573203 w 1373303"/>
                <a:gd name="connsiteY0" fmla="*/ 1406940 h 1443217"/>
                <a:gd name="connsiteX1" fmla="*/ 251085 w 1373303"/>
                <a:gd name="connsiteY1" fmla="*/ 1438112 h 1443217"/>
                <a:gd name="connsiteX2" fmla="*/ 2569 w 1373303"/>
                <a:gd name="connsiteY2" fmla="*/ 1442875 h 1443217"/>
                <a:gd name="connsiteX3" fmla="*/ 22485 w 1373303"/>
                <a:gd name="connsiteY3" fmla="*/ 1292640 h 1443217"/>
                <a:gd name="connsiteX4" fmla="*/ 126394 w 1373303"/>
                <a:gd name="connsiteY4" fmla="*/ 928958 h 1443217"/>
                <a:gd name="connsiteX5" fmla="*/ 344603 w 1373303"/>
                <a:gd name="connsiteY5" fmla="*/ 721140 h 1443217"/>
                <a:gd name="connsiteX6" fmla="*/ 498735 w 1373303"/>
                <a:gd name="connsiteY6" fmla="*/ 666804 h 1443217"/>
                <a:gd name="connsiteX7" fmla="*/ 458903 w 1373303"/>
                <a:gd name="connsiteY7" fmla="*/ 575667 h 1443217"/>
                <a:gd name="connsiteX8" fmla="*/ 458903 w 1373303"/>
                <a:gd name="connsiteY8" fmla="*/ 305503 h 1443217"/>
                <a:gd name="connsiteX9" fmla="*/ 608274 w 1373303"/>
                <a:gd name="connsiteY9" fmla="*/ 39020 h 1443217"/>
                <a:gd name="connsiteX10" fmla="*/ 889260 w 1373303"/>
                <a:gd name="connsiteY10" fmla="*/ 39886 h 1443217"/>
                <a:gd name="connsiteX11" fmla="*/ 936885 w 1373303"/>
                <a:gd name="connsiteY11" fmla="*/ 76903 h 1443217"/>
                <a:gd name="connsiteX12" fmla="*/ 1009621 w 1373303"/>
                <a:gd name="connsiteY12" fmla="*/ 170422 h 1443217"/>
                <a:gd name="connsiteX13" fmla="*/ 1030403 w 1373303"/>
                <a:gd name="connsiteY13" fmla="*/ 253549 h 1443217"/>
                <a:gd name="connsiteX14" fmla="*/ 1040794 w 1373303"/>
                <a:gd name="connsiteY14" fmla="*/ 357458 h 1443217"/>
                <a:gd name="connsiteX15" fmla="*/ 1030403 w 1373303"/>
                <a:gd name="connsiteY15" fmla="*/ 523712 h 1443217"/>
                <a:gd name="connsiteX16" fmla="*/ 999230 w 1373303"/>
                <a:gd name="connsiteY16" fmla="*/ 586058 h 1443217"/>
                <a:gd name="connsiteX17" fmla="*/ 968057 w 1373303"/>
                <a:gd name="connsiteY17" fmla="*/ 648403 h 1443217"/>
                <a:gd name="connsiteX18" fmla="*/ 978448 w 1373303"/>
                <a:gd name="connsiteY18" fmla="*/ 679576 h 1443217"/>
                <a:gd name="connsiteX19" fmla="*/ 1020012 w 1373303"/>
                <a:gd name="connsiteY19" fmla="*/ 689967 h 1443217"/>
                <a:gd name="connsiteX20" fmla="*/ 1051185 w 1373303"/>
                <a:gd name="connsiteY20" fmla="*/ 700358 h 1443217"/>
                <a:gd name="connsiteX21" fmla="*/ 1144703 w 1373303"/>
                <a:gd name="connsiteY21" fmla="*/ 783485 h 1443217"/>
                <a:gd name="connsiteX22" fmla="*/ 1175875 w 1373303"/>
                <a:gd name="connsiteY22" fmla="*/ 804267 h 1443217"/>
                <a:gd name="connsiteX23" fmla="*/ 1196657 w 1373303"/>
                <a:gd name="connsiteY23" fmla="*/ 835440 h 1443217"/>
                <a:gd name="connsiteX24" fmla="*/ 1248612 w 1373303"/>
                <a:gd name="connsiteY24" fmla="*/ 897785 h 1443217"/>
                <a:gd name="connsiteX25" fmla="*/ 1269394 w 1373303"/>
                <a:gd name="connsiteY25" fmla="*/ 970522 h 1443217"/>
                <a:gd name="connsiteX26" fmla="*/ 1300566 w 1373303"/>
                <a:gd name="connsiteY26" fmla="*/ 1064040 h 1443217"/>
                <a:gd name="connsiteX27" fmla="*/ 1310957 w 1373303"/>
                <a:gd name="connsiteY27" fmla="*/ 1095212 h 1443217"/>
                <a:gd name="connsiteX28" fmla="*/ 1331739 w 1373303"/>
                <a:gd name="connsiteY28" fmla="*/ 1178340 h 1443217"/>
                <a:gd name="connsiteX29" fmla="*/ 1352521 w 1373303"/>
                <a:gd name="connsiteY29" fmla="*/ 1240685 h 1443217"/>
                <a:gd name="connsiteX30" fmla="*/ 1373303 w 1373303"/>
                <a:gd name="connsiteY30" fmla="*/ 1365376 h 1443217"/>
                <a:gd name="connsiteX31" fmla="*/ 1342130 w 1373303"/>
                <a:gd name="connsiteY31" fmla="*/ 1386158 h 1443217"/>
                <a:gd name="connsiteX32" fmla="*/ 1238221 w 1373303"/>
                <a:gd name="connsiteY32" fmla="*/ 1375767 h 1443217"/>
                <a:gd name="connsiteX33" fmla="*/ 1051185 w 1373303"/>
                <a:gd name="connsiteY33" fmla="*/ 1365376 h 1443217"/>
                <a:gd name="connsiteX34" fmla="*/ 781021 w 1373303"/>
                <a:gd name="connsiteY34" fmla="*/ 1375767 h 1443217"/>
                <a:gd name="connsiteX35" fmla="*/ 718675 w 1373303"/>
                <a:gd name="connsiteY35" fmla="*/ 1386158 h 1443217"/>
                <a:gd name="connsiteX36" fmla="*/ 666721 w 1373303"/>
                <a:gd name="connsiteY36" fmla="*/ 1396549 h 1443217"/>
                <a:gd name="connsiteX37" fmla="*/ 573203 w 1373303"/>
                <a:gd name="connsiteY37" fmla="*/ 1406940 h 1443217"/>
                <a:gd name="connsiteX0" fmla="*/ 666721 w 1373303"/>
                <a:gd name="connsiteY0" fmla="*/ 1396549 h 1443660"/>
                <a:gd name="connsiteX1" fmla="*/ 251085 w 1373303"/>
                <a:gd name="connsiteY1" fmla="*/ 1438112 h 1443660"/>
                <a:gd name="connsiteX2" fmla="*/ 2569 w 1373303"/>
                <a:gd name="connsiteY2" fmla="*/ 1442875 h 1443660"/>
                <a:gd name="connsiteX3" fmla="*/ 22485 w 1373303"/>
                <a:gd name="connsiteY3" fmla="*/ 1292640 h 1443660"/>
                <a:gd name="connsiteX4" fmla="*/ 126394 w 1373303"/>
                <a:gd name="connsiteY4" fmla="*/ 928958 h 1443660"/>
                <a:gd name="connsiteX5" fmla="*/ 344603 w 1373303"/>
                <a:gd name="connsiteY5" fmla="*/ 721140 h 1443660"/>
                <a:gd name="connsiteX6" fmla="*/ 498735 w 1373303"/>
                <a:gd name="connsiteY6" fmla="*/ 666804 h 1443660"/>
                <a:gd name="connsiteX7" fmla="*/ 458903 w 1373303"/>
                <a:gd name="connsiteY7" fmla="*/ 575667 h 1443660"/>
                <a:gd name="connsiteX8" fmla="*/ 458903 w 1373303"/>
                <a:gd name="connsiteY8" fmla="*/ 305503 h 1443660"/>
                <a:gd name="connsiteX9" fmla="*/ 608274 w 1373303"/>
                <a:gd name="connsiteY9" fmla="*/ 39020 h 1443660"/>
                <a:gd name="connsiteX10" fmla="*/ 889260 w 1373303"/>
                <a:gd name="connsiteY10" fmla="*/ 39886 h 1443660"/>
                <a:gd name="connsiteX11" fmla="*/ 936885 w 1373303"/>
                <a:gd name="connsiteY11" fmla="*/ 76903 h 1443660"/>
                <a:gd name="connsiteX12" fmla="*/ 1009621 w 1373303"/>
                <a:gd name="connsiteY12" fmla="*/ 170422 h 1443660"/>
                <a:gd name="connsiteX13" fmla="*/ 1030403 w 1373303"/>
                <a:gd name="connsiteY13" fmla="*/ 253549 h 1443660"/>
                <a:gd name="connsiteX14" fmla="*/ 1040794 w 1373303"/>
                <a:gd name="connsiteY14" fmla="*/ 357458 h 1443660"/>
                <a:gd name="connsiteX15" fmla="*/ 1030403 w 1373303"/>
                <a:gd name="connsiteY15" fmla="*/ 523712 h 1443660"/>
                <a:gd name="connsiteX16" fmla="*/ 999230 w 1373303"/>
                <a:gd name="connsiteY16" fmla="*/ 586058 h 1443660"/>
                <a:gd name="connsiteX17" fmla="*/ 968057 w 1373303"/>
                <a:gd name="connsiteY17" fmla="*/ 648403 h 1443660"/>
                <a:gd name="connsiteX18" fmla="*/ 978448 w 1373303"/>
                <a:gd name="connsiteY18" fmla="*/ 679576 h 1443660"/>
                <a:gd name="connsiteX19" fmla="*/ 1020012 w 1373303"/>
                <a:gd name="connsiteY19" fmla="*/ 689967 h 1443660"/>
                <a:gd name="connsiteX20" fmla="*/ 1051185 w 1373303"/>
                <a:gd name="connsiteY20" fmla="*/ 700358 h 1443660"/>
                <a:gd name="connsiteX21" fmla="*/ 1144703 w 1373303"/>
                <a:gd name="connsiteY21" fmla="*/ 783485 h 1443660"/>
                <a:gd name="connsiteX22" fmla="*/ 1175875 w 1373303"/>
                <a:gd name="connsiteY22" fmla="*/ 804267 h 1443660"/>
                <a:gd name="connsiteX23" fmla="*/ 1196657 w 1373303"/>
                <a:gd name="connsiteY23" fmla="*/ 835440 h 1443660"/>
                <a:gd name="connsiteX24" fmla="*/ 1248612 w 1373303"/>
                <a:gd name="connsiteY24" fmla="*/ 897785 h 1443660"/>
                <a:gd name="connsiteX25" fmla="*/ 1269394 w 1373303"/>
                <a:gd name="connsiteY25" fmla="*/ 970522 h 1443660"/>
                <a:gd name="connsiteX26" fmla="*/ 1300566 w 1373303"/>
                <a:gd name="connsiteY26" fmla="*/ 1064040 h 1443660"/>
                <a:gd name="connsiteX27" fmla="*/ 1310957 w 1373303"/>
                <a:gd name="connsiteY27" fmla="*/ 1095212 h 1443660"/>
                <a:gd name="connsiteX28" fmla="*/ 1331739 w 1373303"/>
                <a:gd name="connsiteY28" fmla="*/ 1178340 h 1443660"/>
                <a:gd name="connsiteX29" fmla="*/ 1352521 w 1373303"/>
                <a:gd name="connsiteY29" fmla="*/ 1240685 h 1443660"/>
                <a:gd name="connsiteX30" fmla="*/ 1373303 w 1373303"/>
                <a:gd name="connsiteY30" fmla="*/ 1365376 h 1443660"/>
                <a:gd name="connsiteX31" fmla="*/ 1342130 w 1373303"/>
                <a:gd name="connsiteY31" fmla="*/ 1386158 h 1443660"/>
                <a:gd name="connsiteX32" fmla="*/ 1238221 w 1373303"/>
                <a:gd name="connsiteY32" fmla="*/ 1375767 h 1443660"/>
                <a:gd name="connsiteX33" fmla="*/ 1051185 w 1373303"/>
                <a:gd name="connsiteY33" fmla="*/ 1365376 h 1443660"/>
                <a:gd name="connsiteX34" fmla="*/ 781021 w 1373303"/>
                <a:gd name="connsiteY34" fmla="*/ 1375767 h 1443660"/>
                <a:gd name="connsiteX35" fmla="*/ 718675 w 1373303"/>
                <a:gd name="connsiteY35" fmla="*/ 1386158 h 1443660"/>
                <a:gd name="connsiteX36" fmla="*/ 666721 w 1373303"/>
                <a:gd name="connsiteY36" fmla="*/ 1396549 h 1443660"/>
                <a:gd name="connsiteX0" fmla="*/ 718675 w 1373303"/>
                <a:gd name="connsiteY0" fmla="*/ 1386158 h 1444245"/>
                <a:gd name="connsiteX1" fmla="*/ 251085 w 1373303"/>
                <a:gd name="connsiteY1" fmla="*/ 1438112 h 1444245"/>
                <a:gd name="connsiteX2" fmla="*/ 2569 w 1373303"/>
                <a:gd name="connsiteY2" fmla="*/ 1442875 h 1444245"/>
                <a:gd name="connsiteX3" fmla="*/ 22485 w 1373303"/>
                <a:gd name="connsiteY3" fmla="*/ 1292640 h 1444245"/>
                <a:gd name="connsiteX4" fmla="*/ 126394 w 1373303"/>
                <a:gd name="connsiteY4" fmla="*/ 928958 h 1444245"/>
                <a:gd name="connsiteX5" fmla="*/ 344603 w 1373303"/>
                <a:gd name="connsiteY5" fmla="*/ 721140 h 1444245"/>
                <a:gd name="connsiteX6" fmla="*/ 498735 w 1373303"/>
                <a:gd name="connsiteY6" fmla="*/ 666804 h 1444245"/>
                <a:gd name="connsiteX7" fmla="*/ 458903 w 1373303"/>
                <a:gd name="connsiteY7" fmla="*/ 575667 h 1444245"/>
                <a:gd name="connsiteX8" fmla="*/ 458903 w 1373303"/>
                <a:gd name="connsiteY8" fmla="*/ 305503 h 1444245"/>
                <a:gd name="connsiteX9" fmla="*/ 608274 w 1373303"/>
                <a:gd name="connsiteY9" fmla="*/ 39020 h 1444245"/>
                <a:gd name="connsiteX10" fmla="*/ 889260 w 1373303"/>
                <a:gd name="connsiteY10" fmla="*/ 39886 h 1444245"/>
                <a:gd name="connsiteX11" fmla="*/ 936885 w 1373303"/>
                <a:gd name="connsiteY11" fmla="*/ 76903 h 1444245"/>
                <a:gd name="connsiteX12" fmla="*/ 1009621 w 1373303"/>
                <a:gd name="connsiteY12" fmla="*/ 170422 h 1444245"/>
                <a:gd name="connsiteX13" fmla="*/ 1030403 w 1373303"/>
                <a:gd name="connsiteY13" fmla="*/ 253549 h 1444245"/>
                <a:gd name="connsiteX14" fmla="*/ 1040794 w 1373303"/>
                <a:gd name="connsiteY14" fmla="*/ 357458 h 1444245"/>
                <a:gd name="connsiteX15" fmla="*/ 1030403 w 1373303"/>
                <a:gd name="connsiteY15" fmla="*/ 523712 h 1444245"/>
                <a:gd name="connsiteX16" fmla="*/ 999230 w 1373303"/>
                <a:gd name="connsiteY16" fmla="*/ 586058 h 1444245"/>
                <a:gd name="connsiteX17" fmla="*/ 968057 w 1373303"/>
                <a:gd name="connsiteY17" fmla="*/ 648403 h 1444245"/>
                <a:gd name="connsiteX18" fmla="*/ 978448 w 1373303"/>
                <a:gd name="connsiteY18" fmla="*/ 679576 h 1444245"/>
                <a:gd name="connsiteX19" fmla="*/ 1020012 w 1373303"/>
                <a:gd name="connsiteY19" fmla="*/ 689967 h 1444245"/>
                <a:gd name="connsiteX20" fmla="*/ 1051185 w 1373303"/>
                <a:gd name="connsiteY20" fmla="*/ 700358 h 1444245"/>
                <a:gd name="connsiteX21" fmla="*/ 1144703 w 1373303"/>
                <a:gd name="connsiteY21" fmla="*/ 783485 h 1444245"/>
                <a:gd name="connsiteX22" fmla="*/ 1175875 w 1373303"/>
                <a:gd name="connsiteY22" fmla="*/ 804267 h 1444245"/>
                <a:gd name="connsiteX23" fmla="*/ 1196657 w 1373303"/>
                <a:gd name="connsiteY23" fmla="*/ 835440 h 1444245"/>
                <a:gd name="connsiteX24" fmla="*/ 1248612 w 1373303"/>
                <a:gd name="connsiteY24" fmla="*/ 897785 h 1444245"/>
                <a:gd name="connsiteX25" fmla="*/ 1269394 w 1373303"/>
                <a:gd name="connsiteY25" fmla="*/ 970522 h 1444245"/>
                <a:gd name="connsiteX26" fmla="*/ 1300566 w 1373303"/>
                <a:gd name="connsiteY26" fmla="*/ 1064040 h 1444245"/>
                <a:gd name="connsiteX27" fmla="*/ 1310957 w 1373303"/>
                <a:gd name="connsiteY27" fmla="*/ 1095212 h 1444245"/>
                <a:gd name="connsiteX28" fmla="*/ 1331739 w 1373303"/>
                <a:gd name="connsiteY28" fmla="*/ 1178340 h 1444245"/>
                <a:gd name="connsiteX29" fmla="*/ 1352521 w 1373303"/>
                <a:gd name="connsiteY29" fmla="*/ 1240685 h 1444245"/>
                <a:gd name="connsiteX30" fmla="*/ 1373303 w 1373303"/>
                <a:gd name="connsiteY30" fmla="*/ 1365376 h 1444245"/>
                <a:gd name="connsiteX31" fmla="*/ 1342130 w 1373303"/>
                <a:gd name="connsiteY31" fmla="*/ 1386158 h 1444245"/>
                <a:gd name="connsiteX32" fmla="*/ 1238221 w 1373303"/>
                <a:gd name="connsiteY32" fmla="*/ 1375767 h 1444245"/>
                <a:gd name="connsiteX33" fmla="*/ 1051185 w 1373303"/>
                <a:gd name="connsiteY33" fmla="*/ 1365376 h 1444245"/>
                <a:gd name="connsiteX34" fmla="*/ 781021 w 1373303"/>
                <a:gd name="connsiteY34" fmla="*/ 1375767 h 1444245"/>
                <a:gd name="connsiteX35" fmla="*/ 718675 w 1373303"/>
                <a:gd name="connsiteY35" fmla="*/ 1386158 h 1444245"/>
                <a:gd name="connsiteX0" fmla="*/ 781021 w 1373303"/>
                <a:gd name="connsiteY0" fmla="*/ 1375767 h 1444901"/>
                <a:gd name="connsiteX1" fmla="*/ 251085 w 1373303"/>
                <a:gd name="connsiteY1" fmla="*/ 1438112 h 1444901"/>
                <a:gd name="connsiteX2" fmla="*/ 2569 w 1373303"/>
                <a:gd name="connsiteY2" fmla="*/ 1442875 h 1444901"/>
                <a:gd name="connsiteX3" fmla="*/ 22485 w 1373303"/>
                <a:gd name="connsiteY3" fmla="*/ 1292640 h 1444901"/>
                <a:gd name="connsiteX4" fmla="*/ 126394 w 1373303"/>
                <a:gd name="connsiteY4" fmla="*/ 928958 h 1444901"/>
                <a:gd name="connsiteX5" fmla="*/ 344603 w 1373303"/>
                <a:gd name="connsiteY5" fmla="*/ 721140 h 1444901"/>
                <a:gd name="connsiteX6" fmla="*/ 498735 w 1373303"/>
                <a:gd name="connsiteY6" fmla="*/ 666804 h 1444901"/>
                <a:gd name="connsiteX7" fmla="*/ 458903 w 1373303"/>
                <a:gd name="connsiteY7" fmla="*/ 575667 h 1444901"/>
                <a:gd name="connsiteX8" fmla="*/ 458903 w 1373303"/>
                <a:gd name="connsiteY8" fmla="*/ 305503 h 1444901"/>
                <a:gd name="connsiteX9" fmla="*/ 608274 w 1373303"/>
                <a:gd name="connsiteY9" fmla="*/ 39020 h 1444901"/>
                <a:gd name="connsiteX10" fmla="*/ 889260 w 1373303"/>
                <a:gd name="connsiteY10" fmla="*/ 39886 h 1444901"/>
                <a:gd name="connsiteX11" fmla="*/ 936885 w 1373303"/>
                <a:gd name="connsiteY11" fmla="*/ 76903 h 1444901"/>
                <a:gd name="connsiteX12" fmla="*/ 1009621 w 1373303"/>
                <a:gd name="connsiteY12" fmla="*/ 170422 h 1444901"/>
                <a:gd name="connsiteX13" fmla="*/ 1030403 w 1373303"/>
                <a:gd name="connsiteY13" fmla="*/ 253549 h 1444901"/>
                <a:gd name="connsiteX14" fmla="*/ 1040794 w 1373303"/>
                <a:gd name="connsiteY14" fmla="*/ 357458 h 1444901"/>
                <a:gd name="connsiteX15" fmla="*/ 1030403 w 1373303"/>
                <a:gd name="connsiteY15" fmla="*/ 523712 h 1444901"/>
                <a:gd name="connsiteX16" fmla="*/ 999230 w 1373303"/>
                <a:gd name="connsiteY16" fmla="*/ 586058 h 1444901"/>
                <a:gd name="connsiteX17" fmla="*/ 968057 w 1373303"/>
                <a:gd name="connsiteY17" fmla="*/ 648403 h 1444901"/>
                <a:gd name="connsiteX18" fmla="*/ 978448 w 1373303"/>
                <a:gd name="connsiteY18" fmla="*/ 679576 h 1444901"/>
                <a:gd name="connsiteX19" fmla="*/ 1020012 w 1373303"/>
                <a:gd name="connsiteY19" fmla="*/ 689967 h 1444901"/>
                <a:gd name="connsiteX20" fmla="*/ 1051185 w 1373303"/>
                <a:gd name="connsiteY20" fmla="*/ 700358 h 1444901"/>
                <a:gd name="connsiteX21" fmla="*/ 1144703 w 1373303"/>
                <a:gd name="connsiteY21" fmla="*/ 783485 h 1444901"/>
                <a:gd name="connsiteX22" fmla="*/ 1175875 w 1373303"/>
                <a:gd name="connsiteY22" fmla="*/ 804267 h 1444901"/>
                <a:gd name="connsiteX23" fmla="*/ 1196657 w 1373303"/>
                <a:gd name="connsiteY23" fmla="*/ 835440 h 1444901"/>
                <a:gd name="connsiteX24" fmla="*/ 1248612 w 1373303"/>
                <a:gd name="connsiteY24" fmla="*/ 897785 h 1444901"/>
                <a:gd name="connsiteX25" fmla="*/ 1269394 w 1373303"/>
                <a:gd name="connsiteY25" fmla="*/ 970522 h 1444901"/>
                <a:gd name="connsiteX26" fmla="*/ 1300566 w 1373303"/>
                <a:gd name="connsiteY26" fmla="*/ 1064040 h 1444901"/>
                <a:gd name="connsiteX27" fmla="*/ 1310957 w 1373303"/>
                <a:gd name="connsiteY27" fmla="*/ 1095212 h 1444901"/>
                <a:gd name="connsiteX28" fmla="*/ 1331739 w 1373303"/>
                <a:gd name="connsiteY28" fmla="*/ 1178340 h 1444901"/>
                <a:gd name="connsiteX29" fmla="*/ 1352521 w 1373303"/>
                <a:gd name="connsiteY29" fmla="*/ 1240685 h 1444901"/>
                <a:gd name="connsiteX30" fmla="*/ 1373303 w 1373303"/>
                <a:gd name="connsiteY30" fmla="*/ 1365376 h 1444901"/>
                <a:gd name="connsiteX31" fmla="*/ 1342130 w 1373303"/>
                <a:gd name="connsiteY31" fmla="*/ 1386158 h 1444901"/>
                <a:gd name="connsiteX32" fmla="*/ 1238221 w 1373303"/>
                <a:gd name="connsiteY32" fmla="*/ 1375767 h 1444901"/>
                <a:gd name="connsiteX33" fmla="*/ 1051185 w 1373303"/>
                <a:gd name="connsiteY33" fmla="*/ 1365376 h 1444901"/>
                <a:gd name="connsiteX34" fmla="*/ 781021 w 1373303"/>
                <a:gd name="connsiteY34" fmla="*/ 1375767 h 1444901"/>
                <a:gd name="connsiteX0" fmla="*/ 792928 w 1373303"/>
                <a:gd name="connsiteY0" fmla="*/ 1418629 h 1442994"/>
                <a:gd name="connsiteX1" fmla="*/ 251085 w 1373303"/>
                <a:gd name="connsiteY1" fmla="*/ 1438112 h 1442994"/>
                <a:gd name="connsiteX2" fmla="*/ 2569 w 1373303"/>
                <a:gd name="connsiteY2" fmla="*/ 1442875 h 1442994"/>
                <a:gd name="connsiteX3" fmla="*/ 22485 w 1373303"/>
                <a:gd name="connsiteY3" fmla="*/ 1292640 h 1442994"/>
                <a:gd name="connsiteX4" fmla="*/ 126394 w 1373303"/>
                <a:gd name="connsiteY4" fmla="*/ 928958 h 1442994"/>
                <a:gd name="connsiteX5" fmla="*/ 344603 w 1373303"/>
                <a:gd name="connsiteY5" fmla="*/ 721140 h 1442994"/>
                <a:gd name="connsiteX6" fmla="*/ 498735 w 1373303"/>
                <a:gd name="connsiteY6" fmla="*/ 666804 h 1442994"/>
                <a:gd name="connsiteX7" fmla="*/ 458903 w 1373303"/>
                <a:gd name="connsiteY7" fmla="*/ 575667 h 1442994"/>
                <a:gd name="connsiteX8" fmla="*/ 458903 w 1373303"/>
                <a:gd name="connsiteY8" fmla="*/ 305503 h 1442994"/>
                <a:gd name="connsiteX9" fmla="*/ 608274 w 1373303"/>
                <a:gd name="connsiteY9" fmla="*/ 39020 h 1442994"/>
                <a:gd name="connsiteX10" fmla="*/ 889260 w 1373303"/>
                <a:gd name="connsiteY10" fmla="*/ 39886 h 1442994"/>
                <a:gd name="connsiteX11" fmla="*/ 936885 w 1373303"/>
                <a:gd name="connsiteY11" fmla="*/ 76903 h 1442994"/>
                <a:gd name="connsiteX12" fmla="*/ 1009621 w 1373303"/>
                <a:gd name="connsiteY12" fmla="*/ 170422 h 1442994"/>
                <a:gd name="connsiteX13" fmla="*/ 1030403 w 1373303"/>
                <a:gd name="connsiteY13" fmla="*/ 253549 h 1442994"/>
                <a:gd name="connsiteX14" fmla="*/ 1040794 w 1373303"/>
                <a:gd name="connsiteY14" fmla="*/ 357458 h 1442994"/>
                <a:gd name="connsiteX15" fmla="*/ 1030403 w 1373303"/>
                <a:gd name="connsiteY15" fmla="*/ 523712 h 1442994"/>
                <a:gd name="connsiteX16" fmla="*/ 999230 w 1373303"/>
                <a:gd name="connsiteY16" fmla="*/ 586058 h 1442994"/>
                <a:gd name="connsiteX17" fmla="*/ 968057 w 1373303"/>
                <a:gd name="connsiteY17" fmla="*/ 648403 h 1442994"/>
                <a:gd name="connsiteX18" fmla="*/ 978448 w 1373303"/>
                <a:gd name="connsiteY18" fmla="*/ 679576 h 1442994"/>
                <a:gd name="connsiteX19" fmla="*/ 1020012 w 1373303"/>
                <a:gd name="connsiteY19" fmla="*/ 689967 h 1442994"/>
                <a:gd name="connsiteX20" fmla="*/ 1051185 w 1373303"/>
                <a:gd name="connsiteY20" fmla="*/ 700358 h 1442994"/>
                <a:gd name="connsiteX21" fmla="*/ 1144703 w 1373303"/>
                <a:gd name="connsiteY21" fmla="*/ 783485 h 1442994"/>
                <a:gd name="connsiteX22" fmla="*/ 1175875 w 1373303"/>
                <a:gd name="connsiteY22" fmla="*/ 804267 h 1442994"/>
                <a:gd name="connsiteX23" fmla="*/ 1196657 w 1373303"/>
                <a:gd name="connsiteY23" fmla="*/ 835440 h 1442994"/>
                <a:gd name="connsiteX24" fmla="*/ 1248612 w 1373303"/>
                <a:gd name="connsiteY24" fmla="*/ 897785 h 1442994"/>
                <a:gd name="connsiteX25" fmla="*/ 1269394 w 1373303"/>
                <a:gd name="connsiteY25" fmla="*/ 970522 h 1442994"/>
                <a:gd name="connsiteX26" fmla="*/ 1300566 w 1373303"/>
                <a:gd name="connsiteY26" fmla="*/ 1064040 h 1442994"/>
                <a:gd name="connsiteX27" fmla="*/ 1310957 w 1373303"/>
                <a:gd name="connsiteY27" fmla="*/ 1095212 h 1442994"/>
                <a:gd name="connsiteX28" fmla="*/ 1331739 w 1373303"/>
                <a:gd name="connsiteY28" fmla="*/ 1178340 h 1442994"/>
                <a:gd name="connsiteX29" fmla="*/ 1352521 w 1373303"/>
                <a:gd name="connsiteY29" fmla="*/ 1240685 h 1442994"/>
                <a:gd name="connsiteX30" fmla="*/ 1373303 w 1373303"/>
                <a:gd name="connsiteY30" fmla="*/ 1365376 h 1442994"/>
                <a:gd name="connsiteX31" fmla="*/ 1342130 w 1373303"/>
                <a:gd name="connsiteY31" fmla="*/ 1386158 h 1442994"/>
                <a:gd name="connsiteX32" fmla="*/ 1238221 w 1373303"/>
                <a:gd name="connsiteY32" fmla="*/ 1375767 h 1442994"/>
                <a:gd name="connsiteX33" fmla="*/ 1051185 w 1373303"/>
                <a:gd name="connsiteY33" fmla="*/ 1365376 h 1442994"/>
                <a:gd name="connsiteX34" fmla="*/ 792928 w 1373303"/>
                <a:gd name="connsiteY34" fmla="*/ 1418629 h 1442994"/>
                <a:gd name="connsiteX0" fmla="*/ 792928 w 1373303"/>
                <a:gd name="connsiteY0" fmla="*/ 1418629 h 1442994"/>
                <a:gd name="connsiteX1" fmla="*/ 251085 w 1373303"/>
                <a:gd name="connsiteY1" fmla="*/ 1438112 h 1442994"/>
                <a:gd name="connsiteX2" fmla="*/ 2569 w 1373303"/>
                <a:gd name="connsiteY2" fmla="*/ 1442875 h 1442994"/>
                <a:gd name="connsiteX3" fmla="*/ 22485 w 1373303"/>
                <a:gd name="connsiteY3" fmla="*/ 1292640 h 1442994"/>
                <a:gd name="connsiteX4" fmla="*/ 126394 w 1373303"/>
                <a:gd name="connsiteY4" fmla="*/ 928958 h 1442994"/>
                <a:gd name="connsiteX5" fmla="*/ 344603 w 1373303"/>
                <a:gd name="connsiteY5" fmla="*/ 721140 h 1442994"/>
                <a:gd name="connsiteX6" fmla="*/ 498735 w 1373303"/>
                <a:gd name="connsiteY6" fmla="*/ 666804 h 1442994"/>
                <a:gd name="connsiteX7" fmla="*/ 458903 w 1373303"/>
                <a:gd name="connsiteY7" fmla="*/ 575667 h 1442994"/>
                <a:gd name="connsiteX8" fmla="*/ 458903 w 1373303"/>
                <a:gd name="connsiteY8" fmla="*/ 305503 h 1442994"/>
                <a:gd name="connsiteX9" fmla="*/ 608274 w 1373303"/>
                <a:gd name="connsiteY9" fmla="*/ 39020 h 1442994"/>
                <a:gd name="connsiteX10" fmla="*/ 889260 w 1373303"/>
                <a:gd name="connsiteY10" fmla="*/ 39886 h 1442994"/>
                <a:gd name="connsiteX11" fmla="*/ 936885 w 1373303"/>
                <a:gd name="connsiteY11" fmla="*/ 76903 h 1442994"/>
                <a:gd name="connsiteX12" fmla="*/ 1009621 w 1373303"/>
                <a:gd name="connsiteY12" fmla="*/ 170422 h 1442994"/>
                <a:gd name="connsiteX13" fmla="*/ 1030403 w 1373303"/>
                <a:gd name="connsiteY13" fmla="*/ 253549 h 1442994"/>
                <a:gd name="connsiteX14" fmla="*/ 1040794 w 1373303"/>
                <a:gd name="connsiteY14" fmla="*/ 357458 h 1442994"/>
                <a:gd name="connsiteX15" fmla="*/ 1030403 w 1373303"/>
                <a:gd name="connsiteY15" fmla="*/ 523712 h 1442994"/>
                <a:gd name="connsiteX16" fmla="*/ 999230 w 1373303"/>
                <a:gd name="connsiteY16" fmla="*/ 586058 h 1442994"/>
                <a:gd name="connsiteX17" fmla="*/ 968057 w 1373303"/>
                <a:gd name="connsiteY17" fmla="*/ 648403 h 1442994"/>
                <a:gd name="connsiteX18" fmla="*/ 978448 w 1373303"/>
                <a:gd name="connsiteY18" fmla="*/ 679576 h 1442994"/>
                <a:gd name="connsiteX19" fmla="*/ 1020012 w 1373303"/>
                <a:gd name="connsiteY19" fmla="*/ 689967 h 1442994"/>
                <a:gd name="connsiteX20" fmla="*/ 1051185 w 1373303"/>
                <a:gd name="connsiteY20" fmla="*/ 700358 h 1442994"/>
                <a:gd name="connsiteX21" fmla="*/ 1144703 w 1373303"/>
                <a:gd name="connsiteY21" fmla="*/ 783485 h 1442994"/>
                <a:gd name="connsiteX22" fmla="*/ 1175875 w 1373303"/>
                <a:gd name="connsiteY22" fmla="*/ 804267 h 1442994"/>
                <a:gd name="connsiteX23" fmla="*/ 1196657 w 1373303"/>
                <a:gd name="connsiteY23" fmla="*/ 835440 h 1442994"/>
                <a:gd name="connsiteX24" fmla="*/ 1248612 w 1373303"/>
                <a:gd name="connsiteY24" fmla="*/ 897785 h 1442994"/>
                <a:gd name="connsiteX25" fmla="*/ 1269394 w 1373303"/>
                <a:gd name="connsiteY25" fmla="*/ 970522 h 1442994"/>
                <a:gd name="connsiteX26" fmla="*/ 1300566 w 1373303"/>
                <a:gd name="connsiteY26" fmla="*/ 1064040 h 1442994"/>
                <a:gd name="connsiteX27" fmla="*/ 1310957 w 1373303"/>
                <a:gd name="connsiteY27" fmla="*/ 1095212 h 1442994"/>
                <a:gd name="connsiteX28" fmla="*/ 1331739 w 1373303"/>
                <a:gd name="connsiteY28" fmla="*/ 1178340 h 1442994"/>
                <a:gd name="connsiteX29" fmla="*/ 1352521 w 1373303"/>
                <a:gd name="connsiteY29" fmla="*/ 1240685 h 1442994"/>
                <a:gd name="connsiteX30" fmla="*/ 1373303 w 1373303"/>
                <a:gd name="connsiteY30" fmla="*/ 1365376 h 1442994"/>
                <a:gd name="connsiteX31" fmla="*/ 1342130 w 1373303"/>
                <a:gd name="connsiteY31" fmla="*/ 1386158 h 1442994"/>
                <a:gd name="connsiteX32" fmla="*/ 1238221 w 1373303"/>
                <a:gd name="connsiteY32" fmla="*/ 1375767 h 1442994"/>
                <a:gd name="connsiteX33" fmla="*/ 792928 w 1373303"/>
                <a:gd name="connsiteY33" fmla="*/ 1418629 h 1442994"/>
                <a:gd name="connsiteX0" fmla="*/ 792928 w 1391897"/>
                <a:gd name="connsiteY0" fmla="*/ 1418629 h 1442994"/>
                <a:gd name="connsiteX1" fmla="*/ 251085 w 1391897"/>
                <a:gd name="connsiteY1" fmla="*/ 1438112 h 1442994"/>
                <a:gd name="connsiteX2" fmla="*/ 2569 w 1391897"/>
                <a:gd name="connsiteY2" fmla="*/ 1442875 h 1442994"/>
                <a:gd name="connsiteX3" fmla="*/ 22485 w 1391897"/>
                <a:gd name="connsiteY3" fmla="*/ 1292640 h 1442994"/>
                <a:gd name="connsiteX4" fmla="*/ 126394 w 1391897"/>
                <a:gd name="connsiteY4" fmla="*/ 928958 h 1442994"/>
                <a:gd name="connsiteX5" fmla="*/ 344603 w 1391897"/>
                <a:gd name="connsiteY5" fmla="*/ 721140 h 1442994"/>
                <a:gd name="connsiteX6" fmla="*/ 498735 w 1391897"/>
                <a:gd name="connsiteY6" fmla="*/ 666804 h 1442994"/>
                <a:gd name="connsiteX7" fmla="*/ 458903 w 1391897"/>
                <a:gd name="connsiteY7" fmla="*/ 575667 h 1442994"/>
                <a:gd name="connsiteX8" fmla="*/ 458903 w 1391897"/>
                <a:gd name="connsiteY8" fmla="*/ 305503 h 1442994"/>
                <a:gd name="connsiteX9" fmla="*/ 608274 w 1391897"/>
                <a:gd name="connsiteY9" fmla="*/ 39020 h 1442994"/>
                <a:gd name="connsiteX10" fmla="*/ 889260 w 1391897"/>
                <a:gd name="connsiteY10" fmla="*/ 39886 h 1442994"/>
                <a:gd name="connsiteX11" fmla="*/ 936885 w 1391897"/>
                <a:gd name="connsiteY11" fmla="*/ 76903 h 1442994"/>
                <a:gd name="connsiteX12" fmla="*/ 1009621 w 1391897"/>
                <a:gd name="connsiteY12" fmla="*/ 170422 h 1442994"/>
                <a:gd name="connsiteX13" fmla="*/ 1030403 w 1391897"/>
                <a:gd name="connsiteY13" fmla="*/ 253549 h 1442994"/>
                <a:gd name="connsiteX14" fmla="*/ 1040794 w 1391897"/>
                <a:gd name="connsiteY14" fmla="*/ 357458 h 1442994"/>
                <a:gd name="connsiteX15" fmla="*/ 1030403 w 1391897"/>
                <a:gd name="connsiteY15" fmla="*/ 523712 h 1442994"/>
                <a:gd name="connsiteX16" fmla="*/ 999230 w 1391897"/>
                <a:gd name="connsiteY16" fmla="*/ 586058 h 1442994"/>
                <a:gd name="connsiteX17" fmla="*/ 968057 w 1391897"/>
                <a:gd name="connsiteY17" fmla="*/ 648403 h 1442994"/>
                <a:gd name="connsiteX18" fmla="*/ 978448 w 1391897"/>
                <a:gd name="connsiteY18" fmla="*/ 679576 h 1442994"/>
                <a:gd name="connsiteX19" fmla="*/ 1020012 w 1391897"/>
                <a:gd name="connsiteY19" fmla="*/ 689967 h 1442994"/>
                <a:gd name="connsiteX20" fmla="*/ 1051185 w 1391897"/>
                <a:gd name="connsiteY20" fmla="*/ 700358 h 1442994"/>
                <a:gd name="connsiteX21" fmla="*/ 1144703 w 1391897"/>
                <a:gd name="connsiteY21" fmla="*/ 783485 h 1442994"/>
                <a:gd name="connsiteX22" fmla="*/ 1175875 w 1391897"/>
                <a:gd name="connsiteY22" fmla="*/ 804267 h 1442994"/>
                <a:gd name="connsiteX23" fmla="*/ 1196657 w 1391897"/>
                <a:gd name="connsiteY23" fmla="*/ 835440 h 1442994"/>
                <a:gd name="connsiteX24" fmla="*/ 1248612 w 1391897"/>
                <a:gd name="connsiteY24" fmla="*/ 897785 h 1442994"/>
                <a:gd name="connsiteX25" fmla="*/ 1269394 w 1391897"/>
                <a:gd name="connsiteY25" fmla="*/ 970522 h 1442994"/>
                <a:gd name="connsiteX26" fmla="*/ 1300566 w 1391897"/>
                <a:gd name="connsiteY26" fmla="*/ 1064040 h 1442994"/>
                <a:gd name="connsiteX27" fmla="*/ 1310957 w 1391897"/>
                <a:gd name="connsiteY27" fmla="*/ 1095212 h 1442994"/>
                <a:gd name="connsiteX28" fmla="*/ 1331739 w 1391897"/>
                <a:gd name="connsiteY28" fmla="*/ 1178340 h 1442994"/>
                <a:gd name="connsiteX29" fmla="*/ 1352521 w 1391897"/>
                <a:gd name="connsiteY29" fmla="*/ 1240685 h 1442994"/>
                <a:gd name="connsiteX30" fmla="*/ 1373303 w 1391897"/>
                <a:gd name="connsiteY30" fmla="*/ 1365376 h 1442994"/>
                <a:gd name="connsiteX31" fmla="*/ 1342130 w 1391897"/>
                <a:gd name="connsiteY31" fmla="*/ 1386158 h 1442994"/>
                <a:gd name="connsiteX32" fmla="*/ 792928 w 1391897"/>
                <a:gd name="connsiteY32" fmla="*/ 1418629 h 1442994"/>
                <a:gd name="connsiteX0" fmla="*/ 792928 w 1401614"/>
                <a:gd name="connsiteY0" fmla="*/ 1418629 h 1442994"/>
                <a:gd name="connsiteX1" fmla="*/ 251085 w 1401614"/>
                <a:gd name="connsiteY1" fmla="*/ 1438112 h 1442994"/>
                <a:gd name="connsiteX2" fmla="*/ 2569 w 1401614"/>
                <a:gd name="connsiteY2" fmla="*/ 1442875 h 1442994"/>
                <a:gd name="connsiteX3" fmla="*/ 22485 w 1401614"/>
                <a:gd name="connsiteY3" fmla="*/ 1292640 h 1442994"/>
                <a:gd name="connsiteX4" fmla="*/ 126394 w 1401614"/>
                <a:gd name="connsiteY4" fmla="*/ 928958 h 1442994"/>
                <a:gd name="connsiteX5" fmla="*/ 344603 w 1401614"/>
                <a:gd name="connsiteY5" fmla="*/ 721140 h 1442994"/>
                <a:gd name="connsiteX6" fmla="*/ 498735 w 1401614"/>
                <a:gd name="connsiteY6" fmla="*/ 666804 h 1442994"/>
                <a:gd name="connsiteX7" fmla="*/ 458903 w 1401614"/>
                <a:gd name="connsiteY7" fmla="*/ 575667 h 1442994"/>
                <a:gd name="connsiteX8" fmla="*/ 458903 w 1401614"/>
                <a:gd name="connsiteY8" fmla="*/ 305503 h 1442994"/>
                <a:gd name="connsiteX9" fmla="*/ 608274 w 1401614"/>
                <a:gd name="connsiteY9" fmla="*/ 39020 h 1442994"/>
                <a:gd name="connsiteX10" fmla="*/ 889260 w 1401614"/>
                <a:gd name="connsiteY10" fmla="*/ 39886 h 1442994"/>
                <a:gd name="connsiteX11" fmla="*/ 936885 w 1401614"/>
                <a:gd name="connsiteY11" fmla="*/ 76903 h 1442994"/>
                <a:gd name="connsiteX12" fmla="*/ 1009621 w 1401614"/>
                <a:gd name="connsiteY12" fmla="*/ 170422 h 1442994"/>
                <a:gd name="connsiteX13" fmla="*/ 1030403 w 1401614"/>
                <a:gd name="connsiteY13" fmla="*/ 253549 h 1442994"/>
                <a:gd name="connsiteX14" fmla="*/ 1040794 w 1401614"/>
                <a:gd name="connsiteY14" fmla="*/ 357458 h 1442994"/>
                <a:gd name="connsiteX15" fmla="*/ 1030403 w 1401614"/>
                <a:gd name="connsiteY15" fmla="*/ 523712 h 1442994"/>
                <a:gd name="connsiteX16" fmla="*/ 999230 w 1401614"/>
                <a:gd name="connsiteY16" fmla="*/ 586058 h 1442994"/>
                <a:gd name="connsiteX17" fmla="*/ 968057 w 1401614"/>
                <a:gd name="connsiteY17" fmla="*/ 648403 h 1442994"/>
                <a:gd name="connsiteX18" fmla="*/ 978448 w 1401614"/>
                <a:gd name="connsiteY18" fmla="*/ 679576 h 1442994"/>
                <a:gd name="connsiteX19" fmla="*/ 1020012 w 1401614"/>
                <a:gd name="connsiteY19" fmla="*/ 689967 h 1442994"/>
                <a:gd name="connsiteX20" fmla="*/ 1051185 w 1401614"/>
                <a:gd name="connsiteY20" fmla="*/ 700358 h 1442994"/>
                <a:gd name="connsiteX21" fmla="*/ 1144703 w 1401614"/>
                <a:gd name="connsiteY21" fmla="*/ 783485 h 1442994"/>
                <a:gd name="connsiteX22" fmla="*/ 1175875 w 1401614"/>
                <a:gd name="connsiteY22" fmla="*/ 804267 h 1442994"/>
                <a:gd name="connsiteX23" fmla="*/ 1196657 w 1401614"/>
                <a:gd name="connsiteY23" fmla="*/ 835440 h 1442994"/>
                <a:gd name="connsiteX24" fmla="*/ 1248612 w 1401614"/>
                <a:gd name="connsiteY24" fmla="*/ 897785 h 1442994"/>
                <a:gd name="connsiteX25" fmla="*/ 1269394 w 1401614"/>
                <a:gd name="connsiteY25" fmla="*/ 970522 h 1442994"/>
                <a:gd name="connsiteX26" fmla="*/ 1300566 w 1401614"/>
                <a:gd name="connsiteY26" fmla="*/ 1064040 h 1442994"/>
                <a:gd name="connsiteX27" fmla="*/ 1310957 w 1401614"/>
                <a:gd name="connsiteY27" fmla="*/ 1095212 h 1442994"/>
                <a:gd name="connsiteX28" fmla="*/ 1331739 w 1401614"/>
                <a:gd name="connsiteY28" fmla="*/ 1178340 h 1442994"/>
                <a:gd name="connsiteX29" fmla="*/ 1352521 w 1401614"/>
                <a:gd name="connsiteY29" fmla="*/ 1240685 h 1442994"/>
                <a:gd name="connsiteX30" fmla="*/ 1373303 w 1401614"/>
                <a:gd name="connsiteY30" fmla="*/ 1365376 h 1442994"/>
                <a:gd name="connsiteX31" fmla="*/ 1356418 w 1401614"/>
                <a:gd name="connsiteY31" fmla="*/ 1407590 h 1442994"/>
                <a:gd name="connsiteX32" fmla="*/ 792928 w 1401614"/>
                <a:gd name="connsiteY32" fmla="*/ 1418629 h 1442994"/>
                <a:gd name="connsiteX0" fmla="*/ 792928 w 1401614"/>
                <a:gd name="connsiteY0" fmla="*/ 1418629 h 1442994"/>
                <a:gd name="connsiteX1" fmla="*/ 251085 w 1401614"/>
                <a:gd name="connsiteY1" fmla="*/ 1438112 h 1442994"/>
                <a:gd name="connsiteX2" fmla="*/ 2569 w 1401614"/>
                <a:gd name="connsiteY2" fmla="*/ 1442875 h 1442994"/>
                <a:gd name="connsiteX3" fmla="*/ 22485 w 1401614"/>
                <a:gd name="connsiteY3" fmla="*/ 1292640 h 1442994"/>
                <a:gd name="connsiteX4" fmla="*/ 126394 w 1401614"/>
                <a:gd name="connsiteY4" fmla="*/ 928958 h 1442994"/>
                <a:gd name="connsiteX5" fmla="*/ 344603 w 1401614"/>
                <a:gd name="connsiteY5" fmla="*/ 721140 h 1442994"/>
                <a:gd name="connsiteX6" fmla="*/ 498735 w 1401614"/>
                <a:gd name="connsiteY6" fmla="*/ 666804 h 1442994"/>
                <a:gd name="connsiteX7" fmla="*/ 458903 w 1401614"/>
                <a:gd name="connsiteY7" fmla="*/ 575667 h 1442994"/>
                <a:gd name="connsiteX8" fmla="*/ 458903 w 1401614"/>
                <a:gd name="connsiteY8" fmla="*/ 305503 h 1442994"/>
                <a:gd name="connsiteX9" fmla="*/ 608274 w 1401614"/>
                <a:gd name="connsiteY9" fmla="*/ 39020 h 1442994"/>
                <a:gd name="connsiteX10" fmla="*/ 889260 w 1401614"/>
                <a:gd name="connsiteY10" fmla="*/ 39886 h 1442994"/>
                <a:gd name="connsiteX11" fmla="*/ 936885 w 1401614"/>
                <a:gd name="connsiteY11" fmla="*/ 76903 h 1442994"/>
                <a:gd name="connsiteX12" fmla="*/ 1009621 w 1401614"/>
                <a:gd name="connsiteY12" fmla="*/ 170422 h 1442994"/>
                <a:gd name="connsiteX13" fmla="*/ 1030403 w 1401614"/>
                <a:gd name="connsiteY13" fmla="*/ 253549 h 1442994"/>
                <a:gd name="connsiteX14" fmla="*/ 1040794 w 1401614"/>
                <a:gd name="connsiteY14" fmla="*/ 357458 h 1442994"/>
                <a:gd name="connsiteX15" fmla="*/ 1030403 w 1401614"/>
                <a:gd name="connsiteY15" fmla="*/ 523712 h 1442994"/>
                <a:gd name="connsiteX16" fmla="*/ 999230 w 1401614"/>
                <a:gd name="connsiteY16" fmla="*/ 586058 h 1442994"/>
                <a:gd name="connsiteX17" fmla="*/ 968057 w 1401614"/>
                <a:gd name="connsiteY17" fmla="*/ 648403 h 1442994"/>
                <a:gd name="connsiteX18" fmla="*/ 978448 w 1401614"/>
                <a:gd name="connsiteY18" fmla="*/ 679576 h 1442994"/>
                <a:gd name="connsiteX19" fmla="*/ 1020012 w 1401614"/>
                <a:gd name="connsiteY19" fmla="*/ 689967 h 1442994"/>
                <a:gd name="connsiteX20" fmla="*/ 1051185 w 1401614"/>
                <a:gd name="connsiteY20" fmla="*/ 700358 h 1442994"/>
                <a:gd name="connsiteX21" fmla="*/ 1144703 w 1401614"/>
                <a:gd name="connsiteY21" fmla="*/ 783485 h 1442994"/>
                <a:gd name="connsiteX22" fmla="*/ 1175875 w 1401614"/>
                <a:gd name="connsiteY22" fmla="*/ 804267 h 1442994"/>
                <a:gd name="connsiteX23" fmla="*/ 1196657 w 1401614"/>
                <a:gd name="connsiteY23" fmla="*/ 835440 h 1442994"/>
                <a:gd name="connsiteX24" fmla="*/ 1248612 w 1401614"/>
                <a:gd name="connsiteY24" fmla="*/ 897785 h 1442994"/>
                <a:gd name="connsiteX25" fmla="*/ 1269394 w 1401614"/>
                <a:gd name="connsiteY25" fmla="*/ 970522 h 1442994"/>
                <a:gd name="connsiteX26" fmla="*/ 1300566 w 1401614"/>
                <a:gd name="connsiteY26" fmla="*/ 1064040 h 1442994"/>
                <a:gd name="connsiteX27" fmla="*/ 1310957 w 1401614"/>
                <a:gd name="connsiteY27" fmla="*/ 1095212 h 1442994"/>
                <a:gd name="connsiteX28" fmla="*/ 1331739 w 1401614"/>
                <a:gd name="connsiteY28" fmla="*/ 1178340 h 1442994"/>
                <a:gd name="connsiteX29" fmla="*/ 1352521 w 1401614"/>
                <a:gd name="connsiteY29" fmla="*/ 1240685 h 1442994"/>
                <a:gd name="connsiteX30" fmla="*/ 1373303 w 1401614"/>
                <a:gd name="connsiteY30" fmla="*/ 1365376 h 1442994"/>
                <a:gd name="connsiteX31" fmla="*/ 1356418 w 1401614"/>
                <a:gd name="connsiteY31" fmla="*/ 1407590 h 1442994"/>
                <a:gd name="connsiteX32" fmla="*/ 792928 w 1401614"/>
                <a:gd name="connsiteY32" fmla="*/ 1418629 h 1442994"/>
                <a:gd name="connsiteX0" fmla="*/ 792928 w 1397773"/>
                <a:gd name="connsiteY0" fmla="*/ 1418629 h 1442994"/>
                <a:gd name="connsiteX1" fmla="*/ 251085 w 1397773"/>
                <a:gd name="connsiteY1" fmla="*/ 1438112 h 1442994"/>
                <a:gd name="connsiteX2" fmla="*/ 2569 w 1397773"/>
                <a:gd name="connsiteY2" fmla="*/ 1442875 h 1442994"/>
                <a:gd name="connsiteX3" fmla="*/ 22485 w 1397773"/>
                <a:gd name="connsiteY3" fmla="*/ 1292640 h 1442994"/>
                <a:gd name="connsiteX4" fmla="*/ 126394 w 1397773"/>
                <a:gd name="connsiteY4" fmla="*/ 928958 h 1442994"/>
                <a:gd name="connsiteX5" fmla="*/ 344603 w 1397773"/>
                <a:gd name="connsiteY5" fmla="*/ 721140 h 1442994"/>
                <a:gd name="connsiteX6" fmla="*/ 498735 w 1397773"/>
                <a:gd name="connsiteY6" fmla="*/ 666804 h 1442994"/>
                <a:gd name="connsiteX7" fmla="*/ 458903 w 1397773"/>
                <a:gd name="connsiteY7" fmla="*/ 575667 h 1442994"/>
                <a:gd name="connsiteX8" fmla="*/ 458903 w 1397773"/>
                <a:gd name="connsiteY8" fmla="*/ 305503 h 1442994"/>
                <a:gd name="connsiteX9" fmla="*/ 608274 w 1397773"/>
                <a:gd name="connsiteY9" fmla="*/ 39020 h 1442994"/>
                <a:gd name="connsiteX10" fmla="*/ 889260 w 1397773"/>
                <a:gd name="connsiteY10" fmla="*/ 39886 h 1442994"/>
                <a:gd name="connsiteX11" fmla="*/ 936885 w 1397773"/>
                <a:gd name="connsiteY11" fmla="*/ 76903 h 1442994"/>
                <a:gd name="connsiteX12" fmla="*/ 1009621 w 1397773"/>
                <a:gd name="connsiteY12" fmla="*/ 170422 h 1442994"/>
                <a:gd name="connsiteX13" fmla="*/ 1030403 w 1397773"/>
                <a:gd name="connsiteY13" fmla="*/ 253549 h 1442994"/>
                <a:gd name="connsiteX14" fmla="*/ 1040794 w 1397773"/>
                <a:gd name="connsiteY14" fmla="*/ 357458 h 1442994"/>
                <a:gd name="connsiteX15" fmla="*/ 1030403 w 1397773"/>
                <a:gd name="connsiteY15" fmla="*/ 523712 h 1442994"/>
                <a:gd name="connsiteX16" fmla="*/ 999230 w 1397773"/>
                <a:gd name="connsiteY16" fmla="*/ 586058 h 1442994"/>
                <a:gd name="connsiteX17" fmla="*/ 968057 w 1397773"/>
                <a:gd name="connsiteY17" fmla="*/ 648403 h 1442994"/>
                <a:gd name="connsiteX18" fmla="*/ 978448 w 1397773"/>
                <a:gd name="connsiteY18" fmla="*/ 679576 h 1442994"/>
                <a:gd name="connsiteX19" fmla="*/ 1020012 w 1397773"/>
                <a:gd name="connsiteY19" fmla="*/ 689967 h 1442994"/>
                <a:gd name="connsiteX20" fmla="*/ 1051185 w 1397773"/>
                <a:gd name="connsiteY20" fmla="*/ 700358 h 1442994"/>
                <a:gd name="connsiteX21" fmla="*/ 1144703 w 1397773"/>
                <a:gd name="connsiteY21" fmla="*/ 783485 h 1442994"/>
                <a:gd name="connsiteX22" fmla="*/ 1175875 w 1397773"/>
                <a:gd name="connsiteY22" fmla="*/ 804267 h 1442994"/>
                <a:gd name="connsiteX23" fmla="*/ 1196657 w 1397773"/>
                <a:gd name="connsiteY23" fmla="*/ 835440 h 1442994"/>
                <a:gd name="connsiteX24" fmla="*/ 1248612 w 1397773"/>
                <a:gd name="connsiteY24" fmla="*/ 897785 h 1442994"/>
                <a:gd name="connsiteX25" fmla="*/ 1269394 w 1397773"/>
                <a:gd name="connsiteY25" fmla="*/ 970522 h 1442994"/>
                <a:gd name="connsiteX26" fmla="*/ 1300566 w 1397773"/>
                <a:gd name="connsiteY26" fmla="*/ 1064040 h 1442994"/>
                <a:gd name="connsiteX27" fmla="*/ 1310957 w 1397773"/>
                <a:gd name="connsiteY27" fmla="*/ 1095212 h 1442994"/>
                <a:gd name="connsiteX28" fmla="*/ 1331739 w 1397773"/>
                <a:gd name="connsiteY28" fmla="*/ 1178340 h 1442994"/>
                <a:gd name="connsiteX29" fmla="*/ 1352521 w 1397773"/>
                <a:gd name="connsiteY29" fmla="*/ 1240685 h 1442994"/>
                <a:gd name="connsiteX30" fmla="*/ 1356418 w 1397773"/>
                <a:gd name="connsiteY30" fmla="*/ 1407590 h 1442994"/>
                <a:gd name="connsiteX31" fmla="*/ 792928 w 1397773"/>
                <a:gd name="connsiteY31" fmla="*/ 1418629 h 1442994"/>
                <a:gd name="connsiteX0" fmla="*/ 792928 w 1356418"/>
                <a:gd name="connsiteY0" fmla="*/ 1418629 h 1442994"/>
                <a:gd name="connsiteX1" fmla="*/ 251085 w 1356418"/>
                <a:gd name="connsiteY1" fmla="*/ 1438112 h 1442994"/>
                <a:gd name="connsiteX2" fmla="*/ 2569 w 1356418"/>
                <a:gd name="connsiteY2" fmla="*/ 1442875 h 1442994"/>
                <a:gd name="connsiteX3" fmla="*/ 22485 w 1356418"/>
                <a:gd name="connsiteY3" fmla="*/ 1292640 h 1442994"/>
                <a:gd name="connsiteX4" fmla="*/ 126394 w 1356418"/>
                <a:gd name="connsiteY4" fmla="*/ 928958 h 1442994"/>
                <a:gd name="connsiteX5" fmla="*/ 344603 w 1356418"/>
                <a:gd name="connsiteY5" fmla="*/ 721140 h 1442994"/>
                <a:gd name="connsiteX6" fmla="*/ 498735 w 1356418"/>
                <a:gd name="connsiteY6" fmla="*/ 666804 h 1442994"/>
                <a:gd name="connsiteX7" fmla="*/ 458903 w 1356418"/>
                <a:gd name="connsiteY7" fmla="*/ 575667 h 1442994"/>
                <a:gd name="connsiteX8" fmla="*/ 458903 w 1356418"/>
                <a:gd name="connsiteY8" fmla="*/ 305503 h 1442994"/>
                <a:gd name="connsiteX9" fmla="*/ 608274 w 1356418"/>
                <a:gd name="connsiteY9" fmla="*/ 39020 h 1442994"/>
                <a:gd name="connsiteX10" fmla="*/ 889260 w 1356418"/>
                <a:gd name="connsiteY10" fmla="*/ 39886 h 1442994"/>
                <a:gd name="connsiteX11" fmla="*/ 936885 w 1356418"/>
                <a:gd name="connsiteY11" fmla="*/ 76903 h 1442994"/>
                <a:gd name="connsiteX12" fmla="*/ 1009621 w 1356418"/>
                <a:gd name="connsiteY12" fmla="*/ 170422 h 1442994"/>
                <a:gd name="connsiteX13" fmla="*/ 1030403 w 1356418"/>
                <a:gd name="connsiteY13" fmla="*/ 253549 h 1442994"/>
                <a:gd name="connsiteX14" fmla="*/ 1040794 w 1356418"/>
                <a:gd name="connsiteY14" fmla="*/ 357458 h 1442994"/>
                <a:gd name="connsiteX15" fmla="*/ 1030403 w 1356418"/>
                <a:gd name="connsiteY15" fmla="*/ 523712 h 1442994"/>
                <a:gd name="connsiteX16" fmla="*/ 999230 w 1356418"/>
                <a:gd name="connsiteY16" fmla="*/ 586058 h 1442994"/>
                <a:gd name="connsiteX17" fmla="*/ 968057 w 1356418"/>
                <a:gd name="connsiteY17" fmla="*/ 648403 h 1442994"/>
                <a:gd name="connsiteX18" fmla="*/ 978448 w 1356418"/>
                <a:gd name="connsiteY18" fmla="*/ 679576 h 1442994"/>
                <a:gd name="connsiteX19" fmla="*/ 1020012 w 1356418"/>
                <a:gd name="connsiteY19" fmla="*/ 689967 h 1442994"/>
                <a:gd name="connsiteX20" fmla="*/ 1051185 w 1356418"/>
                <a:gd name="connsiteY20" fmla="*/ 700358 h 1442994"/>
                <a:gd name="connsiteX21" fmla="*/ 1144703 w 1356418"/>
                <a:gd name="connsiteY21" fmla="*/ 783485 h 1442994"/>
                <a:gd name="connsiteX22" fmla="*/ 1175875 w 1356418"/>
                <a:gd name="connsiteY22" fmla="*/ 804267 h 1442994"/>
                <a:gd name="connsiteX23" fmla="*/ 1196657 w 1356418"/>
                <a:gd name="connsiteY23" fmla="*/ 835440 h 1442994"/>
                <a:gd name="connsiteX24" fmla="*/ 1248612 w 1356418"/>
                <a:gd name="connsiteY24" fmla="*/ 897785 h 1442994"/>
                <a:gd name="connsiteX25" fmla="*/ 1269394 w 1356418"/>
                <a:gd name="connsiteY25" fmla="*/ 970522 h 1442994"/>
                <a:gd name="connsiteX26" fmla="*/ 1300566 w 1356418"/>
                <a:gd name="connsiteY26" fmla="*/ 1064040 h 1442994"/>
                <a:gd name="connsiteX27" fmla="*/ 1310957 w 1356418"/>
                <a:gd name="connsiteY27" fmla="*/ 1095212 h 1442994"/>
                <a:gd name="connsiteX28" fmla="*/ 1331739 w 1356418"/>
                <a:gd name="connsiteY28" fmla="*/ 1178340 h 1442994"/>
                <a:gd name="connsiteX29" fmla="*/ 1352521 w 1356418"/>
                <a:gd name="connsiteY29" fmla="*/ 1240685 h 1442994"/>
                <a:gd name="connsiteX30" fmla="*/ 1356418 w 1356418"/>
                <a:gd name="connsiteY30" fmla="*/ 1407590 h 1442994"/>
                <a:gd name="connsiteX31" fmla="*/ 792928 w 1356418"/>
                <a:gd name="connsiteY31" fmla="*/ 1418629 h 1442994"/>
                <a:gd name="connsiteX0" fmla="*/ 792928 w 1356418"/>
                <a:gd name="connsiteY0" fmla="*/ 1418629 h 1442875"/>
                <a:gd name="connsiteX1" fmla="*/ 2569 w 1356418"/>
                <a:gd name="connsiteY1" fmla="*/ 1442875 h 1442875"/>
                <a:gd name="connsiteX2" fmla="*/ 22485 w 1356418"/>
                <a:gd name="connsiteY2" fmla="*/ 1292640 h 1442875"/>
                <a:gd name="connsiteX3" fmla="*/ 126394 w 1356418"/>
                <a:gd name="connsiteY3" fmla="*/ 928958 h 1442875"/>
                <a:gd name="connsiteX4" fmla="*/ 344603 w 1356418"/>
                <a:gd name="connsiteY4" fmla="*/ 721140 h 1442875"/>
                <a:gd name="connsiteX5" fmla="*/ 498735 w 1356418"/>
                <a:gd name="connsiteY5" fmla="*/ 666804 h 1442875"/>
                <a:gd name="connsiteX6" fmla="*/ 458903 w 1356418"/>
                <a:gd name="connsiteY6" fmla="*/ 575667 h 1442875"/>
                <a:gd name="connsiteX7" fmla="*/ 458903 w 1356418"/>
                <a:gd name="connsiteY7" fmla="*/ 305503 h 1442875"/>
                <a:gd name="connsiteX8" fmla="*/ 608274 w 1356418"/>
                <a:gd name="connsiteY8" fmla="*/ 39020 h 1442875"/>
                <a:gd name="connsiteX9" fmla="*/ 889260 w 1356418"/>
                <a:gd name="connsiteY9" fmla="*/ 39886 h 1442875"/>
                <a:gd name="connsiteX10" fmla="*/ 936885 w 1356418"/>
                <a:gd name="connsiteY10" fmla="*/ 76903 h 1442875"/>
                <a:gd name="connsiteX11" fmla="*/ 1009621 w 1356418"/>
                <a:gd name="connsiteY11" fmla="*/ 170422 h 1442875"/>
                <a:gd name="connsiteX12" fmla="*/ 1030403 w 1356418"/>
                <a:gd name="connsiteY12" fmla="*/ 253549 h 1442875"/>
                <a:gd name="connsiteX13" fmla="*/ 1040794 w 1356418"/>
                <a:gd name="connsiteY13" fmla="*/ 357458 h 1442875"/>
                <a:gd name="connsiteX14" fmla="*/ 1030403 w 1356418"/>
                <a:gd name="connsiteY14" fmla="*/ 523712 h 1442875"/>
                <a:gd name="connsiteX15" fmla="*/ 999230 w 1356418"/>
                <a:gd name="connsiteY15" fmla="*/ 586058 h 1442875"/>
                <a:gd name="connsiteX16" fmla="*/ 968057 w 1356418"/>
                <a:gd name="connsiteY16" fmla="*/ 648403 h 1442875"/>
                <a:gd name="connsiteX17" fmla="*/ 978448 w 1356418"/>
                <a:gd name="connsiteY17" fmla="*/ 679576 h 1442875"/>
                <a:gd name="connsiteX18" fmla="*/ 1020012 w 1356418"/>
                <a:gd name="connsiteY18" fmla="*/ 689967 h 1442875"/>
                <a:gd name="connsiteX19" fmla="*/ 1051185 w 1356418"/>
                <a:gd name="connsiteY19" fmla="*/ 700358 h 1442875"/>
                <a:gd name="connsiteX20" fmla="*/ 1144703 w 1356418"/>
                <a:gd name="connsiteY20" fmla="*/ 783485 h 1442875"/>
                <a:gd name="connsiteX21" fmla="*/ 1175875 w 1356418"/>
                <a:gd name="connsiteY21" fmla="*/ 804267 h 1442875"/>
                <a:gd name="connsiteX22" fmla="*/ 1196657 w 1356418"/>
                <a:gd name="connsiteY22" fmla="*/ 835440 h 1442875"/>
                <a:gd name="connsiteX23" fmla="*/ 1248612 w 1356418"/>
                <a:gd name="connsiteY23" fmla="*/ 897785 h 1442875"/>
                <a:gd name="connsiteX24" fmla="*/ 1269394 w 1356418"/>
                <a:gd name="connsiteY24" fmla="*/ 970522 h 1442875"/>
                <a:gd name="connsiteX25" fmla="*/ 1300566 w 1356418"/>
                <a:gd name="connsiteY25" fmla="*/ 1064040 h 1442875"/>
                <a:gd name="connsiteX26" fmla="*/ 1310957 w 1356418"/>
                <a:gd name="connsiteY26" fmla="*/ 1095212 h 1442875"/>
                <a:gd name="connsiteX27" fmla="*/ 1331739 w 1356418"/>
                <a:gd name="connsiteY27" fmla="*/ 1178340 h 1442875"/>
                <a:gd name="connsiteX28" fmla="*/ 1352521 w 1356418"/>
                <a:gd name="connsiteY28" fmla="*/ 1240685 h 1442875"/>
                <a:gd name="connsiteX29" fmla="*/ 1356418 w 1356418"/>
                <a:gd name="connsiteY29" fmla="*/ 1407590 h 1442875"/>
                <a:gd name="connsiteX30" fmla="*/ 792928 w 1356418"/>
                <a:gd name="connsiteY30" fmla="*/ 1418629 h 1442875"/>
                <a:gd name="connsiteX0" fmla="*/ 792928 w 1353521"/>
                <a:gd name="connsiteY0" fmla="*/ 1418629 h 1442875"/>
                <a:gd name="connsiteX1" fmla="*/ 2569 w 1353521"/>
                <a:gd name="connsiteY1" fmla="*/ 1442875 h 1442875"/>
                <a:gd name="connsiteX2" fmla="*/ 22485 w 1353521"/>
                <a:gd name="connsiteY2" fmla="*/ 1292640 h 1442875"/>
                <a:gd name="connsiteX3" fmla="*/ 126394 w 1353521"/>
                <a:gd name="connsiteY3" fmla="*/ 928958 h 1442875"/>
                <a:gd name="connsiteX4" fmla="*/ 344603 w 1353521"/>
                <a:gd name="connsiteY4" fmla="*/ 721140 h 1442875"/>
                <a:gd name="connsiteX5" fmla="*/ 498735 w 1353521"/>
                <a:gd name="connsiteY5" fmla="*/ 666804 h 1442875"/>
                <a:gd name="connsiteX6" fmla="*/ 458903 w 1353521"/>
                <a:gd name="connsiteY6" fmla="*/ 575667 h 1442875"/>
                <a:gd name="connsiteX7" fmla="*/ 458903 w 1353521"/>
                <a:gd name="connsiteY7" fmla="*/ 305503 h 1442875"/>
                <a:gd name="connsiteX8" fmla="*/ 608274 w 1353521"/>
                <a:gd name="connsiteY8" fmla="*/ 39020 h 1442875"/>
                <a:gd name="connsiteX9" fmla="*/ 889260 w 1353521"/>
                <a:gd name="connsiteY9" fmla="*/ 39886 h 1442875"/>
                <a:gd name="connsiteX10" fmla="*/ 936885 w 1353521"/>
                <a:gd name="connsiteY10" fmla="*/ 76903 h 1442875"/>
                <a:gd name="connsiteX11" fmla="*/ 1009621 w 1353521"/>
                <a:gd name="connsiteY11" fmla="*/ 170422 h 1442875"/>
                <a:gd name="connsiteX12" fmla="*/ 1030403 w 1353521"/>
                <a:gd name="connsiteY12" fmla="*/ 253549 h 1442875"/>
                <a:gd name="connsiteX13" fmla="*/ 1040794 w 1353521"/>
                <a:gd name="connsiteY13" fmla="*/ 357458 h 1442875"/>
                <a:gd name="connsiteX14" fmla="*/ 1030403 w 1353521"/>
                <a:gd name="connsiteY14" fmla="*/ 523712 h 1442875"/>
                <a:gd name="connsiteX15" fmla="*/ 999230 w 1353521"/>
                <a:gd name="connsiteY15" fmla="*/ 586058 h 1442875"/>
                <a:gd name="connsiteX16" fmla="*/ 968057 w 1353521"/>
                <a:gd name="connsiteY16" fmla="*/ 648403 h 1442875"/>
                <a:gd name="connsiteX17" fmla="*/ 978448 w 1353521"/>
                <a:gd name="connsiteY17" fmla="*/ 679576 h 1442875"/>
                <a:gd name="connsiteX18" fmla="*/ 1020012 w 1353521"/>
                <a:gd name="connsiteY18" fmla="*/ 689967 h 1442875"/>
                <a:gd name="connsiteX19" fmla="*/ 1051185 w 1353521"/>
                <a:gd name="connsiteY19" fmla="*/ 700358 h 1442875"/>
                <a:gd name="connsiteX20" fmla="*/ 1144703 w 1353521"/>
                <a:gd name="connsiteY20" fmla="*/ 783485 h 1442875"/>
                <a:gd name="connsiteX21" fmla="*/ 1175875 w 1353521"/>
                <a:gd name="connsiteY21" fmla="*/ 804267 h 1442875"/>
                <a:gd name="connsiteX22" fmla="*/ 1196657 w 1353521"/>
                <a:gd name="connsiteY22" fmla="*/ 835440 h 1442875"/>
                <a:gd name="connsiteX23" fmla="*/ 1248612 w 1353521"/>
                <a:gd name="connsiteY23" fmla="*/ 897785 h 1442875"/>
                <a:gd name="connsiteX24" fmla="*/ 1269394 w 1353521"/>
                <a:gd name="connsiteY24" fmla="*/ 970522 h 1442875"/>
                <a:gd name="connsiteX25" fmla="*/ 1300566 w 1353521"/>
                <a:gd name="connsiteY25" fmla="*/ 1064040 h 1442875"/>
                <a:gd name="connsiteX26" fmla="*/ 1310957 w 1353521"/>
                <a:gd name="connsiteY26" fmla="*/ 1095212 h 1442875"/>
                <a:gd name="connsiteX27" fmla="*/ 1331739 w 1353521"/>
                <a:gd name="connsiteY27" fmla="*/ 1178340 h 1442875"/>
                <a:gd name="connsiteX28" fmla="*/ 1352521 w 1353521"/>
                <a:gd name="connsiteY28" fmla="*/ 1240685 h 1442875"/>
                <a:gd name="connsiteX29" fmla="*/ 1351655 w 1353521"/>
                <a:gd name="connsiteY29" fmla="*/ 1424259 h 1442875"/>
                <a:gd name="connsiteX30" fmla="*/ 792928 w 1353521"/>
                <a:gd name="connsiteY30" fmla="*/ 1418629 h 1442875"/>
                <a:gd name="connsiteX0" fmla="*/ 710414 w 1394832"/>
                <a:gd name="connsiteY0" fmla="*/ 1442441 h 1454569"/>
                <a:gd name="connsiteX1" fmla="*/ 43880 w 1394832"/>
                <a:gd name="connsiteY1" fmla="*/ 1442875 h 1454569"/>
                <a:gd name="connsiteX2" fmla="*/ 63796 w 1394832"/>
                <a:gd name="connsiteY2" fmla="*/ 1292640 h 1454569"/>
                <a:gd name="connsiteX3" fmla="*/ 167705 w 1394832"/>
                <a:gd name="connsiteY3" fmla="*/ 928958 h 1454569"/>
                <a:gd name="connsiteX4" fmla="*/ 385914 w 1394832"/>
                <a:gd name="connsiteY4" fmla="*/ 721140 h 1454569"/>
                <a:gd name="connsiteX5" fmla="*/ 540046 w 1394832"/>
                <a:gd name="connsiteY5" fmla="*/ 666804 h 1454569"/>
                <a:gd name="connsiteX6" fmla="*/ 500214 w 1394832"/>
                <a:gd name="connsiteY6" fmla="*/ 575667 h 1454569"/>
                <a:gd name="connsiteX7" fmla="*/ 500214 w 1394832"/>
                <a:gd name="connsiteY7" fmla="*/ 305503 h 1454569"/>
                <a:gd name="connsiteX8" fmla="*/ 649585 w 1394832"/>
                <a:gd name="connsiteY8" fmla="*/ 39020 h 1454569"/>
                <a:gd name="connsiteX9" fmla="*/ 930571 w 1394832"/>
                <a:gd name="connsiteY9" fmla="*/ 39886 h 1454569"/>
                <a:gd name="connsiteX10" fmla="*/ 978196 w 1394832"/>
                <a:gd name="connsiteY10" fmla="*/ 76903 h 1454569"/>
                <a:gd name="connsiteX11" fmla="*/ 1050932 w 1394832"/>
                <a:gd name="connsiteY11" fmla="*/ 170422 h 1454569"/>
                <a:gd name="connsiteX12" fmla="*/ 1071714 w 1394832"/>
                <a:gd name="connsiteY12" fmla="*/ 253549 h 1454569"/>
                <a:gd name="connsiteX13" fmla="*/ 1082105 w 1394832"/>
                <a:gd name="connsiteY13" fmla="*/ 357458 h 1454569"/>
                <a:gd name="connsiteX14" fmla="*/ 1071714 w 1394832"/>
                <a:gd name="connsiteY14" fmla="*/ 523712 h 1454569"/>
                <a:gd name="connsiteX15" fmla="*/ 1040541 w 1394832"/>
                <a:gd name="connsiteY15" fmla="*/ 586058 h 1454569"/>
                <a:gd name="connsiteX16" fmla="*/ 1009368 w 1394832"/>
                <a:gd name="connsiteY16" fmla="*/ 648403 h 1454569"/>
                <a:gd name="connsiteX17" fmla="*/ 1019759 w 1394832"/>
                <a:gd name="connsiteY17" fmla="*/ 679576 h 1454569"/>
                <a:gd name="connsiteX18" fmla="*/ 1061323 w 1394832"/>
                <a:gd name="connsiteY18" fmla="*/ 689967 h 1454569"/>
                <a:gd name="connsiteX19" fmla="*/ 1092496 w 1394832"/>
                <a:gd name="connsiteY19" fmla="*/ 700358 h 1454569"/>
                <a:gd name="connsiteX20" fmla="*/ 1186014 w 1394832"/>
                <a:gd name="connsiteY20" fmla="*/ 783485 h 1454569"/>
                <a:gd name="connsiteX21" fmla="*/ 1217186 w 1394832"/>
                <a:gd name="connsiteY21" fmla="*/ 804267 h 1454569"/>
                <a:gd name="connsiteX22" fmla="*/ 1237968 w 1394832"/>
                <a:gd name="connsiteY22" fmla="*/ 835440 h 1454569"/>
                <a:gd name="connsiteX23" fmla="*/ 1289923 w 1394832"/>
                <a:gd name="connsiteY23" fmla="*/ 897785 h 1454569"/>
                <a:gd name="connsiteX24" fmla="*/ 1310705 w 1394832"/>
                <a:gd name="connsiteY24" fmla="*/ 970522 h 1454569"/>
                <a:gd name="connsiteX25" fmla="*/ 1341877 w 1394832"/>
                <a:gd name="connsiteY25" fmla="*/ 1064040 h 1454569"/>
                <a:gd name="connsiteX26" fmla="*/ 1352268 w 1394832"/>
                <a:gd name="connsiteY26" fmla="*/ 1095212 h 1454569"/>
                <a:gd name="connsiteX27" fmla="*/ 1373050 w 1394832"/>
                <a:gd name="connsiteY27" fmla="*/ 1178340 h 1454569"/>
                <a:gd name="connsiteX28" fmla="*/ 1393832 w 1394832"/>
                <a:gd name="connsiteY28" fmla="*/ 1240685 h 1454569"/>
                <a:gd name="connsiteX29" fmla="*/ 1392966 w 1394832"/>
                <a:gd name="connsiteY29" fmla="*/ 1424259 h 1454569"/>
                <a:gd name="connsiteX30" fmla="*/ 710414 w 1394832"/>
                <a:gd name="connsiteY30" fmla="*/ 1442441 h 1454569"/>
                <a:gd name="connsiteX0" fmla="*/ 710414 w 1409635"/>
                <a:gd name="connsiteY0" fmla="*/ 1442441 h 1453931"/>
                <a:gd name="connsiteX1" fmla="*/ 43880 w 1409635"/>
                <a:gd name="connsiteY1" fmla="*/ 1442875 h 1453931"/>
                <a:gd name="connsiteX2" fmla="*/ 63796 w 1409635"/>
                <a:gd name="connsiteY2" fmla="*/ 1292640 h 1453931"/>
                <a:gd name="connsiteX3" fmla="*/ 167705 w 1409635"/>
                <a:gd name="connsiteY3" fmla="*/ 928958 h 1453931"/>
                <a:gd name="connsiteX4" fmla="*/ 385914 w 1409635"/>
                <a:gd name="connsiteY4" fmla="*/ 721140 h 1453931"/>
                <a:gd name="connsiteX5" fmla="*/ 540046 w 1409635"/>
                <a:gd name="connsiteY5" fmla="*/ 666804 h 1453931"/>
                <a:gd name="connsiteX6" fmla="*/ 500214 w 1409635"/>
                <a:gd name="connsiteY6" fmla="*/ 575667 h 1453931"/>
                <a:gd name="connsiteX7" fmla="*/ 500214 w 1409635"/>
                <a:gd name="connsiteY7" fmla="*/ 305503 h 1453931"/>
                <a:gd name="connsiteX8" fmla="*/ 649585 w 1409635"/>
                <a:gd name="connsiteY8" fmla="*/ 39020 h 1453931"/>
                <a:gd name="connsiteX9" fmla="*/ 930571 w 1409635"/>
                <a:gd name="connsiteY9" fmla="*/ 39886 h 1453931"/>
                <a:gd name="connsiteX10" fmla="*/ 978196 w 1409635"/>
                <a:gd name="connsiteY10" fmla="*/ 76903 h 1453931"/>
                <a:gd name="connsiteX11" fmla="*/ 1050932 w 1409635"/>
                <a:gd name="connsiteY11" fmla="*/ 170422 h 1453931"/>
                <a:gd name="connsiteX12" fmla="*/ 1071714 w 1409635"/>
                <a:gd name="connsiteY12" fmla="*/ 253549 h 1453931"/>
                <a:gd name="connsiteX13" fmla="*/ 1082105 w 1409635"/>
                <a:gd name="connsiteY13" fmla="*/ 357458 h 1453931"/>
                <a:gd name="connsiteX14" fmla="*/ 1071714 w 1409635"/>
                <a:gd name="connsiteY14" fmla="*/ 523712 h 1453931"/>
                <a:gd name="connsiteX15" fmla="*/ 1040541 w 1409635"/>
                <a:gd name="connsiteY15" fmla="*/ 586058 h 1453931"/>
                <a:gd name="connsiteX16" fmla="*/ 1009368 w 1409635"/>
                <a:gd name="connsiteY16" fmla="*/ 648403 h 1453931"/>
                <a:gd name="connsiteX17" fmla="*/ 1019759 w 1409635"/>
                <a:gd name="connsiteY17" fmla="*/ 679576 h 1453931"/>
                <a:gd name="connsiteX18" fmla="*/ 1061323 w 1409635"/>
                <a:gd name="connsiteY18" fmla="*/ 689967 h 1453931"/>
                <a:gd name="connsiteX19" fmla="*/ 1092496 w 1409635"/>
                <a:gd name="connsiteY19" fmla="*/ 700358 h 1453931"/>
                <a:gd name="connsiteX20" fmla="*/ 1186014 w 1409635"/>
                <a:gd name="connsiteY20" fmla="*/ 783485 h 1453931"/>
                <a:gd name="connsiteX21" fmla="*/ 1217186 w 1409635"/>
                <a:gd name="connsiteY21" fmla="*/ 804267 h 1453931"/>
                <a:gd name="connsiteX22" fmla="*/ 1237968 w 1409635"/>
                <a:gd name="connsiteY22" fmla="*/ 835440 h 1453931"/>
                <a:gd name="connsiteX23" fmla="*/ 1289923 w 1409635"/>
                <a:gd name="connsiteY23" fmla="*/ 897785 h 1453931"/>
                <a:gd name="connsiteX24" fmla="*/ 1310705 w 1409635"/>
                <a:gd name="connsiteY24" fmla="*/ 970522 h 1453931"/>
                <a:gd name="connsiteX25" fmla="*/ 1341877 w 1409635"/>
                <a:gd name="connsiteY25" fmla="*/ 1064040 h 1453931"/>
                <a:gd name="connsiteX26" fmla="*/ 1352268 w 1409635"/>
                <a:gd name="connsiteY26" fmla="*/ 1095212 h 1453931"/>
                <a:gd name="connsiteX27" fmla="*/ 1373050 w 1409635"/>
                <a:gd name="connsiteY27" fmla="*/ 1178340 h 1453931"/>
                <a:gd name="connsiteX28" fmla="*/ 1393832 w 1409635"/>
                <a:gd name="connsiteY28" fmla="*/ 1240685 h 1453931"/>
                <a:gd name="connsiteX29" fmla="*/ 1409635 w 1409635"/>
                <a:gd name="connsiteY29" fmla="*/ 1440928 h 1453931"/>
                <a:gd name="connsiteX30" fmla="*/ 710414 w 1409635"/>
                <a:gd name="connsiteY30" fmla="*/ 1442441 h 1453931"/>
                <a:gd name="connsiteX0" fmla="*/ 695746 w 1394967"/>
                <a:gd name="connsiteY0" fmla="*/ 1442441 h 1481383"/>
                <a:gd name="connsiteX1" fmla="*/ 29212 w 1394967"/>
                <a:gd name="connsiteY1" fmla="*/ 1442875 h 1481383"/>
                <a:gd name="connsiteX2" fmla="*/ 49128 w 1394967"/>
                <a:gd name="connsiteY2" fmla="*/ 1292640 h 1481383"/>
                <a:gd name="connsiteX3" fmla="*/ 153037 w 1394967"/>
                <a:gd name="connsiteY3" fmla="*/ 928958 h 1481383"/>
                <a:gd name="connsiteX4" fmla="*/ 371246 w 1394967"/>
                <a:gd name="connsiteY4" fmla="*/ 721140 h 1481383"/>
                <a:gd name="connsiteX5" fmla="*/ 525378 w 1394967"/>
                <a:gd name="connsiteY5" fmla="*/ 666804 h 1481383"/>
                <a:gd name="connsiteX6" fmla="*/ 485546 w 1394967"/>
                <a:gd name="connsiteY6" fmla="*/ 575667 h 1481383"/>
                <a:gd name="connsiteX7" fmla="*/ 485546 w 1394967"/>
                <a:gd name="connsiteY7" fmla="*/ 305503 h 1481383"/>
                <a:gd name="connsiteX8" fmla="*/ 634917 w 1394967"/>
                <a:gd name="connsiteY8" fmla="*/ 39020 h 1481383"/>
                <a:gd name="connsiteX9" fmla="*/ 915903 w 1394967"/>
                <a:gd name="connsiteY9" fmla="*/ 39886 h 1481383"/>
                <a:gd name="connsiteX10" fmla="*/ 963528 w 1394967"/>
                <a:gd name="connsiteY10" fmla="*/ 76903 h 1481383"/>
                <a:gd name="connsiteX11" fmla="*/ 1036264 w 1394967"/>
                <a:gd name="connsiteY11" fmla="*/ 170422 h 1481383"/>
                <a:gd name="connsiteX12" fmla="*/ 1057046 w 1394967"/>
                <a:gd name="connsiteY12" fmla="*/ 253549 h 1481383"/>
                <a:gd name="connsiteX13" fmla="*/ 1067437 w 1394967"/>
                <a:gd name="connsiteY13" fmla="*/ 357458 h 1481383"/>
                <a:gd name="connsiteX14" fmla="*/ 1057046 w 1394967"/>
                <a:gd name="connsiteY14" fmla="*/ 523712 h 1481383"/>
                <a:gd name="connsiteX15" fmla="*/ 1025873 w 1394967"/>
                <a:gd name="connsiteY15" fmla="*/ 586058 h 1481383"/>
                <a:gd name="connsiteX16" fmla="*/ 994700 w 1394967"/>
                <a:gd name="connsiteY16" fmla="*/ 648403 h 1481383"/>
                <a:gd name="connsiteX17" fmla="*/ 1005091 w 1394967"/>
                <a:gd name="connsiteY17" fmla="*/ 679576 h 1481383"/>
                <a:gd name="connsiteX18" fmla="*/ 1046655 w 1394967"/>
                <a:gd name="connsiteY18" fmla="*/ 689967 h 1481383"/>
                <a:gd name="connsiteX19" fmla="*/ 1077828 w 1394967"/>
                <a:gd name="connsiteY19" fmla="*/ 700358 h 1481383"/>
                <a:gd name="connsiteX20" fmla="*/ 1171346 w 1394967"/>
                <a:gd name="connsiteY20" fmla="*/ 783485 h 1481383"/>
                <a:gd name="connsiteX21" fmla="*/ 1202518 w 1394967"/>
                <a:gd name="connsiteY21" fmla="*/ 804267 h 1481383"/>
                <a:gd name="connsiteX22" fmla="*/ 1223300 w 1394967"/>
                <a:gd name="connsiteY22" fmla="*/ 835440 h 1481383"/>
                <a:gd name="connsiteX23" fmla="*/ 1275255 w 1394967"/>
                <a:gd name="connsiteY23" fmla="*/ 897785 h 1481383"/>
                <a:gd name="connsiteX24" fmla="*/ 1296037 w 1394967"/>
                <a:gd name="connsiteY24" fmla="*/ 970522 h 1481383"/>
                <a:gd name="connsiteX25" fmla="*/ 1327209 w 1394967"/>
                <a:gd name="connsiteY25" fmla="*/ 1064040 h 1481383"/>
                <a:gd name="connsiteX26" fmla="*/ 1337600 w 1394967"/>
                <a:gd name="connsiteY26" fmla="*/ 1095212 h 1481383"/>
                <a:gd name="connsiteX27" fmla="*/ 1358382 w 1394967"/>
                <a:gd name="connsiteY27" fmla="*/ 1178340 h 1481383"/>
                <a:gd name="connsiteX28" fmla="*/ 1379164 w 1394967"/>
                <a:gd name="connsiteY28" fmla="*/ 1240685 h 1481383"/>
                <a:gd name="connsiteX29" fmla="*/ 1394967 w 1394967"/>
                <a:gd name="connsiteY29" fmla="*/ 1440928 h 1481383"/>
                <a:gd name="connsiteX30" fmla="*/ 695746 w 1394967"/>
                <a:gd name="connsiteY30" fmla="*/ 1442441 h 1481383"/>
                <a:gd name="connsiteX0" fmla="*/ 695746 w 1394967"/>
                <a:gd name="connsiteY0" fmla="*/ 1442441 h 1481383"/>
                <a:gd name="connsiteX1" fmla="*/ 29212 w 1394967"/>
                <a:gd name="connsiteY1" fmla="*/ 1442875 h 1481383"/>
                <a:gd name="connsiteX2" fmla="*/ 49128 w 1394967"/>
                <a:gd name="connsiteY2" fmla="*/ 1292640 h 1481383"/>
                <a:gd name="connsiteX3" fmla="*/ 153037 w 1394967"/>
                <a:gd name="connsiteY3" fmla="*/ 928958 h 1481383"/>
                <a:gd name="connsiteX4" fmla="*/ 371246 w 1394967"/>
                <a:gd name="connsiteY4" fmla="*/ 721140 h 1481383"/>
                <a:gd name="connsiteX5" fmla="*/ 525378 w 1394967"/>
                <a:gd name="connsiteY5" fmla="*/ 666804 h 1481383"/>
                <a:gd name="connsiteX6" fmla="*/ 485546 w 1394967"/>
                <a:gd name="connsiteY6" fmla="*/ 575667 h 1481383"/>
                <a:gd name="connsiteX7" fmla="*/ 485546 w 1394967"/>
                <a:gd name="connsiteY7" fmla="*/ 305503 h 1481383"/>
                <a:gd name="connsiteX8" fmla="*/ 634917 w 1394967"/>
                <a:gd name="connsiteY8" fmla="*/ 39020 h 1481383"/>
                <a:gd name="connsiteX9" fmla="*/ 915903 w 1394967"/>
                <a:gd name="connsiteY9" fmla="*/ 39886 h 1481383"/>
                <a:gd name="connsiteX10" fmla="*/ 963528 w 1394967"/>
                <a:gd name="connsiteY10" fmla="*/ 76903 h 1481383"/>
                <a:gd name="connsiteX11" fmla="*/ 1036264 w 1394967"/>
                <a:gd name="connsiteY11" fmla="*/ 170422 h 1481383"/>
                <a:gd name="connsiteX12" fmla="*/ 1057046 w 1394967"/>
                <a:gd name="connsiteY12" fmla="*/ 253549 h 1481383"/>
                <a:gd name="connsiteX13" fmla="*/ 1067437 w 1394967"/>
                <a:gd name="connsiteY13" fmla="*/ 357458 h 1481383"/>
                <a:gd name="connsiteX14" fmla="*/ 1057046 w 1394967"/>
                <a:gd name="connsiteY14" fmla="*/ 523712 h 1481383"/>
                <a:gd name="connsiteX15" fmla="*/ 1025873 w 1394967"/>
                <a:gd name="connsiteY15" fmla="*/ 586058 h 1481383"/>
                <a:gd name="connsiteX16" fmla="*/ 994700 w 1394967"/>
                <a:gd name="connsiteY16" fmla="*/ 648403 h 1481383"/>
                <a:gd name="connsiteX17" fmla="*/ 1005091 w 1394967"/>
                <a:gd name="connsiteY17" fmla="*/ 679576 h 1481383"/>
                <a:gd name="connsiteX18" fmla="*/ 1046655 w 1394967"/>
                <a:gd name="connsiteY18" fmla="*/ 689967 h 1481383"/>
                <a:gd name="connsiteX19" fmla="*/ 1077828 w 1394967"/>
                <a:gd name="connsiteY19" fmla="*/ 700358 h 1481383"/>
                <a:gd name="connsiteX20" fmla="*/ 1171346 w 1394967"/>
                <a:gd name="connsiteY20" fmla="*/ 783485 h 1481383"/>
                <a:gd name="connsiteX21" fmla="*/ 1202518 w 1394967"/>
                <a:gd name="connsiteY21" fmla="*/ 804267 h 1481383"/>
                <a:gd name="connsiteX22" fmla="*/ 1223300 w 1394967"/>
                <a:gd name="connsiteY22" fmla="*/ 835440 h 1481383"/>
                <a:gd name="connsiteX23" fmla="*/ 1275255 w 1394967"/>
                <a:gd name="connsiteY23" fmla="*/ 897785 h 1481383"/>
                <a:gd name="connsiteX24" fmla="*/ 1296037 w 1394967"/>
                <a:gd name="connsiteY24" fmla="*/ 970522 h 1481383"/>
                <a:gd name="connsiteX25" fmla="*/ 1327209 w 1394967"/>
                <a:gd name="connsiteY25" fmla="*/ 1064040 h 1481383"/>
                <a:gd name="connsiteX26" fmla="*/ 1337600 w 1394967"/>
                <a:gd name="connsiteY26" fmla="*/ 1095212 h 1481383"/>
                <a:gd name="connsiteX27" fmla="*/ 1358382 w 1394967"/>
                <a:gd name="connsiteY27" fmla="*/ 1178340 h 1481383"/>
                <a:gd name="connsiteX28" fmla="*/ 1379164 w 1394967"/>
                <a:gd name="connsiteY28" fmla="*/ 1240685 h 1481383"/>
                <a:gd name="connsiteX29" fmla="*/ 1394967 w 1394967"/>
                <a:gd name="connsiteY29" fmla="*/ 1440928 h 1481383"/>
                <a:gd name="connsiteX30" fmla="*/ 695746 w 1394967"/>
                <a:gd name="connsiteY30" fmla="*/ 1442441 h 1481383"/>
                <a:gd name="connsiteX0" fmla="*/ 695746 w 1394967"/>
                <a:gd name="connsiteY0" fmla="*/ 1442441 h 1445222"/>
                <a:gd name="connsiteX1" fmla="*/ 29212 w 1394967"/>
                <a:gd name="connsiteY1" fmla="*/ 1442875 h 1445222"/>
                <a:gd name="connsiteX2" fmla="*/ 49128 w 1394967"/>
                <a:gd name="connsiteY2" fmla="*/ 1292640 h 1445222"/>
                <a:gd name="connsiteX3" fmla="*/ 153037 w 1394967"/>
                <a:gd name="connsiteY3" fmla="*/ 928958 h 1445222"/>
                <a:gd name="connsiteX4" fmla="*/ 371246 w 1394967"/>
                <a:gd name="connsiteY4" fmla="*/ 721140 h 1445222"/>
                <a:gd name="connsiteX5" fmla="*/ 525378 w 1394967"/>
                <a:gd name="connsiteY5" fmla="*/ 666804 h 1445222"/>
                <a:gd name="connsiteX6" fmla="*/ 485546 w 1394967"/>
                <a:gd name="connsiteY6" fmla="*/ 575667 h 1445222"/>
                <a:gd name="connsiteX7" fmla="*/ 485546 w 1394967"/>
                <a:gd name="connsiteY7" fmla="*/ 305503 h 1445222"/>
                <a:gd name="connsiteX8" fmla="*/ 634917 w 1394967"/>
                <a:gd name="connsiteY8" fmla="*/ 39020 h 1445222"/>
                <a:gd name="connsiteX9" fmla="*/ 915903 w 1394967"/>
                <a:gd name="connsiteY9" fmla="*/ 39886 h 1445222"/>
                <a:gd name="connsiteX10" fmla="*/ 963528 w 1394967"/>
                <a:gd name="connsiteY10" fmla="*/ 76903 h 1445222"/>
                <a:gd name="connsiteX11" fmla="*/ 1036264 w 1394967"/>
                <a:gd name="connsiteY11" fmla="*/ 170422 h 1445222"/>
                <a:gd name="connsiteX12" fmla="*/ 1057046 w 1394967"/>
                <a:gd name="connsiteY12" fmla="*/ 253549 h 1445222"/>
                <a:gd name="connsiteX13" fmla="*/ 1067437 w 1394967"/>
                <a:gd name="connsiteY13" fmla="*/ 357458 h 1445222"/>
                <a:gd name="connsiteX14" fmla="*/ 1057046 w 1394967"/>
                <a:gd name="connsiteY14" fmla="*/ 523712 h 1445222"/>
                <a:gd name="connsiteX15" fmla="*/ 1025873 w 1394967"/>
                <a:gd name="connsiteY15" fmla="*/ 586058 h 1445222"/>
                <a:gd name="connsiteX16" fmla="*/ 994700 w 1394967"/>
                <a:gd name="connsiteY16" fmla="*/ 648403 h 1445222"/>
                <a:gd name="connsiteX17" fmla="*/ 1005091 w 1394967"/>
                <a:gd name="connsiteY17" fmla="*/ 679576 h 1445222"/>
                <a:gd name="connsiteX18" fmla="*/ 1046655 w 1394967"/>
                <a:gd name="connsiteY18" fmla="*/ 689967 h 1445222"/>
                <a:gd name="connsiteX19" fmla="*/ 1077828 w 1394967"/>
                <a:gd name="connsiteY19" fmla="*/ 700358 h 1445222"/>
                <a:gd name="connsiteX20" fmla="*/ 1171346 w 1394967"/>
                <a:gd name="connsiteY20" fmla="*/ 783485 h 1445222"/>
                <a:gd name="connsiteX21" fmla="*/ 1202518 w 1394967"/>
                <a:gd name="connsiteY21" fmla="*/ 804267 h 1445222"/>
                <a:gd name="connsiteX22" fmla="*/ 1223300 w 1394967"/>
                <a:gd name="connsiteY22" fmla="*/ 835440 h 1445222"/>
                <a:gd name="connsiteX23" fmla="*/ 1275255 w 1394967"/>
                <a:gd name="connsiteY23" fmla="*/ 897785 h 1445222"/>
                <a:gd name="connsiteX24" fmla="*/ 1296037 w 1394967"/>
                <a:gd name="connsiteY24" fmla="*/ 970522 h 1445222"/>
                <a:gd name="connsiteX25" fmla="*/ 1327209 w 1394967"/>
                <a:gd name="connsiteY25" fmla="*/ 1064040 h 1445222"/>
                <a:gd name="connsiteX26" fmla="*/ 1337600 w 1394967"/>
                <a:gd name="connsiteY26" fmla="*/ 1095212 h 1445222"/>
                <a:gd name="connsiteX27" fmla="*/ 1358382 w 1394967"/>
                <a:gd name="connsiteY27" fmla="*/ 1178340 h 1445222"/>
                <a:gd name="connsiteX28" fmla="*/ 1379164 w 1394967"/>
                <a:gd name="connsiteY28" fmla="*/ 1240685 h 1445222"/>
                <a:gd name="connsiteX29" fmla="*/ 1394967 w 1394967"/>
                <a:gd name="connsiteY29" fmla="*/ 1440928 h 1445222"/>
                <a:gd name="connsiteX30" fmla="*/ 695746 w 1394967"/>
                <a:gd name="connsiteY30" fmla="*/ 1442441 h 1445222"/>
                <a:gd name="connsiteX0" fmla="*/ 666534 w 1365755"/>
                <a:gd name="connsiteY0" fmla="*/ 1442441 h 1445222"/>
                <a:gd name="connsiteX1" fmla="*/ 0 w 1365755"/>
                <a:gd name="connsiteY1" fmla="*/ 1442875 h 1445222"/>
                <a:gd name="connsiteX2" fmla="*/ 19916 w 1365755"/>
                <a:gd name="connsiteY2" fmla="*/ 1292640 h 1445222"/>
                <a:gd name="connsiteX3" fmla="*/ 123825 w 1365755"/>
                <a:gd name="connsiteY3" fmla="*/ 928958 h 1445222"/>
                <a:gd name="connsiteX4" fmla="*/ 342034 w 1365755"/>
                <a:gd name="connsiteY4" fmla="*/ 721140 h 1445222"/>
                <a:gd name="connsiteX5" fmla="*/ 496166 w 1365755"/>
                <a:gd name="connsiteY5" fmla="*/ 666804 h 1445222"/>
                <a:gd name="connsiteX6" fmla="*/ 456334 w 1365755"/>
                <a:gd name="connsiteY6" fmla="*/ 575667 h 1445222"/>
                <a:gd name="connsiteX7" fmla="*/ 456334 w 1365755"/>
                <a:gd name="connsiteY7" fmla="*/ 305503 h 1445222"/>
                <a:gd name="connsiteX8" fmla="*/ 605705 w 1365755"/>
                <a:gd name="connsiteY8" fmla="*/ 39020 h 1445222"/>
                <a:gd name="connsiteX9" fmla="*/ 886691 w 1365755"/>
                <a:gd name="connsiteY9" fmla="*/ 39886 h 1445222"/>
                <a:gd name="connsiteX10" fmla="*/ 934316 w 1365755"/>
                <a:gd name="connsiteY10" fmla="*/ 76903 h 1445222"/>
                <a:gd name="connsiteX11" fmla="*/ 1007052 w 1365755"/>
                <a:gd name="connsiteY11" fmla="*/ 170422 h 1445222"/>
                <a:gd name="connsiteX12" fmla="*/ 1027834 w 1365755"/>
                <a:gd name="connsiteY12" fmla="*/ 253549 h 1445222"/>
                <a:gd name="connsiteX13" fmla="*/ 1038225 w 1365755"/>
                <a:gd name="connsiteY13" fmla="*/ 357458 h 1445222"/>
                <a:gd name="connsiteX14" fmla="*/ 1027834 w 1365755"/>
                <a:gd name="connsiteY14" fmla="*/ 523712 h 1445222"/>
                <a:gd name="connsiteX15" fmla="*/ 996661 w 1365755"/>
                <a:gd name="connsiteY15" fmla="*/ 586058 h 1445222"/>
                <a:gd name="connsiteX16" fmla="*/ 965488 w 1365755"/>
                <a:gd name="connsiteY16" fmla="*/ 648403 h 1445222"/>
                <a:gd name="connsiteX17" fmla="*/ 975879 w 1365755"/>
                <a:gd name="connsiteY17" fmla="*/ 679576 h 1445222"/>
                <a:gd name="connsiteX18" fmla="*/ 1017443 w 1365755"/>
                <a:gd name="connsiteY18" fmla="*/ 689967 h 1445222"/>
                <a:gd name="connsiteX19" fmla="*/ 1048616 w 1365755"/>
                <a:gd name="connsiteY19" fmla="*/ 700358 h 1445222"/>
                <a:gd name="connsiteX20" fmla="*/ 1142134 w 1365755"/>
                <a:gd name="connsiteY20" fmla="*/ 783485 h 1445222"/>
                <a:gd name="connsiteX21" fmla="*/ 1173306 w 1365755"/>
                <a:gd name="connsiteY21" fmla="*/ 804267 h 1445222"/>
                <a:gd name="connsiteX22" fmla="*/ 1194088 w 1365755"/>
                <a:gd name="connsiteY22" fmla="*/ 835440 h 1445222"/>
                <a:gd name="connsiteX23" fmla="*/ 1246043 w 1365755"/>
                <a:gd name="connsiteY23" fmla="*/ 897785 h 1445222"/>
                <a:gd name="connsiteX24" fmla="*/ 1266825 w 1365755"/>
                <a:gd name="connsiteY24" fmla="*/ 970522 h 1445222"/>
                <a:gd name="connsiteX25" fmla="*/ 1297997 w 1365755"/>
                <a:gd name="connsiteY25" fmla="*/ 1064040 h 1445222"/>
                <a:gd name="connsiteX26" fmla="*/ 1308388 w 1365755"/>
                <a:gd name="connsiteY26" fmla="*/ 1095212 h 1445222"/>
                <a:gd name="connsiteX27" fmla="*/ 1329170 w 1365755"/>
                <a:gd name="connsiteY27" fmla="*/ 1178340 h 1445222"/>
                <a:gd name="connsiteX28" fmla="*/ 1349952 w 1365755"/>
                <a:gd name="connsiteY28" fmla="*/ 1240685 h 1445222"/>
                <a:gd name="connsiteX29" fmla="*/ 1365755 w 1365755"/>
                <a:gd name="connsiteY29" fmla="*/ 1440928 h 1445222"/>
                <a:gd name="connsiteX30" fmla="*/ 666534 w 1365755"/>
                <a:gd name="connsiteY30" fmla="*/ 1442441 h 1445222"/>
                <a:gd name="connsiteX0" fmla="*/ 666534 w 1365755"/>
                <a:gd name="connsiteY0" fmla="*/ 1442441 h 1442875"/>
                <a:gd name="connsiteX1" fmla="*/ 0 w 1365755"/>
                <a:gd name="connsiteY1" fmla="*/ 1442875 h 1442875"/>
                <a:gd name="connsiteX2" fmla="*/ 19916 w 1365755"/>
                <a:gd name="connsiteY2" fmla="*/ 1292640 h 1442875"/>
                <a:gd name="connsiteX3" fmla="*/ 123825 w 1365755"/>
                <a:gd name="connsiteY3" fmla="*/ 928958 h 1442875"/>
                <a:gd name="connsiteX4" fmla="*/ 342034 w 1365755"/>
                <a:gd name="connsiteY4" fmla="*/ 721140 h 1442875"/>
                <a:gd name="connsiteX5" fmla="*/ 496166 w 1365755"/>
                <a:gd name="connsiteY5" fmla="*/ 666804 h 1442875"/>
                <a:gd name="connsiteX6" fmla="*/ 456334 w 1365755"/>
                <a:gd name="connsiteY6" fmla="*/ 575667 h 1442875"/>
                <a:gd name="connsiteX7" fmla="*/ 456334 w 1365755"/>
                <a:gd name="connsiteY7" fmla="*/ 305503 h 1442875"/>
                <a:gd name="connsiteX8" fmla="*/ 605705 w 1365755"/>
                <a:gd name="connsiteY8" fmla="*/ 39020 h 1442875"/>
                <a:gd name="connsiteX9" fmla="*/ 886691 w 1365755"/>
                <a:gd name="connsiteY9" fmla="*/ 39886 h 1442875"/>
                <a:gd name="connsiteX10" fmla="*/ 934316 w 1365755"/>
                <a:gd name="connsiteY10" fmla="*/ 76903 h 1442875"/>
                <a:gd name="connsiteX11" fmla="*/ 1007052 w 1365755"/>
                <a:gd name="connsiteY11" fmla="*/ 170422 h 1442875"/>
                <a:gd name="connsiteX12" fmla="*/ 1027834 w 1365755"/>
                <a:gd name="connsiteY12" fmla="*/ 253549 h 1442875"/>
                <a:gd name="connsiteX13" fmla="*/ 1038225 w 1365755"/>
                <a:gd name="connsiteY13" fmla="*/ 357458 h 1442875"/>
                <a:gd name="connsiteX14" fmla="*/ 1027834 w 1365755"/>
                <a:gd name="connsiteY14" fmla="*/ 523712 h 1442875"/>
                <a:gd name="connsiteX15" fmla="*/ 996661 w 1365755"/>
                <a:gd name="connsiteY15" fmla="*/ 586058 h 1442875"/>
                <a:gd name="connsiteX16" fmla="*/ 965488 w 1365755"/>
                <a:gd name="connsiteY16" fmla="*/ 648403 h 1442875"/>
                <a:gd name="connsiteX17" fmla="*/ 975879 w 1365755"/>
                <a:gd name="connsiteY17" fmla="*/ 679576 h 1442875"/>
                <a:gd name="connsiteX18" fmla="*/ 1017443 w 1365755"/>
                <a:gd name="connsiteY18" fmla="*/ 689967 h 1442875"/>
                <a:gd name="connsiteX19" fmla="*/ 1048616 w 1365755"/>
                <a:gd name="connsiteY19" fmla="*/ 700358 h 1442875"/>
                <a:gd name="connsiteX20" fmla="*/ 1142134 w 1365755"/>
                <a:gd name="connsiteY20" fmla="*/ 783485 h 1442875"/>
                <a:gd name="connsiteX21" fmla="*/ 1173306 w 1365755"/>
                <a:gd name="connsiteY21" fmla="*/ 804267 h 1442875"/>
                <a:gd name="connsiteX22" fmla="*/ 1194088 w 1365755"/>
                <a:gd name="connsiteY22" fmla="*/ 835440 h 1442875"/>
                <a:gd name="connsiteX23" fmla="*/ 1246043 w 1365755"/>
                <a:gd name="connsiteY23" fmla="*/ 897785 h 1442875"/>
                <a:gd name="connsiteX24" fmla="*/ 1266825 w 1365755"/>
                <a:gd name="connsiteY24" fmla="*/ 970522 h 1442875"/>
                <a:gd name="connsiteX25" fmla="*/ 1297997 w 1365755"/>
                <a:gd name="connsiteY25" fmla="*/ 1064040 h 1442875"/>
                <a:gd name="connsiteX26" fmla="*/ 1308388 w 1365755"/>
                <a:gd name="connsiteY26" fmla="*/ 1095212 h 1442875"/>
                <a:gd name="connsiteX27" fmla="*/ 1329170 w 1365755"/>
                <a:gd name="connsiteY27" fmla="*/ 1178340 h 1442875"/>
                <a:gd name="connsiteX28" fmla="*/ 1349952 w 1365755"/>
                <a:gd name="connsiteY28" fmla="*/ 1240685 h 1442875"/>
                <a:gd name="connsiteX29" fmla="*/ 1365755 w 1365755"/>
                <a:gd name="connsiteY29" fmla="*/ 1440928 h 1442875"/>
                <a:gd name="connsiteX30" fmla="*/ 666534 w 1365755"/>
                <a:gd name="connsiteY30" fmla="*/ 1442441 h 1442875"/>
                <a:gd name="connsiteX0" fmla="*/ 668916 w 1365755"/>
                <a:gd name="connsiteY0" fmla="*/ 1442441 h 1442875"/>
                <a:gd name="connsiteX1" fmla="*/ 0 w 1365755"/>
                <a:gd name="connsiteY1" fmla="*/ 1442875 h 1442875"/>
                <a:gd name="connsiteX2" fmla="*/ 19916 w 1365755"/>
                <a:gd name="connsiteY2" fmla="*/ 1292640 h 1442875"/>
                <a:gd name="connsiteX3" fmla="*/ 123825 w 1365755"/>
                <a:gd name="connsiteY3" fmla="*/ 928958 h 1442875"/>
                <a:gd name="connsiteX4" fmla="*/ 342034 w 1365755"/>
                <a:gd name="connsiteY4" fmla="*/ 721140 h 1442875"/>
                <a:gd name="connsiteX5" fmla="*/ 496166 w 1365755"/>
                <a:gd name="connsiteY5" fmla="*/ 666804 h 1442875"/>
                <a:gd name="connsiteX6" fmla="*/ 456334 w 1365755"/>
                <a:gd name="connsiteY6" fmla="*/ 575667 h 1442875"/>
                <a:gd name="connsiteX7" fmla="*/ 456334 w 1365755"/>
                <a:gd name="connsiteY7" fmla="*/ 305503 h 1442875"/>
                <a:gd name="connsiteX8" fmla="*/ 605705 w 1365755"/>
                <a:gd name="connsiteY8" fmla="*/ 39020 h 1442875"/>
                <a:gd name="connsiteX9" fmla="*/ 886691 w 1365755"/>
                <a:gd name="connsiteY9" fmla="*/ 39886 h 1442875"/>
                <a:gd name="connsiteX10" fmla="*/ 934316 w 1365755"/>
                <a:gd name="connsiteY10" fmla="*/ 76903 h 1442875"/>
                <a:gd name="connsiteX11" fmla="*/ 1007052 w 1365755"/>
                <a:gd name="connsiteY11" fmla="*/ 170422 h 1442875"/>
                <a:gd name="connsiteX12" fmla="*/ 1027834 w 1365755"/>
                <a:gd name="connsiteY12" fmla="*/ 253549 h 1442875"/>
                <a:gd name="connsiteX13" fmla="*/ 1038225 w 1365755"/>
                <a:gd name="connsiteY13" fmla="*/ 357458 h 1442875"/>
                <a:gd name="connsiteX14" fmla="*/ 1027834 w 1365755"/>
                <a:gd name="connsiteY14" fmla="*/ 523712 h 1442875"/>
                <a:gd name="connsiteX15" fmla="*/ 996661 w 1365755"/>
                <a:gd name="connsiteY15" fmla="*/ 586058 h 1442875"/>
                <a:gd name="connsiteX16" fmla="*/ 965488 w 1365755"/>
                <a:gd name="connsiteY16" fmla="*/ 648403 h 1442875"/>
                <a:gd name="connsiteX17" fmla="*/ 975879 w 1365755"/>
                <a:gd name="connsiteY17" fmla="*/ 679576 h 1442875"/>
                <a:gd name="connsiteX18" fmla="*/ 1017443 w 1365755"/>
                <a:gd name="connsiteY18" fmla="*/ 689967 h 1442875"/>
                <a:gd name="connsiteX19" fmla="*/ 1048616 w 1365755"/>
                <a:gd name="connsiteY19" fmla="*/ 700358 h 1442875"/>
                <a:gd name="connsiteX20" fmla="*/ 1142134 w 1365755"/>
                <a:gd name="connsiteY20" fmla="*/ 783485 h 1442875"/>
                <a:gd name="connsiteX21" fmla="*/ 1173306 w 1365755"/>
                <a:gd name="connsiteY21" fmla="*/ 804267 h 1442875"/>
                <a:gd name="connsiteX22" fmla="*/ 1194088 w 1365755"/>
                <a:gd name="connsiteY22" fmla="*/ 835440 h 1442875"/>
                <a:gd name="connsiteX23" fmla="*/ 1246043 w 1365755"/>
                <a:gd name="connsiteY23" fmla="*/ 897785 h 1442875"/>
                <a:gd name="connsiteX24" fmla="*/ 1266825 w 1365755"/>
                <a:gd name="connsiteY24" fmla="*/ 970522 h 1442875"/>
                <a:gd name="connsiteX25" fmla="*/ 1297997 w 1365755"/>
                <a:gd name="connsiteY25" fmla="*/ 1064040 h 1442875"/>
                <a:gd name="connsiteX26" fmla="*/ 1308388 w 1365755"/>
                <a:gd name="connsiteY26" fmla="*/ 1095212 h 1442875"/>
                <a:gd name="connsiteX27" fmla="*/ 1329170 w 1365755"/>
                <a:gd name="connsiteY27" fmla="*/ 1178340 h 1442875"/>
                <a:gd name="connsiteX28" fmla="*/ 1349952 w 1365755"/>
                <a:gd name="connsiteY28" fmla="*/ 1240685 h 1442875"/>
                <a:gd name="connsiteX29" fmla="*/ 1365755 w 1365755"/>
                <a:gd name="connsiteY29" fmla="*/ 1440928 h 1442875"/>
                <a:gd name="connsiteX30" fmla="*/ 668916 w 1365755"/>
                <a:gd name="connsiteY30" fmla="*/ 1442441 h 1442875"/>
                <a:gd name="connsiteX0" fmla="*/ 1365755 w 1365755"/>
                <a:gd name="connsiteY0" fmla="*/ 1440928 h 1463847"/>
                <a:gd name="connsiteX1" fmla="*/ 0 w 1365755"/>
                <a:gd name="connsiteY1" fmla="*/ 1442875 h 1463847"/>
                <a:gd name="connsiteX2" fmla="*/ 19916 w 1365755"/>
                <a:gd name="connsiteY2" fmla="*/ 1292640 h 1463847"/>
                <a:gd name="connsiteX3" fmla="*/ 123825 w 1365755"/>
                <a:gd name="connsiteY3" fmla="*/ 928958 h 1463847"/>
                <a:gd name="connsiteX4" fmla="*/ 342034 w 1365755"/>
                <a:gd name="connsiteY4" fmla="*/ 721140 h 1463847"/>
                <a:gd name="connsiteX5" fmla="*/ 496166 w 1365755"/>
                <a:gd name="connsiteY5" fmla="*/ 666804 h 1463847"/>
                <a:gd name="connsiteX6" fmla="*/ 456334 w 1365755"/>
                <a:gd name="connsiteY6" fmla="*/ 575667 h 1463847"/>
                <a:gd name="connsiteX7" fmla="*/ 456334 w 1365755"/>
                <a:gd name="connsiteY7" fmla="*/ 305503 h 1463847"/>
                <a:gd name="connsiteX8" fmla="*/ 605705 w 1365755"/>
                <a:gd name="connsiteY8" fmla="*/ 39020 h 1463847"/>
                <a:gd name="connsiteX9" fmla="*/ 886691 w 1365755"/>
                <a:gd name="connsiteY9" fmla="*/ 39886 h 1463847"/>
                <a:gd name="connsiteX10" fmla="*/ 934316 w 1365755"/>
                <a:gd name="connsiteY10" fmla="*/ 76903 h 1463847"/>
                <a:gd name="connsiteX11" fmla="*/ 1007052 w 1365755"/>
                <a:gd name="connsiteY11" fmla="*/ 170422 h 1463847"/>
                <a:gd name="connsiteX12" fmla="*/ 1027834 w 1365755"/>
                <a:gd name="connsiteY12" fmla="*/ 253549 h 1463847"/>
                <a:gd name="connsiteX13" fmla="*/ 1038225 w 1365755"/>
                <a:gd name="connsiteY13" fmla="*/ 357458 h 1463847"/>
                <a:gd name="connsiteX14" fmla="*/ 1027834 w 1365755"/>
                <a:gd name="connsiteY14" fmla="*/ 523712 h 1463847"/>
                <a:gd name="connsiteX15" fmla="*/ 996661 w 1365755"/>
                <a:gd name="connsiteY15" fmla="*/ 586058 h 1463847"/>
                <a:gd name="connsiteX16" fmla="*/ 965488 w 1365755"/>
                <a:gd name="connsiteY16" fmla="*/ 648403 h 1463847"/>
                <a:gd name="connsiteX17" fmla="*/ 975879 w 1365755"/>
                <a:gd name="connsiteY17" fmla="*/ 679576 h 1463847"/>
                <a:gd name="connsiteX18" fmla="*/ 1017443 w 1365755"/>
                <a:gd name="connsiteY18" fmla="*/ 689967 h 1463847"/>
                <a:gd name="connsiteX19" fmla="*/ 1048616 w 1365755"/>
                <a:gd name="connsiteY19" fmla="*/ 700358 h 1463847"/>
                <a:gd name="connsiteX20" fmla="*/ 1142134 w 1365755"/>
                <a:gd name="connsiteY20" fmla="*/ 783485 h 1463847"/>
                <a:gd name="connsiteX21" fmla="*/ 1173306 w 1365755"/>
                <a:gd name="connsiteY21" fmla="*/ 804267 h 1463847"/>
                <a:gd name="connsiteX22" fmla="*/ 1194088 w 1365755"/>
                <a:gd name="connsiteY22" fmla="*/ 835440 h 1463847"/>
                <a:gd name="connsiteX23" fmla="*/ 1246043 w 1365755"/>
                <a:gd name="connsiteY23" fmla="*/ 897785 h 1463847"/>
                <a:gd name="connsiteX24" fmla="*/ 1266825 w 1365755"/>
                <a:gd name="connsiteY24" fmla="*/ 970522 h 1463847"/>
                <a:gd name="connsiteX25" fmla="*/ 1297997 w 1365755"/>
                <a:gd name="connsiteY25" fmla="*/ 1064040 h 1463847"/>
                <a:gd name="connsiteX26" fmla="*/ 1308388 w 1365755"/>
                <a:gd name="connsiteY26" fmla="*/ 1095212 h 1463847"/>
                <a:gd name="connsiteX27" fmla="*/ 1329170 w 1365755"/>
                <a:gd name="connsiteY27" fmla="*/ 1178340 h 1463847"/>
                <a:gd name="connsiteX28" fmla="*/ 1349952 w 1365755"/>
                <a:gd name="connsiteY28" fmla="*/ 1240685 h 1463847"/>
                <a:gd name="connsiteX29" fmla="*/ 1365755 w 1365755"/>
                <a:gd name="connsiteY29" fmla="*/ 1440928 h 1463847"/>
                <a:gd name="connsiteX0" fmla="*/ 1365755 w 1389185"/>
                <a:gd name="connsiteY0" fmla="*/ 1440928 h 1454514"/>
                <a:gd name="connsiteX1" fmla="*/ 0 w 1389185"/>
                <a:gd name="connsiteY1" fmla="*/ 1442875 h 1454514"/>
                <a:gd name="connsiteX2" fmla="*/ 19916 w 1389185"/>
                <a:gd name="connsiteY2" fmla="*/ 1292640 h 1454514"/>
                <a:gd name="connsiteX3" fmla="*/ 123825 w 1389185"/>
                <a:gd name="connsiteY3" fmla="*/ 928958 h 1454514"/>
                <a:gd name="connsiteX4" fmla="*/ 342034 w 1389185"/>
                <a:gd name="connsiteY4" fmla="*/ 721140 h 1454514"/>
                <a:gd name="connsiteX5" fmla="*/ 496166 w 1389185"/>
                <a:gd name="connsiteY5" fmla="*/ 666804 h 1454514"/>
                <a:gd name="connsiteX6" fmla="*/ 456334 w 1389185"/>
                <a:gd name="connsiteY6" fmla="*/ 575667 h 1454514"/>
                <a:gd name="connsiteX7" fmla="*/ 456334 w 1389185"/>
                <a:gd name="connsiteY7" fmla="*/ 305503 h 1454514"/>
                <a:gd name="connsiteX8" fmla="*/ 605705 w 1389185"/>
                <a:gd name="connsiteY8" fmla="*/ 39020 h 1454514"/>
                <a:gd name="connsiteX9" fmla="*/ 886691 w 1389185"/>
                <a:gd name="connsiteY9" fmla="*/ 39886 h 1454514"/>
                <a:gd name="connsiteX10" fmla="*/ 934316 w 1389185"/>
                <a:gd name="connsiteY10" fmla="*/ 76903 h 1454514"/>
                <a:gd name="connsiteX11" fmla="*/ 1007052 w 1389185"/>
                <a:gd name="connsiteY11" fmla="*/ 170422 h 1454514"/>
                <a:gd name="connsiteX12" fmla="*/ 1027834 w 1389185"/>
                <a:gd name="connsiteY12" fmla="*/ 253549 h 1454514"/>
                <a:gd name="connsiteX13" fmla="*/ 1038225 w 1389185"/>
                <a:gd name="connsiteY13" fmla="*/ 357458 h 1454514"/>
                <a:gd name="connsiteX14" fmla="*/ 1027834 w 1389185"/>
                <a:gd name="connsiteY14" fmla="*/ 523712 h 1454514"/>
                <a:gd name="connsiteX15" fmla="*/ 996661 w 1389185"/>
                <a:gd name="connsiteY15" fmla="*/ 586058 h 1454514"/>
                <a:gd name="connsiteX16" fmla="*/ 965488 w 1389185"/>
                <a:gd name="connsiteY16" fmla="*/ 648403 h 1454514"/>
                <a:gd name="connsiteX17" fmla="*/ 975879 w 1389185"/>
                <a:gd name="connsiteY17" fmla="*/ 679576 h 1454514"/>
                <a:gd name="connsiteX18" fmla="*/ 1017443 w 1389185"/>
                <a:gd name="connsiteY18" fmla="*/ 689967 h 1454514"/>
                <a:gd name="connsiteX19" fmla="*/ 1048616 w 1389185"/>
                <a:gd name="connsiteY19" fmla="*/ 700358 h 1454514"/>
                <a:gd name="connsiteX20" fmla="*/ 1142134 w 1389185"/>
                <a:gd name="connsiteY20" fmla="*/ 783485 h 1454514"/>
                <a:gd name="connsiteX21" fmla="*/ 1173306 w 1389185"/>
                <a:gd name="connsiteY21" fmla="*/ 804267 h 1454514"/>
                <a:gd name="connsiteX22" fmla="*/ 1194088 w 1389185"/>
                <a:gd name="connsiteY22" fmla="*/ 835440 h 1454514"/>
                <a:gd name="connsiteX23" fmla="*/ 1246043 w 1389185"/>
                <a:gd name="connsiteY23" fmla="*/ 897785 h 1454514"/>
                <a:gd name="connsiteX24" fmla="*/ 1266825 w 1389185"/>
                <a:gd name="connsiteY24" fmla="*/ 970522 h 1454514"/>
                <a:gd name="connsiteX25" fmla="*/ 1297997 w 1389185"/>
                <a:gd name="connsiteY25" fmla="*/ 1064040 h 1454514"/>
                <a:gd name="connsiteX26" fmla="*/ 1308388 w 1389185"/>
                <a:gd name="connsiteY26" fmla="*/ 1095212 h 1454514"/>
                <a:gd name="connsiteX27" fmla="*/ 1329170 w 1389185"/>
                <a:gd name="connsiteY27" fmla="*/ 1178340 h 1454514"/>
                <a:gd name="connsiteX28" fmla="*/ 1349952 w 1389185"/>
                <a:gd name="connsiteY28" fmla="*/ 1240685 h 1454514"/>
                <a:gd name="connsiteX29" fmla="*/ 1365755 w 1389185"/>
                <a:gd name="connsiteY29" fmla="*/ 1440928 h 1454514"/>
                <a:gd name="connsiteX0" fmla="*/ 1365755 w 1367052"/>
                <a:gd name="connsiteY0" fmla="*/ 1440928 h 1454514"/>
                <a:gd name="connsiteX1" fmla="*/ 0 w 1367052"/>
                <a:gd name="connsiteY1" fmla="*/ 1442875 h 1454514"/>
                <a:gd name="connsiteX2" fmla="*/ 19916 w 1367052"/>
                <a:gd name="connsiteY2" fmla="*/ 1292640 h 1454514"/>
                <a:gd name="connsiteX3" fmla="*/ 123825 w 1367052"/>
                <a:gd name="connsiteY3" fmla="*/ 928958 h 1454514"/>
                <a:gd name="connsiteX4" fmla="*/ 342034 w 1367052"/>
                <a:gd name="connsiteY4" fmla="*/ 721140 h 1454514"/>
                <a:gd name="connsiteX5" fmla="*/ 496166 w 1367052"/>
                <a:gd name="connsiteY5" fmla="*/ 666804 h 1454514"/>
                <a:gd name="connsiteX6" fmla="*/ 456334 w 1367052"/>
                <a:gd name="connsiteY6" fmla="*/ 575667 h 1454514"/>
                <a:gd name="connsiteX7" fmla="*/ 456334 w 1367052"/>
                <a:gd name="connsiteY7" fmla="*/ 305503 h 1454514"/>
                <a:gd name="connsiteX8" fmla="*/ 605705 w 1367052"/>
                <a:gd name="connsiteY8" fmla="*/ 39020 h 1454514"/>
                <a:gd name="connsiteX9" fmla="*/ 886691 w 1367052"/>
                <a:gd name="connsiteY9" fmla="*/ 39886 h 1454514"/>
                <a:gd name="connsiteX10" fmla="*/ 934316 w 1367052"/>
                <a:gd name="connsiteY10" fmla="*/ 76903 h 1454514"/>
                <a:gd name="connsiteX11" fmla="*/ 1007052 w 1367052"/>
                <a:gd name="connsiteY11" fmla="*/ 170422 h 1454514"/>
                <a:gd name="connsiteX12" fmla="*/ 1027834 w 1367052"/>
                <a:gd name="connsiteY12" fmla="*/ 253549 h 1454514"/>
                <a:gd name="connsiteX13" fmla="*/ 1038225 w 1367052"/>
                <a:gd name="connsiteY13" fmla="*/ 357458 h 1454514"/>
                <a:gd name="connsiteX14" fmla="*/ 1027834 w 1367052"/>
                <a:gd name="connsiteY14" fmla="*/ 523712 h 1454514"/>
                <a:gd name="connsiteX15" fmla="*/ 996661 w 1367052"/>
                <a:gd name="connsiteY15" fmla="*/ 586058 h 1454514"/>
                <a:gd name="connsiteX16" fmla="*/ 965488 w 1367052"/>
                <a:gd name="connsiteY16" fmla="*/ 648403 h 1454514"/>
                <a:gd name="connsiteX17" fmla="*/ 975879 w 1367052"/>
                <a:gd name="connsiteY17" fmla="*/ 679576 h 1454514"/>
                <a:gd name="connsiteX18" fmla="*/ 1017443 w 1367052"/>
                <a:gd name="connsiteY18" fmla="*/ 689967 h 1454514"/>
                <a:gd name="connsiteX19" fmla="*/ 1048616 w 1367052"/>
                <a:gd name="connsiteY19" fmla="*/ 700358 h 1454514"/>
                <a:gd name="connsiteX20" fmla="*/ 1142134 w 1367052"/>
                <a:gd name="connsiteY20" fmla="*/ 783485 h 1454514"/>
                <a:gd name="connsiteX21" fmla="*/ 1173306 w 1367052"/>
                <a:gd name="connsiteY21" fmla="*/ 804267 h 1454514"/>
                <a:gd name="connsiteX22" fmla="*/ 1194088 w 1367052"/>
                <a:gd name="connsiteY22" fmla="*/ 835440 h 1454514"/>
                <a:gd name="connsiteX23" fmla="*/ 1246043 w 1367052"/>
                <a:gd name="connsiteY23" fmla="*/ 897785 h 1454514"/>
                <a:gd name="connsiteX24" fmla="*/ 1266825 w 1367052"/>
                <a:gd name="connsiteY24" fmla="*/ 970522 h 1454514"/>
                <a:gd name="connsiteX25" fmla="*/ 1297997 w 1367052"/>
                <a:gd name="connsiteY25" fmla="*/ 1064040 h 1454514"/>
                <a:gd name="connsiteX26" fmla="*/ 1308388 w 1367052"/>
                <a:gd name="connsiteY26" fmla="*/ 1095212 h 1454514"/>
                <a:gd name="connsiteX27" fmla="*/ 1329170 w 1367052"/>
                <a:gd name="connsiteY27" fmla="*/ 1178340 h 1454514"/>
                <a:gd name="connsiteX28" fmla="*/ 1349952 w 1367052"/>
                <a:gd name="connsiteY28" fmla="*/ 1240685 h 1454514"/>
                <a:gd name="connsiteX29" fmla="*/ 1365755 w 1367052"/>
                <a:gd name="connsiteY29" fmla="*/ 1440928 h 1454514"/>
                <a:gd name="connsiteX0" fmla="*/ 1365755 w 1388365"/>
                <a:gd name="connsiteY0" fmla="*/ 1440928 h 1453450"/>
                <a:gd name="connsiteX1" fmla="*/ 0 w 1388365"/>
                <a:gd name="connsiteY1" fmla="*/ 1442875 h 1453450"/>
                <a:gd name="connsiteX2" fmla="*/ 19916 w 1388365"/>
                <a:gd name="connsiteY2" fmla="*/ 1292640 h 1453450"/>
                <a:gd name="connsiteX3" fmla="*/ 123825 w 1388365"/>
                <a:gd name="connsiteY3" fmla="*/ 928958 h 1453450"/>
                <a:gd name="connsiteX4" fmla="*/ 342034 w 1388365"/>
                <a:gd name="connsiteY4" fmla="*/ 721140 h 1453450"/>
                <a:gd name="connsiteX5" fmla="*/ 496166 w 1388365"/>
                <a:gd name="connsiteY5" fmla="*/ 666804 h 1453450"/>
                <a:gd name="connsiteX6" fmla="*/ 456334 w 1388365"/>
                <a:gd name="connsiteY6" fmla="*/ 575667 h 1453450"/>
                <a:gd name="connsiteX7" fmla="*/ 456334 w 1388365"/>
                <a:gd name="connsiteY7" fmla="*/ 305503 h 1453450"/>
                <a:gd name="connsiteX8" fmla="*/ 605705 w 1388365"/>
                <a:gd name="connsiteY8" fmla="*/ 39020 h 1453450"/>
                <a:gd name="connsiteX9" fmla="*/ 886691 w 1388365"/>
                <a:gd name="connsiteY9" fmla="*/ 39886 h 1453450"/>
                <a:gd name="connsiteX10" fmla="*/ 934316 w 1388365"/>
                <a:gd name="connsiteY10" fmla="*/ 76903 h 1453450"/>
                <a:gd name="connsiteX11" fmla="*/ 1007052 w 1388365"/>
                <a:gd name="connsiteY11" fmla="*/ 170422 h 1453450"/>
                <a:gd name="connsiteX12" fmla="*/ 1027834 w 1388365"/>
                <a:gd name="connsiteY12" fmla="*/ 253549 h 1453450"/>
                <a:gd name="connsiteX13" fmla="*/ 1038225 w 1388365"/>
                <a:gd name="connsiteY13" fmla="*/ 357458 h 1453450"/>
                <a:gd name="connsiteX14" fmla="*/ 1027834 w 1388365"/>
                <a:gd name="connsiteY14" fmla="*/ 523712 h 1453450"/>
                <a:gd name="connsiteX15" fmla="*/ 996661 w 1388365"/>
                <a:gd name="connsiteY15" fmla="*/ 586058 h 1453450"/>
                <a:gd name="connsiteX16" fmla="*/ 965488 w 1388365"/>
                <a:gd name="connsiteY16" fmla="*/ 648403 h 1453450"/>
                <a:gd name="connsiteX17" fmla="*/ 975879 w 1388365"/>
                <a:gd name="connsiteY17" fmla="*/ 679576 h 1453450"/>
                <a:gd name="connsiteX18" fmla="*/ 1017443 w 1388365"/>
                <a:gd name="connsiteY18" fmla="*/ 689967 h 1453450"/>
                <a:gd name="connsiteX19" fmla="*/ 1048616 w 1388365"/>
                <a:gd name="connsiteY19" fmla="*/ 700358 h 1453450"/>
                <a:gd name="connsiteX20" fmla="*/ 1142134 w 1388365"/>
                <a:gd name="connsiteY20" fmla="*/ 783485 h 1453450"/>
                <a:gd name="connsiteX21" fmla="*/ 1173306 w 1388365"/>
                <a:gd name="connsiteY21" fmla="*/ 804267 h 1453450"/>
                <a:gd name="connsiteX22" fmla="*/ 1194088 w 1388365"/>
                <a:gd name="connsiteY22" fmla="*/ 835440 h 1453450"/>
                <a:gd name="connsiteX23" fmla="*/ 1246043 w 1388365"/>
                <a:gd name="connsiteY23" fmla="*/ 897785 h 1453450"/>
                <a:gd name="connsiteX24" fmla="*/ 1266825 w 1388365"/>
                <a:gd name="connsiteY24" fmla="*/ 970522 h 1453450"/>
                <a:gd name="connsiteX25" fmla="*/ 1297997 w 1388365"/>
                <a:gd name="connsiteY25" fmla="*/ 1064040 h 1453450"/>
                <a:gd name="connsiteX26" fmla="*/ 1308388 w 1388365"/>
                <a:gd name="connsiteY26" fmla="*/ 1095212 h 1453450"/>
                <a:gd name="connsiteX27" fmla="*/ 1329170 w 1388365"/>
                <a:gd name="connsiteY27" fmla="*/ 1178340 h 1453450"/>
                <a:gd name="connsiteX28" fmla="*/ 1349952 w 1388365"/>
                <a:gd name="connsiteY28" fmla="*/ 1240685 h 1453450"/>
                <a:gd name="connsiteX29" fmla="*/ 1365755 w 1388365"/>
                <a:gd name="connsiteY29" fmla="*/ 1440928 h 1453450"/>
                <a:gd name="connsiteX0" fmla="*/ 1365755 w 1388358"/>
                <a:gd name="connsiteY0" fmla="*/ 1440928 h 1454514"/>
                <a:gd name="connsiteX1" fmla="*/ 0 w 1388358"/>
                <a:gd name="connsiteY1" fmla="*/ 1442875 h 1454514"/>
                <a:gd name="connsiteX2" fmla="*/ 19916 w 1388358"/>
                <a:gd name="connsiteY2" fmla="*/ 1292640 h 1454514"/>
                <a:gd name="connsiteX3" fmla="*/ 123825 w 1388358"/>
                <a:gd name="connsiteY3" fmla="*/ 928958 h 1454514"/>
                <a:gd name="connsiteX4" fmla="*/ 342034 w 1388358"/>
                <a:gd name="connsiteY4" fmla="*/ 721140 h 1454514"/>
                <a:gd name="connsiteX5" fmla="*/ 496166 w 1388358"/>
                <a:gd name="connsiteY5" fmla="*/ 666804 h 1454514"/>
                <a:gd name="connsiteX6" fmla="*/ 456334 w 1388358"/>
                <a:gd name="connsiteY6" fmla="*/ 575667 h 1454514"/>
                <a:gd name="connsiteX7" fmla="*/ 456334 w 1388358"/>
                <a:gd name="connsiteY7" fmla="*/ 305503 h 1454514"/>
                <a:gd name="connsiteX8" fmla="*/ 605705 w 1388358"/>
                <a:gd name="connsiteY8" fmla="*/ 39020 h 1454514"/>
                <a:gd name="connsiteX9" fmla="*/ 886691 w 1388358"/>
                <a:gd name="connsiteY9" fmla="*/ 39886 h 1454514"/>
                <a:gd name="connsiteX10" fmla="*/ 934316 w 1388358"/>
                <a:gd name="connsiteY10" fmla="*/ 76903 h 1454514"/>
                <a:gd name="connsiteX11" fmla="*/ 1007052 w 1388358"/>
                <a:gd name="connsiteY11" fmla="*/ 170422 h 1454514"/>
                <a:gd name="connsiteX12" fmla="*/ 1027834 w 1388358"/>
                <a:gd name="connsiteY12" fmla="*/ 253549 h 1454514"/>
                <a:gd name="connsiteX13" fmla="*/ 1038225 w 1388358"/>
                <a:gd name="connsiteY13" fmla="*/ 357458 h 1454514"/>
                <a:gd name="connsiteX14" fmla="*/ 1027834 w 1388358"/>
                <a:gd name="connsiteY14" fmla="*/ 523712 h 1454514"/>
                <a:gd name="connsiteX15" fmla="*/ 996661 w 1388358"/>
                <a:gd name="connsiteY15" fmla="*/ 586058 h 1454514"/>
                <a:gd name="connsiteX16" fmla="*/ 965488 w 1388358"/>
                <a:gd name="connsiteY16" fmla="*/ 648403 h 1454514"/>
                <a:gd name="connsiteX17" fmla="*/ 975879 w 1388358"/>
                <a:gd name="connsiteY17" fmla="*/ 679576 h 1454514"/>
                <a:gd name="connsiteX18" fmla="*/ 1017443 w 1388358"/>
                <a:gd name="connsiteY18" fmla="*/ 689967 h 1454514"/>
                <a:gd name="connsiteX19" fmla="*/ 1048616 w 1388358"/>
                <a:gd name="connsiteY19" fmla="*/ 700358 h 1454514"/>
                <a:gd name="connsiteX20" fmla="*/ 1142134 w 1388358"/>
                <a:gd name="connsiteY20" fmla="*/ 783485 h 1454514"/>
                <a:gd name="connsiteX21" fmla="*/ 1173306 w 1388358"/>
                <a:gd name="connsiteY21" fmla="*/ 804267 h 1454514"/>
                <a:gd name="connsiteX22" fmla="*/ 1194088 w 1388358"/>
                <a:gd name="connsiteY22" fmla="*/ 835440 h 1454514"/>
                <a:gd name="connsiteX23" fmla="*/ 1246043 w 1388358"/>
                <a:gd name="connsiteY23" fmla="*/ 897785 h 1454514"/>
                <a:gd name="connsiteX24" fmla="*/ 1266825 w 1388358"/>
                <a:gd name="connsiteY24" fmla="*/ 970522 h 1454514"/>
                <a:gd name="connsiteX25" fmla="*/ 1297997 w 1388358"/>
                <a:gd name="connsiteY25" fmla="*/ 1064040 h 1454514"/>
                <a:gd name="connsiteX26" fmla="*/ 1308388 w 1388358"/>
                <a:gd name="connsiteY26" fmla="*/ 1095212 h 1454514"/>
                <a:gd name="connsiteX27" fmla="*/ 1329170 w 1388358"/>
                <a:gd name="connsiteY27" fmla="*/ 1178340 h 1454514"/>
                <a:gd name="connsiteX28" fmla="*/ 1349952 w 1388358"/>
                <a:gd name="connsiteY28" fmla="*/ 1240685 h 1454514"/>
                <a:gd name="connsiteX29" fmla="*/ 1365755 w 1388358"/>
                <a:gd name="connsiteY29" fmla="*/ 1440928 h 1454514"/>
                <a:gd name="connsiteX0" fmla="*/ 1365755 w 1388363"/>
                <a:gd name="connsiteY0" fmla="*/ 1440928 h 1453963"/>
                <a:gd name="connsiteX1" fmla="*/ 0 w 1388363"/>
                <a:gd name="connsiteY1" fmla="*/ 1442875 h 1453963"/>
                <a:gd name="connsiteX2" fmla="*/ 19916 w 1388363"/>
                <a:gd name="connsiteY2" fmla="*/ 1292640 h 1453963"/>
                <a:gd name="connsiteX3" fmla="*/ 123825 w 1388363"/>
                <a:gd name="connsiteY3" fmla="*/ 928958 h 1453963"/>
                <a:gd name="connsiteX4" fmla="*/ 342034 w 1388363"/>
                <a:gd name="connsiteY4" fmla="*/ 721140 h 1453963"/>
                <a:gd name="connsiteX5" fmla="*/ 496166 w 1388363"/>
                <a:gd name="connsiteY5" fmla="*/ 666804 h 1453963"/>
                <a:gd name="connsiteX6" fmla="*/ 456334 w 1388363"/>
                <a:gd name="connsiteY6" fmla="*/ 575667 h 1453963"/>
                <a:gd name="connsiteX7" fmla="*/ 456334 w 1388363"/>
                <a:gd name="connsiteY7" fmla="*/ 305503 h 1453963"/>
                <a:gd name="connsiteX8" fmla="*/ 605705 w 1388363"/>
                <a:gd name="connsiteY8" fmla="*/ 39020 h 1453963"/>
                <a:gd name="connsiteX9" fmla="*/ 886691 w 1388363"/>
                <a:gd name="connsiteY9" fmla="*/ 39886 h 1453963"/>
                <a:gd name="connsiteX10" fmla="*/ 934316 w 1388363"/>
                <a:gd name="connsiteY10" fmla="*/ 76903 h 1453963"/>
                <a:gd name="connsiteX11" fmla="*/ 1007052 w 1388363"/>
                <a:gd name="connsiteY11" fmla="*/ 170422 h 1453963"/>
                <a:gd name="connsiteX12" fmla="*/ 1027834 w 1388363"/>
                <a:gd name="connsiteY12" fmla="*/ 253549 h 1453963"/>
                <a:gd name="connsiteX13" fmla="*/ 1038225 w 1388363"/>
                <a:gd name="connsiteY13" fmla="*/ 357458 h 1453963"/>
                <a:gd name="connsiteX14" fmla="*/ 1027834 w 1388363"/>
                <a:gd name="connsiteY14" fmla="*/ 523712 h 1453963"/>
                <a:gd name="connsiteX15" fmla="*/ 996661 w 1388363"/>
                <a:gd name="connsiteY15" fmla="*/ 586058 h 1453963"/>
                <a:gd name="connsiteX16" fmla="*/ 965488 w 1388363"/>
                <a:gd name="connsiteY16" fmla="*/ 648403 h 1453963"/>
                <a:gd name="connsiteX17" fmla="*/ 975879 w 1388363"/>
                <a:gd name="connsiteY17" fmla="*/ 679576 h 1453963"/>
                <a:gd name="connsiteX18" fmla="*/ 1017443 w 1388363"/>
                <a:gd name="connsiteY18" fmla="*/ 689967 h 1453963"/>
                <a:gd name="connsiteX19" fmla="*/ 1048616 w 1388363"/>
                <a:gd name="connsiteY19" fmla="*/ 700358 h 1453963"/>
                <a:gd name="connsiteX20" fmla="*/ 1142134 w 1388363"/>
                <a:gd name="connsiteY20" fmla="*/ 783485 h 1453963"/>
                <a:gd name="connsiteX21" fmla="*/ 1173306 w 1388363"/>
                <a:gd name="connsiteY21" fmla="*/ 804267 h 1453963"/>
                <a:gd name="connsiteX22" fmla="*/ 1194088 w 1388363"/>
                <a:gd name="connsiteY22" fmla="*/ 835440 h 1453963"/>
                <a:gd name="connsiteX23" fmla="*/ 1246043 w 1388363"/>
                <a:gd name="connsiteY23" fmla="*/ 897785 h 1453963"/>
                <a:gd name="connsiteX24" fmla="*/ 1266825 w 1388363"/>
                <a:gd name="connsiteY24" fmla="*/ 970522 h 1453963"/>
                <a:gd name="connsiteX25" fmla="*/ 1297997 w 1388363"/>
                <a:gd name="connsiteY25" fmla="*/ 1064040 h 1453963"/>
                <a:gd name="connsiteX26" fmla="*/ 1308388 w 1388363"/>
                <a:gd name="connsiteY26" fmla="*/ 1095212 h 1453963"/>
                <a:gd name="connsiteX27" fmla="*/ 1329170 w 1388363"/>
                <a:gd name="connsiteY27" fmla="*/ 1178340 h 1453963"/>
                <a:gd name="connsiteX28" fmla="*/ 1349952 w 1388363"/>
                <a:gd name="connsiteY28" fmla="*/ 1240685 h 1453963"/>
                <a:gd name="connsiteX29" fmla="*/ 1365755 w 1388363"/>
                <a:gd name="connsiteY29" fmla="*/ 1440928 h 1453963"/>
                <a:gd name="connsiteX0" fmla="*/ 1365755 w 1388363"/>
                <a:gd name="connsiteY0" fmla="*/ 1440928 h 1444439"/>
                <a:gd name="connsiteX1" fmla="*/ 0 w 1388363"/>
                <a:gd name="connsiteY1" fmla="*/ 1442875 h 1444439"/>
                <a:gd name="connsiteX2" fmla="*/ 19916 w 1388363"/>
                <a:gd name="connsiteY2" fmla="*/ 1292640 h 1444439"/>
                <a:gd name="connsiteX3" fmla="*/ 123825 w 1388363"/>
                <a:gd name="connsiteY3" fmla="*/ 928958 h 1444439"/>
                <a:gd name="connsiteX4" fmla="*/ 342034 w 1388363"/>
                <a:gd name="connsiteY4" fmla="*/ 721140 h 1444439"/>
                <a:gd name="connsiteX5" fmla="*/ 496166 w 1388363"/>
                <a:gd name="connsiteY5" fmla="*/ 666804 h 1444439"/>
                <a:gd name="connsiteX6" fmla="*/ 456334 w 1388363"/>
                <a:gd name="connsiteY6" fmla="*/ 575667 h 1444439"/>
                <a:gd name="connsiteX7" fmla="*/ 456334 w 1388363"/>
                <a:gd name="connsiteY7" fmla="*/ 305503 h 1444439"/>
                <a:gd name="connsiteX8" fmla="*/ 605705 w 1388363"/>
                <a:gd name="connsiteY8" fmla="*/ 39020 h 1444439"/>
                <a:gd name="connsiteX9" fmla="*/ 886691 w 1388363"/>
                <a:gd name="connsiteY9" fmla="*/ 39886 h 1444439"/>
                <a:gd name="connsiteX10" fmla="*/ 934316 w 1388363"/>
                <a:gd name="connsiteY10" fmla="*/ 76903 h 1444439"/>
                <a:gd name="connsiteX11" fmla="*/ 1007052 w 1388363"/>
                <a:gd name="connsiteY11" fmla="*/ 170422 h 1444439"/>
                <a:gd name="connsiteX12" fmla="*/ 1027834 w 1388363"/>
                <a:gd name="connsiteY12" fmla="*/ 253549 h 1444439"/>
                <a:gd name="connsiteX13" fmla="*/ 1038225 w 1388363"/>
                <a:gd name="connsiteY13" fmla="*/ 357458 h 1444439"/>
                <a:gd name="connsiteX14" fmla="*/ 1027834 w 1388363"/>
                <a:gd name="connsiteY14" fmla="*/ 523712 h 1444439"/>
                <a:gd name="connsiteX15" fmla="*/ 996661 w 1388363"/>
                <a:gd name="connsiteY15" fmla="*/ 586058 h 1444439"/>
                <a:gd name="connsiteX16" fmla="*/ 965488 w 1388363"/>
                <a:gd name="connsiteY16" fmla="*/ 648403 h 1444439"/>
                <a:gd name="connsiteX17" fmla="*/ 975879 w 1388363"/>
                <a:gd name="connsiteY17" fmla="*/ 679576 h 1444439"/>
                <a:gd name="connsiteX18" fmla="*/ 1017443 w 1388363"/>
                <a:gd name="connsiteY18" fmla="*/ 689967 h 1444439"/>
                <a:gd name="connsiteX19" fmla="*/ 1048616 w 1388363"/>
                <a:gd name="connsiteY19" fmla="*/ 700358 h 1444439"/>
                <a:gd name="connsiteX20" fmla="*/ 1142134 w 1388363"/>
                <a:gd name="connsiteY20" fmla="*/ 783485 h 1444439"/>
                <a:gd name="connsiteX21" fmla="*/ 1173306 w 1388363"/>
                <a:gd name="connsiteY21" fmla="*/ 804267 h 1444439"/>
                <a:gd name="connsiteX22" fmla="*/ 1194088 w 1388363"/>
                <a:gd name="connsiteY22" fmla="*/ 835440 h 1444439"/>
                <a:gd name="connsiteX23" fmla="*/ 1246043 w 1388363"/>
                <a:gd name="connsiteY23" fmla="*/ 897785 h 1444439"/>
                <a:gd name="connsiteX24" fmla="*/ 1266825 w 1388363"/>
                <a:gd name="connsiteY24" fmla="*/ 970522 h 1444439"/>
                <a:gd name="connsiteX25" fmla="*/ 1297997 w 1388363"/>
                <a:gd name="connsiteY25" fmla="*/ 1064040 h 1444439"/>
                <a:gd name="connsiteX26" fmla="*/ 1308388 w 1388363"/>
                <a:gd name="connsiteY26" fmla="*/ 1095212 h 1444439"/>
                <a:gd name="connsiteX27" fmla="*/ 1329170 w 1388363"/>
                <a:gd name="connsiteY27" fmla="*/ 1178340 h 1444439"/>
                <a:gd name="connsiteX28" fmla="*/ 1349952 w 1388363"/>
                <a:gd name="connsiteY28" fmla="*/ 1240685 h 1444439"/>
                <a:gd name="connsiteX29" fmla="*/ 1365755 w 1388363"/>
                <a:gd name="connsiteY29" fmla="*/ 1440928 h 1444439"/>
                <a:gd name="connsiteX0" fmla="*/ 1365755 w 1392472"/>
                <a:gd name="connsiteY0" fmla="*/ 1440928 h 1444439"/>
                <a:gd name="connsiteX1" fmla="*/ 0 w 1392472"/>
                <a:gd name="connsiteY1" fmla="*/ 1442875 h 1444439"/>
                <a:gd name="connsiteX2" fmla="*/ 19916 w 1392472"/>
                <a:gd name="connsiteY2" fmla="*/ 1292640 h 1444439"/>
                <a:gd name="connsiteX3" fmla="*/ 123825 w 1392472"/>
                <a:gd name="connsiteY3" fmla="*/ 928958 h 1444439"/>
                <a:gd name="connsiteX4" fmla="*/ 342034 w 1392472"/>
                <a:gd name="connsiteY4" fmla="*/ 721140 h 1444439"/>
                <a:gd name="connsiteX5" fmla="*/ 496166 w 1392472"/>
                <a:gd name="connsiteY5" fmla="*/ 666804 h 1444439"/>
                <a:gd name="connsiteX6" fmla="*/ 456334 w 1392472"/>
                <a:gd name="connsiteY6" fmla="*/ 575667 h 1444439"/>
                <a:gd name="connsiteX7" fmla="*/ 456334 w 1392472"/>
                <a:gd name="connsiteY7" fmla="*/ 305503 h 1444439"/>
                <a:gd name="connsiteX8" fmla="*/ 605705 w 1392472"/>
                <a:gd name="connsiteY8" fmla="*/ 39020 h 1444439"/>
                <a:gd name="connsiteX9" fmla="*/ 886691 w 1392472"/>
                <a:gd name="connsiteY9" fmla="*/ 39886 h 1444439"/>
                <a:gd name="connsiteX10" fmla="*/ 934316 w 1392472"/>
                <a:gd name="connsiteY10" fmla="*/ 76903 h 1444439"/>
                <a:gd name="connsiteX11" fmla="*/ 1007052 w 1392472"/>
                <a:gd name="connsiteY11" fmla="*/ 170422 h 1444439"/>
                <a:gd name="connsiteX12" fmla="*/ 1027834 w 1392472"/>
                <a:gd name="connsiteY12" fmla="*/ 253549 h 1444439"/>
                <a:gd name="connsiteX13" fmla="*/ 1038225 w 1392472"/>
                <a:gd name="connsiteY13" fmla="*/ 357458 h 1444439"/>
                <a:gd name="connsiteX14" fmla="*/ 1027834 w 1392472"/>
                <a:gd name="connsiteY14" fmla="*/ 523712 h 1444439"/>
                <a:gd name="connsiteX15" fmla="*/ 996661 w 1392472"/>
                <a:gd name="connsiteY15" fmla="*/ 586058 h 1444439"/>
                <a:gd name="connsiteX16" fmla="*/ 965488 w 1392472"/>
                <a:gd name="connsiteY16" fmla="*/ 648403 h 1444439"/>
                <a:gd name="connsiteX17" fmla="*/ 975879 w 1392472"/>
                <a:gd name="connsiteY17" fmla="*/ 679576 h 1444439"/>
                <a:gd name="connsiteX18" fmla="*/ 1017443 w 1392472"/>
                <a:gd name="connsiteY18" fmla="*/ 689967 h 1444439"/>
                <a:gd name="connsiteX19" fmla="*/ 1048616 w 1392472"/>
                <a:gd name="connsiteY19" fmla="*/ 700358 h 1444439"/>
                <a:gd name="connsiteX20" fmla="*/ 1142134 w 1392472"/>
                <a:gd name="connsiteY20" fmla="*/ 783485 h 1444439"/>
                <a:gd name="connsiteX21" fmla="*/ 1173306 w 1392472"/>
                <a:gd name="connsiteY21" fmla="*/ 804267 h 1444439"/>
                <a:gd name="connsiteX22" fmla="*/ 1194088 w 1392472"/>
                <a:gd name="connsiteY22" fmla="*/ 835440 h 1444439"/>
                <a:gd name="connsiteX23" fmla="*/ 1246043 w 1392472"/>
                <a:gd name="connsiteY23" fmla="*/ 897785 h 1444439"/>
                <a:gd name="connsiteX24" fmla="*/ 1266825 w 1392472"/>
                <a:gd name="connsiteY24" fmla="*/ 970522 h 1444439"/>
                <a:gd name="connsiteX25" fmla="*/ 1297997 w 1392472"/>
                <a:gd name="connsiteY25" fmla="*/ 1064040 h 1444439"/>
                <a:gd name="connsiteX26" fmla="*/ 1308388 w 1392472"/>
                <a:gd name="connsiteY26" fmla="*/ 1095212 h 1444439"/>
                <a:gd name="connsiteX27" fmla="*/ 1329170 w 1392472"/>
                <a:gd name="connsiteY27" fmla="*/ 1178340 h 1444439"/>
                <a:gd name="connsiteX28" fmla="*/ 1366621 w 1392472"/>
                <a:gd name="connsiteY28" fmla="*/ 1309741 h 1444439"/>
                <a:gd name="connsiteX29" fmla="*/ 1365755 w 1392472"/>
                <a:gd name="connsiteY29" fmla="*/ 1440928 h 1444439"/>
                <a:gd name="connsiteX0" fmla="*/ 1365755 w 1391159"/>
                <a:gd name="connsiteY0" fmla="*/ 1440928 h 1444439"/>
                <a:gd name="connsiteX1" fmla="*/ 0 w 1391159"/>
                <a:gd name="connsiteY1" fmla="*/ 1442875 h 1444439"/>
                <a:gd name="connsiteX2" fmla="*/ 19916 w 1391159"/>
                <a:gd name="connsiteY2" fmla="*/ 1292640 h 1444439"/>
                <a:gd name="connsiteX3" fmla="*/ 123825 w 1391159"/>
                <a:gd name="connsiteY3" fmla="*/ 928958 h 1444439"/>
                <a:gd name="connsiteX4" fmla="*/ 342034 w 1391159"/>
                <a:gd name="connsiteY4" fmla="*/ 721140 h 1444439"/>
                <a:gd name="connsiteX5" fmla="*/ 496166 w 1391159"/>
                <a:gd name="connsiteY5" fmla="*/ 666804 h 1444439"/>
                <a:gd name="connsiteX6" fmla="*/ 456334 w 1391159"/>
                <a:gd name="connsiteY6" fmla="*/ 575667 h 1444439"/>
                <a:gd name="connsiteX7" fmla="*/ 456334 w 1391159"/>
                <a:gd name="connsiteY7" fmla="*/ 305503 h 1444439"/>
                <a:gd name="connsiteX8" fmla="*/ 605705 w 1391159"/>
                <a:gd name="connsiteY8" fmla="*/ 39020 h 1444439"/>
                <a:gd name="connsiteX9" fmla="*/ 886691 w 1391159"/>
                <a:gd name="connsiteY9" fmla="*/ 39886 h 1444439"/>
                <a:gd name="connsiteX10" fmla="*/ 934316 w 1391159"/>
                <a:gd name="connsiteY10" fmla="*/ 76903 h 1444439"/>
                <a:gd name="connsiteX11" fmla="*/ 1007052 w 1391159"/>
                <a:gd name="connsiteY11" fmla="*/ 170422 h 1444439"/>
                <a:gd name="connsiteX12" fmla="*/ 1027834 w 1391159"/>
                <a:gd name="connsiteY12" fmla="*/ 253549 h 1444439"/>
                <a:gd name="connsiteX13" fmla="*/ 1038225 w 1391159"/>
                <a:gd name="connsiteY13" fmla="*/ 357458 h 1444439"/>
                <a:gd name="connsiteX14" fmla="*/ 1027834 w 1391159"/>
                <a:gd name="connsiteY14" fmla="*/ 523712 h 1444439"/>
                <a:gd name="connsiteX15" fmla="*/ 996661 w 1391159"/>
                <a:gd name="connsiteY15" fmla="*/ 586058 h 1444439"/>
                <a:gd name="connsiteX16" fmla="*/ 965488 w 1391159"/>
                <a:gd name="connsiteY16" fmla="*/ 648403 h 1444439"/>
                <a:gd name="connsiteX17" fmla="*/ 975879 w 1391159"/>
                <a:gd name="connsiteY17" fmla="*/ 679576 h 1444439"/>
                <a:gd name="connsiteX18" fmla="*/ 1017443 w 1391159"/>
                <a:gd name="connsiteY18" fmla="*/ 689967 h 1444439"/>
                <a:gd name="connsiteX19" fmla="*/ 1048616 w 1391159"/>
                <a:gd name="connsiteY19" fmla="*/ 700358 h 1444439"/>
                <a:gd name="connsiteX20" fmla="*/ 1142134 w 1391159"/>
                <a:gd name="connsiteY20" fmla="*/ 783485 h 1444439"/>
                <a:gd name="connsiteX21" fmla="*/ 1173306 w 1391159"/>
                <a:gd name="connsiteY21" fmla="*/ 804267 h 1444439"/>
                <a:gd name="connsiteX22" fmla="*/ 1194088 w 1391159"/>
                <a:gd name="connsiteY22" fmla="*/ 835440 h 1444439"/>
                <a:gd name="connsiteX23" fmla="*/ 1246043 w 1391159"/>
                <a:gd name="connsiteY23" fmla="*/ 897785 h 1444439"/>
                <a:gd name="connsiteX24" fmla="*/ 1266825 w 1391159"/>
                <a:gd name="connsiteY24" fmla="*/ 970522 h 1444439"/>
                <a:gd name="connsiteX25" fmla="*/ 1297997 w 1391159"/>
                <a:gd name="connsiteY25" fmla="*/ 1064040 h 1444439"/>
                <a:gd name="connsiteX26" fmla="*/ 1308388 w 1391159"/>
                <a:gd name="connsiteY26" fmla="*/ 1095212 h 1444439"/>
                <a:gd name="connsiteX27" fmla="*/ 1329170 w 1391159"/>
                <a:gd name="connsiteY27" fmla="*/ 1178340 h 1444439"/>
                <a:gd name="connsiteX28" fmla="*/ 1361858 w 1391159"/>
                <a:gd name="connsiteY28" fmla="*/ 1288310 h 1444439"/>
                <a:gd name="connsiteX29" fmla="*/ 1365755 w 1391159"/>
                <a:gd name="connsiteY29" fmla="*/ 1440928 h 1444439"/>
                <a:gd name="connsiteX0" fmla="*/ 1365755 w 1391800"/>
                <a:gd name="connsiteY0" fmla="*/ 1440928 h 1444439"/>
                <a:gd name="connsiteX1" fmla="*/ 0 w 1391800"/>
                <a:gd name="connsiteY1" fmla="*/ 1442875 h 1444439"/>
                <a:gd name="connsiteX2" fmla="*/ 19916 w 1391800"/>
                <a:gd name="connsiteY2" fmla="*/ 1292640 h 1444439"/>
                <a:gd name="connsiteX3" fmla="*/ 123825 w 1391800"/>
                <a:gd name="connsiteY3" fmla="*/ 928958 h 1444439"/>
                <a:gd name="connsiteX4" fmla="*/ 342034 w 1391800"/>
                <a:gd name="connsiteY4" fmla="*/ 721140 h 1444439"/>
                <a:gd name="connsiteX5" fmla="*/ 496166 w 1391800"/>
                <a:gd name="connsiteY5" fmla="*/ 666804 h 1444439"/>
                <a:gd name="connsiteX6" fmla="*/ 456334 w 1391800"/>
                <a:gd name="connsiteY6" fmla="*/ 575667 h 1444439"/>
                <a:gd name="connsiteX7" fmla="*/ 456334 w 1391800"/>
                <a:gd name="connsiteY7" fmla="*/ 305503 h 1444439"/>
                <a:gd name="connsiteX8" fmla="*/ 605705 w 1391800"/>
                <a:gd name="connsiteY8" fmla="*/ 39020 h 1444439"/>
                <a:gd name="connsiteX9" fmla="*/ 886691 w 1391800"/>
                <a:gd name="connsiteY9" fmla="*/ 39886 h 1444439"/>
                <a:gd name="connsiteX10" fmla="*/ 934316 w 1391800"/>
                <a:gd name="connsiteY10" fmla="*/ 76903 h 1444439"/>
                <a:gd name="connsiteX11" fmla="*/ 1007052 w 1391800"/>
                <a:gd name="connsiteY11" fmla="*/ 170422 h 1444439"/>
                <a:gd name="connsiteX12" fmla="*/ 1027834 w 1391800"/>
                <a:gd name="connsiteY12" fmla="*/ 253549 h 1444439"/>
                <a:gd name="connsiteX13" fmla="*/ 1038225 w 1391800"/>
                <a:gd name="connsiteY13" fmla="*/ 357458 h 1444439"/>
                <a:gd name="connsiteX14" fmla="*/ 1027834 w 1391800"/>
                <a:gd name="connsiteY14" fmla="*/ 523712 h 1444439"/>
                <a:gd name="connsiteX15" fmla="*/ 996661 w 1391800"/>
                <a:gd name="connsiteY15" fmla="*/ 586058 h 1444439"/>
                <a:gd name="connsiteX16" fmla="*/ 965488 w 1391800"/>
                <a:gd name="connsiteY16" fmla="*/ 648403 h 1444439"/>
                <a:gd name="connsiteX17" fmla="*/ 975879 w 1391800"/>
                <a:gd name="connsiteY17" fmla="*/ 679576 h 1444439"/>
                <a:gd name="connsiteX18" fmla="*/ 1017443 w 1391800"/>
                <a:gd name="connsiteY18" fmla="*/ 689967 h 1444439"/>
                <a:gd name="connsiteX19" fmla="*/ 1048616 w 1391800"/>
                <a:gd name="connsiteY19" fmla="*/ 700358 h 1444439"/>
                <a:gd name="connsiteX20" fmla="*/ 1142134 w 1391800"/>
                <a:gd name="connsiteY20" fmla="*/ 783485 h 1444439"/>
                <a:gd name="connsiteX21" fmla="*/ 1173306 w 1391800"/>
                <a:gd name="connsiteY21" fmla="*/ 804267 h 1444439"/>
                <a:gd name="connsiteX22" fmla="*/ 1194088 w 1391800"/>
                <a:gd name="connsiteY22" fmla="*/ 835440 h 1444439"/>
                <a:gd name="connsiteX23" fmla="*/ 1246043 w 1391800"/>
                <a:gd name="connsiteY23" fmla="*/ 897785 h 1444439"/>
                <a:gd name="connsiteX24" fmla="*/ 1266825 w 1391800"/>
                <a:gd name="connsiteY24" fmla="*/ 970522 h 1444439"/>
                <a:gd name="connsiteX25" fmla="*/ 1297997 w 1391800"/>
                <a:gd name="connsiteY25" fmla="*/ 1064040 h 1444439"/>
                <a:gd name="connsiteX26" fmla="*/ 1308388 w 1391800"/>
                <a:gd name="connsiteY26" fmla="*/ 1095212 h 1444439"/>
                <a:gd name="connsiteX27" fmla="*/ 1329170 w 1391800"/>
                <a:gd name="connsiteY27" fmla="*/ 1178340 h 1444439"/>
                <a:gd name="connsiteX28" fmla="*/ 1364240 w 1391800"/>
                <a:gd name="connsiteY28" fmla="*/ 1288310 h 1444439"/>
                <a:gd name="connsiteX29" fmla="*/ 1365755 w 1391800"/>
                <a:gd name="connsiteY29" fmla="*/ 1440928 h 1444439"/>
                <a:gd name="connsiteX0" fmla="*/ 1365755 w 1392472"/>
                <a:gd name="connsiteY0" fmla="*/ 1440928 h 1444439"/>
                <a:gd name="connsiteX1" fmla="*/ 0 w 1392472"/>
                <a:gd name="connsiteY1" fmla="*/ 1442875 h 1444439"/>
                <a:gd name="connsiteX2" fmla="*/ 19916 w 1392472"/>
                <a:gd name="connsiteY2" fmla="*/ 1292640 h 1444439"/>
                <a:gd name="connsiteX3" fmla="*/ 123825 w 1392472"/>
                <a:gd name="connsiteY3" fmla="*/ 928958 h 1444439"/>
                <a:gd name="connsiteX4" fmla="*/ 342034 w 1392472"/>
                <a:gd name="connsiteY4" fmla="*/ 721140 h 1444439"/>
                <a:gd name="connsiteX5" fmla="*/ 496166 w 1392472"/>
                <a:gd name="connsiteY5" fmla="*/ 666804 h 1444439"/>
                <a:gd name="connsiteX6" fmla="*/ 456334 w 1392472"/>
                <a:gd name="connsiteY6" fmla="*/ 575667 h 1444439"/>
                <a:gd name="connsiteX7" fmla="*/ 456334 w 1392472"/>
                <a:gd name="connsiteY7" fmla="*/ 305503 h 1444439"/>
                <a:gd name="connsiteX8" fmla="*/ 605705 w 1392472"/>
                <a:gd name="connsiteY8" fmla="*/ 39020 h 1444439"/>
                <a:gd name="connsiteX9" fmla="*/ 886691 w 1392472"/>
                <a:gd name="connsiteY9" fmla="*/ 39886 h 1444439"/>
                <a:gd name="connsiteX10" fmla="*/ 934316 w 1392472"/>
                <a:gd name="connsiteY10" fmla="*/ 76903 h 1444439"/>
                <a:gd name="connsiteX11" fmla="*/ 1007052 w 1392472"/>
                <a:gd name="connsiteY11" fmla="*/ 170422 h 1444439"/>
                <a:gd name="connsiteX12" fmla="*/ 1027834 w 1392472"/>
                <a:gd name="connsiteY12" fmla="*/ 253549 h 1444439"/>
                <a:gd name="connsiteX13" fmla="*/ 1038225 w 1392472"/>
                <a:gd name="connsiteY13" fmla="*/ 357458 h 1444439"/>
                <a:gd name="connsiteX14" fmla="*/ 1027834 w 1392472"/>
                <a:gd name="connsiteY14" fmla="*/ 523712 h 1444439"/>
                <a:gd name="connsiteX15" fmla="*/ 996661 w 1392472"/>
                <a:gd name="connsiteY15" fmla="*/ 586058 h 1444439"/>
                <a:gd name="connsiteX16" fmla="*/ 965488 w 1392472"/>
                <a:gd name="connsiteY16" fmla="*/ 648403 h 1444439"/>
                <a:gd name="connsiteX17" fmla="*/ 975879 w 1392472"/>
                <a:gd name="connsiteY17" fmla="*/ 679576 h 1444439"/>
                <a:gd name="connsiteX18" fmla="*/ 1017443 w 1392472"/>
                <a:gd name="connsiteY18" fmla="*/ 689967 h 1444439"/>
                <a:gd name="connsiteX19" fmla="*/ 1048616 w 1392472"/>
                <a:gd name="connsiteY19" fmla="*/ 700358 h 1444439"/>
                <a:gd name="connsiteX20" fmla="*/ 1142134 w 1392472"/>
                <a:gd name="connsiteY20" fmla="*/ 783485 h 1444439"/>
                <a:gd name="connsiteX21" fmla="*/ 1173306 w 1392472"/>
                <a:gd name="connsiteY21" fmla="*/ 804267 h 1444439"/>
                <a:gd name="connsiteX22" fmla="*/ 1194088 w 1392472"/>
                <a:gd name="connsiteY22" fmla="*/ 835440 h 1444439"/>
                <a:gd name="connsiteX23" fmla="*/ 1246043 w 1392472"/>
                <a:gd name="connsiteY23" fmla="*/ 897785 h 1444439"/>
                <a:gd name="connsiteX24" fmla="*/ 1266825 w 1392472"/>
                <a:gd name="connsiteY24" fmla="*/ 970522 h 1444439"/>
                <a:gd name="connsiteX25" fmla="*/ 1297997 w 1392472"/>
                <a:gd name="connsiteY25" fmla="*/ 1064040 h 1444439"/>
                <a:gd name="connsiteX26" fmla="*/ 1308388 w 1392472"/>
                <a:gd name="connsiteY26" fmla="*/ 1095212 h 1444439"/>
                <a:gd name="connsiteX27" fmla="*/ 1329170 w 1392472"/>
                <a:gd name="connsiteY27" fmla="*/ 1178340 h 1444439"/>
                <a:gd name="connsiteX28" fmla="*/ 1366622 w 1392472"/>
                <a:gd name="connsiteY28" fmla="*/ 1297835 h 1444439"/>
                <a:gd name="connsiteX29" fmla="*/ 1365755 w 1392472"/>
                <a:gd name="connsiteY29" fmla="*/ 1440928 h 1444439"/>
                <a:gd name="connsiteX0" fmla="*/ 1365755 w 1393672"/>
                <a:gd name="connsiteY0" fmla="*/ 1440928 h 1444439"/>
                <a:gd name="connsiteX1" fmla="*/ 0 w 1393672"/>
                <a:gd name="connsiteY1" fmla="*/ 1442875 h 1444439"/>
                <a:gd name="connsiteX2" fmla="*/ 19916 w 1393672"/>
                <a:gd name="connsiteY2" fmla="*/ 1292640 h 1444439"/>
                <a:gd name="connsiteX3" fmla="*/ 123825 w 1393672"/>
                <a:gd name="connsiteY3" fmla="*/ 928958 h 1444439"/>
                <a:gd name="connsiteX4" fmla="*/ 342034 w 1393672"/>
                <a:gd name="connsiteY4" fmla="*/ 721140 h 1444439"/>
                <a:gd name="connsiteX5" fmla="*/ 496166 w 1393672"/>
                <a:gd name="connsiteY5" fmla="*/ 666804 h 1444439"/>
                <a:gd name="connsiteX6" fmla="*/ 456334 w 1393672"/>
                <a:gd name="connsiteY6" fmla="*/ 575667 h 1444439"/>
                <a:gd name="connsiteX7" fmla="*/ 456334 w 1393672"/>
                <a:gd name="connsiteY7" fmla="*/ 305503 h 1444439"/>
                <a:gd name="connsiteX8" fmla="*/ 605705 w 1393672"/>
                <a:gd name="connsiteY8" fmla="*/ 39020 h 1444439"/>
                <a:gd name="connsiteX9" fmla="*/ 886691 w 1393672"/>
                <a:gd name="connsiteY9" fmla="*/ 39886 h 1444439"/>
                <a:gd name="connsiteX10" fmla="*/ 934316 w 1393672"/>
                <a:gd name="connsiteY10" fmla="*/ 76903 h 1444439"/>
                <a:gd name="connsiteX11" fmla="*/ 1007052 w 1393672"/>
                <a:gd name="connsiteY11" fmla="*/ 170422 h 1444439"/>
                <a:gd name="connsiteX12" fmla="*/ 1027834 w 1393672"/>
                <a:gd name="connsiteY12" fmla="*/ 253549 h 1444439"/>
                <a:gd name="connsiteX13" fmla="*/ 1038225 w 1393672"/>
                <a:gd name="connsiteY13" fmla="*/ 357458 h 1444439"/>
                <a:gd name="connsiteX14" fmla="*/ 1027834 w 1393672"/>
                <a:gd name="connsiteY14" fmla="*/ 523712 h 1444439"/>
                <a:gd name="connsiteX15" fmla="*/ 996661 w 1393672"/>
                <a:gd name="connsiteY15" fmla="*/ 586058 h 1444439"/>
                <a:gd name="connsiteX16" fmla="*/ 965488 w 1393672"/>
                <a:gd name="connsiteY16" fmla="*/ 648403 h 1444439"/>
                <a:gd name="connsiteX17" fmla="*/ 975879 w 1393672"/>
                <a:gd name="connsiteY17" fmla="*/ 679576 h 1444439"/>
                <a:gd name="connsiteX18" fmla="*/ 1017443 w 1393672"/>
                <a:gd name="connsiteY18" fmla="*/ 689967 h 1444439"/>
                <a:gd name="connsiteX19" fmla="*/ 1048616 w 1393672"/>
                <a:gd name="connsiteY19" fmla="*/ 700358 h 1444439"/>
                <a:gd name="connsiteX20" fmla="*/ 1142134 w 1393672"/>
                <a:gd name="connsiteY20" fmla="*/ 783485 h 1444439"/>
                <a:gd name="connsiteX21" fmla="*/ 1173306 w 1393672"/>
                <a:gd name="connsiteY21" fmla="*/ 804267 h 1444439"/>
                <a:gd name="connsiteX22" fmla="*/ 1194088 w 1393672"/>
                <a:gd name="connsiteY22" fmla="*/ 835440 h 1444439"/>
                <a:gd name="connsiteX23" fmla="*/ 1246043 w 1393672"/>
                <a:gd name="connsiteY23" fmla="*/ 897785 h 1444439"/>
                <a:gd name="connsiteX24" fmla="*/ 1266825 w 1393672"/>
                <a:gd name="connsiteY24" fmla="*/ 970522 h 1444439"/>
                <a:gd name="connsiteX25" fmla="*/ 1297997 w 1393672"/>
                <a:gd name="connsiteY25" fmla="*/ 1064040 h 1444439"/>
                <a:gd name="connsiteX26" fmla="*/ 1308388 w 1393672"/>
                <a:gd name="connsiteY26" fmla="*/ 1095212 h 1444439"/>
                <a:gd name="connsiteX27" fmla="*/ 1329170 w 1393672"/>
                <a:gd name="connsiteY27" fmla="*/ 1178340 h 1444439"/>
                <a:gd name="connsiteX28" fmla="*/ 1366622 w 1393672"/>
                <a:gd name="connsiteY28" fmla="*/ 1297835 h 1444439"/>
                <a:gd name="connsiteX29" fmla="*/ 1365755 w 1393672"/>
                <a:gd name="connsiteY29" fmla="*/ 1440928 h 1444439"/>
                <a:gd name="connsiteX0" fmla="*/ 1365755 w 1369718"/>
                <a:gd name="connsiteY0" fmla="*/ 1440928 h 1444439"/>
                <a:gd name="connsiteX1" fmla="*/ 0 w 1369718"/>
                <a:gd name="connsiteY1" fmla="*/ 1442875 h 1444439"/>
                <a:gd name="connsiteX2" fmla="*/ 19916 w 1369718"/>
                <a:gd name="connsiteY2" fmla="*/ 1292640 h 1444439"/>
                <a:gd name="connsiteX3" fmla="*/ 123825 w 1369718"/>
                <a:gd name="connsiteY3" fmla="*/ 928958 h 1444439"/>
                <a:gd name="connsiteX4" fmla="*/ 342034 w 1369718"/>
                <a:gd name="connsiteY4" fmla="*/ 721140 h 1444439"/>
                <a:gd name="connsiteX5" fmla="*/ 496166 w 1369718"/>
                <a:gd name="connsiteY5" fmla="*/ 666804 h 1444439"/>
                <a:gd name="connsiteX6" fmla="*/ 456334 w 1369718"/>
                <a:gd name="connsiteY6" fmla="*/ 575667 h 1444439"/>
                <a:gd name="connsiteX7" fmla="*/ 456334 w 1369718"/>
                <a:gd name="connsiteY7" fmla="*/ 305503 h 1444439"/>
                <a:gd name="connsiteX8" fmla="*/ 605705 w 1369718"/>
                <a:gd name="connsiteY8" fmla="*/ 39020 h 1444439"/>
                <a:gd name="connsiteX9" fmla="*/ 886691 w 1369718"/>
                <a:gd name="connsiteY9" fmla="*/ 39886 h 1444439"/>
                <a:gd name="connsiteX10" fmla="*/ 934316 w 1369718"/>
                <a:gd name="connsiteY10" fmla="*/ 76903 h 1444439"/>
                <a:gd name="connsiteX11" fmla="*/ 1007052 w 1369718"/>
                <a:gd name="connsiteY11" fmla="*/ 170422 h 1444439"/>
                <a:gd name="connsiteX12" fmla="*/ 1027834 w 1369718"/>
                <a:gd name="connsiteY12" fmla="*/ 253549 h 1444439"/>
                <a:gd name="connsiteX13" fmla="*/ 1038225 w 1369718"/>
                <a:gd name="connsiteY13" fmla="*/ 357458 h 1444439"/>
                <a:gd name="connsiteX14" fmla="*/ 1027834 w 1369718"/>
                <a:gd name="connsiteY14" fmla="*/ 523712 h 1444439"/>
                <a:gd name="connsiteX15" fmla="*/ 996661 w 1369718"/>
                <a:gd name="connsiteY15" fmla="*/ 586058 h 1444439"/>
                <a:gd name="connsiteX16" fmla="*/ 965488 w 1369718"/>
                <a:gd name="connsiteY16" fmla="*/ 648403 h 1444439"/>
                <a:gd name="connsiteX17" fmla="*/ 975879 w 1369718"/>
                <a:gd name="connsiteY17" fmla="*/ 679576 h 1444439"/>
                <a:gd name="connsiteX18" fmla="*/ 1017443 w 1369718"/>
                <a:gd name="connsiteY18" fmla="*/ 689967 h 1444439"/>
                <a:gd name="connsiteX19" fmla="*/ 1048616 w 1369718"/>
                <a:gd name="connsiteY19" fmla="*/ 700358 h 1444439"/>
                <a:gd name="connsiteX20" fmla="*/ 1142134 w 1369718"/>
                <a:gd name="connsiteY20" fmla="*/ 783485 h 1444439"/>
                <a:gd name="connsiteX21" fmla="*/ 1173306 w 1369718"/>
                <a:gd name="connsiteY21" fmla="*/ 804267 h 1444439"/>
                <a:gd name="connsiteX22" fmla="*/ 1194088 w 1369718"/>
                <a:gd name="connsiteY22" fmla="*/ 835440 h 1444439"/>
                <a:gd name="connsiteX23" fmla="*/ 1246043 w 1369718"/>
                <a:gd name="connsiteY23" fmla="*/ 897785 h 1444439"/>
                <a:gd name="connsiteX24" fmla="*/ 1266825 w 1369718"/>
                <a:gd name="connsiteY24" fmla="*/ 970522 h 1444439"/>
                <a:gd name="connsiteX25" fmla="*/ 1297997 w 1369718"/>
                <a:gd name="connsiteY25" fmla="*/ 1064040 h 1444439"/>
                <a:gd name="connsiteX26" fmla="*/ 1308388 w 1369718"/>
                <a:gd name="connsiteY26" fmla="*/ 1095212 h 1444439"/>
                <a:gd name="connsiteX27" fmla="*/ 1329170 w 1369718"/>
                <a:gd name="connsiteY27" fmla="*/ 1178340 h 1444439"/>
                <a:gd name="connsiteX28" fmla="*/ 1366622 w 1369718"/>
                <a:gd name="connsiteY28" fmla="*/ 1297835 h 1444439"/>
                <a:gd name="connsiteX29" fmla="*/ 1365755 w 1369718"/>
                <a:gd name="connsiteY29" fmla="*/ 1440928 h 1444439"/>
                <a:gd name="connsiteX0" fmla="*/ 1382424 w 1382424"/>
                <a:gd name="connsiteY0" fmla="*/ 1438547 h 1442875"/>
                <a:gd name="connsiteX1" fmla="*/ 0 w 1382424"/>
                <a:gd name="connsiteY1" fmla="*/ 1442875 h 1442875"/>
                <a:gd name="connsiteX2" fmla="*/ 19916 w 1382424"/>
                <a:gd name="connsiteY2" fmla="*/ 1292640 h 1442875"/>
                <a:gd name="connsiteX3" fmla="*/ 123825 w 1382424"/>
                <a:gd name="connsiteY3" fmla="*/ 928958 h 1442875"/>
                <a:gd name="connsiteX4" fmla="*/ 342034 w 1382424"/>
                <a:gd name="connsiteY4" fmla="*/ 721140 h 1442875"/>
                <a:gd name="connsiteX5" fmla="*/ 496166 w 1382424"/>
                <a:gd name="connsiteY5" fmla="*/ 666804 h 1442875"/>
                <a:gd name="connsiteX6" fmla="*/ 456334 w 1382424"/>
                <a:gd name="connsiteY6" fmla="*/ 575667 h 1442875"/>
                <a:gd name="connsiteX7" fmla="*/ 456334 w 1382424"/>
                <a:gd name="connsiteY7" fmla="*/ 305503 h 1442875"/>
                <a:gd name="connsiteX8" fmla="*/ 605705 w 1382424"/>
                <a:gd name="connsiteY8" fmla="*/ 39020 h 1442875"/>
                <a:gd name="connsiteX9" fmla="*/ 886691 w 1382424"/>
                <a:gd name="connsiteY9" fmla="*/ 39886 h 1442875"/>
                <a:gd name="connsiteX10" fmla="*/ 934316 w 1382424"/>
                <a:gd name="connsiteY10" fmla="*/ 76903 h 1442875"/>
                <a:gd name="connsiteX11" fmla="*/ 1007052 w 1382424"/>
                <a:gd name="connsiteY11" fmla="*/ 170422 h 1442875"/>
                <a:gd name="connsiteX12" fmla="*/ 1027834 w 1382424"/>
                <a:gd name="connsiteY12" fmla="*/ 253549 h 1442875"/>
                <a:gd name="connsiteX13" fmla="*/ 1038225 w 1382424"/>
                <a:gd name="connsiteY13" fmla="*/ 357458 h 1442875"/>
                <a:gd name="connsiteX14" fmla="*/ 1027834 w 1382424"/>
                <a:gd name="connsiteY14" fmla="*/ 523712 h 1442875"/>
                <a:gd name="connsiteX15" fmla="*/ 996661 w 1382424"/>
                <a:gd name="connsiteY15" fmla="*/ 586058 h 1442875"/>
                <a:gd name="connsiteX16" fmla="*/ 965488 w 1382424"/>
                <a:gd name="connsiteY16" fmla="*/ 648403 h 1442875"/>
                <a:gd name="connsiteX17" fmla="*/ 975879 w 1382424"/>
                <a:gd name="connsiteY17" fmla="*/ 679576 h 1442875"/>
                <a:gd name="connsiteX18" fmla="*/ 1017443 w 1382424"/>
                <a:gd name="connsiteY18" fmla="*/ 689967 h 1442875"/>
                <a:gd name="connsiteX19" fmla="*/ 1048616 w 1382424"/>
                <a:gd name="connsiteY19" fmla="*/ 700358 h 1442875"/>
                <a:gd name="connsiteX20" fmla="*/ 1142134 w 1382424"/>
                <a:gd name="connsiteY20" fmla="*/ 783485 h 1442875"/>
                <a:gd name="connsiteX21" fmla="*/ 1173306 w 1382424"/>
                <a:gd name="connsiteY21" fmla="*/ 804267 h 1442875"/>
                <a:gd name="connsiteX22" fmla="*/ 1194088 w 1382424"/>
                <a:gd name="connsiteY22" fmla="*/ 835440 h 1442875"/>
                <a:gd name="connsiteX23" fmla="*/ 1246043 w 1382424"/>
                <a:gd name="connsiteY23" fmla="*/ 897785 h 1442875"/>
                <a:gd name="connsiteX24" fmla="*/ 1266825 w 1382424"/>
                <a:gd name="connsiteY24" fmla="*/ 970522 h 1442875"/>
                <a:gd name="connsiteX25" fmla="*/ 1297997 w 1382424"/>
                <a:gd name="connsiteY25" fmla="*/ 1064040 h 1442875"/>
                <a:gd name="connsiteX26" fmla="*/ 1308388 w 1382424"/>
                <a:gd name="connsiteY26" fmla="*/ 1095212 h 1442875"/>
                <a:gd name="connsiteX27" fmla="*/ 1329170 w 1382424"/>
                <a:gd name="connsiteY27" fmla="*/ 1178340 h 1442875"/>
                <a:gd name="connsiteX28" fmla="*/ 1366622 w 1382424"/>
                <a:gd name="connsiteY28" fmla="*/ 1297835 h 1442875"/>
                <a:gd name="connsiteX29" fmla="*/ 1382424 w 1382424"/>
                <a:gd name="connsiteY29" fmla="*/ 1438547 h 1442875"/>
                <a:gd name="connsiteX0" fmla="*/ 1387187 w 1387187"/>
                <a:gd name="connsiteY0" fmla="*/ 1443309 h 1443309"/>
                <a:gd name="connsiteX1" fmla="*/ 0 w 1387187"/>
                <a:gd name="connsiteY1" fmla="*/ 1442875 h 1443309"/>
                <a:gd name="connsiteX2" fmla="*/ 19916 w 1387187"/>
                <a:gd name="connsiteY2" fmla="*/ 1292640 h 1443309"/>
                <a:gd name="connsiteX3" fmla="*/ 123825 w 1387187"/>
                <a:gd name="connsiteY3" fmla="*/ 928958 h 1443309"/>
                <a:gd name="connsiteX4" fmla="*/ 342034 w 1387187"/>
                <a:gd name="connsiteY4" fmla="*/ 721140 h 1443309"/>
                <a:gd name="connsiteX5" fmla="*/ 496166 w 1387187"/>
                <a:gd name="connsiteY5" fmla="*/ 666804 h 1443309"/>
                <a:gd name="connsiteX6" fmla="*/ 456334 w 1387187"/>
                <a:gd name="connsiteY6" fmla="*/ 575667 h 1443309"/>
                <a:gd name="connsiteX7" fmla="*/ 456334 w 1387187"/>
                <a:gd name="connsiteY7" fmla="*/ 305503 h 1443309"/>
                <a:gd name="connsiteX8" fmla="*/ 605705 w 1387187"/>
                <a:gd name="connsiteY8" fmla="*/ 39020 h 1443309"/>
                <a:gd name="connsiteX9" fmla="*/ 886691 w 1387187"/>
                <a:gd name="connsiteY9" fmla="*/ 39886 h 1443309"/>
                <a:gd name="connsiteX10" fmla="*/ 934316 w 1387187"/>
                <a:gd name="connsiteY10" fmla="*/ 76903 h 1443309"/>
                <a:gd name="connsiteX11" fmla="*/ 1007052 w 1387187"/>
                <a:gd name="connsiteY11" fmla="*/ 170422 h 1443309"/>
                <a:gd name="connsiteX12" fmla="*/ 1027834 w 1387187"/>
                <a:gd name="connsiteY12" fmla="*/ 253549 h 1443309"/>
                <a:gd name="connsiteX13" fmla="*/ 1038225 w 1387187"/>
                <a:gd name="connsiteY13" fmla="*/ 357458 h 1443309"/>
                <a:gd name="connsiteX14" fmla="*/ 1027834 w 1387187"/>
                <a:gd name="connsiteY14" fmla="*/ 523712 h 1443309"/>
                <a:gd name="connsiteX15" fmla="*/ 996661 w 1387187"/>
                <a:gd name="connsiteY15" fmla="*/ 586058 h 1443309"/>
                <a:gd name="connsiteX16" fmla="*/ 965488 w 1387187"/>
                <a:gd name="connsiteY16" fmla="*/ 648403 h 1443309"/>
                <a:gd name="connsiteX17" fmla="*/ 975879 w 1387187"/>
                <a:gd name="connsiteY17" fmla="*/ 679576 h 1443309"/>
                <a:gd name="connsiteX18" fmla="*/ 1017443 w 1387187"/>
                <a:gd name="connsiteY18" fmla="*/ 689967 h 1443309"/>
                <a:gd name="connsiteX19" fmla="*/ 1048616 w 1387187"/>
                <a:gd name="connsiteY19" fmla="*/ 700358 h 1443309"/>
                <a:gd name="connsiteX20" fmla="*/ 1142134 w 1387187"/>
                <a:gd name="connsiteY20" fmla="*/ 783485 h 1443309"/>
                <a:gd name="connsiteX21" fmla="*/ 1173306 w 1387187"/>
                <a:gd name="connsiteY21" fmla="*/ 804267 h 1443309"/>
                <a:gd name="connsiteX22" fmla="*/ 1194088 w 1387187"/>
                <a:gd name="connsiteY22" fmla="*/ 835440 h 1443309"/>
                <a:gd name="connsiteX23" fmla="*/ 1246043 w 1387187"/>
                <a:gd name="connsiteY23" fmla="*/ 897785 h 1443309"/>
                <a:gd name="connsiteX24" fmla="*/ 1266825 w 1387187"/>
                <a:gd name="connsiteY24" fmla="*/ 970522 h 1443309"/>
                <a:gd name="connsiteX25" fmla="*/ 1297997 w 1387187"/>
                <a:gd name="connsiteY25" fmla="*/ 1064040 h 1443309"/>
                <a:gd name="connsiteX26" fmla="*/ 1308388 w 1387187"/>
                <a:gd name="connsiteY26" fmla="*/ 1095212 h 1443309"/>
                <a:gd name="connsiteX27" fmla="*/ 1329170 w 1387187"/>
                <a:gd name="connsiteY27" fmla="*/ 1178340 h 1443309"/>
                <a:gd name="connsiteX28" fmla="*/ 1366622 w 1387187"/>
                <a:gd name="connsiteY28" fmla="*/ 1297835 h 1443309"/>
                <a:gd name="connsiteX29" fmla="*/ 1387187 w 1387187"/>
                <a:gd name="connsiteY29" fmla="*/ 1443309 h 1443309"/>
                <a:gd name="connsiteX0" fmla="*/ 1387187 w 1387187"/>
                <a:gd name="connsiteY0" fmla="*/ 1443309 h 1443309"/>
                <a:gd name="connsiteX1" fmla="*/ 0 w 1387187"/>
                <a:gd name="connsiteY1" fmla="*/ 1442875 h 1443309"/>
                <a:gd name="connsiteX2" fmla="*/ 19916 w 1387187"/>
                <a:gd name="connsiteY2" fmla="*/ 1292640 h 1443309"/>
                <a:gd name="connsiteX3" fmla="*/ 123825 w 1387187"/>
                <a:gd name="connsiteY3" fmla="*/ 928958 h 1443309"/>
                <a:gd name="connsiteX4" fmla="*/ 342034 w 1387187"/>
                <a:gd name="connsiteY4" fmla="*/ 721140 h 1443309"/>
                <a:gd name="connsiteX5" fmla="*/ 496166 w 1387187"/>
                <a:gd name="connsiteY5" fmla="*/ 666804 h 1443309"/>
                <a:gd name="connsiteX6" fmla="*/ 456334 w 1387187"/>
                <a:gd name="connsiteY6" fmla="*/ 575667 h 1443309"/>
                <a:gd name="connsiteX7" fmla="*/ 456334 w 1387187"/>
                <a:gd name="connsiteY7" fmla="*/ 305503 h 1443309"/>
                <a:gd name="connsiteX8" fmla="*/ 605705 w 1387187"/>
                <a:gd name="connsiteY8" fmla="*/ 39020 h 1443309"/>
                <a:gd name="connsiteX9" fmla="*/ 886691 w 1387187"/>
                <a:gd name="connsiteY9" fmla="*/ 39886 h 1443309"/>
                <a:gd name="connsiteX10" fmla="*/ 934316 w 1387187"/>
                <a:gd name="connsiteY10" fmla="*/ 76903 h 1443309"/>
                <a:gd name="connsiteX11" fmla="*/ 1007052 w 1387187"/>
                <a:gd name="connsiteY11" fmla="*/ 170422 h 1443309"/>
                <a:gd name="connsiteX12" fmla="*/ 1027834 w 1387187"/>
                <a:gd name="connsiteY12" fmla="*/ 253549 h 1443309"/>
                <a:gd name="connsiteX13" fmla="*/ 1038225 w 1387187"/>
                <a:gd name="connsiteY13" fmla="*/ 357458 h 1443309"/>
                <a:gd name="connsiteX14" fmla="*/ 1027834 w 1387187"/>
                <a:gd name="connsiteY14" fmla="*/ 523712 h 1443309"/>
                <a:gd name="connsiteX15" fmla="*/ 996661 w 1387187"/>
                <a:gd name="connsiteY15" fmla="*/ 586058 h 1443309"/>
                <a:gd name="connsiteX16" fmla="*/ 965488 w 1387187"/>
                <a:gd name="connsiteY16" fmla="*/ 648403 h 1443309"/>
                <a:gd name="connsiteX17" fmla="*/ 975879 w 1387187"/>
                <a:gd name="connsiteY17" fmla="*/ 679576 h 1443309"/>
                <a:gd name="connsiteX18" fmla="*/ 1017443 w 1387187"/>
                <a:gd name="connsiteY18" fmla="*/ 689967 h 1443309"/>
                <a:gd name="connsiteX19" fmla="*/ 1048616 w 1387187"/>
                <a:gd name="connsiteY19" fmla="*/ 700358 h 1443309"/>
                <a:gd name="connsiteX20" fmla="*/ 1142134 w 1387187"/>
                <a:gd name="connsiteY20" fmla="*/ 783485 h 1443309"/>
                <a:gd name="connsiteX21" fmla="*/ 1173306 w 1387187"/>
                <a:gd name="connsiteY21" fmla="*/ 804267 h 1443309"/>
                <a:gd name="connsiteX22" fmla="*/ 1194088 w 1387187"/>
                <a:gd name="connsiteY22" fmla="*/ 835440 h 1443309"/>
                <a:gd name="connsiteX23" fmla="*/ 1246043 w 1387187"/>
                <a:gd name="connsiteY23" fmla="*/ 897785 h 1443309"/>
                <a:gd name="connsiteX24" fmla="*/ 1266825 w 1387187"/>
                <a:gd name="connsiteY24" fmla="*/ 970522 h 1443309"/>
                <a:gd name="connsiteX25" fmla="*/ 1297997 w 1387187"/>
                <a:gd name="connsiteY25" fmla="*/ 1064040 h 1443309"/>
                <a:gd name="connsiteX26" fmla="*/ 1308388 w 1387187"/>
                <a:gd name="connsiteY26" fmla="*/ 1095212 h 1443309"/>
                <a:gd name="connsiteX27" fmla="*/ 1366622 w 1387187"/>
                <a:gd name="connsiteY27" fmla="*/ 1297835 h 1443309"/>
                <a:gd name="connsiteX28" fmla="*/ 1387187 w 1387187"/>
                <a:gd name="connsiteY28" fmla="*/ 1443309 h 1443309"/>
                <a:gd name="connsiteX0" fmla="*/ 1387187 w 1387187"/>
                <a:gd name="connsiteY0" fmla="*/ 1443309 h 1443309"/>
                <a:gd name="connsiteX1" fmla="*/ 0 w 1387187"/>
                <a:gd name="connsiteY1" fmla="*/ 1442875 h 1443309"/>
                <a:gd name="connsiteX2" fmla="*/ 19916 w 1387187"/>
                <a:gd name="connsiteY2" fmla="*/ 1292640 h 1443309"/>
                <a:gd name="connsiteX3" fmla="*/ 123825 w 1387187"/>
                <a:gd name="connsiteY3" fmla="*/ 928958 h 1443309"/>
                <a:gd name="connsiteX4" fmla="*/ 342034 w 1387187"/>
                <a:gd name="connsiteY4" fmla="*/ 721140 h 1443309"/>
                <a:gd name="connsiteX5" fmla="*/ 496166 w 1387187"/>
                <a:gd name="connsiteY5" fmla="*/ 666804 h 1443309"/>
                <a:gd name="connsiteX6" fmla="*/ 456334 w 1387187"/>
                <a:gd name="connsiteY6" fmla="*/ 575667 h 1443309"/>
                <a:gd name="connsiteX7" fmla="*/ 456334 w 1387187"/>
                <a:gd name="connsiteY7" fmla="*/ 305503 h 1443309"/>
                <a:gd name="connsiteX8" fmla="*/ 605705 w 1387187"/>
                <a:gd name="connsiteY8" fmla="*/ 39020 h 1443309"/>
                <a:gd name="connsiteX9" fmla="*/ 886691 w 1387187"/>
                <a:gd name="connsiteY9" fmla="*/ 39886 h 1443309"/>
                <a:gd name="connsiteX10" fmla="*/ 934316 w 1387187"/>
                <a:gd name="connsiteY10" fmla="*/ 76903 h 1443309"/>
                <a:gd name="connsiteX11" fmla="*/ 1007052 w 1387187"/>
                <a:gd name="connsiteY11" fmla="*/ 170422 h 1443309"/>
                <a:gd name="connsiteX12" fmla="*/ 1027834 w 1387187"/>
                <a:gd name="connsiteY12" fmla="*/ 253549 h 1443309"/>
                <a:gd name="connsiteX13" fmla="*/ 1038225 w 1387187"/>
                <a:gd name="connsiteY13" fmla="*/ 357458 h 1443309"/>
                <a:gd name="connsiteX14" fmla="*/ 1027834 w 1387187"/>
                <a:gd name="connsiteY14" fmla="*/ 523712 h 1443309"/>
                <a:gd name="connsiteX15" fmla="*/ 996661 w 1387187"/>
                <a:gd name="connsiteY15" fmla="*/ 586058 h 1443309"/>
                <a:gd name="connsiteX16" fmla="*/ 965488 w 1387187"/>
                <a:gd name="connsiteY16" fmla="*/ 648403 h 1443309"/>
                <a:gd name="connsiteX17" fmla="*/ 975879 w 1387187"/>
                <a:gd name="connsiteY17" fmla="*/ 679576 h 1443309"/>
                <a:gd name="connsiteX18" fmla="*/ 1017443 w 1387187"/>
                <a:gd name="connsiteY18" fmla="*/ 689967 h 1443309"/>
                <a:gd name="connsiteX19" fmla="*/ 1048616 w 1387187"/>
                <a:gd name="connsiteY19" fmla="*/ 700358 h 1443309"/>
                <a:gd name="connsiteX20" fmla="*/ 1142134 w 1387187"/>
                <a:gd name="connsiteY20" fmla="*/ 783485 h 1443309"/>
                <a:gd name="connsiteX21" fmla="*/ 1173306 w 1387187"/>
                <a:gd name="connsiteY21" fmla="*/ 804267 h 1443309"/>
                <a:gd name="connsiteX22" fmla="*/ 1194088 w 1387187"/>
                <a:gd name="connsiteY22" fmla="*/ 835440 h 1443309"/>
                <a:gd name="connsiteX23" fmla="*/ 1246043 w 1387187"/>
                <a:gd name="connsiteY23" fmla="*/ 897785 h 1443309"/>
                <a:gd name="connsiteX24" fmla="*/ 1266825 w 1387187"/>
                <a:gd name="connsiteY24" fmla="*/ 970522 h 1443309"/>
                <a:gd name="connsiteX25" fmla="*/ 1297997 w 1387187"/>
                <a:gd name="connsiteY25" fmla="*/ 1064040 h 1443309"/>
                <a:gd name="connsiteX26" fmla="*/ 1366622 w 1387187"/>
                <a:gd name="connsiteY26" fmla="*/ 1297835 h 1443309"/>
                <a:gd name="connsiteX27" fmla="*/ 1387187 w 1387187"/>
                <a:gd name="connsiteY27" fmla="*/ 1443309 h 1443309"/>
                <a:gd name="connsiteX0" fmla="*/ 1387187 w 1387187"/>
                <a:gd name="connsiteY0" fmla="*/ 1443309 h 1443309"/>
                <a:gd name="connsiteX1" fmla="*/ 0 w 1387187"/>
                <a:gd name="connsiteY1" fmla="*/ 1442875 h 1443309"/>
                <a:gd name="connsiteX2" fmla="*/ 19916 w 1387187"/>
                <a:gd name="connsiteY2" fmla="*/ 1292640 h 1443309"/>
                <a:gd name="connsiteX3" fmla="*/ 123825 w 1387187"/>
                <a:gd name="connsiteY3" fmla="*/ 928958 h 1443309"/>
                <a:gd name="connsiteX4" fmla="*/ 342034 w 1387187"/>
                <a:gd name="connsiteY4" fmla="*/ 721140 h 1443309"/>
                <a:gd name="connsiteX5" fmla="*/ 496166 w 1387187"/>
                <a:gd name="connsiteY5" fmla="*/ 666804 h 1443309"/>
                <a:gd name="connsiteX6" fmla="*/ 456334 w 1387187"/>
                <a:gd name="connsiteY6" fmla="*/ 575667 h 1443309"/>
                <a:gd name="connsiteX7" fmla="*/ 456334 w 1387187"/>
                <a:gd name="connsiteY7" fmla="*/ 305503 h 1443309"/>
                <a:gd name="connsiteX8" fmla="*/ 605705 w 1387187"/>
                <a:gd name="connsiteY8" fmla="*/ 39020 h 1443309"/>
                <a:gd name="connsiteX9" fmla="*/ 886691 w 1387187"/>
                <a:gd name="connsiteY9" fmla="*/ 39886 h 1443309"/>
                <a:gd name="connsiteX10" fmla="*/ 934316 w 1387187"/>
                <a:gd name="connsiteY10" fmla="*/ 76903 h 1443309"/>
                <a:gd name="connsiteX11" fmla="*/ 1007052 w 1387187"/>
                <a:gd name="connsiteY11" fmla="*/ 170422 h 1443309"/>
                <a:gd name="connsiteX12" fmla="*/ 1027834 w 1387187"/>
                <a:gd name="connsiteY12" fmla="*/ 253549 h 1443309"/>
                <a:gd name="connsiteX13" fmla="*/ 1038225 w 1387187"/>
                <a:gd name="connsiteY13" fmla="*/ 357458 h 1443309"/>
                <a:gd name="connsiteX14" fmla="*/ 1027834 w 1387187"/>
                <a:gd name="connsiteY14" fmla="*/ 523712 h 1443309"/>
                <a:gd name="connsiteX15" fmla="*/ 996661 w 1387187"/>
                <a:gd name="connsiteY15" fmla="*/ 586058 h 1443309"/>
                <a:gd name="connsiteX16" fmla="*/ 965488 w 1387187"/>
                <a:gd name="connsiteY16" fmla="*/ 648403 h 1443309"/>
                <a:gd name="connsiteX17" fmla="*/ 975879 w 1387187"/>
                <a:gd name="connsiteY17" fmla="*/ 679576 h 1443309"/>
                <a:gd name="connsiteX18" fmla="*/ 1017443 w 1387187"/>
                <a:gd name="connsiteY18" fmla="*/ 689967 h 1443309"/>
                <a:gd name="connsiteX19" fmla="*/ 1048616 w 1387187"/>
                <a:gd name="connsiteY19" fmla="*/ 700358 h 1443309"/>
                <a:gd name="connsiteX20" fmla="*/ 1142134 w 1387187"/>
                <a:gd name="connsiteY20" fmla="*/ 783485 h 1443309"/>
                <a:gd name="connsiteX21" fmla="*/ 1173306 w 1387187"/>
                <a:gd name="connsiteY21" fmla="*/ 804267 h 1443309"/>
                <a:gd name="connsiteX22" fmla="*/ 1194088 w 1387187"/>
                <a:gd name="connsiteY22" fmla="*/ 835440 h 1443309"/>
                <a:gd name="connsiteX23" fmla="*/ 1246043 w 1387187"/>
                <a:gd name="connsiteY23" fmla="*/ 897785 h 1443309"/>
                <a:gd name="connsiteX24" fmla="*/ 1266825 w 1387187"/>
                <a:gd name="connsiteY24" fmla="*/ 970522 h 1443309"/>
                <a:gd name="connsiteX25" fmla="*/ 1366622 w 1387187"/>
                <a:gd name="connsiteY25" fmla="*/ 1297835 h 1443309"/>
                <a:gd name="connsiteX26" fmla="*/ 1387187 w 1387187"/>
                <a:gd name="connsiteY26" fmla="*/ 1443309 h 1443309"/>
                <a:gd name="connsiteX0" fmla="*/ 1387187 w 1387187"/>
                <a:gd name="connsiteY0" fmla="*/ 1443309 h 1443309"/>
                <a:gd name="connsiteX1" fmla="*/ 0 w 1387187"/>
                <a:gd name="connsiteY1" fmla="*/ 1442875 h 1443309"/>
                <a:gd name="connsiteX2" fmla="*/ 19916 w 1387187"/>
                <a:gd name="connsiteY2" fmla="*/ 1292640 h 1443309"/>
                <a:gd name="connsiteX3" fmla="*/ 123825 w 1387187"/>
                <a:gd name="connsiteY3" fmla="*/ 928958 h 1443309"/>
                <a:gd name="connsiteX4" fmla="*/ 342034 w 1387187"/>
                <a:gd name="connsiteY4" fmla="*/ 721140 h 1443309"/>
                <a:gd name="connsiteX5" fmla="*/ 496166 w 1387187"/>
                <a:gd name="connsiteY5" fmla="*/ 666804 h 1443309"/>
                <a:gd name="connsiteX6" fmla="*/ 456334 w 1387187"/>
                <a:gd name="connsiteY6" fmla="*/ 575667 h 1443309"/>
                <a:gd name="connsiteX7" fmla="*/ 456334 w 1387187"/>
                <a:gd name="connsiteY7" fmla="*/ 305503 h 1443309"/>
                <a:gd name="connsiteX8" fmla="*/ 605705 w 1387187"/>
                <a:gd name="connsiteY8" fmla="*/ 39020 h 1443309"/>
                <a:gd name="connsiteX9" fmla="*/ 886691 w 1387187"/>
                <a:gd name="connsiteY9" fmla="*/ 39886 h 1443309"/>
                <a:gd name="connsiteX10" fmla="*/ 934316 w 1387187"/>
                <a:gd name="connsiteY10" fmla="*/ 76903 h 1443309"/>
                <a:gd name="connsiteX11" fmla="*/ 1007052 w 1387187"/>
                <a:gd name="connsiteY11" fmla="*/ 170422 h 1443309"/>
                <a:gd name="connsiteX12" fmla="*/ 1027834 w 1387187"/>
                <a:gd name="connsiteY12" fmla="*/ 253549 h 1443309"/>
                <a:gd name="connsiteX13" fmla="*/ 1038225 w 1387187"/>
                <a:gd name="connsiteY13" fmla="*/ 357458 h 1443309"/>
                <a:gd name="connsiteX14" fmla="*/ 1027834 w 1387187"/>
                <a:gd name="connsiteY14" fmla="*/ 523712 h 1443309"/>
                <a:gd name="connsiteX15" fmla="*/ 996661 w 1387187"/>
                <a:gd name="connsiteY15" fmla="*/ 586058 h 1443309"/>
                <a:gd name="connsiteX16" fmla="*/ 965488 w 1387187"/>
                <a:gd name="connsiteY16" fmla="*/ 648403 h 1443309"/>
                <a:gd name="connsiteX17" fmla="*/ 975879 w 1387187"/>
                <a:gd name="connsiteY17" fmla="*/ 679576 h 1443309"/>
                <a:gd name="connsiteX18" fmla="*/ 1017443 w 1387187"/>
                <a:gd name="connsiteY18" fmla="*/ 689967 h 1443309"/>
                <a:gd name="connsiteX19" fmla="*/ 1048616 w 1387187"/>
                <a:gd name="connsiteY19" fmla="*/ 700358 h 1443309"/>
                <a:gd name="connsiteX20" fmla="*/ 1142134 w 1387187"/>
                <a:gd name="connsiteY20" fmla="*/ 783485 h 1443309"/>
                <a:gd name="connsiteX21" fmla="*/ 1173306 w 1387187"/>
                <a:gd name="connsiteY21" fmla="*/ 804267 h 1443309"/>
                <a:gd name="connsiteX22" fmla="*/ 1194088 w 1387187"/>
                <a:gd name="connsiteY22" fmla="*/ 835440 h 1443309"/>
                <a:gd name="connsiteX23" fmla="*/ 1246043 w 1387187"/>
                <a:gd name="connsiteY23" fmla="*/ 897785 h 1443309"/>
                <a:gd name="connsiteX24" fmla="*/ 1366622 w 1387187"/>
                <a:gd name="connsiteY24" fmla="*/ 1297835 h 1443309"/>
                <a:gd name="connsiteX25" fmla="*/ 1387187 w 1387187"/>
                <a:gd name="connsiteY25" fmla="*/ 1443309 h 1443309"/>
                <a:gd name="connsiteX0" fmla="*/ 1387187 w 1387187"/>
                <a:gd name="connsiteY0" fmla="*/ 1443309 h 1443309"/>
                <a:gd name="connsiteX1" fmla="*/ 0 w 1387187"/>
                <a:gd name="connsiteY1" fmla="*/ 1442875 h 1443309"/>
                <a:gd name="connsiteX2" fmla="*/ 19916 w 1387187"/>
                <a:gd name="connsiteY2" fmla="*/ 1292640 h 1443309"/>
                <a:gd name="connsiteX3" fmla="*/ 123825 w 1387187"/>
                <a:gd name="connsiteY3" fmla="*/ 928958 h 1443309"/>
                <a:gd name="connsiteX4" fmla="*/ 342034 w 1387187"/>
                <a:gd name="connsiteY4" fmla="*/ 721140 h 1443309"/>
                <a:gd name="connsiteX5" fmla="*/ 496166 w 1387187"/>
                <a:gd name="connsiteY5" fmla="*/ 666804 h 1443309"/>
                <a:gd name="connsiteX6" fmla="*/ 456334 w 1387187"/>
                <a:gd name="connsiteY6" fmla="*/ 575667 h 1443309"/>
                <a:gd name="connsiteX7" fmla="*/ 456334 w 1387187"/>
                <a:gd name="connsiteY7" fmla="*/ 305503 h 1443309"/>
                <a:gd name="connsiteX8" fmla="*/ 605705 w 1387187"/>
                <a:gd name="connsiteY8" fmla="*/ 39020 h 1443309"/>
                <a:gd name="connsiteX9" fmla="*/ 886691 w 1387187"/>
                <a:gd name="connsiteY9" fmla="*/ 39886 h 1443309"/>
                <a:gd name="connsiteX10" fmla="*/ 934316 w 1387187"/>
                <a:gd name="connsiteY10" fmla="*/ 76903 h 1443309"/>
                <a:gd name="connsiteX11" fmla="*/ 1007052 w 1387187"/>
                <a:gd name="connsiteY11" fmla="*/ 170422 h 1443309"/>
                <a:gd name="connsiteX12" fmla="*/ 1027834 w 1387187"/>
                <a:gd name="connsiteY12" fmla="*/ 253549 h 1443309"/>
                <a:gd name="connsiteX13" fmla="*/ 1038225 w 1387187"/>
                <a:gd name="connsiteY13" fmla="*/ 357458 h 1443309"/>
                <a:gd name="connsiteX14" fmla="*/ 1027834 w 1387187"/>
                <a:gd name="connsiteY14" fmla="*/ 523712 h 1443309"/>
                <a:gd name="connsiteX15" fmla="*/ 996661 w 1387187"/>
                <a:gd name="connsiteY15" fmla="*/ 586058 h 1443309"/>
                <a:gd name="connsiteX16" fmla="*/ 965488 w 1387187"/>
                <a:gd name="connsiteY16" fmla="*/ 648403 h 1443309"/>
                <a:gd name="connsiteX17" fmla="*/ 975879 w 1387187"/>
                <a:gd name="connsiteY17" fmla="*/ 679576 h 1443309"/>
                <a:gd name="connsiteX18" fmla="*/ 1017443 w 1387187"/>
                <a:gd name="connsiteY18" fmla="*/ 689967 h 1443309"/>
                <a:gd name="connsiteX19" fmla="*/ 1048616 w 1387187"/>
                <a:gd name="connsiteY19" fmla="*/ 700358 h 1443309"/>
                <a:gd name="connsiteX20" fmla="*/ 1142134 w 1387187"/>
                <a:gd name="connsiteY20" fmla="*/ 783485 h 1443309"/>
                <a:gd name="connsiteX21" fmla="*/ 1173306 w 1387187"/>
                <a:gd name="connsiteY21" fmla="*/ 804267 h 1443309"/>
                <a:gd name="connsiteX22" fmla="*/ 1246043 w 1387187"/>
                <a:gd name="connsiteY22" fmla="*/ 897785 h 1443309"/>
                <a:gd name="connsiteX23" fmla="*/ 1366622 w 1387187"/>
                <a:gd name="connsiteY23" fmla="*/ 1297835 h 1443309"/>
                <a:gd name="connsiteX24" fmla="*/ 1387187 w 1387187"/>
                <a:gd name="connsiteY24" fmla="*/ 1443309 h 1443309"/>
                <a:gd name="connsiteX0" fmla="*/ 1387187 w 1387187"/>
                <a:gd name="connsiteY0" fmla="*/ 1443309 h 1443309"/>
                <a:gd name="connsiteX1" fmla="*/ 0 w 1387187"/>
                <a:gd name="connsiteY1" fmla="*/ 1442875 h 1443309"/>
                <a:gd name="connsiteX2" fmla="*/ 19916 w 1387187"/>
                <a:gd name="connsiteY2" fmla="*/ 1292640 h 1443309"/>
                <a:gd name="connsiteX3" fmla="*/ 123825 w 1387187"/>
                <a:gd name="connsiteY3" fmla="*/ 928958 h 1443309"/>
                <a:gd name="connsiteX4" fmla="*/ 342034 w 1387187"/>
                <a:gd name="connsiteY4" fmla="*/ 721140 h 1443309"/>
                <a:gd name="connsiteX5" fmla="*/ 496166 w 1387187"/>
                <a:gd name="connsiteY5" fmla="*/ 666804 h 1443309"/>
                <a:gd name="connsiteX6" fmla="*/ 456334 w 1387187"/>
                <a:gd name="connsiteY6" fmla="*/ 575667 h 1443309"/>
                <a:gd name="connsiteX7" fmla="*/ 456334 w 1387187"/>
                <a:gd name="connsiteY7" fmla="*/ 305503 h 1443309"/>
                <a:gd name="connsiteX8" fmla="*/ 605705 w 1387187"/>
                <a:gd name="connsiteY8" fmla="*/ 39020 h 1443309"/>
                <a:gd name="connsiteX9" fmla="*/ 886691 w 1387187"/>
                <a:gd name="connsiteY9" fmla="*/ 39886 h 1443309"/>
                <a:gd name="connsiteX10" fmla="*/ 934316 w 1387187"/>
                <a:gd name="connsiteY10" fmla="*/ 76903 h 1443309"/>
                <a:gd name="connsiteX11" fmla="*/ 1007052 w 1387187"/>
                <a:gd name="connsiteY11" fmla="*/ 170422 h 1443309"/>
                <a:gd name="connsiteX12" fmla="*/ 1027834 w 1387187"/>
                <a:gd name="connsiteY12" fmla="*/ 253549 h 1443309"/>
                <a:gd name="connsiteX13" fmla="*/ 1038225 w 1387187"/>
                <a:gd name="connsiteY13" fmla="*/ 357458 h 1443309"/>
                <a:gd name="connsiteX14" fmla="*/ 1027834 w 1387187"/>
                <a:gd name="connsiteY14" fmla="*/ 523712 h 1443309"/>
                <a:gd name="connsiteX15" fmla="*/ 996661 w 1387187"/>
                <a:gd name="connsiteY15" fmla="*/ 586058 h 1443309"/>
                <a:gd name="connsiteX16" fmla="*/ 965488 w 1387187"/>
                <a:gd name="connsiteY16" fmla="*/ 648403 h 1443309"/>
                <a:gd name="connsiteX17" fmla="*/ 975879 w 1387187"/>
                <a:gd name="connsiteY17" fmla="*/ 679576 h 1443309"/>
                <a:gd name="connsiteX18" fmla="*/ 1017443 w 1387187"/>
                <a:gd name="connsiteY18" fmla="*/ 689967 h 1443309"/>
                <a:gd name="connsiteX19" fmla="*/ 1048616 w 1387187"/>
                <a:gd name="connsiteY19" fmla="*/ 700358 h 1443309"/>
                <a:gd name="connsiteX20" fmla="*/ 1142134 w 1387187"/>
                <a:gd name="connsiteY20" fmla="*/ 783485 h 1443309"/>
                <a:gd name="connsiteX21" fmla="*/ 1246043 w 1387187"/>
                <a:gd name="connsiteY21" fmla="*/ 897785 h 1443309"/>
                <a:gd name="connsiteX22" fmla="*/ 1366622 w 1387187"/>
                <a:gd name="connsiteY22" fmla="*/ 1297835 h 1443309"/>
                <a:gd name="connsiteX23" fmla="*/ 1387187 w 1387187"/>
                <a:gd name="connsiteY23" fmla="*/ 1443309 h 1443309"/>
                <a:gd name="connsiteX0" fmla="*/ 1387187 w 1387187"/>
                <a:gd name="connsiteY0" fmla="*/ 1443309 h 1443309"/>
                <a:gd name="connsiteX1" fmla="*/ 0 w 1387187"/>
                <a:gd name="connsiteY1" fmla="*/ 1442875 h 1443309"/>
                <a:gd name="connsiteX2" fmla="*/ 19916 w 1387187"/>
                <a:gd name="connsiteY2" fmla="*/ 1292640 h 1443309"/>
                <a:gd name="connsiteX3" fmla="*/ 123825 w 1387187"/>
                <a:gd name="connsiteY3" fmla="*/ 928958 h 1443309"/>
                <a:gd name="connsiteX4" fmla="*/ 342034 w 1387187"/>
                <a:gd name="connsiteY4" fmla="*/ 721140 h 1443309"/>
                <a:gd name="connsiteX5" fmla="*/ 496166 w 1387187"/>
                <a:gd name="connsiteY5" fmla="*/ 666804 h 1443309"/>
                <a:gd name="connsiteX6" fmla="*/ 456334 w 1387187"/>
                <a:gd name="connsiteY6" fmla="*/ 575667 h 1443309"/>
                <a:gd name="connsiteX7" fmla="*/ 456334 w 1387187"/>
                <a:gd name="connsiteY7" fmla="*/ 305503 h 1443309"/>
                <a:gd name="connsiteX8" fmla="*/ 605705 w 1387187"/>
                <a:gd name="connsiteY8" fmla="*/ 39020 h 1443309"/>
                <a:gd name="connsiteX9" fmla="*/ 886691 w 1387187"/>
                <a:gd name="connsiteY9" fmla="*/ 39886 h 1443309"/>
                <a:gd name="connsiteX10" fmla="*/ 934316 w 1387187"/>
                <a:gd name="connsiteY10" fmla="*/ 76903 h 1443309"/>
                <a:gd name="connsiteX11" fmla="*/ 1007052 w 1387187"/>
                <a:gd name="connsiteY11" fmla="*/ 170422 h 1443309"/>
                <a:gd name="connsiteX12" fmla="*/ 1027834 w 1387187"/>
                <a:gd name="connsiteY12" fmla="*/ 253549 h 1443309"/>
                <a:gd name="connsiteX13" fmla="*/ 1038225 w 1387187"/>
                <a:gd name="connsiteY13" fmla="*/ 357458 h 1443309"/>
                <a:gd name="connsiteX14" fmla="*/ 1027834 w 1387187"/>
                <a:gd name="connsiteY14" fmla="*/ 523712 h 1443309"/>
                <a:gd name="connsiteX15" fmla="*/ 996661 w 1387187"/>
                <a:gd name="connsiteY15" fmla="*/ 586058 h 1443309"/>
                <a:gd name="connsiteX16" fmla="*/ 965488 w 1387187"/>
                <a:gd name="connsiteY16" fmla="*/ 648403 h 1443309"/>
                <a:gd name="connsiteX17" fmla="*/ 975879 w 1387187"/>
                <a:gd name="connsiteY17" fmla="*/ 679576 h 1443309"/>
                <a:gd name="connsiteX18" fmla="*/ 1017443 w 1387187"/>
                <a:gd name="connsiteY18" fmla="*/ 689967 h 1443309"/>
                <a:gd name="connsiteX19" fmla="*/ 1048616 w 1387187"/>
                <a:gd name="connsiteY19" fmla="*/ 700358 h 1443309"/>
                <a:gd name="connsiteX20" fmla="*/ 1246043 w 1387187"/>
                <a:gd name="connsiteY20" fmla="*/ 897785 h 1443309"/>
                <a:gd name="connsiteX21" fmla="*/ 1366622 w 1387187"/>
                <a:gd name="connsiteY21" fmla="*/ 1297835 h 1443309"/>
                <a:gd name="connsiteX22" fmla="*/ 1387187 w 1387187"/>
                <a:gd name="connsiteY22" fmla="*/ 1443309 h 1443309"/>
                <a:gd name="connsiteX0" fmla="*/ 1387187 w 1387187"/>
                <a:gd name="connsiteY0" fmla="*/ 1443309 h 1443309"/>
                <a:gd name="connsiteX1" fmla="*/ 0 w 1387187"/>
                <a:gd name="connsiteY1" fmla="*/ 1442875 h 1443309"/>
                <a:gd name="connsiteX2" fmla="*/ 19916 w 1387187"/>
                <a:gd name="connsiteY2" fmla="*/ 1292640 h 1443309"/>
                <a:gd name="connsiteX3" fmla="*/ 123825 w 1387187"/>
                <a:gd name="connsiteY3" fmla="*/ 928958 h 1443309"/>
                <a:gd name="connsiteX4" fmla="*/ 342034 w 1387187"/>
                <a:gd name="connsiteY4" fmla="*/ 721140 h 1443309"/>
                <a:gd name="connsiteX5" fmla="*/ 496166 w 1387187"/>
                <a:gd name="connsiteY5" fmla="*/ 666804 h 1443309"/>
                <a:gd name="connsiteX6" fmla="*/ 456334 w 1387187"/>
                <a:gd name="connsiteY6" fmla="*/ 575667 h 1443309"/>
                <a:gd name="connsiteX7" fmla="*/ 456334 w 1387187"/>
                <a:gd name="connsiteY7" fmla="*/ 305503 h 1443309"/>
                <a:gd name="connsiteX8" fmla="*/ 605705 w 1387187"/>
                <a:gd name="connsiteY8" fmla="*/ 39020 h 1443309"/>
                <a:gd name="connsiteX9" fmla="*/ 886691 w 1387187"/>
                <a:gd name="connsiteY9" fmla="*/ 39886 h 1443309"/>
                <a:gd name="connsiteX10" fmla="*/ 934316 w 1387187"/>
                <a:gd name="connsiteY10" fmla="*/ 76903 h 1443309"/>
                <a:gd name="connsiteX11" fmla="*/ 1007052 w 1387187"/>
                <a:gd name="connsiteY11" fmla="*/ 170422 h 1443309"/>
                <a:gd name="connsiteX12" fmla="*/ 1027834 w 1387187"/>
                <a:gd name="connsiteY12" fmla="*/ 253549 h 1443309"/>
                <a:gd name="connsiteX13" fmla="*/ 1038225 w 1387187"/>
                <a:gd name="connsiteY13" fmla="*/ 357458 h 1443309"/>
                <a:gd name="connsiteX14" fmla="*/ 1027834 w 1387187"/>
                <a:gd name="connsiteY14" fmla="*/ 523712 h 1443309"/>
                <a:gd name="connsiteX15" fmla="*/ 996661 w 1387187"/>
                <a:gd name="connsiteY15" fmla="*/ 586058 h 1443309"/>
                <a:gd name="connsiteX16" fmla="*/ 965488 w 1387187"/>
                <a:gd name="connsiteY16" fmla="*/ 648403 h 1443309"/>
                <a:gd name="connsiteX17" fmla="*/ 975879 w 1387187"/>
                <a:gd name="connsiteY17" fmla="*/ 679576 h 1443309"/>
                <a:gd name="connsiteX18" fmla="*/ 1048616 w 1387187"/>
                <a:gd name="connsiteY18" fmla="*/ 700358 h 1443309"/>
                <a:gd name="connsiteX19" fmla="*/ 1246043 w 1387187"/>
                <a:gd name="connsiteY19" fmla="*/ 897785 h 1443309"/>
                <a:gd name="connsiteX20" fmla="*/ 1366622 w 1387187"/>
                <a:gd name="connsiteY20" fmla="*/ 1297835 h 1443309"/>
                <a:gd name="connsiteX21" fmla="*/ 1387187 w 1387187"/>
                <a:gd name="connsiteY21" fmla="*/ 1443309 h 1443309"/>
                <a:gd name="connsiteX0" fmla="*/ 1387187 w 1387187"/>
                <a:gd name="connsiteY0" fmla="*/ 1443309 h 1443309"/>
                <a:gd name="connsiteX1" fmla="*/ 0 w 1387187"/>
                <a:gd name="connsiteY1" fmla="*/ 1442875 h 1443309"/>
                <a:gd name="connsiteX2" fmla="*/ 19916 w 1387187"/>
                <a:gd name="connsiteY2" fmla="*/ 1292640 h 1443309"/>
                <a:gd name="connsiteX3" fmla="*/ 123825 w 1387187"/>
                <a:gd name="connsiteY3" fmla="*/ 928958 h 1443309"/>
                <a:gd name="connsiteX4" fmla="*/ 342034 w 1387187"/>
                <a:gd name="connsiteY4" fmla="*/ 721140 h 1443309"/>
                <a:gd name="connsiteX5" fmla="*/ 496166 w 1387187"/>
                <a:gd name="connsiteY5" fmla="*/ 666804 h 1443309"/>
                <a:gd name="connsiteX6" fmla="*/ 456334 w 1387187"/>
                <a:gd name="connsiteY6" fmla="*/ 575667 h 1443309"/>
                <a:gd name="connsiteX7" fmla="*/ 456334 w 1387187"/>
                <a:gd name="connsiteY7" fmla="*/ 305503 h 1443309"/>
                <a:gd name="connsiteX8" fmla="*/ 605705 w 1387187"/>
                <a:gd name="connsiteY8" fmla="*/ 39020 h 1443309"/>
                <a:gd name="connsiteX9" fmla="*/ 886691 w 1387187"/>
                <a:gd name="connsiteY9" fmla="*/ 39886 h 1443309"/>
                <a:gd name="connsiteX10" fmla="*/ 934316 w 1387187"/>
                <a:gd name="connsiteY10" fmla="*/ 76903 h 1443309"/>
                <a:gd name="connsiteX11" fmla="*/ 1007052 w 1387187"/>
                <a:gd name="connsiteY11" fmla="*/ 170422 h 1443309"/>
                <a:gd name="connsiteX12" fmla="*/ 1027834 w 1387187"/>
                <a:gd name="connsiteY12" fmla="*/ 253549 h 1443309"/>
                <a:gd name="connsiteX13" fmla="*/ 1038225 w 1387187"/>
                <a:gd name="connsiteY13" fmla="*/ 357458 h 1443309"/>
                <a:gd name="connsiteX14" fmla="*/ 1027834 w 1387187"/>
                <a:gd name="connsiteY14" fmla="*/ 523712 h 1443309"/>
                <a:gd name="connsiteX15" fmla="*/ 996661 w 1387187"/>
                <a:gd name="connsiteY15" fmla="*/ 586058 h 1443309"/>
                <a:gd name="connsiteX16" fmla="*/ 965488 w 1387187"/>
                <a:gd name="connsiteY16" fmla="*/ 648403 h 1443309"/>
                <a:gd name="connsiteX17" fmla="*/ 1048616 w 1387187"/>
                <a:gd name="connsiteY17" fmla="*/ 700358 h 1443309"/>
                <a:gd name="connsiteX18" fmla="*/ 1246043 w 1387187"/>
                <a:gd name="connsiteY18" fmla="*/ 897785 h 1443309"/>
                <a:gd name="connsiteX19" fmla="*/ 1366622 w 1387187"/>
                <a:gd name="connsiteY19" fmla="*/ 1297835 h 1443309"/>
                <a:gd name="connsiteX20" fmla="*/ 1387187 w 1387187"/>
                <a:gd name="connsiteY20" fmla="*/ 1443309 h 1443309"/>
                <a:gd name="connsiteX0" fmla="*/ 1387187 w 1387187"/>
                <a:gd name="connsiteY0" fmla="*/ 1443309 h 1443309"/>
                <a:gd name="connsiteX1" fmla="*/ 0 w 1387187"/>
                <a:gd name="connsiteY1" fmla="*/ 1442875 h 1443309"/>
                <a:gd name="connsiteX2" fmla="*/ 19916 w 1387187"/>
                <a:gd name="connsiteY2" fmla="*/ 1292640 h 1443309"/>
                <a:gd name="connsiteX3" fmla="*/ 123825 w 1387187"/>
                <a:gd name="connsiteY3" fmla="*/ 928958 h 1443309"/>
                <a:gd name="connsiteX4" fmla="*/ 342034 w 1387187"/>
                <a:gd name="connsiteY4" fmla="*/ 721140 h 1443309"/>
                <a:gd name="connsiteX5" fmla="*/ 496166 w 1387187"/>
                <a:gd name="connsiteY5" fmla="*/ 666804 h 1443309"/>
                <a:gd name="connsiteX6" fmla="*/ 456334 w 1387187"/>
                <a:gd name="connsiteY6" fmla="*/ 575667 h 1443309"/>
                <a:gd name="connsiteX7" fmla="*/ 456334 w 1387187"/>
                <a:gd name="connsiteY7" fmla="*/ 305503 h 1443309"/>
                <a:gd name="connsiteX8" fmla="*/ 605705 w 1387187"/>
                <a:gd name="connsiteY8" fmla="*/ 39020 h 1443309"/>
                <a:gd name="connsiteX9" fmla="*/ 886691 w 1387187"/>
                <a:gd name="connsiteY9" fmla="*/ 39886 h 1443309"/>
                <a:gd name="connsiteX10" fmla="*/ 934316 w 1387187"/>
                <a:gd name="connsiteY10" fmla="*/ 76903 h 1443309"/>
                <a:gd name="connsiteX11" fmla="*/ 1007052 w 1387187"/>
                <a:gd name="connsiteY11" fmla="*/ 170422 h 1443309"/>
                <a:gd name="connsiteX12" fmla="*/ 1027834 w 1387187"/>
                <a:gd name="connsiteY12" fmla="*/ 253549 h 1443309"/>
                <a:gd name="connsiteX13" fmla="*/ 1038225 w 1387187"/>
                <a:gd name="connsiteY13" fmla="*/ 357458 h 1443309"/>
                <a:gd name="connsiteX14" fmla="*/ 1027834 w 1387187"/>
                <a:gd name="connsiteY14" fmla="*/ 523712 h 1443309"/>
                <a:gd name="connsiteX15" fmla="*/ 996661 w 1387187"/>
                <a:gd name="connsiteY15" fmla="*/ 586058 h 1443309"/>
                <a:gd name="connsiteX16" fmla="*/ 965488 w 1387187"/>
                <a:gd name="connsiteY16" fmla="*/ 648403 h 1443309"/>
                <a:gd name="connsiteX17" fmla="*/ 1048616 w 1387187"/>
                <a:gd name="connsiteY17" fmla="*/ 700358 h 1443309"/>
                <a:gd name="connsiteX18" fmla="*/ 1265093 w 1387187"/>
                <a:gd name="connsiteY18" fmla="*/ 928741 h 1443309"/>
                <a:gd name="connsiteX19" fmla="*/ 1366622 w 1387187"/>
                <a:gd name="connsiteY19" fmla="*/ 1297835 h 1443309"/>
                <a:gd name="connsiteX20" fmla="*/ 1387187 w 1387187"/>
                <a:gd name="connsiteY20" fmla="*/ 1443309 h 1443309"/>
                <a:gd name="connsiteX0" fmla="*/ 1387187 w 1387187"/>
                <a:gd name="connsiteY0" fmla="*/ 1443309 h 1443309"/>
                <a:gd name="connsiteX1" fmla="*/ 0 w 1387187"/>
                <a:gd name="connsiteY1" fmla="*/ 1442875 h 1443309"/>
                <a:gd name="connsiteX2" fmla="*/ 19916 w 1387187"/>
                <a:gd name="connsiteY2" fmla="*/ 1292640 h 1443309"/>
                <a:gd name="connsiteX3" fmla="*/ 123825 w 1387187"/>
                <a:gd name="connsiteY3" fmla="*/ 928958 h 1443309"/>
                <a:gd name="connsiteX4" fmla="*/ 342034 w 1387187"/>
                <a:gd name="connsiteY4" fmla="*/ 721140 h 1443309"/>
                <a:gd name="connsiteX5" fmla="*/ 496166 w 1387187"/>
                <a:gd name="connsiteY5" fmla="*/ 666804 h 1443309"/>
                <a:gd name="connsiteX6" fmla="*/ 456334 w 1387187"/>
                <a:gd name="connsiteY6" fmla="*/ 575667 h 1443309"/>
                <a:gd name="connsiteX7" fmla="*/ 456334 w 1387187"/>
                <a:gd name="connsiteY7" fmla="*/ 305503 h 1443309"/>
                <a:gd name="connsiteX8" fmla="*/ 605705 w 1387187"/>
                <a:gd name="connsiteY8" fmla="*/ 39020 h 1443309"/>
                <a:gd name="connsiteX9" fmla="*/ 886691 w 1387187"/>
                <a:gd name="connsiteY9" fmla="*/ 39886 h 1443309"/>
                <a:gd name="connsiteX10" fmla="*/ 934316 w 1387187"/>
                <a:gd name="connsiteY10" fmla="*/ 76903 h 1443309"/>
                <a:gd name="connsiteX11" fmla="*/ 1007052 w 1387187"/>
                <a:gd name="connsiteY11" fmla="*/ 170422 h 1443309"/>
                <a:gd name="connsiteX12" fmla="*/ 1027834 w 1387187"/>
                <a:gd name="connsiteY12" fmla="*/ 253549 h 1443309"/>
                <a:gd name="connsiteX13" fmla="*/ 1038225 w 1387187"/>
                <a:gd name="connsiteY13" fmla="*/ 357458 h 1443309"/>
                <a:gd name="connsiteX14" fmla="*/ 1027834 w 1387187"/>
                <a:gd name="connsiteY14" fmla="*/ 523712 h 1443309"/>
                <a:gd name="connsiteX15" fmla="*/ 996661 w 1387187"/>
                <a:gd name="connsiteY15" fmla="*/ 586058 h 1443309"/>
                <a:gd name="connsiteX16" fmla="*/ 965488 w 1387187"/>
                <a:gd name="connsiteY16" fmla="*/ 648403 h 1443309"/>
                <a:gd name="connsiteX17" fmla="*/ 1070047 w 1387187"/>
                <a:gd name="connsiteY17" fmla="*/ 717027 h 1443309"/>
                <a:gd name="connsiteX18" fmla="*/ 1265093 w 1387187"/>
                <a:gd name="connsiteY18" fmla="*/ 928741 h 1443309"/>
                <a:gd name="connsiteX19" fmla="*/ 1366622 w 1387187"/>
                <a:gd name="connsiteY19" fmla="*/ 1297835 h 1443309"/>
                <a:gd name="connsiteX20" fmla="*/ 1387187 w 1387187"/>
                <a:gd name="connsiteY20" fmla="*/ 1443309 h 1443309"/>
                <a:gd name="connsiteX0" fmla="*/ 1387187 w 1387187"/>
                <a:gd name="connsiteY0" fmla="*/ 1443309 h 1443309"/>
                <a:gd name="connsiteX1" fmla="*/ 0 w 1387187"/>
                <a:gd name="connsiteY1" fmla="*/ 1442875 h 1443309"/>
                <a:gd name="connsiteX2" fmla="*/ 19916 w 1387187"/>
                <a:gd name="connsiteY2" fmla="*/ 1292640 h 1443309"/>
                <a:gd name="connsiteX3" fmla="*/ 123825 w 1387187"/>
                <a:gd name="connsiteY3" fmla="*/ 928958 h 1443309"/>
                <a:gd name="connsiteX4" fmla="*/ 342034 w 1387187"/>
                <a:gd name="connsiteY4" fmla="*/ 721140 h 1443309"/>
                <a:gd name="connsiteX5" fmla="*/ 496166 w 1387187"/>
                <a:gd name="connsiteY5" fmla="*/ 666804 h 1443309"/>
                <a:gd name="connsiteX6" fmla="*/ 456334 w 1387187"/>
                <a:gd name="connsiteY6" fmla="*/ 575667 h 1443309"/>
                <a:gd name="connsiteX7" fmla="*/ 456334 w 1387187"/>
                <a:gd name="connsiteY7" fmla="*/ 305503 h 1443309"/>
                <a:gd name="connsiteX8" fmla="*/ 605705 w 1387187"/>
                <a:gd name="connsiteY8" fmla="*/ 39020 h 1443309"/>
                <a:gd name="connsiteX9" fmla="*/ 886691 w 1387187"/>
                <a:gd name="connsiteY9" fmla="*/ 39886 h 1443309"/>
                <a:gd name="connsiteX10" fmla="*/ 934316 w 1387187"/>
                <a:gd name="connsiteY10" fmla="*/ 76903 h 1443309"/>
                <a:gd name="connsiteX11" fmla="*/ 1007052 w 1387187"/>
                <a:gd name="connsiteY11" fmla="*/ 170422 h 1443309"/>
                <a:gd name="connsiteX12" fmla="*/ 1027834 w 1387187"/>
                <a:gd name="connsiteY12" fmla="*/ 253549 h 1443309"/>
                <a:gd name="connsiteX13" fmla="*/ 1038225 w 1387187"/>
                <a:gd name="connsiteY13" fmla="*/ 357458 h 1443309"/>
                <a:gd name="connsiteX14" fmla="*/ 1027834 w 1387187"/>
                <a:gd name="connsiteY14" fmla="*/ 523712 h 1443309"/>
                <a:gd name="connsiteX15" fmla="*/ 996661 w 1387187"/>
                <a:gd name="connsiteY15" fmla="*/ 586058 h 1443309"/>
                <a:gd name="connsiteX16" fmla="*/ 965488 w 1387187"/>
                <a:gd name="connsiteY16" fmla="*/ 648403 h 1443309"/>
                <a:gd name="connsiteX17" fmla="*/ 1067665 w 1387187"/>
                <a:gd name="connsiteY17" fmla="*/ 717027 h 1443309"/>
                <a:gd name="connsiteX18" fmla="*/ 1265093 w 1387187"/>
                <a:gd name="connsiteY18" fmla="*/ 928741 h 1443309"/>
                <a:gd name="connsiteX19" fmla="*/ 1366622 w 1387187"/>
                <a:gd name="connsiteY19" fmla="*/ 1297835 h 1443309"/>
                <a:gd name="connsiteX20" fmla="*/ 1387187 w 1387187"/>
                <a:gd name="connsiteY20" fmla="*/ 1443309 h 1443309"/>
                <a:gd name="connsiteX0" fmla="*/ 1387187 w 1387187"/>
                <a:gd name="connsiteY0" fmla="*/ 1443309 h 1443309"/>
                <a:gd name="connsiteX1" fmla="*/ 0 w 1387187"/>
                <a:gd name="connsiteY1" fmla="*/ 1442875 h 1443309"/>
                <a:gd name="connsiteX2" fmla="*/ 19916 w 1387187"/>
                <a:gd name="connsiteY2" fmla="*/ 1292640 h 1443309"/>
                <a:gd name="connsiteX3" fmla="*/ 123825 w 1387187"/>
                <a:gd name="connsiteY3" fmla="*/ 928958 h 1443309"/>
                <a:gd name="connsiteX4" fmla="*/ 342034 w 1387187"/>
                <a:gd name="connsiteY4" fmla="*/ 721140 h 1443309"/>
                <a:gd name="connsiteX5" fmla="*/ 496166 w 1387187"/>
                <a:gd name="connsiteY5" fmla="*/ 666804 h 1443309"/>
                <a:gd name="connsiteX6" fmla="*/ 456334 w 1387187"/>
                <a:gd name="connsiteY6" fmla="*/ 575667 h 1443309"/>
                <a:gd name="connsiteX7" fmla="*/ 456334 w 1387187"/>
                <a:gd name="connsiteY7" fmla="*/ 305503 h 1443309"/>
                <a:gd name="connsiteX8" fmla="*/ 605705 w 1387187"/>
                <a:gd name="connsiteY8" fmla="*/ 39020 h 1443309"/>
                <a:gd name="connsiteX9" fmla="*/ 886691 w 1387187"/>
                <a:gd name="connsiteY9" fmla="*/ 39886 h 1443309"/>
                <a:gd name="connsiteX10" fmla="*/ 934316 w 1387187"/>
                <a:gd name="connsiteY10" fmla="*/ 76903 h 1443309"/>
                <a:gd name="connsiteX11" fmla="*/ 1007052 w 1387187"/>
                <a:gd name="connsiteY11" fmla="*/ 170422 h 1443309"/>
                <a:gd name="connsiteX12" fmla="*/ 1027834 w 1387187"/>
                <a:gd name="connsiteY12" fmla="*/ 253549 h 1443309"/>
                <a:gd name="connsiteX13" fmla="*/ 1038225 w 1387187"/>
                <a:gd name="connsiteY13" fmla="*/ 357458 h 1443309"/>
                <a:gd name="connsiteX14" fmla="*/ 996661 w 1387187"/>
                <a:gd name="connsiteY14" fmla="*/ 586058 h 1443309"/>
                <a:gd name="connsiteX15" fmla="*/ 965488 w 1387187"/>
                <a:gd name="connsiteY15" fmla="*/ 648403 h 1443309"/>
                <a:gd name="connsiteX16" fmla="*/ 1067665 w 1387187"/>
                <a:gd name="connsiteY16" fmla="*/ 717027 h 1443309"/>
                <a:gd name="connsiteX17" fmla="*/ 1265093 w 1387187"/>
                <a:gd name="connsiteY17" fmla="*/ 928741 h 1443309"/>
                <a:gd name="connsiteX18" fmla="*/ 1366622 w 1387187"/>
                <a:gd name="connsiteY18" fmla="*/ 1297835 h 1443309"/>
                <a:gd name="connsiteX19" fmla="*/ 1387187 w 1387187"/>
                <a:gd name="connsiteY19" fmla="*/ 1443309 h 1443309"/>
                <a:gd name="connsiteX0" fmla="*/ 1387187 w 1387187"/>
                <a:gd name="connsiteY0" fmla="*/ 1443309 h 1443309"/>
                <a:gd name="connsiteX1" fmla="*/ 0 w 1387187"/>
                <a:gd name="connsiteY1" fmla="*/ 1442875 h 1443309"/>
                <a:gd name="connsiteX2" fmla="*/ 19916 w 1387187"/>
                <a:gd name="connsiteY2" fmla="*/ 1292640 h 1443309"/>
                <a:gd name="connsiteX3" fmla="*/ 123825 w 1387187"/>
                <a:gd name="connsiteY3" fmla="*/ 928958 h 1443309"/>
                <a:gd name="connsiteX4" fmla="*/ 342034 w 1387187"/>
                <a:gd name="connsiteY4" fmla="*/ 721140 h 1443309"/>
                <a:gd name="connsiteX5" fmla="*/ 496166 w 1387187"/>
                <a:gd name="connsiteY5" fmla="*/ 666804 h 1443309"/>
                <a:gd name="connsiteX6" fmla="*/ 456334 w 1387187"/>
                <a:gd name="connsiteY6" fmla="*/ 575667 h 1443309"/>
                <a:gd name="connsiteX7" fmla="*/ 456334 w 1387187"/>
                <a:gd name="connsiteY7" fmla="*/ 305503 h 1443309"/>
                <a:gd name="connsiteX8" fmla="*/ 605705 w 1387187"/>
                <a:gd name="connsiteY8" fmla="*/ 39020 h 1443309"/>
                <a:gd name="connsiteX9" fmla="*/ 886691 w 1387187"/>
                <a:gd name="connsiteY9" fmla="*/ 39886 h 1443309"/>
                <a:gd name="connsiteX10" fmla="*/ 934316 w 1387187"/>
                <a:gd name="connsiteY10" fmla="*/ 76903 h 1443309"/>
                <a:gd name="connsiteX11" fmla="*/ 1007052 w 1387187"/>
                <a:gd name="connsiteY11" fmla="*/ 170422 h 1443309"/>
                <a:gd name="connsiteX12" fmla="*/ 1038225 w 1387187"/>
                <a:gd name="connsiteY12" fmla="*/ 357458 h 1443309"/>
                <a:gd name="connsiteX13" fmla="*/ 996661 w 1387187"/>
                <a:gd name="connsiteY13" fmla="*/ 586058 h 1443309"/>
                <a:gd name="connsiteX14" fmla="*/ 965488 w 1387187"/>
                <a:gd name="connsiteY14" fmla="*/ 648403 h 1443309"/>
                <a:gd name="connsiteX15" fmla="*/ 1067665 w 1387187"/>
                <a:gd name="connsiteY15" fmla="*/ 717027 h 1443309"/>
                <a:gd name="connsiteX16" fmla="*/ 1265093 w 1387187"/>
                <a:gd name="connsiteY16" fmla="*/ 928741 h 1443309"/>
                <a:gd name="connsiteX17" fmla="*/ 1366622 w 1387187"/>
                <a:gd name="connsiteY17" fmla="*/ 1297835 h 1443309"/>
                <a:gd name="connsiteX18" fmla="*/ 1387187 w 1387187"/>
                <a:gd name="connsiteY18" fmla="*/ 1443309 h 1443309"/>
                <a:gd name="connsiteX0" fmla="*/ 1387187 w 1387187"/>
                <a:gd name="connsiteY0" fmla="*/ 1443309 h 1443309"/>
                <a:gd name="connsiteX1" fmla="*/ 0 w 1387187"/>
                <a:gd name="connsiteY1" fmla="*/ 1442875 h 1443309"/>
                <a:gd name="connsiteX2" fmla="*/ 19916 w 1387187"/>
                <a:gd name="connsiteY2" fmla="*/ 1292640 h 1443309"/>
                <a:gd name="connsiteX3" fmla="*/ 123825 w 1387187"/>
                <a:gd name="connsiteY3" fmla="*/ 928958 h 1443309"/>
                <a:gd name="connsiteX4" fmla="*/ 342034 w 1387187"/>
                <a:gd name="connsiteY4" fmla="*/ 721140 h 1443309"/>
                <a:gd name="connsiteX5" fmla="*/ 496166 w 1387187"/>
                <a:gd name="connsiteY5" fmla="*/ 666804 h 1443309"/>
                <a:gd name="connsiteX6" fmla="*/ 456334 w 1387187"/>
                <a:gd name="connsiteY6" fmla="*/ 575667 h 1443309"/>
                <a:gd name="connsiteX7" fmla="*/ 456334 w 1387187"/>
                <a:gd name="connsiteY7" fmla="*/ 305503 h 1443309"/>
                <a:gd name="connsiteX8" fmla="*/ 605705 w 1387187"/>
                <a:gd name="connsiteY8" fmla="*/ 39020 h 1443309"/>
                <a:gd name="connsiteX9" fmla="*/ 886691 w 1387187"/>
                <a:gd name="connsiteY9" fmla="*/ 39886 h 1443309"/>
                <a:gd name="connsiteX10" fmla="*/ 934316 w 1387187"/>
                <a:gd name="connsiteY10" fmla="*/ 76903 h 1443309"/>
                <a:gd name="connsiteX11" fmla="*/ 1038225 w 1387187"/>
                <a:gd name="connsiteY11" fmla="*/ 357458 h 1443309"/>
                <a:gd name="connsiteX12" fmla="*/ 996661 w 1387187"/>
                <a:gd name="connsiteY12" fmla="*/ 586058 h 1443309"/>
                <a:gd name="connsiteX13" fmla="*/ 965488 w 1387187"/>
                <a:gd name="connsiteY13" fmla="*/ 648403 h 1443309"/>
                <a:gd name="connsiteX14" fmla="*/ 1067665 w 1387187"/>
                <a:gd name="connsiteY14" fmla="*/ 717027 h 1443309"/>
                <a:gd name="connsiteX15" fmla="*/ 1265093 w 1387187"/>
                <a:gd name="connsiteY15" fmla="*/ 928741 h 1443309"/>
                <a:gd name="connsiteX16" fmla="*/ 1366622 w 1387187"/>
                <a:gd name="connsiteY16" fmla="*/ 1297835 h 1443309"/>
                <a:gd name="connsiteX17" fmla="*/ 1387187 w 1387187"/>
                <a:gd name="connsiteY17" fmla="*/ 1443309 h 1443309"/>
                <a:gd name="connsiteX0" fmla="*/ 1387187 w 1387187"/>
                <a:gd name="connsiteY0" fmla="*/ 1445718 h 1445718"/>
                <a:gd name="connsiteX1" fmla="*/ 0 w 1387187"/>
                <a:gd name="connsiteY1" fmla="*/ 1445284 h 1445718"/>
                <a:gd name="connsiteX2" fmla="*/ 19916 w 1387187"/>
                <a:gd name="connsiteY2" fmla="*/ 1295049 h 1445718"/>
                <a:gd name="connsiteX3" fmla="*/ 123825 w 1387187"/>
                <a:gd name="connsiteY3" fmla="*/ 931367 h 1445718"/>
                <a:gd name="connsiteX4" fmla="*/ 342034 w 1387187"/>
                <a:gd name="connsiteY4" fmla="*/ 723549 h 1445718"/>
                <a:gd name="connsiteX5" fmla="*/ 496166 w 1387187"/>
                <a:gd name="connsiteY5" fmla="*/ 669213 h 1445718"/>
                <a:gd name="connsiteX6" fmla="*/ 456334 w 1387187"/>
                <a:gd name="connsiteY6" fmla="*/ 578076 h 1445718"/>
                <a:gd name="connsiteX7" fmla="*/ 456334 w 1387187"/>
                <a:gd name="connsiteY7" fmla="*/ 307912 h 1445718"/>
                <a:gd name="connsiteX8" fmla="*/ 605705 w 1387187"/>
                <a:gd name="connsiteY8" fmla="*/ 41429 h 1445718"/>
                <a:gd name="connsiteX9" fmla="*/ 886691 w 1387187"/>
                <a:gd name="connsiteY9" fmla="*/ 42295 h 1445718"/>
                <a:gd name="connsiteX10" fmla="*/ 1038225 w 1387187"/>
                <a:gd name="connsiteY10" fmla="*/ 359867 h 1445718"/>
                <a:gd name="connsiteX11" fmla="*/ 996661 w 1387187"/>
                <a:gd name="connsiteY11" fmla="*/ 588467 h 1445718"/>
                <a:gd name="connsiteX12" fmla="*/ 965488 w 1387187"/>
                <a:gd name="connsiteY12" fmla="*/ 650812 h 1445718"/>
                <a:gd name="connsiteX13" fmla="*/ 1067665 w 1387187"/>
                <a:gd name="connsiteY13" fmla="*/ 719436 h 1445718"/>
                <a:gd name="connsiteX14" fmla="*/ 1265093 w 1387187"/>
                <a:gd name="connsiteY14" fmla="*/ 931150 h 1445718"/>
                <a:gd name="connsiteX15" fmla="*/ 1366622 w 1387187"/>
                <a:gd name="connsiteY15" fmla="*/ 1300244 h 1445718"/>
                <a:gd name="connsiteX16" fmla="*/ 1387187 w 1387187"/>
                <a:gd name="connsiteY16" fmla="*/ 1445718 h 1445718"/>
                <a:gd name="connsiteX0" fmla="*/ 1387187 w 1387187"/>
                <a:gd name="connsiteY0" fmla="*/ 1445718 h 1445718"/>
                <a:gd name="connsiteX1" fmla="*/ 0 w 1387187"/>
                <a:gd name="connsiteY1" fmla="*/ 1445284 h 1445718"/>
                <a:gd name="connsiteX2" fmla="*/ 19916 w 1387187"/>
                <a:gd name="connsiteY2" fmla="*/ 1295049 h 1445718"/>
                <a:gd name="connsiteX3" fmla="*/ 123825 w 1387187"/>
                <a:gd name="connsiteY3" fmla="*/ 931367 h 1445718"/>
                <a:gd name="connsiteX4" fmla="*/ 342034 w 1387187"/>
                <a:gd name="connsiteY4" fmla="*/ 723549 h 1445718"/>
                <a:gd name="connsiteX5" fmla="*/ 496166 w 1387187"/>
                <a:gd name="connsiteY5" fmla="*/ 669213 h 1445718"/>
                <a:gd name="connsiteX6" fmla="*/ 456334 w 1387187"/>
                <a:gd name="connsiteY6" fmla="*/ 578076 h 1445718"/>
                <a:gd name="connsiteX7" fmla="*/ 456334 w 1387187"/>
                <a:gd name="connsiteY7" fmla="*/ 307912 h 1445718"/>
                <a:gd name="connsiteX8" fmla="*/ 605705 w 1387187"/>
                <a:gd name="connsiteY8" fmla="*/ 41429 h 1445718"/>
                <a:gd name="connsiteX9" fmla="*/ 886691 w 1387187"/>
                <a:gd name="connsiteY9" fmla="*/ 42295 h 1445718"/>
                <a:gd name="connsiteX10" fmla="*/ 1038225 w 1387187"/>
                <a:gd name="connsiteY10" fmla="*/ 359867 h 1445718"/>
                <a:gd name="connsiteX11" fmla="*/ 996661 w 1387187"/>
                <a:gd name="connsiteY11" fmla="*/ 588467 h 1445718"/>
                <a:gd name="connsiteX12" fmla="*/ 965488 w 1387187"/>
                <a:gd name="connsiteY12" fmla="*/ 650812 h 1445718"/>
                <a:gd name="connsiteX13" fmla="*/ 1067665 w 1387187"/>
                <a:gd name="connsiteY13" fmla="*/ 719436 h 1445718"/>
                <a:gd name="connsiteX14" fmla="*/ 1265093 w 1387187"/>
                <a:gd name="connsiteY14" fmla="*/ 931150 h 1445718"/>
                <a:gd name="connsiteX15" fmla="*/ 1366622 w 1387187"/>
                <a:gd name="connsiteY15" fmla="*/ 1300244 h 1445718"/>
                <a:gd name="connsiteX16" fmla="*/ 1387187 w 1387187"/>
                <a:gd name="connsiteY16" fmla="*/ 1445718 h 1445718"/>
                <a:gd name="connsiteX0" fmla="*/ 1387187 w 1387187"/>
                <a:gd name="connsiteY0" fmla="*/ 1445718 h 1445718"/>
                <a:gd name="connsiteX1" fmla="*/ 0 w 1387187"/>
                <a:gd name="connsiteY1" fmla="*/ 1445284 h 1445718"/>
                <a:gd name="connsiteX2" fmla="*/ 19916 w 1387187"/>
                <a:gd name="connsiteY2" fmla="*/ 1295049 h 1445718"/>
                <a:gd name="connsiteX3" fmla="*/ 123825 w 1387187"/>
                <a:gd name="connsiteY3" fmla="*/ 931367 h 1445718"/>
                <a:gd name="connsiteX4" fmla="*/ 342034 w 1387187"/>
                <a:gd name="connsiteY4" fmla="*/ 723549 h 1445718"/>
                <a:gd name="connsiteX5" fmla="*/ 496166 w 1387187"/>
                <a:gd name="connsiteY5" fmla="*/ 669213 h 1445718"/>
                <a:gd name="connsiteX6" fmla="*/ 456334 w 1387187"/>
                <a:gd name="connsiteY6" fmla="*/ 578076 h 1445718"/>
                <a:gd name="connsiteX7" fmla="*/ 456334 w 1387187"/>
                <a:gd name="connsiteY7" fmla="*/ 307912 h 1445718"/>
                <a:gd name="connsiteX8" fmla="*/ 605705 w 1387187"/>
                <a:gd name="connsiteY8" fmla="*/ 41429 h 1445718"/>
                <a:gd name="connsiteX9" fmla="*/ 886691 w 1387187"/>
                <a:gd name="connsiteY9" fmla="*/ 42295 h 1445718"/>
                <a:gd name="connsiteX10" fmla="*/ 1038225 w 1387187"/>
                <a:gd name="connsiteY10" fmla="*/ 359867 h 1445718"/>
                <a:gd name="connsiteX11" fmla="*/ 996661 w 1387187"/>
                <a:gd name="connsiteY11" fmla="*/ 588467 h 1445718"/>
                <a:gd name="connsiteX12" fmla="*/ 927388 w 1387187"/>
                <a:gd name="connsiteY12" fmla="*/ 667481 h 1445718"/>
                <a:gd name="connsiteX13" fmla="*/ 1067665 w 1387187"/>
                <a:gd name="connsiteY13" fmla="*/ 719436 h 1445718"/>
                <a:gd name="connsiteX14" fmla="*/ 1265093 w 1387187"/>
                <a:gd name="connsiteY14" fmla="*/ 931150 h 1445718"/>
                <a:gd name="connsiteX15" fmla="*/ 1366622 w 1387187"/>
                <a:gd name="connsiteY15" fmla="*/ 1300244 h 1445718"/>
                <a:gd name="connsiteX16" fmla="*/ 1387187 w 1387187"/>
                <a:gd name="connsiteY16" fmla="*/ 1445718 h 1445718"/>
                <a:gd name="connsiteX0" fmla="*/ 1387187 w 1387187"/>
                <a:gd name="connsiteY0" fmla="*/ 1445718 h 1445718"/>
                <a:gd name="connsiteX1" fmla="*/ 0 w 1387187"/>
                <a:gd name="connsiteY1" fmla="*/ 1445284 h 1445718"/>
                <a:gd name="connsiteX2" fmla="*/ 19916 w 1387187"/>
                <a:gd name="connsiteY2" fmla="*/ 1295049 h 1445718"/>
                <a:gd name="connsiteX3" fmla="*/ 123825 w 1387187"/>
                <a:gd name="connsiteY3" fmla="*/ 931367 h 1445718"/>
                <a:gd name="connsiteX4" fmla="*/ 342034 w 1387187"/>
                <a:gd name="connsiteY4" fmla="*/ 723549 h 1445718"/>
                <a:gd name="connsiteX5" fmla="*/ 496166 w 1387187"/>
                <a:gd name="connsiteY5" fmla="*/ 662069 h 1445718"/>
                <a:gd name="connsiteX6" fmla="*/ 456334 w 1387187"/>
                <a:gd name="connsiteY6" fmla="*/ 578076 h 1445718"/>
                <a:gd name="connsiteX7" fmla="*/ 456334 w 1387187"/>
                <a:gd name="connsiteY7" fmla="*/ 307912 h 1445718"/>
                <a:gd name="connsiteX8" fmla="*/ 605705 w 1387187"/>
                <a:gd name="connsiteY8" fmla="*/ 41429 h 1445718"/>
                <a:gd name="connsiteX9" fmla="*/ 886691 w 1387187"/>
                <a:gd name="connsiteY9" fmla="*/ 42295 h 1445718"/>
                <a:gd name="connsiteX10" fmla="*/ 1038225 w 1387187"/>
                <a:gd name="connsiteY10" fmla="*/ 359867 h 1445718"/>
                <a:gd name="connsiteX11" fmla="*/ 996661 w 1387187"/>
                <a:gd name="connsiteY11" fmla="*/ 588467 h 1445718"/>
                <a:gd name="connsiteX12" fmla="*/ 927388 w 1387187"/>
                <a:gd name="connsiteY12" fmla="*/ 667481 h 1445718"/>
                <a:gd name="connsiteX13" fmla="*/ 1067665 w 1387187"/>
                <a:gd name="connsiteY13" fmla="*/ 719436 h 1445718"/>
                <a:gd name="connsiteX14" fmla="*/ 1265093 w 1387187"/>
                <a:gd name="connsiteY14" fmla="*/ 931150 h 1445718"/>
                <a:gd name="connsiteX15" fmla="*/ 1366622 w 1387187"/>
                <a:gd name="connsiteY15" fmla="*/ 1300244 h 1445718"/>
                <a:gd name="connsiteX16" fmla="*/ 1387187 w 1387187"/>
                <a:gd name="connsiteY16" fmla="*/ 1445718 h 1445718"/>
                <a:gd name="connsiteX0" fmla="*/ 1387187 w 1387187"/>
                <a:gd name="connsiteY0" fmla="*/ 1445718 h 1445718"/>
                <a:gd name="connsiteX1" fmla="*/ 0 w 1387187"/>
                <a:gd name="connsiteY1" fmla="*/ 1445284 h 1445718"/>
                <a:gd name="connsiteX2" fmla="*/ 19916 w 1387187"/>
                <a:gd name="connsiteY2" fmla="*/ 1295049 h 1445718"/>
                <a:gd name="connsiteX3" fmla="*/ 123825 w 1387187"/>
                <a:gd name="connsiteY3" fmla="*/ 931367 h 1445718"/>
                <a:gd name="connsiteX4" fmla="*/ 342034 w 1387187"/>
                <a:gd name="connsiteY4" fmla="*/ 723549 h 1445718"/>
                <a:gd name="connsiteX5" fmla="*/ 496166 w 1387187"/>
                <a:gd name="connsiteY5" fmla="*/ 662069 h 1445718"/>
                <a:gd name="connsiteX6" fmla="*/ 456334 w 1387187"/>
                <a:gd name="connsiteY6" fmla="*/ 578076 h 1445718"/>
                <a:gd name="connsiteX7" fmla="*/ 456334 w 1387187"/>
                <a:gd name="connsiteY7" fmla="*/ 307912 h 1445718"/>
                <a:gd name="connsiteX8" fmla="*/ 605705 w 1387187"/>
                <a:gd name="connsiteY8" fmla="*/ 41429 h 1445718"/>
                <a:gd name="connsiteX9" fmla="*/ 886691 w 1387187"/>
                <a:gd name="connsiteY9" fmla="*/ 42295 h 1445718"/>
                <a:gd name="connsiteX10" fmla="*/ 1038225 w 1387187"/>
                <a:gd name="connsiteY10" fmla="*/ 359867 h 1445718"/>
                <a:gd name="connsiteX11" fmla="*/ 996661 w 1387187"/>
                <a:gd name="connsiteY11" fmla="*/ 588467 h 1445718"/>
                <a:gd name="connsiteX12" fmla="*/ 927388 w 1387187"/>
                <a:gd name="connsiteY12" fmla="*/ 667481 h 1445718"/>
                <a:gd name="connsiteX13" fmla="*/ 1067665 w 1387187"/>
                <a:gd name="connsiteY13" fmla="*/ 719436 h 1445718"/>
                <a:gd name="connsiteX14" fmla="*/ 1265093 w 1387187"/>
                <a:gd name="connsiteY14" fmla="*/ 931150 h 1445718"/>
                <a:gd name="connsiteX15" fmla="*/ 1366622 w 1387187"/>
                <a:gd name="connsiteY15" fmla="*/ 1300244 h 1445718"/>
                <a:gd name="connsiteX16" fmla="*/ 1387187 w 1387187"/>
                <a:gd name="connsiteY16" fmla="*/ 1445718 h 1445718"/>
                <a:gd name="connsiteX0" fmla="*/ 1387187 w 1387187"/>
                <a:gd name="connsiteY0" fmla="*/ 1445718 h 1445718"/>
                <a:gd name="connsiteX1" fmla="*/ 0 w 1387187"/>
                <a:gd name="connsiteY1" fmla="*/ 1445284 h 1445718"/>
                <a:gd name="connsiteX2" fmla="*/ 19916 w 1387187"/>
                <a:gd name="connsiteY2" fmla="*/ 1295049 h 1445718"/>
                <a:gd name="connsiteX3" fmla="*/ 123825 w 1387187"/>
                <a:gd name="connsiteY3" fmla="*/ 931367 h 1445718"/>
                <a:gd name="connsiteX4" fmla="*/ 342034 w 1387187"/>
                <a:gd name="connsiteY4" fmla="*/ 723549 h 1445718"/>
                <a:gd name="connsiteX5" fmla="*/ 496166 w 1387187"/>
                <a:gd name="connsiteY5" fmla="*/ 662069 h 1445718"/>
                <a:gd name="connsiteX6" fmla="*/ 456334 w 1387187"/>
                <a:gd name="connsiteY6" fmla="*/ 578076 h 1445718"/>
                <a:gd name="connsiteX7" fmla="*/ 456334 w 1387187"/>
                <a:gd name="connsiteY7" fmla="*/ 307912 h 1445718"/>
                <a:gd name="connsiteX8" fmla="*/ 605705 w 1387187"/>
                <a:gd name="connsiteY8" fmla="*/ 41429 h 1445718"/>
                <a:gd name="connsiteX9" fmla="*/ 886691 w 1387187"/>
                <a:gd name="connsiteY9" fmla="*/ 42295 h 1445718"/>
                <a:gd name="connsiteX10" fmla="*/ 1038225 w 1387187"/>
                <a:gd name="connsiteY10" fmla="*/ 359867 h 1445718"/>
                <a:gd name="connsiteX11" fmla="*/ 996661 w 1387187"/>
                <a:gd name="connsiteY11" fmla="*/ 588467 h 1445718"/>
                <a:gd name="connsiteX12" fmla="*/ 927388 w 1387187"/>
                <a:gd name="connsiteY12" fmla="*/ 667481 h 1445718"/>
                <a:gd name="connsiteX13" fmla="*/ 1067665 w 1387187"/>
                <a:gd name="connsiteY13" fmla="*/ 719436 h 1445718"/>
                <a:gd name="connsiteX14" fmla="*/ 1265093 w 1387187"/>
                <a:gd name="connsiteY14" fmla="*/ 931150 h 1445718"/>
                <a:gd name="connsiteX15" fmla="*/ 1366622 w 1387187"/>
                <a:gd name="connsiteY15" fmla="*/ 1300244 h 1445718"/>
                <a:gd name="connsiteX16" fmla="*/ 1387187 w 1387187"/>
                <a:gd name="connsiteY16" fmla="*/ 1445718 h 1445718"/>
                <a:gd name="connsiteX0" fmla="*/ 1387187 w 1387187"/>
                <a:gd name="connsiteY0" fmla="*/ 1445718 h 1445718"/>
                <a:gd name="connsiteX1" fmla="*/ 0 w 1387187"/>
                <a:gd name="connsiteY1" fmla="*/ 1445284 h 1445718"/>
                <a:gd name="connsiteX2" fmla="*/ 19916 w 1387187"/>
                <a:gd name="connsiteY2" fmla="*/ 1295049 h 1445718"/>
                <a:gd name="connsiteX3" fmla="*/ 123825 w 1387187"/>
                <a:gd name="connsiteY3" fmla="*/ 931367 h 1445718"/>
                <a:gd name="connsiteX4" fmla="*/ 342034 w 1387187"/>
                <a:gd name="connsiteY4" fmla="*/ 723549 h 1445718"/>
                <a:gd name="connsiteX5" fmla="*/ 496166 w 1387187"/>
                <a:gd name="connsiteY5" fmla="*/ 662069 h 1445718"/>
                <a:gd name="connsiteX6" fmla="*/ 456334 w 1387187"/>
                <a:gd name="connsiteY6" fmla="*/ 578076 h 1445718"/>
                <a:gd name="connsiteX7" fmla="*/ 456334 w 1387187"/>
                <a:gd name="connsiteY7" fmla="*/ 307912 h 1445718"/>
                <a:gd name="connsiteX8" fmla="*/ 605705 w 1387187"/>
                <a:gd name="connsiteY8" fmla="*/ 41429 h 1445718"/>
                <a:gd name="connsiteX9" fmla="*/ 886691 w 1387187"/>
                <a:gd name="connsiteY9" fmla="*/ 42295 h 1445718"/>
                <a:gd name="connsiteX10" fmla="*/ 1038225 w 1387187"/>
                <a:gd name="connsiteY10" fmla="*/ 359867 h 1445718"/>
                <a:gd name="connsiteX11" fmla="*/ 996661 w 1387187"/>
                <a:gd name="connsiteY11" fmla="*/ 588467 h 1445718"/>
                <a:gd name="connsiteX12" fmla="*/ 927388 w 1387187"/>
                <a:gd name="connsiteY12" fmla="*/ 667481 h 1445718"/>
                <a:gd name="connsiteX13" fmla="*/ 1067665 w 1387187"/>
                <a:gd name="connsiteY13" fmla="*/ 719436 h 1445718"/>
                <a:gd name="connsiteX14" fmla="*/ 1265093 w 1387187"/>
                <a:gd name="connsiteY14" fmla="*/ 931150 h 1445718"/>
                <a:gd name="connsiteX15" fmla="*/ 1366622 w 1387187"/>
                <a:gd name="connsiteY15" fmla="*/ 1300244 h 1445718"/>
                <a:gd name="connsiteX16" fmla="*/ 1387187 w 1387187"/>
                <a:gd name="connsiteY16" fmla="*/ 1445718 h 1445718"/>
                <a:gd name="connsiteX0" fmla="*/ 1387187 w 1387187"/>
                <a:gd name="connsiteY0" fmla="*/ 1445718 h 1445718"/>
                <a:gd name="connsiteX1" fmla="*/ 0 w 1387187"/>
                <a:gd name="connsiteY1" fmla="*/ 1445284 h 1445718"/>
                <a:gd name="connsiteX2" fmla="*/ 19916 w 1387187"/>
                <a:gd name="connsiteY2" fmla="*/ 1295049 h 1445718"/>
                <a:gd name="connsiteX3" fmla="*/ 123825 w 1387187"/>
                <a:gd name="connsiteY3" fmla="*/ 931367 h 1445718"/>
                <a:gd name="connsiteX4" fmla="*/ 342034 w 1387187"/>
                <a:gd name="connsiteY4" fmla="*/ 723549 h 1445718"/>
                <a:gd name="connsiteX5" fmla="*/ 505691 w 1387187"/>
                <a:gd name="connsiteY5" fmla="*/ 662069 h 1445718"/>
                <a:gd name="connsiteX6" fmla="*/ 456334 w 1387187"/>
                <a:gd name="connsiteY6" fmla="*/ 578076 h 1445718"/>
                <a:gd name="connsiteX7" fmla="*/ 456334 w 1387187"/>
                <a:gd name="connsiteY7" fmla="*/ 307912 h 1445718"/>
                <a:gd name="connsiteX8" fmla="*/ 605705 w 1387187"/>
                <a:gd name="connsiteY8" fmla="*/ 41429 h 1445718"/>
                <a:gd name="connsiteX9" fmla="*/ 886691 w 1387187"/>
                <a:gd name="connsiteY9" fmla="*/ 42295 h 1445718"/>
                <a:gd name="connsiteX10" fmla="*/ 1038225 w 1387187"/>
                <a:gd name="connsiteY10" fmla="*/ 359867 h 1445718"/>
                <a:gd name="connsiteX11" fmla="*/ 996661 w 1387187"/>
                <a:gd name="connsiteY11" fmla="*/ 588467 h 1445718"/>
                <a:gd name="connsiteX12" fmla="*/ 927388 w 1387187"/>
                <a:gd name="connsiteY12" fmla="*/ 667481 h 1445718"/>
                <a:gd name="connsiteX13" fmla="*/ 1067665 w 1387187"/>
                <a:gd name="connsiteY13" fmla="*/ 719436 h 1445718"/>
                <a:gd name="connsiteX14" fmla="*/ 1265093 w 1387187"/>
                <a:gd name="connsiteY14" fmla="*/ 931150 h 1445718"/>
                <a:gd name="connsiteX15" fmla="*/ 1366622 w 1387187"/>
                <a:gd name="connsiteY15" fmla="*/ 1300244 h 1445718"/>
                <a:gd name="connsiteX16" fmla="*/ 1387187 w 1387187"/>
                <a:gd name="connsiteY16" fmla="*/ 1445718 h 1445718"/>
                <a:gd name="connsiteX0" fmla="*/ 1387187 w 1387187"/>
                <a:gd name="connsiteY0" fmla="*/ 1445718 h 1445718"/>
                <a:gd name="connsiteX1" fmla="*/ 0 w 1387187"/>
                <a:gd name="connsiteY1" fmla="*/ 1445284 h 1445718"/>
                <a:gd name="connsiteX2" fmla="*/ 19916 w 1387187"/>
                <a:gd name="connsiteY2" fmla="*/ 1295049 h 1445718"/>
                <a:gd name="connsiteX3" fmla="*/ 123825 w 1387187"/>
                <a:gd name="connsiteY3" fmla="*/ 931367 h 1445718"/>
                <a:gd name="connsiteX4" fmla="*/ 342034 w 1387187"/>
                <a:gd name="connsiteY4" fmla="*/ 723549 h 1445718"/>
                <a:gd name="connsiteX5" fmla="*/ 505691 w 1387187"/>
                <a:gd name="connsiteY5" fmla="*/ 662069 h 1445718"/>
                <a:gd name="connsiteX6" fmla="*/ 456334 w 1387187"/>
                <a:gd name="connsiteY6" fmla="*/ 578076 h 1445718"/>
                <a:gd name="connsiteX7" fmla="*/ 456334 w 1387187"/>
                <a:gd name="connsiteY7" fmla="*/ 307912 h 1445718"/>
                <a:gd name="connsiteX8" fmla="*/ 605705 w 1387187"/>
                <a:gd name="connsiteY8" fmla="*/ 41429 h 1445718"/>
                <a:gd name="connsiteX9" fmla="*/ 886691 w 1387187"/>
                <a:gd name="connsiteY9" fmla="*/ 42295 h 1445718"/>
                <a:gd name="connsiteX10" fmla="*/ 1038225 w 1387187"/>
                <a:gd name="connsiteY10" fmla="*/ 359867 h 1445718"/>
                <a:gd name="connsiteX11" fmla="*/ 996661 w 1387187"/>
                <a:gd name="connsiteY11" fmla="*/ 588467 h 1445718"/>
                <a:gd name="connsiteX12" fmla="*/ 927388 w 1387187"/>
                <a:gd name="connsiteY12" fmla="*/ 667481 h 1445718"/>
                <a:gd name="connsiteX13" fmla="*/ 1067665 w 1387187"/>
                <a:gd name="connsiteY13" fmla="*/ 719436 h 1445718"/>
                <a:gd name="connsiteX14" fmla="*/ 1265093 w 1387187"/>
                <a:gd name="connsiteY14" fmla="*/ 931150 h 1445718"/>
                <a:gd name="connsiteX15" fmla="*/ 1366622 w 1387187"/>
                <a:gd name="connsiteY15" fmla="*/ 1300244 h 1445718"/>
                <a:gd name="connsiteX16" fmla="*/ 1387187 w 1387187"/>
                <a:gd name="connsiteY16" fmla="*/ 1445718 h 1445718"/>
                <a:gd name="connsiteX0" fmla="*/ 1387187 w 1387187"/>
                <a:gd name="connsiteY0" fmla="*/ 1445718 h 1445718"/>
                <a:gd name="connsiteX1" fmla="*/ 0 w 1387187"/>
                <a:gd name="connsiteY1" fmla="*/ 1445284 h 1445718"/>
                <a:gd name="connsiteX2" fmla="*/ 19916 w 1387187"/>
                <a:gd name="connsiteY2" fmla="*/ 1295049 h 1445718"/>
                <a:gd name="connsiteX3" fmla="*/ 123825 w 1387187"/>
                <a:gd name="connsiteY3" fmla="*/ 931367 h 1445718"/>
                <a:gd name="connsiteX4" fmla="*/ 342034 w 1387187"/>
                <a:gd name="connsiteY4" fmla="*/ 723549 h 1445718"/>
                <a:gd name="connsiteX5" fmla="*/ 522360 w 1387187"/>
                <a:gd name="connsiteY5" fmla="*/ 662069 h 1445718"/>
                <a:gd name="connsiteX6" fmla="*/ 456334 w 1387187"/>
                <a:gd name="connsiteY6" fmla="*/ 578076 h 1445718"/>
                <a:gd name="connsiteX7" fmla="*/ 456334 w 1387187"/>
                <a:gd name="connsiteY7" fmla="*/ 307912 h 1445718"/>
                <a:gd name="connsiteX8" fmla="*/ 605705 w 1387187"/>
                <a:gd name="connsiteY8" fmla="*/ 41429 h 1445718"/>
                <a:gd name="connsiteX9" fmla="*/ 886691 w 1387187"/>
                <a:gd name="connsiteY9" fmla="*/ 42295 h 1445718"/>
                <a:gd name="connsiteX10" fmla="*/ 1038225 w 1387187"/>
                <a:gd name="connsiteY10" fmla="*/ 359867 h 1445718"/>
                <a:gd name="connsiteX11" fmla="*/ 996661 w 1387187"/>
                <a:gd name="connsiteY11" fmla="*/ 588467 h 1445718"/>
                <a:gd name="connsiteX12" fmla="*/ 927388 w 1387187"/>
                <a:gd name="connsiteY12" fmla="*/ 667481 h 1445718"/>
                <a:gd name="connsiteX13" fmla="*/ 1067665 w 1387187"/>
                <a:gd name="connsiteY13" fmla="*/ 719436 h 1445718"/>
                <a:gd name="connsiteX14" fmla="*/ 1265093 w 1387187"/>
                <a:gd name="connsiteY14" fmla="*/ 931150 h 1445718"/>
                <a:gd name="connsiteX15" fmla="*/ 1366622 w 1387187"/>
                <a:gd name="connsiteY15" fmla="*/ 1300244 h 1445718"/>
                <a:gd name="connsiteX16" fmla="*/ 1387187 w 1387187"/>
                <a:gd name="connsiteY16" fmla="*/ 1445718 h 1445718"/>
                <a:gd name="connsiteX0" fmla="*/ 1387187 w 1387187"/>
                <a:gd name="connsiteY0" fmla="*/ 1445718 h 1445718"/>
                <a:gd name="connsiteX1" fmla="*/ 0 w 1387187"/>
                <a:gd name="connsiteY1" fmla="*/ 1445284 h 1445718"/>
                <a:gd name="connsiteX2" fmla="*/ 19916 w 1387187"/>
                <a:gd name="connsiteY2" fmla="*/ 1295049 h 1445718"/>
                <a:gd name="connsiteX3" fmla="*/ 123825 w 1387187"/>
                <a:gd name="connsiteY3" fmla="*/ 931367 h 1445718"/>
                <a:gd name="connsiteX4" fmla="*/ 342034 w 1387187"/>
                <a:gd name="connsiteY4" fmla="*/ 723549 h 1445718"/>
                <a:gd name="connsiteX5" fmla="*/ 522360 w 1387187"/>
                <a:gd name="connsiteY5" fmla="*/ 662069 h 1445718"/>
                <a:gd name="connsiteX6" fmla="*/ 453953 w 1387187"/>
                <a:gd name="connsiteY6" fmla="*/ 551882 h 1445718"/>
                <a:gd name="connsiteX7" fmla="*/ 456334 w 1387187"/>
                <a:gd name="connsiteY7" fmla="*/ 307912 h 1445718"/>
                <a:gd name="connsiteX8" fmla="*/ 605705 w 1387187"/>
                <a:gd name="connsiteY8" fmla="*/ 41429 h 1445718"/>
                <a:gd name="connsiteX9" fmla="*/ 886691 w 1387187"/>
                <a:gd name="connsiteY9" fmla="*/ 42295 h 1445718"/>
                <a:gd name="connsiteX10" fmla="*/ 1038225 w 1387187"/>
                <a:gd name="connsiteY10" fmla="*/ 359867 h 1445718"/>
                <a:gd name="connsiteX11" fmla="*/ 996661 w 1387187"/>
                <a:gd name="connsiteY11" fmla="*/ 588467 h 1445718"/>
                <a:gd name="connsiteX12" fmla="*/ 927388 w 1387187"/>
                <a:gd name="connsiteY12" fmla="*/ 667481 h 1445718"/>
                <a:gd name="connsiteX13" fmla="*/ 1067665 w 1387187"/>
                <a:gd name="connsiteY13" fmla="*/ 719436 h 1445718"/>
                <a:gd name="connsiteX14" fmla="*/ 1265093 w 1387187"/>
                <a:gd name="connsiteY14" fmla="*/ 931150 h 1445718"/>
                <a:gd name="connsiteX15" fmla="*/ 1366622 w 1387187"/>
                <a:gd name="connsiteY15" fmla="*/ 1300244 h 1445718"/>
                <a:gd name="connsiteX16" fmla="*/ 1387187 w 1387187"/>
                <a:gd name="connsiteY16" fmla="*/ 1445718 h 1445718"/>
                <a:gd name="connsiteX0" fmla="*/ 1387187 w 1387187"/>
                <a:gd name="connsiteY0" fmla="*/ 1445718 h 1445718"/>
                <a:gd name="connsiteX1" fmla="*/ 0 w 1387187"/>
                <a:gd name="connsiteY1" fmla="*/ 1445284 h 1445718"/>
                <a:gd name="connsiteX2" fmla="*/ 19916 w 1387187"/>
                <a:gd name="connsiteY2" fmla="*/ 1295049 h 1445718"/>
                <a:gd name="connsiteX3" fmla="*/ 123825 w 1387187"/>
                <a:gd name="connsiteY3" fmla="*/ 931367 h 1445718"/>
                <a:gd name="connsiteX4" fmla="*/ 342034 w 1387187"/>
                <a:gd name="connsiteY4" fmla="*/ 723549 h 1445718"/>
                <a:gd name="connsiteX5" fmla="*/ 522360 w 1387187"/>
                <a:gd name="connsiteY5" fmla="*/ 662069 h 1445718"/>
                <a:gd name="connsiteX6" fmla="*/ 453953 w 1387187"/>
                <a:gd name="connsiteY6" fmla="*/ 551882 h 1445718"/>
                <a:gd name="connsiteX7" fmla="*/ 456334 w 1387187"/>
                <a:gd name="connsiteY7" fmla="*/ 307912 h 1445718"/>
                <a:gd name="connsiteX8" fmla="*/ 605705 w 1387187"/>
                <a:gd name="connsiteY8" fmla="*/ 41429 h 1445718"/>
                <a:gd name="connsiteX9" fmla="*/ 886691 w 1387187"/>
                <a:gd name="connsiteY9" fmla="*/ 42295 h 1445718"/>
                <a:gd name="connsiteX10" fmla="*/ 1038225 w 1387187"/>
                <a:gd name="connsiteY10" fmla="*/ 359867 h 1445718"/>
                <a:gd name="connsiteX11" fmla="*/ 996661 w 1387187"/>
                <a:gd name="connsiteY11" fmla="*/ 588467 h 1445718"/>
                <a:gd name="connsiteX12" fmla="*/ 927388 w 1387187"/>
                <a:gd name="connsiteY12" fmla="*/ 667481 h 1445718"/>
                <a:gd name="connsiteX13" fmla="*/ 1067665 w 1387187"/>
                <a:gd name="connsiteY13" fmla="*/ 719436 h 1445718"/>
                <a:gd name="connsiteX14" fmla="*/ 1265093 w 1387187"/>
                <a:gd name="connsiteY14" fmla="*/ 931150 h 1445718"/>
                <a:gd name="connsiteX15" fmla="*/ 1366622 w 1387187"/>
                <a:gd name="connsiteY15" fmla="*/ 1300244 h 1445718"/>
                <a:gd name="connsiteX16" fmla="*/ 1387187 w 1387187"/>
                <a:gd name="connsiteY16" fmla="*/ 1445718 h 1445718"/>
                <a:gd name="connsiteX0" fmla="*/ 1387187 w 1387187"/>
                <a:gd name="connsiteY0" fmla="*/ 1445718 h 1445718"/>
                <a:gd name="connsiteX1" fmla="*/ 0 w 1387187"/>
                <a:gd name="connsiteY1" fmla="*/ 1445284 h 1445718"/>
                <a:gd name="connsiteX2" fmla="*/ 19916 w 1387187"/>
                <a:gd name="connsiteY2" fmla="*/ 1295049 h 1445718"/>
                <a:gd name="connsiteX3" fmla="*/ 123825 w 1387187"/>
                <a:gd name="connsiteY3" fmla="*/ 931367 h 1445718"/>
                <a:gd name="connsiteX4" fmla="*/ 342034 w 1387187"/>
                <a:gd name="connsiteY4" fmla="*/ 723549 h 1445718"/>
                <a:gd name="connsiteX5" fmla="*/ 522360 w 1387187"/>
                <a:gd name="connsiteY5" fmla="*/ 662069 h 1445718"/>
                <a:gd name="connsiteX6" fmla="*/ 453953 w 1387187"/>
                <a:gd name="connsiteY6" fmla="*/ 551882 h 1445718"/>
                <a:gd name="connsiteX7" fmla="*/ 484909 w 1387187"/>
                <a:gd name="connsiteY7" fmla="*/ 260287 h 1445718"/>
                <a:gd name="connsiteX8" fmla="*/ 605705 w 1387187"/>
                <a:gd name="connsiteY8" fmla="*/ 41429 h 1445718"/>
                <a:gd name="connsiteX9" fmla="*/ 886691 w 1387187"/>
                <a:gd name="connsiteY9" fmla="*/ 42295 h 1445718"/>
                <a:gd name="connsiteX10" fmla="*/ 1038225 w 1387187"/>
                <a:gd name="connsiteY10" fmla="*/ 359867 h 1445718"/>
                <a:gd name="connsiteX11" fmla="*/ 996661 w 1387187"/>
                <a:gd name="connsiteY11" fmla="*/ 588467 h 1445718"/>
                <a:gd name="connsiteX12" fmla="*/ 927388 w 1387187"/>
                <a:gd name="connsiteY12" fmla="*/ 667481 h 1445718"/>
                <a:gd name="connsiteX13" fmla="*/ 1067665 w 1387187"/>
                <a:gd name="connsiteY13" fmla="*/ 719436 h 1445718"/>
                <a:gd name="connsiteX14" fmla="*/ 1265093 w 1387187"/>
                <a:gd name="connsiteY14" fmla="*/ 931150 h 1445718"/>
                <a:gd name="connsiteX15" fmla="*/ 1366622 w 1387187"/>
                <a:gd name="connsiteY15" fmla="*/ 1300244 h 1445718"/>
                <a:gd name="connsiteX16" fmla="*/ 1387187 w 1387187"/>
                <a:gd name="connsiteY16" fmla="*/ 1445718 h 1445718"/>
                <a:gd name="connsiteX0" fmla="*/ 1387187 w 1387187"/>
                <a:gd name="connsiteY0" fmla="*/ 1445718 h 1445718"/>
                <a:gd name="connsiteX1" fmla="*/ 0 w 1387187"/>
                <a:gd name="connsiteY1" fmla="*/ 1445284 h 1445718"/>
                <a:gd name="connsiteX2" fmla="*/ 19916 w 1387187"/>
                <a:gd name="connsiteY2" fmla="*/ 1295049 h 1445718"/>
                <a:gd name="connsiteX3" fmla="*/ 123825 w 1387187"/>
                <a:gd name="connsiteY3" fmla="*/ 931367 h 1445718"/>
                <a:gd name="connsiteX4" fmla="*/ 342034 w 1387187"/>
                <a:gd name="connsiteY4" fmla="*/ 723549 h 1445718"/>
                <a:gd name="connsiteX5" fmla="*/ 522360 w 1387187"/>
                <a:gd name="connsiteY5" fmla="*/ 662069 h 1445718"/>
                <a:gd name="connsiteX6" fmla="*/ 453953 w 1387187"/>
                <a:gd name="connsiteY6" fmla="*/ 551882 h 1445718"/>
                <a:gd name="connsiteX7" fmla="*/ 473003 w 1387187"/>
                <a:gd name="connsiteY7" fmla="*/ 253143 h 1445718"/>
                <a:gd name="connsiteX8" fmla="*/ 605705 w 1387187"/>
                <a:gd name="connsiteY8" fmla="*/ 41429 h 1445718"/>
                <a:gd name="connsiteX9" fmla="*/ 886691 w 1387187"/>
                <a:gd name="connsiteY9" fmla="*/ 42295 h 1445718"/>
                <a:gd name="connsiteX10" fmla="*/ 1038225 w 1387187"/>
                <a:gd name="connsiteY10" fmla="*/ 359867 h 1445718"/>
                <a:gd name="connsiteX11" fmla="*/ 996661 w 1387187"/>
                <a:gd name="connsiteY11" fmla="*/ 588467 h 1445718"/>
                <a:gd name="connsiteX12" fmla="*/ 927388 w 1387187"/>
                <a:gd name="connsiteY12" fmla="*/ 667481 h 1445718"/>
                <a:gd name="connsiteX13" fmla="*/ 1067665 w 1387187"/>
                <a:gd name="connsiteY13" fmla="*/ 719436 h 1445718"/>
                <a:gd name="connsiteX14" fmla="*/ 1265093 w 1387187"/>
                <a:gd name="connsiteY14" fmla="*/ 931150 h 1445718"/>
                <a:gd name="connsiteX15" fmla="*/ 1366622 w 1387187"/>
                <a:gd name="connsiteY15" fmla="*/ 1300244 h 1445718"/>
                <a:gd name="connsiteX16" fmla="*/ 1387187 w 1387187"/>
                <a:gd name="connsiteY16" fmla="*/ 1445718 h 1445718"/>
                <a:gd name="connsiteX0" fmla="*/ 1387187 w 1387187"/>
                <a:gd name="connsiteY0" fmla="*/ 1445718 h 1445718"/>
                <a:gd name="connsiteX1" fmla="*/ 0 w 1387187"/>
                <a:gd name="connsiteY1" fmla="*/ 1445284 h 1445718"/>
                <a:gd name="connsiteX2" fmla="*/ 19916 w 1387187"/>
                <a:gd name="connsiteY2" fmla="*/ 1295049 h 1445718"/>
                <a:gd name="connsiteX3" fmla="*/ 123825 w 1387187"/>
                <a:gd name="connsiteY3" fmla="*/ 931367 h 1445718"/>
                <a:gd name="connsiteX4" fmla="*/ 342034 w 1387187"/>
                <a:gd name="connsiteY4" fmla="*/ 723549 h 1445718"/>
                <a:gd name="connsiteX5" fmla="*/ 489022 w 1387187"/>
                <a:gd name="connsiteY5" fmla="*/ 662069 h 1445718"/>
                <a:gd name="connsiteX6" fmla="*/ 453953 w 1387187"/>
                <a:gd name="connsiteY6" fmla="*/ 551882 h 1445718"/>
                <a:gd name="connsiteX7" fmla="*/ 473003 w 1387187"/>
                <a:gd name="connsiteY7" fmla="*/ 253143 h 1445718"/>
                <a:gd name="connsiteX8" fmla="*/ 605705 w 1387187"/>
                <a:gd name="connsiteY8" fmla="*/ 41429 h 1445718"/>
                <a:gd name="connsiteX9" fmla="*/ 886691 w 1387187"/>
                <a:gd name="connsiteY9" fmla="*/ 42295 h 1445718"/>
                <a:gd name="connsiteX10" fmla="*/ 1038225 w 1387187"/>
                <a:gd name="connsiteY10" fmla="*/ 359867 h 1445718"/>
                <a:gd name="connsiteX11" fmla="*/ 996661 w 1387187"/>
                <a:gd name="connsiteY11" fmla="*/ 588467 h 1445718"/>
                <a:gd name="connsiteX12" fmla="*/ 927388 w 1387187"/>
                <a:gd name="connsiteY12" fmla="*/ 667481 h 1445718"/>
                <a:gd name="connsiteX13" fmla="*/ 1067665 w 1387187"/>
                <a:gd name="connsiteY13" fmla="*/ 719436 h 1445718"/>
                <a:gd name="connsiteX14" fmla="*/ 1265093 w 1387187"/>
                <a:gd name="connsiteY14" fmla="*/ 931150 h 1445718"/>
                <a:gd name="connsiteX15" fmla="*/ 1366622 w 1387187"/>
                <a:gd name="connsiteY15" fmla="*/ 1300244 h 1445718"/>
                <a:gd name="connsiteX16" fmla="*/ 1387187 w 1387187"/>
                <a:gd name="connsiteY16" fmla="*/ 1445718 h 1445718"/>
                <a:gd name="connsiteX0" fmla="*/ 1387187 w 1387187"/>
                <a:gd name="connsiteY0" fmla="*/ 1445718 h 1445718"/>
                <a:gd name="connsiteX1" fmla="*/ 0 w 1387187"/>
                <a:gd name="connsiteY1" fmla="*/ 1445284 h 1445718"/>
                <a:gd name="connsiteX2" fmla="*/ 19916 w 1387187"/>
                <a:gd name="connsiteY2" fmla="*/ 1295049 h 1445718"/>
                <a:gd name="connsiteX3" fmla="*/ 123825 w 1387187"/>
                <a:gd name="connsiteY3" fmla="*/ 931367 h 1445718"/>
                <a:gd name="connsiteX4" fmla="*/ 342034 w 1387187"/>
                <a:gd name="connsiteY4" fmla="*/ 723549 h 1445718"/>
                <a:gd name="connsiteX5" fmla="*/ 489022 w 1387187"/>
                <a:gd name="connsiteY5" fmla="*/ 662069 h 1445718"/>
                <a:gd name="connsiteX6" fmla="*/ 434903 w 1387187"/>
                <a:gd name="connsiteY6" fmla="*/ 549501 h 1445718"/>
                <a:gd name="connsiteX7" fmla="*/ 473003 w 1387187"/>
                <a:gd name="connsiteY7" fmla="*/ 253143 h 1445718"/>
                <a:gd name="connsiteX8" fmla="*/ 605705 w 1387187"/>
                <a:gd name="connsiteY8" fmla="*/ 41429 h 1445718"/>
                <a:gd name="connsiteX9" fmla="*/ 886691 w 1387187"/>
                <a:gd name="connsiteY9" fmla="*/ 42295 h 1445718"/>
                <a:gd name="connsiteX10" fmla="*/ 1038225 w 1387187"/>
                <a:gd name="connsiteY10" fmla="*/ 359867 h 1445718"/>
                <a:gd name="connsiteX11" fmla="*/ 996661 w 1387187"/>
                <a:gd name="connsiteY11" fmla="*/ 588467 h 1445718"/>
                <a:gd name="connsiteX12" fmla="*/ 927388 w 1387187"/>
                <a:gd name="connsiteY12" fmla="*/ 667481 h 1445718"/>
                <a:gd name="connsiteX13" fmla="*/ 1067665 w 1387187"/>
                <a:gd name="connsiteY13" fmla="*/ 719436 h 1445718"/>
                <a:gd name="connsiteX14" fmla="*/ 1265093 w 1387187"/>
                <a:gd name="connsiteY14" fmla="*/ 931150 h 1445718"/>
                <a:gd name="connsiteX15" fmla="*/ 1366622 w 1387187"/>
                <a:gd name="connsiteY15" fmla="*/ 1300244 h 1445718"/>
                <a:gd name="connsiteX16" fmla="*/ 1387187 w 1387187"/>
                <a:gd name="connsiteY16" fmla="*/ 1445718 h 1445718"/>
                <a:gd name="connsiteX0" fmla="*/ 1387187 w 1387187"/>
                <a:gd name="connsiteY0" fmla="*/ 1445718 h 1445718"/>
                <a:gd name="connsiteX1" fmla="*/ 0 w 1387187"/>
                <a:gd name="connsiteY1" fmla="*/ 1445284 h 1445718"/>
                <a:gd name="connsiteX2" fmla="*/ 19916 w 1387187"/>
                <a:gd name="connsiteY2" fmla="*/ 1295049 h 1445718"/>
                <a:gd name="connsiteX3" fmla="*/ 123825 w 1387187"/>
                <a:gd name="connsiteY3" fmla="*/ 931367 h 1445718"/>
                <a:gd name="connsiteX4" fmla="*/ 342034 w 1387187"/>
                <a:gd name="connsiteY4" fmla="*/ 723549 h 1445718"/>
                <a:gd name="connsiteX5" fmla="*/ 489022 w 1387187"/>
                <a:gd name="connsiteY5" fmla="*/ 662069 h 1445718"/>
                <a:gd name="connsiteX6" fmla="*/ 434903 w 1387187"/>
                <a:gd name="connsiteY6" fmla="*/ 549501 h 1445718"/>
                <a:gd name="connsiteX7" fmla="*/ 449190 w 1387187"/>
                <a:gd name="connsiteY7" fmla="*/ 248381 h 1445718"/>
                <a:gd name="connsiteX8" fmla="*/ 605705 w 1387187"/>
                <a:gd name="connsiteY8" fmla="*/ 41429 h 1445718"/>
                <a:gd name="connsiteX9" fmla="*/ 886691 w 1387187"/>
                <a:gd name="connsiteY9" fmla="*/ 42295 h 1445718"/>
                <a:gd name="connsiteX10" fmla="*/ 1038225 w 1387187"/>
                <a:gd name="connsiteY10" fmla="*/ 359867 h 1445718"/>
                <a:gd name="connsiteX11" fmla="*/ 996661 w 1387187"/>
                <a:gd name="connsiteY11" fmla="*/ 588467 h 1445718"/>
                <a:gd name="connsiteX12" fmla="*/ 927388 w 1387187"/>
                <a:gd name="connsiteY12" fmla="*/ 667481 h 1445718"/>
                <a:gd name="connsiteX13" fmla="*/ 1067665 w 1387187"/>
                <a:gd name="connsiteY13" fmla="*/ 719436 h 1445718"/>
                <a:gd name="connsiteX14" fmla="*/ 1265093 w 1387187"/>
                <a:gd name="connsiteY14" fmla="*/ 931150 h 1445718"/>
                <a:gd name="connsiteX15" fmla="*/ 1366622 w 1387187"/>
                <a:gd name="connsiteY15" fmla="*/ 1300244 h 1445718"/>
                <a:gd name="connsiteX16" fmla="*/ 1387187 w 1387187"/>
                <a:gd name="connsiteY16" fmla="*/ 1445718 h 1445718"/>
                <a:gd name="connsiteX0" fmla="*/ 1387187 w 1387187"/>
                <a:gd name="connsiteY0" fmla="*/ 1447125 h 1447125"/>
                <a:gd name="connsiteX1" fmla="*/ 0 w 1387187"/>
                <a:gd name="connsiteY1" fmla="*/ 1446691 h 1447125"/>
                <a:gd name="connsiteX2" fmla="*/ 19916 w 1387187"/>
                <a:gd name="connsiteY2" fmla="*/ 1296456 h 1447125"/>
                <a:gd name="connsiteX3" fmla="*/ 123825 w 1387187"/>
                <a:gd name="connsiteY3" fmla="*/ 932774 h 1447125"/>
                <a:gd name="connsiteX4" fmla="*/ 342034 w 1387187"/>
                <a:gd name="connsiteY4" fmla="*/ 724956 h 1447125"/>
                <a:gd name="connsiteX5" fmla="*/ 489022 w 1387187"/>
                <a:gd name="connsiteY5" fmla="*/ 663476 h 1447125"/>
                <a:gd name="connsiteX6" fmla="*/ 434903 w 1387187"/>
                <a:gd name="connsiteY6" fmla="*/ 550908 h 1447125"/>
                <a:gd name="connsiteX7" fmla="*/ 449190 w 1387187"/>
                <a:gd name="connsiteY7" fmla="*/ 249788 h 1447125"/>
                <a:gd name="connsiteX8" fmla="*/ 567605 w 1387187"/>
                <a:gd name="connsiteY8" fmla="*/ 40455 h 1447125"/>
                <a:gd name="connsiteX9" fmla="*/ 886691 w 1387187"/>
                <a:gd name="connsiteY9" fmla="*/ 43702 h 1447125"/>
                <a:gd name="connsiteX10" fmla="*/ 1038225 w 1387187"/>
                <a:gd name="connsiteY10" fmla="*/ 361274 h 1447125"/>
                <a:gd name="connsiteX11" fmla="*/ 996661 w 1387187"/>
                <a:gd name="connsiteY11" fmla="*/ 589874 h 1447125"/>
                <a:gd name="connsiteX12" fmla="*/ 927388 w 1387187"/>
                <a:gd name="connsiteY12" fmla="*/ 668888 h 1447125"/>
                <a:gd name="connsiteX13" fmla="*/ 1067665 w 1387187"/>
                <a:gd name="connsiteY13" fmla="*/ 720843 h 1447125"/>
                <a:gd name="connsiteX14" fmla="*/ 1265093 w 1387187"/>
                <a:gd name="connsiteY14" fmla="*/ 932557 h 1447125"/>
                <a:gd name="connsiteX15" fmla="*/ 1366622 w 1387187"/>
                <a:gd name="connsiteY15" fmla="*/ 1301651 h 1447125"/>
                <a:gd name="connsiteX16" fmla="*/ 1387187 w 1387187"/>
                <a:gd name="connsiteY16" fmla="*/ 1447125 h 1447125"/>
                <a:gd name="connsiteX0" fmla="*/ 1387187 w 1387187"/>
                <a:gd name="connsiteY0" fmla="*/ 1450594 h 1450594"/>
                <a:gd name="connsiteX1" fmla="*/ 0 w 1387187"/>
                <a:gd name="connsiteY1" fmla="*/ 1450160 h 1450594"/>
                <a:gd name="connsiteX2" fmla="*/ 19916 w 1387187"/>
                <a:gd name="connsiteY2" fmla="*/ 1299925 h 1450594"/>
                <a:gd name="connsiteX3" fmla="*/ 123825 w 1387187"/>
                <a:gd name="connsiteY3" fmla="*/ 936243 h 1450594"/>
                <a:gd name="connsiteX4" fmla="*/ 342034 w 1387187"/>
                <a:gd name="connsiteY4" fmla="*/ 728425 h 1450594"/>
                <a:gd name="connsiteX5" fmla="*/ 489022 w 1387187"/>
                <a:gd name="connsiteY5" fmla="*/ 666945 h 1450594"/>
                <a:gd name="connsiteX6" fmla="*/ 434903 w 1387187"/>
                <a:gd name="connsiteY6" fmla="*/ 554377 h 1450594"/>
                <a:gd name="connsiteX7" fmla="*/ 449190 w 1387187"/>
                <a:gd name="connsiteY7" fmla="*/ 253257 h 1450594"/>
                <a:gd name="connsiteX8" fmla="*/ 567605 w 1387187"/>
                <a:gd name="connsiteY8" fmla="*/ 43924 h 1450594"/>
                <a:gd name="connsiteX9" fmla="*/ 862879 w 1387187"/>
                <a:gd name="connsiteY9" fmla="*/ 40027 h 1450594"/>
                <a:gd name="connsiteX10" fmla="*/ 1038225 w 1387187"/>
                <a:gd name="connsiteY10" fmla="*/ 364743 h 1450594"/>
                <a:gd name="connsiteX11" fmla="*/ 996661 w 1387187"/>
                <a:gd name="connsiteY11" fmla="*/ 593343 h 1450594"/>
                <a:gd name="connsiteX12" fmla="*/ 927388 w 1387187"/>
                <a:gd name="connsiteY12" fmla="*/ 672357 h 1450594"/>
                <a:gd name="connsiteX13" fmla="*/ 1067665 w 1387187"/>
                <a:gd name="connsiteY13" fmla="*/ 724312 h 1450594"/>
                <a:gd name="connsiteX14" fmla="*/ 1265093 w 1387187"/>
                <a:gd name="connsiteY14" fmla="*/ 936026 h 1450594"/>
                <a:gd name="connsiteX15" fmla="*/ 1366622 w 1387187"/>
                <a:gd name="connsiteY15" fmla="*/ 1305120 h 1450594"/>
                <a:gd name="connsiteX16" fmla="*/ 1387187 w 1387187"/>
                <a:gd name="connsiteY16" fmla="*/ 1450594 h 1450594"/>
                <a:gd name="connsiteX0" fmla="*/ 1387187 w 1387187"/>
                <a:gd name="connsiteY0" fmla="*/ 1443705 h 1443705"/>
                <a:gd name="connsiteX1" fmla="*/ 0 w 1387187"/>
                <a:gd name="connsiteY1" fmla="*/ 1443271 h 1443705"/>
                <a:gd name="connsiteX2" fmla="*/ 19916 w 1387187"/>
                <a:gd name="connsiteY2" fmla="*/ 1293036 h 1443705"/>
                <a:gd name="connsiteX3" fmla="*/ 123825 w 1387187"/>
                <a:gd name="connsiteY3" fmla="*/ 929354 h 1443705"/>
                <a:gd name="connsiteX4" fmla="*/ 342034 w 1387187"/>
                <a:gd name="connsiteY4" fmla="*/ 721536 h 1443705"/>
                <a:gd name="connsiteX5" fmla="*/ 489022 w 1387187"/>
                <a:gd name="connsiteY5" fmla="*/ 660056 h 1443705"/>
                <a:gd name="connsiteX6" fmla="*/ 434903 w 1387187"/>
                <a:gd name="connsiteY6" fmla="*/ 547488 h 1443705"/>
                <a:gd name="connsiteX7" fmla="*/ 449190 w 1387187"/>
                <a:gd name="connsiteY7" fmla="*/ 246368 h 1443705"/>
                <a:gd name="connsiteX8" fmla="*/ 567605 w 1387187"/>
                <a:gd name="connsiteY8" fmla="*/ 37035 h 1443705"/>
                <a:gd name="connsiteX9" fmla="*/ 862879 w 1387187"/>
                <a:gd name="connsiteY9" fmla="*/ 33138 h 1443705"/>
                <a:gd name="connsiteX10" fmla="*/ 981075 w 1387187"/>
                <a:gd name="connsiteY10" fmla="*/ 243554 h 1443705"/>
                <a:gd name="connsiteX11" fmla="*/ 996661 w 1387187"/>
                <a:gd name="connsiteY11" fmla="*/ 586454 h 1443705"/>
                <a:gd name="connsiteX12" fmla="*/ 927388 w 1387187"/>
                <a:gd name="connsiteY12" fmla="*/ 665468 h 1443705"/>
                <a:gd name="connsiteX13" fmla="*/ 1067665 w 1387187"/>
                <a:gd name="connsiteY13" fmla="*/ 717423 h 1443705"/>
                <a:gd name="connsiteX14" fmla="*/ 1265093 w 1387187"/>
                <a:gd name="connsiteY14" fmla="*/ 929137 h 1443705"/>
                <a:gd name="connsiteX15" fmla="*/ 1366622 w 1387187"/>
                <a:gd name="connsiteY15" fmla="*/ 1298231 h 1443705"/>
                <a:gd name="connsiteX16" fmla="*/ 1387187 w 1387187"/>
                <a:gd name="connsiteY16" fmla="*/ 1443705 h 1443705"/>
                <a:gd name="connsiteX0" fmla="*/ 1387187 w 1387187"/>
                <a:gd name="connsiteY0" fmla="*/ 1444112 h 1444112"/>
                <a:gd name="connsiteX1" fmla="*/ 0 w 1387187"/>
                <a:gd name="connsiteY1" fmla="*/ 1443678 h 1444112"/>
                <a:gd name="connsiteX2" fmla="*/ 19916 w 1387187"/>
                <a:gd name="connsiteY2" fmla="*/ 1293443 h 1444112"/>
                <a:gd name="connsiteX3" fmla="*/ 123825 w 1387187"/>
                <a:gd name="connsiteY3" fmla="*/ 929761 h 1444112"/>
                <a:gd name="connsiteX4" fmla="*/ 342034 w 1387187"/>
                <a:gd name="connsiteY4" fmla="*/ 721943 h 1444112"/>
                <a:gd name="connsiteX5" fmla="*/ 489022 w 1387187"/>
                <a:gd name="connsiteY5" fmla="*/ 660463 h 1444112"/>
                <a:gd name="connsiteX6" fmla="*/ 434903 w 1387187"/>
                <a:gd name="connsiteY6" fmla="*/ 547895 h 1444112"/>
                <a:gd name="connsiteX7" fmla="*/ 449190 w 1387187"/>
                <a:gd name="connsiteY7" fmla="*/ 246775 h 1444112"/>
                <a:gd name="connsiteX8" fmla="*/ 567605 w 1387187"/>
                <a:gd name="connsiteY8" fmla="*/ 37442 h 1444112"/>
                <a:gd name="connsiteX9" fmla="*/ 862879 w 1387187"/>
                <a:gd name="connsiteY9" fmla="*/ 33545 h 1444112"/>
                <a:gd name="connsiteX10" fmla="*/ 952500 w 1387187"/>
                <a:gd name="connsiteY10" fmla="*/ 251105 h 1444112"/>
                <a:gd name="connsiteX11" fmla="*/ 996661 w 1387187"/>
                <a:gd name="connsiteY11" fmla="*/ 586861 h 1444112"/>
                <a:gd name="connsiteX12" fmla="*/ 927388 w 1387187"/>
                <a:gd name="connsiteY12" fmla="*/ 665875 h 1444112"/>
                <a:gd name="connsiteX13" fmla="*/ 1067665 w 1387187"/>
                <a:gd name="connsiteY13" fmla="*/ 717830 h 1444112"/>
                <a:gd name="connsiteX14" fmla="*/ 1265093 w 1387187"/>
                <a:gd name="connsiteY14" fmla="*/ 929544 h 1444112"/>
                <a:gd name="connsiteX15" fmla="*/ 1366622 w 1387187"/>
                <a:gd name="connsiteY15" fmla="*/ 1298638 h 1444112"/>
                <a:gd name="connsiteX16" fmla="*/ 1387187 w 1387187"/>
                <a:gd name="connsiteY16" fmla="*/ 1444112 h 1444112"/>
                <a:gd name="connsiteX0" fmla="*/ 1387187 w 1387187"/>
                <a:gd name="connsiteY0" fmla="*/ 1444112 h 1444112"/>
                <a:gd name="connsiteX1" fmla="*/ 0 w 1387187"/>
                <a:gd name="connsiteY1" fmla="*/ 1443678 h 1444112"/>
                <a:gd name="connsiteX2" fmla="*/ 19916 w 1387187"/>
                <a:gd name="connsiteY2" fmla="*/ 1293443 h 1444112"/>
                <a:gd name="connsiteX3" fmla="*/ 123825 w 1387187"/>
                <a:gd name="connsiteY3" fmla="*/ 929761 h 1444112"/>
                <a:gd name="connsiteX4" fmla="*/ 342034 w 1387187"/>
                <a:gd name="connsiteY4" fmla="*/ 721943 h 1444112"/>
                <a:gd name="connsiteX5" fmla="*/ 489022 w 1387187"/>
                <a:gd name="connsiteY5" fmla="*/ 660463 h 1444112"/>
                <a:gd name="connsiteX6" fmla="*/ 434903 w 1387187"/>
                <a:gd name="connsiteY6" fmla="*/ 547895 h 1444112"/>
                <a:gd name="connsiteX7" fmla="*/ 449190 w 1387187"/>
                <a:gd name="connsiteY7" fmla="*/ 246775 h 1444112"/>
                <a:gd name="connsiteX8" fmla="*/ 567605 w 1387187"/>
                <a:gd name="connsiteY8" fmla="*/ 37442 h 1444112"/>
                <a:gd name="connsiteX9" fmla="*/ 862879 w 1387187"/>
                <a:gd name="connsiteY9" fmla="*/ 33545 h 1444112"/>
                <a:gd name="connsiteX10" fmla="*/ 952500 w 1387187"/>
                <a:gd name="connsiteY10" fmla="*/ 251105 h 1444112"/>
                <a:gd name="connsiteX11" fmla="*/ 956180 w 1387187"/>
                <a:gd name="connsiteY11" fmla="*/ 548761 h 1444112"/>
                <a:gd name="connsiteX12" fmla="*/ 927388 w 1387187"/>
                <a:gd name="connsiteY12" fmla="*/ 665875 h 1444112"/>
                <a:gd name="connsiteX13" fmla="*/ 1067665 w 1387187"/>
                <a:gd name="connsiteY13" fmla="*/ 717830 h 1444112"/>
                <a:gd name="connsiteX14" fmla="*/ 1265093 w 1387187"/>
                <a:gd name="connsiteY14" fmla="*/ 929544 h 1444112"/>
                <a:gd name="connsiteX15" fmla="*/ 1366622 w 1387187"/>
                <a:gd name="connsiteY15" fmla="*/ 1298638 h 1444112"/>
                <a:gd name="connsiteX16" fmla="*/ 1387187 w 1387187"/>
                <a:gd name="connsiteY16" fmla="*/ 1444112 h 1444112"/>
                <a:gd name="connsiteX0" fmla="*/ 1387187 w 1387187"/>
                <a:gd name="connsiteY0" fmla="*/ 1444112 h 1444112"/>
                <a:gd name="connsiteX1" fmla="*/ 0 w 1387187"/>
                <a:gd name="connsiteY1" fmla="*/ 1443678 h 1444112"/>
                <a:gd name="connsiteX2" fmla="*/ 19916 w 1387187"/>
                <a:gd name="connsiteY2" fmla="*/ 1293443 h 1444112"/>
                <a:gd name="connsiteX3" fmla="*/ 123825 w 1387187"/>
                <a:gd name="connsiteY3" fmla="*/ 929761 h 1444112"/>
                <a:gd name="connsiteX4" fmla="*/ 342034 w 1387187"/>
                <a:gd name="connsiteY4" fmla="*/ 721943 h 1444112"/>
                <a:gd name="connsiteX5" fmla="*/ 489022 w 1387187"/>
                <a:gd name="connsiteY5" fmla="*/ 660463 h 1444112"/>
                <a:gd name="connsiteX6" fmla="*/ 434903 w 1387187"/>
                <a:gd name="connsiteY6" fmla="*/ 547895 h 1444112"/>
                <a:gd name="connsiteX7" fmla="*/ 449190 w 1387187"/>
                <a:gd name="connsiteY7" fmla="*/ 246775 h 1444112"/>
                <a:gd name="connsiteX8" fmla="*/ 567605 w 1387187"/>
                <a:gd name="connsiteY8" fmla="*/ 37442 h 1444112"/>
                <a:gd name="connsiteX9" fmla="*/ 862879 w 1387187"/>
                <a:gd name="connsiteY9" fmla="*/ 33545 h 1444112"/>
                <a:gd name="connsiteX10" fmla="*/ 952500 w 1387187"/>
                <a:gd name="connsiteY10" fmla="*/ 251105 h 1444112"/>
                <a:gd name="connsiteX11" fmla="*/ 956180 w 1387187"/>
                <a:gd name="connsiteY11" fmla="*/ 548761 h 1444112"/>
                <a:gd name="connsiteX12" fmla="*/ 886906 w 1387187"/>
                <a:gd name="connsiteY12" fmla="*/ 665875 h 1444112"/>
                <a:gd name="connsiteX13" fmla="*/ 1067665 w 1387187"/>
                <a:gd name="connsiteY13" fmla="*/ 717830 h 1444112"/>
                <a:gd name="connsiteX14" fmla="*/ 1265093 w 1387187"/>
                <a:gd name="connsiteY14" fmla="*/ 929544 h 1444112"/>
                <a:gd name="connsiteX15" fmla="*/ 1366622 w 1387187"/>
                <a:gd name="connsiteY15" fmla="*/ 1298638 h 1444112"/>
                <a:gd name="connsiteX16" fmla="*/ 1387187 w 1387187"/>
                <a:gd name="connsiteY16" fmla="*/ 1444112 h 1444112"/>
                <a:gd name="connsiteX0" fmla="*/ 1387187 w 1387187"/>
                <a:gd name="connsiteY0" fmla="*/ 1444112 h 1444112"/>
                <a:gd name="connsiteX1" fmla="*/ 0 w 1387187"/>
                <a:gd name="connsiteY1" fmla="*/ 1443678 h 1444112"/>
                <a:gd name="connsiteX2" fmla="*/ 19916 w 1387187"/>
                <a:gd name="connsiteY2" fmla="*/ 1293443 h 1444112"/>
                <a:gd name="connsiteX3" fmla="*/ 123825 w 1387187"/>
                <a:gd name="connsiteY3" fmla="*/ 929761 h 1444112"/>
                <a:gd name="connsiteX4" fmla="*/ 342034 w 1387187"/>
                <a:gd name="connsiteY4" fmla="*/ 721943 h 1444112"/>
                <a:gd name="connsiteX5" fmla="*/ 489022 w 1387187"/>
                <a:gd name="connsiteY5" fmla="*/ 660463 h 1444112"/>
                <a:gd name="connsiteX6" fmla="*/ 434903 w 1387187"/>
                <a:gd name="connsiteY6" fmla="*/ 547895 h 1444112"/>
                <a:gd name="connsiteX7" fmla="*/ 439665 w 1387187"/>
                <a:gd name="connsiteY7" fmla="*/ 320593 h 1444112"/>
                <a:gd name="connsiteX8" fmla="*/ 567605 w 1387187"/>
                <a:gd name="connsiteY8" fmla="*/ 37442 h 1444112"/>
                <a:gd name="connsiteX9" fmla="*/ 862879 w 1387187"/>
                <a:gd name="connsiteY9" fmla="*/ 33545 h 1444112"/>
                <a:gd name="connsiteX10" fmla="*/ 952500 w 1387187"/>
                <a:gd name="connsiteY10" fmla="*/ 251105 h 1444112"/>
                <a:gd name="connsiteX11" fmla="*/ 956180 w 1387187"/>
                <a:gd name="connsiteY11" fmla="*/ 548761 h 1444112"/>
                <a:gd name="connsiteX12" fmla="*/ 886906 w 1387187"/>
                <a:gd name="connsiteY12" fmla="*/ 665875 h 1444112"/>
                <a:gd name="connsiteX13" fmla="*/ 1067665 w 1387187"/>
                <a:gd name="connsiteY13" fmla="*/ 717830 h 1444112"/>
                <a:gd name="connsiteX14" fmla="*/ 1265093 w 1387187"/>
                <a:gd name="connsiteY14" fmla="*/ 929544 h 1444112"/>
                <a:gd name="connsiteX15" fmla="*/ 1366622 w 1387187"/>
                <a:gd name="connsiteY15" fmla="*/ 1298638 h 1444112"/>
                <a:gd name="connsiteX16" fmla="*/ 1387187 w 1387187"/>
                <a:gd name="connsiteY16" fmla="*/ 1444112 h 1444112"/>
                <a:gd name="connsiteX0" fmla="*/ 1387187 w 1387187"/>
                <a:gd name="connsiteY0" fmla="*/ 1414870 h 1414870"/>
                <a:gd name="connsiteX1" fmla="*/ 0 w 1387187"/>
                <a:gd name="connsiteY1" fmla="*/ 1414436 h 1414870"/>
                <a:gd name="connsiteX2" fmla="*/ 19916 w 1387187"/>
                <a:gd name="connsiteY2" fmla="*/ 1264201 h 1414870"/>
                <a:gd name="connsiteX3" fmla="*/ 123825 w 1387187"/>
                <a:gd name="connsiteY3" fmla="*/ 900519 h 1414870"/>
                <a:gd name="connsiteX4" fmla="*/ 342034 w 1387187"/>
                <a:gd name="connsiteY4" fmla="*/ 692701 h 1414870"/>
                <a:gd name="connsiteX5" fmla="*/ 489022 w 1387187"/>
                <a:gd name="connsiteY5" fmla="*/ 631221 h 1414870"/>
                <a:gd name="connsiteX6" fmla="*/ 434903 w 1387187"/>
                <a:gd name="connsiteY6" fmla="*/ 518653 h 1414870"/>
                <a:gd name="connsiteX7" fmla="*/ 439665 w 1387187"/>
                <a:gd name="connsiteY7" fmla="*/ 291351 h 1414870"/>
                <a:gd name="connsiteX8" fmla="*/ 548555 w 1387187"/>
                <a:gd name="connsiteY8" fmla="*/ 98688 h 1414870"/>
                <a:gd name="connsiteX9" fmla="*/ 862879 w 1387187"/>
                <a:gd name="connsiteY9" fmla="*/ 4303 h 1414870"/>
                <a:gd name="connsiteX10" fmla="*/ 952500 w 1387187"/>
                <a:gd name="connsiteY10" fmla="*/ 221863 h 1414870"/>
                <a:gd name="connsiteX11" fmla="*/ 956180 w 1387187"/>
                <a:gd name="connsiteY11" fmla="*/ 519519 h 1414870"/>
                <a:gd name="connsiteX12" fmla="*/ 886906 w 1387187"/>
                <a:gd name="connsiteY12" fmla="*/ 636633 h 1414870"/>
                <a:gd name="connsiteX13" fmla="*/ 1067665 w 1387187"/>
                <a:gd name="connsiteY13" fmla="*/ 688588 h 1414870"/>
                <a:gd name="connsiteX14" fmla="*/ 1265093 w 1387187"/>
                <a:gd name="connsiteY14" fmla="*/ 900302 h 1414870"/>
                <a:gd name="connsiteX15" fmla="*/ 1366622 w 1387187"/>
                <a:gd name="connsiteY15" fmla="*/ 1269396 h 1414870"/>
                <a:gd name="connsiteX16" fmla="*/ 1387187 w 1387187"/>
                <a:gd name="connsiteY16" fmla="*/ 1414870 h 1414870"/>
                <a:gd name="connsiteX0" fmla="*/ 1387187 w 1387187"/>
                <a:gd name="connsiteY0" fmla="*/ 1356094 h 1356094"/>
                <a:gd name="connsiteX1" fmla="*/ 0 w 1387187"/>
                <a:gd name="connsiteY1" fmla="*/ 1355660 h 1356094"/>
                <a:gd name="connsiteX2" fmla="*/ 19916 w 1387187"/>
                <a:gd name="connsiteY2" fmla="*/ 1205425 h 1356094"/>
                <a:gd name="connsiteX3" fmla="*/ 123825 w 1387187"/>
                <a:gd name="connsiteY3" fmla="*/ 841743 h 1356094"/>
                <a:gd name="connsiteX4" fmla="*/ 342034 w 1387187"/>
                <a:gd name="connsiteY4" fmla="*/ 633925 h 1356094"/>
                <a:gd name="connsiteX5" fmla="*/ 489022 w 1387187"/>
                <a:gd name="connsiteY5" fmla="*/ 572445 h 1356094"/>
                <a:gd name="connsiteX6" fmla="*/ 434903 w 1387187"/>
                <a:gd name="connsiteY6" fmla="*/ 459877 h 1356094"/>
                <a:gd name="connsiteX7" fmla="*/ 439665 w 1387187"/>
                <a:gd name="connsiteY7" fmla="*/ 232575 h 1356094"/>
                <a:gd name="connsiteX8" fmla="*/ 548555 w 1387187"/>
                <a:gd name="connsiteY8" fmla="*/ 39912 h 1356094"/>
                <a:gd name="connsiteX9" fmla="*/ 808111 w 1387187"/>
                <a:gd name="connsiteY9" fmla="*/ 19346 h 1356094"/>
                <a:gd name="connsiteX10" fmla="*/ 952500 w 1387187"/>
                <a:gd name="connsiteY10" fmla="*/ 163087 h 1356094"/>
                <a:gd name="connsiteX11" fmla="*/ 956180 w 1387187"/>
                <a:gd name="connsiteY11" fmla="*/ 460743 h 1356094"/>
                <a:gd name="connsiteX12" fmla="*/ 886906 w 1387187"/>
                <a:gd name="connsiteY12" fmla="*/ 577857 h 1356094"/>
                <a:gd name="connsiteX13" fmla="*/ 1067665 w 1387187"/>
                <a:gd name="connsiteY13" fmla="*/ 629812 h 1356094"/>
                <a:gd name="connsiteX14" fmla="*/ 1265093 w 1387187"/>
                <a:gd name="connsiteY14" fmla="*/ 841526 h 1356094"/>
                <a:gd name="connsiteX15" fmla="*/ 1366622 w 1387187"/>
                <a:gd name="connsiteY15" fmla="*/ 1210620 h 1356094"/>
                <a:gd name="connsiteX16" fmla="*/ 1387187 w 1387187"/>
                <a:gd name="connsiteY16" fmla="*/ 1356094 h 1356094"/>
                <a:gd name="connsiteX0" fmla="*/ 1387187 w 1387187"/>
                <a:gd name="connsiteY0" fmla="*/ 1356094 h 1356094"/>
                <a:gd name="connsiteX1" fmla="*/ 0 w 1387187"/>
                <a:gd name="connsiteY1" fmla="*/ 1355660 h 1356094"/>
                <a:gd name="connsiteX2" fmla="*/ 19916 w 1387187"/>
                <a:gd name="connsiteY2" fmla="*/ 1205425 h 1356094"/>
                <a:gd name="connsiteX3" fmla="*/ 123825 w 1387187"/>
                <a:gd name="connsiteY3" fmla="*/ 841743 h 1356094"/>
                <a:gd name="connsiteX4" fmla="*/ 342034 w 1387187"/>
                <a:gd name="connsiteY4" fmla="*/ 633925 h 1356094"/>
                <a:gd name="connsiteX5" fmla="*/ 489022 w 1387187"/>
                <a:gd name="connsiteY5" fmla="*/ 572445 h 1356094"/>
                <a:gd name="connsiteX6" fmla="*/ 434903 w 1387187"/>
                <a:gd name="connsiteY6" fmla="*/ 459877 h 1356094"/>
                <a:gd name="connsiteX7" fmla="*/ 439665 w 1387187"/>
                <a:gd name="connsiteY7" fmla="*/ 232575 h 1356094"/>
                <a:gd name="connsiteX8" fmla="*/ 548555 w 1387187"/>
                <a:gd name="connsiteY8" fmla="*/ 39912 h 1356094"/>
                <a:gd name="connsiteX9" fmla="*/ 808111 w 1387187"/>
                <a:gd name="connsiteY9" fmla="*/ 19346 h 1356094"/>
                <a:gd name="connsiteX10" fmla="*/ 923925 w 1387187"/>
                <a:gd name="connsiteY10" fmla="*/ 163087 h 1356094"/>
                <a:gd name="connsiteX11" fmla="*/ 956180 w 1387187"/>
                <a:gd name="connsiteY11" fmla="*/ 460743 h 1356094"/>
                <a:gd name="connsiteX12" fmla="*/ 886906 w 1387187"/>
                <a:gd name="connsiteY12" fmla="*/ 577857 h 1356094"/>
                <a:gd name="connsiteX13" fmla="*/ 1067665 w 1387187"/>
                <a:gd name="connsiteY13" fmla="*/ 629812 h 1356094"/>
                <a:gd name="connsiteX14" fmla="*/ 1265093 w 1387187"/>
                <a:gd name="connsiteY14" fmla="*/ 841526 h 1356094"/>
                <a:gd name="connsiteX15" fmla="*/ 1366622 w 1387187"/>
                <a:gd name="connsiteY15" fmla="*/ 1210620 h 1356094"/>
                <a:gd name="connsiteX16" fmla="*/ 1387187 w 1387187"/>
                <a:gd name="connsiteY16" fmla="*/ 1356094 h 1356094"/>
                <a:gd name="connsiteX0" fmla="*/ 1387187 w 1387187"/>
                <a:gd name="connsiteY0" fmla="*/ 1356094 h 1356094"/>
                <a:gd name="connsiteX1" fmla="*/ 0 w 1387187"/>
                <a:gd name="connsiteY1" fmla="*/ 1355660 h 1356094"/>
                <a:gd name="connsiteX2" fmla="*/ 19916 w 1387187"/>
                <a:gd name="connsiteY2" fmla="*/ 1205425 h 1356094"/>
                <a:gd name="connsiteX3" fmla="*/ 123825 w 1387187"/>
                <a:gd name="connsiteY3" fmla="*/ 841743 h 1356094"/>
                <a:gd name="connsiteX4" fmla="*/ 342034 w 1387187"/>
                <a:gd name="connsiteY4" fmla="*/ 633925 h 1356094"/>
                <a:gd name="connsiteX5" fmla="*/ 489022 w 1387187"/>
                <a:gd name="connsiteY5" fmla="*/ 572445 h 1356094"/>
                <a:gd name="connsiteX6" fmla="*/ 434903 w 1387187"/>
                <a:gd name="connsiteY6" fmla="*/ 459877 h 1356094"/>
                <a:gd name="connsiteX7" fmla="*/ 439665 w 1387187"/>
                <a:gd name="connsiteY7" fmla="*/ 232575 h 1356094"/>
                <a:gd name="connsiteX8" fmla="*/ 548555 w 1387187"/>
                <a:gd name="connsiteY8" fmla="*/ 39912 h 1356094"/>
                <a:gd name="connsiteX9" fmla="*/ 808111 w 1387187"/>
                <a:gd name="connsiteY9" fmla="*/ 19346 h 1356094"/>
                <a:gd name="connsiteX10" fmla="*/ 923925 w 1387187"/>
                <a:gd name="connsiteY10" fmla="*/ 163087 h 1356094"/>
                <a:gd name="connsiteX11" fmla="*/ 920461 w 1387187"/>
                <a:gd name="connsiteY11" fmla="*/ 455980 h 1356094"/>
                <a:gd name="connsiteX12" fmla="*/ 886906 w 1387187"/>
                <a:gd name="connsiteY12" fmla="*/ 577857 h 1356094"/>
                <a:gd name="connsiteX13" fmla="*/ 1067665 w 1387187"/>
                <a:gd name="connsiteY13" fmla="*/ 629812 h 1356094"/>
                <a:gd name="connsiteX14" fmla="*/ 1265093 w 1387187"/>
                <a:gd name="connsiteY14" fmla="*/ 841526 h 1356094"/>
                <a:gd name="connsiteX15" fmla="*/ 1366622 w 1387187"/>
                <a:gd name="connsiteY15" fmla="*/ 1210620 h 1356094"/>
                <a:gd name="connsiteX16" fmla="*/ 1387187 w 1387187"/>
                <a:gd name="connsiteY16" fmla="*/ 1356094 h 1356094"/>
                <a:gd name="connsiteX0" fmla="*/ 1387187 w 1387187"/>
                <a:gd name="connsiteY0" fmla="*/ 1356094 h 1356094"/>
                <a:gd name="connsiteX1" fmla="*/ 0 w 1387187"/>
                <a:gd name="connsiteY1" fmla="*/ 1355660 h 1356094"/>
                <a:gd name="connsiteX2" fmla="*/ 19916 w 1387187"/>
                <a:gd name="connsiteY2" fmla="*/ 1205425 h 1356094"/>
                <a:gd name="connsiteX3" fmla="*/ 123825 w 1387187"/>
                <a:gd name="connsiteY3" fmla="*/ 841743 h 1356094"/>
                <a:gd name="connsiteX4" fmla="*/ 342034 w 1387187"/>
                <a:gd name="connsiteY4" fmla="*/ 633925 h 1356094"/>
                <a:gd name="connsiteX5" fmla="*/ 489022 w 1387187"/>
                <a:gd name="connsiteY5" fmla="*/ 572445 h 1356094"/>
                <a:gd name="connsiteX6" fmla="*/ 434903 w 1387187"/>
                <a:gd name="connsiteY6" fmla="*/ 459877 h 1356094"/>
                <a:gd name="connsiteX7" fmla="*/ 439665 w 1387187"/>
                <a:gd name="connsiteY7" fmla="*/ 232575 h 1356094"/>
                <a:gd name="connsiteX8" fmla="*/ 548555 w 1387187"/>
                <a:gd name="connsiteY8" fmla="*/ 39912 h 1356094"/>
                <a:gd name="connsiteX9" fmla="*/ 808111 w 1387187"/>
                <a:gd name="connsiteY9" fmla="*/ 19346 h 1356094"/>
                <a:gd name="connsiteX10" fmla="*/ 923925 w 1387187"/>
                <a:gd name="connsiteY10" fmla="*/ 163087 h 1356094"/>
                <a:gd name="connsiteX11" fmla="*/ 920461 w 1387187"/>
                <a:gd name="connsiteY11" fmla="*/ 455980 h 1356094"/>
                <a:gd name="connsiteX12" fmla="*/ 858331 w 1387187"/>
                <a:gd name="connsiteY12" fmla="*/ 575475 h 1356094"/>
                <a:gd name="connsiteX13" fmla="*/ 1067665 w 1387187"/>
                <a:gd name="connsiteY13" fmla="*/ 629812 h 1356094"/>
                <a:gd name="connsiteX14" fmla="*/ 1265093 w 1387187"/>
                <a:gd name="connsiteY14" fmla="*/ 841526 h 1356094"/>
                <a:gd name="connsiteX15" fmla="*/ 1366622 w 1387187"/>
                <a:gd name="connsiteY15" fmla="*/ 1210620 h 1356094"/>
                <a:gd name="connsiteX16" fmla="*/ 1387187 w 1387187"/>
                <a:gd name="connsiteY16" fmla="*/ 1356094 h 1356094"/>
                <a:gd name="connsiteX0" fmla="*/ 1387187 w 1387187"/>
                <a:gd name="connsiteY0" fmla="*/ 1356094 h 1356094"/>
                <a:gd name="connsiteX1" fmla="*/ 0 w 1387187"/>
                <a:gd name="connsiteY1" fmla="*/ 1355660 h 1356094"/>
                <a:gd name="connsiteX2" fmla="*/ 19916 w 1387187"/>
                <a:gd name="connsiteY2" fmla="*/ 1205425 h 1356094"/>
                <a:gd name="connsiteX3" fmla="*/ 123825 w 1387187"/>
                <a:gd name="connsiteY3" fmla="*/ 841743 h 1356094"/>
                <a:gd name="connsiteX4" fmla="*/ 342034 w 1387187"/>
                <a:gd name="connsiteY4" fmla="*/ 633925 h 1356094"/>
                <a:gd name="connsiteX5" fmla="*/ 489022 w 1387187"/>
                <a:gd name="connsiteY5" fmla="*/ 572445 h 1356094"/>
                <a:gd name="connsiteX6" fmla="*/ 434903 w 1387187"/>
                <a:gd name="connsiteY6" fmla="*/ 459877 h 1356094"/>
                <a:gd name="connsiteX7" fmla="*/ 439665 w 1387187"/>
                <a:gd name="connsiteY7" fmla="*/ 232575 h 1356094"/>
                <a:gd name="connsiteX8" fmla="*/ 548555 w 1387187"/>
                <a:gd name="connsiteY8" fmla="*/ 39912 h 1356094"/>
                <a:gd name="connsiteX9" fmla="*/ 808111 w 1387187"/>
                <a:gd name="connsiteY9" fmla="*/ 19346 h 1356094"/>
                <a:gd name="connsiteX10" fmla="*/ 923925 w 1387187"/>
                <a:gd name="connsiteY10" fmla="*/ 163087 h 1356094"/>
                <a:gd name="connsiteX11" fmla="*/ 920461 w 1387187"/>
                <a:gd name="connsiteY11" fmla="*/ 455980 h 1356094"/>
                <a:gd name="connsiteX12" fmla="*/ 858331 w 1387187"/>
                <a:gd name="connsiteY12" fmla="*/ 575475 h 1356094"/>
                <a:gd name="connsiteX13" fmla="*/ 1067665 w 1387187"/>
                <a:gd name="connsiteY13" fmla="*/ 629812 h 1356094"/>
                <a:gd name="connsiteX14" fmla="*/ 1265093 w 1387187"/>
                <a:gd name="connsiteY14" fmla="*/ 841526 h 1356094"/>
                <a:gd name="connsiteX15" fmla="*/ 1366622 w 1387187"/>
                <a:gd name="connsiteY15" fmla="*/ 1210620 h 1356094"/>
                <a:gd name="connsiteX16" fmla="*/ 1387187 w 1387187"/>
                <a:gd name="connsiteY16" fmla="*/ 1356094 h 1356094"/>
                <a:gd name="connsiteX0" fmla="*/ 1387187 w 1387187"/>
                <a:gd name="connsiteY0" fmla="*/ 1356094 h 1356094"/>
                <a:gd name="connsiteX1" fmla="*/ 0 w 1387187"/>
                <a:gd name="connsiteY1" fmla="*/ 1355660 h 1356094"/>
                <a:gd name="connsiteX2" fmla="*/ 19916 w 1387187"/>
                <a:gd name="connsiteY2" fmla="*/ 1205425 h 1356094"/>
                <a:gd name="connsiteX3" fmla="*/ 123825 w 1387187"/>
                <a:gd name="connsiteY3" fmla="*/ 841743 h 1356094"/>
                <a:gd name="connsiteX4" fmla="*/ 342034 w 1387187"/>
                <a:gd name="connsiteY4" fmla="*/ 633925 h 1356094"/>
                <a:gd name="connsiteX5" fmla="*/ 489022 w 1387187"/>
                <a:gd name="connsiteY5" fmla="*/ 572445 h 1356094"/>
                <a:gd name="connsiteX6" fmla="*/ 434903 w 1387187"/>
                <a:gd name="connsiteY6" fmla="*/ 459877 h 1356094"/>
                <a:gd name="connsiteX7" fmla="*/ 439665 w 1387187"/>
                <a:gd name="connsiteY7" fmla="*/ 232575 h 1356094"/>
                <a:gd name="connsiteX8" fmla="*/ 548555 w 1387187"/>
                <a:gd name="connsiteY8" fmla="*/ 39912 h 1356094"/>
                <a:gd name="connsiteX9" fmla="*/ 808111 w 1387187"/>
                <a:gd name="connsiteY9" fmla="*/ 19346 h 1356094"/>
                <a:gd name="connsiteX10" fmla="*/ 923925 w 1387187"/>
                <a:gd name="connsiteY10" fmla="*/ 163087 h 1356094"/>
                <a:gd name="connsiteX11" fmla="*/ 920461 w 1387187"/>
                <a:gd name="connsiteY11" fmla="*/ 455980 h 1356094"/>
                <a:gd name="connsiteX12" fmla="*/ 858331 w 1387187"/>
                <a:gd name="connsiteY12" fmla="*/ 575475 h 1356094"/>
                <a:gd name="connsiteX13" fmla="*/ 1067665 w 1387187"/>
                <a:gd name="connsiteY13" fmla="*/ 629812 h 1356094"/>
                <a:gd name="connsiteX14" fmla="*/ 1265093 w 1387187"/>
                <a:gd name="connsiteY14" fmla="*/ 841526 h 1356094"/>
                <a:gd name="connsiteX15" fmla="*/ 1366622 w 1387187"/>
                <a:gd name="connsiteY15" fmla="*/ 1210620 h 1356094"/>
                <a:gd name="connsiteX16" fmla="*/ 1387187 w 1387187"/>
                <a:gd name="connsiteY16" fmla="*/ 1356094 h 1356094"/>
                <a:gd name="connsiteX0" fmla="*/ 1387187 w 1387187"/>
                <a:gd name="connsiteY0" fmla="*/ 1356094 h 1356094"/>
                <a:gd name="connsiteX1" fmla="*/ 0 w 1387187"/>
                <a:gd name="connsiteY1" fmla="*/ 1355660 h 1356094"/>
                <a:gd name="connsiteX2" fmla="*/ 19916 w 1387187"/>
                <a:gd name="connsiteY2" fmla="*/ 1205425 h 1356094"/>
                <a:gd name="connsiteX3" fmla="*/ 123825 w 1387187"/>
                <a:gd name="connsiteY3" fmla="*/ 841743 h 1356094"/>
                <a:gd name="connsiteX4" fmla="*/ 342034 w 1387187"/>
                <a:gd name="connsiteY4" fmla="*/ 633925 h 1356094"/>
                <a:gd name="connsiteX5" fmla="*/ 489022 w 1387187"/>
                <a:gd name="connsiteY5" fmla="*/ 572445 h 1356094"/>
                <a:gd name="connsiteX6" fmla="*/ 434903 w 1387187"/>
                <a:gd name="connsiteY6" fmla="*/ 459877 h 1356094"/>
                <a:gd name="connsiteX7" fmla="*/ 439665 w 1387187"/>
                <a:gd name="connsiteY7" fmla="*/ 232575 h 1356094"/>
                <a:gd name="connsiteX8" fmla="*/ 548555 w 1387187"/>
                <a:gd name="connsiteY8" fmla="*/ 39912 h 1356094"/>
                <a:gd name="connsiteX9" fmla="*/ 808111 w 1387187"/>
                <a:gd name="connsiteY9" fmla="*/ 19346 h 1356094"/>
                <a:gd name="connsiteX10" fmla="*/ 923925 w 1387187"/>
                <a:gd name="connsiteY10" fmla="*/ 163087 h 1356094"/>
                <a:gd name="connsiteX11" fmla="*/ 920461 w 1387187"/>
                <a:gd name="connsiteY11" fmla="*/ 455980 h 1356094"/>
                <a:gd name="connsiteX12" fmla="*/ 858331 w 1387187"/>
                <a:gd name="connsiteY12" fmla="*/ 575475 h 1356094"/>
                <a:gd name="connsiteX13" fmla="*/ 1067665 w 1387187"/>
                <a:gd name="connsiteY13" fmla="*/ 629812 h 1356094"/>
                <a:gd name="connsiteX14" fmla="*/ 1265093 w 1387187"/>
                <a:gd name="connsiteY14" fmla="*/ 841526 h 1356094"/>
                <a:gd name="connsiteX15" fmla="*/ 1366622 w 1387187"/>
                <a:gd name="connsiteY15" fmla="*/ 1210620 h 1356094"/>
                <a:gd name="connsiteX16" fmla="*/ 1387187 w 1387187"/>
                <a:gd name="connsiteY16" fmla="*/ 1356094 h 1356094"/>
                <a:gd name="connsiteX0" fmla="*/ 1387187 w 1387187"/>
                <a:gd name="connsiteY0" fmla="*/ 1356094 h 1356094"/>
                <a:gd name="connsiteX1" fmla="*/ 0 w 1387187"/>
                <a:gd name="connsiteY1" fmla="*/ 1355660 h 1356094"/>
                <a:gd name="connsiteX2" fmla="*/ 19916 w 1387187"/>
                <a:gd name="connsiteY2" fmla="*/ 1205425 h 1356094"/>
                <a:gd name="connsiteX3" fmla="*/ 123825 w 1387187"/>
                <a:gd name="connsiteY3" fmla="*/ 841743 h 1356094"/>
                <a:gd name="connsiteX4" fmla="*/ 342034 w 1387187"/>
                <a:gd name="connsiteY4" fmla="*/ 633925 h 1356094"/>
                <a:gd name="connsiteX5" fmla="*/ 501722 w 1387187"/>
                <a:gd name="connsiteY5" fmla="*/ 572445 h 1356094"/>
                <a:gd name="connsiteX6" fmla="*/ 434903 w 1387187"/>
                <a:gd name="connsiteY6" fmla="*/ 459877 h 1356094"/>
                <a:gd name="connsiteX7" fmla="*/ 439665 w 1387187"/>
                <a:gd name="connsiteY7" fmla="*/ 232575 h 1356094"/>
                <a:gd name="connsiteX8" fmla="*/ 548555 w 1387187"/>
                <a:gd name="connsiteY8" fmla="*/ 39912 h 1356094"/>
                <a:gd name="connsiteX9" fmla="*/ 808111 w 1387187"/>
                <a:gd name="connsiteY9" fmla="*/ 19346 h 1356094"/>
                <a:gd name="connsiteX10" fmla="*/ 923925 w 1387187"/>
                <a:gd name="connsiteY10" fmla="*/ 163087 h 1356094"/>
                <a:gd name="connsiteX11" fmla="*/ 920461 w 1387187"/>
                <a:gd name="connsiteY11" fmla="*/ 455980 h 1356094"/>
                <a:gd name="connsiteX12" fmla="*/ 858331 w 1387187"/>
                <a:gd name="connsiteY12" fmla="*/ 575475 h 1356094"/>
                <a:gd name="connsiteX13" fmla="*/ 1067665 w 1387187"/>
                <a:gd name="connsiteY13" fmla="*/ 629812 h 1356094"/>
                <a:gd name="connsiteX14" fmla="*/ 1265093 w 1387187"/>
                <a:gd name="connsiteY14" fmla="*/ 841526 h 1356094"/>
                <a:gd name="connsiteX15" fmla="*/ 1366622 w 1387187"/>
                <a:gd name="connsiteY15" fmla="*/ 1210620 h 1356094"/>
                <a:gd name="connsiteX16" fmla="*/ 1387187 w 1387187"/>
                <a:gd name="connsiteY16" fmla="*/ 1356094 h 1356094"/>
                <a:gd name="connsiteX0" fmla="*/ 1387187 w 1387187"/>
                <a:gd name="connsiteY0" fmla="*/ 1361320 h 1361320"/>
                <a:gd name="connsiteX1" fmla="*/ 0 w 1387187"/>
                <a:gd name="connsiteY1" fmla="*/ 1360886 h 1361320"/>
                <a:gd name="connsiteX2" fmla="*/ 19916 w 1387187"/>
                <a:gd name="connsiteY2" fmla="*/ 1210651 h 1361320"/>
                <a:gd name="connsiteX3" fmla="*/ 123825 w 1387187"/>
                <a:gd name="connsiteY3" fmla="*/ 846969 h 1361320"/>
                <a:gd name="connsiteX4" fmla="*/ 342034 w 1387187"/>
                <a:gd name="connsiteY4" fmla="*/ 639151 h 1361320"/>
                <a:gd name="connsiteX5" fmla="*/ 501722 w 1387187"/>
                <a:gd name="connsiteY5" fmla="*/ 577671 h 1361320"/>
                <a:gd name="connsiteX6" fmla="*/ 434903 w 1387187"/>
                <a:gd name="connsiteY6" fmla="*/ 465103 h 1361320"/>
                <a:gd name="connsiteX7" fmla="*/ 439665 w 1387187"/>
                <a:gd name="connsiteY7" fmla="*/ 237801 h 1361320"/>
                <a:gd name="connsiteX8" fmla="*/ 548555 w 1387187"/>
                <a:gd name="connsiteY8" fmla="*/ 45138 h 1361320"/>
                <a:gd name="connsiteX9" fmla="*/ 808111 w 1387187"/>
                <a:gd name="connsiteY9" fmla="*/ 24572 h 1361320"/>
                <a:gd name="connsiteX10" fmla="*/ 920750 w 1387187"/>
                <a:gd name="connsiteY10" fmla="*/ 247688 h 1361320"/>
                <a:gd name="connsiteX11" fmla="*/ 920461 w 1387187"/>
                <a:gd name="connsiteY11" fmla="*/ 461206 h 1361320"/>
                <a:gd name="connsiteX12" fmla="*/ 858331 w 1387187"/>
                <a:gd name="connsiteY12" fmla="*/ 580701 h 1361320"/>
                <a:gd name="connsiteX13" fmla="*/ 1067665 w 1387187"/>
                <a:gd name="connsiteY13" fmla="*/ 635038 h 1361320"/>
                <a:gd name="connsiteX14" fmla="*/ 1265093 w 1387187"/>
                <a:gd name="connsiteY14" fmla="*/ 846752 h 1361320"/>
                <a:gd name="connsiteX15" fmla="*/ 1366622 w 1387187"/>
                <a:gd name="connsiteY15" fmla="*/ 1215846 h 1361320"/>
                <a:gd name="connsiteX16" fmla="*/ 1387187 w 1387187"/>
                <a:gd name="connsiteY16" fmla="*/ 1361320 h 1361320"/>
                <a:gd name="connsiteX0" fmla="*/ 1387187 w 1387187"/>
                <a:gd name="connsiteY0" fmla="*/ 1356287 h 1356287"/>
                <a:gd name="connsiteX1" fmla="*/ 0 w 1387187"/>
                <a:gd name="connsiteY1" fmla="*/ 1355853 h 1356287"/>
                <a:gd name="connsiteX2" fmla="*/ 19916 w 1387187"/>
                <a:gd name="connsiteY2" fmla="*/ 1205618 h 1356287"/>
                <a:gd name="connsiteX3" fmla="*/ 123825 w 1387187"/>
                <a:gd name="connsiteY3" fmla="*/ 841936 h 1356287"/>
                <a:gd name="connsiteX4" fmla="*/ 342034 w 1387187"/>
                <a:gd name="connsiteY4" fmla="*/ 634118 h 1356287"/>
                <a:gd name="connsiteX5" fmla="*/ 501722 w 1387187"/>
                <a:gd name="connsiteY5" fmla="*/ 572638 h 1356287"/>
                <a:gd name="connsiteX6" fmla="*/ 434903 w 1387187"/>
                <a:gd name="connsiteY6" fmla="*/ 460070 h 1356287"/>
                <a:gd name="connsiteX7" fmla="*/ 439665 w 1387187"/>
                <a:gd name="connsiteY7" fmla="*/ 232768 h 1356287"/>
                <a:gd name="connsiteX8" fmla="*/ 548555 w 1387187"/>
                <a:gd name="connsiteY8" fmla="*/ 40105 h 1356287"/>
                <a:gd name="connsiteX9" fmla="*/ 808111 w 1387187"/>
                <a:gd name="connsiteY9" fmla="*/ 29064 h 1356287"/>
                <a:gd name="connsiteX10" fmla="*/ 920750 w 1387187"/>
                <a:gd name="connsiteY10" fmla="*/ 242655 h 1356287"/>
                <a:gd name="connsiteX11" fmla="*/ 920461 w 1387187"/>
                <a:gd name="connsiteY11" fmla="*/ 456173 h 1356287"/>
                <a:gd name="connsiteX12" fmla="*/ 858331 w 1387187"/>
                <a:gd name="connsiteY12" fmla="*/ 575668 h 1356287"/>
                <a:gd name="connsiteX13" fmla="*/ 1067665 w 1387187"/>
                <a:gd name="connsiteY13" fmla="*/ 630005 h 1356287"/>
                <a:gd name="connsiteX14" fmla="*/ 1265093 w 1387187"/>
                <a:gd name="connsiteY14" fmla="*/ 841719 h 1356287"/>
                <a:gd name="connsiteX15" fmla="*/ 1366622 w 1387187"/>
                <a:gd name="connsiteY15" fmla="*/ 1210813 h 1356287"/>
                <a:gd name="connsiteX16" fmla="*/ 1387187 w 1387187"/>
                <a:gd name="connsiteY16" fmla="*/ 1356287 h 135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87187" h="1356287">
                  <a:moveTo>
                    <a:pt x="1387187" y="1356287"/>
                  </a:moveTo>
                  <a:lnTo>
                    <a:pt x="0" y="1355853"/>
                  </a:lnTo>
                  <a:cubicBezTo>
                    <a:pt x="8911" y="1271355"/>
                    <a:pt x="16452" y="1216009"/>
                    <a:pt x="19916" y="1205618"/>
                  </a:cubicBezTo>
                  <a:cubicBezTo>
                    <a:pt x="40553" y="1119965"/>
                    <a:pt x="70139" y="937186"/>
                    <a:pt x="123825" y="841936"/>
                  </a:cubicBezTo>
                  <a:cubicBezTo>
                    <a:pt x="177511" y="746686"/>
                    <a:pt x="279051" y="679001"/>
                    <a:pt x="342034" y="634118"/>
                  </a:cubicBezTo>
                  <a:cubicBezTo>
                    <a:pt x="405017" y="589235"/>
                    <a:pt x="466003" y="589740"/>
                    <a:pt x="501722" y="572638"/>
                  </a:cubicBezTo>
                  <a:cubicBezTo>
                    <a:pt x="480290" y="546012"/>
                    <a:pt x="452427" y="515023"/>
                    <a:pt x="434903" y="460070"/>
                  </a:cubicBezTo>
                  <a:cubicBezTo>
                    <a:pt x="420395" y="329497"/>
                    <a:pt x="420723" y="302762"/>
                    <a:pt x="439665" y="232768"/>
                  </a:cubicBezTo>
                  <a:cubicBezTo>
                    <a:pt x="458607" y="162774"/>
                    <a:pt x="487941" y="90328"/>
                    <a:pt x="548555" y="40105"/>
                  </a:cubicBezTo>
                  <a:cubicBezTo>
                    <a:pt x="605705" y="-18343"/>
                    <a:pt x="746078" y="-4694"/>
                    <a:pt x="808111" y="29064"/>
                  </a:cubicBezTo>
                  <a:cubicBezTo>
                    <a:pt x="870144" y="62822"/>
                    <a:pt x="902422" y="151626"/>
                    <a:pt x="920750" y="242655"/>
                  </a:cubicBezTo>
                  <a:cubicBezTo>
                    <a:pt x="939078" y="333684"/>
                    <a:pt x="930864" y="400671"/>
                    <a:pt x="920461" y="456173"/>
                  </a:cubicBezTo>
                  <a:cubicBezTo>
                    <a:pt x="910058" y="511675"/>
                    <a:pt x="867879" y="550633"/>
                    <a:pt x="858331" y="575668"/>
                  </a:cubicBezTo>
                  <a:cubicBezTo>
                    <a:pt x="866990" y="594718"/>
                    <a:pt x="989950" y="590822"/>
                    <a:pt x="1067665" y="630005"/>
                  </a:cubicBezTo>
                  <a:cubicBezTo>
                    <a:pt x="1136721" y="662260"/>
                    <a:pt x="1215267" y="744918"/>
                    <a:pt x="1265093" y="841719"/>
                  </a:cubicBezTo>
                  <a:cubicBezTo>
                    <a:pt x="1314919" y="938520"/>
                    <a:pt x="1346273" y="1125052"/>
                    <a:pt x="1366622" y="1210813"/>
                  </a:cubicBezTo>
                  <a:cubicBezTo>
                    <a:pt x="1386971" y="1296574"/>
                    <a:pt x="1376893" y="1279400"/>
                    <a:pt x="1387187" y="1356287"/>
                  </a:cubicBezTo>
                  <a:close/>
                </a:path>
              </a:pathLst>
            </a:custGeom>
            <a:solidFill>
              <a:srgbClr val="FFFFFF">
                <a:lumMod val="75000"/>
              </a:srgbClr>
            </a:solidFill>
            <a:ln w="9525">
              <a:noFill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109" name="Content">
            <a:extLst>
              <a:ext uri="{FF2B5EF4-FFF2-40B4-BE49-F238E27FC236}">
                <a16:creationId xmlns:a16="http://schemas.microsoft.com/office/drawing/2014/main" id="{2F41E63B-2D72-4BAD-AFA2-5BF25E4D4E24}"/>
              </a:ext>
            </a:extLst>
          </p:cNvPr>
          <p:cNvSpPr/>
          <p:nvPr>
            <p:custDataLst>
              <p:custData r:id="rId12"/>
            </p:custDataLst>
          </p:nvPr>
        </p:nvSpPr>
        <p:spPr>
          <a:xfrm>
            <a:off x="1077250" y="1385111"/>
            <a:ext cx="1897762" cy="41549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ko-KR" altLang="en-US" sz="1200" dirty="0">
                <a:latin typeface="Segoe UI" pitchFamily="34" charset="0"/>
                <a:cs typeface="Segoe UI" pitchFamily="34" charset="0"/>
              </a:rPr>
              <a:t>전화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10" name="Content">
            <a:extLst>
              <a:ext uri="{FF2B5EF4-FFF2-40B4-BE49-F238E27FC236}">
                <a16:creationId xmlns:a16="http://schemas.microsoft.com/office/drawing/2014/main" id="{1E963BB2-19DA-4D42-AE1E-7A7119DC8B01}"/>
              </a:ext>
            </a:extLst>
          </p:cNvPr>
          <p:cNvSpPr/>
          <p:nvPr>
            <p:custDataLst>
              <p:custData r:id="rId13"/>
            </p:custDataLst>
          </p:nvPr>
        </p:nvSpPr>
        <p:spPr>
          <a:xfrm>
            <a:off x="1090144" y="1874403"/>
            <a:ext cx="1884868" cy="41549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ko-KR" alt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메시지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11" name="Content">
            <a:extLst>
              <a:ext uri="{FF2B5EF4-FFF2-40B4-BE49-F238E27FC236}">
                <a16:creationId xmlns:a16="http://schemas.microsoft.com/office/drawing/2014/main" id="{26FC53AE-6981-4D7F-AA1D-3396A302564E}"/>
              </a:ext>
            </a:extLst>
          </p:cNvPr>
          <p:cNvSpPr/>
          <p:nvPr>
            <p:custDataLst>
              <p:custData r:id="rId14"/>
            </p:custDataLst>
          </p:nvPr>
        </p:nvSpPr>
        <p:spPr>
          <a:xfrm>
            <a:off x="1112197" y="2363696"/>
            <a:ext cx="1862815" cy="41549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ko-KR" altLang="en-US" sz="1200" dirty="0">
                <a:latin typeface="Segoe UI" pitchFamily="34" charset="0"/>
                <a:cs typeface="Segoe UI" pitchFamily="34" charset="0"/>
              </a:rPr>
              <a:t>카메라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12" name="Content">
            <a:extLst>
              <a:ext uri="{FF2B5EF4-FFF2-40B4-BE49-F238E27FC236}">
                <a16:creationId xmlns:a16="http://schemas.microsoft.com/office/drawing/2014/main" id="{AB61FC44-ECB9-411F-B0DA-B6359943F35A}"/>
              </a:ext>
            </a:extLst>
          </p:cNvPr>
          <p:cNvSpPr/>
          <p:nvPr>
            <p:custDataLst>
              <p:custData r:id="rId15"/>
            </p:custDataLst>
          </p:nvPr>
        </p:nvSpPr>
        <p:spPr>
          <a:xfrm>
            <a:off x="1108257" y="2852989"/>
            <a:ext cx="1862815" cy="41549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ko-KR" alt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알람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13" name="Content">
            <a:extLst>
              <a:ext uri="{FF2B5EF4-FFF2-40B4-BE49-F238E27FC236}">
                <a16:creationId xmlns:a16="http://schemas.microsoft.com/office/drawing/2014/main" id="{D4927CDA-45EB-4886-96FE-8D5451346453}"/>
              </a:ext>
            </a:extLst>
          </p:cNvPr>
          <p:cNvSpPr/>
          <p:nvPr>
            <p:custDataLst>
              <p:custData r:id="rId16"/>
            </p:custDataLst>
          </p:nvPr>
        </p:nvSpPr>
        <p:spPr>
          <a:xfrm>
            <a:off x="1102134" y="3334828"/>
            <a:ext cx="1862815" cy="41549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ko-KR" altLang="en-US" sz="1200" dirty="0">
                <a:latin typeface="Segoe UI" pitchFamily="34" charset="0"/>
                <a:cs typeface="Segoe UI" pitchFamily="34" charset="0"/>
              </a:rPr>
              <a:t>소리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54" name="Content">
            <a:extLst>
              <a:ext uri="{FF2B5EF4-FFF2-40B4-BE49-F238E27FC236}">
                <a16:creationId xmlns:a16="http://schemas.microsoft.com/office/drawing/2014/main" id="{19A9CA76-1D05-4760-BA65-CE29B9A3306B}"/>
              </a:ext>
            </a:extLst>
          </p:cNvPr>
          <p:cNvSpPr/>
          <p:nvPr>
            <p:custDataLst>
              <p:custData r:id="rId17"/>
            </p:custDataLst>
          </p:nvPr>
        </p:nvSpPr>
        <p:spPr>
          <a:xfrm>
            <a:off x="1102134" y="3814792"/>
            <a:ext cx="1862815" cy="41549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ko-KR" altLang="en-US" sz="1200" dirty="0">
                <a:latin typeface="Segoe UI" pitchFamily="34" charset="0"/>
                <a:cs typeface="Segoe UI" pitchFamily="34" charset="0"/>
              </a:rPr>
              <a:t>손전등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55" name="Content">
            <a:extLst>
              <a:ext uri="{FF2B5EF4-FFF2-40B4-BE49-F238E27FC236}">
                <a16:creationId xmlns:a16="http://schemas.microsoft.com/office/drawing/2014/main" id="{F32A1777-3204-4683-B701-F76019C30D26}"/>
              </a:ext>
            </a:extLst>
          </p:cNvPr>
          <p:cNvSpPr/>
          <p:nvPr>
            <p:custDataLst>
              <p:custData r:id="rId18"/>
            </p:custDataLst>
          </p:nvPr>
        </p:nvSpPr>
        <p:spPr>
          <a:xfrm>
            <a:off x="1095701" y="4311827"/>
            <a:ext cx="1862815" cy="41549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ko-KR" alt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연락처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239" name="Picture 2" descr="C:\Users\t-dantay\Documents\First24\question1.png">
            <a:extLst>
              <a:ext uri="{FF2B5EF4-FFF2-40B4-BE49-F238E27FC236}">
                <a16:creationId xmlns:a16="http://schemas.microsoft.com/office/drawing/2014/main" id="{E35667DB-66D0-4CED-ABE6-5D57A8A6D265}"/>
              </a:ext>
            </a:extLst>
          </p:cNvPr>
          <p:cNvPicPr>
            <a:picLocks noChangeAspect="1" noChangeArrowheads="1"/>
          </p:cNvPicPr>
          <p:nvPr>
            <p:custDataLst>
              <p:custData r:id="rId19"/>
            </p:custDataLst>
          </p:nvPr>
        </p:nvPicPr>
        <p:blipFill>
          <a:blip r:embed="rId6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155" y="4887858"/>
            <a:ext cx="328011" cy="328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0" name="Picture 1">
            <a:extLst>
              <a:ext uri="{FF2B5EF4-FFF2-40B4-BE49-F238E27FC236}">
                <a16:creationId xmlns:a16="http://schemas.microsoft.com/office/drawing/2014/main" id="{DBA0FBD7-3402-4E58-823F-693E59513E66}"/>
              </a:ext>
            </a:extLst>
          </p:cNvPr>
          <p:cNvPicPr preferRelativeResize="0">
            <a:picLocks/>
          </p:cNvPicPr>
          <p:nvPr>
            <p:custDataLst>
              <p:custData r:id="rId20"/>
            </p:custDataLst>
          </p:nvPr>
        </p:nvPicPr>
        <p:blipFill rotWithShape="1">
          <a:blip r:embed="rId6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82" t="17573" r="20424" b="30401"/>
          <a:stretch/>
        </p:blipFill>
        <p:spPr>
          <a:xfrm>
            <a:off x="1061503" y="4916278"/>
            <a:ext cx="276703" cy="29959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52CC936-4B6D-41D5-9433-A4753B12FAE8}"/>
              </a:ext>
            </a:extLst>
          </p:cNvPr>
          <p:cNvSpPr txBox="1"/>
          <p:nvPr/>
        </p:nvSpPr>
        <p:spPr>
          <a:xfrm>
            <a:off x="420126" y="5192166"/>
            <a:ext cx="67120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/>
              <a:t> 도우미</a:t>
            </a:r>
          </a:p>
        </p:txBody>
      </p:sp>
      <p:sp>
        <p:nvSpPr>
          <p:cNvPr id="320" name="TextBox 319">
            <a:extLst>
              <a:ext uri="{FF2B5EF4-FFF2-40B4-BE49-F238E27FC236}">
                <a16:creationId xmlns:a16="http://schemas.microsoft.com/office/drawing/2014/main" id="{045BD733-58A9-403B-A541-EC652088C496}"/>
              </a:ext>
            </a:extLst>
          </p:cNvPr>
          <p:cNvSpPr txBox="1"/>
          <p:nvPr/>
        </p:nvSpPr>
        <p:spPr>
          <a:xfrm>
            <a:off x="952090" y="5198682"/>
            <a:ext cx="4800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/>
              <a:t>설정</a:t>
            </a:r>
          </a:p>
        </p:txBody>
      </p:sp>
      <p:pic>
        <p:nvPicPr>
          <p:cNvPr id="156" name="Picture 2" descr="C:\Users\t-dantay\Documents\Placeholders\Microphone.png">
            <a:extLst>
              <a:ext uri="{FF2B5EF4-FFF2-40B4-BE49-F238E27FC236}">
                <a16:creationId xmlns:a16="http://schemas.microsoft.com/office/drawing/2014/main" id="{696EA331-1648-49E1-98CA-DB06339D7DC3}"/>
              </a:ext>
            </a:extLst>
          </p:cNvPr>
          <p:cNvPicPr>
            <a:picLocks noChangeAspect="1" noChangeArrowheads="1"/>
          </p:cNvPicPr>
          <p:nvPr>
            <p:custDataLst>
              <p:custData r:id="rId21"/>
            </p:custDataLst>
          </p:nvPr>
        </p:nvPicPr>
        <p:blipFill>
          <a:blip r:embed="rId6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9360" y="4928712"/>
            <a:ext cx="269965" cy="311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7" name="TextBox 156">
            <a:extLst>
              <a:ext uri="{FF2B5EF4-FFF2-40B4-BE49-F238E27FC236}">
                <a16:creationId xmlns:a16="http://schemas.microsoft.com/office/drawing/2014/main" id="{9923DA2E-2AAB-4D6C-8C7D-1273FAE615D7}"/>
              </a:ext>
            </a:extLst>
          </p:cNvPr>
          <p:cNvSpPr txBox="1"/>
          <p:nvPr/>
        </p:nvSpPr>
        <p:spPr>
          <a:xfrm>
            <a:off x="1933263" y="5227350"/>
            <a:ext cx="6530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/>
              <a:t>음성명령</a:t>
            </a:r>
          </a:p>
        </p:txBody>
      </p:sp>
      <p:pic>
        <p:nvPicPr>
          <p:cNvPr id="187" name="Picture 1">
            <a:extLst>
              <a:ext uri="{FF2B5EF4-FFF2-40B4-BE49-F238E27FC236}">
                <a16:creationId xmlns:a16="http://schemas.microsoft.com/office/drawing/2014/main" id="{AAED87D0-E701-44E4-88AA-2F980EA75844}"/>
              </a:ext>
            </a:extLst>
          </p:cNvPr>
          <p:cNvPicPr preferRelativeResize="0">
            <a:picLocks/>
          </p:cNvPicPr>
          <p:nvPr>
            <p:custDataLst>
              <p:custData r:id="rId22"/>
            </p:custDataLst>
          </p:nvPr>
        </p:nvPicPr>
        <p:blipFill>
          <a:blip r:embed="rId7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2631" y="5018418"/>
            <a:ext cx="337500" cy="337500"/>
          </a:xfrm>
          <a:prstGeom prst="rect">
            <a:avLst/>
          </a:prstGeom>
        </p:spPr>
      </p:pic>
      <p:pic>
        <p:nvPicPr>
          <p:cNvPr id="188" name="Picture 1">
            <a:extLst>
              <a:ext uri="{FF2B5EF4-FFF2-40B4-BE49-F238E27FC236}">
                <a16:creationId xmlns:a16="http://schemas.microsoft.com/office/drawing/2014/main" id="{FAE174A6-3D0B-4280-A8A2-F0472AF09B75}"/>
              </a:ext>
            </a:extLst>
          </p:cNvPr>
          <p:cNvPicPr preferRelativeResize="0">
            <a:picLocks/>
          </p:cNvPicPr>
          <p:nvPr>
            <p:custDataLst>
              <p:custData r:id="rId23"/>
            </p:custDataLst>
          </p:nvPr>
        </p:nvPicPr>
        <p:blipFill>
          <a:blip r:embed="rId7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0838" y="4928712"/>
            <a:ext cx="337500" cy="337500"/>
          </a:xfrm>
          <a:prstGeom prst="rect">
            <a:avLst/>
          </a:prstGeom>
        </p:spPr>
      </p:pic>
      <p:sp>
        <p:nvSpPr>
          <p:cNvPr id="189" name="TextBox 188">
            <a:extLst>
              <a:ext uri="{FF2B5EF4-FFF2-40B4-BE49-F238E27FC236}">
                <a16:creationId xmlns:a16="http://schemas.microsoft.com/office/drawing/2014/main" id="{39352AB4-DD1B-45C2-A9A9-0A01758B24FC}"/>
              </a:ext>
            </a:extLst>
          </p:cNvPr>
          <p:cNvSpPr txBox="1"/>
          <p:nvPr/>
        </p:nvSpPr>
        <p:spPr>
          <a:xfrm>
            <a:off x="1572715" y="5215869"/>
            <a:ext cx="4800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/>
              <a:t>메뉴</a:t>
            </a:r>
          </a:p>
        </p:txBody>
      </p:sp>
      <p:pic>
        <p:nvPicPr>
          <p:cNvPr id="190" name="Picture 1">
            <a:extLst>
              <a:ext uri="{FF2B5EF4-FFF2-40B4-BE49-F238E27FC236}">
                <a16:creationId xmlns:a16="http://schemas.microsoft.com/office/drawing/2014/main" id="{0FF6B70C-5461-441D-AFF8-DE6F174FC6CA}"/>
              </a:ext>
            </a:extLst>
          </p:cNvPr>
          <p:cNvPicPr>
            <a:picLocks noChangeAspect="1"/>
          </p:cNvPicPr>
          <p:nvPr>
            <p:custDataLst>
              <p:custData r:id="rId24"/>
            </p:custDataLst>
          </p:nvPr>
        </p:nvPicPr>
        <p:blipFill>
          <a:blip r:embed="rId7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2496" y="4938079"/>
            <a:ext cx="277790" cy="277790"/>
          </a:xfrm>
          <a:prstGeom prst="rect">
            <a:avLst/>
          </a:prstGeom>
        </p:spPr>
      </p:pic>
      <p:sp>
        <p:nvSpPr>
          <p:cNvPr id="191" name="TextBox 190">
            <a:extLst>
              <a:ext uri="{FF2B5EF4-FFF2-40B4-BE49-F238E27FC236}">
                <a16:creationId xmlns:a16="http://schemas.microsoft.com/office/drawing/2014/main" id="{BE10BA26-61F8-4A4F-A6D2-CD57592C1B1B}"/>
              </a:ext>
            </a:extLst>
          </p:cNvPr>
          <p:cNvSpPr txBox="1"/>
          <p:nvPr/>
        </p:nvSpPr>
        <p:spPr>
          <a:xfrm>
            <a:off x="2487414" y="5225942"/>
            <a:ext cx="6530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/>
              <a:t>   종료</a:t>
            </a:r>
          </a:p>
        </p:txBody>
      </p:sp>
      <p:pic>
        <p:nvPicPr>
          <p:cNvPr id="65" name="Picture 2" descr="C:\Users\t-dantay\Documents\Placeholders\Microphone.png">
            <a:extLst>
              <a:ext uri="{FF2B5EF4-FFF2-40B4-BE49-F238E27FC236}">
                <a16:creationId xmlns:a16="http://schemas.microsoft.com/office/drawing/2014/main" id="{2DA9943F-1B21-4DA9-AEAE-5E8BAA384E54}"/>
              </a:ext>
            </a:extLst>
          </p:cNvPr>
          <p:cNvPicPr>
            <a:picLocks noChangeAspect="1" noChangeArrowheads="1"/>
          </p:cNvPicPr>
          <p:nvPr>
            <p:custDataLst>
              <p:custData r:id="rId25"/>
            </p:custDataLst>
          </p:nvPr>
        </p:nvPicPr>
        <p:blipFill>
          <a:blip r:embed="rId6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6991" y="2852989"/>
            <a:ext cx="269965" cy="311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B7708EBF-5647-49F1-8B4D-CC7AE09D84ED}"/>
              </a:ext>
            </a:extLst>
          </p:cNvPr>
          <p:cNvSpPr txBox="1"/>
          <p:nvPr/>
        </p:nvSpPr>
        <p:spPr>
          <a:xfrm>
            <a:off x="3550894" y="3151627"/>
            <a:ext cx="6530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/>
              <a:t>음성명령</a:t>
            </a:r>
          </a:p>
        </p:txBody>
      </p:sp>
      <p:grpSp>
        <p:nvGrpSpPr>
          <p:cNvPr id="69" name="WindowsPhone">
            <a:extLst>
              <a:ext uri="{FF2B5EF4-FFF2-40B4-BE49-F238E27FC236}">
                <a16:creationId xmlns:a16="http://schemas.microsoft.com/office/drawing/2014/main" id="{1DA99921-0477-40AB-98B4-560C2997C49E}"/>
              </a:ext>
            </a:extLst>
          </p:cNvPr>
          <p:cNvGrpSpPr/>
          <p:nvPr>
            <p:custDataLst>
              <p:custData r:id="rId26"/>
            </p:custDataLst>
          </p:nvPr>
        </p:nvGrpSpPr>
        <p:grpSpPr>
          <a:xfrm>
            <a:off x="4622659" y="179962"/>
            <a:ext cx="3097612" cy="6498076"/>
            <a:chOff x="2839503" y="1"/>
            <a:chExt cx="3464995" cy="6857998"/>
          </a:xfrm>
        </p:grpSpPr>
        <p:grpSp>
          <p:nvGrpSpPr>
            <p:cNvPr id="70" name="Group 2">
              <a:extLst>
                <a:ext uri="{FF2B5EF4-FFF2-40B4-BE49-F238E27FC236}">
                  <a16:creationId xmlns:a16="http://schemas.microsoft.com/office/drawing/2014/main" id="{CA437AB1-B9E2-42BE-BE79-430D7B8ECC69}"/>
                </a:ext>
              </a:extLst>
            </p:cNvPr>
            <p:cNvGrpSpPr/>
            <p:nvPr/>
          </p:nvGrpSpPr>
          <p:grpSpPr>
            <a:xfrm>
              <a:off x="2839503" y="1"/>
              <a:ext cx="3464995" cy="6857998"/>
              <a:chOff x="2839503" y="1"/>
              <a:chExt cx="3464995" cy="6857998"/>
            </a:xfrm>
          </p:grpSpPr>
          <p:grpSp>
            <p:nvGrpSpPr>
              <p:cNvPr id="72" name="Group 4">
                <a:extLst>
                  <a:ext uri="{FF2B5EF4-FFF2-40B4-BE49-F238E27FC236}">
                    <a16:creationId xmlns:a16="http://schemas.microsoft.com/office/drawing/2014/main" id="{DF82D192-4F44-4974-8D68-A6D7D2021A19}"/>
                  </a:ext>
                </a:extLst>
              </p:cNvPr>
              <p:cNvGrpSpPr/>
              <p:nvPr>
                <p:custDataLst>
                  <p:custData r:id="rId55"/>
                </p:custDataLst>
              </p:nvPr>
            </p:nvGrpSpPr>
            <p:grpSpPr>
              <a:xfrm>
                <a:off x="2839503" y="1"/>
                <a:ext cx="3464995" cy="6857998"/>
                <a:chOff x="2834639" y="1"/>
                <a:chExt cx="3464995" cy="6857998"/>
              </a:xfrm>
            </p:grpSpPr>
            <p:sp>
              <p:nvSpPr>
                <p:cNvPr id="74" name="Rounded Rectangle 6">
                  <a:extLst>
                    <a:ext uri="{FF2B5EF4-FFF2-40B4-BE49-F238E27FC236}">
                      <a16:creationId xmlns:a16="http://schemas.microsoft.com/office/drawing/2014/main" id="{73C0FDB1-4712-40CB-9FCF-D3A873E4F4DF}"/>
                    </a:ext>
                  </a:extLst>
                </p:cNvPr>
                <p:cNvSpPr/>
                <p:nvPr userDrawn="1"/>
              </p:nvSpPr>
              <p:spPr>
                <a:xfrm>
                  <a:off x="2834639" y="1"/>
                  <a:ext cx="3464995" cy="6857998"/>
                </a:xfrm>
                <a:prstGeom prst="roundRect">
                  <a:avLst>
                    <a:gd name="adj" fmla="val 5515"/>
                  </a:avLst>
                </a:prstGeom>
                <a:solidFill>
                  <a:srgbClr val="FFFFFF"/>
                </a:solidFill>
                <a:ln w="3175">
                  <a:solidFill>
                    <a:srgbClr val="000000">
                      <a:lumMod val="95000"/>
                      <a:lumOff val="5000"/>
                    </a:srgbClr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5" name="Rounded Rectangle 7">
                  <a:extLst>
                    <a:ext uri="{FF2B5EF4-FFF2-40B4-BE49-F238E27FC236}">
                      <a16:creationId xmlns:a16="http://schemas.microsoft.com/office/drawing/2014/main" id="{1C077D0D-5B10-43A2-A656-5F87F69C0AC4}"/>
                    </a:ext>
                  </a:extLst>
                </p:cNvPr>
                <p:cNvSpPr/>
                <p:nvPr/>
              </p:nvSpPr>
              <p:spPr>
                <a:xfrm>
                  <a:off x="2928205" y="91440"/>
                  <a:ext cx="3276600" cy="6659880"/>
                </a:xfrm>
                <a:prstGeom prst="roundRect">
                  <a:avLst>
                    <a:gd name="adj" fmla="val 2819"/>
                  </a:avLst>
                </a:prstGeom>
                <a:solidFill>
                  <a:srgbClr val="FFFFFF">
                    <a:lumMod val="65000"/>
                  </a:srgbClr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8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  <p:sp>
              <p:nvSpPr>
                <p:cNvPr id="76" name="Rectangle 8">
                  <a:extLst>
                    <a:ext uri="{FF2B5EF4-FFF2-40B4-BE49-F238E27FC236}">
                      <a16:creationId xmlns:a16="http://schemas.microsoft.com/office/drawing/2014/main" id="{E5DF1971-AB1B-4672-AE73-41D91A4D84CB}"/>
                    </a:ext>
                  </a:extLst>
                </p:cNvPr>
                <p:cNvSpPr/>
                <p:nvPr userDrawn="1"/>
              </p:nvSpPr>
              <p:spPr>
                <a:xfrm>
                  <a:off x="3050294" y="482053"/>
                  <a:ext cx="3038085" cy="5074920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000000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7" name="Left Arrow 9">
                  <a:extLst>
                    <a:ext uri="{FF2B5EF4-FFF2-40B4-BE49-F238E27FC236}">
                      <a16:creationId xmlns:a16="http://schemas.microsoft.com/office/drawing/2014/main" id="{16819E47-770E-4C83-A9D7-FF69FD9A9E91}"/>
                    </a:ext>
                  </a:extLst>
                </p:cNvPr>
                <p:cNvSpPr/>
                <p:nvPr userDrawn="1"/>
              </p:nvSpPr>
              <p:spPr>
                <a:xfrm>
                  <a:off x="3300730" y="6215335"/>
                  <a:ext cx="270769" cy="117324"/>
                </a:xfrm>
                <a:prstGeom prst="leftArrow">
                  <a:avLst>
                    <a:gd name="adj1" fmla="val 0"/>
                    <a:gd name="adj2" fmla="val 91165"/>
                  </a:avLst>
                </a:prstGeom>
                <a:noFill/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78" name="Group 10">
                  <a:extLst>
                    <a:ext uri="{FF2B5EF4-FFF2-40B4-BE49-F238E27FC236}">
                      <a16:creationId xmlns:a16="http://schemas.microsoft.com/office/drawing/2014/main" id="{4A993534-6AEB-4959-A2A9-5B57F31E28EE}"/>
                    </a:ext>
                  </a:extLst>
                </p:cNvPr>
                <p:cNvGrpSpPr/>
                <p:nvPr/>
              </p:nvGrpSpPr>
              <p:grpSpPr>
                <a:xfrm rot="21384124">
                  <a:off x="4457215" y="6161552"/>
                  <a:ext cx="212326" cy="227346"/>
                  <a:chOff x="4194362" y="5874647"/>
                  <a:chExt cx="252148" cy="269985"/>
                </a:xfrm>
                <a:solidFill>
                  <a:srgbClr val="FFFFFF"/>
                </a:solidFill>
              </p:grpSpPr>
              <p:sp>
                <p:nvSpPr>
                  <p:cNvPr id="80" name="Flowchart: Stored Data 12">
                    <a:extLst>
                      <a:ext uri="{FF2B5EF4-FFF2-40B4-BE49-F238E27FC236}">
                        <a16:creationId xmlns:a16="http://schemas.microsoft.com/office/drawing/2014/main" id="{34BE34DE-6424-4393-9B76-4F4AABBF86E2}"/>
                      </a:ext>
                    </a:extLst>
                  </p:cNvPr>
                  <p:cNvSpPr/>
                  <p:nvPr>
                    <p:custDataLst>
                      <p:custData r:id="rId57"/>
                    </p:custDataLst>
                  </p:nvPr>
                </p:nvSpPr>
                <p:spPr>
                  <a:xfrm rot="6230930">
                    <a:off x="4218638" y="5878261"/>
                    <a:ext cx="115927" cy="108699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81" name="Flowchart: Stored Data 13">
                    <a:extLst>
                      <a:ext uri="{FF2B5EF4-FFF2-40B4-BE49-F238E27FC236}">
                        <a16:creationId xmlns:a16="http://schemas.microsoft.com/office/drawing/2014/main" id="{2AAB186B-2517-4421-AA31-AA97B584DA60}"/>
                      </a:ext>
                    </a:extLst>
                  </p:cNvPr>
                  <p:cNvSpPr/>
                  <p:nvPr/>
                </p:nvSpPr>
                <p:spPr>
                  <a:xfrm rot="6230930">
                    <a:off x="4190748" y="5989157"/>
                    <a:ext cx="115927" cy="108699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82" name="Flowchart: Stored Data 14">
                    <a:extLst>
                      <a:ext uri="{FF2B5EF4-FFF2-40B4-BE49-F238E27FC236}">
                        <a16:creationId xmlns:a16="http://schemas.microsoft.com/office/drawing/2014/main" id="{EB36B241-757C-4BBF-BDEB-3ABCFAE46ED0}"/>
                      </a:ext>
                    </a:extLst>
                  </p:cNvPr>
                  <p:cNvSpPr/>
                  <p:nvPr/>
                </p:nvSpPr>
                <p:spPr>
                  <a:xfrm rot="16979296">
                    <a:off x="4335573" y="5922200"/>
                    <a:ext cx="114310" cy="107565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83" name="Flowchart: Stored Data 15">
                    <a:extLst>
                      <a:ext uri="{FF2B5EF4-FFF2-40B4-BE49-F238E27FC236}">
                        <a16:creationId xmlns:a16="http://schemas.microsoft.com/office/drawing/2014/main" id="{07555D3B-19B9-41F0-B313-DA6FE93ECDA1}"/>
                      </a:ext>
                    </a:extLst>
                  </p:cNvPr>
                  <p:cNvSpPr/>
                  <p:nvPr>
                    <p:custDataLst>
                      <p:custData r:id="rId58"/>
                    </p:custDataLst>
                  </p:nvPr>
                </p:nvSpPr>
                <p:spPr>
                  <a:xfrm rot="16979296">
                    <a:off x="4307999" y="6032886"/>
                    <a:ext cx="115927" cy="107565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</p:grpSp>
            <p:sp>
              <p:nvSpPr>
                <p:cNvPr id="79" name="Rounded Rectangle 11">
                  <a:extLst>
                    <a:ext uri="{FF2B5EF4-FFF2-40B4-BE49-F238E27FC236}">
                      <a16:creationId xmlns:a16="http://schemas.microsoft.com/office/drawing/2014/main" id="{AFE58792-80DA-4979-BB54-6B37E2F5D226}"/>
                    </a:ext>
                  </a:extLst>
                </p:cNvPr>
                <p:cNvSpPr/>
                <p:nvPr>
                  <p:custDataLst>
                    <p:custData r:id="rId56"/>
                  </p:custDataLst>
                </p:nvPr>
              </p:nvSpPr>
              <p:spPr>
                <a:xfrm>
                  <a:off x="4138146" y="266078"/>
                  <a:ext cx="860720" cy="52045"/>
                </a:xfrm>
                <a:prstGeom prst="roundRect">
                  <a:avLst/>
                </a:prstGeom>
                <a:solidFill>
                  <a:srgbClr val="FFFFFF">
                    <a:lumMod val="95000"/>
                  </a:srgbClr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8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</p:grpSp>
          <p:sp>
            <p:nvSpPr>
              <p:cNvPr id="73" name="Rectangle 5">
                <a:extLst>
                  <a:ext uri="{FF2B5EF4-FFF2-40B4-BE49-F238E27FC236}">
                    <a16:creationId xmlns:a16="http://schemas.microsoft.com/office/drawing/2014/main" id="{01D65FBE-567B-4601-8785-AD3A79766519}"/>
                  </a:ext>
                </a:extLst>
              </p:cNvPr>
              <p:cNvSpPr/>
              <p:nvPr/>
            </p:nvSpPr>
            <p:spPr>
              <a:xfrm>
                <a:off x="3054545" y="482052"/>
                <a:ext cx="3038698" cy="188595"/>
              </a:xfrm>
              <a:prstGeom prst="rect">
                <a:avLst/>
              </a:prstGeom>
              <a:solidFill>
                <a:srgbClr val="000000">
                  <a:alpha val="35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12:38</a:t>
                </a:r>
              </a:p>
            </p:txBody>
          </p:sp>
        </p:grpSp>
        <p:pic>
          <p:nvPicPr>
            <p:cNvPr id="71" name="Picture 2" descr="C:\Users\t-dantay\Documents\WPIcons\appbar.feature.search.rest.png">
              <a:extLst>
                <a:ext uri="{FF2B5EF4-FFF2-40B4-BE49-F238E27FC236}">
                  <a16:creationId xmlns:a16="http://schemas.microsoft.com/office/drawing/2014/main" id="{EECD52FF-C4C9-43C3-B8A9-3397B52B90AF}"/>
                </a:ext>
              </a:extLst>
            </p:cNvPr>
            <p:cNvPicPr>
              <a:picLocks noChangeAspect="1" noChangeArrowheads="1"/>
            </p:cNvPicPr>
            <p:nvPr>
              <p:custDataLst>
                <p:custData r:id="rId54"/>
              </p:custDataLst>
            </p:nvPr>
          </p:nvPicPr>
          <p:blipFill>
            <a:blip r:embed="rId60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19769" y="6091117"/>
              <a:ext cx="365760" cy="365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4" name="Content">
            <a:extLst>
              <a:ext uri="{FF2B5EF4-FFF2-40B4-BE49-F238E27FC236}">
                <a16:creationId xmlns:a16="http://schemas.microsoft.com/office/drawing/2014/main" id="{CFEFBD6F-D16D-4DF4-AE87-D79AB54A1C52}"/>
              </a:ext>
            </a:extLst>
          </p:cNvPr>
          <p:cNvSpPr/>
          <p:nvPr>
            <p:custDataLst>
              <p:custData r:id="rId27"/>
              <p:custData r:id="rId28"/>
            </p:custDataLst>
          </p:nvPr>
        </p:nvSpPr>
        <p:spPr>
          <a:xfrm>
            <a:off x="5451204" y="902051"/>
            <a:ext cx="1897763" cy="41549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ko-KR" alt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뉴스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85" name="Picture 2" descr="C:\Users\t-dantay\Documents\Placeholders\volume.png">
            <a:extLst>
              <a:ext uri="{FF2B5EF4-FFF2-40B4-BE49-F238E27FC236}">
                <a16:creationId xmlns:a16="http://schemas.microsoft.com/office/drawing/2014/main" id="{FA6AAE47-8863-40C2-A831-14EFCB3FF5D7}"/>
              </a:ext>
            </a:extLst>
          </p:cNvPr>
          <p:cNvPicPr>
            <a:picLocks noChangeAspect="1" noChangeArrowheads="1"/>
          </p:cNvPicPr>
          <p:nvPr>
            <p:custDataLst>
              <p:custData r:id="rId29"/>
              <p:custData r:id="rId30"/>
            </p:custDataLst>
          </p:nvPr>
        </p:nvPicPr>
        <p:blipFill>
          <a:blip r:embed="rId6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9407" y="3371606"/>
            <a:ext cx="399890" cy="340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6" name="Picture 2" descr="C:\Users\t-dantay\Documents\Placeholders\phone.png">
            <a:extLst>
              <a:ext uri="{FF2B5EF4-FFF2-40B4-BE49-F238E27FC236}">
                <a16:creationId xmlns:a16="http://schemas.microsoft.com/office/drawing/2014/main" id="{75517C78-D414-47BB-817A-998E6613D9BA}"/>
              </a:ext>
            </a:extLst>
          </p:cNvPr>
          <p:cNvPicPr>
            <a:picLocks noChangeAspect="1" noChangeArrowheads="1"/>
          </p:cNvPicPr>
          <p:nvPr>
            <p:custDataLst>
              <p:custData r:id="rId31"/>
              <p:custData r:id="rId32"/>
            </p:custDataLst>
          </p:nvPr>
        </p:nvPicPr>
        <p:blipFill>
          <a:blip r:embed="rId6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8924" y="1413449"/>
            <a:ext cx="356076" cy="353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7" name="Picture 2" descr="C:\Users\t-dantay\Documents\First24\envelope1.png">
            <a:extLst>
              <a:ext uri="{FF2B5EF4-FFF2-40B4-BE49-F238E27FC236}">
                <a16:creationId xmlns:a16="http://schemas.microsoft.com/office/drawing/2014/main" id="{DE83A55E-2ED4-4A96-9176-956E07AD2152}"/>
              </a:ext>
            </a:extLst>
          </p:cNvPr>
          <p:cNvPicPr>
            <a:picLocks noChangeAspect="1" noChangeArrowheads="1"/>
          </p:cNvPicPr>
          <p:nvPr>
            <p:custDataLst>
              <p:custData r:id="rId33"/>
              <p:custData r:id="rId34"/>
            </p:custDataLst>
          </p:nvPr>
        </p:nvPicPr>
        <p:blipFill>
          <a:blip r:embed="rId6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8924" y="1963904"/>
            <a:ext cx="350942" cy="246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" name="Picture 2" descr="C:\Users\t-dantay\Documents\First24\camera1.png">
            <a:extLst>
              <a:ext uri="{FF2B5EF4-FFF2-40B4-BE49-F238E27FC236}">
                <a16:creationId xmlns:a16="http://schemas.microsoft.com/office/drawing/2014/main" id="{8367E81F-8BB9-445F-9784-D6D0B1C05725}"/>
              </a:ext>
            </a:extLst>
          </p:cNvPr>
          <p:cNvPicPr>
            <a:picLocks noChangeAspect="1" noChangeArrowheads="1"/>
          </p:cNvPicPr>
          <p:nvPr>
            <p:custDataLst>
              <p:custData r:id="rId35"/>
            </p:custDataLst>
          </p:nvPr>
        </p:nvPicPr>
        <p:blipFill>
          <a:blip r:embed="rId6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198" y="2463855"/>
            <a:ext cx="345668" cy="205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9" name="Picture 2" descr="C:\Users\t-dantay\Documents\Placeholders\Edit.png">
            <a:extLst>
              <a:ext uri="{FF2B5EF4-FFF2-40B4-BE49-F238E27FC236}">
                <a16:creationId xmlns:a16="http://schemas.microsoft.com/office/drawing/2014/main" id="{CC78B1C7-063C-477C-BB9C-6D7F03426AA5}"/>
              </a:ext>
            </a:extLst>
          </p:cNvPr>
          <p:cNvPicPr>
            <a:picLocks noChangeAspect="1" noChangeArrowheads="1"/>
          </p:cNvPicPr>
          <p:nvPr>
            <p:custDataLst>
              <p:custData r:id="rId36"/>
            </p:custDataLst>
          </p:nvPr>
        </p:nvPicPr>
        <p:blipFill>
          <a:blip r:embed="rId6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2694" y="3857575"/>
            <a:ext cx="348259" cy="353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Freeform 108">
            <a:extLst>
              <a:ext uri="{FF2B5EF4-FFF2-40B4-BE49-F238E27FC236}">
                <a16:creationId xmlns:a16="http://schemas.microsoft.com/office/drawing/2014/main" id="{4FF56E74-3B39-4AAC-A74D-34F71BE1F39E}"/>
              </a:ext>
            </a:extLst>
          </p:cNvPr>
          <p:cNvSpPr>
            <a:spLocks noEditPoints="1"/>
          </p:cNvSpPr>
          <p:nvPr>
            <p:custDataLst>
              <p:custData r:id="rId37"/>
              <p:custData r:id="rId38"/>
            </p:custDataLst>
          </p:nvPr>
        </p:nvSpPr>
        <p:spPr bwMode="black">
          <a:xfrm>
            <a:off x="4978746" y="2904886"/>
            <a:ext cx="342207" cy="340531"/>
          </a:xfrm>
          <a:custGeom>
            <a:avLst/>
            <a:gdLst>
              <a:gd name="T0" fmla="*/ 29 w 70"/>
              <a:gd name="T1" fmla="*/ 9 h 78"/>
              <a:gd name="T2" fmla="*/ 9 w 70"/>
              <a:gd name="T3" fmla="*/ 6 h 78"/>
              <a:gd name="T4" fmla="*/ 5 w 70"/>
              <a:gd name="T5" fmla="*/ 26 h 78"/>
              <a:gd name="T6" fmla="*/ 29 w 70"/>
              <a:gd name="T7" fmla="*/ 9 h 78"/>
              <a:gd name="T8" fmla="*/ 50 w 70"/>
              <a:gd name="T9" fmla="*/ 49 h 78"/>
              <a:gd name="T10" fmla="*/ 54 w 70"/>
              <a:gd name="T11" fmla="*/ 46 h 78"/>
              <a:gd name="T12" fmla="*/ 50 w 70"/>
              <a:gd name="T13" fmla="*/ 42 h 78"/>
              <a:gd name="T14" fmla="*/ 40 w 70"/>
              <a:gd name="T15" fmla="*/ 42 h 78"/>
              <a:gd name="T16" fmla="*/ 40 w 70"/>
              <a:gd name="T17" fmla="*/ 29 h 78"/>
              <a:gd name="T18" fmla="*/ 36 w 70"/>
              <a:gd name="T19" fmla="*/ 25 h 78"/>
              <a:gd name="T20" fmla="*/ 33 w 70"/>
              <a:gd name="T21" fmla="*/ 29 h 78"/>
              <a:gd name="T22" fmla="*/ 33 w 70"/>
              <a:gd name="T23" fmla="*/ 46 h 78"/>
              <a:gd name="T24" fmla="*/ 36 w 70"/>
              <a:gd name="T25" fmla="*/ 49 h 78"/>
              <a:gd name="T26" fmla="*/ 50 w 70"/>
              <a:gd name="T27" fmla="*/ 49 h 78"/>
              <a:gd name="T28" fmla="*/ 36 w 70"/>
              <a:gd name="T29" fmla="*/ 20 h 78"/>
              <a:gd name="T30" fmla="*/ 62 w 70"/>
              <a:gd name="T31" fmla="*/ 46 h 78"/>
              <a:gd name="T32" fmla="*/ 36 w 70"/>
              <a:gd name="T33" fmla="*/ 71 h 78"/>
              <a:gd name="T34" fmla="*/ 11 w 70"/>
              <a:gd name="T35" fmla="*/ 46 h 78"/>
              <a:gd name="T36" fmla="*/ 36 w 70"/>
              <a:gd name="T37" fmla="*/ 20 h 78"/>
              <a:gd name="T38" fmla="*/ 36 w 70"/>
              <a:gd name="T39" fmla="*/ 78 h 78"/>
              <a:gd name="T40" fmla="*/ 69 w 70"/>
              <a:gd name="T41" fmla="*/ 46 h 78"/>
              <a:gd name="T42" fmla="*/ 36 w 70"/>
              <a:gd name="T43" fmla="*/ 13 h 78"/>
              <a:gd name="T44" fmla="*/ 4 w 70"/>
              <a:gd name="T45" fmla="*/ 46 h 78"/>
              <a:gd name="T46" fmla="*/ 36 w 70"/>
              <a:gd name="T47" fmla="*/ 78 h 78"/>
              <a:gd name="T48" fmla="*/ 42 w 70"/>
              <a:gd name="T49" fmla="*/ 9 h 78"/>
              <a:gd name="T50" fmla="*/ 62 w 70"/>
              <a:gd name="T51" fmla="*/ 6 h 78"/>
              <a:gd name="T52" fmla="*/ 67 w 70"/>
              <a:gd name="T53" fmla="*/ 24 h 78"/>
              <a:gd name="T54" fmla="*/ 42 w 70"/>
              <a:gd name="T55" fmla="*/ 9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70" h="78">
                <a:moveTo>
                  <a:pt x="29" y="9"/>
                </a:moveTo>
                <a:cubicBezTo>
                  <a:pt x="24" y="3"/>
                  <a:pt x="17" y="0"/>
                  <a:pt x="9" y="6"/>
                </a:cubicBezTo>
                <a:cubicBezTo>
                  <a:pt x="0" y="11"/>
                  <a:pt x="0" y="19"/>
                  <a:pt x="5" y="26"/>
                </a:cubicBezTo>
                <a:cubicBezTo>
                  <a:pt x="10" y="17"/>
                  <a:pt x="19" y="11"/>
                  <a:pt x="29" y="9"/>
                </a:cubicBezTo>
                <a:moveTo>
                  <a:pt x="50" y="49"/>
                </a:moveTo>
                <a:cubicBezTo>
                  <a:pt x="52" y="49"/>
                  <a:pt x="54" y="48"/>
                  <a:pt x="54" y="46"/>
                </a:cubicBezTo>
                <a:cubicBezTo>
                  <a:pt x="54" y="44"/>
                  <a:pt x="52" y="42"/>
                  <a:pt x="50" y="42"/>
                </a:cubicBezTo>
                <a:cubicBezTo>
                  <a:pt x="40" y="42"/>
                  <a:pt x="40" y="42"/>
                  <a:pt x="40" y="42"/>
                </a:cubicBezTo>
                <a:cubicBezTo>
                  <a:pt x="40" y="29"/>
                  <a:pt x="40" y="29"/>
                  <a:pt x="40" y="29"/>
                </a:cubicBezTo>
                <a:cubicBezTo>
                  <a:pt x="40" y="27"/>
                  <a:pt x="38" y="25"/>
                  <a:pt x="36" y="25"/>
                </a:cubicBezTo>
                <a:cubicBezTo>
                  <a:pt x="34" y="25"/>
                  <a:pt x="33" y="27"/>
                  <a:pt x="33" y="29"/>
                </a:cubicBezTo>
                <a:cubicBezTo>
                  <a:pt x="33" y="46"/>
                  <a:pt x="33" y="46"/>
                  <a:pt x="33" y="46"/>
                </a:cubicBezTo>
                <a:cubicBezTo>
                  <a:pt x="33" y="48"/>
                  <a:pt x="34" y="49"/>
                  <a:pt x="36" y="49"/>
                </a:cubicBezTo>
                <a:lnTo>
                  <a:pt x="50" y="49"/>
                </a:lnTo>
                <a:close/>
                <a:moveTo>
                  <a:pt x="36" y="20"/>
                </a:moveTo>
                <a:cubicBezTo>
                  <a:pt x="50" y="20"/>
                  <a:pt x="62" y="32"/>
                  <a:pt x="62" y="46"/>
                </a:cubicBezTo>
                <a:cubicBezTo>
                  <a:pt x="62" y="60"/>
                  <a:pt x="50" y="71"/>
                  <a:pt x="36" y="71"/>
                </a:cubicBezTo>
                <a:cubicBezTo>
                  <a:pt x="22" y="71"/>
                  <a:pt x="11" y="60"/>
                  <a:pt x="11" y="46"/>
                </a:cubicBezTo>
                <a:cubicBezTo>
                  <a:pt x="11" y="32"/>
                  <a:pt x="22" y="20"/>
                  <a:pt x="36" y="20"/>
                </a:cubicBezTo>
                <a:moveTo>
                  <a:pt x="36" y="78"/>
                </a:moveTo>
                <a:cubicBezTo>
                  <a:pt x="54" y="78"/>
                  <a:pt x="69" y="64"/>
                  <a:pt x="69" y="46"/>
                </a:cubicBezTo>
                <a:cubicBezTo>
                  <a:pt x="69" y="28"/>
                  <a:pt x="54" y="13"/>
                  <a:pt x="36" y="13"/>
                </a:cubicBezTo>
                <a:cubicBezTo>
                  <a:pt x="18" y="13"/>
                  <a:pt x="4" y="28"/>
                  <a:pt x="4" y="46"/>
                </a:cubicBezTo>
                <a:cubicBezTo>
                  <a:pt x="4" y="64"/>
                  <a:pt x="18" y="78"/>
                  <a:pt x="36" y="78"/>
                </a:cubicBezTo>
                <a:moveTo>
                  <a:pt x="42" y="9"/>
                </a:moveTo>
                <a:cubicBezTo>
                  <a:pt x="47" y="3"/>
                  <a:pt x="54" y="0"/>
                  <a:pt x="62" y="6"/>
                </a:cubicBezTo>
                <a:cubicBezTo>
                  <a:pt x="70" y="11"/>
                  <a:pt x="70" y="18"/>
                  <a:pt x="67" y="24"/>
                </a:cubicBezTo>
                <a:cubicBezTo>
                  <a:pt x="61" y="16"/>
                  <a:pt x="52" y="10"/>
                  <a:pt x="42" y="9"/>
                </a:cubicBezTo>
              </a:path>
            </a:pathLst>
          </a:custGeom>
          <a:solidFill>
            <a:srgbClr val="000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1" name="Picture 1">
            <a:extLst>
              <a:ext uri="{FF2B5EF4-FFF2-40B4-BE49-F238E27FC236}">
                <a16:creationId xmlns:a16="http://schemas.microsoft.com/office/drawing/2014/main" id="{E84BC18E-6D31-475C-9C2E-3C8763DFB87D}"/>
              </a:ext>
            </a:extLst>
          </p:cNvPr>
          <p:cNvPicPr preferRelativeResize="0">
            <a:picLocks/>
          </p:cNvPicPr>
          <p:nvPr>
            <p:custDataLst>
              <p:custData r:id="rId39"/>
            </p:custDataLst>
          </p:nvPr>
        </p:nvPicPr>
        <p:blipFill rotWithShape="1">
          <a:blip r:embed="rId6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87" t="14587" r="18380" b="17747"/>
          <a:stretch/>
        </p:blipFill>
        <p:spPr>
          <a:xfrm>
            <a:off x="4943987" y="892635"/>
            <a:ext cx="398073" cy="415498"/>
          </a:xfrm>
          <a:prstGeom prst="rect">
            <a:avLst/>
          </a:prstGeom>
        </p:spPr>
      </p:pic>
      <p:grpSp>
        <p:nvGrpSpPr>
          <p:cNvPr id="92" name="WebCam">
            <a:extLst>
              <a:ext uri="{FF2B5EF4-FFF2-40B4-BE49-F238E27FC236}">
                <a16:creationId xmlns:a16="http://schemas.microsoft.com/office/drawing/2014/main" id="{3F3A3490-26F5-400C-95E5-23E4DEE0DC97}"/>
              </a:ext>
            </a:extLst>
          </p:cNvPr>
          <p:cNvGrpSpPr/>
          <p:nvPr>
            <p:custDataLst>
              <p:custData r:id="rId40"/>
            </p:custDataLst>
          </p:nvPr>
        </p:nvGrpSpPr>
        <p:grpSpPr>
          <a:xfrm>
            <a:off x="4953164" y="4383560"/>
            <a:ext cx="388896" cy="340530"/>
            <a:chOff x="3324654" y="2587698"/>
            <a:chExt cx="2258568" cy="1702519"/>
          </a:xfrm>
        </p:grpSpPr>
        <p:sp>
          <p:nvSpPr>
            <p:cNvPr id="93" name="PlayArea">
              <a:extLst>
                <a:ext uri="{FF2B5EF4-FFF2-40B4-BE49-F238E27FC236}">
                  <a16:creationId xmlns:a16="http://schemas.microsoft.com/office/drawing/2014/main" id="{FE979F2E-5D16-49D2-9F7D-2C743E1DC584}"/>
                </a:ext>
              </a:extLst>
            </p:cNvPr>
            <p:cNvSpPr/>
            <p:nvPr/>
          </p:nvSpPr>
          <p:spPr>
            <a:xfrm>
              <a:off x="3324654" y="2587698"/>
              <a:ext cx="2258568" cy="1702028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4" name="Freeform 3">
              <a:extLst>
                <a:ext uri="{FF2B5EF4-FFF2-40B4-BE49-F238E27FC236}">
                  <a16:creationId xmlns:a16="http://schemas.microsoft.com/office/drawing/2014/main" id="{0F801741-7A54-402B-B0FC-DC4DB82F552E}"/>
                </a:ext>
              </a:extLst>
            </p:cNvPr>
            <p:cNvSpPr/>
            <p:nvPr/>
          </p:nvSpPr>
          <p:spPr>
            <a:xfrm>
              <a:off x="3760345" y="3057229"/>
              <a:ext cx="1387187" cy="1232988"/>
            </a:xfrm>
            <a:custGeom>
              <a:avLst/>
              <a:gdLst>
                <a:gd name="connsiteX0" fmla="*/ 572531 w 1372631"/>
                <a:gd name="connsiteY0" fmla="*/ 1413164 h 1453542"/>
                <a:gd name="connsiteX1" fmla="*/ 510185 w 1372631"/>
                <a:gd name="connsiteY1" fmla="*/ 1423555 h 1453542"/>
                <a:gd name="connsiteX2" fmla="*/ 250413 w 1372631"/>
                <a:gd name="connsiteY2" fmla="*/ 1444336 h 1453542"/>
                <a:gd name="connsiteX3" fmla="*/ 11422 w 1372631"/>
                <a:gd name="connsiteY3" fmla="*/ 1330036 h 1453542"/>
                <a:gd name="connsiteX4" fmla="*/ 21813 w 1372631"/>
                <a:gd name="connsiteY4" fmla="*/ 1298864 h 1453542"/>
                <a:gd name="connsiteX5" fmla="*/ 42594 w 1372631"/>
                <a:gd name="connsiteY5" fmla="*/ 1174173 h 1453542"/>
                <a:gd name="connsiteX6" fmla="*/ 52985 w 1372631"/>
                <a:gd name="connsiteY6" fmla="*/ 1122218 h 1453542"/>
                <a:gd name="connsiteX7" fmla="*/ 94549 w 1372631"/>
                <a:gd name="connsiteY7" fmla="*/ 1028700 h 1453542"/>
                <a:gd name="connsiteX8" fmla="*/ 115331 w 1372631"/>
                <a:gd name="connsiteY8" fmla="*/ 966355 h 1453542"/>
                <a:gd name="connsiteX9" fmla="*/ 125722 w 1372631"/>
                <a:gd name="connsiteY9" fmla="*/ 935182 h 1453542"/>
                <a:gd name="connsiteX10" fmla="*/ 188067 w 1372631"/>
                <a:gd name="connsiteY10" fmla="*/ 872836 h 1453542"/>
                <a:gd name="connsiteX11" fmla="*/ 229631 w 1372631"/>
                <a:gd name="connsiteY11" fmla="*/ 820882 h 1453542"/>
                <a:gd name="connsiteX12" fmla="*/ 250413 w 1372631"/>
                <a:gd name="connsiteY12" fmla="*/ 789709 h 1453542"/>
                <a:gd name="connsiteX13" fmla="*/ 312758 w 1372631"/>
                <a:gd name="connsiteY13" fmla="*/ 748146 h 1453542"/>
                <a:gd name="connsiteX14" fmla="*/ 343931 w 1372631"/>
                <a:gd name="connsiteY14" fmla="*/ 727364 h 1453542"/>
                <a:gd name="connsiteX15" fmla="*/ 447840 w 1372631"/>
                <a:gd name="connsiteY15" fmla="*/ 696191 h 1453542"/>
                <a:gd name="connsiteX16" fmla="*/ 479013 w 1372631"/>
                <a:gd name="connsiteY16" fmla="*/ 675409 h 1453542"/>
                <a:gd name="connsiteX17" fmla="*/ 458231 w 1372631"/>
                <a:gd name="connsiteY17" fmla="*/ 581891 h 1453542"/>
                <a:gd name="connsiteX18" fmla="*/ 458231 w 1372631"/>
                <a:gd name="connsiteY18" fmla="*/ 311727 h 1453542"/>
                <a:gd name="connsiteX19" fmla="*/ 468622 w 1372631"/>
                <a:gd name="connsiteY19" fmla="*/ 280555 h 1453542"/>
                <a:gd name="connsiteX20" fmla="*/ 499794 w 1372631"/>
                <a:gd name="connsiteY20" fmla="*/ 238991 h 1453542"/>
                <a:gd name="connsiteX21" fmla="*/ 510185 w 1372631"/>
                <a:gd name="connsiteY21" fmla="*/ 207818 h 1453542"/>
                <a:gd name="connsiteX22" fmla="*/ 551749 w 1372631"/>
                <a:gd name="connsiteY22" fmla="*/ 145473 h 1453542"/>
                <a:gd name="connsiteX23" fmla="*/ 572531 w 1372631"/>
                <a:gd name="connsiteY23" fmla="*/ 114300 h 1453542"/>
                <a:gd name="connsiteX24" fmla="*/ 603703 w 1372631"/>
                <a:gd name="connsiteY24" fmla="*/ 51955 h 1453542"/>
                <a:gd name="connsiteX25" fmla="*/ 645267 w 1372631"/>
                <a:gd name="connsiteY25" fmla="*/ 31173 h 1453542"/>
                <a:gd name="connsiteX26" fmla="*/ 707613 w 1372631"/>
                <a:gd name="connsiteY26" fmla="*/ 0 h 1453542"/>
                <a:gd name="connsiteX27" fmla="*/ 821913 w 1372631"/>
                <a:gd name="connsiteY27" fmla="*/ 10391 h 1453542"/>
                <a:gd name="connsiteX28" fmla="*/ 873867 w 1372631"/>
                <a:gd name="connsiteY28" fmla="*/ 20782 h 1453542"/>
                <a:gd name="connsiteX29" fmla="*/ 936213 w 1372631"/>
                <a:gd name="connsiteY29" fmla="*/ 83127 h 1453542"/>
                <a:gd name="connsiteX30" fmla="*/ 1008949 w 1372631"/>
                <a:gd name="connsiteY30" fmla="*/ 176646 h 1453542"/>
                <a:gd name="connsiteX31" fmla="*/ 1029731 w 1372631"/>
                <a:gd name="connsiteY31" fmla="*/ 259773 h 1453542"/>
                <a:gd name="connsiteX32" fmla="*/ 1040122 w 1372631"/>
                <a:gd name="connsiteY32" fmla="*/ 363682 h 1453542"/>
                <a:gd name="connsiteX33" fmla="*/ 1029731 w 1372631"/>
                <a:gd name="connsiteY33" fmla="*/ 529936 h 1453542"/>
                <a:gd name="connsiteX34" fmla="*/ 998558 w 1372631"/>
                <a:gd name="connsiteY34" fmla="*/ 592282 h 1453542"/>
                <a:gd name="connsiteX35" fmla="*/ 967385 w 1372631"/>
                <a:gd name="connsiteY35" fmla="*/ 654627 h 1453542"/>
                <a:gd name="connsiteX36" fmla="*/ 977776 w 1372631"/>
                <a:gd name="connsiteY36" fmla="*/ 685800 h 1453542"/>
                <a:gd name="connsiteX37" fmla="*/ 1019340 w 1372631"/>
                <a:gd name="connsiteY37" fmla="*/ 696191 h 1453542"/>
                <a:gd name="connsiteX38" fmla="*/ 1050513 w 1372631"/>
                <a:gd name="connsiteY38" fmla="*/ 706582 h 1453542"/>
                <a:gd name="connsiteX39" fmla="*/ 1144031 w 1372631"/>
                <a:gd name="connsiteY39" fmla="*/ 789709 h 1453542"/>
                <a:gd name="connsiteX40" fmla="*/ 1175203 w 1372631"/>
                <a:gd name="connsiteY40" fmla="*/ 810491 h 1453542"/>
                <a:gd name="connsiteX41" fmla="*/ 1195985 w 1372631"/>
                <a:gd name="connsiteY41" fmla="*/ 841664 h 1453542"/>
                <a:gd name="connsiteX42" fmla="*/ 1247940 w 1372631"/>
                <a:gd name="connsiteY42" fmla="*/ 904009 h 1453542"/>
                <a:gd name="connsiteX43" fmla="*/ 1268722 w 1372631"/>
                <a:gd name="connsiteY43" fmla="*/ 976746 h 1453542"/>
                <a:gd name="connsiteX44" fmla="*/ 1299894 w 1372631"/>
                <a:gd name="connsiteY44" fmla="*/ 1070264 h 1453542"/>
                <a:gd name="connsiteX45" fmla="*/ 1310285 w 1372631"/>
                <a:gd name="connsiteY45" fmla="*/ 1101436 h 1453542"/>
                <a:gd name="connsiteX46" fmla="*/ 1331067 w 1372631"/>
                <a:gd name="connsiteY46" fmla="*/ 1184564 h 1453542"/>
                <a:gd name="connsiteX47" fmla="*/ 1351849 w 1372631"/>
                <a:gd name="connsiteY47" fmla="*/ 1246909 h 1453542"/>
                <a:gd name="connsiteX48" fmla="*/ 1372631 w 1372631"/>
                <a:gd name="connsiteY48" fmla="*/ 1371600 h 1453542"/>
                <a:gd name="connsiteX49" fmla="*/ 1341458 w 1372631"/>
                <a:gd name="connsiteY49" fmla="*/ 1392382 h 1453542"/>
                <a:gd name="connsiteX50" fmla="*/ 1237549 w 1372631"/>
                <a:gd name="connsiteY50" fmla="*/ 1381991 h 1453542"/>
                <a:gd name="connsiteX51" fmla="*/ 1050513 w 1372631"/>
                <a:gd name="connsiteY51" fmla="*/ 1371600 h 1453542"/>
                <a:gd name="connsiteX52" fmla="*/ 780349 w 1372631"/>
                <a:gd name="connsiteY52" fmla="*/ 1381991 h 1453542"/>
                <a:gd name="connsiteX53" fmla="*/ 718003 w 1372631"/>
                <a:gd name="connsiteY53" fmla="*/ 1392382 h 1453542"/>
                <a:gd name="connsiteX54" fmla="*/ 666049 w 1372631"/>
                <a:gd name="connsiteY54" fmla="*/ 1402773 h 1453542"/>
                <a:gd name="connsiteX55" fmla="*/ 572531 w 1372631"/>
                <a:gd name="connsiteY55" fmla="*/ 1413164 h 1453542"/>
                <a:gd name="connsiteX0" fmla="*/ 572531 w 1372631"/>
                <a:gd name="connsiteY0" fmla="*/ 1413164 h 1453542"/>
                <a:gd name="connsiteX1" fmla="*/ 510185 w 1372631"/>
                <a:gd name="connsiteY1" fmla="*/ 1423555 h 1453542"/>
                <a:gd name="connsiteX2" fmla="*/ 250413 w 1372631"/>
                <a:gd name="connsiteY2" fmla="*/ 1444336 h 1453542"/>
                <a:gd name="connsiteX3" fmla="*/ 11422 w 1372631"/>
                <a:gd name="connsiteY3" fmla="*/ 1330036 h 1453542"/>
                <a:gd name="connsiteX4" fmla="*/ 21813 w 1372631"/>
                <a:gd name="connsiteY4" fmla="*/ 1298864 h 1453542"/>
                <a:gd name="connsiteX5" fmla="*/ 42594 w 1372631"/>
                <a:gd name="connsiteY5" fmla="*/ 1174173 h 1453542"/>
                <a:gd name="connsiteX6" fmla="*/ 52985 w 1372631"/>
                <a:gd name="connsiteY6" fmla="*/ 1122218 h 1453542"/>
                <a:gd name="connsiteX7" fmla="*/ 94549 w 1372631"/>
                <a:gd name="connsiteY7" fmla="*/ 1028700 h 1453542"/>
                <a:gd name="connsiteX8" fmla="*/ 125722 w 1372631"/>
                <a:gd name="connsiteY8" fmla="*/ 935182 h 1453542"/>
                <a:gd name="connsiteX9" fmla="*/ 188067 w 1372631"/>
                <a:gd name="connsiteY9" fmla="*/ 872836 h 1453542"/>
                <a:gd name="connsiteX10" fmla="*/ 229631 w 1372631"/>
                <a:gd name="connsiteY10" fmla="*/ 820882 h 1453542"/>
                <a:gd name="connsiteX11" fmla="*/ 250413 w 1372631"/>
                <a:gd name="connsiteY11" fmla="*/ 789709 h 1453542"/>
                <a:gd name="connsiteX12" fmla="*/ 312758 w 1372631"/>
                <a:gd name="connsiteY12" fmla="*/ 748146 h 1453542"/>
                <a:gd name="connsiteX13" fmla="*/ 343931 w 1372631"/>
                <a:gd name="connsiteY13" fmla="*/ 727364 h 1453542"/>
                <a:gd name="connsiteX14" fmla="*/ 447840 w 1372631"/>
                <a:gd name="connsiteY14" fmla="*/ 696191 h 1453542"/>
                <a:gd name="connsiteX15" fmla="*/ 479013 w 1372631"/>
                <a:gd name="connsiteY15" fmla="*/ 675409 h 1453542"/>
                <a:gd name="connsiteX16" fmla="*/ 458231 w 1372631"/>
                <a:gd name="connsiteY16" fmla="*/ 581891 h 1453542"/>
                <a:gd name="connsiteX17" fmla="*/ 458231 w 1372631"/>
                <a:gd name="connsiteY17" fmla="*/ 311727 h 1453542"/>
                <a:gd name="connsiteX18" fmla="*/ 468622 w 1372631"/>
                <a:gd name="connsiteY18" fmla="*/ 280555 h 1453542"/>
                <a:gd name="connsiteX19" fmla="*/ 499794 w 1372631"/>
                <a:gd name="connsiteY19" fmla="*/ 238991 h 1453542"/>
                <a:gd name="connsiteX20" fmla="*/ 510185 w 1372631"/>
                <a:gd name="connsiteY20" fmla="*/ 207818 h 1453542"/>
                <a:gd name="connsiteX21" fmla="*/ 551749 w 1372631"/>
                <a:gd name="connsiteY21" fmla="*/ 145473 h 1453542"/>
                <a:gd name="connsiteX22" fmla="*/ 572531 w 1372631"/>
                <a:gd name="connsiteY22" fmla="*/ 114300 h 1453542"/>
                <a:gd name="connsiteX23" fmla="*/ 603703 w 1372631"/>
                <a:gd name="connsiteY23" fmla="*/ 51955 h 1453542"/>
                <a:gd name="connsiteX24" fmla="*/ 645267 w 1372631"/>
                <a:gd name="connsiteY24" fmla="*/ 31173 h 1453542"/>
                <a:gd name="connsiteX25" fmla="*/ 707613 w 1372631"/>
                <a:gd name="connsiteY25" fmla="*/ 0 h 1453542"/>
                <a:gd name="connsiteX26" fmla="*/ 821913 w 1372631"/>
                <a:gd name="connsiteY26" fmla="*/ 10391 h 1453542"/>
                <a:gd name="connsiteX27" fmla="*/ 873867 w 1372631"/>
                <a:gd name="connsiteY27" fmla="*/ 20782 h 1453542"/>
                <a:gd name="connsiteX28" fmla="*/ 936213 w 1372631"/>
                <a:gd name="connsiteY28" fmla="*/ 83127 h 1453542"/>
                <a:gd name="connsiteX29" fmla="*/ 1008949 w 1372631"/>
                <a:gd name="connsiteY29" fmla="*/ 176646 h 1453542"/>
                <a:gd name="connsiteX30" fmla="*/ 1029731 w 1372631"/>
                <a:gd name="connsiteY30" fmla="*/ 259773 h 1453542"/>
                <a:gd name="connsiteX31" fmla="*/ 1040122 w 1372631"/>
                <a:gd name="connsiteY31" fmla="*/ 363682 h 1453542"/>
                <a:gd name="connsiteX32" fmla="*/ 1029731 w 1372631"/>
                <a:gd name="connsiteY32" fmla="*/ 529936 h 1453542"/>
                <a:gd name="connsiteX33" fmla="*/ 998558 w 1372631"/>
                <a:gd name="connsiteY33" fmla="*/ 592282 h 1453542"/>
                <a:gd name="connsiteX34" fmla="*/ 967385 w 1372631"/>
                <a:gd name="connsiteY34" fmla="*/ 654627 h 1453542"/>
                <a:gd name="connsiteX35" fmla="*/ 977776 w 1372631"/>
                <a:gd name="connsiteY35" fmla="*/ 685800 h 1453542"/>
                <a:gd name="connsiteX36" fmla="*/ 1019340 w 1372631"/>
                <a:gd name="connsiteY36" fmla="*/ 696191 h 1453542"/>
                <a:gd name="connsiteX37" fmla="*/ 1050513 w 1372631"/>
                <a:gd name="connsiteY37" fmla="*/ 706582 h 1453542"/>
                <a:gd name="connsiteX38" fmla="*/ 1144031 w 1372631"/>
                <a:gd name="connsiteY38" fmla="*/ 789709 h 1453542"/>
                <a:gd name="connsiteX39" fmla="*/ 1175203 w 1372631"/>
                <a:gd name="connsiteY39" fmla="*/ 810491 h 1453542"/>
                <a:gd name="connsiteX40" fmla="*/ 1195985 w 1372631"/>
                <a:gd name="connsiteY40" fmla="*/ 841664 h 1453542"/>
                <a:gd name="connsiteX41" fmla="*/ 1247940 w 1372631"/>
                <a:gd name="connsiteY41" fmla="*/ 904009 h 1453542"/>
                <a:gd name="connsiteX42" fmla="*/ 1268722 w 1372631"/>
                <a:gd name="connsiteY42" fmla="*/ 976746 h 1453542"/>
                <a:gd name="connsiteX43" fmla="*/ 1299894 w 1372631"/>
                <a:gd name="connsiteY43" fmla="*/ 1070264 h 1453542"/>
                <a:gd name="connsiteX44" fmla="*/ 1310285 w 1372631"/>
                <a:gd name="connsiteY44" fmla="*/ 1101436 h 1453542"/>
                <a:gd name="connsiteX45" fmla="*/ 1331067 w 1372631"/>
                <a:gd name="connsiteY45" fmla="*/ 1184564 h 1453542"/>
                <a:gd name="connsiteX46" fmla="*/ 1351849 w 1372631"/>
                <a:gd name="connsiteY46" fmla="*/ 1246909 h 1453542"/>
                <a:gd name="connsiteX47" fmla="*/ 1372631 w 1372631"/>
                <a:gd name="connsiteY47" fmla="*/ 1371600 h 1453542"/>
                <a:gd name="connsiteX48" fmla="*/ 1341458 w 1372631"/>
                <a:gd name="connsiteY48" fmla="*/ 1392382 h 1453542"/>
                <a:gd name="connsiteX49" fmla="*/ 1237549 w 1372631"/>
                <a:gd name="connsiteY49" fmla="*/ 1381991 h 1453542"/>
                <a:gd name="connsiteX50" fmla="*/ 1050513 w 1372631"/>
                <a:gd name="connsiteY50" fmla="*/ 1371600 h 1453542"/>
                <a:gd name="connsiteX51" fmla="*/ 780349 w 1372631"/>
                <a:gd name="connsiteY51" fmla="*/ 1381991 h 1453542"/>
                <a:gd name="connsiteX52" fmla="*/ 718003 w 1372631"/>
                <a:gd name="connsiteY52" fmla="*/ 1392382 h 1453542"/>
                <a:gd name="connsiteX53" fmla="*/ 666049 w 1372631"/>
                <a:gd name="connsiteY53" fmla="*/ 1402773 h 1453542"/>
                <a:gd name="connsiteX54" fmla="*/ 572531 w 1372631"/>
                <a:gd name="connsiteY54" fmla="*/ 1413164 h 1453542"/>
                <a:gd name="connsiteX0" fmla="*/ 572531 w 1372631"/>
                <a:gd name="connsiteY0" fmla="*/ 1413164 h 1453542"/>
                <a:gd name="connsiteX1" fmla="*/ 510185 w 1372631"/>
                <a:gd name="connsiteY1" fmla="*/ 1423555 h 1453542"/>
                <a:gd name="connsiteX2" fmla="*/ 250413 w 1372631"/>
                <a:gd name="connsiteY2" fmla="*/ 1444336 h 1453542"/>
                <a:gd name="connsiteX3" fmla="*/ 11422 w 1372631"/>
                <a:gd name="connsiteY3" fmla="*/ 1330036 h 1453542"/>
                <a:gd name="connsiteX4" fmla="*/ 21813 w 1372631"/>
                <a:gd name="connsiteY4" fmla="*/ 1298864 h 1453542"/>
                <a:gd name="connsiteX5" fmla="*/ 42594 w 1372631"/>
                <a:gd name="connsiteY5" fmla="*/ 1174173 h 1453542"/>
                <a:gd name="connsiteX6" fmla="*/ 52985 w 1372631"/>
                <a:gd name="connsiteY6" fmla="*/ 1122218 h 1453542"/>
                <a:gd name="connsiteX7" fmla="*/ 125722 w 1372631"/>
                <a:gd name="connsiteY7" fmla="*/ 935182 h 1453542"/>
                <a:gd name="connsiteX8" fmla="*/ 188067 w 1372631"/>
                <a:gd name="connsiteY8" fmla="*/ 872836 h 1453542"/>
                <a:gd name="connsiteX9" fmla="*/ 229631 w 1372631"/>
                <a:gd name="connsiteY9" fmla="*/ 820882 h 1453542"/>
                <a:gd name="connsiteX10" fmla="*/ 250413 w 1372631"/>
                <a:gd name="connsiteY10" fmla="*/ 789709 h 1453542"/>
                <a:gd name="connsiteX11" fmla="*/ 312758 w 1372631"/>
                <a:gd name="connsiteY11" fmla="*/ 748146 h 1453542"/>
                <a:gd name="connsiteX12" fmla="*/ 343931 w 1372631"/>
                <a:gd name="connsiteY12" fmla="*/ 727364 h 1453542"/>
                <a:gd name="connsiteX13" fmla="*/ 447840 w 1372631"/>
                <a:gd name="connsiteY13" fmla="*/ 696191 h 1453542"/>
                <a:gd name="connsiteX14" fmla="*/ 479013 w 1372631"/>
                <a:gd name="connsiteY14" fmla="*/ 675409 h 1453542"/>
                <a:gd name="connsiteX15" fmla="*/ 458231 w 1372631"/>
                <a:gd name="connsiteY15" fmla="*/ 581891 h 1453542"/>
                <a:gd name="connsiteX16" fmla="*/ 458231 w 1372631"/>
                <a:gd name="connsiteY16" fmla="*/ 311727 h 1453542"/>
                <a:gd name="connsiteX17" fmla="*/ 468622 w 1372631"/>
                <a:gd name="connsiteY17" fmla="*/ 280555 h 1453542"/>
                <a:gd name="connsiteX18" fmla="*/ 499794 w 1372631"/>
                <a:gd name="connsiteY18" fmla="*/ 238991 h 1453542"/>
                <a:gd name="connsiteX19" fmla="*/ 510185 w 1372631"/>
                <a:gd name="connsiteY19" fmla="*/ 207818 h 1453542"/>
                <a:gd name="connsiteX20" fmla="*/ 551749 w 1372631"/>
                <a:gd name="connsiteY20" fmla="*/ 145473 h 1453542"/>
                <a:gd name="connsiteX21" fmla="*/ 572531 w 1372631"/>
                <a:gd name="connsiteY21" fmla="*/ 114300 h 1453542"/>
                <a:gd name="connsiteX22" fmla="*/ 603703 w 1372631"/>
                <a:gd name="connsiteY22" fmla="*/ 51955 h 1453542"/>
                <a:gd name="connsiteX23" fmla="*/ 645267 w 1372631"/>
                <a:gd name="connsiteY23" fmla="*/ 31173 h 1453542"/>
                <a:gd name="connsiteX24" fmla="*/ 707613 w 1372631"/>
                <a:gd name="connsiteY24" fmla="*/ 0 h 1453542"/>
                <a:gd name="connsiteX25" fmla="*/ 821913 w 1372631"/>
                <a:gd name="connsiteY25" fmla="*/ 10391 h 1453542"/>
                <a:gd name="connsiteX26" fmla="*/ 873867 w 1372631"/>
                <a:gd name="connsiteY26" fmla="*/ 20782 h 1453542"/>
                <a:gd name="connsiteX27" fmla="*/ 936213 w 1372631"/>
                <a:gd name="connsiteY27" fmla="*/ 83127 h 1453542"/>
                <a:gd name="connsiteX28" fmla="*/ 1008949 w 1372631"/>
                <a:gd name="connsiteY28" fmla="*/ 176646 h 1453542"/>
                <a:gd name="connsiteX29" fmla="*/ 1029731 w 1372631"/>
                <a:gd name="connsiteY29" fmla="*/ 259773 h 1453542"/>
                <a:gd name="connsiteX30" fmla="*/ 1040122 w 1372631"/>
                <a:gd name="connsiteY30" fmla="*/ 363682 h 1453542"/>
                <a:gd name="connsiteX31" fmla="*/ 1029731 w 1372631"/>
                <a:gd name="connsiteY31" fmla="*/ 529936 h 1453542"/>
                <a:gd name="connsiteX32" fmla="*/ 998558 w 1372631"/>
                <a:gd name="connsiteY32" fmla="*/ 592282 h 1453542"/>
                <a:gd name="connsiteX33" fmla="*/ 967385 w 1372631"/>
                <a:gd name="connsiteY33" fmla="*/ 654627 h 1453542"/>
                <a:gd name="connsiteX34" fmla="*/ 977776 w 1372631"/>
                <a:gd name="connsiteY34" fmla="*/ 685800 h 1453542"/>
                <a:gd name="connsiteX35" fmla="*/ 1019340 w 1372631"/>
                <a:gd name="connsiteY35" fmla="*/ 696191 h 1453542"/>
                <a:gd name="connsiteX36" fmla="*/ 1050513 w 1372631"/>
                <a:gd name="connsiteY36" fmla="*/ 706582 h 1453542"/>
                <a:gd name="connsiteX37" fmla="*/ 1144031 w 1372631"/>
                <a:gd name="connsiteY37" fmla="*/ 789709 h 1453542"/>
                <a:gd name="connsiteX38" fmla="*/ 1175203 w 1372631"/>
                <a:gd name="connsiteY38" fmla="*/ 810491 h 1453542"/>
                <a:gd name="connsiteX39" fmla="*/ 1195985 w 1372631"/>
                <a:gd name="connsiteY39" fmla="*/ 841664 h 1453542"/>
                <a:gd name="connsiteX40" fmla="*/ 1247940 w 1372631"/>
                <a:gd name="connsiteY40" fmla="*/ 904009 h 1453542"/>
                <a:gd name="connsiteX41" fmla="*/ 1268722 w 1372631"/>
                <a:gd name="connsiteY41" fmla="*/ 976746 h 1453542"/>
                <a:gd name="connsiteX42" fmla="*/ 1299894 w 1372631"/>
                <a:gd name="connsiteY42" fmla="*/ 1070264 h 1453542"/>
                <a:gd name="connsiteX43" fmla="*/ 1310285 w 1372631"/>
                <a:gd name="connsiteY43" fmla="*/ 1101436 h 1453542"/>
                <a:gd name="connsiteX44" fmla="*/ 1331067 w 1372631"/>
                <a:gd name="connsiteY44" fmla="*/ 1184564 h 1453542"/>
                <a:gd name="connsiteX45" fmla="*/ 1351849 w 1372631"/>
                <a:gd name="connsiteY45" fmla="*/ 1246909 h 1453542"/>
                <a:gd name="connsiteX46" fmla="*/ 1372631 w 1372631"/>
                <a:gd name="connsiteY46" fmla="*/ 1371600 h 1453542"/>
                <a:gd name="connsiteX47" fmla="*/ 1341458 w 1372631"/>
                <a:gd name="connsiteY47" fmla="*/ 1392382 h 1453542"/>
                <a:gd name="connsiteX48" fmla="*/ 1237549 w 1372631"/>
                <a:gd name="connsiteY48" fmla="*/ 1381991 h 1453542"/>
                <a:gd name="connsiteX49" fmla="*/ 1050513 w 1372631"/>
                <a:gd name="connsiteY49" fmla="*/ 1371600 h 1453542"/>
                <a:gd name="connsiteX50" fmla="*/ 780349 w 1372631"/>
                <a:gd name="connsiteY50" fmla="*/ 1381991 h 1453542"/>
                <a:gd name="connsiteX51" fmla="*/ 718003 w 1372631"/>
                <a:gd name="connsiteY51" fmla="*/ 1392382 h 1453542"/>
                <a:gd name="connsiteX52" fmla="*/ 666049 w 1372631"/>
                <a:gd name="connsiteY52" fmla="*/ 1402773 h 1453542"/>
                <a:gd name="connsiteX53" fmla="*/ 572531 w 1372631"/>
                <a:gd name="connsiteY53" fmla="*/ 1413164 h 1453542"/>
                <a:gd name="connsiteX0" fmla="*/ 572531 w 1372631"/>
                <a:gd name="connsiteY0" fmla="*/ 1413164 h 1453542"/>
                <a:gd name="connsiteX1" fmla="*/ 510185 w 1372631"/>
                <a:gd name="connsiteY1" fmla="*/ 1423555 h 1453542"/>
                <a:gd name="connsiteX2" fmla="*/ 250413 w 1372631"/>
                <a:gd name="connsiteY2" fmla="*/ 1444336 h 1453542"/>
                <a:gd name="connsiteX3" fmla="*/ 11422 w 1372631"/>
                <a:gd name="connsiteY3" fmla="*/ 1330036 h 1453542"/>
                <a:gd name="connsiteX4" fmla="*/ 21813 w 1372631"/>
                <a:gd name="connsiteY4" fmla="*/ 1298864 h 1453542"/>
                <a:gd name="connsiteX5" fmla="*/ 52985 w 1372631"/>
                <a:gd name="connsiteY5" fmla="*/ 1122218 h 1453542"/>
                <a:gd name="connsiteX6" fmla="*/ 125722 w 1372631"/>
                <a:gd name="connsiteY6" fmla="*/ 935182 h 1453542"/>
                <a:gd name="connsiteX7" fmla="*/ 188067 w 1372631"/>
                <a:gd name="connsiteY7" fmla="*/ 872836 h 1453542"/>
                <a:gd name="connsiteX8" fmla="*/ 229631 w 1372631"/>
                <a:gd name="connsiteY8" fmla="*/ 820882 h 1453542"/>
                <a:gd name="connsiteX9" fmla="*/ 250413 w 1372631"/>
                <a:gd name="connsiteY9" fmla="*/ 789709 h 1453542"/>
                <a:gd name="connsiteX10" fmla="*/ 312758 w 1372631"/>
                <a:gd name="connsiteY10" fmla="*/ 748146 h 1453542"/>
                <a:gd name="connsiteX11" fmla="*/ 343931 w 1372631"/>
                <a:gd name="connsiteY11" fmla="*/ 727364 h 1453542"/>
                <a:gd name="connsiteX12" fmla="*/ 447840 w 1372631"/>
                <a:gd name="connsiteY12" fmla="*/ 696191 h 1453542"/>
                <a:gd name="connsiteX13" fmla="*/ 479013 w 1372631"/>
                <a:gd name="connsiteY13" fmla="*/ 675409 h 1453542"/>
                <a:gd name="connsiteX14" fmla="*/ 458231 w 1372631"/>
                <a:gd name="connsiteY14" fmla="*/ 581891 h 1453542"/>
                <a:gd name="connsiteX15" fmla="*/ 458231 w 1372631"/>
                <a:gd name="connsiteY15" fmla="*/ 311727 h 1453542"/>
                <a:gd name="connsiteX16" fmla="*/ 468622 w 1372631"/>
                <a:gd name="connsiteY16" fmla="*/ 280555 h 1453542"/>
                <a:gd name="connsiteX17" fmla="*/ 499794 w 1372631"/>
                <a:gd name="connsiteY17" fmla="*/ 238991 h 1453542"/>
                <a:gd name="connsiteX18" fmla="*/ 510185 w 1372631"/>
                <a:gd name="connsiteY18" fmla="*/ 207818 h 1453542"/>
                <a:gd name="connsiteX19" fmla="*/ 551749 w 1372631"/>
                <a:gd name="connsiteY19" fmla="*/ 145473 h 1453542"/>
                <a:gd name="connsiteX20" fmla="*/ 572531 w 1372631"/>
                <a:gd name="connsiteY20" fmla="*/ 114300 h 1453542"/>
                <a:gd name="connsiteX21" fmla="*/ 603703 w 1372631"/>
                <a:gd name="connsiteY21" fmla="*/ 51955 h 1453542"/>
                <a:gd name="connsiteX22" fmla="*/ 645267 w 1372631"/>
                <a:gd name="connsiteY22" fmla="*/ 31173 h 1453542"/>
                <a:gd name="connsiteX23" fmla="*/ 707613 w 1372631"/>
                <a:gd name="connsiteY23" fmla="*/ 0 h 1453542"/>
                <a:gd name="connsiteX24" fmla="*/ 821913 w 1372631"/>
                <a:gd name="connsiteY24" fmla="*/ 10391 h 1453542"/>
                <a:gd name="connsiteX25" fmla="*/ 873867 w 1372631"/>
                <a:gd name="connsiteY25" fmla="*/ 20782 h 1453542"/>
                <a:gd name="connsiteX26" fmla="*/ 936213 w 1372631"/>
                <a:gd name="connsiteY26" fmla="*/ 83127 h 1453542"/>
                <a:gd name="connsiteX27" fmla="*/ 1008949 w 1372631"/>
                <a:gd name="connsiteY27" fmla="*/ 176646 h 1453542"/>
                <a:gd name="connsiteX28" fmla="*/ 1029731 w 1372631"/>
                <a:gd name="connsiteY28" fmla="*/ 259773 h 1453542"/>
                <a:gd name="connsiteX29" fmla="*/ 1040122 w 1372631"/>
                <a:gd name="connsiteY29" fmla="*/ 363682 h 1453542"/>
                <a:gd name="connsiteX30" fmla="*/ 1029731 w 1372631"/>
                <a:gd name="connsiteY30" fmla="*/ 529936 h 1453542"/>
                <a:gd name="connsiteX31" fmla="*/ 998558 w 1372631"/>
                <a:gd name="connsiteY31" fmla="*/ 592282 h 1453542"/>
                <a:gd name="connsiteX32" fmla="*/ 967385 w 1372631"/>
                <a:gd name="connsiteY32" fmla="*/ 654627 h 1453542"/>
                <a:gd name="connsiteX33" fmla="*/ 977776 w 1372631"/>
                <a:gd name="connsiteY33" fmla="*/ 685800 h 1453542"/>
                <a:gd name="connsiteX34" fmla="*/ 1019340 w 1372631"/>
                <a:gd name="connsiteY34" fmla="*/ 696191 h 1453542"/>
                <a:gd name="connsiteX35" fmla="*/ 1050513 w 1372631"/>
                <a:gd name="connsiteY35" fmla="*/ 706582 h 1453542"/>
                <a:gd name="connsiteX36" fmla="*/ 1144031 w 1372631"/>
                <a:gd name="connsiteY36" fmla="*/ 789709 h 1453542"/>
                <a:gd name="connsiteX37" fmla="*/ 1175203 w 1372631"/>
                <a:gd name="connsiteY37" fmla="*/ 810491 h 1453542"/>
                <a:gd name="connsiteX38" fmla="*/ 1195985 w 1372631"/>
                <a:gd name="connsiteY38" fmla="*/ 841664 h 1453542"/>
                <a:gd name="connsiteX39" fmla="*/ 1247940 w 1372631"/>
                <a:gd name="connsiteY39" fmla="*/ 904009 h 1453542"/>
                <a:gd name="connsiteX40" fmla="*/ 1268722 w 1372631"/>
                <a:gd name="connsiteY40" fmla="*/ 976746 h 1453542"/>
                <a:gd name="connsiteX41" fmla="*/ 1299894 w 1372631"/>
                <a:gd name="connsiteY41" fmla="*/ 1070264 h 1453542"/>
                <a:gd name="connsiteX42" fmla="*/ 1310285 w 1372631"/>
                <a:gd name="connsiteY42" fmla="*/ 1101436 h 1453542"/>
                <a:gd name="connsiteX43" fmla="*/ 1331067 w 1372631"/>
                <a:gd name="connsiteY43" fmla="*/ 1184564 h 1453542"/>
                <a:gd name="connsiteX44" fmla="*/ 1351849 w 1372631"/>
                <a:gd name="connsiteY44" fmla="*/ 1246909 h 1453542"/>
                <a:gd name="connsiteX45" fmla="*/ 1372631 w 1372631"/>
                <a:gd name="connsiteY45" fmla="*/ 1371600 h 1453542"/>
                <a:gd name="connsiteX46" fmla="*/ 1341458 w 1372631"/>
                <a:gd name="connsiteY46" fmla="*/ 1392382 h 1453542"/>
                <a:gd name="connsiteX47" fmla="*/ 1237549 w 1372631"/>
                <a:gd name="connsiteY47" fmla="*/ 1381991 h 1453542"/>
                <a:gd name="connsiteX48" fmla="*/ 1050513 w 1372631"/>
                <a:gd name="connsiteY48" fmla="*/ 1371600 h 1453542"/>
                <a:gd name="connsiteX49" fmla="*/ 780349 w 1372631"/>
                <a:gd name="connsiteY49" fmla="*/ 1381991 h 1453542"/>
                <a:gd name="connsiteX50" fmla="*/ 718003 w 1372631"/>
                <a:gd name="connsiteY50" fmla="*/ 1392382 h 1453542"/>
                <a:gd name="connsiteX51" fmla="*/ 666049 w 1372631"/>
                <a:gd name="connsiteY51" fmla="*/ 1402773 h 1453542"/>
                <a:gd name="connsiteX52" fmla="*/ 572531 w 1372631"/>
                <a:gd name="connsiteY52" fmla="*/ 1413164 h 1453542"/>
                <a:gd name="connsiteX0" fmla="*/ 575871 w 1375971"/>
                <a:gd name="connsiteY0" fmla="*/ 1413164 h 1476587"/>
                <a:gd name="connsiteX1" fmla="*/ 513525 w 1375971"/>
                <a:gd name="connsiteY1" fmla="*/ 1423555 h 1476587"/>
                <a:gd name="connsiteX2" fmla="*/ 253753 w 1375971"/>
                <a:gd name="connsiteY2" fmla="*/ 1444336 h 1476587"/>
                <a:gd name="connsiteX3" fmla="*/ 2856 w 1375971"/>
                <a:gd name="connsiteY3" fmla="*/ 1372899 h 1476587"/>
                <a:gd name="connsiteX4" fmla="*/ 25153 w 1375971"/>
                <a:gd name="connsiteY4" fmla="*/ 1298864 h 1476587"/>
                <a:gd name="connsiteX5" fmla="*/ 56325 w 1375971"/>
                <a:gd name="connsiteY5" fmla="*/ 1122218 h 1476587"/>
                <a:gd name="connsiteX6" fmla="*/ 129062 w 1375971"/>
                <a:gd name="connsiteY6" fmla="*/ 935182 h 1476587"/>
                <a:gd name="connsiteX7" fmla="*/ 191407 w 1375971"/>
                <a:gd name="connsiteY7" fmla="*/ 872836 h 1476587"/>
                <a:gd name="connsiteX8" fmla="*/ 232971 w 1375971"/>
                <a:gd name="connsiteY8" fmla="*/ 820882 h 1476587"/>
                <a:gd name="connsiteX9" fmla="*/ 253753 w 1375971"/>
                <a:gd name="connsiteY9" fmla="*/ 789709 h 1476587"/>
                <a:gd name="connsiteX10" fmla="*/ 316098 w 1375971"/>
                <a:gd name="connsiteY10" fmla="*/ 748146 h 1476587"/>
                <a:gd name="connsiteX11" fmla="*/ 347271 w 1375971"/>
                <a:gd name="connsiteY11" fmla="*/ 727364 h 1476587"/>
                <a:gd name="connsiteX12" fmla="*/ 451180 w 1375971"/>
                <a:gd name="connsiteY12" fmla="*/ 696191 h 1476587"/>
                <a:gd name="connsiteX13" fmla="*/ 482353 w 1375971"/>
                <a:gd name="connsiteY13" fmla="*/ 675409 h 1476587"/>
                <a:gd name="connsiteX14" fmla="*/ 461571 w 1375971"/>
                <a:gd name="connsiteY14" fmla="*/ 581891 h 1476587"/>
                <a:gd name="connsiteX15" fmla="*/ 461571 w 1375971"/>
                <a:gd name="connsiteY15" fmla="*/ 311727 h 1476587"/>
                <a:gd name="connsiteX16" fmla="*/ 471962 w 1375971"/>
                <a:gd name="connsiteY16" fmla="*/ 280555 h 1476587"/>
                <a:gd name="connsiteX17" fmla="*/ 503134 w 1375971"/>
                <a:gd name="connsiteY17" fmla="*/ 238991 h 1476587"/>
                <a:gd name="connsiteX18" fmla="*/ 513525 w 1375971"/>
                <a:gd name="connsiteY18" fmla="*/ 207818 h 1476587"/>
                <a:gd name="connsiteX19" fmla="*/ 555089 w 1375971"/>
                <a:gd name="connsiteY19" fmla="*/ 145473 h 1476587"/>
                <a:gd name="connsiteX20" fmla="*/ 575871 w 1375971"/>
                <a:gd name="connsiteY20" fmla="*/ 114300 h 1476587"/>
                <a:gd name="connsiteX21" fmla="*/ 607043 w 1375971"/>
                <a:gd name="connsiteY21" fmla="*/ 51955 h 1476587"/>
                <a:gd name="connsiteX22" fmla="*/ 648607 w 1375971"/>
                <a:gd name="connsiteY22" fmla="*/ 31173 h 1476587"/>
                <a:gd name="connsiteX23" fmla="*/ 710953 w 1375971"/>
                <a:gd name="connsiteY23" fmla="*/ 0 h 1476587"/>
                <a:gd name="connsiteX24" fmla="*/ 825253 w 1375971"/>
                <a:gd name="connsiteY24" fmla="*/ 10391 h 1476587"/>
                <a:gd name="connsiteX25" fmla="*/ 877207 w 1375971"/>
                <a:gd name="connsiteY25" fmla="*/ 20782 h 1476587"/>
                <a:gd name="connsiteX26" fmla="*/ 939553 w 1375971"/>
                <a:gd name="connsiteY26" fmla="*/ 83127 h 1476587"/>
                <a:gd name="connsiteX27" fmla="*/ 1012289 w 1375971"/>
                <a:gd name="connsiteY27" fmla="*/ 176646 h 1476587"/>
                <a:gd name="connsiteX28" fmla="*/ 1033071 w 1375971"/>
                <a:gd name="connsiteY28" fmla="*/ 259773 h 1476587"/>
                <a:gd name="connsiteX29" fmla="*/ 1043462 w 1375971"/>
                <a:gd name="connsiteY29" fmla="*/ 363682 h 1476587"/>
                <a:gd name="connsiteX30" fmla="*/ 1033071 w 1375971"/>
                <a:gd name="connsiteY30" fmla="*/ 529936 h 1476587"/>
                <a:gd name="connsiteX31" fmla="*/ 1001898 w 1375971"/>
                <a:gd name="connsiteY31" fmla="*/ 592282 h 1476587"/>
                <a:gd name="connsiteX32" fmla="*/ 970725 w 1375971"/>
                <a:gd name="connsiteY32" fmla="*/ 654627 h 1476587"/>
                <a:gd name="connsiteX33" fmla="*/ 981116 w 1375971"/>
                <a:gd name="connsiteY33" fmla="*/ 685800 h 1476587"/>
                <a:gd name="connsiteX34" fmla="*/ 1022680 w 1375971"/>
                <a:gd name="connsiteY34" fmla="*/ 696191 h 1476587"/>
                <a:gd name="connsiteX35" fmla="*/ 1053853 w 1375971"/>
                <a:gd name="connsiteY35" fmla="*/ 706582 h 1476587"/>
                <a:gd name="connsiteX36" fmla="*/ 1147371 w 1375971"/>
                <a:gd name="connsiteY36" fmla="*/ 789709 h 1476587"/>
                <a:gd name="connsiteX37" fmla="*/ 1178543 w 1375971"/>
                <a:gd name="connsiteY37" fmla="*/ 810491 h 1476587"/>
                <a:gd name="connsiteX38" fmla="*/ 1199325 w 1375971"/>
                <a:gd name="connsiteY38" fmla="*/ 841664 h 1476587"/>
                <a:gd name="connsiteX39" fmla="*/ 1251280 w 1375971"/>
                <a:gd name="connsiteY39" fmla="*/ 904009 h 1476587"/>
                <a:gd name="connsiteX40" fmla="*/ 1272062 w 1375971"/>
                <a:gd name="connsiteY40" fmla="*/ 976746 h 1476587"/>
                <a:gd name="connsiteX41" fmla="*/ 1303234 w 1375971"/>
                <a:gd name="connsiteY41" fmla="*/ 1070264 h 1476587"/>
                <a:gd name="connsiteX42" fmla="*/ 1313625 w 1375971"/>
                <a:gd name="connsiteY42" fmla="*/ 1101436 h 1476587"/>
                <a:gd name="connsiteX43" fmla="*/ 1334407 w 1375971"/>
                <a:gd name="connsiteY43" fmla="*/ 1184564 h 1476587"/>
                <a:gd name="connsiteX44" fmla="*/ 1355189 w 1375971"/>
                <a:gd name="connsiteY44" fmla="*/ 1246909 h 1476587"/>
                <a:gd name="connsiteX45" fmla="*/ 1375971 w 1375971"/>
                <a:gd name="connsiteY45" fmla="*/ 1371600 h 1476587"/>
                <a:gd name="connsiteX46" fmla="*/ 1344798 w 1375971"/>
                <a:gd name="connsiteY46" fmla="*/ 1392382 h 1476587"/>
                <a:gd name="connsiteX47" fmla="*/ 1240889 w 1375971"/>
                <a:gd name="connsiteY47" fmla="*/ 1381991 h 1476587"/>
                <a:gd name="connsiteX48" fmla="*/ 1053853 w 1375971"/>
                <a:gd name="connsiteY48" fmla="*/ 1371600 h 1476587"/>
                <a:gd name="connsiteX49" fmla="*/ 783689 w 1375971"/>
                <a:gd name="connsiteY49" fmla="*/ 1381991 h 1476587"/>
                <a:gd name="connsiteX50" fmla="*/ 721343 w 1375971"/>
                <a:gd name="connsiteY50" fmla="*/ 1392382 h 1476587"/>
                <a:gd name="connsiteX51" fmla="*/ 669389 w 1375971"/>
                <a:gd name="connsiteY51" fmla="*/ 1402773 h 1476587"/>
                <a:gd name="connsiteX52" fmla="*/ 575871 w 1375971"/>
                <a:gd name="connsiteY52" fmla="*/ 1413164 h 1476587"/>
                <a:gd name="connsiteX0" fmla="*/ 575422 w 1375522"/>
                <a:gd name="connsiteY0" fmla="*/ 1413164 h 1447630"/>
                <a:gd name="connsiteX1" fmla="*/ 513076 w 1375522"/>
                <a:gd name="connsiteY1" fmla="*/ 1423555 h 1447630"/>
                <a:gd name="connsiteX2" fmla="*/ 253304 w 1375522"/>
                <a:gd name="connsiteY2" fmla="*/ 1444336 h 1447630"/>
                <a:gd name="connsiteX3" fmla="*/ 2407 w 1375522"/>
                <a:gd name="connsiteY3" fmla="*/ 1372899 h 1447630"/>
                <a:gd name="connsiteX4" fmla="*/ 24704 w 1375522"/>
                <a:gd name="connsiteY4" fmla="*/ 1298864 h 1447630"/>
                <a:gd name="connsiteX5" fmla="*/ 55876 w 1375522"/>
                <a:gd name="connsiteY5" fmla="*/ 1122218 h 1447630"/>
                <a:gd name="connsiteX6" fmla="*/ 128613 w 1375522"/>
                <a:gd name="connsiteY6" fmla="*/ 935182 h 1447630"/>
                <a:gd name="connsiteX7" fmla="*/ 190958 w 1375522"/>
                <a:gd name="connsiteY7" fmla="*/ 872836 h 1447630"/>
                <a:gd name="connsiteX8" fmla="*/ 232522 w 1375522"/>
                <a:gd name="connsiteY8" fmla="*/ 820882 h 1447630"/>
                <a:gd name="connsiteX9" fmla="*/ 253304 w 1375522"/>
                <a:gd name="connsiteY9" fmla="*/ 789709 h 1447630"/>
                <a:gd name="connsiteX10" fmla="*/ 315649 w 1375522"/>
                <a:gd name="connsiteY10" fmla="*/ 748146 h 1447630"/>
                <a:gd name="connsiteX11" fmla="*/ 346822 w 1375522"/>
                <a:gd name="connsiteY11" fmla="*/ 727364 h 1447630"/>
                <a:gd name="connsiteX12" fmla="*/ 450731 w 1375522"/>
                <a:gd name="connsiteY12" fmla="*/ 696191 h 1447630"/>
                <a:gd name="connsiteX13" fmla="*/ 481904 w 1375522"/>
                <a:gd name="connsiteY13" fmla="*/ 675409 h 1447630"/>
                <a:gd name="connsiteX14" fmla="*/ 461122 w 1375522"/>
                <a:gd name="connsiteY14" fmla="*/ 581891 h 1447630"/>
                <a:gd name="connsiteX15" fmla="*/ 461122 w 1375522"/>
                <a:gd name="connsiteY15" fmla="*/ 311727 h 1447630"/>
                <a:gd name="connsiteX16" fmla="*/ 471513 w 1375522"/>
                <a:gd name="connsiteY16" fmla="*/ 280555 h 1447630"/>
                <a:gd name="connsiteX17" fmla="*/ 502685 w 1375522"/>
                <a:gd name="connsiteY17" fmla="*/ 238991 h 1447630"/>
                <a:gd name="connsiteX18" fmla="*/ 513076 w 1375522"/>
                <a:gd name="connsiteY18" fmla="*/ 207818 h 1447630"/>
                <a:gd name="connsiteX19" fmla="*/ 554640 w 1375522"/>
                <a:gd name="connsiteY19" fmla="*/ 145473 h 1447630"/>
                <a:gd name="connsiteX20" fmla="*/ 575422 w 1375522"/>
                <a:gd name="connsiteY20" fmla="*/ 114300 h 1447630"/>
                <a:gd name="connsiteX21" fmla="*/ 606594 w 1375522"/>
                <a:gd name="connsiteY21" fmla="*/ 51955 h 1447630"/>
                <a:gd name="connsiteX22" fmla="*/ 648158 w 1375522"/>
                <a:gd name="connsiteY22" fmla="*/ 31173 h 1447630"/>
                <a:gd name="connsiteX23" fmla="*/ 710504 w 1375522"/>
                <a:gd name="connsiteY23" fmla="*/ 0 h 1447630"/>
                <a:gd name="connsiteX24" fmla="*/ 824804 w 1375522"/>
                <a:gd name="connsiteY24" fmla="*/ 10391 h 1447630"/>
                <a:gd name="connsiteX25" fmla="*/ 876758 w 1375522"/>
                <a:gd name="connsiteY25" fmla="*/ 20782 h 1447630"/>
                <a:gd name="connsiteX26" fmla="*/ 939104 w 1375522"/>
                <a:gd name="connsiteY26" fmla="*/ 83127 h 1447630"/>
                <a:gd name="connsiteX27" fmla="*/ 1011840 w 1375522"/>
                <a:gd name="connsiteY27" fmla="*/ 176646 h 1447630"/>
                <a:gd name="connsiteX28" fmla="*/ 1032622 w 1375522"/>
                <a:gd name="connsiteY28" fmla="*/ 259773 h 1447630"/>
                <a:gd name="connsiteX29" fmla="*/ 1043013 w 1375522"/>
                <a:gd name="connsiteY29" fmla="*/ 363682 h 1447630"/>
                <a:gd name="connsiteX30" fmla="*/ 1032622 w 1375522"/>
                <a:gd name="connsiteY30" fmla="*/ 529936 h 1447630"/>
                <a:gd name="connsiteX31" fmla="*/ 1001449 w 1375522"/>
                <a:gd name="connsiteY31" fmla="*/ 592282 h 1447630"/>
                <a:gd name="connsiteX32" fmla="*/ 970276 w 1375522"/>
                <a:gd name="connsiteY32" fmla="*/ 654627 h 1447630"/>
                <a:gd name="connsiteX33" fmla="*/ 980667 w 1375522"/>
                <a:gd name="connsiteY33" fmla="*/ 685800 h 1447630"/>
                <a:gd name="connsiteX34" fmla="*/ 1022231 w 1375522"/>
                <a:gd name="connsiteY34" fmla="*/ 696191 h 1447630"/>
                <a:gd name="connsiteX35" fmla="*/ 1053404 w 1375522"/>
                <a:gd name="connsiteY35" fmla="*/ 706582 h 1447630"/>
                <a:gd name="connsiteX36" fmla="*/ 1146922 w 1375522"/>
                <a:gd name="connsiteY36" fmla="*/ 789709 h 1447630"/>
                <a:gd name="connsiteX37" fmla="*/ 1178094 w 1375522"/>
                <a:gd name="connsiteY37" fmla="*/ 810491 h 1447630"/>
                <a:gd name="connsiteX38" fmla="*/ 1198876 w 1375522"/>
                <a:gd name="connsiteY38" fmla="*/ 841664 h 1447630"/>
                <a:gd name="connsiteX39" fmla="*/ 1250831 w 1375522"/>
                <a:gd name="connsiteY39" fmla="*/ 904009 h 1447630"/>
                <a:gd name="connsiteX40" fmla="*/ 1271613 w 1375522"/>
                <a:gd name="connsiteY40" fmla="*/ 976746 h 1447630"/>
                <a:gd name="connsiteX41" fmla="*/ 1302785 w 1375522"/>
                <a:gd name="connsiteY41" fmla="*/ 1070264 h 1447630"/>
                <a:gd name="connsiteX42" fmla="*/ 1313176 w 1375522"/>
                <a:gd name="connsiteY42" fmla="*/ 1101436 h 1447630"/>
                <a:gd name="connsiteX43" fmla="*/ 1333958 w 1375522"/>
                <a:gd name="connsiteY43" fmla="*/ 1184564 h 1447630"/>
                <a:gd name="connsiteX44" fmla="*/ 1354740 w 1375522"/>
                <a:gd name="connsiteY44" fmla="*/ 1246909 h 1447630"/>
                <a:gd name="connsiteX45" fmla="*/ 1375522 w 1375522"/>
                <a:gd name="connsiteY45" fmla="*/ 1371600 h 1447630"/>
                <a:gd name="connsiteX46" fmla="*/ 1344349 w 1375522"/>
                <a:gd name="connsiteY46" fmla="*/ 1392382 h 1447630"/>
                <a:gd name="connsiteX47" fmla="*/ 1240440 w 1375522"/>
                <a:gd name="connsiteY47" fmla="*/ 1381991 h 1447630"/>
                <a:gd name="connsiteX48" fmla="*/ 1053404 w 1375522"/>
                <a:gd name="connsiteY48" fmla="*/ 1371600 h 1447630"/>
                <a:gd name="connsiteX49" fmla="*/ 783240 w 1375522"/>
                <a:gd name="connsiteY49" fmla="*/ 1381991 h 1447630"/>
                <a:gd name="connsiteX50" fmla="*/ 720894 w 1375522"/>
                <a:gd name="connsiteY50" fmla="*/ 1392382 h 1447630"/>
                <a:gd name="connsiteX51" fmla="*/ 668940 w 1375522"/>
                <a:gd name="connsiteY51" fmla="*/ 1402773 h 1447630"/>
                <a:gd name="connsiteX52" fmla="*/ 575422 w 1375522"/>
                <a:gd name="connsiteY52" fmla="*/ 1413164 h 1447630"/>
                <a:gd name="connsiteX0" fmla="*/ 584460 w 1384560"/>
                <a:gd name="connsiteY0" fmla="*/ 1413164 h 1449230"/>
                <a:gd name="connsiteX1" fmla="*/ 522114 w 1384560"/>
                <a:gd name="connsiteY1" fmla="*/ 1423555 h 1449230"/>
                <a:gd name="connsiteX2" fmla="*/ 262342 w 1384560"/>
                <a:gd name="connsiteY2" fmla="*/ 1444336 h 1449230"/>
                <a:gd name="connsiteX3" fmla="*/ 1920 w 1384560"/>
                <a:gd name="connsiteY3" fmla="*/ 1449099 h 1449230"/>
                <a:gd name="connsiteX4" fmla="*/ 33742 w 1384560"/>
                <a:gd name="connsiteY4" fmla="*/ 1298864 h 1449230"/>
                <a:gd name="connsiteX5" fmla="*/ 64914 w 1384560"/>
                <a:gd name="connsiteY5" fmla="*/ 1122218 h 1449230"/>
                <a:gd name="connsiteX6" fmla="*/ 137651 w 1384560"/>
                <a:gd name="connsiteY6" fmla="*/ 935182 h 1449230"/>
                <a:gd name="connsiteX7" fmla="*/ 199996 w 1384560"/>
                <a:gd name="connsiteY7" fmla="*/ 872836 h 1449230"/>
                <a:gd name="connsiteX8" fmla="*/ 241560 w 1384560"/>
                <a:gd name="connsiteY8" fmla="*/ 820882 h 1449230"/>
                <a:gd name="connsiteX9" fmla="*/ 262342 w 1384560"/>
                <a:gd name="connsiteY9" fmla="*/ 789709 h 1449230"/>
                <a:gd name="connsiteX10" fmla="*/ 324687 w 1384560"/>
                <a:gd name="connsiteY10" fmla="*/ 748146 h 1449230"/>
                <a:gd name="connsiteX11" fmla="*/ 355860 w 1384560"/>
                <a:gd name="connsiteY11" fmla="*/ 727364 h 1449230"/>
                <a:gd name="connsiteX12" fmla="*/ 459769 w 1384560"/>
                <a:gd name="connsiteY12" fmla="*/ 696191 h 1449230"/>
                <a:gd name="connsiteX13" fmla="*/ 490942 w 1384560"/>
                <a:gd name="connsiteY13" fmla="*/ 675409 h 1449230"/>
                <a:gd name="connsiteX14" fmla="*/ 470160 w 1384560"/>
                <a:gd name="connsiteY14" fmla="*/ 581891 h 1449230"/>
                <a:gd name="connsiteX15" fmla="*/ 470160 w 1384560"/>
                <a:gd name="connsiteY15" fmla="*/ 311727 h 1449230"/>
                <a:gd name="connsiteX16" fmla="*/ 480551 w 1384560"/>
                <a:gd name="connsiteY16" fmla="*/ 280555 h 1449230"/>
                <a:gd name="connsiteX17" fmla="*/ 511723 w 1384560"/>
                <a:gd name="connsiteY17" fmla="*/ 238991 h 1449230"/>
                <a:gd name="connsiteX18" fmla="*/ 522114 w 1384560"/>
                <a:gd name="connsiteY18" fmla="*/ 207818 h 1449230"/>
                <a:gd name="connsiteX19" fmla="*/ 563678 w 1384560"/>
                <a:gd name="connsiteY19" fmla="*/ 145473 h 1449230"/>
                <a:gd name="connsiteX20" fmla="*/ 584460 w 1384560"/>
                <a:gd name="connsiteY20" fmla="*/ 114300 h 1449230"/>
                <a:gd name="connsiteX21" fmla="*/ 615632 w 1384560"/>
                <a:gd name="connsiteY21" fmla="*/ 51955 h 1449230"/>
                <a:gd name="connsiteX22" fmla="*/ 657196 w 1384560"/>
                <a:gd name="connsiteY22" fmla="*/ 31173 h 1449230"/>
                <a:gd name="connsiteX23" fmla="*/ 719542 w 1384560"/>
                <a:gd name="connsiteY23" fmla="*/ 0 h 1449230"/>
                <a:gd name="connsiteX24" fmla="*/ 833842 w 1384560"/>
                <a:gd name="connsiteY24" fmla="*/ 10391 h 1449230"/>
                <a:gd name="connsiteX25" fmla="*/ 885796 w 1384560"/>
                <a:gd name="connsiteY25" fmla="*/ 20782 h 1449230"/>
                <a:gd name="connsiteX26" fmla="*/ 948142 w 1384560"/>
                <a:gd name="connsiteY26" fmla="*/ 83127 h 1449230"/>
                <a:gd name="connsiteX27" fmla="*/ 1020878 w 1384560"/>
                <a:gd name="connsiteY27" fmla="*/ 176646 h 1449230"/>
                <a:gd name="connsiteX28" fmla="*/ 1041660 w 1384560"/>
                <a:gd name="connsiteY28" fmla="*/ 259773 h 1449230"/>
                <a:gd name="connsiteX29" fmla="*/ 1052051 w 1384560"/>
                <a:gd name="connsiteY29" fmla="*/ 363682 h 1449230"/>
                <a:gd name="connsiteX30" fmla="*/ 1041660 w 1384560"/>
                <a:gd name="connsiteY30" fmla="*/ 529936 h 1449230"/>
                <a:gd name="connsiteX31" fmla="*/ 1010487 w 1384560"/>
                <a:gd name="connsiteY31" fmla="*/ 592282 h 1449230"/>
                <a:gd name="connsiteX32" fmla="*/ 979314 w 1384560"/>
                <a:gd name="connsiteY32" fmla="*/ 654627 h 1449230"/>
                <a:gd name="connsiteX33" fmla="*/ 989705 w 1384560"/>
                <a:gd name="connsiteY33" fmla="*/ 685800 h 1449230"/>
                <a:gd name="connsiteX34" fmla="*/ 1031269 w 1384560"/>
                <a:gd name="connsiteY34" fmla="*/ 696191 h 1449230"/>
                <a:gd name="connsiteX35" fmla="*/ 1062442 w 1384560"/>
                <a:gd name="connsiteY35" fmla="*/ 706582 h 1449230"/>
                <a:gd name="connsiteX36" fmla="*/ 1155960 w 1384560"/>
                <a:gd name="connsiteY36" fmla="*/ 789709 h 1449230"/>
                <a:gd name="connsiteX37" fmla="*/ 1187132 w 1384560"/>
                <a:gd name="connsiteY37" fmla="*/ 810491 h 1449230"/>
                <a:gd name="connsiteX38" fmla="*/ 1207914 w 1384560"/>
                <a:gd name="connsiteY38" fmla="*/ 841664 h 1449230"/>
                <a:gd name="connsiteX39" fmla="*/ 1259869 w 1384560"/>
                <a:gd name="connsiteY39" fmla="*/ 904009 h 1449230"/>
                <a:gd name="connsiteX40" fmla="*/ 1280651 w 1384560"/>
                <a:gd name="connsiteY40" fmla="*/ 976746 h 1449230"/>
                <a:gd name="connsiteX41" fmla="*/ 1311823 w 1384560"/>
                <a:gd name="connsiteY41" fmla="*/ 1070264 h 1449230"/>
                <a:gd name="connsiteX42" fmla="*/ 1322214 w 1384560"/>
                <a:gd name="connsiteY42" fmla="*/ 1101436 h 1449230"/>
                <a:gd name="connsiteX43" fmla="*/ 1342996 w 1384560"/>
                <a:gd name="connsiteY43" fmla="*/ 1184564 h 1449230"/>
                <a:gd name="connsiteX44" fmla="*/ 1363778 w 1384560"/>
                <a:gd name="connsiteY44" fmla="*/ 1246909 h 1449230"/>
                <a:gd name="connsiteX45" fmla="*/ 1384560 w 1384560"/>
                <a:gd name="connsiteY45" fmla="*/ 1371600 h 1449230"/>
                <a:gd name="connsiteX46" fmla="*/ 1353387 w 1384560"/>
                <a:gd name="connsiteY46" fmla="*/ 1392382 h 1449230"/>
                <a:gd name="connsiteX47" fmla="*/ 1249478 w 1384560"/>
                <a:gd name="connsiteY47" fmla="*/ 1381991 h 1449230"/>
                <a:gd name="connsiteX48" fmla="*/ 1062442 w 1384560"/>
                <a:gd name="connsiteY48" fmla="*/ 1371600 h 1449230"/>
                <a:gd name="connsiteX49" fmla="*/ 792278 w 1384560"/>
                <a:gd name="connsiteY49" fmla="*/ 1381991 h 1449230"/>
                <a:gd name="connsiteX50" fmla="*/ 729932 w 1384560"/>
                <a:gd name="connsiteY50" fmla="*/ 1392382 h 1449230"/>
                <a:gd name="connsiteX51" fmla="*/ 677978 w 1384560"/>
                <a:gd name="connsiteY51" fmla="*/ 1402773 h 1449230"/>
                <a:gd name="connsiteX52" fmla="*/ 584460 w 1384560"/>
                <a:gd name="connsiteY52" fmla="*/ 1413164 h 1449230"/>
                <a:gd name="connsiteX0" fmla="*/ 573203 w 1373303"/>
                <a:gd name="connsiteY0" fmla="*/ 1413164 h 1449230"/>
                <a:gd name="connsiteX1" fmla="*/ 510857 w 1373303"/>
                <a:gd name="connsiteY1" fmla="*/ 1423555 h 1449230"/>
                <a:gd name="connsiteX2" fmla="*/ 251085 w 1373303"/>
                <a:gd name="connsiteY2" fmla="*/ 1444336 h 1449230"/>
                <a:gd name="connsiteX3" fmla="*/ 2569 w 1373303"/>
                <a:gd name="connsiteY3" fmla="*/ 1449099 h 1449230"/>
                <a:gd name="connsiteX4" fmla="*/ 22485 w 1373303"/>
                <a:gd name="connsiteY4" fmla="*/ 1298864 h 1449230"/>
                <a:gd name="connsiteX5" fmla="*/ 53657 w 1373303"/>
                <a:gd name="connsiteY5" fmla="*/ 1122218 h 1449230"/>
                <a:gd name="connsiteX6" fmla="*/ 126394 w 1373303"/>
                <a:gd name="connsiteY6" fmla="*/ 935182 h 1449230"/>
                <a:gd name="connsiteX7" fmla="*/ 188739 w 1373303"/>
                <a:gd name="connsiteY7" fmla="*/ 872836 h 1449230"/>
                <a:gd name="connsiteX8" fmla="*/ 230303 w 1373303"/>
                <a:gd name="connsiteY8" fmla="*/ 820882 h 1449230"/>
                <a:gd name="connsiteX9" fmla="*/ 251085 w 1373303"/>
                <a:gd name="connsiteY9" fmla="*/ 789709 h 1449230"/>
                <a:gd name="connsiteX10" fmla="*/ 313430 w 1373303"/>
                <a:gd name="connsiteY10" fmla="*/ 748146 h 1449230"/>
                <a:gd name="connsiteX11" fmla="*/ 344603 w 1373303"/>
                <a:gd name="connsiteY11" fmla="*/ 727364 h 1449230"/>
                <a:gd name="connsiteX12" fmla="*/ 448512 w 1373303"/>
                <a:gd name="connsiteY12" fmla="*/ 696191 h 1449230"/>
                <a:gd name="connsiteX13" fmla="*/ 479685 w 1373303"/>
                <a:gd name="connsiteY13" fmla="*/ 675409 h 1449230"/>
                <a:gd name="connsiteX14" fmla="*/ 458903 w 1373303"/>
                <a:gd name="connsiteY14" fmla="*/ 581891 h 1449230"/>
                <a:gd name="connsiteX15" fmla="*/ 458903 w 1373303"/>
                <a:gd name="connsiteY15" fmla="*/ 311727 h 1449230"/>
                <a:gd name="connsiteX16" fmla="*/ 469294 w 1373303"/>
                <a:gd name="connsiteY16" fmla="*/ 280555 h 1449230"/>
                <a:gd name="connsiteX17" fmla="*/ 500466 w 1373303"/>
                <a:gd name="connsiteY17" fmla="*/ 238991 h 1449230"/>
                <a:gd name="connsiteX18" fmla="*/ 510857 w 1373303"/>
                <a:gd name="connsiteY18" fmla="*/ 207818 h 1449230"/>
                <a:gd name="connsiteX19" fmla="*/ 552421 w 1373303"/>
                <a:gd name="connsiteY19" fmla="*/ 145473 h 1449230"/>
                <a:gd name="connsiteX20" fmla="*/ 573203 w 1373303"/>
                <a:gd name="connsiteY20" fmla="*/ 114300 h 1449230"/>
                <a:gd name="connsiteX21" fmla="*/ 604375 w 1373303"/>
                <a:gd name="connsiteY21" fmla="*/ 51955 h 1449230"/>
                <a:gd name="connsiteX22" fmla="*/ 645939 w 1373303"/>
                <a:gd name="connsiteY22" fmla="*/ 31173 h 1449230"/>
                <a:gd name="connsiteX23" fmla="*/ 708285 w 1373303"/>
                <a:gd name="connsiteY23" fmla="*/ 0 h 1449230"/>
                <a:gd name="connsiteX24" fmla="*/ 822585 w 1373303"/>
                <a:gd name="connsiteY24" fmla="*/ 10391 h 1449230"/>
                <a:gd name="connsiteX25" fmla="*/ 874539 w 1373303"/>
                <a:gd name="connsiteY25" fmla="*/ 20782 h 1449230"/>
                <a:gd name="connsiteX26" fmla="*/ 936885 w 1373303"/>
                <a:gd name="connsiteY26" fmla="*/ 83127 h 1449230"/>
                <a:gd name="connsiteX27" fmla="*/ 1009621 w 1373303"/>
                <a:gd name="connsiteY27" fmla="*/ 176646 h 1449230"/>
                <a:gd name="connsiteX28" fmla="*/ 1030403 w 1373303"/>
                <a:gd name="connsiteY28" fmla="*/ 259773 h 1449230"/>
                <a:gd name="connsiteX29" fmla="*/ 1040794 w 1373303"/>
                <a:gd name="connsiteY29" fmla="*/ 363682 h 1449230"/>
                <a:gd name="connsiteX30" fmla="*/ 1030403 w 1373303"/>
                <a:gd name="connsiteY30" fmla="*/ 529936 h 1449230"/>
                <a:gd name="connsiteX31" fmla="*/ 999230 w 1373303"/>
                <a:gd name="connsiteY31" fmla="*/ 592282 h 1449230"/>
                <a:gd name="connsiteX32" fmla="*/ 968057 w 1373303"/>
                <a:gd name="connsiteY32" fmla="*/ 654627 h 1449230"/>
                <a:gd name="connsiteX33" fmla="*/ 978448 w 1373303"/>
                <a:gd name="connsiteY33" fmla="*/ 685800 h 1449230"/>
                <a:gd name="connsiteX34" fmla="*/ 1020012 w 1373303"/>
                <a:gd name="connsiteY34" fmla="*/ 696191 h 1449230"/>
                <a:gd name="connsiteX35" fmla="*/ 1051185 w 1373303"/>
                <a:gd name="connsiteY35" fmla="*/ 706582 h 1449230"/>
                <a:gd name="connsiteX36" fmla="*/ 1144703 w 1373303"/>
                <a:gd name="connsiteY36" fmla="*/ 789709 h 1449230"/>
                <a:gd name="connsiteX37" fmla="*/ 1175875 w 1373303"/>
                <a:gd name="connsiteY37" fmla="*/ 810491 h 1449230"/>
                <a:gd name="connsiteX38" fmla="*/ 1196657 w 1373303"/>
                <a:gd name="connsiteY38" fmla="*/ 841664 h 1449230"/>
                <a:gd name="connsiteX39" fmla="*/ 1248612 w 1373303"/>
                <a:gd name="connsiteY39" fmla="*/ 904009 h 1449230"/>
                <a:gd name="connsiteX40" fmla="*/ 1269394 w 1373303"/>
                <a:gd name="connsiteY40" fmla="*/ 976746 h 1449230"/>
                <a:gd name="connsiteX41" fmla="*/ 1300566 w 1373303"/>
                <a:gd name="connsiteY41" fmla="*/ 1070264 h 1449230"/>
                <a:gd name="connsiteX42" fmla="*/ 1310957 w 1373303"/>
                <a:gd name="connsiteY42" fmla="*/ 1101436 h 1449230"/>
                <a:gd name="connsiteX43" fmla="*/ 1331739 w 1373303"/>
                <a:gd name="connsiteY43" fmla="*/ 1184564 h 1449230"/>
                <a:gd name="connsiteX44" fmla="*/ 1352521 w 1373303"/>
                <a:gd name="connsiteY44" fmla="*/ 1246909 h 1449230"/>
                <a:gd name="connsiteX45" fmla="*/ 1373303 w 1373303"/>
                <a:gd name="connsiteY45" fmla="*/ 1371600 h 1449230"/>
                <a:gd name="connsiteX46" fmla="*/ 1342130 w 1373303"/>
                <a:gd name="connsiteY46" fmla="*/ 1392382 h 1449230"/>
                <a:gd name="connsiteX47" fmla="*/ 1238221 w 1373303"/>
                <a:gd name="connsiteY47" fmla="*/ 1381991 h 1449230"/>
                <a:gd name="connsiteX48" fmla="*/ 1051185 w 1373303"/>
                <a:gd name="connsiteY48" fmla="*/ 1371600 h 1449230"/>
                <a:gd name="connsiteX49" fmla="*/ 781021 w 1373303"/>
                <a:gd name="connsiteY49" fmla="*/ 1381991 h 1449230"/>
                <a:gd name="connsiteX50" fmla="*/ 718675 w 1373303"/>
                <a:gd name="connsiteY50" fmla="*/ 1392382 h 1449230"/>
                <a:gd name="connsiteX51" fmla="*/ 666721 w 1373303"/>
                <a:gd name="connsiteY51" fmla="*/ 1402773 h 1449230"/>
                <a:gd name="connsiteX52" fmla="*/ 573203 w 1373303"/>
                <a:gd name="connsiteY52" fmla="*/ 1413164 h 1449230"/>
                <a:gd name="connsiteX0" fmla="*/ 573203 w 1373303"/>
                <a:gd name="connsiteY0" fmla="*/ 1413164 h 1449230"/>
                <a:gd name="connsiteX1" fmla="*/ 510857 w 1373303"/>
                <a:gd name="connsiteY1" fmla="*/ 1423555 h 1449230"/>
                <a:gd name="connsiteX2" fmla="*/ 251085 w 1373303"/>
                <a:gd name="connsiteY2" fmla="*/ 1444336 h 1449230"/>
                <a:gd name="connsiteX3" fmla="*/ 2569 w 1373303"/>
                <a:gd name="connsiteY3" fmla="*/ 1449099 h 1449230"/>
                <a:gd name="connsiteX4" fmla="*/ 22485 w 1373303"/>
                <a:gd name="connsiteY4" fmla="*/ 1298864 h 1449230"/>
                <a:gd name="connsiteX5" fmla="*/ 53657 w 1373303"/>
                <a:gd name="connsiteY5" fmla="*/ 1122218 h 1449230"/>
                <a:gd name="connsiteX6" fmla="*/ 126394 w 1373303"/>
                <a:gd name="connsiteY6" fmla="*/ 935182 h 1449230"/>
                <a:gd name="connsiteX7" fmla="*/ 230303 w 1373303"/>
                <a:gd name="connsiteY7" fmla="*/ 820882 h 1449230"/>
                <a:gd name="connsiteX8" fmla="*/ 251085 w 1373303"/>
                <a:gd name="connsiteY8" fmla="*/ 789709 h 1449230"/>
                <a:gd name="connsiteX9" fmla="*/ 313430 w 1373303"/>
                <a:gd name="connsiteY9" fmla="*/ 748146 h 1449230"/>
                <a:gd name="connsiteX10" fmla="*/ 344603 w 1373303"/>
                <a:gd name="connsiteY10" fmla="*/ 727364 h 1449230"/>
                <a:gd name="connsiteX11" fmla="*/ 448512 w 1373303"/>
                <a:gd name="connsiteY11" fmla="*/ 696191 h 1449230"/>
                <a:gd name="connsiteX12" fmla="*/ 479685 w 1373303"/>
                <a:gd name="connsiteY12" fmla="*/ 675409 h 1449230"/>
                <a:gd name="connsiteX13" fmla="*/ 458903 w 1373303"/>
                <a:gd name="connsiteY13" fmla="*/ 581891 h 1449230"/>
                <a:gd name="connsiteX14" fmla="*/ 458903 w 1373303"/>
                <a:gd name="connsiteY14" fmla="*/ 311727 h 1449230"/>
                <a:gd name="connsiteX15" fmla="*/ 469294 w 1373303"/>
                <a:gd name="connsiteY15" fmla="*/ 280555 h 1449230"/>
                <a:gd name="connsiteX16" fmla="*/ 500466 w 1373303"/>
                <a:gd name="connsiteY16" fmla="*/ 238991 h 1449230"/>
                <a:gd name="connsiteX17" fmla="*/ 510857 w 1373303"/>
                <a:gd name="connsiteY17" fmla="*/ 207818 h 1449230"/>
                <a:gd name="connsiteX18" fmla="*/ 552421 w 1373303"/>
                <a:gd name="connsiteY18" fmla="*/ 145473 h 1449230"/>
                <a:gd name="connsiteX19" fmla="*/ 573203 w 1373303"/>
                <a:gd name="connsiteY19" fmla="*/ 114300 h 1449230"/>
                <a:gd name="connsiteX20" fmla="*/ 604375 w 1373303"/>
                <a:gd name="connsiteY20" fmla="*/ 51955 h 1449230"/>
                <a:gd name="connsiteX21" fmla="*/ 645939 w 1373303"/>
                <a:gd name="connsiteY21" fmla="*/ 31173 h 1449230"/>
                <a:gd name="connsiteX22" fmla="*/ 708285 w 1373303"/>
                <a:gd name="connsiteY22" fmla="*/ 0 h 1449230"/>
                <a:gd name="connsiteX23" fmla="*/ 822585 w 1373303"/>
                <a:gd name="connsiteY23" fmla="*/ 10391 h 1449230"/>
                <a:gd name="connsiteX24" fmla="*/ 874539 w 1373303"/>
                <a:gd name="connsiteY24" fmla="*/ 20782 h 1449230"/>
                <a:gd name="connsiteX25" fmla="*/ 936885 w 1373303"/>
                <a:gd name="connsiteY25" fmla="*/ 83127 h 1449230"/>
                <a:gd name="connsiteX26" fmla="*/ 1009621 w 1373303"/>
                <a:gd name="connsiteY26" fmla="*/ 176646 h 1449230"/>
                <a:gd name="connsiteX27" fmla="*/ 1030403 w 1373303"/>
                <a:gd name="connsiteY27" fmla="*/ 259773 h 1449230"/>
                <a:gd name="connsiteX28" fmla="*/ 1040794 w 1373303"/>
                <a:gd name="connsiteY28" fmla="*/ 363682 h 1449230"/>
                <a:gd name="connsiteX29" fmla="*/ 1030403 w 1373303"/>
                <a:gd name="connsiteY29" fmla="*/ 529936 h 1449230"/>
                <a:gd name="connsiteX30" fmla="*/ 999230 w 1373303"/>
                <a:gd name="connsiteY30" fmla="*/ 592282 h 1449230"/>
                <a:gd name="connsiteX31" fmla="*/ 968057 w 1373303"/>
                <a:gd name="connsiteY31" fmla="*/ 654627 h 1449230"/>
                <a:gd name="connsiteX32" fmla="*/ 978448 w 1373303"/>
                <a:gd name="connsiteY32" fmla="*/ 685800 h 1449230"/>
                <a:gd name="connsiteX33" fmla="*/ 1020012 w 1373303"/>
                <a:gd name="connsiteY33" fmla="*/ 696191 h 1449230"/>
                <a:gd name="connsiteX34" fmla="*/ 1051185 w 1373303"/>
                <a:gd name="connsiteY34" fmla="*/ 706582 h 1449230"/>
                <a:gd name="connsiteX35" fmla="*/ 1144703 w 1373303"/>
                <a:gd name="connsiteY35" fmla="*/ 789709 h 1449230"/>
                <a:gd name="connsiteX36" fmla="*/ 1175875 w 1373303"/>
                <a:gd name="connsiteY36" fmla="*/ 810491 h 1449230"/>
                <a:gd name="connsiteX37" fmla="*/ 1196657 w 1373303"/>
                <a:gd name="connsiteY37" fmla="*/ 841664 h 1449230"/>
                <a:gd name="connsiteX38" fmla="*/ 1248612 w 1373303"/>
                <a:gd name="connsiteY38" fmla="*/ 904009 h 1449230"/>
                <a:gd name="connsiteX39" fmla="*/ 1269394 w 1373303"/>
                <a:gd name="connsiteY39" fmla="*/ 976746 h 1449230"/>
                <a:gd name="connsiteX40" fmla="*/ 1300566 w 1373303"/>
                <a:gd name="connsiteY40" fmla="*/ 1070264 h 1449230"/>
                <a:gd name="connsiteX41" fmla="*/ 1310957 w 1373303"/>
                <a:gd name="connsiteY41" fmla="*/ 1101436 h 1449230"/>
                <a:gd name="connsiteX42" fmla="*/ 1331739 w 1373303"/>
                <a:gd name="connsiteY42" fmla="*/ 1184564 h 1449230"/>
                <a:gd name="connsiteX43" fmla="*/ 1352521 w 1373303"/>
                <a:gd name="connsiteY43" fmla="*/ 1246909 h 1449230"/>
                <a:gd name="connsiteX44" fmla="*/ 1373303 w 1373303"/>
                <a:gd name="connsiteY44" fmla="*/ 1371600 h 1449230"/>
                <a:gd name="connsiteX45" fmla="*/ 1342130 w 1373303"/>
                <a:gd name="connsiteY45" fmla="*/ 1392382 h 1449230"/>
                <a:gd name="connsiteX46" fmla="*/ 1238221 w 1373303"/>
                <a:gd name="connsiteY46" fmla="*/ 1381991 h 1449230"/>
                <a:gd name="connsiteX47" fmla="*/ 1051185 w 1373303"/>
                <a:gd name="connsiteY47" fmla="*/ 1371600 h 1449230"/>
                <a:gd name="connsiteX48" fmla="*/ 781021 w 1373303"/>
                <a:gd name="connsiteY48" fmla="*/ 1381991 h 1449230"/>
                <a:gd name="connsiteX49" fmla="*/ 718675 w 1373303"/>
                <a:gd name="connsiteY49" fmla="*/ 1392382 h 1449230"/>
                <a:gd name="connsiteX50" fmla="*/ 666721 w 1373303"/>
                <a:gd name="connsiteY50" fmla="*/ 1402773 h 1449230"/>
                <a:gd name="connsiteX51" fmla="*/ 573203 w 1373303"/>
                <a:gd name="connsiteY51" fmla="*/ 1413164 h 1449230"/>
                <a:gd name="connsiteX0" fmla="*/ 573203 w 1373303"/>
                <a:gd name="connsiteY0" fmla="*/ 1413164 h 1449230"/>
                <a:gd name="connsiteX1" fmla="*/ 510857 w 1373303"/>
                <a:gd name="connsiteY1" fmla="*/ 1423555 h 1449230"/>
                <a:gd name="connsiteX2" fmla="*/ 251085 w 1373303"/>
                <a:gd name="connsiteY2" fmla="*/ 1444336 h 1449230"/>
                <a:gd name="connsiteX3" fmla="*/ 2569 w 1373303"/>
                <a:gd name="connsiteY3" fmla="*/ 1449099 h 1449230"/>
                <a:gd name="connsiteX4" fmla="*/ 22485 w 1373303"/>
                <a:gd name="connsiteY4" fmla="*/ 1298864 h 1449230"/>
                <a:gd name="connsiteX5" fmla="*/ 126394 w 1373303"/>
                <a:gd name="connsiteY5" fmla="*/ 935182 h 1449230"/>
                <a:gd name="connsiteX6" fmla="*/ 230303 w 1373303"/>
                <a:gd name="connsiteY6" fmla="*/ 820882 h 1449230"/>
                <a:gd name="connsiteX7" fmla="*/ 251085 w 1373303"/>
                <a:gd name="connsiteY7" fmla="*/ 789709 h 1449230"/>
                <a:gd name="connsiteX8" fmla="*/ 313430 w 1373303"/>
                <a:gd name="connsiteY8" fmla="*/ 748146 h 1449230"/>
                <a:gd name="connsiteX9" fmla="*/ 344603 w 1373303"/>
                <a:gd name="connsiteY9" fmla="*/ 727364 h 1449230"/>
                <a:gd name="connsiteX10" fmla="*/ 448512 w 1373303"/>
                <a:gd name="connsiteY10" fmla="*/ 696191 h 1449230"/>
                <a:gd name="connsiteX11" fmla="*/ 479685 w 1373303"/>
                <a:gd name="connsiteY11" fmla="*/ 675409 h 1449230"/>
                <a:gd name="connsiteX12" fmla="*/ 458903 w 1373303"/>
                <a:gd name="connsiteY12" fmla="*/ 581891 h 1449230"/>
                <a:gd name="connsiteX13" fmla="*/ 458903 w 1373303"/>
                <a:gd name="connsiteY13" fmla="*/ 311727 h 1449230"/>
                <a:gd name="connsiteX14" fmla="*/ 469294 w 1373303"/>
                <a:gd name="connsiteY14" fmla="*/ 280555 h 1449230"/>
                <a:gd name="connsiteX15" fmla="*/ 500466 w 1373303"/>
                <a:gd name="connsiteY15" fmla="*/ 238991 h 1449230"/>
                <a:gd name="connsiteX16" fmla="*/ 510857 w 1373303"/>
                <a:gd name="connsiteY16" fmla="*/ 207818 h 1449230"/>
                <a:gd name="connsiteX17" fmla="*/ 552421 w 1373303"/>
                <a:gd name="connsiteY17" fmla="*/ 145473 h 1449230"/>
                <a:gd name="connsiteX18" fmla="*/ 573203 w 1373303"/>
                <a:gd name="connsiteY18" fmla="*/ 114300 h 1449230"/>
                <a:gd name="connsiteX19" fmla="*/ 604375 w 1373303"/>
                <a:gd name="connsiteY19" fmla="*/ 51955 h 1449230"/>
                <a:gd name="connsiteX20" fmla="*/ 645939 w 1373303"/>
                <a:gd name="connsiteY20" fmla="*/ 31173 h 1449230"/>
                <a:gd name="connsiteX21" fmla="*/ 708285 w 1373303"/>
                <a:gd name="connsiteY21" fmla="*/ 0 h 1449230"/>
                <a:gd name="connsiteX22" fmla="*/ 822585 w 1373303"/>
                <a:gd name="connsiteY22" fmla="*/ 10391 h 1449230"/>
                <a:gd name="connsiteX23" fmla="*/ 874539 w 1373303"/>
                <a:gd name="connsiteY23" fmla="*/ 20782 h 1449230"/>
                <a:gd name="connsiteX24" fmla="*/ 936885 w 1373303"/>
                <a:gd name="connsiteY24" fmla="*/ 83127 h 1449230"/>
                <a:gd name="connsiteX25" fmla="*/ 1009621 w 1373303"/>
                <a:gd name="connsiteY25" fmla="*/ 176646 h 1449230"/>
                <a:gd name="connsiteX26" fmla="*/ 1030403 w 1373303"/>
                <a:gd name="connsiteY26" fmla="*/ 259773 h 1449230"/>
                <a:gd name="connsiteX27" fmla="*/ 1040794 w 1373303"/>
                <a:gd name="connsiteY27" fmla="*/ 363682 h 1449230"/>
                <a:gd name="connsiteX28" fmla="*/ 1030403 w 1373303"/>
                <a:gd name="connsiteY28" fmla="*/ 529936 h 1449230"/>
                <a:gd name="connsiteX29" fmla="*/ 999230 w 1373303"/>
                <a:gd name="connsiteY29" fmla="*/ 592282 h 1449230"/>
                <a:gd name="connsiteX30" fmla="*/ 968057 w 1373303"/>
                <a:gd name="connsiteY30" fmla="*/ 654627 h 1449230"/>
                <a:gd name="connsiteX31" fmla="*/ 978448 w 1373303"/>
                <a:gd name="connsiteY31" fmla="*/ 685800 h 1449230"/>
                <a:gd name="connsiteX32" fmla="*/ 1020012 w 1373303"/>
                <a:gd name="connsiteY32" fmla="*/ 696191 h 1449230"/>
                <a:gd name="connsiteX33" fmla="*/ 1051185 w 1373303"/>
                <a:gd name="connsiteY33" fmla="*/ 706582 h 1449230"/>
                <a:gd name="connsiteX34" fmla="*/ 1144703 w 1373303"/>
                <a:gd name="connsiteY34" fmla="*/ 789709 h 1449230"/>
                <a:gd name="connsiteX35" fmla="*/ 1175875 w 1373303"/>
                <a:gd name="connsiteY35" fmla="*/ 810491 h 1449230"/>
                <a:gd name="connsiteX36" fmla="*/ 1196657 w 1373303"/>
                <a:gd name="connsiteY36" fmla="*/ 841664 h 1449230"/>
                <a:gd name="connsiteX37" fmla="*/ 1248612 w 1373303"/>
                <a:gd name="connsiteY37" fmla="*/ 904009 h 1449230"/>
                <a:gd name="connsiteX38" fmla="*/ 1269394 w 1373303"/>
                <a:gd name="connsiteY38" fmla="*/ 976746 h 1449230"/>
                <a:gd name="connsiteX39" fmla="*/ 1300566 w 1373303"/>
                <a:gd name="connsiteY39" fmla="*/ 1070264 h 1449230"/>
                <a:gd name="connsiteX40" fmla="*/ 1310957 w 1373303"/>
                <a:gd name="connsiteY40" fmla="*/ 1101436 h 1449230"/>
                <a:gd name="connsiteX41" fmla="*/ 1331739 w 1373303"/>
                <a:gd name="connsiteY41" fmla="*/ 1184564 h 1449230"/>
                <a:gd name="connsiteX42" fmla="*/ 1352521 w 1373303"/>
                <a:gd name="connsiteY42" fmla="*/ 1246909 h 1449230"/>
                <a:gd name="connsiteX43" fmla="*/ 1373303 w 1373303"/>
                <a:gd name="connsiteY43" fmla="*/ 1371600 h 1449230"/>
                <a:gd name="connsiteX44" fmla="*/ 1342130 w 1373303"/>
                <a:gd name="connsiteY44" fmla="*/ 1392382 h 1449230"/>
                <a:gd name="connsiteX45" fmla="*/ 1238221 w 1373303"/>
                <a:gd name="connsiteY45" fmla="*/ 1381991 h 1449230"/>
                <a:gd name="connsiteX46" fmla="*/ 1051185 w 1373303"/>
                <a:gd name="connsiteY46" fmla="*/ 1371600 h 1449230"/>
                <a:gd name="connsiteX47" fmla="*/ 781021 w 1373303"/>
                <a:gd name="connsiteY47" fmla="*/ 1381991 h 1449230"/>
                <a:gd name="connsiteX48" fmla="*/ 718675 w 1373303"/>
                <a:gd name="connsiteY48" fmla="*/ 1392382 h 1449230"/>
                <a:gd name="connsiteX49" fmla="*/ 666721 w 1373303"/>
                <a:gd name="connsiteY49" fmla="*/ 1402773 h 1449230"/>
                <a:gd name="connsiteX50" fmla="*/ 573203 w 1373303"/>
                <a:gd name="connsiteY50" fmla="*/ 1413164 h 1449230"/>
                <a:gd name="connsiteX0" fmla="*/ 573203 w 1373303"/>
                <a:gd name="connsiteY0" fmla="*/ 1413164 h 1449230"/>
                <a:gd name="connsiteX1" fmla="*/ 510857 w 1373303"/>
                <a:gd name="connsiteY1" fmla="*/ 1423555 h 1449230"/>
                <a:gd name="connsiteX2" fmla="*/ 251085 w 1373303"/>
                <a:gd name="connsiteY2" fmla="*/ 1444336 h 1449230"/>
                <a:gd name="connsiteX3" fmla="*/ 2569 w 1373303"/>
                <a:gd name="connsiteY3" fmla="*/ 1449099 h 1449230"/>
                <a:gd name="connsiteX4" fmla="*/ 22485 w 1373303"/>
                <a:gd name="connsiteY4" fmla="*/ 1298864 h 1449230"/>
                <a:gd name="connsiteX5" fmla="*/ 126394 w 1373303"/>
                <a:gd name="connsiteY5" fmla="*/ 935182 h 1449230"/>
                <a:gd name="connsiteX6" fmla="*/ 251085 w 1373303"/>
                <a:gd name="connsiteY6" fmla="*/ 789709 h 1449230"/>
                <a:gd name="connsiteX7" fmla="*/ 313430 w 1373303"/>
                <a:gd name="connsiteY7" fmla="*/ 748146 h 1449230"/>
                <a:gd name="connsiteX8" fmla="*/ 344603 w 1373303"/>
                <a:gd name="connsiteY8" fmla="*/ 727364 h 1449230"/>
                <a:gd name="connsiteX9" fmla="*/ 448512 w 1373303"/>
                <a:gd name="connsiteY9" fmla="*/ 696191 h 1449230"/>
                <a:gd name="connsiteX10" fmla="*/ 479685 w 1373303"/>
                <a:gd name="connsiteY10" fmla="*/ 675409 h 1449230"/>
                <a:gd name="connsiteX11" fmla="*/ 458903 w 1373303"/>
                <a:gd name="connsiteY11" fmla="*/ 581891 h 1449230"/>
                <a:gd name="connsiteX12" fmla="*/ 458903 w 1373303"/>
                <a:gd name="connsiteY12" fmla="*/ 311727 h 1449230"/>
                <a:gd name="connsiteX13" fmla="*/ 469294 w 1373303"/>
                <a:gd name="connsiteY13" fmla="*/ 280555 h 1449230"/>
                <a:gd name="connsiteX14" fmla="*/ 500466 w 1373303"/>
                <a:gd name="connsiteY14" fmla="*/ 238991 h 1449230"/>
                <a:gd name="connsiteX15" fmla="*/ 510857 w 1373303"/>
                <a:gd name="connsiteY15" fmla="*/ 207818 h 1449230"/>
                <a:gd name="connsiteX16" fmla="*/ 552421 w 1373303"/>
                <a:gd name="connsiteY16" fmla="*/ 145473 h 1449230"/>
                <a:gd name="connsiteX17" fmla="*/ 573203 w 1373303"/>
                <a:gd name="connsiteY17" fmla="*/ 114300 h 1449230"/>
                <a:gd name="connsiteX18" fmla="*/ 604375 w 1373303"/>
                <a:gd name="connsiteY18" fmla="*/ 51955 h 1449230"/>
                <a:gd name="connsiteX19" fmla="*/ 645939 w 1373303"/>
                <a:gd name="connsiteY19" fmla="*/ 31173 h 1449230"/>
                <a:gd name="connsiteX20" fmla="*/ 708285 w 1373303"/>
                <a:gd name="connsiteY20" fmla="*/ 0 h 1449230"/>
                <a:gd name="connsiteX21" fmla="*/ 822585 w 1373303"/>
                <a:gd name="connsiteY21" fmla="*/ 10391 h 1449230"/>
                <a:gd name="connsiteX22" fmla="*/ 874539 w 1373303"/>
                <a:gd name="connsiteY22" fmla="*/ 20782 h 1449230"/>
                <a:gd name="connsiteX23" fmla="*/ 936885 w 1373303"/>
                <a:gd name="connsiteY23" fmla="*/ 83127 h 1449230"/>
                <a:gd name="connsiteX24" fmla="*/ 1009621 w 1373303"/>
                <a:gd name="connsiteY24" fmla="*/ 176646 h 1449230"/>
                <a:gd name="connsiteX25" fmla="*/ 1030403 w 1373303"/>
                <a:gd name="connsiteY25" fmla="*/ 259773 h 1449230"/>
                <a:gd name="connsiteX26" fmla="*/ 1040794 w 1373303"/>
                <a:gd name="connsiteY26" fmla="*/ 363682 h 1449230"/>
                <a:gd name="connsiteX27" fmla="*/ 1030403 w 1373303"/>
                <a:gd name="connsiteY27" fmla="*/ 529936 h 1449230"/>
                <a:gd name="connsiteX28" fmla="*/ 999230 w 1373303"/>
                <a:gd name="connsiteY28" fmla="*/ 592282 h 1449230"/>
                <a:gd name="connsiteX29" fmla="*/ 968057 w 1373303"/>
                <a:gd name="connsiteY29" fmla="*/ 654627 h 1449230"/>
                <a:gd name="connsiteX30" fmla="*/ 978448 w 1373303"/>
                <a:gd name="connsiteY30" fmla="*/ 685800 h 1449230"/>
                <a:gd name="connsiteX31" fmla="*/ 1020012 w 1373303"/>
                <a:gd name="connsiteY31" fmla="*/ 696191 h 1449230"/>
                <a:gd name="connsiteX32" fmla="*/ 1051185 w 1373303"/>
                <a:gd name="connsiteY32" fmla="*/ 706582 h 1449230"/>
                <a:gd name="connsiteX33" fmla="*/ 1144703 w 1373303"/>
                <a:gd name="connsiteY33" fmla="*/ 789709 h 1449230"/>
                <a:gd name="connsiteX34" fmla="*/ 1175875 w 1373303"/>
                <a:gd name="connsiteY34" fmla="*/ 810491 h 1449230"/>
                <a:gd name="connsiteX35" fmla="*/ 1196657 w 1373303"/>
                <a:gd name="connsiteY35" fmla="*/ 841664 h 1449230"/>
                <a:gd name="connsiteX36" fmla="*/ 1248612 w 1373303"/>
                <a:gd name="connsiteY36" fmla="*/ 904009 h 1449230"/>
                <a:gd name="connsiteX37" fmla="*/ 1269394 w 1373303"/>
                <a:gd name="connsiteY37" fmla="*/ 976746 h 1449230"/>
                <a:gd name="connsiteX38" fmla="*/ 1300566 w 1373303"/>
                <a:gd name="connsiteY38" fmla="*/ 1070264 h 1449230"/>
                <a:gd name="connsiteX39" fmla="*/ 1310957 w 1373303"/>
                <a:gd name="connsiteY39" fmla="*/ 1101436 h 1449230"/>
                <a:gd name="connsiteX40" fmla="*/ 1331739 w 1373303"/>
                <a:gd name="connsiteY40" fmla="*/ 1184564 h 1449230"/>
                <a:gd name="connsiteX41" fmla="*/ 1352521 w 1373303"/>
                <a:gd name="connsiteY41" fmla="*/ 1246909 h 1449230"/>
                <a:gd name="connsiteX42" fmla="*/ 1373303 w 1373303"/>
                <a:gd name="connsiteY42" fmla="*/ 1371600 h 1449230"/>
                <a:gd name="connsiteX43" fmla="*/ 1342130 w 1373303"/>
                <a:gd name="connsiteY43" fmla="*/ 1392382 h 1449230"/>
                <a:gd name="connsiteX44" fmla="*/ 1238221 w 1373303"/>
                <a:gd name="connsiteY44" fmla="*/ 1381991 h 1449230"/>
                <a:gd name="connsiteX45" fmla="*/ 1051185 w 1373303"/>
                <a:gd name="connsiteY45" fmla="*/ 1371600 h 1449230"/>
                <a:gd name="connsiteX46" fmla="*/ 781021 w 1373303"/>
                <a:gd name="connsiteY46" fmla="*/ 1381991 h 1449230"/>
                <a:gd name="connsiteX47" fmla="*/ 718675 w 1373303"/>
                <a:gd name="connsiteY47" fmla="*/ 1392382 h 1449230"/>
                <a:gd name="connsiteX48" fmla="*/ 666721 w 1373303"/>
                <a:gd name="connsiteY48" fmla="*/ 1402773 h 1449230"/>
                <a:gd name="connsiteX49" fmla="*/ 573203 w 1373303"/>
                <a:gd name="connsiteY49" fmla="*/ 1413164 h 1449230"/>
                <a:gd name="connsiteX0" fmla="*/ 573203 w 1373303"/>
                <a:gd name="connsiteY0" fmla="*/ 1413164 h 1449230"/>
                <a:gd name="connsiteX1" fmla="*/ 510857 w 1373303"/>
                <a:gd name="connsiteY1" fmla="*/ 1423555 h 1449230"/>
                <a:gd name="connsiteX2" fmla="*/ 251085 w 1373303"/>
                <a:gd name="connsiteY2" fmla="*/ 1444336 h 1449230"/>
                <a:gd name="connsiteX3" fmla="*/ 2569 w 1373303"/>
                <a:gd name="connsiteY3" fmla="*/ 1449099 h 1449230"/>
                <a:gd name="connsiteX4" fmla="*/ 22485 w 1373303"/>
                <a:gd name="connsiteY4" fmla="*/ 1298864 h 1449230"/>
                <a:gd name="connsiteX5" fmla="*/ 126394 w 1373303"/>
                <a:gd name="connsiteY5" fmla="*/ 935182 h 1449230"/>
                <a:gd name="connsiteX6" fmla="*/ 313430 w 1373303"/>
                <a:gd name="connsiteY6" fmla="*/ 748146 h 1449230"/>
                <a:gd name="connsiteX7" fmla="*/ 344603 w 1373303"/>
                <a:gd name="connsiteY7" fmla="*/ 727364 h 1449230"/>
                <a:gd name="connsiteX8" fmla="*/ 448512 w 1373303"/>
                <a:gd name="connsiteY8" fmla="*/ 696191 h 1449230"/>
                <a:gd name="connsiteX9" fmla="*/ 479685 w 1373303"/>
                <a:gd name="connsiteY9" fmla="*/ 675409 h 1449230"/>
                <a:gd name="connsiteX10" fmla="*/ 458903 w 1373303"/>
                <a:gd name="connsiteY10" fmla="*/ 581891 h 1449230"/>
                <a:gd name="connsiteX11" fmla="*/ 458903 w 1373303"/>
                <a:gd name="connsiteY11" fmla="*/ 311727 h 1449230"/>
                <a:gd name="connsiteX12" fmla="*/ 469294 w 1373303"/>
                <a:gd name="connsiteY12" fmla="*/ 280555 h 1449230"/>
                <a:gd name="connsiteX13" fmla="*/ 500466 w 1373303"/>
                <a:gd name="connsiteY13" fmla="*/ 238991 h 1449230"/>
                <a:gd name="connsiteX14" fmla="*/ 510857 w 1373303"/>
                <a:gd name="connsiteY14" fmla="*/ 207818 h 1449230"/>
                <a:gd name="connsiteX15" fmla="*/ 552421 w 1373303"/>
                <a:gd name="connsiteY15" fmla="*/ 145473 h 1449230"/>
                <a:gd name="connsiteX16" fmla="*/ 573203 w 1373303"/>
                <a:gd name="connsiteY16" fmla="*/ 114300 h 1449230"/>
                <a:gd name="connsiteX17" fmla="*/ 604375 w 1373303"/>
                <a:gd name="connsiteY17" fmla="*/ 51955 h 1449230"/>
                <a:gd name="connsiteX18" fmla="*/ 645939 w 1373303"/>
                <a:gd name="connsiteY18" fmla="*/ 31173 h 1449230"/>
                <a:gd name="connsiteX19" fmla="*/ 708285 w 1373303"/>
                <a:gd name="connsiteY19" fmla="*/ 0 h 1449230"/>
                <a:gd name="connsiteX20" fmla="*/ 822585 w 1373303"/>
                <a:gd name="connsiteY20" fmla="*/ 10391 h 1449230"/>
                <a:gd name="connsiteX21" fmla="*/ 874539 w 1373303"/>
                <a:gd name="connsiteY21" fmla="*/ 20782 h 1449230"/>
                <a:gd name="connsiteX22" fmla="*/ 936885 w 1373303"/>
                <a:gd name="connsiteY22" fmla="*/ 83127 h 1449230"/>
                <a:gd name="connsiteX23" fmla="*/ 1009621 w 1373303"/>
                <a:gd name="connsiteY23" fmla="*/ 176646 h 1449230"/>
                <a:gd name="connsiteX24" fmla="*/ 1030403 w 1373303"/>
                <a:gd name="connsiteY24" fmla="*/ 259773 h 1449230"/>
                <a:gd name="connsiteX25" fmla="*/ 1040794 w 1373303"/>
                <a:gd name="connsiteY25" fmla="*/ 363682 h 1449230"/>
                <a:gd name="connsiteX26" fmla="*/ 1030403 w 1373303"/>
                <a:gd name="connsiteY26" fmla="*/ 529936 h 1449230"/>
                <a:gd name="connsiteX27" fmla="*/ 999230 w 1373303"/>
                <a:gd name="connsiteY27" fmla="*/ 592282 h 1449230"/>
                <a:gd name="connsiteX28" fmla="*/ 968057 w 1373303"/>
                <a:gd name="connsiteY28" fmla="*/ 654627 h 1449230"/>
                <a:gd name="connsiteX29" fmla="*/ 978448 w 1373303"/>
                <a:gd name="connsiteY29" fmla="*/ 685800 h 1449230"/>
                <a:gd name="connsiteX30" fmla="*/ 1020012 w 1373303"/>
                <a:gd name="connsiteY30" fmla="*/ 696191 h 1449230"/>
                <a:gd name="connsiteX31" fmla="*/ 1051185 w 1373303"/>
                <a:gd name="connsiteY31" fmla="*/ 706582 h 1449230"/>
                <a:gd name="connsiteX32" fmla="*/ 1144703 w 1373303"/>
                <a:gd name="connsiteY32" fmla="*/ 789709 h 1449230"/>
                <a:gd name="connsiteX33" fmla="*/ 1175875 w 1373303"/>
                <a:gd name="connsiteY33" fmla="*/ 810491 h 1449230"/>
                <a:gd name="connsiteX34" fmla="*/ 1196657 w 1373303"/>
                <a:gd name="connsiteY34" fmla="*/ 841664 h 1449230"/>
                <a:gd name="connsiteX35" fmla="*/ 1248612 w 1373303"/>
                <a:gd name="connsiteY35" fmla="*/ 904009 h 1449230"/>
                <a:gd name="connsiteX36" fmla="*/ 1269394 w 1373303"/>
                <a:gd name="connsiteY36" fmla="*/ 976746 h 1449230"/>
                <a:gd name="connsiteX37" fmla="*/ 1300566 w 1373303"/>
                <a:gd name="connsiteY37" fmla="*/ 1070264 h 1449230"/>
                <a:gd name="connsiteX38" fmla="*/ 1310957 w 1373303"/>
                <a:gd name="connsiteY38" fmla="*/ 1101436 h 1449230"/>
                <a:gd name="connsiteX39" fmla="*/ 1331739 w 1373303"/>
                <a:gd name="connsiteY39" fmla="*/ 1184564 h 1449230"/>
                <a:gd name="connsiteX40" fmla="*/ 1352521 w 1373303"/>
                <a:gd name="connsiteY40" fmla="*/ 1246909 h 1449230"/>
                <a:gd name="connsiteX41" fmla="*/ 1373303 w 1373303"/>
                <a:gd name="connsiteY41" fmla="*/ 1371600 h 1449230"/>
                <a:gd name="connsiteX42" fmla="*/ 1342130 w 1373303"/>
                <a:gd name="connsiteY42" fmla="*/ 1392382 h 1449230"/>
                <a:gd name="connsiteX43" fmla="*/ 1238221 w 1373303"/>
                <a:gd name="connsiteY43" fmla="*/ 1381991 h 1449230"/>
                <a:gd name="connsiteX44" fmla="*/ 1051185 w 1373303"/>
                <a:gd name="connsiteY44" fmla="*/ 1371600 h 1449230"/>
                <a:gd name="connsiteX45" fmla="*/ 781021 w 1373303"/>
                <a:gd name="connsiteY45" fmla="*/ 1381991 h 1449230"/>
                <a:gd name="connsiteX46" fmla="*/ 718675 w 1373303"/>
                <a:gd name="connsiteY46" fmla="*/ 1392382 h 1449230"/>
                <a:gd name="connsiteX47" fmla="*/ 666721 w 1373303"/>
                <a:gd name="connsiteY47" fmla="*/ 1402773 h 1449230"/>
                <a:gd name="connsiteX48" fmla="*/ 573203 w 1373303"/>
                <a:gd name="connsiteY48" fmla="*/ 1413164 h 1449230"/>
                <a:gd name="connsiteX0" fmla="*/ 573203 w 1373303"/>
                <a:gd name="connsiteY0" fmla="*/ 1413164 h 1449230"/>
                <a:gd name="connsiteX1" fmla="*/ 510857 w 1373303"/>
                <a:gd name="connsiteY1" fmla="*/ 1423555 h 1449230"/>
                <a:gd name="connsiteX2" fmla="*/ 251085 w 1373303"/>
                <a:gd name="connsiteY2" fmla="*/ 1444336 h 1449230"/>
                <a:gd name="connsiteX3" fmla="*/ 2569 w 1373303"/>
                <a:gd name="connsiteY3" fmla="*/ 1449099 h 1449230"/>
                <a:gd name="connsiteX4" fmla="*/ 22485 w 1373303"/>
                <a:gd name="connsiteY4" fmla="*/ 1298864 h 1449230"/>
                <a:gd name="connsiteX5" fmla="*/ 126394 w 1373303"/>
                <a:gd name="connsiteY5" fmla="*/ 935182 h 1449230"/>
                <a:gd name="connsiteX6" fmla="*/ 344603 w 1373303"/>
                <a:gd name="connsiteY6" fmla="*/ 727364 h 1449230"/>
                <a:gd name="connsiteX7" fmla="*/ 448512 w 1373303"/>
                <a:gd name="connsiteY7" fmla="*/ 696191 h 1449230"/>
                <a:gd name="connsiteX8" fmla="*/ 479685 w 1373303"/>
                <a:gd name="connsiteY8" fmla="*/ 675409 h 1449230"/>
                <a:gd name="connsiteX9" fmla="*/ 458903 w 1373303"/>
                <a:gd name="connsiteY9" fmla="*/ 581891 h 1449230"/>
                <a:gd name="connsiteX10" fmla="*/ 458903 w 1373303"/>
                <a:gd name="connsiteY10" fmla="*/ 311727 h 1449230"/>
                <a:gd name="connsiteX11" fmla="*/ 469294 w 1373303"/>
                <a:gd name="connsiteY11" fmla="*/ 280555 h 1449230"/>
                <a:gd name="connsiteX12" fmla="*/ 500466 w 1373303"/>
                <a:gd name="connsiteY12" fmla="*/ 238991 h 1449230"/>
                <a:gd name="connsiteX13" fmla="*/ 510857 w 1373303"/>
                <a:gd name="connsiteY13" fmla="*/ 207818 h 1449230"/>
                <a:gd name="connsiteX14" fmla="*/ 552421 w 1373303"/>
                <a:gd name="connsiteY14" fmla="*/ 145473 h 1449230"/>
                <a:gd name="connsiteX15" fmla="*/ 573203 w 1373303"/>
                <a:gd name="connsiteY15" fmla="*/ 114300 h 1449230"/>
                <a:gd name="connsiteX16" fmla="*/ 604375 w 1373303"/>
                <a:gd name="connsiteY16" fmla="*/ 51955 h 1449230"/>
                <a:gd name="connsiteX17" fmla="*/ 645939 w 1373303"/>
                <a:gd name="connsiteY17" fmla="*/ 31173 h 1449230"/>
                <a:gd name="connsiteX18" fmla="*/ 708285 w 1373303"/>
                <a:gd name="connsiteY18" fmla="*/ 0 h 1449230"/>
                <a:gd name="connsiteX19" fmla="*/ 822585 w 1373303"/>
                <a:gd name="connsiteY19" fmla="*/ 10391 h 1449230"/>
                <a:gd name="connsiteX20" fmla="*/ 874539 w 1373303"/>
                <a:gd name="connsiteY20" fmla="*/ 20782 h 1449230"/>
                <a:gd name="connsiteX21" fmla="*/ 936885 w 1373303"/>
                <a:gd name="connsiteY21" fmla="*/ 83127 h 1449230"/>
                <a:gd name="connsiteX22" fmla="*/ 1009621 w 1373303"/>
                <a:gd name="connsiteY22" fmla="*/ 176646 h 1449230"/>
                <a:gd name="connsiteX23" fmla="*/ 1030403 w 1373303"/>
                <a:gd name="connsiteY23" fmla="*/ 259773 h 1449230"/>
                <a:gd name="connsiteX24" fmla="*/ 1040794 w 1373303"/>
                <a:gd name="connsiteY24" fmla="*/ 363682 h 1449230"/>
                <a:gd name="connsiteX25" fmla="*/ 1030403 w 1373303"/>
                <a:gd name="connsiteY25" fmla="*/ 529936 h 1449230"/>
                <a:gd name="connsiteX26" fmla="*/ 999230 w 1373303"/>
                <a:gd name="connsiteY26" fmla="*/ 592282 h 1449230"/>
                <a:gd name="connsiteX27" fmla="*/ 968057 w 1373303"/>
                <a:gd name="connsiteY27" fmla="*/ 654627 h 1449230"/>
                <a:gd name="connsiteX28" fmla="*/ 978448 w 1373303"/>
                <a:gd name="connsiteY28" fmla="*/ 685800 h 1449230"/>
                <a:gd name="connsiteX29" fmla="*/ 1020012 w 1373303"/>
                <a:gd name="connsiteY29" fmla="*/ 696191 h 1449230"/>
                <a:gd name="connsiteX30" fmla="*/ 1051185 w 1373303"/>
                <a:gd name="connsiteY30" fmla="*/ 706582 h 1449230"/>
                <a:gd name="connsiteX31" fmla="*/ 1144703 w 1373303"/>
                <a:gd name="connsiteY31" fmla="*/ 789709 h 1449230"/>
                <a:gd name="connsiteX32" fmla="*/ 1175875 w 1373303"/>
                <a:gd name="connsiteY32" fmla="*/ 810491 h 1449230"/>
                <a:gd name="connsiteX33" fmla="*/ 1196657 w 1373303"/>
                <a:gd name="connsiteY33" fmla="*/ 841664 h 1449230"/>
                <a:gd name="connsiteX34" fmla="*/ 1248612 w 1373303"/>
                <a:gd name="connsiteY34" fmla="*/ 904009 h 1449230"/>
                <a:gd name="connsiteX35" fmla="*/ 1269394 w 1373303"/>
                <a:gd name="connsiteY35" fmla="*/ 976746 h 1449230"/>
                <a:gd name="connsiteX36" fmla="*/ 1300566 w 1373303"/>
                <a:gd name="connsiteY36" fmla="*/ 1070264 h 1449230"/>
                <a:gd name="connsiteX37" fmla="*/ 1310957 w 1373303"/>
                <a:gd name="connsiteY37" fmla="*/ 1101436 h 1449230"/>
                <a:gd name="connsiteX38" fmla="*/ 1331739 w 1373303"/>
                <a:gd name="connsiteY38" fmla="*/ 1184564 h 1449230"/>
                <a:gd name="connsiteX39" fmla="*/ 1352521 w 1373303"/>
                <a:gd name="connsiteY39" fmla="*/ 1246909 h 1449230"/>
                <a:gd name="connsiteX40" fmla="*/ 1373303 w 1373303"/>
                <a:gd name="connsiteY40" fmla="*/ 1371600 h 1449230"/>
                <a:gd name="connsiteX41" fmla="*/ 1342130 w 1373303"/>
                <a:gd name="connsiteY41" fmla="*/ 1392382 h 1449230"/>
                <a:gd name="connsiteX42" fmla="*/ 1238221 w 1373303"/>
                <a:gd name="connsiteY42" fmla="*/ 1381991 h 1449230"/>
                <a:gd name="connsiteX43" fmla="*/ 1051185 w 1373303"/>
                <a:gd name="connsiteY43" fmla="*/ 1371600 h 1449230"/>
                <a:gd name="connsiteX44" fmla="*/ 781021 w 1373303"/>
                <a:gd name="connsiteY44" fmla="*/ 1381991 h 1449230"/>
                <a:gd name="connsiteX45" fmla="*/ 718675 w 1373303"/>
                <a:gd name="connsiteY45" fmla="*/ 1392382 h 1449230"/>
                <a:gd name="connsiteX46" fmla="*/ 666721 w 1373303"/>
                <a:gd name="connsiteY46" fmla="*/ 1402773 h 1449230"/>
                <a:gd name="connsiteX47" fmla="*/ 573203 w 1373303"/>
                <a:gd name="connsiteY47" fmla="*/ 1413164 h 1449230"/>
                <a:gd name="connsiteX0" fmla="*/ 573203 w 1373303"/>
                <a:gd name="connsiteY0" fmla="*/ 1413164 h 1449230"/>
                <a:gd name="connsiteX1" fmla="*/ 510857 w 1373303"/>
                <a:gd name="connsiteY1" fmla="*/ 1423555 h 1449230"/>
                <a:gd name="connsiteX2" fmla="*/ 251085 w 1373303"/>
                <a:gd name="connsiteY2" fmla="*/ 1444336 h 1449230"/>
                <a:gd name="connsiteX3" fmla="*/ 2569 w 1373303"/>
                <a:gd name="connsiteY3" fmla="*/ 1449099 h 1449230"/>
                <a:gd name="connsiteX4" fmla="*/ 22485 w 1373303"/>
                <a:gd name="connsiteY4" fmla="*/ 1298864 h 1449230"/>
                <a:gd name="connsiteX5" fmla="*/ 126394 w 1373303"/>
                <a:gd name="connsiteY5" fmla="*/ 935182 h 1449230"/>
                <a:gd name="connsiteX6" fmla="*/ 344603 w 1373303"/>
                <a:gd name="connsiteY6" fmla="*/ 727364 h 1449230"/>
                <a:gd name="connsiteX7" fmla="*/ 479685 w 1373303"/>
                <a:gd name="connsiteY7" fmla="*/ 675409 h 1449230"/>
                <a:gd name="connsiteX8" fmla="*/ 458903 w 1373303"/>
                <a:gd name="connsiteY8" fmla="*/ 581891 h 1449230"/>
                <a:gd name="connsiteX9" fmla="*/ 458903 w 1373303"/>
                <a:gd name="connsiteY9" fmla="*/ 311727 h 1449230"/>
                <a:gd name="connsiteX10" fmla="*/ 469294 w 1373303"/>
                <a:gd name="connsiteY10" fmla="*/ 280555 h 1449230"/>
                <a:gd name="connsiteX11" fmla="*/ 500466 w 1373303"/>
                <a:gd name="connsiteY11" fmla="*/ 238991 h 1449230"/>
                <a:gd name="connsiteX12" fmla="*/ 510857 w 1373303"/>
                <a:gd name="connsiteY12" fmla="*/ 207818 h 1449230"/>
                <a:gd name="connsiteX13" fmla="*/ 552421 w 1373303"/>
                <a:gd name="connsiteY13" fmla="*/ 145473 h 1449230"/>
                <a:gd name="connsiteX14" fmla="*/ 573203 w 1373303"/>
                <a:gd name="connsiteY14" fmla="*/ 114300 h 1449230"/>
                <a:gd name="connsiteX15" fmla="*/ 604375 w 1373303"/>
                <a:gd name="connsiteY15" fmla="*/ 51955 h 1449230"/>
                <a:gd name="connsiteX16" fmla="*/ 645939 w 1373303"/>
                <a:gd name="connsiteY16" fmla="*/ 31173 h 1449230"/>
                <a:gd name="connsiteX17" fmla="*/ 708285 w 1373303"/>
                <a:gd name="connsiteY17" fmla="*/ 0 h 1449230"/>
                <a:gd name="connsiteX18" fmla="*/ 822585 w 1373303"/>
                <a:gd name="connsiteY18" fmla="*/ 10391 h 1449230"/>
                <a:gd name="connsiteX19" fmla="*/ 874539 w 1373303"/>
                <a:gd name="connsiteY19" fmla="*/ 20782 h 1449230"/>
                <a:gd name="connsiteX20" fmla="*/ 936885 w 1373303"/>
                <a:gd name="connsiteY20" fmla="*/ 83127 h 1449230"/>
                <a:gd name="connsiteX21" fmla="*/ 1009621 w 1373303"/>
                <a:gd name="connsiteY21" fmla="*/ 176646 h 1449230"/>
                <a:gd name="connsiteX22" fmla="*/ 1030403 w 1373303"/>
                <a:gd name="connsiteY22" fmla="*/ 259773 h 1449230"/>
                <a:gd name="connsiteX23" fmla="*/ 1040794 w 1373303"/>
                <a:gd name="connsiteY23" fmla="*/ 363682 h 1449230"/>
                <a:gd name="connsiteX24" fmla="*/ 1030403 w 1373303"/>
                <a:gd name="connsiteY24" fmla="*/ 529936 h 1449230"/>
                <a:gd name="connsiteX25" fmla="*/ 999230 w 1373303"/>
                <a:gd name="connsiteY25" fmla="*/ 592282 h 1449230"/>
                <a:gd name="connsiteX26" fmla="*/ 968057 w 1373303"/>
                <a:gd name="connsiteY26" fmla="*/ 654627 h 1449230"/>
                <a:gd name="connsiteX27" fmla="*/ 978448 w 1373303"/>
                <a:gd name="connsiteY27" fmla="*/ 685800 h 1449230"/>
                <a:gd name="connsiteX28" fmla="*/ 1020012 w 1373303"/>
                <a:gd name="connsiteY28" fmla="*/ 696191 h 1449230"/>
                <a:gd name="connsiteX29" fmla="*/ 1051185 w 1373303"/>
                <a:gd name="connsiteY29" fmla="*/ 706582 h 1449230"/>
                <a:gd name="connsiteX30" fmla="*/ 1144703 w 1373303"/>
                <a:gd name="connsiteY30" fmla="*/ 789709 h 1449230"/>
                <a:gd name="connsiteX31" fmla="*/ 1175875 w 1373303"/>
                <a:gd name="connsiteY31" fmla="*/ 810491 h 1449230"/>
                <a:gd name="connsiteX32" fmla="*/ 1196657 w 1373303"/>
                <a:gd name="connsiteY32" fmla="*/ 841664 h 1449230"/>
                <a:gd name="connsiteX33" fmla="*/ 1248612 w 1373303"/>
                <a:gd name="connsiteY33" fmla="*/ 904009 h 1449230"/>
                <a:gd name="connsiteX34" fmla="*/ 1269394 w 1373303"/>
                <a:gd name="connsiteY34" fmla="*/ 976746 h 1449230"/>
                <a:gd name="connsiteX35" fmla="*/ 1300566 w 1373303"/>
                <a:gd name="connsiteY35" fmla="*/ 1070264 h 1449230"/>
                <a:gd name="connsiteX36" fmla="*/ 1310957 w 1373303"/>
                <a:gd name="connsiteY36" fmla="*/ 1101436 h 1449230"/>
                <a:gd name="connsiteX37" fmla="*/ 1331739 w 1373303"/>
                <a:gd name="connsiteY37" fmla="*/ 1184564 h 1449230"/>
                <a:gd name="connsiteX38" fmla="*/ 1352521 w 1373303"/>
                <a:gd name="connsiteY38" fmla="*/ 1246909 h 1449230"/>
                <a:gd name="connsiteX39" fmla="*/ 1373303 w 1373303"/>
                <a:gd name="connsiteY39" fmla="*/ 1371600 h 1449230"/>
                <a:gd name="connsiteX40" fmla="*/ 1342130 w 1373303"/>
                <a:gd name="connsiteY40" fmla="*/ 1392382 h 1449230"/>
                <a:gd name="connsiteX41" fmla="*/ 1238221 w 1373303"/>
                <a:gd name="connsiteY41" fmla="*/ 1381991 h 1449230"/>
                <a:gd name="connsiteX42" fmla="*/ 1051185 w 1373303"/>
                <a:gd name="connsiteY42" fmla="*/ 1371600 h 1449230"/>
                <a:gd name="connsiteX43" fmla="*/ 781021 w 1373303"/>
                <a:gd name="connsiteY43" fmla="*/ 1381991 h 1449230"/>
                <a:gd name="connsiteX44" fmla="*/ 718675 w 1373303"/>
                <a:gd name="connsiteY44" fmla="*/ 1392382 h 1449230"/>
                <a:gd name="connsiteX45" fmla="*/ 666721 w 1373303"/>
                <a:gd name="connsiteY45" fmla="*/ 1402773 h 1449230"/>
                <a:gd name="connsiteX46" fmla="*/ 573203 w 1373303"/>
                <a:gd name="connsiteY46" fmla="*/ 1413164 h 1449230"/>
                <a:gd name="connsiteX0" fmla="*/ 573203 w 1373303"/>
                <a:gd name="connsiteY0" fmla="*/ 1413164 h 1449230"/>
                <a:gd name="connsiteX1" fmla="*/ 510857 w 1373303"/>
                <a:gd name="connsiteY1" fmla="*/ 1423555 h 1449230"/>
                <a:gd name="connsiteX2" fmla="*/ 251085 w 1373303"/>
                <a:gd name="connsiteY2" fmla="*/ 1444336 h 1449230"/>
                <a:gd name="connsiteX3" fmla="*/ 2569 w 1373303"/>
                <a:gd name="connsiteY3" fmla="*/ 1449099 h 1449230"/>
                <a:gd name="connsiteX4" fmla="*/ 22485 w 1373303"/>
                <a:gd name="connsiteY4" fmla="*/ 1298864 h 1449230"/>
                <a:gd name="connsiteX5" fmla="*/ 126394 w 1373303"/>
                <a:gd name="connsiteY5" fmla="*/ 935182 h 1449230"/>
                <a:gd name="connsiteX6" fmla="*/ 344603 w 1373303"/>
                <a:gd name="connsiteY6" fmla="*/ 727364 h 1449230"/>
                <a:gd name="connsiteX7" fmla="*/ 498735 w 1373303"/>
                <a:gd name="connsiteY7" fmla="*/ 673028 h 1449230"/>
                <a:gd name="connsiteX8" fmla="*/ 458903 w 1373303"/>
                <a:gd name="connsiteY8" fmla="*/ 581891 h 1449230"/>
                <a:gd name="connsiteX9" fmla="*/ 458903 w 1373303"/>
                <a:gd name="connsiteY9" fmla="*/ 311727 h 1449230"/>
                <a:gd name="connsiteX10" fmla="*/ 469294 w 1373303"/>
                <a:gd name="connsiteY10" fmla="*/ 280555 h 1449230"/>
                <a:gd name="connsiteX11" fmla="*/ 500466 w 1373303"/>
                <a:gd name="connsiteY11" fmla="*/ 238991 h 1449230"/>
                <a:gd name="connsiteX12" fmla="*/ 510857 w 1373303"/>
                <a:gd name="connsiteY12" fmla="*/ 207818 h 1449230"/>
                <a:gd name="connsiteX13" fmla="*/ 552421 w 1373303"/>
                <a:gd name="connsiteY13" fmla="*/ 145473 h 1449230"/>
                <a:gd name="connsiteX14" fmla="*/ 573203 w 1373303"/>
                <a:gd name="connsiteY14" fmla="*/ 114300 h 1449230"/>
                <a:gd name="connsiteX15" fmla="*/ 604375 w 1373303"/>
                <a:gd name="connsiteY15" fmla="*/ 51955 h 1449230"/>
                <a:gd name="connsiteX16" fmla="*/ 645939 w 1373303"/>
                <a:gd name="connsiteY16" fmla="*/ 31173 h 1449230"/>
                <a:gd name="connsiteX17" fmla="*/ 708285 w 1373303"/>
                <a:gd name="connsiteY17" fmla="*/ 0 h 1449230"/>
                <a:gd name="connsiteX18" fmla="*/ 822585 w 1373303"/>
                <a:gd name="connsiteY18" fmla="*/ 10391 h 1449230"/>
                <a:gd name="connsiteX19" fmla="*/ 874539 w 1373303"/>
                <a:gd name="connsiteY19" fmla="*/ 20782 h 1449230"/>
                <a:gd name="connsiteX20" fmla="*/ 936885 w 1373303"/>
                <a:gd name="connsiteY20" fmla="*/ 83127 h 1449230"/>
                <a:gd name="connsiteX21" fmla="*/ 1009621 w 1373303"/>
                <a:gd name="connsiteY21" fmla="*/ 176646 h 1449230"/>
                <a:gd name="connsiteX22" fmla="*/ 1030403 w 1373303"/>
                <a:gd name="connsiteY22" fmla="*/ 259773 h 1449230"/>
                <a:gd name="connsiteX23" fmla="*/ 1040794 w 1373303"/>
                <a:gd name="connsiteY23" fmla="*/ 363682 h 1449230"/>
                <a:gd name="connsiteX24" fmla="*/ 1030403 w 1373303"/>
                <a:gd name="connsiteY24" fmla="*/ 529936 h 1449230"/>
                <a:gd name="connsiteX25" fmla="*/ 999230 w 1373303"/>
                <a:gd name="connsiteY25" fmla="*/ 592282 h 1449230"/>
                <a:gd name="connsiteX26" fmla="*/ 968057 w 1373303"/>
                <a:gd name="connsiteY26" fmla="*/ 654627 h 1449230"/>
                <a:gd name="connsiteX27" fmla="*/ 978448 w 1373303"/>
                <a:gd name="connsiteY27" fmla="*/ 685800 h 1449230"/>
                <a:gd name="connsiteX28" fmla="*/ 1020012 w 1373303"/>
                <a:gd name="connsiteY28" fmla="*/ 696191 h 1449230"/>
                <a:gd name="connsiteX29" fmla="*/ 1051185 w 1373303"/>
                <a:gd name="connsiteY29" fmla="*/ 706582 h 1449230"/>
                <a:gd name="connsiteX30" fmla="*/ 1144703 w 1373303"/>
                <a:gd name="connsiteY30" fmla="*/ 789709 h 1449230"/>
                <a:gd name="connsiteX31" fmla="*/ 1175875 w 1373303"/>
                <a:gd name="connsiteY31" fmla="*/ 810491 h 1449230"/>
                <a:gd name="connsiteX32" fmla="*/ 1196657 w 1373303"/>
                <a:gd name="connsiteY32" fmla="*/ 841664 h 1449230"/>
                <a:gd name="connsiteX33" fmla="*/ 1248612 w 1373303"/>
                <a:gd name="connsiteY33" fmla="*/ 904009 h 1449230"/>
                <a:gd name="connsiteX34" fmla="*/ 1269394 w 1373303"/>
                <a:gd name="connsiteY34" fmla="*/ 976746 h 1449230"/>
                <a:gd name="connsiteX35" fmla="*/ 1300566 w 1373303"/>
                <a:gd name="connsiteY35" fmla="*/ 1070264 h 1449230"/>
                <a:gd name="connsiteX36" fmla="*/ 1310957 w 1373303"/>
                <a:gd name="connsiteY36" fmla="*/ 1101436 h 1449230"/>
                <a:gd name="connsiteX37" fmla="*/ 1331739 w 1373303"/>
                <a:gd name="connsiteY37" fmla="*/ 1184564 h 1449230"/>
                <a:gd name="connsiteX38" fmla="*/ 1352521 w 1373303"/>
                <a:gd name="connsiteY38" fmla="*/ 1246909 h 1449230"/>
                <a:gd name="connsiteX39" fmla="*/ 1373303 w 1373303"/>
                <a:gd name="connsiteY39" fmla="*/ 1371600 h 1449230"/>
                <a:gd name="connsiteX40" fmla="*/ 1342130 w 1373303"/>
                <a:gd name="connsiteY40" fmla="*/ 1392382 h 1449230"/>
                <a:gd name="connsiteX41" fmla="*/ 1238221 w 1373303"/>
                <a:gd name="connsiteY41" fmla="*/ 1381991 h 1449230"/>
                <a:gd name="connsiteX42" fmla="*/ 1051185 w 1373303"/>
                <a:gd name="connsiteY42" fmla="*/ 1371600 h 1449230"/>
                <a:gd name="connsiteX43" fmla="*/ 781021 w 1373303"/>
                <a:gd name="connsiteY43" fmla="*/ 1381991 h 1449230"/>
                <a:gd name="connsiteX44" fmla="*/ 718675 w 1373303"/>
                <a:gd name="connsiteY44" fmla="*/ 1392382 h 1449230"/>
                <a:gd name="connsiteX45" fmla="*/ 666721 w 1373303"/>
                <a:gd name="connsiteY45" fmla="*/ 1402773 h 1449230"/>
                <a:gd name="connsiteX46" fmla="*/ 573203 w 1373303"/>
                <a:gd name="connsiteY46" fmla="*/ 1413164 h 1449230"/>
                <a:gd name="connsiteX0" fmla="*/ 573203 w 1373303"/>
                <a:gd name="connsiteY0" fmla="*/ 1413164 h 1449230"/>
                <a:gd name="connsiteX1" fmla="*/ 510857 w 1373303"/>
                <a:gd name="connsiteY1" fmla="*/ 1423555 h 1449230"/>
                <a:gd name="connsiteX2" fmla="*/ 251085 w 1373303"/>
                <a:gd name="connsiteY2" fmla="*/ 1444336 h 1449230"/>
                <a:gd name="connsiteX3" fmla="*/ 2569 w 1373303"/>
                <a:gd name="connsiteY3" fmla="*/ 1449099 h 1449230"/>
                <a:gd name="connsiteX4" fmla="*/ 22485 w 1373303"/>
                <a:gd name="connsiteY4" fmla="*/ 1298864 h 1449230"/>
                <a:gd name="connsiteX5" fmla="*/ 126394 w 1373303"/>
                <a:gd name="connsiteY5" fmla="*/ 935182 h 1449230"/>
                <a:gd name="connsiteX6" fmla="*/ 344603 w 1373303"/>
                <a:gd name="connsiteY6" fmla="*/ 727364 h 1449230"/>
                <a:gd name="connsiteX7" fmla="*/ 498735 w 1373303"/>
                <a:gd name="connsiteY7" fmla="*/ 673028 h 1449230"/>
                <a:gd name="connsiteX8" fmla="*/ 458903 w 1373303"/>
                <a:gd name="connsiteY8" fmla="*/ 581891 h 1449230"/>
                <a:gd name="connsiteX9" fmla="*/ 458903 w 1373303"/>
                <a:gd name="connsiteY9" fmla="*/ 311727 h 1449230"/>
                <a:gd name="connsiteX10" fmla="*/ 500466 w 1373303"/>
                <a:gd name="connsiteY10" fmla="*/ 238991 h 1449230"/>
                <a:gd name="connsiteX11" fmla="*/ 510857 w 1373303"/>
                <a:gd name="connsiteY11" fmla="*/ 207818 h 1449230"/>
                <a:gd name="connsiteX12" fmla="*/ 552421 w 1373303"/>
                <a:gd name="connsiteY12" fmla="*/ 145473 h 1449230"/>
                <a:gd name="connsiteX13" fmla="*/ 573203 w 1373303"/>
                <a:gd name="connsiteY13" fmla="*/ 114300 h 1449230"/>
                <a:gd name="connsiteX14" fmla="*/ 604375 w 1373303"/>
                <a:gd name="connsiteY14" fmla="*/ 51955 h 1449230"/>
                <a:gd name="connsiteX15" fmla="*/ 645939 w 1373303"/>
                <a:gd name="connsiteY15" fmla="*/ 31173 h 1449230"/>
                <a:gd name="connsiteX16" fmla="*/ 708285 w 1373303"/>
                <a:gd name="connsiteY16" fmla="*/ 0 h 1449230"/>
                <a:gd name="connsiteX17" fmla="*/ 822585 w 1373303"/>
                <a:gd name="connsiteY17" fmla="*/ 10391 h 1449230"/>
                <a:gd name="connsiteX18" fmla="*/ 874539 w 1373303"/>
                <a:gd name="connsiteY18" fmla="*/ 20782 h 1449230"/>
                <a:gd name="connsiteX19" fmla="*/ 936885 w 1373303"/>
                <a:gd name="connsiteY19" fmla="*/ 83127 h 1449230"/>
                <a:gd name="connsiteX20" fmla="*/ 1009621 w 1373303"/>
                <a:gd name="connsiteY20" fmla="*/ 176646 h 1449230"/>
                <a:gd name="connsiteX21" fmla="*/ 1030403 w 1373303"/>
                <a:gd name="connsiteY21" fmla="*/ 259773 h 1449230"/>
                <a:gd name="connsiteX22" fmla="*/ 1040794 w 1373303"/>
                <a:gd name="connsiteY22" fmla="*/ 363682 h 1449230"/>
                <a:gd name="connsiteX23" fmla="*/ 1030403 w 1373303"/>
                <a:gd name="connsiteY23" fmla="*/ 529936 h 1449230"/>
                <a:gd name="connsiteX24" fmla="*/ 999230 w 1373303"/>
                <a:gd name="connsiteY24" fmla="*/ 592282 h 1449230"/>
                <a:gd name="connsiteX25" fmla="*/ 968057 w 1373303"/>
                <a:gd name="connsiteY25" fmla="*/ 654627 h 1449230"/>
                <a:gd name="connsiteX26" fmla="*/ 978448 w 1373303"/>
                <a:gd name="connsiteY26" fmla="*/ 685800 h 1449230"/>
                <a:gd name="connsiteX27" fmla="*/ 1020012 w 1373303"/>
                <a:gd name="connsiteY27" fmla="*/ 696191 h 1449230"/>
                <a:gd name="connsiteX28" fmla="*/ 1051185 w 1373303"/>
                <a:gd name="connsiteY28" fmla="*/ 706582 h 1449230"/>
                <a:gd name="connsiteX29" fmla="*/ 1144703 w 1373303"/>
                <a:gd name="connsiteY29" fmla="*/ 789709 h 1449230"/>
                <a:gd name="connsiteX30" fmla="*/ 1175875 w 1373303"/>
                <a:gd name="connsiteY30" fmla="*/ 810491 h 1449230"/>
                <a:gd name="connsiteX31" fmla="*/ 1196657 w 1373303"/>
                <a:gd name="connsiteY31" fmla="*/ 841664 h 1449230"/>
                <a:gd name="connsiteX32" fmla="*/ 1248612 w 1373303"/>
                <a:gd name="connsiteY32" fmla="*/ 904009 h 1449230"/>
                <a:gd name="connsiteX33" fmla="*/ 1269394 w 1373303"/>
                <a:gd name="connsiteY33" fmla="*/ 976746 h 1449230"/>
                <a:gd name="connsiteX34" fmla="*/ 1300566 w 1373303"/>
                <a:gd name="connsiteY34" fmla="*/ 1070264 h 1449230"/>
                <a:gd name="connsiteX35" fmla="*/ 1310957 w 1373303"/>
                <a:gd name="connsiteY35" fmla="*/ 1101436 h 1449230"/>
                <a:gd name="connsiteX36" fmla="*/ 1331739 w 1373303"/>
                <a:gd name="connsiteY36" fmla="*/ 1184564 h 1449230"/>
                <a:gd name="connsiteX37" fmla="*/ 1352521 w 1373303"/>
                <a:gd name="connsiteY37" fmla="*/ 1246909 h 1449230"/>
                <a:gd name="connsiteX38" fmla="*/ 1373303 w 1373303"/>
                <a:gd name="connsiteY38" fmla="*/ 1371600 h 1449230"/>
                <a:gd name="connsiteX39" fmla="*/ 1342130 w 1373303"/>
                <a:gd name="connsiteY39" fmla="*/ 1392382 h 1449230"/>
                <a:gd name="connsiteX40" fmla="*/ 1238221 w 1373303"/>
                <a:gd name="connsiteY40" fmla="*/ 1381991 h 1449230"/>
                <a:gd name="connsiteX41" fmla="*/ 1051185 w 1373303"/>
                <a:gd name="connsiteY41" fmla="*/ 1371600 h 1449230"/>
                <a:gd name="connsiteX42" fmla="*/ 781021 w 1373303"/>
                <a:gd name="connsiteY42" fmla="*/ 1381991 h 1449230"/>
                <a:gd name="connsiteX43" fmla="*/ 718675 w 1373303"/>
                <a:gd name="connsiteY43" fmla="*/ 1392382 h 1449230"/>
                <a:gd name="connsiteX44" fmla="*/ 666721 w 1373303"/>
                <a:gd name="connsiteY44" fmla="*/ 1402773 h 1449230"/>
                <a:gd name="connsiteX45" fmla="*/ 573203 w 1373303"/>
                <a:gd name="connsiteY45" fmla="*/ 1413164 h 1449230"/>
                <a:gd name="connsiteX0" fmla="*/ 573203 w 1373303"/>
                <a:gd name="connsiteY0" fmla="*/ 1413164 h 1449230"/>
                <a:gd name="connsiteX1" fmla="*/ 510857 w 1373303"/>
                <a:gd name="connsiteY1" fmla="*/ 1423555 h 1449230"/>
                <a:gd name="connsiteX2" fmla="*/ 251085 w 1373303"/>
                <a:gd name="connsiteY2" fmla="*/ 1444336 h 1449230"/>
                <a:gd name="connsiteX3" fmla="*/ 2569 w 1373303"/>
                <a:gd name="connsiteY3" fmla="*/ 1449099 h 1449230"/>
                <a:gd name="connsiteX4" fmla="*/ 22485 w 1373303"/>
                <a:gd name="connsiteY4" fmla="*/ 1298864 h 1449230"/>
                <a:gd name="connsiteX5" fmla="*/ 126394 w 1373303"/>
                <a:gd name="connsiteY5" fmla="*/ 935182 h 1449230"/>
                <a:gd name="connsiteX6" fmla="*/ 344603 w 1373303"/>
                <a:gd name="connsiteY6" fmla="*/ 727364 h 1449230"/>
                <a:gd name="connsiteX7" fmla="*/ 498735 w 1373303"/>
                <a:gd name="connsiteY7" fmla="*/ 673028 h 1449230"/>
                <a:gd name="connsiteX8" fmla="*/ 458903 w 1373303"/>
                <a:gd name="connsiteY8" fmla="*/ 581891 h 1449230"/>
                <a:gd name="connsiteX9" fmla="*/ 458903 w 1373303"/>
                <a:gd name="connsiteY9" fmla="*/ 311727 h 1449230"/>
                <a:gd name="connsiteX10" fmla="*/ 510857 w 1373303"/>
                <a:gd name="connsiteY10" fmla="*/ 207818 h 1449230"/>
                <a:gd name="connsiteX11" fmla="*/ 552421 w 1373303"/>
                <a:gd name="connsiteY11" fmla="*/ 145473 h 1449230"/>
                <a:gd name="connsiteX12" fmla="*/ 573203 w 1373303"/>
                <a:gd name="connsiteY12" fmla="*/ 114300 h 1449230"/>
                <a:gd name="connsiteX13" fmla="*/ 604375 w 1373303"/>
                <a:gd name="connsiteY13" fmla="*/ 51955 h 1449230"/>
                <a:gd name="connsiteX14" fmla="*/ 645939 w 1373303"/>
                <a:gd name="connsiteY14" fmla="*/ 31173 h 1449230"/>
                <a:gd name="connsiteX15" fmla="*/ 708285 w 1373303"/>
                <a:gd name="connsiteY15" fmla="*/ 0 h 1449230"/>
                <a:gd name="connsiteX16" fmla="*/ 822585 w 1373303"/>
                <a:gd name="connsiteY16" fmla="*/ 10391 h 1449230"/>
                <a:gd name="connsiteX17" fmla="*/ 874539 w 1373303"/>
                <a:gd name="connsiteY17" fmla="*/ 20782 h 1449230"/>
                <a:gd name="connsiteX18" fmla="*/ 936885 w 1373303"/>
                <a:gd name="connsiteY18" fmla="*/ 83127 h 1449230"/>
                <a:gd name="connsiteX19" fmla="*/ 1009621 w 1373303"/>
                <a:gd name="connsiteY19" fmla="*/ 176646 h 1449230"/>
                <a:gd name="connsiteX20" fmla="*/ 1030403 w 1373303"/>
                <a:gd name="connsiteY20" fmla="*/ 259773 h 1449230"/>
                <a:gd name="connsiteX21" fmla="*/ 1040794 w 1373303"/>
                <a:gd name="connsiteY21" fmla="*/ 363682 h 1449230"/>
                <a:gd name="connsiteX22" fmla="*/ 1030403 w 1373303"/>
                <a:gd name="connsiteY22" fmla="*/ 529936 h 1449230"/>
                <a:gd name="connsiteX23" fmla="*/ 999230 w 1373303"/>
                <a:gd name="connsiteY23" fmla="*/ 592282 h 1449230"/>
                <a:gd name="connsiteX24" fmla="*/ 968057 w 1373303"/>
                <a:gd name="connsiteY24" fmla="*/ 654627 h 1449230"/>
                <a:gd name="connsiteX25" fmla="*/ 978448 w 1373303"/>
                <a:gd name="connsiteY25" fmla="*/ 685800 h 1449230"/>
                <a:gd name="connsiteX26" fmla="*/ 1020012 w 1373303"/>
                <a:gd name="connsiteY26" fmla="*/ 696191 h 1449230"/>
                <a:gd name="connsiteX27" fmla="*/ 1051185 w 1373303"/>
                <a:gd name="connsiteY27" fmla="*/ 706582 h 1449230"/>
                <a:gd name="connsiteX28" fmla="*/ 1144703 w 1373303"/>
                <a:gd name="connsiteY28" fmla="*/ 789709 h 1449230"/>
                <a:gd name="connsiteX29" fmla="*/ 1175875 w 1373303"/>
                <a:gd name="connsiteY29" fmla="*/ 810491 h 1449230"/>
                <a:gd name="connsiteX30" fmla="*/ 1196657 w 1373303"/>
                <a:gd name="connsiteY30" fmla="*/ 841664 h 1449230"/>
                <a:gd name="connsiteX31" fmla="*/ 1248612 w 1373303"/>
                <a:gd name="connsiteY31" fmla="*/ 904009 h 1449230"/>
                <a:gd name="connsiteX32" fmla="*/ 1269394 w 1373303"/>
                <a:gd name="connsiteY32" fmla="*/ 976746 h 1449230"/>
                <a:gd name="connsiteX33" fmla="*/ 1300566 w 1373303"/>
                <a:gd name="connsiteY33" fmla="*/ 1070264 h 1449230"/>
                <a:gd name="connsiteX34" fmla="*/ 1310957 w 1373303"/>
                <a:gd name="connsiteY34" fmla="*/ 1101436 h 1449230"/>
                <a:gd name="connsiteX35" fmla="*/ 1331739 w 1373303"/>
                <a:gd name="connsiteY35" fmla="*/ 1184564 h 1449230"/>
                <a:gd name="connsiteX36" fmla="*/ 1352521 w 1373303"/>
                <a:gd name="connsiteY36" fmla="*/ 1246909 h 1449230"/>
                <a:gd name="connsiteX37" fmla="*/ 1373303 w 1373303"/>
                <a:gd name="connsiteY37" fmla="*/ 1371600 h 1449230"/>
                <a:gd name="connsiteX38" fmla="*/ 1342130 w 1373303"/>
                <a:gd name="connsiteY38" fmla="*/ 1392382 h 1449230"/>
                <a:gd name="connsiteX39" fmla="*/ 1238221 w 1373303"/>
                <a:gd name="connsiteY39" fmla="*/ 1381991 h 1449230"/>
                <a:gd name="connsiteX40" fmla="*/ 1051185 w 1373303"/>
                <a:gd name="connsiteY40" fmla="*/ 1371600 h 1449230"/>
                <a:gd name="connsiteX41" fmla="*/ 781021 w 1373303"/>
                <a:gd name="connsiteY41" fmla="*/ 1381991 h 1449230"/>
                <a:gd name="connsiteX42" fmla="*/ 718675 w 1373303"/>
                <a:gd name="connsiteY42" fmla="*/ 1392382 h 1449230"/>
                <a:gd name="connsiteX43" fmla="*/ 666721 w 1373303"/>
                <a:gd name="connsiteY43" fmla="*/ 1402773 h 1449230"/>
                <a:gd name="connsiteX44" fmla="*/ 573203 w 1373303"/>
                <a:gd name="connsiteY44" fmla="*/ 1413164 h 1449230"/>
                <a:gd name="connsiteX0" fmla="*/ 573203 w 1373303"/>
                <a:gd name="connsiteY0" fmla="*/ 1413164 h 1449230"/>
                <a:gd name="connsiteX1" fmla="*/ 510857 w 1373303"/>
                <a:gd name="connsiteY1" fmla="*/ 1423555 h 1449230"/>
                <a:gd name="connsiteX2" fmla="*/ 251085 w 1373303"/>
                <a:gd name="connsiteY2" fmla="*/ 1444336 h 1449230"/>
                <a:gd name="connsiteX3" fmla="*/ 2569 w 1373303"/>
                <a:gd name="connsiteY3" fmla="*/ 1449099 h 1449230"/>
                <a:gd name="connsiteX4" fmla="*/ 22485 w 1373303"/>
                <a:gd name="connsiteY4" fmla="*/ 1298864 h 1449230"/>
                <a:gd name="connsiteX5" fmla="*/ 126394 w 1373303"/>
                <a:gd name="connsiteY5" fmla="*/ 935182 h 1449230"/>
                <a:gd name="connsiteX6" fmla="*/ 344603 w 1373303"/>
                <a:gd name="connsiteY6" fmla="*/ 727364 h 1449230"/>
                <a:gd name="connsiteX7" fmla="*/ 498735 w 1373303"/>
                <a:gd name="connsiteY7" fmla="*/ 673028 h 1449230"/>
                <a:gd name="connsiteX8" fmla="*/ 458903 w 1373303"/>
                <a:gd name="connsiteY8" fmla="*/ 581891 h 1449230"/>
                <a:gd name="connsiteX9" fmla="*/ 458903 w 1373303"/>
                <a:gd name="connsiteY9" fmla="*/ 311727 h 1449230"/>
                <a:gd name="connsiteX10" fmla="*/ 552421 w 1373303"/>
                <a:gd name="connsiteY10" fmla="*/ 145473 h 1449230"/>
                <a:gd name="connsiteX11" fmla="*/ 573203 w 1373303"/>
                <a:gd name="connsiteY11" fmla="*/ 114300 h 1449230"/>
                <a:gd name="connsiteX12" fmla="*/ 604375 w 1373303"/>
                <a:gd name="connsiteY12" fmla="*/ 51955 h 1449230"/>
                <a:gd name="connsiteX13" fmla="*/ 645939 w 1373303"/>
                <a:gd name="connsiteY13" fmla="*/ 31173 h 1449230"/>
                <a:gd name="connsiteX14" fmla="*/ 708285 w 1373303"/>
                <a:gd name="connsiteY14" fmla="*/ 0 h 1449230"/>
                <a:gd name="connsiteX15" fmla="*/ 822585 w 1373303"/>
                <a:gd name="connsiteY15" fmla="*/ 10391 h 1449230"/>
                <a:gd name="connsiteX16" fmla="*/ 874539 w 1373303"/>
                <a:gd name="connsiteY16" fmla="*/ 20782 h 1449230"/>
                <a:gd name="connsiteX17" fmla="*/ 936885 w 1373303"/>
                <a:gd name="connsiteY17" fmla="*/ 83127 h 1449230"/>
                <a:gd name="connsiteX18" fmla="*/ 1009621 w 1373303"/>
                <a:gd name="connsiteY18" fmla="*/ 176646 h 1449230"/>
                <a:gd name="connsiteX19" fmla="*/ 1030403 w 1373303"/>
                <a:gd name="connsiteY19" fmla="*/ 259773 h 1449230"/>
                <a:gd name="connsiteX20" fmla="*/ 1040794 w 1373303"/>
                <a:gd name="connsiteY20" fmla="*/ 363682 h 1449230"/>
                <a:gd name="connsiteX21" fmla="*/ 1030403 w 1373303"/>
                <a:gd name="connsiteY21" fmla="*/ 529936 h 1449230"/>
                <a:gd name="connsiteX22" fmla="*/ 999230 w 1373303"/>
                <a:gd name="connsiteY22" fmla="*/ 592282 h 1449230"/>
                <a:gd name="connsiteX23" fmla="*/ 968057 w 1373303"/>
                <a:gd name="connsiteY23" fmla="*/ 654627 h 1449230"/>
                <a:gd name="connsiteX24" fmla="*/ 978448 w 1373303"/>
                <a:gd name="connsiteY24" fmla="*/ 685800 h 1449230"/>
                <a:gd name="connsiteX25" fmla="*/ 1020012 w 1373303"/>
                <a:gd name="connsiteY25" fmla="*/ 696191 h 1449230"/>
                <a:gd name="connsiteX26" fmla="*/ 1051185 w 1373303"/>
                <a:gd name="connsiteY26" fmla="*/ 706582 h 1449230"/>
                <a:gd name="connsiteX27" fmla="*/ 1144703 w 1373303"/>
                <a:gd name="connsiteY27" fmla="*/ 789709 h 1449230"/>
                <a:gd name="connsiteX28" fmla="*/ 1175875 w 1373303"/>
                <a:gd name="connsiteY28" fmla="*/ 810491 h 1449230"/>
                <a:gd name="connsiteX29" fmla="*/ 1196657 w 1373303"/>
                <a:gd name="connsiteY29" fmla="*/ 841664 h 1449230"/>
                <a:gd name="connsiteX30" fmla="*/ 1248612 w 1373303"/>
                <a:gd name="connsiteY30" fmla="*/ 904009 h 1449230"/>
                <a:gd name="connsiteX31" fmla="*/ 1269394 w 1373303"/>
                <a:gd name="connsiteY31" fmla="*/ 976746 h 1449230"/>
                <a:gd name="connsiteX32" fmla="*/ 1300566 w 1373303"/>
                <a:gd name="connsiteY32" fmla="*/ 1070264 h 1449230"/>
                <a:gd name="connsiteX33" fmla="*/ 1310957 w 1373303"/>
                <a:gd name="connsiteY33" fmla="*/ 1101436 h 1449230"/>
                <a:gd name="connsiteX34" fmla="*/ 1331739 w 1373303"/>
                <a:gd name="connsiteY34" fmla="*/ 1184564 h 1449230"/>
                <a:gd name="connsiteX35" fmla="*/ 1352521 w 1373303"/>
                <a:gd name="connsiteY35" fmla="*/ 1246909 h 1449230"/>
                <a:gd name="connsiteX36" fmla="*/ 1373303 w 1373303"/>
                <a:gd name="connsiteY36" fmla="*/ 1371600 h 1449230"/>
                <a:gd name="connsiteX37" fmla="*/ 1342130 w 1373303"/>
                <a:gd name="connsiteY37" fmla="*/ 1392382 h 1449230"/>
                <a:gd name="connsiteX38" fmla="*/ 1238221 w 1373303"/>
                <a:gd name="connsiteY38" fmla="*/ 1381991 h 1449230"/>
                <a:gd name="connsiteX39" fmla="*/ 1051185 w 1373303"/>
                <a:gd name="connsiteY39" fmla="*/ 1371600 h 1449230"/>
                <a:gd name="connsiteX40" fmla="*/ 781021 w 1373303"/>
                <a:gd name="connsiteY40" fmla="*/ 1381991 h 1449230"/>
                <a:gd name="connsiteX41" fmla="*/ 718675 w 1373303"/>
                <a:gd name="connsiteY41" fmla="*/ 1392382 h 1449230"/>
                <a:gd name="connsiteX42" fmla="*/ 666721 w 1373303"/>
                <a:gd name="connsiteY42" fmla="*/ 1402773 h 1449230"/>
                <a:gd name="connsiteX43" fmla="*/ 573203 w 1373303"/>
                <a:gd name="connsiteY43" fmla="*/ 1413164 h 1449230"/>
                <a:gd name="connsiteX0" fmla="*/ 573203 w 1373303"/>
                <a:gd name="connsiteY0" fmla="*/ 1413164 h 1449230"/>
                <a:gd name="connsiteX1" fmla="*/ 510857 w 1373303"/>
                <a:gd name="connsiteY1" fmla="*/ 1423555 h 1449230"/>
                <a:gd name="connsiteX2" fmla="*/ 251085 w 1373303"/>
                <a:gd name="connsiteY2" fmla="*/ 1444336 h 1449230"/>
                <a:gd name="connsiteX3" fmla="*/ 2569 w 1373303"/>
                <a:gd name="connsiteY3" fmla="*/ 1449099 h 1449230"/>
                <a:gd name="connsiteX4" fmla="*/ 22485 w 1373303"/>
                <a:gd name="connsiteY4" fmla="*/ 1298864 h 1449230"/>
                <a:gd name="connsiteX5" fmla="*/ 126394 w 1373303"/>
                <a:gd name="connsiteY5" fmla="*/ 935182 h 1449230"/>
                <a:gd name="connsiteX6" fmla="*/ 344603 w 1373303"/>
                <a:gd name="connsiteY6" fmla="*/ 727364 h 1449230"/>
                <a:gd name="connsiteX7" fmla="*/ 498735 w 1373303"/>
                <a:gd name="connsiteY7" fmla="*/ 673028 h 1449230"/>
                <a:gd name="connsiteX8" fmla="*/ 458903 w 1373303"/>
                <a:gd name="connsiteY8" fmla="*/ 581891 h 1449230"/>
                <a:gd name="connsiteX9" fmla="*/ 458903 w 1373303"/>
                <a:gd name="connsiteY9" fmla="*/ 311727 h 1449230"/>
                <a:gd name="connsiteX10" fmla="*/ 573203 w 1373303"/>
                <a:gd name="connsiteY10" fmla="*/ 114300 h 1449230"/>
                <a:gd name="connsiteX11" fmla="*/ 604375 w 1373303"/>
                <a:gd name="connsiteY11" fmla="*/ 51955 h 1449230"/>
                <a:gd name="connsiteX12" fmla="*/ 645939 w 1373303"/>
                <a:gd name="connsiteY12" fmla="*/ 31173 h 1449230"/>
                <a:gd name="connsiteX13" fmla="*/ 708285 w 1373303"/>
                <a:gd name="connsiteY13" fmla="*/ 0 h 1449230"/>
                <a:gd name="connsiteX14" fmla="*/ 822585 w 1373303"/>
                <a:gd name="connsiteY14" fmla="*/ 10391 h 1449230"/>
                <a:gd name="connsiteX15" fmla="*/ 874539 w 1373303"/>
                <a:gd name="connsiteY15" fmla="*/ 20782 h 1449230"/>
                <a:gd name="connsiteX16" fmla="*/ 936885 w 1373303"/>
                <a:gd name="connsiteY16" fmla="*/ 83127 h 1449230"/>
                <a:gd name="connsiteX17" fmla="*/ 1009621 w 1373303"/>
                <a:gd name="connsiteY17" fmla="*/ 176646 h 1449230"/>
                <a:gd name="connsiteX18" fmla="*/ 1030403 w 1373303"/>
                <a:gd name="connsiteY18" fmla="*/ 259773 h 1449230"/>
                <a:gd name="connsiteX19" fmla="*/ 1040794 w 1373303"/>
                <a:gd name="connsiteY19" fmla="*/ 363682 h 1449230"/>
                <a:gd name="connsiteX20" fmla="*/ 1030403 w 1373303"/>
                <a:gd name="connsiteY20" fmla="*/ 529936 h 1449230"/>
                <a:gd name="connsiteX21" fmla="*/ 999230 w 1373303"/>
                <a:gd name="connsiteY21" fmla="*/ 592282 h 1449230"/>
                <a:gd name="connsiteX22" fmla="*/ 968057 w 1373303"/>
                <a:gd name="connsiteY22" fmla="*/ 654627 h 1449230"/>
                <a:gd name="connsiteX23" fmla="*/ 978448 w 1373303"/>
                <a:gd name="connsiteY23" fmla="*/ 685800 h 1449230"/>
                <a:gd name="connsiteX24" fmla="*/ 1020012 w 1373303"/>
                <a:gd name="connsiteY24" fmla="*/ 696191 h 1449230"/>
                <a:gd name="connsiteX25" fmla="*/ 1051185 w 1373303"/>
                <a:gd name="connsiteY25" fmla="*/ 706582 h 1449230"/>
                <a:gd name="connsiteX26" fmla="*/ 1144703 w 1373303"/>
                <a:gd name="connsiteY26" fmla="*/ 789709 h 1449230"/>
                <a:gd name="connsiteX27" fmla="*/ 1175875 w 1373303"/>
                <a:gd name="connsiteY27" fmla="*/ 810491 h 1449230"/>
                <a:gd name="connsiteX28" fmla="*/ 1196657 w 1373303"/>
                <a:gd name="connsiteY28" fmla="*/ 841664 h 1449230"/>
                <a:gd name="connsiteX29" fmla="*/ 1248612 w 1373303"/>
                <a:gd name="connsiteY29" fmla="*/ 904009 h 1449230"/>
                <a:gd name="connsiteX30" fmla="*/ 1269394 w 1373303"/>
                <a:gd name="connsiteY30" fmla="*/ 976746 h 1449230"/>
                <a:gd name="connsiteX31" fmla="*/ 1300566 w 1373303"/>
                <a:gd name="connsiteY31" fmla="*/ 1070264 h 1449230"/>
                <a:gd name="connsiteX32" fmla="*/ 1310957 w 1373303"/>
                <a:gd name="connsiteY32" fmla="*/ 1101436 h 1449230"/>
                <a:gd name="connsiteX33" fmla="*/ 1331739 w 1373303"/>
                <a:gd name="connsiteY33" fmla="*/ 1184564 h 1449230"/>
                <a:gd name="connsiteX34" fmla="*/ 1352521 w 1373303"/>
                <a:gd name="connsiteY34" fmla="*/ 1246909 h 1449230"/>
                <a:gd name="connsiteX35" fmla="*/ 1373303 w 1373303"/>
                <a:gd name="connsiteY35" fmla="*/ 1371600 h 1449230"/>
                <a:gd name="connsiteX36" fmla="*/ 1342130 w 1373303"/>
                <a:gd name="connsiteY36" fmla="*/ 1392382 h 1449230"/>
                <a:gd name="connsiteX37" fmla="*/ 1238221 w 1373303"/>
                <a:gd name="connsiteY37" fmla="*/ 1381991 h 1449230"/>
                <a:gd name="connsiteX38" fmla="*/ 1051185 w 1373303"/>
                <a:gd name="connsiteY38" fmla="*/ 1371600 h 1449230"/>
                <a:gd name="connsiteX39" fmla="*/ 781021 w 1373303"/>
                <a:gd name="connsiteY39" fmla="*/ 1381991 h 1449230"/>
                <a:gd name="connsiteX40" fmla="*/ 718675 w 1373303"/>
                <a:gd name="connsiteY40" fmla="*/ 1392382 h 1449230"/>
                <a:gd name="connsiteX41" fmla="*/ 666721 w 1373303"/>
                <a:gd name="connsiteY41" fmla="*/ 1402773 h 1449230"/>
                <a:gd name="connsiteX42" fmla="*/ 573203 w 1373303"/>
                <a:gd name="connsiteY42" fmla="*/ 1413164 h 1449230"/>
                <a:gd name="connsiteX0" fmla="*/ 573203 w 1373303"/>
                <a:gd name="connsiteY0" fmla="*/ 1413164 h 1449230"/>
                <a:gd name="connsiteX1" fmla="*/ 510857 w 1373303"/>
                <a:gd name="connsiteY1" fmla="*/ 1423555 h 1449230"/>
                <a:gd name="connsiteX2" fmla="*/ 251085 w 1373303"/>
                <a:gd name="connsiteY2" fmla="*/ 1444336 h 1449230"/>
                <a:gd name="connsiteX3" fmla="*/ 2569 w 1373303"/>
                <a:gd name="connsiteY3" fmla="*/ 1449099 h 1449230"/>
                <a:gd name="connsiteX4" fmla="*/ 22485 w 1373303"/>
                <a:gd name="connsiteY4" fmla="*/ 1298864 h 1449230"/>
                <a:gd name="connsiteX5" fmla="*/ 126394 w 1373303"/>
                <a:gd name="connsiteY5" fmla="*/ 935182 h 1449230"/>
                <a:gd name="connsiteX6" fmla="*/ 344603 w 1373303"/>
                <a:gd name="connsiteY6" fmla="*/ 727364 h 1449230"/>
                <a:gd name="connsiteX7" fmla="*/ 498735 w 1373303"/>
                <a:gd name="connsiteY7" fmla="*/ 673028 h 1449230"/>
                <a:gd name="connsiteX8" fmla="*/ 458903 w 1373303"/>
                <a:gd name="connsiteY8" fmla="*/ 581891 h 1449230"/>
                <a:gd name="connsiteX9" fmla="*/ 458903 w 1373303"/>
                <a:gd name="connsiteY9" fmla="*/ 311727 h 1449230"/>
                <a:gd name="connsiteX10" fmla="*/ 604375 w 1373303"/>
                <a:gd name="connsiteY10" fmla="*/ 51955 h 1449230"/>
                <a:gd name="connsiteX11" fmla="*/ 645939 w 1373303"/>
                <a:gd name="connsiteY11" fmla="*/ 31173 h 1449230"/>
                <a:gd name="connsiteX12" fmla="*/ 708285 w 1373303"/>
                <a:gd name="connsiteY12" fmla="*/ 0 h 1449230"/>
                <a:gd name="connsiteX13" fmla="*/ 822585 w 1373303"/>
                <a:gd name="connsiteY13" fmla="*/ 10391 h 1449230"/>
                <a:gd name="connsiteX14" fmla="*/ 874539 w 1373303"/>
                <a:gd name="connsiteY14" fmla="*/ 20782 h 1449230"/>
                <a:gd name="connsiteX15" fmla="*/ 936885 w 1373303"/>
                <a:gd name="connsiteY15" fmla="*/ 83127 h 1449230"/>
                <a:gd name="connsiteX16" fmla="*/ 1009621 w 1373303"/>
                <a:gd name="connsiteY16" fmla="*/ 176646 h 1449230"/>
                <a:gd name="connsiteX17" fmla="*/ 1030403 w 1373303"/>
                <a:gd name="connsiteY17" fmla="*/ 259773 h 1449230"/>
                <a:gd name="connsiteX18" fmla="*/ 1040794 w 1373303"/>
                <a:gd name="connsiteY18" fmla="*/ 363682 h 1449230"/>
                <a:gd name="connsiteX19" fmla="*/ 1030403 w 1373303"/>
                <a:gd name="connsiteY19" fmla="*/ 529936 h 1449230"/>
                <a:gd name="connsiteX20" fmla="*/ 999230 w 1373303"/>
                <a:gd name="connsiteY20" fmla="*/ 592282 h 1449230"/>
                <a:gd name="connsiteX21" fmla="*/ 968057 w 1373303"/>
                <a:gd name="connsiteY21" fmla="*/ 654627 h 1449230"/>
                <a:gd name="connsiteX22" fmla="*/ 978448 w 1373303"/>
                <a:gd name="connsiteY22" fmla="*/ 685800 h 1449230"/>
                <a:gd name="connsiteX23" fmla="*/ 1020012 w 1373303"/>
                <a:gd name="connsiteY23" fmla="*/ 696191 h 1449230"/>
                <a:gd name="connsiteX24" fmla="*/ 1051185 w 1373303"/>
                <a:gd name="connsiteY24" fmla="*/ 706582 h 1449230"/>
                <a:gd name="connsiteX25" fmla="*/ 1144703 w 1373303"/>
                <a:gd name="connsiteY25" fmla="*/ 789709 h 1449230"/>
                <a:gd name="connsiteX26" fmla="*/ 1175875 w 1373303"/>
                <a:gd name="connsiteY26" fmla="*/ 810491 h 1449230"/>
                <a:gd name="connsiteX27" fmla="*/ 1196657 w 1373303"/>
                <a:gd name="connsiteY27" fmla="*/ 841664 h 1449230"/>
                <a:gd name="connsiteX28" fmla="*/ 1248612 w 1373303"/>
                <a:gd name="connsiteY28" fmla="*/ 904009 h 1449230"/>
                <a:gd name="connsiteX29" fmla="*/ 1269394 w 1373303"/>
                <a:gd name="connsiteY29" fmla="*/ 976746 h 1449230"/>
                <a:gd name="connsiteX30" fmla="*/ 1300566 w 1373303"/>
                <a:gd name="connsiteY30" fmla="*/ 1070264 h 1449230"/>
                <a:gd name="connsiteX31" fmla="*/ 1310957 w 1373303"/>
                <a:gd name="connsiteY31" fmla="*/ 1101436 h 1449230"/>
                <a:gd name="connsiteX32" fmla="*/ 1331739 w 1373303"/>
                <a:gd name="connsiteY32" fmla="*/ 1184564 h 1449230"/>
                <a:gd name="connsiteX33" fmla="*/ 1352521 w 1373303"/>
                <a:gd name="connsiteY33" fmla="*/ 1246909 h 1449230"/>
                <a:gd name="connsiteX34" fmla="*/ 1373303 w 1373303"/>
                <a:gd name="connsiteY34" fmla="*/ 1371600 h 1449230"/>
                <a:gd name="connsiteX35" fmla="*/ 1342130 w 1373303"/>
                <a:gd name="connsiteY35" fmla="*/ 1392382 h 1449230"/>
                <a:gd name="connsiteX36" fmla="*/ 1238221 w 1373303"/>
                <a:gd name="connsiteY36" fmla="*/ 1381991 h 1449230"/>
                <a:gd name="connsiteX37" fmla="*/ 1051185 w 1373303"/>
                <a:gd name="connsiteY37" fmla="*/ 1371600 h 1449230"/>
                <a:gd name="connsiteX38" fmla="*/ 781021 w 1373303"/>
                <a:gd name="connsiteY38" fmla="*/ 1381991 h 1449230"/>
                <a:gd name="connsiteX39" fmla="*/ 718675 w 1373303"/>
                <a:gd name="connsiteY39" fmla="*/ 1392382 h 1449230"/>
                <a:gd name="connsiteX40" fmla="*/ 666721 w 1373303"/>
                <a:gd name="connsiteY40" fmla="*/ 1402773 h 1449230"/>
                <a:gd name="connsiteX41" fmla="*/ 573203 w 1373303"/>
                <a:gd name="connsiteY41" fmla="*/ 1413164 h 1449230"/>
                <a:gd name="connsiteX0" fmla="*/ 573203 w 1373303"/>
                <a:gd name="connsiteY0" fmla="*/ 1413164 h 1449230"/>
                <a:gd name="connsiteX1" fmla="*/ 510857 w 1373303"/>
                <a:gd name="connsiteY1" fmla="*/ 1423555 h 1449230"/>
                <a:gd name="connsiteX2" fmla="*/ 251085 w 1373303"/>
                <a:gd name="connsiteY2" fmla="*/ 1444336 h 1449230"/>
                <a:gd name="connsiteX3" fmla="*/ 2569 w 1373303"/>
                <a:gd name="connsiteY3" fmla="*/ 1449099 h 1449230"/>
                <a:gd name="connsiteX4" fmla="*/ 22485 w 1373303"/>
                <a:gd name="connsiteY4" fmla="*/ 1298864 h 1449230"/>
                <a:gd name="connsiteX5" fmla="*/ 126394 w 1373303"/>
                <a:gd name="connsiteY5" fmla="*/ 935182 h 1449230"/>
                <a:gd name="connsiteX6" fmla="*/ 344603 w 1373303"/>
                <a:gd name="connsiteY6" fmla="*/ 727364 h 1449230"/>
                <a:gd name="connsiteX7" fmla="*/ 498735 w 1373303"/>
                <a:gd name="connsiteY7" fmla="*/ 673028 h 1449230"/>
                <a:gd name="connsiteX8" fmla="*/ 458903 w 1373303"/>
                <a:gd name="connsiteY8" fmla="*/ 581891 h 1449230"/>
                <a:gd name="connsiteX9" fmla="*/ 458903 w 1373303"/>
                <a:gd name="connsiteY9" fmla="*/ 311727 h 1449230"/>
                <a:gd name="connsiteX10" fmla="*/ 645939 w 1373303"/>
                <a:gd name="connsiteY10" fmla="*/ 31173 h 1449230"/>
                <a:gd name="connsiteX11" fmla="*/ 708285 w 1373303"/>
                <a:gd name="connsiteY11" fmla="*/ 0 h 1449230"/>
                <a:gd name="connsiteX12" fmla="*/ 822585 w 1373303"/>
                <a:gd name="connsiteY12" fmla="*/ 10391 h 1449230"/>
                <a:gd name="connsiteX13" fmla="*/ 874539 w 1373303"/>
                <a:gd name="connsiteY13" fmla="*/ 20782 h 1449230"/>
                <a:gd name="connsiteX14" fmla="*/ 936885 w 1373303"/>
                <a:gd name="connsiteY14" fmla="*/ 83127 h 1449230"/>
                <a:gd name="connsiteX15" fmla="*/ 1009621 w 1373303"/>
                <a:gd name="connsiteY15" fmla="*/ 176646 h 1449230"/>
                <a:gd name="connsiteX16" fmla="*/ 1030403 w 1373303"/>
                <a:gd name="connsiteY16" fmla="*/ 259773 h 1449230"/>
                <a:gd name="connsiteX17" fmla="*/ 1040794 w 1373303"/>
                <a:gd name="connsiteY17" fmla="*/ 363682 h 1449230"/>
                <a:gd name="connsiteX18" fmla="*/ 1030403 w 1373303"/>
                <a:gd name="connsiteY18" fmla="*/ 529936 h 1449230"/>
                <a:gd name="connsiteX19" fmla="*/ 999230 w 1373303"/>
                <a:gd name="connsiteY19" fmla="*/ 592282 h 1449230"/>
                <a:gd name="connsiteX20" fmla="*/ 968057 w 1373303"/>
                <a:gd name="connsiteY20" fmla="*/ 654627 h 1449230"/>
                <a:gd name="connsiteX21" fmla="*/ 978448 w 1373303"/>
                <a:gd name="connsiteY21" fmla="*/ 685800 h 1449230"/>
                <a:gd name="connsiteX22" fmla="*/ 1020012 w 1373303"/>
                <a:gd name="connsiteY22" fmla="*/ 696191 h 1449230"/>
                <a:gd name="connsiteX23" fmla="*/ 1051185 w 1373303"/>
                <a:gd name="connsiteY23" fmla="*/ 706582 h 1449230"/>
                <a:gd name="connsiteX24" fmla="*/ 1144703 w 1373303"/>
                <a:gd name="connsiteY24" fmla="*/ 789709 h 1449230"/>
                <a:gd name="connsiteX25" fmla="*/ 1175875 w 1373303"/>
                <a:gd name="connsiteY25" fmla="*/ 810491 h 1449230"/>
                <a:gd name="connsiteX26" fmla="*/ 1196657 w 1373303"/>
                <a:gd name="connsiteY26" fmla="*/ 841664 h 1449230"/>
                <a:gd name="connsiteX27" fmla="*/ 1248612 w 1373303"/>
                <a:gd name="connsiteY27" fmla="*/ 904009 h 1449230"/>
                <a:gd name="connsiteX28" fmla="*/ 1269394 w 1373303"/>
                <a:gd name="connsiteY28" fmla="*/ 976746 h 1449230"/>
                <a:gd name="connsiteX29" fmla="*/ 1300566 w 1373303"/>
                <a:gd name="connsiteY29" fmla="*/ 1070264 h 1449230"/>
                <a:gd name="connsiteX30" fmla="*/ 1310957 w 1373303"/>
                <a:gd name="connsiteY30" fmla="*/ 1101436 h 1449230"/>
                <a:gd name="connsiteX31" fmla="*/ 1331739 w 1373303"/>
                <a:gd name="connsiteY31" fmla="*/ 1184564 h 1449230"/>
                <a:gd name="connsiteX32" fmla="*/ 1352521 w 1373303"/>
                <a:gd name="connsiteY32" fmla="*/ 1246909 h 1449230"/>
                <a:gd name="connsiteX33" fmla="*/ 1373303 w 1373303"/>
                <a:gd name="connsiteY33" fmla="*/ 1371600 h 1449230"/>
                <a:gd name="connsiteX34" fmla="*/ 1342130 w 1373303"/>
                <a:gd name="connsiteY34" fmla="*/ 1392382 h 1449230"/>
                <a:gd name="connsiteX35" fmla="*/ 1238221 w 1373303"/>
                <a:gd name="connsiteY35" fmla="*/ 1381991 h 1449230"/>
                <a:gd name="connsiteX36" fmla="*/ 1051185 w 1373303"/>
                <a:gd name="connsiteY36" fmla="*/ 1371600 h 1449230"/>
                <a:gd name="connsiteX37" fmla="*/ 781021 w 1373303"/>
                <a:gd name="connsiteY37" fmla="*/ 1381991 h 1449230"/>
                <a:gd name="connsiteX38" fmla="*/ 718675 w 1373303"/>
                <a:gd name="connsiteY38" fmla="*/ 1392382 h 1449230"/>
                <a:gd name="connsiteX39" fmla="*/ 666721 w 1373303"/>
                <a:gd name="connsiteY39" fmla="*/ 1402773 h 1449230"/>
                <a:gd name="connsiteX40" fmla="*/ 573203 w 1373303"/>
                <a:gd name="connsiteY40" fmla="*/ 1413164 h 1449230"/>
                <a:gd name="connsiteX0" fmla="*/ 573203 w 1373303"/>
                <a:gd name="connsiteY0" fmla="*/ 1413164 h 1449230"/>
                <a:gd name="connsiteX1" fmla="*/ 510857 w 1373303"/>
                <a:gd name="connsiteY1" fmla="*/ 1423555 h 1449230"/>
                <a:gd name="connsiteX2" fmla="*/ 251085 w 1373303"/>
                <a:gd name="connsiteY2" fmla="*/ 1444336 h 1449230"/>
                <a:gd name="connsiteX3" fmla="*/ 2569 w 1373303"/>
                <a:gd name="connsiteY3" fmla="*/ 1449099 h 1449230"/>
                <a:gd name="connsiteX4" fmla="*/ 22485 w 1373303"/>
                <a:gd name="connsiteY4" fmla="*/ 1298864 h 1449230"/>
                <a:gd name="connsiteX5" fmla="*/ 126394 w 1373303"/>
                <a:gd name="connsiteY5" fmla="*/ 935182 h 1449230"/>
                <a:gd name="connsiteX6" fmla="*/ 344603 w 1373303"/>
                <a:gd name="connsiteY6" fmla="*/ 727364 h 1449230"/>
                <a:gd name="connsiteX7" fmla="*/ 498735 w 1373303"/>
                <a:gd name="connsiteY7" fmla="*/ 673028 h 1449230"/>
                <a:gd name="connsiteX8" fmla="*/ 458903 w 1373303"/>
                <a:gd name="connsiteY8" fmla="*/ 581891 h 1449230"/>
                <a:gd name="connsiteX9" fmla="*/ 458903 w 1373303"/>
                <a:gd name="connsiteY9" fmla="*/ 311727 h 1449230"/>
                <a:gd name="connsiteX10" fmla="*/ 708285 w 1373303"/>
                <a:gd name="connsiteY10" fmla="*/ 0 h 1449230"/>
                <a:gd name="connsiteX11" fmla="*/ 822585 w 1373303"/>
                <a:gd name="connsiteY11" fmla="*/ 10391 h 1449230"/>
                <a:gd name="connsiteX12" fmla="*/ 874539 w 1373303"/>
                <a:gd name="connsiteY12" fmla="*/ 20782 h 1449230"/>
                <a:gd name="connsiteX13" fmla="*/ 936885 w 1373303"/>
                <a:gd name="connsiteY13" fmla="*/ 83127 h 1449230"/>
                <a:gd name="connsiteX14" fmla="*/ 1009621 w 1373303"/>
                <a:gd name="connsiteY14" fmla="*/ 176646 h 1449230"/>
                <a:gd name="connsiteX15" fmla="*/ 1030403 w 1373303"/>
                <a:gd name="connsiteY15" fmla="*/ 259773 h 1449230"/>
                <a:gd name="connsiteX16" fmla="*/ 1040794 w 1373303"/>
                <a:gd name="connsiteY16" fmla="*/ 363682 h 1449230"/>
                <a:gd name="connsiteX17" fmla="*/ 1030403 w 1373303"/>
                <a:gd name="connsiteY17" fmla="*/ 529936 h 1449230"/>
                <a:gd name="connsiteX18" fmla="*/ 999230 w 1373303"/>
                <a:gd name="connsiteY18" fmla="*/ 592282 h 1449230"/>
                <a:gd name="connsiteX19" fmla="*/ 968057 w 1373303"/>
                <a:gd name="connsiteY19" fmla="*/ 654627 h 1449230"/>
                <a:gd name="connsiteX20" fmla="*/ 978448 w 1373303"/>
                <a:gd name="connsiteY20" fmla="*/ 685800 h 1449230"/>
                <a:gd name="connsiteX21" fmla="*/ 1020012 w 1373303"/>
                <a:gd name="connsiteY21" fmla="*/ 696191 h 1449230"/>
                <a:gd name="connsiteX22" fmla="*/ 1051185 w 1373303"/>
                <a:gd name="connsiteY22" fmla="*/ 706582 h 1449230"/>
                <a:gd name="connsiteX23" fmla="*/ 1144703 w 1373303"/>
                <a:gd name="connsiteY23" fmla="*/ 789709 h 1449230"/>
                <a:gd name="connsiteX24" fmla="*/ 1175875 w 1373303"/>
                <a:gd name="connsiteY24" fmla="*/ 810491 h 1449230"/>
                <a:gd name="connsiteX25" fmla="*/ 1196657 w 1373303"/>
                <a:gd name="connsiteY25" fmla="*/ 841664 h 1449230"/>
                <a:gd name="connsiteX26" fmla="*/ 1248612 w 1373303"/>
                <a:gd name="connsiteY26" fmla="*/ 904009 h 1449230"/>
                <a:gd name="connsiteX27" fmla="*/ 1269394 w 1373303"/>
                <a:gd name="connsiteY27" fmla="*/ 976746 h 1449230"/>
                <a:gd name="connsiteX28" fmla="*/ 1300566 w 1373303"/>
                <a:gd name="connsiteY28" fmla="*/ 1070264 h 1449230"/>
                <a:gd name="connsiteX29" fmla="*/ 1310957 w 1373303"/>
                <a:gd name="connsiteY29" fmla="*/ 1101436 h 1449230"/>
                <a:gd name="connsiteX30" fmla="*/ 1331739 w 1373303"/>
                <a:gd name="connsiteY30" fmla="*/ 1184564 h 1449230"/>
                <a:gd name="connsiteX31" fmla="*/ 1352521 w 1373303"/>
                <a:gd name="connsiteY31" fmla="*/ 1246909 h 1449230"/>
                <a:gd name="connsiteX32" fmla="*/ 1373303 w 1373303"/>
                <a:gd name="connsiteY32" fmla="*/ 1371600 h 1449230"/>
                <a:gd name="connsiteX33" fmla="*/ 1342130 w 1373303"/>
                <a:gd name="connsiteY33" fmla="*/ 1392382 h 1449230"/>
                <a:gd name="connsiteX34" fmla="*/ 1238221 w 1373303"/>
                <a:gd name="connsiteY34" fmla="*/ 1381991 h 1449230"/>
                <a:gd name="connsiteX35" fmla="*/ 1051185 w 1373303"/>
                <a:gd name="connsiteY35" fmla="*/ 1371600 h 1449230"/>
                <a:gd name="connsiteX36" fmla="*/ 781021 w 1373303"/>
                <a:gd name="connsiteY36" fmla="*/ 1381991 h 1449230"/>
                <a:gd name="connsiteX37" fmla="*/ 718675 w 1373303"/>
                <a:gd name="connsiteY37" fmla="*/ 1392382 h 1449230"/>
                <a:gd name="connsiteX38" fmla="*/ 666721 w 1373303"/>
                <a:gd name="connsiteY38" fmla="*/ 1402773 h 1449230"/>
                <a:gd name="connsiteX39" fmla="*/ 573203 w 1373303"/>
                <a:gd name="connsiteY39" fmla="*/ 1413164 h 1449230"/>
                <a:gd name="connsiteX0" fmla="*/ 573203 w 1373303"/>
                <a:gd name="connsiteY0" fmla="*/ 1405383 h 1441449"/>
                <a:gd name="connsiteX1" fmla="*/ 510857 w 1373303"/>
                <a:gd name="connsiteY1" fmla="*/ 1415774 h 1441449"/>
                <a:gd name="connsiteX2" fmla="*/ 251085 w 1373303"/>
                <a:gd name="connsiteY2" fmla="*/ 1436555 h 1441449"/>
                <a:gd name="connsiteX3" fmla="*/ 2569 w 1373303"/>
                <a:gd name="connsiteY3" fmla="*/ 1441318 h 1441449"/>
                <a:gd name="connsiteX4" fmla="*/ 22485 w 1373303"/>
                <a:gd name="connsiteY4" fmla="*/ 1291083 h 1441449"/>
                <a:gd name="connsiteX5" fmla="*/ 126394 w 1373303"/>
                <a:gd name="connsiteY5" fmla="*/ 927401 h 1441449"/>
                <a:gd name="connsiteX6" fmla="*/ 344603 w 1373303"/>
                <a:gd name="connsiteY6" fmla="*/ 719583 h 1441449"/>
                <a:gd name="connsiteX7" fmla="*/ 498735 w 1373303"/>
                <a:gd name="connsiteY7" fmla="*/ 665247 h 1441449"/>
                <a:gd name="connsiteX8" fmla="*/ 458903 w 1373303"/>
                <a:gd name="connsiteY8" fmla="*/ 574110 h 1441449"/>
                <a:gd name="connsiteX9" fmla="*/ 458903 w 1373303"/>
                <a:gd name="connsiteY9" fmla="*/ 303946 h 1441449"/>
                <a:gd name="connsiteX10" fmla="*/ 605892 w 1373303"/>
                <a:gd name="connsiteY10" fmla="*/ 54132 h 1441449"/>
                <a:gd name="connsiteX11" fmla="*/ 822585 w 1373303"/>
                <a:gd name="connsiteY11" fmla="*/ 2610 h 1441449"/>
                <a:gd name="connsiteX12" fmla="*/ 874539 w 1373303"/>
                <a:gd name="connsiteY12" fmla="*/ 13001 h 1441449"/>
                <a:gd name="connsiteX13" fmla="*/ 936885 w 1373303"/>
                <a:gd name="connsiteY13" fmla="*/ 75346 h 1441449"/>
                <a:gd name="connsiteX14" fmla="*/ 1009621 w 1373303"/>
                <a:gd name="connsiteY14" fmla="*/ 168865 h 1441449"/>
                <a:gd name="connsiteX15" fmla="*/ 1030403 w 1373303"/>
                <a:gd name="connsiteY15" fmla="*/ 251992 h 1441449"/>
                <a:gd name="connsiteX16" fmla="*/ 1040794 w 1373303"/>
                <a:gd name="connsiteY16" fmla="*/ 355901 h 1441449"/>
                <a:gd name="connsiteX17" fmla="*/ 1030403 w 1373303"/>
                <a:gd name="connsiteY17" fmla="*/ 522155 h 1441449"/>
                <a:gd name="connsiteX18" fmla="*/ 999230 w 1373303"/>
                <a:gd name="connsiteY18" fmla="*/ 584501 h 1441449"/>
                <a:gd name="connsiteX19" fmla="*/ 968057 w 1373303"/>
                <a:gd name="connsiteY19" fmla="*/ 646846 h 1441449"/>
                <a:gd name="connsiteX20" fmla="*/ 978448 w 1373303"/>
                <a:gd name="connsiteY20" fmla="*/ 678019 h 1441449"/>
                <a:gd name="connsiteX21" fmla="*/ 1020012 w 1373303"/>
                <a:gd name="connsiteY21" fmla="*/ 688410 h 1441449"/>
                <a:gd name="connsiteX22" fmla="*/ 1051185 w 1373303"/>
                <a:gd name="connsiteY22" fmla="*/ 698801 h 1441449"/>
                <a:gd name="connsiteX23" fmla="*/ 1144703 w 1373303"/>
                <a:gd name="connsiteY23" fmla="*/ 781928 h 1441449"/>
                <a:gd name="connsiteX24" fmla="*/ 1175875 w 1373303"/>
                <a:gd name="connsiteY24" fmla="*/ 802710 h 1441449"/>
                <a:gd name="connsiteX25" fmla="*/ 1196657 w 1373303"/>
                <a:gd name="connsiteY25" fmla="*/ 833883 h 1441449"/>
                <a:gd name="connsiteX26" fmla="*/ 1248612 w 1373303"/>
                <a:gd name="connsiteY26" fmla="*/ 896228 h 1441449"/>
                <a:gd name="connsiteX27" fmla="*/ 1269394 w 1373303"/>
                <a:gd name="connsiteY27" fmla="*/ 968965 h 1441449"/>
                <a:gd name="connsiteX28" fmla="*/ 1300566 w 1373303"/>
                <a:gd name="connsiteY28" fmla="*/ 1062483 h 1441449"/>
                <a:gd name="connsiteX29" fmla="*/ 1310957 w 1373303"/>
                <a:gd name="connsiteY29" fmla="*/ 1093655 h 1441449"/>
                <a:gd name="connsiteX30" fmla="*/ 1331739 w 1373303"/>
                <a:gd name="connsiteY30" fmla="*/ 1176783 h 1441449"/>
                <a:gd name="connsiteX31" fmla="*/ 1352521 w 1373303"/>
                <a:gd name="connsiteY31" fmla="*/ 1239128 h 1441449"/>
                <a:gd name="connsiteX32" fmla="*/ 1373303 w 1373303"/>
                <a:gd name="connsiteY32" fmla="*/ 1363819 h 1441449"/>
                <a:gd name="connsiteX33" fmla="*/ 1342130 w 1373303"/>
                <a:gd name="connsiteY33" fmla="*/ 1384601 h 1441449"/>
                <a:gd name="connsiteX34" fmla="*/ 1238221 w 1373303"/>
                <a:gd name="connsiteY34" fmla="*/ 1374210 h 1441449"/>
                <a:gd name="connsiteX35" fmla="*/ 1051185 w 1373303"/>
                <a:gd name="connsiteY35" fmla="*/ 1363819 h 1441449"/>
                <a:gd name="connsiteX36" fmla="*/ 781021 w 1373303"/>
                <a:gd name="connsiteY36" fmla="*/ 1374210 h 1441449"/>
                <a:gd name="connsiteX37" fmla="*/ 718675 w 1373303"/>
                <a:gd name="connsiteY37" fmla="*/ 1384601 h 1441449"/>
                <a:gd name="connsiteX38" fmla="*/ 666721 w 1373303"/>
                <a:gd name="connsiteY38" fmla="*/ 1394992 h 1441449"/>
                <a:gd name="connsiteX39" fmla="*/ 573203 w 1373303"/>
                <a:gd name="connsiteY39" fmla="*/ 1405383 h 1441449"/>
                <a:gd name="connsiteX0" fmla="*/ 573203 w 1373303"/>
                <a:gd name="connsiteY0" fmla="*/ 1404206 h 1440272"/>
                <a:gd name="connsiteX1" fmla="*/ 510857 w 1373303"/>
                <a:gd name="connsiteY1" fmla="*/ 1414597 h 1440272"/>
                <a:gd name="connsiteX2" fmla="*/ 251085 w 1373303"/>
                <a:gd name="connsiteY2" fmla="*/ 1435378 h 1440272"/>
                <a:gd name="connsiteX3" fmla="*/ 2569 w 1373303"/>
                <a:gd name="connsiteY3" fmla="*/ 1440141 h 1440272"/>
                <a:gd name="connsiteX4" fmla="*/ 22485 w 1373303"/>
                <a:gd name="connsiteY4" fmla="*/ 1289906 h 1440272"/>
                <a:gd name="connsiteX5" fmla="*/ 126394 w 1373303"/>
                <a:gd name="connsiteY5" fmla="*/ 926224 h 1440272"/>
                <a:gd name="connsiteX6" fmla="*/ 344603 w 1373303"/>
                <a:gd name="connsiteY6" fmla="*/ 718406 h 1440272"/>
                <a:gd name="connsiteX7" fmla="*/ 498735 w 1373303"/>
                <a:gd name="connsiteY7" fmla="*/ 664070 h 1440272"/>
                <a:gd name="connsiteX8" fmla="*/ 458903 w 1373303"/>
                <a:gd name="connsiteY8" fmla="*/ 572933 h 1440272"/>
                <a:gd name="connsiteX9" fmla="*/ 458903 w 1373303"/>
                <a:gd name="connsiteY9" fmla="*/ 302769 h 1440272"/>
                <a:gd name="connsiteX10" fmla="*/ 608274 w 1373303"/>
                <a:gd name="connsiteY10" fmla="*/ 36286 h 1440272"/>
                <a:gd name="connsiteX11" fmla="*/ 822585 w 1373303"/>
                <a:gd name="connsiteY11" fmla="*/ 1433 h 1440272"/>
                <a:gd name="connsiteX12" fmla="*/ 874539 w 1373303"/>
                <a:gd name="connsiteY12" fmla="*/ 11824 h 1440272"/>
                <a:gd name="connsiteX13" fmla="*/ 936885 w 1373303"/>
                <a:gd name="connsiteY13" fmla="*/ 74169 h 1440272"/>
                <a:gd name="connsiteX14" fmla="*/ 1009621 w 1373303"/>
                <a:gd name="connsiteY14" fmla="*/ 167688 h 1440272"/>
                <a:gd name="connsiteX15" fmla="*/ 1030403 w 1373303"/>
                <a:gd name="connsiteY15" fmla="*/ 250815 h 1440272"/>
                <a:gd name="connsiteX16" fmla="*/ 1040794 w 1373303"/>
                <a:gd name="connsiteY16" fmla="*/ 354724 h 1440272"/>
                <a:gd name="connsiteX17" fmla="*/ 1030403 w 1373303"/>
                <a:gd name="connsiteY17" fmla="*/ 520978 h 1440272"/>
                <a:gd name="connsiteX18" fmla="*/ 999230 w 1373303"/>
                <a:gd name="connsiteY18" fmla="*/ 583324 h 1440272"/>
                <a:gd name="connsiteX19" fmla="*/ 968057 w 1373303"/>
                <a:gd name="connsiteY19" fmla="*/ 645669 h 1440272"/>
                <a:gd name="connsiteX20" fmla="*/ 978448 w 1373303"/>
                <a:gd name="connsiteY20" fmla="*/ 676842 h 1440272"/>
                <a:gd name="connsiteX21" fmla="*/ 1020012 w 1373303"/>
                <a:gd name="connsiteY21" fmla="*/ 687233 h 1440272"/>
                <a:gd name="connsiteX22" fmla="*/ 1051185 w 1373303"/>
                <a:gd name="connsiteY22" fmla="*/ 697624 h 1440272"/>
                <a:gd name="connsiteX23" fmla="*/ 1144703 w 1373303"/>
                <a:gd name="connsiteY23" fmla="*/ 780751 h 1440272"/>
                <a:gd name="connsiteX24" fmla="*/ 1175875 w 1373303"/>
                <a:gd name="connsiteY24" fmla="*/ 801533 h 1440272"/>
                <a:gd name="connsiteX25" fmla="*/ 1196657 w 1373303"/>
                <a:gd name="connsiteY25" fmla="*/ 832706 h 1440272"/>
                <a:gd name="connsiteX26" fmla="*/ 1248612 w 1373303"/>
                <a:gd name="connsiteY26" fmla="*/ 895051 h 1440272"/>
                <a:gd name="connsiteX27" fmla="*/ 1269394 w 1373303"/>
                <a:gd name="connsiteY27" fmla="*/ 967788 h 1440272"/>
                <a:gd name="connsiteX28" fmla="*/ 1300566 w 1373303"/>
                <a:gd name="connsiteY28" fmla="*/ 1061306 h 1440272"/>
                <a:gd name="connsiteX29" fmla="*/ 1310957 w 1373303"/>
                <a:gd name="connsiteY29" fmla="*/ 1092478 h 1440272"/>
                <a:gd name="connsiteX30" fmla="*/ 1331739 w 1373303"/>
                <a:gd name="connsiteY30" fmla="*/ 1175606 h 1440272"/>
                <a:gd name="connsiteX31" fmla="*/ 1352521 w 1373303"/>
                <a:gd name="connsiteY31" fmla="*/ 1237951 h 1440272"/>
                <a:gd name="connsiteX32" fmla="*/ 1373303 w 1373303"/>
                <a:gd name="connsiteY32" fmla="*/ 1362642 h 1440272"/>
                <a:gd name="connsiteX33" fmla="*/ 1342130 w 1373303"/>
                <a:gd name="connsiteY33" fmla="*/ 1383424 h 1440272"/>
                <a:gd name="connsiteX34" fmla="*/ 1238221 w 1373303"/>
                <a:gd name="connsiteY34" fmla="*/ 1373033 h 1440272"/>
                <a:gd name="connsiteX35" fmla="*/ 1051185 w 1373303"/>
                <a:gd name="connsiteY35" fmla="*/ 1362642 h 1440272"/>
                <a:gd name="connsiteX36" fmla="*/ 781021 w 1373303"/>
                <a:gd name="connsiteY36" fmla="*/ 1373033 h 1440272"/>
                <a:gd name="connsiteX37" fmla="*/ 718675 w 1373303"/>
                <a:gd name="connsiteY37" fmla="*/ 1383424 h 1440272"/>
                <a:gd name="connsiteX38" fmla="*/ 666721 w 1373303"/>
                <a:gd name="connsiteY38" fmla="*/ 1393815 h 1440272"/>
                <a:gd name="connsiteX39" fmla="*/ 573203 w 1373303"/>
                <a:gd name="connsiteY39" fmla="*/ 1404206 h 1440272"/>
                <a:gd name="connsiteX0" fmla="*/ 573203 w 1373303"/>
                <a:gd name="connsiteY0" fmla="*/ 1394189 h 1430255"/>
                <a:gd name="connsiteX1" fmla="*/ 510857 w 1373303"/>
                <a:gd name="connsiteY1" fmla="*/ 1404580 h 1430255"/>
                <a:gd name="connsiteX2" fmla="*/ 251085 w 1373303"/>
                <a:gd name="connsiteY2" fmla="*/ 1425361 h 1430255"/>
                <a:gd name="connsiteX3" fmla="*/ 2569 w 1373303"/>
                <a:gd name="connsiteY3" fmla="*/ 1430124 h 1430255"/>
                <a:gd name="connsiteX4" fmla="*/ 22485 w 1373303"/>
                <a:gd name="connsiteY4" fmla="*/ 1279889 h 1430255"/>
                <a:gd name="connsiteX5" fmla="*/ 126394 w 1373303"/>
                <a:gd name="connsiteY5" fmla="*/ 916207 h 1430255"/>
                <a:gd name="connsiteX6" fmla="*/ 344603 w 1373303"/>
                <a:gd name="connsiteY6" fmla="*/ 708389 h 1430255"/>
                <a:gd name="connsiteX7" fmla="*/ 498735 w 1373303"/>
                <a:gd name="connsiteY7" fmla="*/ 654053 h 1430255"/>
                <a:gd name="connsiteX8" fmla="*/ 458903 w 1373303"/>
                <a:gd name="connsiteY8" fmla="*/ 562916 h 1430255"/>
                <a:gd name="connsiteX9" fmla="*/ 458903 w 1373303"/>
                <a:gd name="connsiteY9" fmla="*/ 292752 h 1430255"/>
                <a:gd name="connsiteX10" fmla="*/ 608274 w 1373303"/>
                <a:gd name="connsiteY10" fmla="*/ 26269 h 1430255"/>
                <a:gd name="connsiteX11" fmla="*/ 860685 w 1373303"/>
                <a:gd name="connsiteY11" fmla="*/ 17610 h 1430255"/>
                <a:gd name="connsiteX12" fmla="*/ 874539 w 1373303"/>
                <a:gd name="connsiteY12" fmla="*/ 1807 h 1430255"/>
                <a:gd name="connsiteX13" fmla="*/ 936885 w 1373303"/>
                <a:gd name="connsiteY13" fmla="*/ 64152 h 1430255"/>
                <a:gd name="connsiteX14" fmla="*/ 1009621 w 1373303"/>
                <a:gd name="connsiteY14" fmla="*/ 157671 h 1430255"/>
                <a:gd name="connsiteX15" fmla="*/ 1030403 w 1373303"/>
                <a:gd name="connsiteY15" fmla="*/ 240798 h 1430255"/>
                <a:gd name="connsiteX16" fmla="*/ 1040794 w 1373303"/>
                <a:gd name="connsiteY16" fmla="*/ 344707 h 1430255"/>
                <a:gd name="connsiteX17" fmla="*/ 1030403 w 1373303"/>
                <a:gd name="connsiteY17" fmla="*/ 510961 h 1430255"/>
                <a:gd name="connsiteX18" fmla="*/ 999230 w 1373303"/>
                <a:gd name="connsiteY18" fmla="*/ 573307 h 1430255"/>
                <a:gd name="connsiteX19" fmla="*/ 968057 w 1373303"/>
                <a:gd name="connsiteY19" fmla="*/ 635652 h 1430255"/>
                <a:gd name="connsiteX20" fmla="*/ 978448 w 1373303"/>
                <a:gd name="connsiteY20" fmla="*/ 666825 h 1430255"/>
                <a:gd name="connsiteX21" fmla="*/ 1020012 w 1373303"/>
                <a:gd name="connsiteY21" fmla="*/ 677216 h 1430255"/>
                <a:gd name="connsiteX22" fmla="*/ 1051185 w 1373303"/>
                <a:gd name="connsiteY22" fmla="*/ 687607 h 1430255"/>
                <a:gd name="connsiteX23" fmla="*/ 1144703 w 1373303"/>
                <a:gd name="connsiteY23" fmla="*/ 770734 h 1430255"/>
                <a:gd name="connsiteX24" fmla="*/ 1175875 w 1373303"/>
                <a:gd name="connsiteY24" fmla="*/ 791516 h 1430255"/>
                <a:gd name="connsiteX25" fmla="*/ 1196657 w 1373303"/>
                <a:gd name="connsiteY25" fmla="*/ 822689 h 1430255"/>
                <a:gd name="connsiteX26" fmla="*/ 1248612 w 1373303"/>
                <a:gd name="connsiteY26" fmla="*/ 885034 h 1430255"/>
                <a:gd name="connsiteX27" fmla="*/ 1269394 w 1373303"/>
                <a:gd name="connsiteY27" fmla="*/ 957771 h 1430255"/>
                <a:gd name="connsiteX28" fmla="*/ 1300566 w 1373303"/>
                <a:gd name="connsiteY28" fmla="*/ 1051289 h 1430255"/>
                <a:gd name="connsiteX29" fmla="*/ 1310957 w 1373303"/>
                <a:gd name="connsiteY29" fmla="*/ 1082461 h 1430255"/>
                <a:gd name="connsiteX30" fmla="*/ 1331739 w 1373303"/>
                <a:gd name="connsiteY30" fmla="*/ 1165589 h 1430255"/>
                <a:gd name="connsiteX31" fmla="*/ 1352521 w 1373303"/>
                <a:gd name="connsiteY31" fmla="*/ 1227934 h 1430255"/>
                <a:gd name="connsiteX32" fmla="*/ 1373303 w 1373303"/>
                <a:gd name="connsiteY32" fmla="*/ 1352625 h 1430255"/>
                <a:gd name="connsiteX33" fmla="*/ 1342130 w 1373303"/>
                <a:gd name="connsiteY33" fmla="*/ 1373407 h 1430255"/>
                <a:gd name="connsiteX34" fmla="*/ 1238221 w 1373303"/>
                <a:gd name="connsiteY34" fmla="*/ 1363016 h 1430255"/>
                <a:gd name="connsiteX35" fmla="*/ 1051185 w 1373303"/>
                <a:gd name="connsiteY35" fmla="*/ 1352625 h 1430255"/>
                <a:gd name="connsiteX36" fmla="*/ 781021 w 1373303"/>
                <a:gd name="connsiteY36" fmla="*/ 1363016 h 1430255"/>
                <a:gd name="connsiteX37" fmla="*/ 718675 w 1373303"/>
                <a:gd name="connsiteY37" fmla="*/ 1373407 h 1430255"/>
                <a:gd name="connsiteX38" fmla="*/ 666721 w 1373303"/>
                <a:gd name="connsiteY38" fmla="*/ 1383798 h 1430255"/>
                <a:gd name="connsiteX39" fmla="*/ 573203 w 1373303"/>
                <a:gd name="connsiteY39" fmla="*/ 1394189 h 1430255"/>
                <a:gd name="connsiteX0" fmla="*/ 573203 w 1373303"/>
                <a:gd name="connsiteY0" fmla="*/ 1377908 h 1413974"/>
                <a:gd name="connsiteX1" fmla="*/ 510857 w 1373303"/>
                <a:gd name="connsiteY1" fmla="*/ 1388299 h 1413974"/>
                <a:gd name="connsiteX2" fmla="*/ 251085 w 1373303"/>
                <a:gd name="connsiteY2" fmla="*/ 1409080 h 1413974"/>
                <a:gd name="connsiteX3" fmla="*/ 2569 w 1373303"/>
                <a:gd name="connsiteY3" fmla="*/ 1413843 h 1413974"/>
                <a:gd name="connsiteX4" fmla="*/ 22485 w 1373303"/>
                <a:gd name="connsiteY4" fmla="*/ 1263608 h 1413974"/>
                <a:gd name="connsiteX5" fmla="*/ 126394 w 1373303"/>
                <a:gd name="connsiteY5" fmla="*/ 899926 h 1413974"/>
                <a:gd name="connsiteX6" fmla="*/ 344603 w 1373303"/>
                <a:gd name="connsiteY6" fmla="*/ 692108 h 1413974"/>
                <a:gd name="connsiteX7" fmla="*/ 498735 w 1373303"/>
                <a:gd name="connsiteY7" fmla="*/ 637772 h 1413974"/>
                <a:gd name="connsiteX8" fmla="*/ 458903 w 1373303"/>
                <a:gd name="connsiteY8" fmla="*/ 546635 h 1413974"/>
                <a:gd name="connsiteX9" fmla="*/ 458903 w 1373303"/>
                <a:gd name="connsiteY9" fmla="*/ 276471 h 1413974"/>
                <a:gd name="connsiteX10" fmla="*/ 608274 w 1373303"/>
                <a:gd name="connsiteY10" fmla="*/ 9988 h 1413974"/>
                <a:gd name="connsiteX11" fmla="*/ 860685 w 1373303"/>
                <a:gd name="connsiteY11" fmla="*/ 1329 h 1413974"/>
                <a:gd name="connsiteX12" fmla="*/ 936885 w 1373303"/>
                <a:gd name="connsiteY12" fmla="*/ 47871 h 1413974"/>
                <a:gd name="connsiteX13" fmla="*/ 1009621 w 1373303"/>
                <a:gd name="connsiteY13" fmla="*/ 141390 h 1413974"/>
                <a:gd name="connsiteX14" fmla="*/ 1030403 w 1373303"/>
                <a:gd name="connsiteY14" fmla="*/ 224517 h 1413974"/>
                <a:gd name="connsiteX15" fmla="*/ 1040794 w 1373303"/>
                <a:gd name="connsiteY15" fmla="*/ 328426 h 1413974"/>
                <a:gd name="connsiteX16" fmla="*/ 1030403 w 1373303"/>
                <a:gd name="connsiteY16" fmla="*/ 494680 h 1413974"/>
                <a:gd name="connsiteX17" fmla="*/ 999230 w 1373303"/>
                <a:gd name="connsiteY17" fmla="*/ 557026 h 1413974"/>
                <a:gd name="connsiteX18" fmla="*/ 968057 w 1373303"/>
                <a:gd name="connsiteY18" fmla="*/ 619371 h 1413974"/>
                <a:gd name="connsiteX19" fmla="*/ 978448 w 1373303"/>
                <a:gd name="connsiteY19" fmla="*/ 650544 h 1413974"/>
                <a:gd name="connsiteX20" fmla="*/ 1020012 w 1373303"/>
                <a:gd name="connsiteY20" fmla="*/ 660935 h 1413974"/>
                <a:gd name="connsiteX21" fmla="*/ 1051185 w 1373303"/>
                <a:gd name="connsiteY21" fmla="*/ 671326 h 1413974"/>
                <a:gd name="connsiteX22" fmla="*/ 1144703 w 1373303"/>
                <a:gd name="connsiteY22" fmla="*/ 754453 h 1413974"/>
                <a:gd name="connsiteX23" fmla="*/ 1175875 w 1373303"/>
                <a:gd name="connsiteY23" fmla="*/ 775235 h 1413974"/>
                <a:gd name="connsiteX24" fmla="*/ 1196657 w 1373303"/>
                <a:gd name="connsiteY24" fmla="*/ 806408 h 1413974"/>
                <a:gd name="connsiteX25" fmla="*/ 1248612 w 1373303"/>
                <a:gd name="connsiteY25" fmla="*/ 868753 h 1413974"/>
                <a:gd name="connsiteX26" fmla="*/ 1269394 w 1373303"/>
                <a:gd name="connsiteY26" fmla="*/ 941490 h 1413974"/>
                <a:gd name="connsiteX27" fmla="*/ 1300566 w 1373303"/>
                <a:gd name="connsiteY27" fmla="*/ 1035008 h 1413974"/>
                <a:gd name="connsiteX28" fmla="*/ 1310957 w 1373303"/>
                <a:gd name="connsiteY28" fmla="*/ 1066180 h 1413974"/>
                <a:gd name="connsiteX29" fmla="*/ 1331739 w 1373303"/>
                <a:gd name="connsiteY29" fmla="*/ 1149308 h 1413974"/>
                <a:gd name="connsiteX30" fmla="*/ 1352521 w 1373303"/>
                <a:gd name="connsiteY30" fmla="*/ 1211653 h 1413974"/>
                <a:gd name="connsiteX31" fmla="*/ 1373303 w 1373303"/>
                <a:gd name="connsiteY31" fmla="*/ 1336344 h 1413974"/>
                <a:gd name="connsiteX32" fmla="*/ 1342130 w 1373303"/>
                <a:gd name="connsiteY32" fmla="*/ 1357126 h 1413974"/>
                <a:gd name="connsiteX33" fmla="*/ 1238221 w 1373303"/>
                <a:gd name="connsiteY33" fmla="*/ 1346735 h 1413974"/>
                <a:gd name="connsiteX34" fmla="*/ 1051185 w 1373303"/>
                <a:gd name="connsiteY34" fmla="*/ 1336344 h 1413974"/>
                <a:gd name="connsiteX35" fmla="*/ 781021 w 1373303"/>
                <a:gd name="connsiteY35" fmla="*/ 1346735 h 1413974"/>
                <a:gd name="connsiteX36" fmla="*/ 718675 w 1373303"/>
                <a:gd name="connsiteY36" fmla="*/ 1357126 h 1413974"/>
                <a:gd name="connsiteX37" fmla="*/ 666721 w 1373303"/>
                <a:gd name="connsiteY37" fmla="*/ 1367517 h 1413974"/>
                <a:gd name="connsiteX38" fmla="*/ 573203 w 1373303"/>
                <a:gd name="connsiteY38" fmla="*/ 1377908 h 1413974"/>
                <a:gd name="connsiteX0" fmla="*/ 573203 w 1373303"/>
                <a:gd name="connsiteY0" fmla="*/ 1369383 h 1405449"/>
                <a:gd name="connsiteX1" fmla="*/ 510857 w 1373303"/>
                <a:gd name="connsiteY1" fmla="*/ 1379774 h 1405449"/>
                <a:gd name="connsiteX2" fmla="*/ 251085 w 1373303"/>
                <a:gd name="connsiteY2" fmla="*/ 1400555 h 1405449"/>
                <a:gd name="connsiteX3" fmla="*/ 2569 w 1373303"/>
                <a:gd name="connsiteY3" fmla="*/ 1405318 h 1405449"/>
                <a:gd name="connsiteX4" fmla="*/ 22485 w 1373303"/>
                <a:gd name="connsiteY4" fmla="*/ 1255083 h 1405449"/>
                <a:gd name="connsiteX5" fmla="*/ 126394 w 1373303"/>
                <a:gd name="connsiteY5" fmla="*/ 891401 h 1405449"/>
                <a:gd name="connsiteX6" fmla="*/ 344603 w 1373303"/>
                <a:gd name="connsiteY6" fmla="*/ 683583 h 1405449"/>
                <a:gd name="connsiteX7" fmla="*/ 498735 w 1373303"/>
                <a:gd name="connsiteY7" fmla="*/ 629247 h 1405449"/>
                <a:gd name="connsiteX8" fmla="*/ 458903 w 1373303"/>
                <a:gd name="connsiteY8" fmla="*/ 538110 h 1405449"/>
                <a:gd name="connsiteX9" fmla="*/ 458903 w 1373303"/>
                <a:gd name="connsiteY9" fmla="*/ 267946 h 1405449"/>
                <a:gd name="connsiteX10" fmla="*/ 608274 w 1373303"/>
                <a:gd name="connsiteY10" fmla="*/ 1463 h 1405449"/>
                <a:gd name="connsiteX11" fmla="*/ 889260 w 1373303"/>
                <a:gd name="connsiteY11" fmla="*/ 2329 h 1405449"/>
                <a:gd name="connsiteX12" fmla="*/ 936885 w 1373303"/>
                <a:gd name="connsiteY12" fmla="*/ 39346 h 1405449"/>
                <a:gd name="connsiteX13" fmla="*/ 1009621 w 1373303"/>
                <a:gd name="connsiteY13" fmla="*/ 132865 h 1405449"/>
                <a:gd name="connsiteX14" fmla="*/ 1030403 w 1373303"/>
                <a:gd name="connsiteY14" fmla="*/ 215992 h 1405449"/>
                <a:gd name="connsiteX15" fmla="*/ 1040794 w 1373303"/>
                <a:gd name="connsiteY15" fmla="*/ 319901 h 1405449"/>
                <a:gd name="connsiteX16" fmla="*/ 1030403 w 1373303"/>
                <a:gd name="connsiteY16" fmla="*/ 486155 h 1405449"/>
                <a:gd name="connsiteX17" fmla="*/ 999230 w 1373303"/>
                <a:gd name="connsiteY17" fmla="*/ 548501 h 1405449"/>
                <a:gd name="connsiteX18" fmla="*/ 968057 w 1373303"/>
                <a:gd name="connsiteY18" fmla="*/ 610846 h 1405449"/>
                <a:gd name="connsiteX19" fmla="*/ 978448 w 1373303"/>
                <a:gd name="connsiteY19" fmla="*/ 642019 h 1405449"/>
                <a:gd name="connsiteX20" fmla="*/ 1020012 w 1373303"/>
                <a:gd name="connsiteY20" fmla="*/ 652410 h 1405449"/>
                <a:gd name="connsiteX21" fmla="*/ 1051185 w 1373303"/>
                <a:gd name="connsiteY21" fmla="*/ 662801 h 1405449"/>
                <a:gd name="connsiteX22" fmla="*/ 1144703 w 1373303"/>
                <a:gd name="connsiteY22" fmla="*/ 745928 h 1405449"/>
                <a:gd name="connsiteX23" fmla="*/ 1175875 w 1373303"/>
                <a:gd name="connsiteY23" fmla="*/ 766710 h 1405449"/>
                <a:gd name="connsiteX24" fmla="*/ 1196657 w 1373303"/>
                <a:gd name="connsiteY24" fmla="*/ 797883 h 1405449"/>
                <a:gd name="connsiteX25" fmla="*/ 1248612 w 1373303"/>
                <a:gd name="connsiteY25" fmla="*/ 860228 h 1405449"/>
                <a:gd name="connsiteX26" fmla="*/ 1269394 w 1373303"/>
                <a:gd name="connsiteY26" fmla="*/ 932965 h 1405449"/>
                <a:gd name="connsiteX27" fmla="*/ 1300566 w 1373303"/>
                <a:gd name="connsiteY27" fmla="*/ 1026483 h 1405449"/>
                <a:gd name="connsiteX28" fmla="*/ 1310957 w 1373303"/>
                <a:gd name="connsiteY28" fmla="*/ 1057655 h 1405449"/>
                <a:gd name="connsiteX29" fmla="*/ 1331739 w 1373303"/>
                <a:gd name="connsiteY29" fmla="*/ 1140783 h 1405449"/>
                <a:gd name="connsiteX30" fmla="*/ 1352521 w 1373303"/>
                <a:gd name="connsiteY30" fmla="*/ 1203128 h 1405449"/>
                <a:gd name="connsiteX31" fmla="*/ 1373303 w 1373303"/>
                <a:gd name="connsiteY31" fmla="*/ 1327819 h 1405449"/>
                <a:gd name="connsiteX32" fmla="*/ 1342130 w 1373303"/>
                <a:gd name="connsiteY32" fmla="*/ 1348601 h 1405449"/>
                <a:gd name="connsiteX33" fmla="*/ 1238221 w 1373303"/>
                <a:gd name="connsiteY33" fmla="*/ 1338210 h 1405449"/>
                <a:gd name="connsiteX34" fmla="*/ 1051185 w 1373303"/>
                <a:gd name="connsiteY34" fmla="*/ 1327819 h 1405449"/>
                <a:gd name="connsiteX35" fmla="*/ 781021 w 1373303"/>
                <a:gd name="connsiteY35" fmla="*/ 1338210 h 1405449"/>
                <a:gd name="connsiteX36" fmla="*/ 718675 w 1373303"/>
                <a:gd name="connsiteY36" fmla="*/ 1348601 h 1405449"/>
                <a:gd name="connsiteX37" fmla="*/ 666721 w 1373303"/>
                <a:gd name="connsiteY37" fmla="*/ 1358992 h 1405449"/>
                <a:gd name="connsiteX38" fmla="*/ 573203 w 1373303"/>
                <a:gd name="connsiteY38" fmla="*/ 1369383 h 1405449"/>
                <a:gd name="connsiteX0" fmla="*/ 573203 w 1373303"/>
                <a:gd name="connsiteY0" fmla="*/ 1381002 h 1417068"/>
                <a:gd name="connsiteX1" fmla="*/ 510857 w 1373303"/>
                <a:gd name="connsiteY1" fmla="*/ 1391393 h 1417068"/>
                <a:gd name="connsiteX2" fmla="*/ 251085 w 1373303"/>
                <a:gd name="connsiteY2" fmla="*/ 1412174 h 1417068"/>
                <a:gd name="connsiteX3" fmla="*/ 2569 w 1373303"/>
                <a:gd name="connsiteY3" fmla="*/ 1416937 h 1417068"/>
                <a:gd name="connsiteX4" fmla="*/ 22485 w 1373303"/>
                <a:gd name="connsiteY4" fmla="*/ 1266702 h 1417068"/>
                <a:gd name="connsiteX5" fmla="*/ 126394 w 1373303"/>
                <a:gd name="connsiteY5" fmla="*/ 903020 h 1417068"/>
                <a:gd name="connsiteX6" fmla="*/ 344603 w 1373303"/>
                <a:gd name="connsiteY6" fmla="*/ 695202 h 1417068"/>
                <a:gd name="connsiteX7" fmla="*/ 498735 w 1373303"/>
                <a:gd name="connsiteY7" fmla="*/ 640866 h 1417068"/>
                <a:gd name="connsiteX8" fmla="*/ 458903 w 1373303"/>
                <a:gd name="connsiteY8" fmla="*/ 549729 h 1417068"/>
                <a:gd name="connsiteX9" fmla="*/ 458903 w 1373303"/>
                <a:gd name="connsiteY9" fmla="*/ 279565 h 1417068"/>
                <a:gd name="connsiteX10" fmla="*/ 608274 w 1373303"/>
                <a:gd name="connsiteY10" fmla="*/ 13082 h 1417068"/>
                <a:gd name="connsiteX11" fmla="*/ 889260 w 1373303"/>
                <a:gd name="connsiteY11" fmla="*/ 13948 h 1417068"/>
                <a:gd name="connsiteX12" fmla="*/ 936885 w 1373303"/>
                <a:gd name="connsiteY12" fmla="*/ 50965 h 1417068"/>
                <a:gd name="connsiteX13" fmla="*/ 1009621 w 1373303"/>
                <a:gd name="connsiteY13" fmla="*/ 144484 h 1417068"/>
                <a:gd name="connsiteX14" fmla="*/ 1030403 w 1373303"/>
                <a:gd name="connsiteY14" fmla="*/ 227611 h 1417068"/>
                <a:gd name="connsiteX15" fmla="*/ 1040794 w 1373303"/>
                <a:gd name="connsiteY15" fmla="*/ 331520 h 1417068"/>
                <a:gd name="connsiteX16" fmla="*/ 1030403 w 1373303"/>
                <a:gd name="connsiteY16" fmla="*/ 497774 h 1417068"/>
                <a:gd name="connsiteX17" fmla="*/ 999230 w 1373303"/>
                <a:gd name="connsiteY17" fmla="*/ 560120 h 1417068"/>
                <a:gd name="connsiteX18" fmla="*/ 968057 w 1373303"/>
                <a:gd name="connsiteY18" fmla="*/ 622465 h 1417068"/>
                <a:gd name="connsiteX19" fmla="*/ 978448 w 1373303"/>
                <a:gd name="connsiteY19" fmla="*/ 653638 h 1417068"/>
                <a:gd name="connsiteX20" fmla="*/ 1020012 w 1373303"/>
                <a:gd name="connsiteY20" fmla="*/ 664029 h 1417068"/>
                <a:gd name="connsiteX21" fmla="*/ 1051185 w 1373303"/>
                <a:gd name="connsiteY21" fmla="*/ 674420 h 1417068"/>
                <a:gd name="connsiteX22" fmla="*/ 1144703 w 1373303"/>
                <a:gd name="connsiteY22" fmla="*/ 757547 h 1417068"/>
                <a:gd name="connsiteX23" fmla="*/ 1175875 w 1373303"/>
                <a:gd name="connsiteY23" fmla="*/ 778329 h 1417068"/>
                <a:gd name="connsiteX24" fmla="*/ 1196657 w 1373303"/>
                <a:gd name="connsiteY24" fmla="*/ 809502 h 1417068"/>
                <a:gd name="connsiteX25" fmla="*/ 1248612 w 1373303"/>
                <a:gd name="connsiteY25" fmla="*/ 871847 h 1417068"/>
                <a:gd name="connsiteX26" fmla="*/ 1269394 w 1373303"/>
                <a:gd name="connsiteY26" fmla="*/ 944584 h 1417068"/>
                <a:gd name="connsiteX27" fmla="*/ 1300566 w 1373303"/>
                <a:gd name="connsiteY27" fmla="*/ 1038102 h 1417068"/>
                <a:gd name="connsiteX28" fmla="*/ 1310957 w 1373303"/>
                <a:gd name="connsiteY28" fmla="*/ 1069274 h 1417068"/>
                <a:gd name="connsiteX29" fmla="*/ 1331739 w 1373303"/>
                <a:gd name="connsiteY29" fmla="*/ 1152402 h 1417068"/>
                <a:gd name="connsiteX30" fmla="*/ 1352521 w 1373303"/>
                <a:gd name="connsiteY30" fmla="*/ 1214747 h 1417068"/>
                <a:gd name="connsiteX31" fmla="*/ 1373303 w 1373303"/>
                <a:gd name="connsiteY31" fmla="*/ 1339438 h 1417068"/>
                <a:gd name="connsiteX32" fmla="*/ 1342130 w 1373303"/>
                <a:gd name="connsiteY32" fmla="*/ 1360220 h 1417068"/>
                <a:gd name="connsiteX33" fmla="*/ 1238221 w 1373303"/>
                <a:gd name="connsiteY33" fmla="*/ 1349829 h 1417068"/>
                <a:gd name="connsiteX34" fmla="*/ 1051185 w 1373303"/>
                <a:gd name="connsiteY34" fmla="*/ 1339438 h 1417068"/>
                <a:gd name="connsiteX35" fmla="*/ 781021 w 1373303"/>
                <a:gd name="connsiteY35" fmla="*/ 1349829 h 1417068"/>
                <a:gd name="connsiteX36" fmla="*/ 718675 w 1373303"/>
                <a:gd name="connsiteY36" fmla="*/ 1360220 h 1417068"/>
                <a:gd name="connsiteX37" fmla="*/ 666721 w 1373303"/>
                <a:gd name="connsiteY37" fmla="*/ 1370611 h 1417068"/>
                <a:gd name="connsiteX38" fmla="*/ 573203 w 1373303"/>
                <a:gd name="connsiteY38" fmla="*/ 1381002 h 1417068"/>
                <a:gd name="connsiteX0" fmla="*/ 573203 w 1373303"/>
                <a:gd name="connsiteY0" fmla="*/ 1395812 h 1431878"/>
                <a:gd name="connsiteX1" fmla="*/ 510857 w 1373303"/>
                <a:gd name="connsiteY1" fmla="*/ 1406203 h 1431878"/>
                <a:gd name="connsiteX2" fmla="*/ 251085 w 1373303"/>
                <a:gd name="connsiteY2" fmla="*/ 1426984 h 1431878"/>
                <a:gd name="connsiteX3" fmla="*/ 2569 w 1373303"/>
                <a:gd name="connsiteY3" fmla="*/ 1431747 h 1431878"/>
                <a:gd name="connsiteX4" fmla="*/ 22485 w 1373303"/>
                <a:gd name="connsiteY4" fmla="*/ 1281512 h 1431878"/>
                <a:gd name="connsiteX5" fmla="*/ 126394 w 1373303"/>
                <a:gd name="connsiteY5" fmla="*/ 917830 h 1431878"/>
                <a:gd name="connsiteX6" fmla="*/ 344603 w 1373303"/>
                <a:gd name="connsiteY6" fmla="*/ 710012 h 1431878"/>
                <a:gd name="connsiteX7" fmla="*/ 498735 w 1373303"/>
                <a:gd name="connsiteY7" fmla="*/ 655676 h 1431878"/>
                <a:gd name="connsiteX8" fmla="*/ 458903 w 1373303"/>
                <a:gd name="connsiteY8" fmla="*/ 564539 h 1431878"/>
                <a:gd name="connsiteX9" fmla="*/ 458903 w 1373303"/>
                <a:gd name="connsiteY9" fmla="*/ 294375 h 1431878"/>
                <a:gd name="connsiteX10" fmla="*/ 608274 w 1373303"/>
                <a:gd name="connsiteY10" fmla="*/ 27892 h 1431878"/>
                <a:gd name="connsiteX11" fmla="*/ 889260 w 1373303"/>
                <a:gd name="connsiteY11" fmla="*/ 28758 h 1431878"/>
                <a:gd name="connsiteX12" fmla="*/ 936885 w 1373303"/>
                <a:gd name="connsiteY12" fmla="*/ 65775 h 1431878"/>
                <a:gd name="connsiteX13" fmla="*/ 1009621 w 1373303"/>
                <a:gd name="connsiteY13" fmla="*/ 159294 h 1431878"/>
                <a:gd name="connsiteX14" fmla="*/ 1030403 w 1373303"/>
                <a:gd name="connsiteY14" fmla="*/ 242421 h 1431878"/>
                <a:gd name="connsiteX15" fmla="*/ 1040794 w 1373303"/>
                <a:gd name="connsiteY15" fmla="*/ 346330 h 1431878"/>
                <a:gd name="connsiteX16" fmla="*/ 1030403 w 1373303"/>
                <a:gd name="connsiteY16" fmla="*/ 512584 h 1431878"/>
                <a:gd name="connsiteX17" fmla="*/ 999230 w 1373303"/>
                <a:gd name="connsiteY17" fmla="*/ 574930 h 1431878"/>
                <a:gd name="connsiteX18" fmla="*/ 968057 w 1373303"/>
                <a:gd name="connsiteY18" fmla="*/ 637275 h 1431878"/>
                <a:gd name="connsiteX19" fmla="*/ 978448 w 1373303"/>
                <a:gd name="connsiteY19" fmla="*/ 668448 h 1431878"/>
                <a:gd name="connsiteX20" fmla="*/ 1020012 w 1373303"/>
                <a:gd name="connsiteY20" fmla="*/ 678839 h 1431878"/>
                <a:gd name="connsiteX21" fmla="*/ 1051185 w 1373303"/>
                <a:gd name="connsiteY21" fmla="*/ 689230 h 1431878"/>
                <a:gd name="connsiteX22" fmla="*/ 1144703 w 1373303"/>
                <a:gd name="connsiteY22" fmla="*/ 772357 h 1431878"/>
                <a:gd name="connsiteX23" fmla="*/ 1175875 w 1373303"/>
                <a:gd name="connsiteY23" fmla="*/ 793139 h 1431878"/>
                <a:gd name="connsiteX24" fmla="*/ 1196657 w 1373303"/>
                <a:gd name="connsiteY24" fmla="*/ 824312 h 1431878"/>
                <a:gd name="connsiteX25" fmla="*/ 1248612 w 1373303"/>
                <a:gd name="connsiteY25" fmla="*/ 886657 h 1431878"/>
                <a:gd name="connsiteX26" fmla="*/ 1269394 w 1373303"/>
                <a:gd name="connsiteY26" fmla="*/ 959394 h 1431878"/>
                <a:gd name="connsiteX27" fmla="*/ 1300566 w 1373303"/>
                <a:gd name="connsiteY27" fmla="*/ 1052912 h 1431878"/>
                <a:gd name="connsiteX28" fmla="*/ 1310957 w 1373303"/>
                <a:gd name="connsiteY28" fmla="*/ 1084084 h 1431878"/>
                <a:gd name="connsiteX29" fmla="*/ 1331739 w 1373303"/>
                <a:gd name="connsiteY29" fmla="*/ 1167212 h 1431878"/>
                <a:gd name="connsiteX30" fmla="*/ 1352521 w 1373303"/>
                <a:gd name="connsiteY30" fmla="*/ 1229557 h 1431878"/>
                <a:gd name="connsiteX31" fmla="*/ 1373303 w 1373303"/>
                <a:gd name="connsiteY31" fmla="*/ 1354248 h 1431878"/>
                <a:gd name="connsiteX32" fmla="*/ 1342130 w 1373303"/>
                <a:gd name="connsiteY32" fmla="*/ 1375030 h 1431878"/>
                <a:gd name="connsiteX33" fmla="*/ 1238221 w 1373303"/>
                <a:gd name="connsiteY33" fmla="*/ 1364639 h 1431878"/>
                <a:gd name="connsiteX34" fmla="*/ 1051185 w 1373303"/>
                <a:gd name="connsiteY34" fmla="*/ 1354248 h 1431878"/>
                <a:gd name="connsiteX35" fmla="*/ 781021 w 1373303"/>
                <a:gd name="connsiteY35" fmla="*/ 1364639 h 1431878"/>
                <a:gd name="connsiteX36" fmla="*/ 718675 w 1373303"/>
                <a:gd name="connsiteY36" fmla="*/ 1375030 h 1431878"/>
                <a:gd name="connsiteX37" fmla="*/ 666721 w 1373303"/>
                <a:gd name="connsiteY37" fmla="*/ 1385421 h 1431878"/>
                <a:gd name="connsiteX38" fmla="*/ 573203 w 1373303"/>
                <a:gd name="connsiteY38" fmla="*/ 1395812 h 1431878"/>
                <a:gd name="connsiteX0" fmla="*/ 573203 w 1373303"/>
                <a:gd name="connsiteY0" fmla="*/ 1409102 h 1445168"/>
                <a:gd name="connsiteX1" fmla="*/ 510857 w 1373303"/>
                <a:gd name="connsiteY1" fmla="*/ 1419493 h 1445168"/>
                <a:gd name="connsiteX2" fmla="*/ 251085 w 1373303"/>
                <a:gd name="connsiteY2" fmla="*/ 1440274 h 1445168"/>
                <a:gd name="connsiteX3" fmla="*/ 2569 w 1373303"/>
                <a:gd name="connsiteY3" fmla="*/ 1445037 h 1445168"/>
                <a:gd name="connsiteX4" fmla="*/ 22485 w 1373303"/>
                <a:gd name="connsiteY4" fmla="*/ 1294802 h 1445168"/>
                <a:gd name="connsiteX5" fmla="*/ 126394 w 1373303"/>
                <a:gd name="connsiteY5" fmla="*/ 931120 h 1445168"/>
                <a:gd name="connsiteX6" fmla="*/ 344603 w 1373303"/>
                <a:gd name="connsiteY6" fmla="*/ 723302 h 1445168"/>
                <a:gd name="connsiteX7" fmla="*/ 498735 w 1373303"/>
                <a:gd name="connsiteY7" fmla="*/ 668966 h 1445168"/>
                <a:gd name="connsiteX8" fmla="*/ 458903 w 1373303"/>
                <a:gd name="connsiteY8" fmla="*/ 577829 h 1445168"/>
                <a:gd name="connsiteX9" fmla="*/ 458903 w 1373303"/>
                <a:gd name="connsiteY9" fmla="*/ 307665 h 1445168"/>
                <a:gd name="connsiteX10" fmla="*/ 608274 w 1373303"/>
                <a:gd name="connsiteY10" fmla="*/ 41182 h 1445168"/>
                <a:gd name="connsiteX11" fmla="*/ 889260 w 1373303"/>
                <a:gd name="connsiteY11" fmla="*/ 42048 h 1445168"/>
                <a:gd name="connsiteX12" fmla="*/ 936885 w 1373303"/>
                <a:gd name="connsiteY12" fmla="*/ 79065 h 1445168"/>
                <a:gd name="connsiteX13" fmla="*/ 1009621 w 1373303"/>
                <a:gd name="connsiteY13" fmla="*/ 172584 h 1445168"/>
                <a:gd name="connsiteX14" fmla="*/ 1030403 w 1373303"/>
                <a:gd name="connsiteY14" fmla="*/ 255711 h 1445168"/>
                <a:gd name="connsiteX15" fmla="*/ 1040794 w 1373303"/>
                <a:gd name="connsiteY15" fmla="*/ 359620 h 1445168"/>
                <a:gd name="connsiteX16" fmla="*/ 1030403 w 1373303"/>
                <a:gd name="connsiteY16" fmla="*/ 525874 h 1445168"/>
                <a:gd name="connsiteX17" fmla="*/ 999230 w 1373303"/>
                <a:gd name="connsiteY17" fmla="*/ 588220 h 1445168"/>
                <a:gd name="connsiteX18" fmla="*/ 968057 w 1373303"/>
                <a:gd name="connsiteY18" fmla="*/ 650565 h 1445168"/>
                <a:gd name="connsiteX19" fmla="*/ 978448 w 1373303"/>
                <a:gd name="connsiteY19" fmla="*/ 681738 h 1445168"/>
                <a:gd name="connsiteX20" fmla="*/ 1020012 w 1373303"/>
                <a:gd name="connsiteY20" fmla="*/ 692129 h 1445168"/>
                <a:gd name="connsiteX21" fmla="*/ 1051185 w 1373303"/>
                <a:gd name="connsiteY21" fmla="*/ 702520 h 1445168"/>
                <a:gd name="connsiteX22" fmla="*/ 1144703 w 1373303"/>
                <a:gd name="connsiteY22" fmla="*/ 785647 h 1445168"/>
                <a:gd name="connsiteX23" fmla="*/ 1175875 w 1373303"/>
                <a:gd name="connsiteY23" fmla="*/ 806429 h 1445168"/>
                <a:gd name="connsiteX24" fmla="*/ 1196657 w 1373303"/>
                <a:gd name="connsiteY24" fmla="*/ 837602 h 1445168"/>
                <a:gd name="connsiteX25" fmla="*/ 1248612 w 1373303"/>
                <a:gd name="connsiteY25" fmla="*/ 899947 h 1445168"/>
                <a:gd name="connsiteX26" fmla="*/ 1269394 w 1373303"/>
                <a:gd name="connsiteY26" fmla="*/ 972684 h 1445168"/>
                <a:gd name="connsiteX27" fmla="*/ 1300566 w 1373303"/>
                <a:gd name="connsiteY27" fmla="*/ 1066202 h 1445168"/>
                <a:gd name="connsiteX28" fmla="*/ 1310957 w 1373303"/>
                <a:gd name="connsiteY28" fmla="*/ 1097374 h 1445168"/>
                <a:gd name="connsiteX29" fmla="*/ 1331739 w 1373303"/>
                <a:gd name="connsiteY29" fmla="*/ 1180502 h 1445168"/>
                <a:gd name="connsiteX30" fmla="*/ 1352521 w 1373303"/>
                <a:gd name="connsiteY30" fmla="*/ 1242847 h 1445168"/>
                <a:gd name="connsiteX31" fmla="*/ 1373303 w 1373303"/>
                <a:gd name="connsiteY31" fmla="*/ 1367538 h 1445168"/>
                <a:gd name="connsiteX32" fmla="*/ 1342130 w 1373303"/>
                <a:gd name="connsiteY32" fmla="*/ 1388320 h 1445168"/>
                <a:gd name="connsiteX33" fmla="*/ 1238221 w 1373303"/>
                <a:gd name="connsiteY33" fmla="*/ 1377929 h 1445168"/>
                <a:gd name="connsiteX34" fmla="*/ 1051185 w 1373303"/>
                <a:gd name="connsiteY34" fmla="*/ 1367538 h 1445168"/>
                <a:gd name="connsiteX35" fmla="*/ 781021 w 1373303"/>
                <a:gd name="connsiteY35" fmla="*/ 1377929 h 1445168"/>
                <a:gd name="connsiteX36" fmla="*/ 718675 w 1373303"/>
                <a:gd name="connsiteY36" fmla="*/ 1388320 h 1445168"/>
                <a:gd name="connsiteX37" fmla="*/ 666721 w 1373303"/>
                <a:gd name="connsiteY37" fmla="*/ 1398711 h 1445168"/>
                <a:gd name="connsiteX38" fmla="*/ 573203 w 1373303"/>
                <a:gd name="connsiteY38" fmla="*/ 1409102 h 1445168"/>
                <a:gd name="connsiteX0" fmla="*/ 573203 w 1373303"/>
                <a:gd name="connsiteY0" fmla="*/ 1400733 h 1436799"/>
                <a:gd name="connsiteX1" fmla="*/ 510857 w 1373303"/>
                <a:gd name="connsiteY1" fmla="*/ 1411124 h 1436799"/>
                <a:gd name="connsiteX2" fmla="*/ 251085 w 1373303"/>
                <a:gd name="connsiteY2" fmla="*/ 1431905 h 1436799"/>
                <a:gd name="connsiteX3" fmla="*/ 2569 w 1373303"/>
                <a:gd name="connsiteY3" fmla="*/ 1436668 h 1436799"/>
                <a:gd name="connsiteX4" fmla="*/ 22485 w 1373303"/>
                <a:gd name="connsiteY4" fmla="*/ 1286433 h 1436799"/>
                <a:gd name="connsiteX5" fmla="*/ 126394 w 1373303"/>
                <a:gd name="connsiteY5" fmla="*/ 922751 h 1436799"/>
                <a:gd name="connsiteX6" fmla="*/ 344603 w 1373303"/>
                <a:gd name="connsiteY6" fmla="*/ 714933 h 1436799"/>
                <a:gd name="connsiteX7" fmla="*/ 498735 w 1373303"/>
                <a:gd name="connsiteY7" fmla="*/ 660597 h 1436799"/>
                <a:gd name="connsiteX8" fmla="*/ 458903 w 1373303"/>
                <a:gd name="connsiteY8" fmla="*/ 569460 h 1436799"/>
                <a:gd name="connsiteX9" fmla="*/ 458903 w 1373303"/>
                <a:gd name="connsiteY9" fmla="*/ 299296 h 1436799"/>
                <a:gd name="connsiteX10" fmla="*/ 608274 w 1373303"/>
                <a:gd name="connsiteY10" fmla="*/ 32813 h 1436799"/>
                <a:gd name="connsiteX11" fmla="*/ 889260 w 1373303"/>
                <a:gd name="connsiteY11" fmla="*/ 33679 h 1436799"/>
                <a:gd name="connsiteX12" fmla="*/ 936885 w 1373303"/>
                <a:gd name="connsiteY12" fmla="*/ 70696 h 1436799"/>
                <a:gd name="connsiteX13" fmla="*/ 1009621 w 1373303"/>
                <a:gd name="connsiteY13" fmla="*/ 164215 h 1436799"/>
                <a:gd name="connsiteX14" fmla="*/ 1030403 w 1373303"/>
                <a:gd name="connsiteY14" fmla="*/ 247342 h 1436799"/>
                <a:gd name="connsiteX15" fmla="*/ 1040794 w 1373303"/>
                <a:gd name="connsiteY15" fmla="*/ 351251 h 1436799"/>
                <a:gd name="connsiteX16" fmla="*/ 1030403 w 1373303"/>
                <a:gd name="connsiteY16" fmla="*/ 517505 h 1436799"/>
                <a:gd name="connsiteX17" fmla="*/ 999230 w 1373303"/>
                <a:gd name="connsiteY17" fmla="*/ 579851 h 1436799"/>
                <a:gd name="connsiteX18" fmla="*/ 968057 w 1373303"/>
                <a:gd name="connsiteY18" fmla="*/ 642196 h 1436799"/>
                <a:gd name="connsiteX19" fmla="*/ 978448 w 1373303"/>
                <a:gd name="connsiteY19" fmla="*/ 673369 h 1436799"/>
                <a:gd name="connsiteX20" fmla="*/ 1020012 w 1373303"/>
                <a:gd name="connsiteY20" fmla="*/ 683760 h 1436799"/>
                <a:gd name="connsiteX21" fmla="*/ 1051185 w 1373303"/>
                <a:gd name="connsiteY21" fmla="*/ 694151 h 1436799"/>
                <a:gd name="connsiteX22" fmla="*/ 1144703 w 1373303"/>
                <a:gd name="connsiteY22" fmla="*/ 777278 h 1436799"/>
                <a:gd name="connsiteX23" fmla="*/ 1175875 w 1373303"/>
                <a:gd name="connsiteY23" fmla="*/ 798060 h 1436799"/>
                <a:gd name="connsiteX24" fmla="*/ 1196657 w 1373303"/>
                <a:gd name="connsiteY24" fmla="*/ 829233 h 1436799"/>
                <a:gd name="connsiteX25" fmla="*/ 1248612 w 1373303"/>
                <a:gd name="connsiteY25" fmla="*/ 891578 h 1436799"/>
                <a:gd name="connsiteX26" fmla="*/ 1269394 w 1373303"/>
                <a:gd name="connsiteY26" fmla="*/ 964315 h 1436799"/>
                <a:gd name="connsiteX27" fmla="*/ 1300566 w 1373303"/>
                <a:gd name="connsiteY27" fmla="*/ 1057833 h 1436799"/>
                <a:gd name="connsiteX28" fmla="*/ 1310957 w 1373303"/>
                <a:gd name="connsiteY28" fmla="*/ 1089005 h 1436799"/>
                <a:gd name="connsiteX29" fmla="*/ 1331739 w 1373303"/>
                <a:gd name="connsiteY29" fmla="*/ 1172133 h 1436799"/>
                <a:gd name="connsiteX30" fmla="*/ 1352521 w 1373303"/>
                <a:gd name="connsiteY30" fmla="*/ 1234478 h 1436799"/>
                <a:gd name="connsiteX31" fmla="*/ 1373303 w 1373303"/>
                <a:gd name="connsiteY31" fmla="*/ 1359169 h 1436799"/>
                <a:gd name="connsiteX32" fmla="*/ 1342130 w 1373303"/>
                <a:gd name="connsiteY32" fmla="*/ 1379951 h 1436799"/>
                <a:gd name="connsiteX33" fmla="*/ 1238221 w 1373303"/>
                <a:gd name="connsiteY33" fmla="*/ 1369560 h 1436799"/>
                <a:gd name="connsiteX34" fmla="*/ 1051185 w 1373303"/>
                <a:gd name="connsiteY34" fmla="*/ 1359169 h 1436799"/>
                <a:gd name="connsiteX35" fmla="*/ 781021 w 1373303"/>
                <a:gd name="connsiteY35" fmla="*/ 1369560 h 1436799"/>
                <a:gd name="connsiteX36" fmla="*/ 718675 w 1373303"/>
                <a:gd name="connsiteY36" fmla="*/ 1379951 h 1436799"/>
                <a:gd name="connsiteX37" fmla="*/ 666721 w 1373303"/>
                <a:gd name="connsiteY37" fmla="*/ 1390342 h 1436799"/>
                <a:gd name="connsiteX38" fmla="*/ 573203 w 1373303"/>
                <a:gd name="connsiteY38" fmla="*/ 1400733 h 1436799"/>
                <a:gd name="connsiteX0" fmla="*/ 573203 w 1373303"/>
                <a:gd name="connsiteY0" fmla="*/ 1406309 h 1442375"/>
                <a:gd name="connsiteX1" fmla="*/ 510857 w 1373303"/>
                <a:gd name="connsiteY1" fmla="*/ 1416700 h 1442375"/>
                <a:gd name="connsiteX2" fmla="*/ 251085 w 1373303"/>
                <a:gd name="connsiteY2" fmla="*/ 1437481 h 1442375"/>
                <a:gd name="connsiteX3" fmla="*/ 2569 w 1373303"/>
                <a:gd name="connsiteY3" fmla="*/ 1442244 h 1442375"/>
                <a:gd name="connsiteX4" fmla="*/ 22485 w 1373303"/>
                <a:gd name="connsiteY4" fmla="*/ 1292009 h 1442375"/>
                <a:gd name="connsiteX5" fmla="*/ 126394 w 1373303"/>
                <a:gd name="connsiteY5" fmla="*/ 928327 h 1442375"/>
                <a:gd name="connsiteX6" fmla="*/ 344603 w 1373303"/>
                <a:gd name="connsiteY6" fmla="*/ 720509 h 1442375"/>
                <a:gd name="connsiteX7" fmla="*/ 498735 w 1373303"/>
                <a:gd name="connsiteY7" fmla="*/ 666173 h 1442375"/>
                <a:gd name="connsiteX8" fmla="*/ 458903 w 1373303"/>
                <a:gd name="connsiteY8" fmla="*/ 575036 h 1442375"/>
                <a:gd name="connsiteX9" fmla="*/ 458903 w 1373303"/>
                <a:gd name="connsiteY9" fmla="*/ 304872 h 1442375"/>
                <a:gd name="connsiteX10" fmla="*/ 608274 w 1373303"/>
                <a:gd name="connsiteY10" fmla="*/ 38389 h 1442375"/>
                <a:gd name="connsiteX11" fmla="*/ 889260 w 1373303"/>
                <a:gd name="connsiteY11" fmla="*/ 39255 h 1442375"/>
                <a:gd name="connsiteX12" fmla="*/ 936885 w 1373303"/>
                <a:gd name="connsiteY12" fmla="*/ 76272 h 1442375"/>
                <a:gd name="connsiteX13" fmla="*/ 1009621 w 1373303"/>
                <a:gd name="connsiteY13" fmla="*/ 169791 h 1442375"/>
                <a:gd name="connsiteX14" fmla="*/ 1030403 w 1373303"/>
                <a:gd name="connsiteY14" fmla="*/ 252918 h 1442375"/>
                <a:gd name="connsiteX15" fmla="*/ 1040794 w 1373303"/>
                <a:gd name="connsiteY15" fmla="*/ 356827 h 1442375"/>
                <a:gd name="connsiteX16" fmla="*/ 1030403 w 1373303"/>
                <a:gd name="connsiteY16" fmla="*/ 523081 h 1442375"/>
                <a:gd name="connsiteX17" fmla="*/ 999230 w 1373303"/>
                <a:gd name="connsiteY17" fmla="*/ 585427 h 1442375"/>
                <a:gd name="connsiteX18" fmla="*/ 968057 w 1373303"/>
                <a:gd name="connsiteY18" fmla="*/ 647772 h 1442375"/>
                <a:gd name="connsiteX19" fmla="*/ 978448 w 1373303"/>
                <a:gd name="connsiteY19" fmla="*/ 678945 h 1442375"/>
                <a:gd name="connsiteX20" fmla="*/ 1020012 w 1373303"/>
                <a:gd name="connsiteY20" fmla="*/ 689336 h 1442375"/>
                <a:gd name="connsiteX21" fmla="*/ 1051185 w 1373303"/>
                <a:gd name="connsiteY21" fmla="*/ 699727 h 1442375"/>
                <a:gd name="connsiteX22" fmla="*/ 1144703 w 1373303"/>
                <a:gd name="connsiteY22" fmla="*/ 782854 h 1442375"/>
                <a:gd name="connsiteX23" fmla="*/ 1175875 w 1373303"/>
                <a:gd name="connsiteY23" fmla="*/ 803636 h 1442375"/>
                <a:gd name="connsiteX24" fmla="*/ 1196657 w 1373303"/>
                <a:gd name="connsiteY24" fmla="*/ 834809 h 1442375"/>
                <a:gd name="connsiteX25" fmla="*/ 1248612 w 1373303"/>
                <a:gd name="connsiteY25" fmla="*/ 897154 h 1442375"/>
                <a:gd name="connsiteX26" fmla="*/ 1269394 w 1373303"/>
                <a:gd name="connsiteY26" fmla="*/ 969891 h 1442375"/>
                <a:gd name="connsiteX27" fmla="*/ 1300566 w 1373303"/>
                <a:gd name="connsiteY27" fmla="*/ 1063409 h 1442375"/>
                <a:gd name="connsiteX28" fmla="*/ 1310957 w 1373303"/>
                <a:gd name="connsiteY28" fmla="*/ 1094581 h 1442375"/>
                <a:gd name="connsiteX29" fmla="*/ 1331739 w 1373303"/>
                <a:gd name="connsiteY29" fmla="*/ 1177709 h 1442375"/>
                <a:gd name="connsiteX30" fmla="*/ 1352521 w 1373303"/>
                <a:gd name="connsiteY30" fmla="*/ 1240054 h 1442375"/>
                <a:gd name="connsiteX31" fmla="*/ 1373303 w 1373303"/>
                <a:gd name="connsiteY31" fmla="*/ 1364745 h 1442375"/>
                <a:gd name="connsiteX32" fmla="*/ 1342130 w 1373303"/>
                <a:gd name="connsiteY32" fmla="*/ 1385527 h 1442375"/>
                <a:gd name="connsiteX33" fmla="*/ 1238221 w 1373303"/>
                <a:gd name="connsiteY33" fmla="*/ 1375136 h 1442375"/>
                <a:gd name="connsiteX34" fmla="*/ 1051185 w 1373303"/>
                <a:gd name="connsiteY34" fmla="*/ 1364745 h 1442375"/>
                <a:gd name="connsiteX35" fmla="*/ 781021 w 1373303"/>
                <a:gd name="connsiteY35" fmla="*/ 1375136 h 1442375"/>
                <a:gd name="connsiteX36" fmla="*/ 718675 w 1373303"/>
                <a:gd name="connsiteY36" fmla="*/ 1385527 h 1442375"/>
                <a:gd name="connsiteX37" fmla="*/ 666721 w 1373303"/>
                <a:gd name="connsiteY37" fmla="*/ 1395918 h 1442375"/>
                <a:gd name="connsiteX38" fmla="*/ 573203 w 1373303"/>
                <a:gd name="connsiteY38" fmla="*/ 1406309 h 1442375"/>
                <a:gd name="connsiteX0" fmla="*/ 573203 w 1373303"/>
                <a:gd name="connsiteY0" fmla="*/ 1410564 h 1446630"/>
                <a:gd name="connsiteX1" fmla="*/ 510857 w 1373303"/>
                <a:gd name="connsiteY1" fmla="*/ 1420955 h 1446630"/>
                <a:gd name="connsiteX2" fmla="*/ 251085 w 1373303"/>
                <a:gd name="connsiteY2" fmla="*/ 1441736 h 1446630"/>
                <a:gd name="connsiteX3" fmla="*/ 2569 w 1373303"/>
                <a:gd name="connsiteY3" fmla="*/ 1446499 h 1446630"/>
                <a:gd name="connsiteX4" fmla="*/ 22485 w 1373303"/>
                <a:gd name="connsiteY4" fmla="*/ 1296264 h 1446630"/>
                <a:gd name="connsiteX5" fmla="*/ 126394 w 1373303"/>
                <a:gd name="connsiteY5" fmla="*/ 932582 h 1446630"/>
                <a:gd name="connsiteX6" fmla="*/ 344603 w 1373303"/>
                <a:gd name="connsiteY6" fmla="*/ 724764 h 1446630"/>
                <a:gd name="connsiteX7" fmla="*/ 498735 w 1373303"/>
                <a:gd name="connsiteY7" fmla="*/ 670428 h 1446630"/>
                <a:gd name="connsiteX8" fmla="*/ 458903 w 1373303"/>
                <a:gd name="connsiteY8" fmla="*/ 579291 h 1446630"/>
                <a:gd name="connsiteX9" fmla="*/ 458903 w 1373303"/>
                <a:gd name="connsiteY9" fmla="*/ 309127 h 1446630"/>
                <a:gd name="connsiteX10" fmla="*/ 608274 w 1373303"/>
                <a:gd name="connsiteY10" fmla="*/ 42644 h 1446630"/>
                <a:gd name="connsiteX11" fmla="*/ 889260 w 1373303"/>
                <a:gd name="connsiteY11" fmla="*/ 43510 h 1446630"/>
                <a:gd name="connsiteX12" fmla="*/ 936885 w 1373303"/>
                <a:gd name="connsiteY12" fmla="*/ 80527 h 1446630"/>
                <a:gd name="connsiteX13" fmla="*/ 1009621 w 1373303"/>
                <a:gd name="connsiteY13" fmla="*/ 174046 h 1446630"/>
                <a:gd name="connsiteX14" fmla="*/ 1030403 w 1373303"/>
                <a:gd name="connsiteY14" fmla="*/ 257173 h 1446630"/>
                <a:gd name="connsiteX15" fmla="*/ 1040794 w 1373303"/>
                <a:gd name="connsiteY15" fmla="*/ 361082 h 1446630"/>
                <a:gd name="connsiteX16" fmla="*/ 1030403 w 1373303"/>
                <a:gd name="connsiteY16" fmla="*/ 527336 h 1446630"/>
                <a:gd name="connsiteX17" fmla="*/ 999230 w 1373303"/>
                <a:gd name="connsiteY17" fmla="*/ 589682 h 1446630"/>
                <a:gd name="connsiteX18" fmla="*/ 968057 w 1373303"/>
                <a:gd name="connsiteY18" fmla="*/ 652027 h 1446630"/>
                <a:gd name="connsiteX19" fmla="*/ 978448 w 1373303"/>
                <a:gd name="connsiteY19" fmla="*/ 683200 h 1446630"/>
                <a:gd name="connsiteX20" fmla="*/ 1020012 w 1373303"/>
                <a:gd name="connsiteY20" fmla="*/ 693591 h 1446630"/>
                <a:gd name="connsiteX21" fmla="*/ 1051185 w 1373303"/>
                <a:gd name="connsiteY21" fmla="*/ 703982 h 1446630"/>
                <a:gd name="connsiteX22" fmla="*/ 1144703 w 1373303"/>
                <a:gd name="connsiteY22" fmla="*/ 787109 h 1446630"/>
                <a:gd name="connsiteX23" fmla="*/ 1175875 w 1373303"/>
                <a:gd name="connsiteY23" fmla="*/ 807891 h 1446630"/>
                <a:gd name="connsiteX24" fmla="*/ 1196657 w 1373303"/>
                <a:gd name="connsiteY24" fmla="*/ 839064 h 1446630"/>
                <a:gd name="connsiteX25" fmla="*/ 1248612 w 1373303"/>
                <a:gd name="connsiteY25" fmla="*/ 901409 h 1446630"/>
                <a:gd name="connsiteX26" fmla="*/ 1269394 w 1373303"/>
                <a:gd name="connsiteY26" fmla="*/ 974146 h 1446630"/>
                <a:gd name="connsiteX27" fmla="*/ 1300566 w 1373303"/>
                <a:gd name="connsiteY27" fmla="*/ 1067664 h 1446630"/>
                <a:gd name="connsiteX28" fmla="*/ 1310957 w 1373303"/>
                <a:gd name="connsiteY28" fmla="*/ 1098836 h 1446630"/>
                <a:gd name="connsiteX29" fmla="*/ 1331739 w 1373303"/>
                <a:gd name="connsiteY29" fmla="*/ 1181964 h 1446630"/>
                <a:gd name="connsiteX30" fmla="*/ 1352521 w 1373303"/>
                <a:gd name="connsiteY30" fmla="*/ 1244309 h 1446630"/>
                <a:gd name="connsiteX31" fmla="*/ 1373303 w 1373303"/>
                <a:gd name="connsiteY31" fmla="*/ 1369000 h 1446630"/>
                <a:gd name="connsiteX32" fmla="*/ 1342130 w 1373303"/>
                <a:gd name="connsiteY32" fmla="*/ 1389782 h 1446630"/>
                <a:gd name="connsiteX33" fmla="*/ 1238221 w 1373303"/>
                <a:gd name="connsiteY33" fmla="*/ 1379391 h 1446630"/>
                <a:gd name="connsiteX34" fmla="*/ 1051185 w 1373303"/>
                <a:gd name="connsiteY34" fmla="*/ 1369000 h 1446630"/>
                <a:gd name="connsiteX35" fmla="*/ 781021 w 1373303"/>
                <a:gd name="connsiteY35" fmla="*/ 1379391 h 1446630"/>
                <a:gd name="connsiteX36" fmla="*/ 718675 w 1373303"/>
                <a:gd name="connsiteY36" fmla="*/ 1389782 h 1446630"/>
                <a:gd name="connsiteX37" fmla="*/ 666721 w 1373303"/>
                <a:gd name="connsiteY37" fmla="*/ 1400173 h 1446630"/>
                <a:gd name="connsiteX38" fmla="*/ 573203 w 1373303"/>
                <a:gd name="connsiteY38" fmla="*/ 1410564 h 1446630"/>
                <a:gd name="connsiteX0" fmla="*/ 573203 w 1373303"/>
                <a:gd name="connsiteY0" fmla="*/ 1406940 h 1443006"/>
                <a:gd name="connsiteX1" fmla="*/ 510857 w 1373303"/>
                <a:gd name="connsiteY1" fmla="*/ 1417331 h 1443006"/>
                <a:gd name="connsiteX2" fmla="*/ 251085 w 1373303"/>
                <a:gd name="connsiteY2" fmla="*/ 1438112 h 1443006"/>
                <a:gd name="connsiteX3" fmla="*/ 2569 w 1373303"/>
                <a:gd name="connsiteY3" fmla="*/ 1442875 h 1443006"/>
                <a:gd name="connsiteX4" fmla="*/ 22485 w 1373303"/>
                <a:gd name="connsiteY4" fmla="*/ 1292640 h 1443006"/>
                <a:gd name="connsiteX5" fmla="*/ 126394 w 1373303"/>
                <a:gd name="connsiteY5" fmla="*/ 928958 h 1443006"/>
                <a:gd name="connsiteX6" fmla="*/ 344603 w 1373303"/>
                <a:gd name="connsiteY6" fmla="*/ 721140 h 1443006"/>
                <a:gd name="connsiteX7" fmla="*/ 498735 w 1373303"/>
                <a:gd name="connsiteY7" fmla="*/ 666804 h 1443006"/>
                <a:gd name="connsiteX8" fmla="*/ 458903 w 1373303"/>
                <a:gd name="connsiteY8" fmla="*/ 575667 h 1443006"/>
                <a:gd name="connsiteX9" fmla="*/ 458903 w 1373303"/>
                <a:gd name="connsiteY9" fmla="*/ 305503 h 1443006"/>
                <a:gd name="connsiteX10" fmla="*/ 608274 w 1373303"/>
                <a:gd name="connsiteY10" fmla="*/ 39020 h 1443006"/>
                <a:gd name="connsiteX11" fmla="*/ 889260 w 1373303"/>
                <a:gd name="connsiteY11" fmla="*/ 39886 h 1443006"/>
                <a:gd name="connsiteX12" fmla="*/ 936885 w 1373303"/>
                <a:gd name="connsiteY12" fmla="*/ 76903 h 1443006"/>
                <a:gd name="connsiteX13" fmla="*/ 1009621 w 1373303"/>
                <a:gd name="connsiteY13" fmla="*/ 170422 h 1443006"/>
                <a:gd name="connsiteX14" fmla="*/ 1030403 w 1373303"/>
                <a:gd name="connsiteY14" fmla="*/ 253549 h 1443006"/>
                <a:gd name="connsiteX15" fmla="*/ 1040794 w 1373303"/>
                <a:gd name="connsiteY15" fmla="*/ 357458 h 1443006"/>
                <a:gd name="connsiteX16" fmla="*/ 1030403 w 1373303"/>
                <a:gd name="connsiteY16" fmla="*/ 523712 h 1443006"/>
                <a:gd name="connsiteX17" fmla="*/ 999230 w 1373303"/>
                <a:gd name="connsiteY17" fmla="*/ 586058 h 1443006"/>
                <a:gd name="connsiteX18" fmla="*/ 968057 w 1373303"/>
                <a:gd name="connsiteY18" fmla="*/ 648403 h 1443006"/>
                <a:gd name="connsiteX19" fmla="*/ 978448 w 1373303"/>
                <a:gd name="connsiteY19" fmla="*/ 679576 h 1443006"/>
                <a:gd name="connsiteX20" fmla="*/ 1020012 w 1373303"/>
                <a:gd name="connsiteY20" fmla="*/ 689967 h 1443006"/>
                <a:gd name="connsiteX21" fmla="*/ 1051185 w 1373303"/>
                <a:gd name="connsiteY21" fmla="*/ 700358 h 1443006"/>
                <a:gd name="connsiteX22" fmla="*/ 1144703 w 1373303"/>
                <a:gd name="connsiteY22" fmla="*/ 783485 h 1443006"/>
                <a:gd name="connsiteX23" fmla="*/ 1175875 w 1373303"/>
                <a:gd name="connsiteY23" fmla="*/ 804267 h 1443006"/>
                <a:gd name="connsiteX24" fmla="*/ 1196657 w 1373303"/>
                <a:gd name="connsiteY24" fmla="*/ 835440 h 1443006"/>
                <a:gd name="connsiteX25" fmla="*/ 1248612 w 1373303"/>
                <a:gd name="connsiteY25" fmla="*/ 897785 h 1443006"/>
                <a:gd name="connsiteX26" fmla="*/ 1269394 w 1373303"/>
                <a:gd name="connsiteY26" fmla="*/ 970522 h 1443006"/>
                <a:gd name="connsiteX27" fmla="*/ 1300566 w 1373303"/>
                <a:gd name="connsiteY27" fmla="*/ 1064040 h 1443006"/>
                <a:gd name="connsiteX28" fmla="*/ 1310957 w 1373303"/>
                <a:gd name="connsiteY28" fmla="*/ 1095212 h 1443006"/>
                <a:gd name="connsiteX29" fmla="*/ 1331739 w 1373303"/>
                <a:gd name="connsiteY29" fmla="*/ 1178340 h 1443006"/>
                <a:gd name="connsiteX30" fmla="*/ 1352521 w 1373303"/>
                <a:gd name="connsiteY30" fmla="*/ 1240685 h 1443006"/>
                <a:gd name="connsiteX31" fmla="*/ 1373303 w 1373303"/>
                <a:gd name="connsiteY31" fmla="*/ 1365376 h 1443006"/>
                <a:gd name="connsiteX32" fmla="*/ 1342130 w 1373303"/>
                <a:gd name="connsiteY32" fmla="*/ 1386158 h 1443006"/>
                <a:gd name="connsiteX33" fmla="*/ 1238221 w 1373303"/>
                <a:gd name="connsiteY33" fmla="*/ 1375767 h 1443006"/>
                <a:gd name="connsiteX34" fmla="*/ 1051185 w 1373303"/>
                <a:gd name="connsiteY34" fmla="*/ 1365376 h 1443006"/>
                <a:gd name="connsiteX35" fmla="*/ 781021 w 1373303"/>
                <a:gd name="connsiteY35" fmla="*/ 1375767 h 1443006"/>
                <a:gd name="connsiteX36" fmla="*/ 718675 w 1373303"/>
                <a:gd name="connsiteY36" fmla="*/ 1386158 h 1443006"/>
                <a:gd name="connsiteX37" fmla="*/ 666721 w 1373303"/>
                <a:gd name="connsiteY37" fmla="*/ 1396549 h 1443006"/>
                <a:gd name="connsiteX38" fmla="*/ 573203 w 1373303"/>
                <a:gd name="connsiteY38" fmla="*/ 1406940 h 1443006"/>
                <a:gd name="connsiteX0" fmla="*/ 573203 w 1373303"/>
                <a:gd name="connsiteY0" fmla="*/ 1406940 h 1443006"/>
                <a:gd name="connsiteX1" fmla="*/ 510857 w 1373303"/>
                <a:gd name="connsiteY1" fmla="*/ 1417331 h 1443006"/>
                <a:gd name="connsiteX2" fmla="*/ 251085 w 1373303"/>
                <a:gd name="connsiteY2" fmla="*/ 1438112 h 1443006"/>
                <a:gd name="connsiteX3" fmla="*/ 2569 w 1373303"/>
                <a:gd name="connsiteY3" fmla="*/ 1442875 h 1443006"/>
                <a:gd name="connsiteX4" fmla="*/ 22485 w 1373303"/>
                <a:gd name="connsiteY4" fmla="*/ 1292640 h 1443006"/>
                <a:gd name="connsiteX5" fmla="*/ 126394 w 1373303"/>
                <a:gd name="connsiteY5" fmla="*/ 928958 h 1443006"/>
                <a:gd name="connsiteX6" fmla="*/ 344603 w 1373303"/>
                <a:gd name="connsiteY6" fmla="*/ 721140 h 1443006"/>
                <a:gd name="connsiteX7" fmla="*/ 498735 w 1373303"/>
                <a:gd name="connsiteY7" fmla="*/ 666804 h 1443006"/>
                <a:gd name="connsiteX8" fmla="*/ 458903 w 1373303"/>
                <a:gd name="connsiteY8" fmla="*/ 575667 h 1443006"/>
                <a:gd name="connsiteX9" fmla="*/ 458903 w 1373303"/>
                <a:gd name="connsiteY9" fmla="*/ 305503 h 1443006"/>
                <a:gd name="connsiteX10" fmla="*/ 608274 w 1373303"/>
                <a:gd name="connsiteY10" fmla="*/ 39020 h 1443006"/>
                <a:gd name="connsiteX11" fmla="*/ 889260 w 1373303"/>
                <a:gd name="connsiteY11" fmla="*/ 39886 h 1443006"/>
                <a:gd name="connsiteX12" fmla="*/ 936885 w 1373303"/>
                <a:gd name="connsiteY12" fmla="*/ 76903 h 1443006"/>
                <a:gd name="connsiteX13" fmla="*/ 1009621 w 1373303"/>
                <a:gd name="connsiteY13" fmla="*/ 170422 h 1443006"/>
                <a:gd name="connsiteX14" fmla="*/ 1030403 w 1373303"/>
                <a:gd name="connsiteY14" fmla="*/ 253549 h 1443006"/>
                <a:gd name="connsiteX15" fmla="*/ 1040794 w 1373303"/>
                <a:gd name="connsiteY15" fmla="*/ 357458 h 1443006"/>
                <a:gd name="connsiteX16" fmla="*/ 1030403 w 1373303"/>
                <a:gd name="connsiteY16" fmla="*/ 523712 h 1443006"/>
                <a:gd name="connsiteX17" fmla="*/ 999230 w 1373303"/>
                <a:gd name="connsiteY17" fmla="*/ 586058 h 1443006"/>
                <a:gd name="connsiteX18" fmla="*/ 968057 w 1373303"/>
                <a:gd name="connsiteY18" fmla="*/ 648403 h 1443006"/>
                <a:gd name="connsiteX19" fmla="*/ 978448 w 1373303"/>
                <a:gd name="connsiteY19" fmla="*/ 679576 h 1443006"/>
                <a:gd name="connsiteX20" fmla="*/ 1020012 w 1373303"/>
                <a:gd name="connsiteY20" fmla="*/ 689967 h 1443006"/>
                <a:gd name="connsiteX21" fmla="*/ 1051185 w 1373303"/>
                <a:gd name="connsiteY21" fmla="*/ 700358 h 1443006"/>
                <a:gd name="connsiteX22" fmla="*/ 1144703 w 1373303"/>
                <a:gd name="connsiteY22" fmla="*/ 783485 h 1443006"/>
                <a:gd name="connsiteX23" fmla="*/ 1175875 w 1373303"/>
                <a:gd name="connsiteY23" fmla="*/ 804267 h 1443006"/>
                <a:gd name="connsiteX24" fmla="*/ 1196657 w 1373303"/>
                <a:gd name="connsiteY24" fmla="*/ 835440 h 1443006"/>
                <a:gd name="connsiteX25" fmla="*/ 1248612 w 1373303"/>
                <a:gd name="connsiteY25" fmla="*/ 897785 h 1443006"/>
                <a:gd name="connsiteX26" fmla="*/ 1269394 w 1373303"/>
                <a:gd name="connsiteY26" fmla="*/ 970522 h 1443006"/>
                <a:gd name="connsiteX27" fmla="*/ 1300566 w 1373303"/>
                <a:gd name="connsiteY27" fmla="*/ 1064040 h 1443006"/>
                <a:gd name="connsiteX28" fmla="*/ 1310957 w 1373303"/>
                <a:gd name="connsiteY28" fmla="*/ 1095212 h 1443006"/>
                <a:gd name="connsiteX29" fmla="*/ 1331739 w 1373303"/>
                <a:gd name="connsiteY29" fmla="*/ 1178340 h 1443006"/>
                <a:gd name="connsiteX30" fmla="*/ 1352521 w 1373303"/>
                <a:gd name="connsiteY30" fmla="*/ 1240685 h 1443006"/>
                <a:gd name="connsiteX31" fmla="*/ 1373303 w 1373303"/>
                <a:gd name="connsiteY31" fmla="*/ 1365376 h 1443006"/>
                <a:gd name="connsiteX32" fmla="*/ 1342130 w 1373303"/>
                <a:gd name="connsiteY32" fmla="*/ 1386158 h 1443006"/>
                <a:gd name="connsiteX33" fmla="*/ 1238221 w 1373303"/>
                <a:gd name="connsiteY33" fmla="*/ 1375767 h 1443006"/>
                <a:gd name="connsiteX34" fmla="*/ 1051185 w 1373303"/>
                <a:gd name="connsiteY34" fmla="*/ 1365376 h 1443006"/>
                <a:gd name="connsiteX35" fmla="*/ 781021 w 1373303"/>
                <a:gd name="connsiteY35" fmla="*/ 1375767 h 1443006"/>
                <a:gd name="connsiteX36" fmla="*/ 718675 w 1373303"/>
                <a:gd name="connsiteY36" fmla="*/ 1386158 h 1443006"/>
                <a:gd name="connsiteX37" fmla="*/ 666721 w 1373303"/>
                <a:gd name="connsiteY37" fmla="*/ 1396549 h 1443006"/>
                <a:gd name="connsiteX38" fmla="*/ 573203 w 1373303"/>
                <a:gd name="connsiteY38" fmla="*/ 1406940 h 1443006"/>
                <a:gd name="connsiteX0" fmla="*/ 573203 w 1373303"/>
                <a:gd name="connsiteY0" fmla="*/ 1406940 h 1443006"/>
                <a:gd name="connsiteX1" fmla="*/ 510857 w 1373303"/>
                <a:gd name="connsiteY1" fmla="*/ 1417331 h 1443006"/>
                <a:gd name="connsiteX2" fmla="*/ 251085 w 1373303"/>
                <a:gd name="connsiteY2" fmla="*/ 1438112 h 1443006"/>
                <a:gd name="connsiteX3" fmla="*/ 2569 w 1373303"/>
                <a:gd name="connsiteY3" fmla="*/ 1442875 h 1443006"/>
                <a:gd name="connsiteX4" fmla="*/ 22485 w 1373303"/>
                <a:gd name="connsiteY4" fmla="*/ 1292640 h 1443006"/>
                <a:gd name="connsiteX5" fmla="*/ 126394 w 1373303"/>
                <a:gd name="connsiteY5" fmla="*/ 928958 h 1443006"/>
                <a:gd name="connsiteX6" fmla="*/ 344603 w 1373303"/>
                <a:gd name="connsiteY6" fmla="*/ 721140 h 1443006"/>
                <a:gd name="connsiteX7" fmla="*/ 498735 w 1373303"/>
                <a:gd name="connsiteY7" fmla="*/ 666804 h 1443006"/>
                <a:gd name="connsiteX8" fmla="*/ 458903 w 1373303"/>
                <a:gd name="connsiteY8" fmla="*/ 575667 h 1443006"/>
                <a:gd name="connsiteX9" fmla="*/ 458903 w 1373303"/>
                <a:gd name="connsiteY9" fmla="*/ 305503 h 1443006"/>
                <a:gd name="connsiteX10" fmla="*/ 608274 w 1373303"/>
                <a:gd name="connsiteY10" fmla="*/ 39020 h 1443006"/>
                <a:gd name="connsiteX11" fmla="*/ 889260 w 1373303"/>
                <a:gd name="connsiteY11" fmla="*/ 39886 h 1443006"/>
                <a:gd name="connsiteX12" fmla="*/ 936885 w 1373303"/>
                <a:gd name="connsiteY12" fmla="*/ 76903 h 1443006"/>
                <a:gd name="connsiteX13" fmla="*/ 1009621 w 1373303"/>
                <a:gd name="connsiteY13" fmla="*/ 170422 h 1443006"/>
                <a:gd name="connsiteX14" fmla="*/ 1030403 w 1373303"/>
                <a:gd name="connsiteY14" fmla="*/ 253549 h 1443006"/>
                <a:gd name="connsiteX15" fmla="*/ 1040794 w 1373303"/>
                <a:gd name="connsiteY15" fmla="*/ 357458 h 1443006"/>
                <a:gd name="connsiteX16" fmla="*/ 1030403 w 1373303"/>
                <a:gd name="connsiteY16" fmla="*/ 523712 h 1443006"/>
                <a:gd name="connsiteX17" fmla="*/ 999230 w 1373303"/>
                <a:gd name="connsiteY17" fmla="*/ 586058 h 1443006"/>
                <a:gd name="connsiteX18" fmla="*/ 968057 w 1373303"/>
                <a:gd name="connsiteY18" fmla="*/ 648403 h 1443006"/>
                <a:gd name="connsiteX19" fmla="*/ 978448 w 1373303"/>
                <a:gd name="connsiteY19" fmla="*/ 679576 h 1443006"/>
                <a:gd name="connsiteX20" fmla="*/ 1020012 w 1373303"/>
                <a:gd name="connsiteY20" fmla="*/ 689967 h 1443006"/>
                <a:gd name="connsiteX21" fmla="*/ 1051185 w 1373303"/>
                <a:gd name="connsiteY21" fmla="*/ 700358 h 1443006"/>
                <a:gd name="connsiteX22" fmla="*/ 1144703 w 1373303"/>
                <a:gd name="connsiteY22" fmla="*/ 783485 h 1443006"/>
                <a:gd name="connsiteX23" fmla="*/ 1175875 w 1373303"/>
                <a:gd name="connsiteY23" fmla="*/ 804267 h 1443006"/>
                <a:gd name="connsiteX24" fmla="*/ 1196657 w 1373303"/>
                <a:gd name="connsiteY24" fmla="*/ 835440 h 1443006"/>
                <a:gd name="connsiteX25" fmla="*/ 1248612 w 1373303"/>
                <a:gd name="connsiteY25" fmla="*/ 897785 h 1443006"/>
                <a:gd name="connsiteX26" fmla="*/ 1269394 w 1373303"/>
                <a:gd name="connsiteY26" fmla="*/ 970522 h 1443006"/>
                <a:gd name="connsiteX27" fmla="*/ 1300566 w 1373303"/>
                <a:gd name="connsiteY27" fmla="*/ 1064040 h 1443006"/>
                <a:gd name="connsiteX28" fmla="*/ 1310957 w 1373303"/>
                <a:gd name="connsiteY28" fmla="*/ 1095212 h 1443006"/>
                <a:gd name="connsiteX29" fmla="*/ 1331739 w 1373303"/>
                <a:gd name="connsiteY29" fmla="*/ 1178340 h 1443006"/>
                <a:gd name="connsiteX30" fmla="*/ 1352521 w 1373303"/>
                <a:gd name="connsiteY30" fmla="*/ 1240685 h 1443006"/>
                <a:gd name="connsiteX31" fmla="*/ 1373303 w 1373303"/>
                <a:gd name="connsiteY31" fmla="*/ 1365376 h 1443006"/>
                <a:gd name="connsiteX32" fmla="*/ 1342130 w 1373303"/>
                <a:gd name="connsiteY32" fmla="*/ 1386158 h 1443006"/>
                <a:gd name="connsiteX33" fmla="*/ 1238221 w 1373303"/>
                <a:gd name="connsiteY33" fmla="*/ 1375767 h 1443006"/>
                <a:gd name="connsiteX34" fmla="*/ 1051185 w 1373303"/>
                <a:gd name="connsiteY34" fmla="*/ 1365376 h 1443006"/>
                <a:gd name="connsiteX35" fmla="*/ 781021 w 1373303"/>
                <a:gd name="connsiteY35" fmla="*/ 1375767 h 1443006"/>
                <a:gd name="connsiteX36" fmla="*/ 718675 w 1373303"/>
                <a:gd name="connsiteY36" fmla="*/ 1386158 h 1443006"/>
                <a:gd name="connsiteX37" fmla="*/ 666721 w 1373303"/>
                <a:gd name="connsiteY37" fmla="*/ 1396549 h 1443006"/>
                <a:gd name="connsiteX38" fmla="*/ 573203 w 1373303"/>
                <a:gd name="connsiteY38" fmla="*/ 1406940 h 1443006"/>
                <a:gd name="connsiteX0" fmla="*/ 573203 w 1373303"/>
                <a:gd name="connsiteY0" fmla="*/ 1406940 h 1443217"/>
                <a:gd name="connsiteX1" fmla="*/ 251085 w 1373303"/>
                <a:gd name="connsiteY1" fmla="*/ 1438112 h 1443217"/>
                <a:gd name="connsiteX2" fmla="*/ 2569 w 1373303"/>
                <a:gd name="connsiteY2" fmla="*/ 1442875 h 1443217"/>
                <a:gd name="connsiteX3" fmla="*/ 22485 w 1373303"/>
                <a:gd name="connsiteY3" fmla="*/ 1292640 h 1443217"/>
                <a:gd name="connsiteX4" fmla="*/ 126394 w 1373303"/>
                <a:gd name="connsiteY4" fmla="*/ 928958 h 1443217"/>
                <a:gd name="connsiteX5" fmla="*/ 344603 w 1373303"/>
                <a:gd name="connsiteY5" fmla="*/ 721140 h 1443217"/>
                <a:gd name="connsiteX6" fmla="*/ 498735 w 1373303"/>
                <a:gd name="connsiteY6" fmla="*/ 666804 h 1443217"/>
                <a:gd name="connsiteX7" fmla="*/ 458903 w 1373303"/>
                <a:gd name="connsiteY7" fmla="*/ 575667 h 1443217"/>
                <a:gd name="connsiteX8" fmla="*/ 458903 w 1373303"/>
                <a:gd name="connsiteY8" fmla="*/ 305503 h 1443217"/>
                <a:gd name="connsiteX9" fmla="*/ 608274 w 1373303"/>
                <a:gd name="connsiteY9" fmla="*/ 39020 h 1443217"/>
                <a:gd name="connsiteX10" fmla="*/ 889260 w 1373303"/>
                <a:gd name="connsiteY10" fmla="*/ 39886 h 1443217"/>
                <a:gd name="connsiteX11" fmla="*/ 936885 w 1373303"/>
                <a:gd name="connsiteY11" fmla="*/ 76903 h 1443217"/>
                <a:gd name="connsiteX12" fmla="*/ 1009621 w 1373303"/>
                <a:gd name="connsiteY12" fmla="*/ 170422 h 1443217"/>
                <a:gd name="connsiteX13" fmla="*/ 1030403 w 1373303"/>
                <a:gd name="connsiteY13" fmla="*/ 253549 h 1443217"/>
                <a:gd name="connsiteX14" fmla="*/ 1040794 w 1373303"/>
                <a:gd name="connsiteY14" fmla="*/ 357458 h 1443217"/>
                <a:gd name="connsiteX15" fmla="*/ 1030403 w 1373303"/>
                <a:gd name="connsiteY15" fmla="*/ 523712 h 1443217"/>
                <a:gd name="connsiteX16" fmla="*/ 999230 w 1373303"/>
                <a:gd name="connsiteY16" fmla="*/ 586058 h 1443217"/>
                <a:gd name="connsiteX17" fmla="*/ 968057 w 1373303"/>
                <a:gd name="connsiteY17" fmla="*/ 648403 h 1443217"/>
                <a:gd name="connsiteX18" fmla="*/ 978448 w 1373303"/>
                <a:gd name="connsiteY18" fmla="*/ 679576 h 1443217"/>
                <a:gd name="connsiteX19" fmla="*/ 1020012 w 1373303"/>
                <a:gd name="connsiteY19" fmla="*/ 689967 h 1443217"/>
                <a:gd name="connsiteX20" fmla="*/ 1051185 w 1373303"/>
                <a:gd name="connsiteY20" fmla="*/ 700358 h 1443217"/>
                <a:gd name="connsiteX21" fmla="*/ 1144703 w 1373303"/>
                <a:gd name="connsiteY21" fmla="*/ 783485 h 1443217"/>
                <a:gd name="connsiteX22" fmla="*/ 1175875 w 1373303"/>
                <a:gd name="connsiteY22" fmla="*/ 804267 h 1443217"/>
                <a:gd name="connsiteX23" fmla="*/ 1196657 w 1373303"/>
                <a:gd name="connsiteY23" fmla="*/ 835440 h 1443217"/>
                <a:gd name="connsiteX24" fmla="*/ 1248612 w 1373303"/>
                <a:gd name="connsiteY24" fmla="*/ 897785 h 1443217"/>
                <a:gd name="connsiteX25" fmla="*/ 1269394 w 1373303"/>
                <a:gd name="connsiteY25" fmla="*/ 970522 h 1443217"/>
                <a:gd name="connsiteX26" fmla="*/ 1300566 w 1373303"/>
                <a:gd name="connsiteY26" fmla="*/ 1064040 h 1443217"/>
                <a:gd name="connsiteX27" fmla="*/ 1310957 w 1373303"/>
                <a:gd name="connsiteY27" fmla="*/ 1095212 h 1443217"/>
                <a:gd name="connsiteX28" fmla="*/ 1331739 w 1373303"/>
                <a:gd name="connsiteY28" fmla="*/ 1178340 h 1443217"/>
                <a:gd name="connsiteX29" fmla="*/ 1352521 w 1373303"/>
                <a:gd name="connsiteY29" fmla="*/ 1240685 h 1443217"/>
                <a:gd name="connsiteX30" fmla="*/ 1373303 w 1373303"/>
                <a:gd name="connsiteY30" fmla="*/ 1365376 h 1443217"/>
                <a:gd name="connsiteX31" fmla="*/ 1342130 w 1373303"/>
                <a:gd name="connsiteY31" fmla="*/ 1386158 h 1443217"/>
                <a:gd name="connsiteX32" fmla="*/ 1238221 w 1373303"/>
                <a:gd name="connsiteY32" fmla="*/ 1375767 h 1443217"/>
                <a:gd name="connsiteX33" fmla="*/ 1051185 w 1373303"/>
                <a:gd name="connsiteY33" fmla="*/ 1365376 h 1443217"/>
                <a:gd name="connsiteX34" fmla="*/ 781021 w 1373303"/>
                <a:gd name="connsiteY34" fmla="*/ 1375767 h 1443217"/>
                <a:gd name="connsiteX35" fmla="*/ 718675 w 1373303"/>
                <a:gd name="connsiteY35" fmla="*/ 1386158 h 1443217"/>
                <a:gd name="connsiteX36" fmla="*/ 666721 w 1373303"/>
                <a:gd name="connsiteY36" fmla="*/ 1396549 h 1443217"/>
                <a:gd name="connsiteX37" fmla="*/ 573203 w 1373303"/>
                <a:gd name="connsiteY37" fmla="*/ 1406940 h 1443217"/>
                <a:gd name="connsiteX0" fmla="*/ 666721 w 1373303"/>
                <a:gd name="connsiteY0" fmla="*/ 1396549 h 1443660"/>
                <a:gd name="connsiteX1" fmla="*/ 251085 w 1373303"/>
                <a:gd name="connsiteY1" fmla="*/ 1438112 h 1443660"/>
                <a:gd name="connsiteX2" fmla="*/ 2569 w 1373303"/>
                <a:gd name="connsiteY2" fmla="*/ 1442875 h 1443660"/>
                <a:gd name="connsiteX3" fmla="*/ 22485 w 1373303"/>
                <a:gd name="connsiteY3" fmla="*/ 1292640 h 1443660"/>
                <a:gd name="connsiteX4" fmla="*/ 126394 w 1373303"/>
                <a:gd name="connsiteY4" fmla="*/ 928958 h 1443660"/>
                <a:gd name="connsiteX5" fmla="*/ 344603 w 1373303"/>
                <a:gd name="connsiteY5" fmla="*/ 721140 h 1443660"/>
                <a:gd name="connsiteX6" fmla="*/ 498735 w 1373303"/>
                <a:gd name="connsiteY6" fmla="*/ 666804 h 1443660"/>
                <a:gd name="connsiteX7" fmla="*/ 458903 w 1373303"/>
                <a:gd name="connsiteY7" fmla="*/ 575667 h 1443660"/>
                <a:gd name="connsiteX8" fmla="*/ 458903 w 1373303"/>
                <a:gd name="connsiteY8" fmla="*/ 305503 h 1443660"/>
                <a:gd name="connsiteX9" fmla="*/ 608274 w 1373303"/>
                <a:gd name="connsiteY9" fmla="*/ 39020 h 1443660"/>
                <a:gd name="connsiteX10" fmla="*/ 889260 w 1373303"/>
                <a:gd name="connsiteY10" fmla="*/ 39886 h 1443660"/>
                <a:gd name="connsiteX11" fmla="*/ 936885 w 1373303"/>
                <a:gd name="connsiteY11" fmla="*/ 76903 h 1443660"/>
                <a:gd name="connsiteX12" fmla="*/ 1009621 w 1373303"/>
                <a:gd name="connsiteY12" fmla="*/ 170422 h 1443660"/>
                <a:gd name="connsiteX13" fmla="*/ 1030403 w 1373303"/>
                <a:gd name="connsiteY13" fmla="*/ 253549 h 1443660"/>
                <a:gd name="connsiteX14" fmla="*/ 1040794 w 1373303"/>
                <a:gd name="connsiteY14" fmla="*/ 357458 h 1443660"/>
                <a:gd name="connsiteX15" fmla="*/ 1030403 w 1373303"/>
                <a:gd name="connsiteY15" fmla="*/ 523712 h 1443660"/>
                <a:gd name="connsiteX16" fmla="*/ 999230 w 1373303"/>
                <a:gd name="connsiteY16" fmla="*/ 586058 h 1443660"/>
                <a:gd name="connsiteX17" fmla="*/ 968057 w 1373303"/>
                <a:gd name="connsiteY17" fmla="*/ 648403 h 1443660"/>
                <a:gd name="connsiteX18" fmla="*/ 978448 w 1373303"/>
                <a:gd name="connsiteY18" fmla="*/ 679576 h 1443660"/>
                <a:gd name="connsiteX19" fmla="*/ 1020012 w 1373303"/>
                <a:gd name="connsiteY19" fmla="*/ 689967 h 1443660"/>
                <a:gd name="connsiteX20" fmla="*/ 1051185 w 1373303"/>
                <a:gd name="connsiteY20" fmla="*/ 700358 h 1443660"/>
                <a:gd name="connsiteX21" fmla="*/ 1144703 w 1373303"/>
                <a:gd name="connsiteY21" fmla="*/ 783485 h 1443660"/>
                <a:gd name="connsiteX22" fmla="*/ 1175875 w 1373303"/>
                <a:gd name="connsiteY22" fmla="*/ 804267 h 1443660"/>
                <a:gd name="connsiteX23" fmla="*/ 1196657 w 1373303"/>
                <a:gd name="connsiteY23" fmla="*/ 835440 h 1443660"/>
                <a:gd name="connsiteX24" fmla="*/ 1248612 w 1373303"/>
                <a:gd name="connsiteY24" fmla="*/ 897785 h 1443660"/>
                <a:gd name="connsiteX25" fmla="*/ 1269394 w 1373303"/>
                <a:gd name="connsiteY25" fmla="*/ 970522 h 1443660"/>
                <a:gd name="connsiteX26" fmla="*/ 1300566 w 1373303"/>
                <a:gd name="connsiteY26" fmla="*/ 1064040 h 1443660"/>
                <a:gd name="connsiteX27" fmla="*/ 1310957 w 1373303"/>
                <a:gd name="connsiteY27" fmla="*/ 1095212 h 1443660"/>
                <a:gd name="connsiteX28" fmla="*/ 1331739 w 1373303"/>
                <a:gd name="connsiteY28" fmla="*/ 1178340 h 1443660"/>
                <a:gd name="connsiteX29" fmla="*/ 1352521 w 1373303"/>
                <a:gd name="connsiteY29" fmla="*/ 1240685 h 1443660"/>
                <a:gd name="connsiteX30" fmla="*/ 1373303 w 1373303"/>
                <a:gd name="connsiteY30" fmla="*/ 1365376 h 1443660"/>
                <a:gd name="connsiteX31" fmla="*/ 1342130 w 1373303"/>
                <a:gd name="connsiteY31" fmla="*/ 1386158 h 1443660"/>
                <a:gd name="connsiteX32" fmla="*/ 1238221 w 1373303"/>
                <a:gd name="connsiteY32" fmla="*/ 1375767 h 1443660"/>
                <a:gd name="connsiteX33" fmla="*/ 1051185 w 1373303"/>
                <a:gd name="connsiteY33" fmla="*/ 1365376 h 1443660"/>
                <a:gd name="connsiteX34" fmla="*/ 781021 w 1373303"/>
                <a:gd name="connsiteY34" fmla="*/ 1375767 h 1443660"/>
                <a:gd name="connsiteX35" fmla="*/ 718675 w 1373303"/>
                <a:gd name="connsiteY35" fmla="*/ 1386158 h 1443660"/>
                <a:gd name="connsiteX36" fmla="*/ 666721 w 1373303"/>
                <a:gd name="connsiteY36" fmla="*/ 1396549 h 1443660"/>
                <a:gd name="connsiteX0" fmla="*/ 718675 w 1373303"/>
                <a:gd name="connsiteY0" fmla="*/ 1386158 h 1444245"/>
                <a:gd name="connsiteX1" fmla="*/ 251085 w 1373303"/>
                <a:gd name="connsiteY1" fmla="*/ 1438112 h 1444245"/>
                <a:gd name="connsiteX2" fmla="*/ 2569 w 1373303"/>
                <a:gd name="connsiteY2" fmla="*/ 1442875 h 1444245"/>
                <a:gd name="connsiteX3" fmla="*/ 22485 w 1373303"/>
                <a:gd name="connsiteY3" fmla="*/ 1292640 h 1444245"/>
                <a:gd name="connsiteX4" fmla="*/ 126394 w 1373303"/>
                <a:gd name="connsiteY4" fmla="*/ 928958 h 1444245"/>
                <a:gd name="connsiteX5" fmla="*/ 344603 w 1373303"/>
                <a:gd name="connsiteY5" fmla="*/ 721140 h 1444245"/>
                <a:gd name="connsiteX6" fmla="*/ 498735 w 1373303"/>
                <a:gd name="connsiteY6" fmla="*/ 666804 h 1444245"/>
                <a:gd name="connsiteX7" fmla="*/ 458903 w 1373303"/>
                <a:gd name="connsiteY7" fmla="*/ 575667 h 1444245"/>
                <a:gd name="connsiteX8" fmla="*/ 458903 w 1373303"/>
                <a:gd name="connsiteY8" fmla="*/ 305503 h 1444245"/>
                <a:gd name="connsiteX9" fmla="*/ 608274 w 1373303"/>
                <a:gd name="connsiteY9" fmla="*/ 39020 h 1444245"/>
                <a:gd name="connsiteX10" fmla="*/ 889260 w 1373303"/>
                <a:gd name="connsiteY10" fmla="*/ 39886 h 1444245"/>
                <a:gd name="connsiteX11" fmla="*/ 936885 w 1373303"/>
                <a:gd name="connsiteY11" fmla="*/ 76903 h 1444245"/>
                <a:gd name="connsiteX12" fmla="*/ 1009621 w 1373303"/>
                <a:gd name="connsiteY12" fmla="*/ 170422 h 1444245"/>
                <a:gd name="connsiteX13" fmla="*/ 1030403 w 1373303"/>
                <a:gd name="connsiteY13" fmla="*/ 253549 h 1444245"/>
                <a:gd name="connsiteX14" fmla="*/ 1040794 w 1373303"/>
                <a:gd name="connsiteY14" fmla="*/ 357458 h 1444245"/>
                <a:gd name="connsiteX15" fmla="*/ 1030403 w 1373303"/>
                <a:gd name="connsiteY15" fmla="*/ 523712 h 1444245"/>
                <a:gd name="connsiteX16" fmla="*/ 999230 w 1373303"/>
                <a:gd name="connsiteY16" fmla="*/ 586058 h 1444245"/>
                <a:gd name="connsiteX17" fmla="*/ 968057 w 1373303"/>
                <a:gd name="connsiteY17" fmla="*/ 648403 h 1444245"/>
                <a:gd name="connsiteX18" fmla="*/ 978448 w 1373303"/>
                <a:gd name="connsiteY18" fmla="*/ 679576 h 1444245"/>
                <a:gd name="connsiteX19" fmla="*/ 1020012 w 1373303"/>
                <a:gd name="connsiteY19" fmla="*/ 689967 h 1444245"/>
                <a:gd name="connsiteX20" fmla="*/ 1051185 w 1373303"/>
                <a:gd name="connsiteY20" fmla="*/ 700358 h 1444245"/>
                <a:gd name="connsiteX21" fmla="*/ 1144703 w 1373303"/>
                <a:gd name="connsiteY21" fmla="*/ 783485 h 1444245"/>
                <a:gd name="connsiteX22" fmla="*/ 1175875 w 1373303"/>
                <a:gd name="connsiteY22" fmla="*/ 804267 h 1444245"/>
                <a:gd name="connsiteX23" fmla="*/ 1196657 w 1373303"/>
                <a:gd name="connsiteY23" fmla="*/ 835440 h 1444245"/>
                <a:gd name="connsiteX24" fmla="*/ 1248612 w 1373303"/>
                <a:gd name="connsiteY24" fmla="*/ 897785 h 1444245"/>
                <a:gd name="connsiteX25" fmla="*/ 1269394 w 1373303"/>
                <a:gd name="connsiteY25" fmla="*/ 970522 h 1444245"/>
                <a:gd name="connsiteX26" fmla="*/ 1300566 w 1373303"/>
                <a:gd name="connsiteY26" fmla="*/ 1064040 h 1444245"/>
                <a:gd name="connsiteX27" fmla="*/ 1310957 w 1373303"/>
                <a:gd name="connsiteY27" fmla="*/ 1095212 h 1444245"/>
                <a:gd name="connsiteX28" fmla="*/ 1331739 w 1373303"/>
                <a:gd name="connsiteY28" fmla="*/ 1178340 h 1444245"/>
                <a:gd name="connsiteX29" fmla="*/ 1352521 w 1373303"/>
                <a:gd name="connsiteY29" fmla="*/ 1240685 h 1444245"/>
                <a:gd name="connsiteX30" fmla="*/ 1373303 w 1373303"/>
                <a:gd name="connsiteY30" fmla="*/ 1365376 h 1444245"/>
                <a:gd name="connsiteX31" fmla="*/ 1342130 w 1373303"/>
                <a:gd name="connsiteY31" fmla="*/ 1386158 h 1444245"/>
                <a:gd name="connsiteX32" fmla="*/ 1238221 w 1373303"/>
                <a:gd name="connsiteY32" fmla="*/ 1375767 h 1444245"/>
                <a:gd name="connsiteX33" fmla="*/ 1051185 w 1373303"/>
                <a:gd name="connsiteY33" fmla="*/ 1365376 h 1444245"/>
                <a:gd name="connsiteX34" fmla="*/ 781021 w 1373303"/>
                <a:gd name="connsiteY34" fmla="*/ 1375767 h 1444245"/>
                <a:gd name="connsiteX35" fmla="*/ 718675 w 1373303"/>
                <a:gd name="connsiteY35" fmla="*/ 1386158 h 1444245"/>
                <a:gd name="connsiteX0" fmla="*/ 781021 w 1373303"/>
                <a:gd name="connsiteY0" fmla="*/ 1375767 h 1444901"/>
                <a:gd name="connsiteX1" fmla="*/ 251085 w 1373303"/>
                <a:gd name="connsiteY1" fmla="*/ 1438112 h 1444901"/>
                <a:gd name="connsiteX2" fmla="*/ 2569 w 1373303"/>
                <a:gd name="connsiteY2" fmla="*/ 1442875 h 1444901"/>
                <a:gd name="connsiteX3" fmla="*/ 22485 w 1373303"/>
                <a:gd name="connsiteY3" fmla="*/ 1292640 h 1444901"/>
                <a:gd name="connsiteX4" fmla="*/ 126394 w 1373303"/>
                <a:gd name="connsiteY4" fmla="*/ 928958 h 1444901"/>
                <a:gd name="connsiteX5" fmla="*/ 344603 w 1373303"/>
                <a:gd name="connsiteY5" fmla="*/ 721140 h 1444901"/>
                <a:gd name="connsiteX6" fmla="*/ 498735 w 1373303"/>
                <a:gd name="connsiteY6" fmla="*/ 666804 h 1444901"/>
                <a:gd name="connsiteX7" fmla="*/ 458903 w 1373303"/>
                <a:gd name="connsiteY7" fmla="*/ 575667 h 1444901"/>
                <a:gd name="connsiteX8" fmla="*/ 458903 w 1373303"/>
                <a:gd name="connsiteY8" fmla="*/ 305503 h 1444901"/>
                <a:gd name="connsiteX9" fmla="*/ 608274 w 1373303"/>
                <a:gd name="connsiteY9" fmla="*/ 39020 h 1444901"/>
                <a:gd name="connsiteX10" fmla="*/ 889260 w 1373303"/>
                <a:gd name="connsiteY10" fmla="*/ 39886 h 1444901"/>
                <a:gd name="connsiteX11" fmla="*/ 936885 w 1373303"/>
                <a:gd name="connsiteY11" fmla="*/ 76903 h 1444901"/>
                <a:gd name="connsiteX12" fmla="*/ 1009621 w 1373303"/>
                <a:gd name="connsiteY12" fmla="*/ 170422 h 1444901"/>
                <a:gd name="connsiteX13" fmla="*/ 1030403 w 1373303"/>
                <a:gd name="connsiteY13" fmla="*/ 253549 h 1444901"/>
                <a:gd name="connsiteX14" fmla="*/ 1040794 w 1373303"/>
                <a:gd name="connsiteY14" fmla="*/ 357458 h 1444901"/>
                <a:gd name="connsiteX15" fmla="*/ 1030403 w 1373303"/>
                <a:gd name="connsiteY15" fmla="*/ 523712 h 1444901"/>
                <a:gd name="connsiteX16" fmla="*/ 999230 w 1373303"/>
                <a:gd name="connsiteY16" fmla="*/ 586058 h 1444901"/>
                <a:gd name="connsiteX17" fmla="*/ 968057 w 1373303"/>
                <a:gd name="connsiteY17" fmla="*/ 648403 h 1444901"/>
                <a:gd name="connsiteX18" fmla="*/ 978448 w 1373303"/>
                <a:gd name="connsiteY18" fmla="*/ 679576 h 1444901"/>
                <a:gd name="connsiteX19" fmla="*/ 1020012 w 1373303"/>
                <a:gd name="connsiteY19" fmla="*/ 689967 h 1444901"/>
                <a:gd name="connsiteX20" fmla="*/ 1051185 w 1373303"/>
                <a:gd name="connsiteY20" fmla="*/ 700358 h 1444901"/>
                <a:gd name="connsiteX21" fmla="*/ 1144703 w 1373303"/>
                <a:gd name="connsiteY21" fmla="*/ 783485 h 1444901"/>
                <a:gd name="connsiteX22" fmla="*/ 1175875 w 1373303"/>
                <a:gd name="connsiteY22" fmla="*/ 804267 h 1444901"/>
                <a:gd name="connsiteX23" fmla="*/ 1196657 w 1373303"/>
                <a:gd name="connsiteY23" fmla="*/ 835440 h 1444901"/>
                <a:gd name="connsiteX24" fmla="*/ 1248612 w 1373303"/>
                <a:gd name="connsiteY24" fmla="*/ 897785 h 1444901"/>
                <a:gd name="connsiteX25" fmla="*/ 1269394 w 1373303"/>
                <a:gd name="connsiteY25" fmla="*/ 970522 h 1444901"/>
                <a:gd name="connsiteX26" fmla="*/ 1300566 w 1373303"/>
                <a:gd name="connsiteY26" fmla="*/ 1064040 h 1444901"/>
                <a:gd name="connsiteX27" fmla="*/ 1310957 w 1373303"/>
                <a:gd name="connsiteY27" fmla="*/ 1095212 h 1444901"/>
                <a:gd name="connsiteX28" fmla="*/ 1331739 w 1373303"/>
                <a:gd name="connsiteY28" fmla="*/ 1178340 h 1444901"/>
                <a:gd name="connsiteX29" fmla="*/ 1352521 w 1373303"/>
                <a:gd name="connsiteY29" fmla="*/ 1240685 h 1444901"/>
                <a:gd name="connsiteX30" fmla="*/ 1373303 w 1373303"/>
                <a:gd name="connsiteY30" fmla="*/ 1365376 h 1444901"/>
                <a:gd name="connsiteX31" fmla="*/ 1342130 w 1373303"/>
                <a:gd name="connsiteY31" fmla="*/ 1386158 h 1444901"/>
                <a:gd name="connsiteX32" fmla="*/ 1238221 w 1373303"/>
                <a:gd name="connsiteY32" fmla="*/ 1375767 h 1444901"/>
                <a:gd name="connsiteX33" fmla="*/ 1051185 w 1373303"/>
                <a:gd name="connsiteY33" fmla="*/ 1365376 h 1444901"/>
                <a:gd name="connsiteX34" fmla="*/ 781021 w 1373303"/>
                <a:gd name="connsiteY34" fmla="*/ 1375767 h 1444901"/>
                <a:gd name="connsiteX0" fmla="*/ 792928 w 1373303"/>
                <a:gd name="connsiteY0" fmla="*/ 1418629 h 1442994"/>
                <a:gd name="connsiteX1" fmla="*/ 251085 w 1373303"/>
                <a:gd name="connsiteY1" fmla="*/ 1438112 h 1442994"/>
                <a:gd name="connsiteX2" fmla="*/ 2569 w 1373303"/>
                <a:gd name="connsiteY2" fmla="*/ 1442875 h 1442994"/>
                <a:gd name="connsiteX3" fmla="*/ 22485 w 1373303"/>
                <a:gd name="connsiteY3" fmla="*/ 1292640 h 1442994"/>
                <a:gd name="connsiteX4" fmla="*/ 126394 w 1373303"/>
                <a:gd name="connsiteY4" fmla="*/ 928958 h 1442994"/>
                <a:gd name="connsiteX5" fmla="*/ 344603 w 1373303"/>
                <a:gd name="connsiteY5" fmla="*/ 721140 h 1442994"/>
                <a:gd name="connsiteX6" fmla="*/ 498735 w 1373303"/>
                <a:gd name="connsiteY6" fmla="*/ 666804 h 1442994"/>
                <a:gd name="connsiteX7" fmla="*/ 458903 w 1373303"/>
                <a:gd name="connsiteY7" fmla="*/ 575667 h 1442994"/>
                <a:gd name="connsiteX8" fmla="*/ 458903 w 1373303"/>
                <a:gd name="connsiteY8" fmla="*/ 305503 h 1442994"/>
                <a:gd name="connsiteX9" fmla="*/ 608274 w 1373303"/>
                <a:gd name="connsiteY9" fmla="*/ 39020 h 1442994"/>
                <a:gd name="connsiteX10" fmla="*/ 889260 w 1373303"/>
                <a:gd name="connsiteY10" fmla="*/ 39886 h 1442994"/>
                <a:gd name="connsiteX11" fmla="*/ 936885 w 1373303"/>
                <a:gd name="connsiteY11" fmla="*/ 76903 h 1442994"/>
                <a:gd name="connsiteX12" fmla="*/ 1009621 w 1373303"/>
                <a:gd name="connsiteY12" fmla="*/ 170422 h 1442994"/>
                <a:gd name="connsiteX13" fmla="*/ 1030403 w 1373303"/>
                <a:gd name="connsiteY13" fmla="*/ 253549 h 1442994"/>
                <a:gd name="connsiteX14" fmla="*/ 1040794 w 1373303"/>
                <a:gd name="connsiteY14" fmla="*/ 357458 h 1442994"/>
                <a:gd name="connsiteX15" fmla="*/ 1030403 w 1373303"/>
                <a:gd name="connsiteY15" fmla="*/ 523712 h 1442994"/>
                <a:gd name="connsiteX16" fmla="*/ 999230 w 1373303"/>
                <a:gd name="connsiteY16" fmla="*/ 586058 h 1442994"/>
                <a:gd name="connsiteX17" fmla="*/ 968057 w 1373303"/>
                <a:gd name="connsiteY17" fmla="*/ 648403 h 1442994"/>
                <a:gd name="connsiteX18" fmla="*/ 978448 w 1373303"/>
                <a:gd name="connsiteY18" fmla="*/ 679576 h 1442994"/>
                <a:gd name="connsiteX19" fmla="*/ 1020012 w 1373303"/>
                <a:gd name="connsiteY19" fmla="*/ 689967 h 1442994"/>
                <a:gd name="connsiteX20" fmla="*/ 1051185 w 1373303"/>
                <a:gd name="connsiteY20" fmla="*/ 700358 h 1442994"/>
                <a:gd name="connsiteX21" fmla="*/ 1144703 w 1373303"/>
                <a:gd name="connsiteY21" fmla="*/ 783485 h 1442994"/>
                <a:gd name="connsiteX22" fmla="*/ 1175875 w 1373303"/>
                <a:gd name="connsiteY22" fmla="*/ 804267 h 1442994"/>
                <a:gd name="connsiteX23" fmla="*/ 1196657 w 1373303"/>
                <a:gd name="connsiteY23" fmla="*/ 835440 h 1442994"/>
                <a:gd name="connsiteX24" fmla="*/ 1248612 w 1373303"/>
                <a:gd name="connsiteY24" fmla="*/ 897785 h 1442994"/>
                <a:gd name="connsiteX25" fmla="*/ 1269394 w 1373303"/>
                <a:gd name="connsiteY25" fmla="*/ 970522 h 1442994"/>
                <a:gd name="connsiteX26" fmla="*/ 1300566 w 1373303"/>
                <a:gd name="connsiteY26" fmla="*/ 1064040 h 1442994"/>
                <a:gd name="connsiteX27" fmla="*/ 1310957 w 1373303"/>
                <a:gd name="connsiteY27" fmla="*/ 1095212 h 1442994"/>
                <a:gd name="connsiteX28" fmla="*/ 1331739 w 1373303"/>
                <a:gd name="connsiteY28" fmla="*/ 1178340 h 1442994"/>
                <a:gd name="connsiteX29" fmla="*/ 1352521 w 1373303"/>
                <a:gd name="connsiteY29" fmla="*/ 1240685 h 1442994"/>
                <a:gd name="connsiteX30" fmla="*/ 1373303 w 1373303"/>
                <a:gd name="connsiteY30" fmla="*/ 1365376 h 1442994"/>
                <a:gd name="connsiteX31" fmla="*/ 1342130 w 1373303"/>
                <a:gd name="connsiteY31" fmla="*/ 1386158 h 1442994"/>
                <a:gd name="connsiteX32" fmla="*/ 1238221 w 1373303"/>
                <a:gd name="connsiteY32" fmla="*/ 1375767 h 1442994"/>
                <a:gd name="connsiteX33" fmla="*/ 1051185 w 1373303"/>
                <a:gd name="connsiteY33" fmla="*/ 1365376 h 1442994"/>
                <a:gd name="connsiteX34" fmla="*/ 792928 w 1373303"/>
                <a:gd name="connsiteY34" fmla="*/ 1418629 h 1442994"/>
                <a:gd name="connsiteX0" fmla="*/ 792928 w 1373303"/>
                <a:gd name="connsiteY0" fmla="*/ 1418629 h 1442994"/>
                <a:gd name="connsiteX1" fmla="*/ 251085 w 1373303"/>
                <a:gd name="connsiteY1" fmla="*/ 1438112 h 1442994"/>
                <a:gd name="connsiteX2" fmla="*/ 2569 w 1373303"/>
                <a:gd name="connsiteY2" fmla="*/ 1442875 h 1442994"/>
                <a:gd name="connsiteX3" fmla="*/ 22485 w 1373303"/>
                <a:gd name="connsiteY3" fmla="*/ 1292640 h 1442994"/>
                <a:gd name="connsiteX4" fmla="*/ 126394 w 1373303"/>
                <a:gd name="connsiteY4" fmla="*/ 928958 h 1442994"/>
                <a:gd name="connsiteX5" fmla="*/ 344603 w 1373303"/>
                <a:gd name="connsiteY5" fmla="*/ 721140 h 1442994"/>
                <a:gd name="connsiteX6" fmla="*/ 498735 w 1373303"/>
                <a:gd name="connsiteY6" fmla="*/ 666804 h 1442994"/>
                <a:gd name="connsiteX7" fmla="*/ 458903 w 1373303"/>
                <a:gd name="connsiteY7" fmla="*/ 575667 h 1442994"/>
                <a:gd name="connsiteX8" fmla="*/ 458903 w 1373303"/>
                <a:gd name="connsiteY8" fmla="*/ 305503 h 1442994"/>
                <a:gd name="connsiteX9" fmla="*/ 608274 w 1373303"/>
                <a:gd name="connsiteY9" fmla="*/ 39020 h 1442994"/>
                <a:gd name="connsiteX10" fmla="*/ 889260 w 1373303"/>
                <a:gd name="connsiteY10" fmla="*/ 39886 h 1442994"/>
                <a:gd name="connsiteX11" fmla="*/ 936885 w 1373303"/>
                <a:gd name="connsiteY11" fmla="*/ 76903 h 1442994"/>
                <a:gd name="connsiteX12" fmla="*/ 1009621 w 1373303"/>
                <a:gd name="connsiteY12" fmla="*/ 170422 h 1442994"/>
                <a:gd name="connsiteX13" fmla="*/ 1030403 w 1373303"/>
                <a:gd name="connsiteY13" fmla="*/ 253549 h 1442994"/>
                <a:gd name="connsiteX14" fmla="*/ 1040794 w 1373303"/>
                <a:gd name="connsiteY14" fmla="*/ 357458 h 1442994"/>
                <a:gd name="connsiteX15" fmla="*/ 1030403 w 1373303"/>
                <a:gd name="connsiteY15" fmla="*/ 523712 h 1442994"/>
                <a:gd name="connsiteX16" fmla="*/ 999230 w 1373303"/>
                <a:gd name="connsiteY16" fmla="*/ 586058 h 1442994"/>
                <a:gd name="connsiteX17" fmla="*/ 968057 w 1373303"/>
                <a:gd name="connsiteY17" fmla="*/ 648403 h 1442994"/>
                <a:gd name="connsiteX18" fmla="*/ 978448 w 1373303"/>
                <a:gd name="connsiteY18" fmla="*/ 679576 h 1442994"/>
                <a:gd name="connsiteX19" fmla="*/ 1020012 w 1373303"/>
                <a:gd name="connsiteY19" fmla="*/ 689967 h 1442994"/>
                <a:gd name="connsiteX20" fmla="*/ 1051185 w 1373303"/>
                <a:gd name="connsiteY20" fmla="*/ 700358 h 1442994"/>
                <a:gd name="connsiteX21" fmla="*/ 1144703 w 1373303"/>
                <a:gd name="connsiteY21" fmla="*/ 783485 h 1442994"/>
                <a:gd name="connsiteX22" fmla="*/ 1175875 w 1373303"/>
                <a:gd name="connsiteY22" fmla="*/ 804267 h 1442994"/>
                <a:gd name="connsiteX23" fmla="*/ 1196657 w 1373303"/>
                <a:gd name="connsiteY23" fmla="*/ 835440 h 1442994"/>
                <a:gd name="connsiteX24" fmla="*/ 1248612 w 1373303"/>
                <a:gd name="connsiteY24" fmla="*/ 897785 h 1442994"/>
                <a:gd name="connsiteX25" fmla="*/ 1269394 w 1373303"/>
                <a:gd name="connsiteY25" fmla="*/ 970522 h 1442994"/>
                <a:gd name="connsiteX26" fmla="*/ 1300566 w 1373303"/>
                <a:gd name="connsiteY26" fmla="*/ 1064040 h 1442994"/>
                <a:gd name="connsiteX27" fmla="*/ 1310957 w 1373303"/>
                <a:gd name="connsiteY27" fmla="*/ 1095212 h 1442994"/>
                <a:gd name="connsiteX28" fmla="*/ 1331739 w 1373303"/>
                <a:gd name="connsiteY28" fmla="*/ 1178340 h 1442994"/>
                <a:gd name="connsiteX29" fmla="*/ 1352521 w 1373303"/>
                <a:gd name="connsiteY29" fmla="*/ 1240685 h 1442994"/>
                <a:gd name="connsiteX30" fmla="*/ 1373303 w 1373303"/>
                <a:gd name="connsiteY30" fmla="*/ 1365376 h 1442994"/>
                <a:gd name="connsiteX31" fmla="*/ 1342130 w 1373303"/>
                <a:gd name="connsiteY31" fmla="*/ 1386158 h 1442994"/>
                <a:gd name="connsiteX32" fmla="*/ 1238221 w 1373303"/>
                <a:gd name="connsiteY32" fmla="*/ 1375767 h 1442994"/>
                <a:gd name="connsiteX33" fmla="*/ 792928 w 1373303"/>
                <a:gd name="connsiteY33" fmla="*/ 1418629 h 1442994"/>
                <a:gd name="connsiteX0" fmla="*/ 792928 w 1391897"/>
                <a:gd name="connsiteY0" fmla="*/ 1418629 h 1442994"/>
                <a:gd name="connsiteX1" fmla="*/ 251085 w 1391897"/>
                <a:gd name="connsiteY1" fmla="*/ 1438112 h 1442994"/>
                <a:gd name="connsiteX2" fmla="*/ 2569 w 1391897"/>
                <a:gd name="connsiteY2" fmla="*/ 1442875 h 1442994"/>
                <a:gd name="connsiteX3" fmla="*/ 22485 w 1391897"/>
                <a:gd name="connsiteY3" fmla="*/ 1292640 h 1442994"/>
                <a:gd name="connsiteX4" fmla="*/ 126394 w 1391897"/>
                <a:gd name="connsiteY4" fmla="*/ 928958 h 1442994"/>
                <a:gd name="connsiteX5" fmla="*/ 344603 w 1391897"/>
                <a:gd name="connsiteY5" fmla="*/ 721140 h 1442994"/>
                <a:gd name="connsiteX6" fmla="*/ 498735 w 1391897"/>
                <a:gd name="connsiteY6" fmla="*/ 666804 h 1442994"/>
                <a:gd name="connsiteX7" fmla="*/ 458903 w 1391897"/>
                <a:gd name="connsiteY7" fmla="*/ 575667 h 1442994"/>
                <a:gd name="connsiteX8" fmla="*/ 458903 w 1391897"/>
                <a:gd name="connsiteY8" fmla="*/ 305503 h 1442994"/>
                <a:gd name="connsiteX9" fmla="*/ 608274 w 1391897"/>
                <a:gd name="connsiteY9" fmla="*/ 39020 h 1442994"/>
                <a:gd name="connsiteX10" fmla="*/ 889260 w 1391897"/>
                <a:gd name="connsiteY10" fmla="*/ 39886 h 1442994"/>
                <a:gd name="connsiteX11" fmla="*/ 936885 w 1391897"/>
                <a:gd name="connsiteY11" fmla="*/ 76903 h 1442994"/>
                <a:gd name="connsiteX12" fmla="*/ 1009621 w 1391897"/>
                <a:gd name="connsiteY12" fmla="*/ 170422 h 1442994"/>
                <a:gd name="connsiteX13" fmla="*/ 1030403 w 1391897"/>
                <a:gd name="connsiteY13" fmla="*/ 253549 h 1442994"/>
                <a:gd name="connsiteX14" fmla="*/ 1040794 w 1391897"/>
                <a:gd name="connsiteY14" fmla="*/ 357458 h 1442994"/>
                <a:gd name="connsiteX15" fmla="*/ 1030403 w 1391897"/>
                <a:gd name="connsiteY15" fmla="*/ 523712 h 1442994"/>
                <a:gd name="connsiteX16" fmla="*/ 999230 w 1391897"/>
                <a:gd name="connsiteY16" fmla="*/ 586058 h 1442994"/>
                <a:gd name="connsiteX17" fmla="*/ 968057 w 1391897"/>
                <a:gd name="connsiteY17" fmla="*/ 648403 h 1442994"/>
                <a:gd name="connsiteX18" fmla="*/ 978448 w 1391897"/>
                <a:gd name="connsiteY18" fmla="*/ 679576 h 1442994"/>
                <a:gd name="connsiteX19" fmla="*/ 1020012 w 1391897"/>
                <a:gd name="connsiteY19" fmla="*/ 689967 h 1442994"/>
                <a:gd name="connsiteX20" fmla="*/ 1051185 w 1391897"/>
                <a:gd name="connsiteY20" fmla="*/ 700358 h 1442994"/>
                <a:gd name="connsiteX21" fmla="*/ 1144703 w 1391897"/>
                <a:gd name="connsiteY21" fmla="*/ 783485 h 1442994"/>
                <a:gd name="connsiteX22" fmla="*/ 1175875 w 1391897"/>
                <a:gd name="connsiteY22" fmla="*/ 804267 h 1442994"/>
                <a:gd name="connsiteX23" fmla="*/ 1196657 w 1391897"/>
                <a:gd name="connsiteY23" fmla="*/ 835440 h 1442994"/>
                <a:gd name="connsiteX24" fmla="*/ 1248612 w 1391897"/>
                <a:gd name="connsiteY24" fmla="*/ 897785 h 1442994"/>
                <a:gd name="connsiteX25" fmla="*/ 1269394 w 1391897"/>
                <a:gd name="connsiteY25" fmla="*/ 970522 h 1442994"/>
                <a:gd name="connsiteX26" fmla="*/ 1300566 w 1391897"/>
                <a:gd name="connsiteY26" fmla="*/ 1064040 h 1442994"/>
                <a:gd name="connsiteX27" fmla="*/ 1310957 w 1391897"/>
                <a:gd name="connsiteY27" fmla="*/ 1095212 h 1442994"/>
                <a:gd name="connsiteX28" fmla="*/ 1331739 w 1391897"/>
                <a:gd name="connsiteY28" fmla="*/ 1178340 h 1442994"/>
                <a:gd name="connsiteX29" fmla="*/ 1352521 w 1391897"/>
                <a:gd name="connsiteY29" fmla="*/ 1240685 h 1442994"/>
                <a:gd name="connsiteX30" fmla="*/ 1373303 w 1391897"/>
                <a:gd name="connsiteY30" fmla="*/ 1365376 h 1442994"/>
                <a:gd name="connsiteX31" fmla="*/ 1342130 w 1391897"/>
                <a:gd name="connsiteY31" fmla="*/ 1386158 h 1442994"/>
                <a:gd name="connsiteX32" fmla="*/ 792928 w 1391897"/>
                <a:gd name="connsiteY32" fmla="*/ 1418629 h 1442994"/>
                <a:gd name="connsiteX0" fmla="*/ 792928 w 1401614"/>
                <a:gd name="connsiteY0" fmla="*/ 1418629 h 1442994"/>
                <a:gd name="connsiteX1" fmla="*/ 251085 w 1401614"/>
                <a:gd name="connsiteY1" fmla="*/ 1438112 h 1442994"/>
                <a:gd name="connsiteX2" fmla="*/ 2569 w 1401614"/>
                <a:gd name="connsiteY2" fmla="*/ 1442875 h 1442994"/>
                <a:gd name="connsiteX3" fmla="*/ 22485 w 1401614"/>
                <a:gd name="connsiteY3" fmla="*/ 1292640 h 1442994"/>
                <a:gd name="connsiteX4" fmla="*/ 126394 w 1401614"/>
                <a:gd name="connsiteY4" fmla="*/ 928958 h 1442994"/>
                <a:gd name="connsiteX5" fmla="*/ 344603 w 1401614"/>
                <a:gd name="connsiteY5" fmla="*/ 721140 h 1442994"/>
                <a:gd name="connsiteX6" fmla="*/ 498735 w 1401614"/>
                <a:gd name="connsiteY6" fmla="*/ 666804 h 1442994"/>
                <a:gd name="connsiteX7" fmla="*/ 458903 w 1401614"/>
                <a:gd name="connsiteY7" fmla="*/ 575667 h 1442994"/>
                <a:gd name="connsiteX8" fmla="*/ 458903 w 1401614"/>
                <a:gd name="connsiteY8" fmla="*/ 305503 h 1442994"/>
                <a:gd name="connsiteX9" fmla="*/ 608274 w 1401614"/>
                <a:gd name="connsiteY9" fmla="*/ 39020 h 1442994"/>
                <a:gd name="connsiteX10" fmla="*/ 889260 w 1401614"/>
                <a:gd name="connsiteY10" fmla="*/ 39886 h 1442994"/>
                <a:gd name="connsiteX11" fmla="*/ 936885 w 1401614"/>
                <a:gd name="connsiteY11" fmla="*/ 76903 h 1442994"/>
                <a:gd name="connsiteX12" fmla="*/ 1009621 w 1401614"/>
                <a:gd name="connsiteY12" fmla="*/ 170422 h 1442994"/>
                <a:gd name="connsiteX13" fmla="*/ 1030403 w 1401614"/>
                <a:gd name="connsiteY13" fmla="*/ 253549 h 1442994"/>
                <a:gd name="connsiteX14" fmla="*/ 1040794 w 1401614"/>
                <a:gd name="connsiteY14" fmla="*/ 357458 h 1442994"/>
                <a:gd name="connsiteX15" fmla="*/ 1030403 w 1401614"/>
                <a:gd name="connsiteY15" fmla="*/ 523712 h 1442994"/>
                <a:gd name="connsiteX16" fmla="*/ 999230 w 1401614"/>
                <a:gd name="connsiteY16" fmla="*/ 586058 h 1442994"/>
                <a:gd name="connsiteX17" fmla="*/ 968057 w 1401614"/>
                <a:gd name="connsiteY17" fmla="*/ 648403 h 1442994"/>
                <a:gd name="connsiteX18" fmla="*/ 978448 w 1401614"/>
                <a:gd name="connsiteY18" fmla="*/ 679576 h 1442994"/>
                <a:gd name="connsiteX19" fmla="*/ 1020012 w 1401614"/>
                <a:gd name="connsiteY19" fmla="*/ 689967 h 1442994"/>
                <a:gd name="connsiteX20" fmla="*/ 1051185 w 1401614"/>
                <a:gd name="connsiteY20" fmla="*/ 700358 h 1442994"/>
                <a:gd name="connsiteX21" fmla="*/ 1144703 w 1401614"/>
                <a:gd name="connsiteY21" fmla="*/ 783485 h 1442994"/>
                <a:gd name="connsiteX22" fmla="*/ 1175875 w 1401614"/>
                <a:gd name="connsiteY22" fmla="*/ 804267 h 1442994"/>
                <a:gd name="connsiteX23" fmla="*/ 1196657 w 1401614"/>
                <a:gd name="connsiteY23" fmla="*/ 835440 h 1442994"/>
                <a:gd name="connsiteX24" fmla="*/ 1248612 w 1401614"/>
                <a:gd name="connsiteY24" fmla="*/ 897785 h 1442994"/>
                <a:gd name="connsiteX25" fmla="*/ 1269394 w 1401614"/>
                <a:gd name="connsiteY25" fmla="*/ 970522 h 1442994"/>
                <a:gd name="connsiteX26" fmla="*/ 1300566 w 1401614"/>
                <a:gd name="connsiteY26" fmla="*/ 1064040 h 1442994"/>
                <a:gd name="connsiteX27" fmla="*/ 1310957 w 1401614"/>
                <a:gd name="connsiteY27" fmla="*/ 1095212 h 1442994"/>
                <a:gd name="connsiteX28" fmla="*/ 1331739 w 1401614"/>
                <a:gd name="connsiteY28" fmla="*/ 1178340 h 1442994"/>
                <a:gd name="connsiteX29" fmla="*/ 1352521 w 1401614"/>
                <a:gd name="connsiteY29" fmla="*/ 1240685 h 1442994"/>
                <a:gd name="connsiteX30" fmla="*/ 1373303 w 1401614"/>
                <a:gd name="connsiteY30" fmla="*/ 1365376 h 1442994"/>
                <a:gd name="connsiteX31" fmla="*/ 1356418 w 1401614"/>
                <a:gd name="connsiteY31" fmla="*/ 1407590 h 1442994"/>
                <a:gd name="connsiteX32" fmla="*/ 792928 w 1401614"/>
                <a:gd name="connsiteY32" fmla="*/ 1418629 h 1442994"/>
                <a:gd name="connsiteX0" fmla="*/ 792928 w 1401614"/>
                <a:gd name="connsiteY0" fmla="*/ 1418629 h 1442994"/>
                <a:gd name="connsiteX1" fmla="*/ 251085 w 1401614"/>
                <a:gd name="connsiteY1" fmla="*/ 1438112 h 1442994"/>
                <a:gd name="connsiteX2" fmla="*/ 2569 w 1401614"/>
                <a:gd name="connsiteY2" fmla="*/ 1442875 h 1442994"/>
                <a:gd name="connsiteX3" fmla="*/ 22485 w 1401614"/>
                <a:gd name="connsiteY3" fmla="*/ 1292640 h 1442994"/>
                <a:gd name="connsiteX4" fmla="*/ 126394 w 1401614"/>
                <a:gd name="connsiteY4" fmla="*/ 928958 h 1442994"/>
                <a:gd name="connsiteX5" fmla="*/ 344603 w 1401614"/>
                <a:gd name="connsiteY5" fmla="*/ 721140 h 1442994"/>
                <a:gd name="connsiteX6" fmla="*/ 498735 w 1401614"/>
                <a:gd name="connsiteY6" fmla="*/ 666804 h 1442994"/>
                <a:gd name="connsiteX7" fmla="*/ 458903 w 1401614"/>
                <a:gd name="connsiteY7" fmla="*/ 575667 h 1442994"/>
                <a:gd name="connsiteX8" fmla="*/ 458903 w 1401614"/>
                <a:gd name="connsiteY8" fmla="*/ 305503 h 1442994"/>
                <a:gd name="connsiteX9" fmla="*/ 608274 w 1401614"/>
                <a:gd name="connsiteY9" fmla="*/ 39020 h 1442994"/>
                <a:gd name="connsiteX10" fmla="*/ 889260 w 1401614"/>
                <a:gd name="connsiteY10" fmla="*/ 39886 h 1442994"/>
                <a:gd name="connsiteX11" fmla="*/ 936885 w 1401614"/>
                <a:gd name="connsiteY11" fmla="*/ 76903 h 1442994"/>
                <a:gd name="connsiteX12" fmla="*/ 1009621 w 1401614"/>
                <a:gd name="connsiteY12" fmla="*/ 170422 h 1442994"/>
                <a:gd name="connsiteX13" fmla="*/ 1030403 w 1401614"/>
                <a:gd name="connsiteY13" fmla="*/ 253549 h 1442994"/>
                <a:gd name="connsiteX14" fmla="*/ 1040794 w 1401614"/>
                <a:gd name="connsiteY14" fmla="*/ 357458 h 1442994"/>
                <a:gd name="connsiteX15" fmla="*/ 1030403 w 1401614"/>
                <a:gd name="connsiteY15" fmla="*/ 523712 h 1442994"/>
                <a:gd name="connsiteX16" fmla="*/ 999230 w 1401614"/>
                <a:gd name="connsiteY16" fmla="*/ 586058 h 1442994"/>
                <a:gd name="connsiteX17" fmla="*/ 968057 w 1401614"/>
                <a:gd name="connsiteY17" fmla="*/ 648403 h 1442994"/>
                <a:gd name="connsiteX18" fmla="*/ 978448 w 1401614"/>
                <a:gd name="connsiteY18" fmla="*/ 679576 h 1442994"/>
                <a:gd name="connsiteX19" fmla="*/ 1020012 w 1401614"/>
                <a:gd name="connsiteY19" fmla="*/ 689967 h 1442994"/>
                <a:gd name="connsiteX20" fmla="*/ 1051185 w 1401614"/>
                <a:gd name="connsiteY20" fmla="*/ 700358 h 1442994"/>
                <a:gd name="connsiteX21" fmla="*/ 1144703 w 1401614"/>
                <a:gd name="connsiteY21" fmla="*/ 783485 h 1442994"/>
                <a:gd name="connsiteX22" fmla="*/ 1175875 w 1401614"/>
                <a:gd name="connsiteY22" fmla="*/ 804267 h 1442994"/>
                <a:gd name="connsiteX23" fmla="*/ 1196657 w 1401614"/>
                <a:gd name="connsiteY23" fmla="*/ 835440 h 1442994"/>
                <a:gd name="connsiteX24" fmla="*/ 1248612 w 1401614"/>
                <a:gd name="connsiteY24" fmla="*/ 897785 h 1442994"/>
                <a:gd name="connsiteX25" fmla="*/ 1269394 w 1401614"/>
                <a:gd name="connsiteY25" fmla="*/ 970522 h 1442994"/>
                <a:gd name="connsiteX26" fmla="*/ 1300566 w 1401614"/>
                <a:gd name="connsiteY26" fmla="*/ 1064040 h 1442994"/>
                <a:gd name="connsiteX27" fmla="*/ 1310957 w 1401614"/>
                <a:gd name="connsiteY27" fmla="*/ 1095212 h 1442994"/>
                <a:gd name="connsiteX28" fmla="*/ 1331739 w 1401614"/>
                <a:gd name="connsiteY28" fmla="*/ 1178340 h 1442994"/>
                <a:gd name="connsiteX29" fmla="*/ 1352521 w 1401614"/>
                <a:gd name="connsiteY29" fmla="*/ 1240685 h 1442994"/>
                <a:gd name="connsiteX30" fmla="*/ 1373303 w 1401614"/>
                <a:gd name="connsiteY30" fmla="*/ 1365376 h 1442994"/>
                <a:gd name="connsiteX31" fmla="*/ 1356418 w 1401614"/>
                <a:gd name="connsiteY31" fmla="*/ 1407590 h 1442994"/>
                <a:gd name="connsiteX32" fmla="*/ 792928 w 1401614"/>
                <a:gd name="connsiteY32" fmla="*/ 1418629 h 1442994"/>
                <a:gd name="connsiteX0" fmla="*/ 792928 w 1397773"/>
                <a:gd name="connsiteY0" fmla="*/ 1418629 h 1442994"/>
                <a:gd name="connsiteX1" fmla="*/ 251085 w 1397773"/>
                <a:gd name="connsiteY1" fmla="*/ 1438112 h 1442994"/>
                <a:gd name="connsiteX2" fmla="*/ 2569 w 1397773"/>
                <a:gd name="connsiteY2" fmla="*/ 1442875 h 1442994"/>
                <a:gd name="connsiteX3" fmla="*/ 22485 w 1397773"/>
                <a:gd name="connsiteY3" fmla="*/ 1292640 h 1442994"/>
                <a:gd name="connsiteX4" fmla="*/ 126394 w 1397773"/>
                <a:gd name="connsiteY4" fmla="*/ 928958 h 1442994"/>
                <a:gd name="connsiteX5" fmla="*/ 344603 w 1397773"/>
                <a:gd name="connsiteY5" fmla="*/ 721140 h 1442994"/>
                <a:gd name="connsiteX6" fmla="*/ 498735 w 1397773"/>
                <a:gd name="connsiteY6" fmla="*/ 666804 h 1442994"/>
                <a:gd name="connsiteX7" fmla="*/ 458903 w 1397773"/>
                <a:gd name="connsiteY7" fmla="*/ 575667 h 1442994"/>
                <a:gd name="connsiteX8" fmla="*/ 458903 w 1397773"/>
                <a:gd name="connsiteY8" fmla="*/ 305503 h 1442994"/>
                <a:gd name="connsiteX9" fmla="*/ 608274 w 1397773"/>
                <a:gd name="connsiteY9" fmla="*/ 39020 h 1442994"/>
                <a:gd name="connsiteX10" fmla="*/ 889260 w 1397773"/>
                <a:gd name="connsiteY10" fmla="*/ 39886 h 1442994"/>
                <a:gd name="connsiteX11" fmla="*/ 936885 w 1397773"/>
                <a:gd name="connsiteY11" fmla="*/ 76903 h 1442994"/>
                <a:gd name="connsiteX12" fmla="*/ 1009621 w 1397773"/>
                <a:gd name="connsiteY12" fmla="*/ 170422 h 1442994"/>
                <a:gd name="connsiteX13" fmla="*/ 1030403 w 1397773"/>
                <a:gd name="connsiteY13" fmla="*/ 253549 h 1442994"/>
                <a:gd name="connsiteX14" fmla="*/ 1040794 w 1397773"/>
                <a:gd name="connsiteY14" fmla="*/ 357458 h 1442994"/>
                <a:gd name="connsiteX15" fmla="*/ 1030403 w 1397773"/>
                <a:gd name="connsiteY15" fmla="*/ 523712 h 1442994"/>
                <a:gd name="connsiteX16" fmla="*/ 999230 w 1397773"/>
                <a:gd name="connsiteY16" fmla="*/ 586058 h 1442994"/>
                <a:gd name="connsiteX17" fmla="*/ 968057 w 1397773"/>
                <a:gd name="connsiteY17" fmla="*/ 648403 h 1442994"/>
                <a:gd name="connsiteX18" fmla="*/ 978448 w 1397773"/>
                <a:gd name="connsiteY18" fmla="*/ 679576 h 1442994"/>
                <a:gd name="connsiteX19" fmla="*/ 1020012 w 1397773"/>
                <a:gd name="connsiteY19" fmla="*/ 689967 h 1442994"/>
                <a:gd name="connsiteX20" fmla="*/ 1051185 w 1397773"/>
                <a:gd name="connsiteY20" fmla="*/ 700358 h 1442994"/>
                <a:gd name="connsiteX21" fmla="*/ 1144703 w 1397773"/>
                <a:gd name="connsiteY21" fmla="*/ 783485 h 1442994"/>
                <a:gd name="connsiteX22" fmla="*/ 1175875 w 1397773"/>
                <a:gd name="connsiteY22" fmla="*/ 804267 h 1442994"/>
                <a:gd name="connsiteX23" fmla="*/ 1196657 w 1397773"/>
                <a:gd name="connsiteY23" fmla="*/ 835440 h 1442994"/>
                <a:gd name="connsiteX24" fmla="*/ 1248612 w 1397773"/>
                <a:gd name="connsiteY24" fmla="*/ 897785 h 1442994"/>
                <a:gd name="connsiteX25" fmla="*/ 1269394 w 1397773"/>
                <a:gd name="connsiteY25" fmla="*/ 970522 h 1442994"/>
                <a:gd name="connsiteX26" fmla="*/ 1300566 w 1397773"/>
                <a:gd name="connsiteY26" fmla="*/ 1064040 h 1442994"/>
                <a:gd name="connsiteX27" fmla="*/ 1310957 w 1397773"/>
                <a:gd name="connsiteY27" fmla="*/ 1095212 h 1442994"/>
                <a:gd name="connsiteX28" fmla="*/ 1331739 w 1397773"/>
                <a:gd name="connsiteY28" fmla="*/ 1178340 h 1442994"/>
                <a:gd name="connsiteX29" fmla="*/ 1352521 w 1397773"/>
                <a:gd name="connsiteY29" fmla="*/ 1240685 h 1442994"/>
                <a:gd name="connsiteX30" fmla="*/ 1356418 w 1397773"/>
                <a:gd name="connsiteY30" fmla="*/ 1407590 h 1442994"/>
                <a:gd name="connsiteX31" fmla="*/ 792928 w 1397773"/>
                <a:gd name="connsiteY31" fmla="*/ 1418629 h 1442994"/>
                <a:gd name="connsiteX0" fmla="*/ 792928 w 1356418"/>
                <a:gd name="connsiteY0" fmla="*/ 1418629 h 1442994"/>
                <a:gd name="connsiteX1" fmla="*/ 251085 w 1356418"/>
                <a:gd name="connsiteY1" fmla="*/ 1438112 h 1442994"/>
                <a:gd name="connsiteX2" fmla="*/ 2569 w 1356418"/>
                <a:gd name="connsiteY2" fmla="*/ 1442875 h 1442994"/>
                <a:gd name="connsiteX3" fmla="*/ 22485 w 1356418"/>
                <a:gd name="connsiteY3" fmla="*/ 1292640 h 1442994"/>
                <a:gd name="connsiteX4" fmla="*/ 126394 w 1356418"/>
                <a:gd name="connsiteY4" fmla="*/ 928958 h 1442994"/>
                <a:gd name="connsiteX5" fmla="*/ 344603 w 1356418"/>
                <a:gd name="connsiteY5" fmla="*/ 721140 h 1442994"/>
                <a:gd name="connsiteX6" fmla="*/ 498735 w 1356418"/>
                <a:gd name="connsiteY6" fmla="*/ 666804 h 1442994"/>
                <a:gd name="connsiteX7" fmla="*/ 458903 w 1356418"/>
                <a:gd name="connsiteY7" fmla="*/ 575667 h 1442994"/>
                <a:gd name="connsiteX8" fmla="*/ 458903 w 1356418"/>
                <a:gd name="connsiteY8" fmla="*/ 305503 h 1442994"/>
                <a:gd name="connsiteX9" fmla="*/ 608274 w 1356418"/>
                <a:gd name="connsiteY9" fmla="*/ 39020 h 1442994"/>
                <a:gd name="connsiteX10" fmla="*/ 889260 w 1356418"/>
                <a:gd name="connsiteY10" fmla="*/ 39886 h 1442994"/>
                <a:gd name="connsiteX11" fmla="*/ 936885 w 1356418"/>
                <a:gd name="connsiteY11" fmla="*/ 76903 h 1442994"/>
                <a:gd name="connsiteX12" fmla="*/ 1009621 w 1356418"/>
                <a:gd name="connsiteY12" fmla="*/ 170422 h 1442994"/>
                <a:gd name="connsiteX13" fmla="*/ 1030403 w 1356418"/>
                <a:gd name="connsiteY13" fmla="*/ 253549 h 1442994"/>
                <a:gd name="connsiteX14" fmla="*/ 1040794 w 1356418"/>
                <a:gd name="connsiteY14" fmla="*/ 357458 h 1442994"/>
                <a:gd name="connsiteX15" fmla="*/ 1030403 w 1356418"/>
                <a:gd name="connsiteY15" fmla="*/ 523712 h 1442994"/>
                <a:gd name="connsiteX16" fmla="*/ 999230 w 1356418"/>
                <a:gd name="connsiteY16" fmla="*/ 586058 h 1442994"/>
                <a:gd name="connsiteX17" fmla="*/ 968057 w 1356418"/>
                <a:gd name="connsiteY17" fmla="*/ 648403 h 1442994"/>
                <a:gd name="connsiteX18" fmla="*/ 978448 w 1356418"/>
                <a:gd name="connsiteY18" fmla="*/ 679576 h 1442994"/>
                <a:gd name="connsiteX19" fmla="*/ 1020012 w 1356418"/>
                <a:gd name="connsiteY19" fmla="*/ 689967 h 1442994"/>
                <a:gd name="connsiteX20" fmla="*/ 1051185 w 1356418"/>
                <a:gd name="connsiteY20" fmla="*/ 700358 h 1442994"/>
                <a:gd name="connsiteX21" fmla="*/ 1144703 w 1356418"/>
                <a:gd name="connsiteY21" fmla="*/ 783485 h 1442994"/>
                <a:gd name="connsiteX22" fmla="*/ 1175875 w 1356418"/>
                <a:gd name="connsiteY22" fmla="*/ 804267 h 1442994"/>
                <a:gd name="connsiteX23" fmla="*/ 1196657 w 1356418"/>
                <a:gd name="connsiteY23" fmla="*/ 835440 h 1442994"/>
                <a:gd name="connsiteX24" fmla="*/ 1248612 w 1356418"/>
                <a:gd name="connsiteY24" fmla="*/ 897785 h 1442994"/>
                <a:gd name="connsiteX25" fmla="*/ 1269394 w 1356418"/>
                <a:gd name="connsiteY25" fmla="*/ 970522 h 1442994"/>
                <a:gd name="connsiteX26" fmla="*/ 1300566 w 1356418"/>
                <a:gd name="connsiteY26" fmla="*/ 1064040 h 1442994"/>
                <a:gd name="connsiteX27" fmla="*/ 1310957 w 1356418"/>
                <a:gd name="connsiteY27" fmla="*/ 1095212 h 1442994"/>
                <a:gd name="connsiteX28" fmla="*/ 1331739 w 1356418"/>
                <a:gd name="connsiteY28" fmla="*/ 1178340 h 1442994"/>
                <a:gd name="connsiteX29" fmla="*/ 1352521 w 1356418"/>
                <a:gd name="connsiteY29" fmla="*/ 1240685 h 1442994"/>
                <a:gd name="connsiteX30" fmla="*/ 1356418 w 1356418"/>
                <a:gd name="connsiteY30" fmla="*/ 1407590 h 1442994"/>
                <a:gd name="connsiteX31" fmla="*/ 792928 w 1356418"/>
                <a:gd name="connsiteY31" fmla="*/ 1418629 h 1442994"/>
                <a:gd name="connsiteX0" fmla="*/ 792928 w 1356418"/>
                <a:gd name="connsiteY0" fmla="*/ 1418629 h 1442875"/>
                <a:gd name="connsiteX1" fmla="*/ 2569 w 1356418"/>
                <a:gd name="connsiteY1" fmla="*/ 1442875 h 1442875"/>
                <a:gd name="connsiteX2" fmla="*/ 22485 w 1356418"/>
                <a:gd name="connsiteY2" fmla="*/ 1292640 h 1442875"/>
                <a:gd name="connsiteX3" fmla="*/ 126394 w 1356418"/>
                <a:gd name="connsiteY3" fmla="*/ 928958 h 1442875"/>
                <a:gd name="connsiteX4" fmla="*/ 344603 w 1356418"/>
                <a:gd name="connsiteY4" fmla="*/ 721140 h 1442875"/>
                <a:gd name="connsiteX5" fmla="*/ 498735 w 1356418"/>
                <a:gd name="connsiteY5" fmla="*/ 666804 h 1442875"/>
                <a:gd name="connsiteX6" fmla="*/ 458903 w 1356418"/>
                <a:gd name="connsiteY6" fmla="*/ 575667 h 1442875"/>
                <a:gd name="connsiteX7" fmla="*/ 458903 w 1356418"/>
                <a:gd name="connsiteY7" fmla="*/ 305503 h 1442875"/>
                <a:gd name="connsiteX8" fmla="*/ 608274 w 1356418"/>
                <a:gd name="connsiteY8" fmla="*/ 39020 h 1442875"/>
                <a:gd name="connsiteX9" fmla="*/ 889260 w 1356418"/>
                <a:gd name="connsiteY9" fmla="*/ 39886 h 1442875"/>
                <a:gd name="connsiteX10" fmla="*/ 936885 w 1356418"/>
                <a:gd name="connsiteY10" fmla="*/ 76903 h 1442875"/>
                <a:gd name="connsiteX11" fmla="*/ 1009621 w 1356418"/>
                <a:gd name="connsiteY11" fmla="*/ 170422 h 1442875"/>
                <a:gd name="connsiteX12" fmla="*/ 1030403 w 1356418"/>
                <a:gd name="connsiteY12" fmla="*/ 253549 h 1442875"/>
                <a:gd name="connsiteX13" fmla="*/ 1040794 w 1356418"/>
                <a:gd name="connsiteY13" fmla="*/ 357458 h 1442875"/>
                <a:gd name="connsiteX14" fmla="*/ 1030403 w 1356418"/>
                <a:gd name="connsiteY14" fmla="*/ 523712 h 1442875"/>
                <a:gd name="connsiteX15" fmla="*/ 999230 w 1356418"/>
                <a:gd name="connsiteY15" fmla="*/ 586058 h 1442875"/>
                <a:gd name="connsiteX16" fmla="*/ 968057 w 1356418"/>
                <a:gd name="connsiteY16" fmla="*/ 648403 h 1442875"/>
                <a:gd name="connsiteX17" fmla="*/ 978448 w 1356418"/>
                <a:gd name="connsiteY17" fmla="*/ 679576 h 1442875"/>
                <a:gd name="connsiteX18" fmla="*/ 1020012 w 1356418"/>
                <a:gd name="connsiteY18" fmla="*/ 689967 h 1442875"/>
                <a:gd name="connsiteX19" fmla="*/ 1051185 w 1356418"/>
                <a:gd name="connsiteY19" fmla="*/ 700358 h 1442875"/>
                <a:gd name="connsiteX20" fmla="*/ 1144703 w 1356418"/>
                <a:gd name="connsiteY20" fmla="*/ 783485 h 1442875"/>
                <a:gd name="connsiteX21" fmla="*/ 1175875 w 1356418"/>
                <a:gd name="connsiteY21" fmla="*/ 804267 h 1442875"/>
                <a:gd name="connsiteX22" fmla="*/ 1196657 w 1356418"/>
                <a:gd name="connsiteY22" fmla="*/ 835440 h 1442875"/>
                <a:gd name="connsiteX23" fmla="*/ 1248612 w 1356418"/>
                <a:gd name="connsiteY23" fmla="*/ 897785 h 1442875"/>
                <a:gd name="connsiteX24" fmla="*/ 1269394 w 1356418"/>
                <a:gd name="connsiteY24" fmla="*/ 970522 h 1442875"/>
                <a:gd name="connsiteX25" fmla="*/ 1300566 w 1356418"/>
                <a:gd name="connsiteY25" fmla="*/ 1064040 h 1442875"/>
                <a:gd name="connsiteX26" fmla="*/ 1310957 w 1356418"/>
                <a:gd name="connsiteY26" fmla="*/ 1095212 h 1442875"/>
                <a:gd name="connsiteX27" fmla="*/ 1331739 w 1356418"/>
                <a:gd name="connsiteY27" fmla="*/ 1178340 h 1442875"/>
                <a:gd name="connsiteX28" fmla="*/ 1352521 w 1356418"/>
                <a:gd name="connsiteY28" fmla="*/ 1240685 h 1442875"/>
                <a:gd name="connsiteX29" fmla="*/ 1356418 w 1356418"/>
                <a:gd name="connsiteY29" fmla="*/ 1407590 h 1442875"/>
                <a:gd name="connsiteX30" fmla="*/ 792928 w 1356418"/>
                <a:gd name="connsiteY30" fmla="*/ 1418629 h 1442875"/>
                <a:gd name="connsiteX0" fmla="*/ 792928 w 1353521"/>
                <a:gd name="connsiteY0" fmla="*/ 1418629 h 1442875"/>
                <a:gd name="connsiteX1" fmla="*/ 2569 w 1353521"/>
                <a:gd name="connsiteY1" fmla="*/ 1442875 h 1442875"/>
                <a:gd name="connsiteX2" fmla="*/ 22485 w 1353521"/>
                <a:gd name="connsiteY2" fmla="*/ 1292640 h 1442875"/>
                <a:gd name="connsiteX3" fmla="*/ 126394 w 1353521"/>
                <a:gd name="connsiteY3" fmla="*/ 928958 h 1442875"/>
                <a:gd name="connsiteX4" fmla="*/ 344603 w 1353521"/>
                <a:gd name="connsiteY4" fmla="*/ 721140 h 1442875"/>
                <a:gd name="connsiteX5" fmla="*/ 498735 w 1353521"/>
                <a:gd name="connsiteY5" fmla="*/ 666804 h 1442875"/>
                <a:gd name="connsiteX6" fmla="*/ 458903 w 1353521"/>
                <a:gd name="connsiteY6" fmla="*/ 575667 h 1442875"/>
                <a:gd name="connsiteX7" fmla="*/ 458903 w 1353521"/>
                <a:gd name="connsiteY7" fmla="*/ 305503 h 1442875"/>
                <a:gd name="connsiteX8" fmla="*/ 608274 w 1353521"/>
                <a:gd name="connsiteY8" fmla="*/ 39020 h 1442875"/>
                <a:gd name="connsiteX9" fmla="*/ 889260 w 1353521"/>
                <a:gd name="connsiteY9" fmla="*/ 39886 h 1442875"/>
                <a:gd name="connsiteX10" fmla="*/ 936885 w 1353521"/>
                <a:gd name="connsiteY10" fmla="*/ 76903 h 1442875"/>
                <a:gd name="connsiteX11" fmla="*/ 1009621 w 1353521"/>
                <a:gd name="connsiteY11" fmla="*/ 170422 h 1442875"/>
                <a:gd name="connsiteX12" fmla="*/ 1030403 w 1353521"/>
                <a:gd name="connsiteY12" fmla="*/ 253549 h 1442875"/>
                <a:gd name="connsiteX13" fmla="*/ 1040794 w 1353521"/>
                <a:gd name="connsiteY13" fmla="*/ 357458 h 1442875"/>
                <a:gd name="connsiteX14" fmla="*/ 1030403 w 1353521"/>
                <a:gd name="connsiteY14" fmla="*/ 523712 h 1442875"/>
                <a:gd name="connsiteX15" fmla="*/ 999230 w 1353521"/>
                <a:gd name="connsiteY15" fmla="*/ 586058 h 1442875"/>
                <a:gd name="connsiteX16" fmla="*/ 968057 w 1353521"/>
                <a:gd name="connsiteY16" fmla="*/ 648403 h 1442875"/>
                <a:gd name="connsiteX17" fmla="*/ 978448 w 1353521"/>
                <a:gd name="connsiteY17" fmla="*/ 679576 h 1442875"/>
                <a:gd name="connsiteX18" fmla="*/ 1020012 w 1353521"/>
                <a:gd name="connsiteY18" fmla="*/ 689967 h 1442875"/>
                <a:gd name="connsiteX19" fmla="*/ 1051185 w 1353521"/>
                <a:gd name="connsiteY19" fmla="*/ 700358 h 1442875"/>
                <a:gd name="connsiteX20" fmla="*/ 1144703 w 1353521"/>
                <a:gd name="connsiteY20" fmla="*/ 783485 h 1442875"/>
                <a:gd name="connsiteX21" fmla="*/ 1175875 w 1353521"/>
                <a:gd name="connsiteY21" fmla="*/ 804267 h 1442875"/>
                <a:gd name="connsiteX22" fmla="*/ 1196657 w 1353521"/>
                <a:gd name="connsiteY22" fmla="*/ 835440 h 1442875"/>
                <a:gd name="connsiteX23" fmla="*/ 1248612 w 1353521"/>
                <a:gd name="connsiteY23" fmla="*/ 897785 h 1442875"/>
                <a:gd name="connsiteX24" fmla="*/ 1269394 w 1353521"/>
                <a:gd name="connsiteY24" fmla="*/ 970522 h 1442875"/>
                <a:gd name="connsiteX25" fmla="*/ 1300566 w 1353521"/>
                <a:gd name="connsiteY25" fmla="*/ 1064040 h 1442875"/>
                <a:gd name="connsiteX26" fmla="*/ 1310957 w 1353521"/>
                <a:gd name="connsiteY26" fmla="*/ 1095212 h 1442875"/>
                <a:gd name="connsiteX27" fmla="*/ 1331739 w 1353521"/>
                <a:gd name="connsiteY27" fmla="*/ 1178340 h 1442875"/>
                <a:gd name="connsiteX28" fmla="*/ 1352521 w 1353521"/>
                <a:gd name="connsiteY28" fmla="*/ 1240685 h 1442875"/>
                <a:gd name="connsiteX29" fmla="*/ 1351655 w 1353521"/>
                <a:gd name="connsiteY29" fmla="*/ 1424259 h 1442875"/>
                <a:gd name="connsiteX30" fmla="*/ 792928 w 1353521"/>
                <a:gd name="connsiteY30" fmla="*/ 1418629 h 1442875"/>
                <a:gd name="connsiteX0" fmla="*/ 710414 w 1394832"/>
                <a:gd name="connsiteY0" fmla="*/ 1442441 h 1454569"/>
                <a:gd name="connsiteX1" fmla="*/ 43880 w 1394832"/>
                <a:gd name="connsiteY1" fmla="*/ 1442875 h 1454569"/>
                <a:gd name="connsiteX2" fmla="*/ 63796 w 1394832"/>
                <a:gd name="connsiteY2" fmla="*/ 1292640 h 1454569"/>
                <a:gd name="connsiteX3" fmla="*/ 167705 w 1394832"/>
                <a:gd name="connsiteY3" fmla="*/ 928958 h 1454569"/>
                <a:gd name="connsiteX4" fmla="*/ 385914 w 1394832"/>
                <a:gd name="connsiteY4" fmla="*/ 721140 h 1454569"/>
                <a:gd name="connsiteX5" fmla="*/ 540046 w 1394832"/>
                <a:gd name="connsiteY5" fmla="*/ 666804 h 1454569"/>
                <a:gd name="connsiteX6" fmla="*/ 500214 w 1394832"/>
                <a:gd name="connsiteY6" fmla="*/ 575667 h 1454569"/>
                <a:gd name="connsiteX7" fmla="*/ 500214 w 1394832"/>
                <a:gd name="connsiteY7" fmla="*/ 305503 h 1454569"/>
                <a:gd name="connsiteX8" fmla="*/ 649585 w 1394832"/>
                <a:gd name="connsiteY8" fmla="*/ 39020 h 1454569"/>
                <a:gd name="connsiteX9" fmla="*/ 930571 w 1394832"/>
                <a:gd name="connsiteY9" fmla="*/ 39886 h 1454569"/>
                <a:gd name="connsiteX10" fmla="*/ 978196 w 1394832"/>
                <a:gd name="connsiteY10" fmla="*/ 76903 h 1454569"/>
                <a:gd name="connsiteX11" fmla="*/ 1050932 w 1394832"/>
                <a:gd name="connsiteY11" fmla="*/ 170422 h 1454569"/>
                <a:gd name="connsiteX12" fmla="*/ 1071714 w 1394832"/>
                <a:gd name="connsiteY12" fmla="*/ 253549 h 1454569"/>
                <a:gd name="connsiteX13" fmla="*/ 1082105 w 1394832"/>
                <a:gd name="connsiteY13" fmla="*/ 357458 h 1454569"/>
                <a:gd name="connsiteX14" fmla="*/ 1071714 w 1394832"/>
                <a:gd name="connsiteY14" fmla="*/ 523712 h 1454569"/>
                <a:gd name="connsiteX15" fmla="*/ 1040541 w 1394832"/>
                <a:gd name="connsiteY15" fmla="*/ 586058 h 1454569"/>
                <a:gd name="connsiteX16" fmla="*/ 1009368 w 1394832"/>
                <a:gd name="connsiteY16" fmla="*/ 648403 h 1454569"/>
                <a:gd name="connsiteX17" fmla="*/ 1019759 w 1394832"/>
                <a:gd name="connsiteY17" fmla="*/ 679576 h 1454569"/>
                <a:gd name="connsiteX18" fmla="*/ 1061323 w 1394832"/>
                <a:gd name="connsiteY18" fmla="*/ 689967 h 1454569"/>
                <a:gd name="connsiteX19" fmla="*/ 1092496 w 1394832"/>
                <a:gd name="connsiteY19" fmla="*/ 700358 h 1454569"/>
                <a:gd name="connsiteX20" fmla="*/ 1186014 w 1394832"/>
                <a:gd name="connsiteY20" fmla="*/ 783485 h 1454569"/>
                <a:gd name="connsiteX21" fmla="*/ 1217186 w 1394832"/>
                <a:gd name="connsiteY21" fmla="*/ 804267 h 1454569"/>
                <a:gd name="connsiteX22" fmla="*/ 1237968 w 1394832"/>
                <a:gd name="connsiteY22" fmla="*/ 835440 h 1454569"/>
                <a:gd name="connsiteX23" fmla="*/ 1289923 w 1394832"/>
                <a:gd name="connsiteY23" fmla="*/ 897785 h 1454569"/>
                <a:gd name="connsiteX24" fmla="*/ 1310705 w 1394832"/>
                <a:gd name="connsiteY24" fmla="*/ 970522 h 1454569"/>
                <a:gd name="connsiteX25" fmla="*/ 1341877 w 1394832"/>
                <a:gd name="connsiteY25" fmla="*/ 1064040 h 1454569"/>
                <a:gd name="connsiteX26" fmla="*/ 1352268 w 1394832"/>
                <a:gd name="connsiteY26" fmla="*/ 1095212 h 1454569"/>
                <a:gd name="connsiteX27" fmla="*/ 1373050 w 1394832"/>
                <a:gd name="connsiteY27" fmla="*/ 1178340 h 1454569"/>
                <a:gd name="connsiteX28" fmla="*/ 1393832 w 1394832"/>
                <a:gd name="connsiteY28" fmla="*/ 1240685 h 1454569"/>
                <a:gd name="connsiteX29" fmla="*/ 1392966 w 1394832"/>
                <a:gd name="connsiteY29" fmla="*/ 1424259 h 1454569"/>
                <a:gd name="connsiteX30" fmla="*/ 710414 w 1394832"/>
                <a:gd name="connsiteY30" fmla="*/ 1442441 h 1454569"/>
                <a:gd name="connsiteX0" fmla="*/ 710414 w 1409635"/>
                <a:gd name="connsiteY0" fmla="*/ 1442441 h 1453931"/>
                <a:gd name="connsiteX1" fmla="*/ 43880 w 1409635"/>
                <a:gd name="connsiteY1" fmla="*/ 1442875 h 1453931"/>
                <a:gd name="connsiteX2" fmla="*/ 63796 w 1409635"/>
                <a:gd name="connsiteY2" fmla="*/ 1292640 h 1453931"/>
                <a:gd name="connsiteX3" fmla="*/ 167705 w 1409635"/>
                <a:gd name="connsiteY3" fmla="*/ 928958 h 1453931"/>
                <a:gd name="connsiteX4" fmla="*/ 385914 w 1409635"/>
                <a:gd name="connsiteY4" fmla="*/ 721140 h 1453931"/>
                <a:gd name="connsiteX5" fmla="*/ 540046 w 1409635"/>
                <a:gd name="connsiteY5" fmla="*/ 666804 h 1453931"/>
                <a:gd name="connsiteX6" fmla="*/ 500214 w 1409635"/>
                <a:gd name="connsiteY6" fmla="*/ 575667 h 1453931"/>
                <a:gd name="connsiteX7" fmla="*/ 500214 w 1409635"/>
                <a:gd name="connsiteY7" fmla="*/ 305503 h 1453931"/>
                <a:gd name="connsiteX8" fmla="*/ 649585 w 1409635"/>
                <a:gd name="connsiteY8" fmla="*/ 39020 h 1453931"/>
                <a:gd name="connsiteX9" fmla="*/ 930571 w 1409635"/>
                <a:gd name="connsiteY9" fmla="*/ 39886 h 1453931"/>
                <a:gd name="connsiteX10" fmla="*/ 978196 w 1409635"/>
                <a:gd name="connsiteY10" fmla="*/ 76903 h 1453931"/>
                <a:gd name="connsiteX11" fmla="*/ 1050932 w 1409635"/>
                <a:gd name="connsiteY11" fmla="*/ 170422 h 1453931"/>
                <a:gd name="connsiteX12" fmla="*/ 1071714 w 1409635"/>
                <a:gd name="connsiteY12" fmla="*/ 253549 h 1453931"/>
                <a:gd name="connsiteX13" fmla="*/ 1082105 w 1409635"/>
                <a:gd name="connsiteY13" fmla="*/ 357458 h 1453931"/>
                <a:gd name="connsiteX14" fmla="*/ 1071714 w 1409635"/>
                <a:gd name="connsiteY14" fmla="*/ 523712 h 1453931"/>
                <a:gd name="connsiteX15" fmla="*/ 1040541 w 1409635"/>
                <a:gd name="connsiteY15" fmla="*/ 586058 h 1453931"/>
                <a:gd name="connsiteX16" fmla="*/ 1009368 w 1409635"/>
                <a:gd name="connsiteY16" fmla="*/ 648403 h 1453931"/>
                <a:gd name="connsiteX17" fmla="*/ 1019759 w 1409635"/>
                <a:gd name="connsiteY17" fmla="*/ 679576 h 1453931"/>
                <a:gd name="connsiteX18" fmla="*/ 1061323 w 1409635"/>
                <a:gd name="connsiteY18" fmla="*/ 689967 h 1453931"/>
                <a:gd name="connsiteX19" fmla="*/ 1092496 w 1409635"/>
                <a:gd name="connsiteY19" fmla="*/ 700358 h 1453931"/>
                <a:gd name="connsiteX20" fmla="*/ 1186014 w 1409635"/>
                <a:gd name="connsiteY20" fmla="*/ 783485 h 1453931"/>
                <a:gd name="connsiteX21" fmla="*/ 1217186 w 1409635"/>
                <a:gd name="connsiteY21" fmla="*/ 804267 h 1453931"/>
                <a:gd name="connsiteX22" fmla="*/ 1237968 w 1409635"/>
                <a:gd name="connsiteY22" fmla="*/ 835440 h 1453931"/>
                <a:gd name="connsiteX23" fmla="*/ 1289923 w 1409635"/>
                <a:gd name="connsiteY23" fmla="*/ 897785 h 1453931"/>
                <a:gd name="connsiteX24" fmla="*/ 1310705 w 1409635"/>
                <a:gd name="connsiteY24" fmla="*/ 970522 h 1453931"/>
                <a:gd name="connsiteX25" fmla="*/ 1341877 w 1409635"/>
                <a:gd name="connsiteY25" fmla="*/ 1064040 h 1453931"/>
                <a:gd name="connsiteX26" fmla="*/ 1352268 w 1409635"/>
                <a:gd name="connsiteY26" fmla="*/ 1095212 h 1453931"/>
                <a:gd name="connsiteX27" fmla="*/ 1373050 w 1409635"/>
                <a:gd name="connsiteY27" fmla="*/ 1178340 h 1453931"/>
                <a:gd name="connsiteX28" fmla="*/ 1393832 w 1409635"/>
                <a:gd name="connsiteY28" fmla="*/ 1240685 h 1453931"/>
                <a:gd name="connsiteX29" fmla="*/ 1409635 w 1409635"/>
                <a:gd name="connsiteY29" fmla="*/ 1440928 h 1453931"/>
                <a:gd name="connsiteX30" fmla="*/ 710414 w 1409635"/>
                <a:gd name="connsiteY30" fmla="*/ 1442441 h 1453931"/>
                <a:gd name="connsiteX0" fmla="*/ 695746 w 1394967"/>
                <a:gd name="connsiteY0" fmla="*/ 1442441 h 1481383"/>
                <a:gd name="connsiteX1" fmla="*/ 29212 w 1394967"/>
                <a:gd name="connsiteY1" fmla="*/ 1442875 h 1481383"/>
                <a:gd name="connsiteX2" fmla="*/ 49128 w 1394967"/>
                <a:gd name="connsiteY2" fmla="*/ 1292640 h 1481383"/>
                <a:gd name="connsiteX3" fmla="*/ 153037 w 1394967"/>
                <a:gd name="connsiteY3" fmla="*/ 928958 h 1481383"/>
                <a:gd name="connsiteX4" fmla="*/ 371246 w 1394967"/>
                <a:gd name="connsiteY4" fmla="*/ 721140 h 1481383"/>
                <a:gd name="connsiteX5" fmla="*/ 525378 w 1394967"/>
                <a:gd name="connsiteY5" fmla="*/ 666804 h 1481383"/>
                <a:gd name="connsiteX6" fmla="*/ 485546 w 1394967"/>
                <a:gd name="connsiteY6" fmla="*/ 575667 h 1481383"/>
                <a:gd name="connsiteX7" fmla="*/ 485546 w 1394967"/>
                <a:gd name="connsiteY7" fmla="*/ 305503 h 1481383"/>
                <a:gd name="connsiteX8" fmla="*/ 634917 w 1394967"/>
                <a:gd name="connsiteY8" fmla="*/ 39020 h 1481383"/>
                <a:gd name="connsiteX9" fmla="*/ 915903 w 1394967"/>
                <a:gd name="connsiteY9" fmla="*/ 39886 h 1481383"/>
                <a:gd name="connsiteX10" fmla="*/ 963528 w 1394967"/>
                <a:gd name="connsiteY10" fmla="*/ 76903 h 1481383"/>
                <a:gd name="connsiteX11" fmla="*/ 1036264 w 1394967"/>
                <a:gd name="connsiteY11" fmla="*/ 170422 h 1481383"/>
                <a:gd name="connsiteX12" fmla="*/ 1057046 w 1394967"/>
                <a:gd name="connsiteY12" fmla="*/ 253549 h 1481383"/>
                <a:gd name="connsiteX13" fmla="*/ 1067437 w 1394967"/>
                <a:gd name="connsiteY13" fmla="*/ 357458 h 1481383"/>
                <a:gd name="connsiteX14" fmla="*/ 1057046 w 1394967"/>
                <a:gd name="connsiteY14" fmla="*/ 523712 h 1481383"/>
                <a:gd name="connsiteX15" fmla="*/ 1025873 w 1394967"/>
                <a:gd name="connsiteY15" fmla="*/ 586058 h 1481383"/>
                <a:gd name="connsiteX16" fmla="*/ 994700 w 1394967"/>
                <a:gd name="connsiteY16" fmla="*/ 648403 h 1481383"/>
                <a:gd name="connsiteX17" fmla="*/ 1005091 w 1394967"/>
                <a:gd name="connsiteY17" fmla="*/ 679576 h 1481383"/>
                <a:gd name="connsiteX18" fmla="*/ 1046655 w 1394967"/>
                <a:gd name="connsiteY18" fmla="*/ 689967 h 1481383"/>
                <a:gd name="connsiteX19" fmla="*/ 1077828 w 1394967"/>
                <a:gd name="connsiteY19" fmla="*/ 700358 h 1481383"/>
                <a:gd name="connsiteX20" fmla="*/ 1171346 w 1394967"/>
                <a:gd name="connsiteY20" fmla="*/ 783485 h 1481383"/>
                <a:gd name="connsiteX21" fmla="*/ 1202518 w 1394967"/>
                <a:gd name="connsiteY21" fmla="*/ 804267 h 1481383"/>
                <a:gd name="connsiteX22" fmla="*/ 1223300 w 1394967"/>
                <a:gd name="connsiteY22" fmla="*/ 835440 h 1481383"/>
                <a:gd name="connsiteX23" fmla="*/ 1275255 w 1394967"/>
                <a:gd name="connsiteY23" fmla="*/ 897785 h 1481383"/>
                <a:gd name="connsiteX24" fmla="*/ 1296037 w 1394967"/>
                <a:gd name="connsiteY24" fmla="*/ 970522 h 1481383"/>
                <a:gd name="connsiteX25" fmla="*/ 1327209 w 1394967"/>
                <a:gd name="connsiteY25" fmla="*/ 1064040 h 1481383"/>
                <a:gd name="connsiteX26" fmla="*/ 1337600 w 1394967"/>
                <a:gd name="connsiteY26" fmla="*/ 1095212 h 1481383"/>
                <a:gd name="connsiteX27" fmla="*/ 1358382 w 1394967"/>
                <a:gd name="connsiteY27" fmla="*/ 1178340 h 1481383"/>
                <a:gd name="connsiteX28" fmla="*/ 1379164 w 1394967"/>
                <a:gd name="connsiteY28" fmla="*/ 1240685 h 1481383"/>
                <a:gd name="connsiteX29" fmla="*/ 1394967 w 1394967"/>
                <a:gd name="connsiteY29" fmla="*/ 1440928 h 1481383"/>
                <a:gd name="connsiteX30" fmla="*/ 695746 w 1394967"/>
                <a:gd name="connsiteY30" fmla="*/ 1442441 h 1481383"/>
                <a:gd name="connsiteX0" fmla="*/ 695746 w 1394967"/>
                <a:gd name="connsiteY0" fmla="*/ 1442441 h 1481383"/>
                <a:gd name="connsiteX1" fmla="*/ 29212 w 1394967"/>
                <a:gd name="connsiteY1" fmla="*/ 1442875 h 1481383"/>
                <a:gd name="connsiteX2" fmla="*/ 49128 w 1394967"/>
                <a:gd name="connsiteY2" fmla="*/ 1292640 h 1481383"/>
                <a:gd name="connsiteX3" fmla="*/ 153037 w 1394967"/>
                <a:gd name="connsiteY3" fmla="*/ 928958 h 1481383"/>
                <a:gd name="connsiteX4" fmla="*/ 371246 w 1394967"/>
                <a:gd name="connsiteY4" fmla="*/ 721140 h 1481383"/>
                <a:gd name="connsiteX5" fmla="*/ 525378 w 1394967"/>
                <a:gd name="connsiteY5" fmla="*/ 666804 h 1481383"/>
                <a:gd name="connsiteX6" fmla="*/ 485546 w 1394967"/>
                <a:gd name="connsiteY6" fmla="*/ 575667 h 1481383"/>
                <a:gd name="connsiteX7" fmla="*/ 485546 w 1394967"/>
                <a:gd name="connsiteY7" fmla="*/ 305503 h 1481383"/>
                <a:gd name="connsiteX8" fmla="*/ 634917 w 1394967"/>
                <a:gd name="connsiteY8" fmla="*/ 39020 h 1481383"/>
                <a:gd name="connsiteX9" fmla="*/ 915903 w 1394967"/>
                <a:gd name="connsiteY9" fmla="*/ 39886 h 1481383"/>
                <a:gd name="connsiteX10" fmla="*/ 963528 w 1394967"/>
                <a:gd name="connsiteY10" fmla="*/ 76903 h 1481383"/>
                <a:gd name="connsiteX11" fmla="*/ 1036264 w 1394967"/>
                <a:gd name="connsiteY11" fmla="*/ 170422 h 1481383"/>
                <a:gd name="connsiteX12" fmla="*/ 1057046 w 1394967"/>
                <a:gd name="connsiteY12" fmla="*/ 253549 h 1481383"/>
                <a:gd name="connsiteX13" fmla="*/ 1067437 w 1394967"/>
                <a:gd name="connsiteY13" fmla="*/ 357458 h 1481383"/>
                <a:gd name="connsiteX14" fmla="*/ 1057046 w 1394967"/>
                <a:gd name="connsiteY14" fmla="*/ 523712 h 1481383"/>
                <a:gd name="connsiteX15" fmla="*/ 1025873 w 1394967"/>
                <a:gd name="connsiteY15" fmla="*/ 586058 h 1481383"/>
                <a:gd name="connsiteX16" fmla="*/ 994700 w 1394967"/>
                <a:gd name="connsiteY16" fmla="*/ 648403 h 1481383"/>
                <a:gd name="connsiteX17" fmla="*/ 1005091 w 1394967"/>
                <a:gd name="connsiteY17" fmla="*/ 679576 h 1481383"/>
                <a:gd name="connsiteX18" fmla="*/ 1046655 w 1394967"/>
                <a:gd name="connsiteY18" fmla="*/ 689967 h 1481383"/>
                <a:gd name="connsiteX19" fmla="*/ 1077828 w 1394967"/>
                <a:gd name="connsiteY19" fmla="*/ 700358 h 1481383"/>
                <a:gd name="connsiteX20" fmla="*/ 1171346 w 1394967"/>
                <a:gd name="connsiteY20" fmla="*/ 783485 h 1481383"/>
                <a:gd name="connsiteX21" fmla="*/ 1202518 w 1394967"/>
                <a:gd name="connsiteY21" fmla="*/ 804267 h 1481383"/>
                <a:gd name="connsiteX22" fmla="*/ 1223300 w 1394967"/>
                <a:gd name="connsiteY22" fmla="*/ 835440 h 1481383"/>
                <a:gd name="connsiteX23" fmla="*/ 1275255 w 1394967"/>
                <a:gd name="connsiteY23" fmla="*/ 897785 h 1481383"/>
                <a:gd name="connsiteX24" fmla="*/ 1296037 w 1394967"/>
                <a:gd name="connsiteY24" fmla="*/ 970522 h 1481383"/>
                <a:gd name="connsiteX25" fmla="*/ 1327209 w 1394967"/>
                <a:gd name="connsiteY25" fmla="*/ 1064040 h 1481383"/>
                <a:gd name="connsiteX26" fmla="*/ 1337600 w 1394967"/>
                <a:gd name="connsiteY26" fmla="*/ 1095212 h 1481383"/>
                <a:gd name="connsiteX27" fmla="*/ 1358382 w 1394967"/>
                <a:gd name="connsiteY27" fmla="*/ 1178340 h 1481383"/>
                <a:gd name="connsiteX28" fmla="*/ 1379164 w 1394967"/>
                <a:gd name="connsiteY28" fmla="*/ 1240685 h 1481383"/>
                <a:gd name="connsiteX29" fmla="*/ 1394967 w 1394967"/>
                <a:gd name="connsiteY29" fmla="*/ 1440928 h 1481383"/>
                <a:gd name="connsiteX30" fmla="*/ 695746 w 1394967"/>
                <a:gd name="connsiteY30" fmla="*/ 1442441 h 1481383"/>
                <a:gd name="connsiteX0" fmla="*/ 695746 w 1394967"/>
                <a:gd name="connsiteY0" fmla="*/ 1442441 h 1445222"/>
                <a:gd name="connsiteX1" fmla="*/ 29212 w 1394967"/>
                <a:gd name="connsiteY1" fmla="*/ 1442875 h 1445222"/>
                <a:gd name="connsiteX2" fmla="*/ 49128 w 1394967"/>
                <a:gd name="connsiteY2" fmla="*/ 1292640 h 1445222"/>
                <a:gd name="connsiteX3" fmla="*/ 153037 w 1394967"/>
                <a:gd name="connsiteY3" fmla="*/ 928958 h 1445222"/>
                <a:gd name="connsiteX4" fmla="*/ 371246 w 1394967"/>
                <a:gd name="connsiteY4" fmla="*/ 721140 h 1445222"/>
                <a:gd name="connsiteX5" fmla="*/ 525378 w 1394967"/>
                <a:gd name="connsiteY5" fmla="*/ 666804 h 1445222"/>
                <a:gd name="connsiteX6" fmla="*/ 485546 w 1394967"/>
                <a:gd name="connsiteY6" fmla="*/ 575667 h 1445222"/>
                <a:gd name="connsiteX7" fmla="*/ 485546 w 1394967"/>
                <a:gd name="connsiteY7" fmla="*/ 305503 h 1445222"/>
                <a:gd name="connsiteX8" fmla="*/ 634917 w 1394967"/>
                <a:gd name="connsiteY8" fmla="*/ 39020 h 1445222"/>
                <a:gd name="connsiteX9" fmla="*/ 915903 w 1394967"/>
                <a:gd name="connsiteY9" fmla="*/ 39886 h 1445222"/>
                <a:gd name="connsiteX10" fmla="*/ 963528 w 1394967"/>
                <a:gd name="connsiteY10" fmla="*/ 76903 h 1445222"/>
                <a:gd name="connsiteX11" fmla="*/ 1036264 w 1394967"/>
                <a:gd name="connsiteY11" fmla="*/ 170422 h 1445222"/>
                <a:gd name="connsiteX12" fmla="*/ 1057046 w 1394967"/>
                <a:gd name="connsiteY12" fmla="*/ 253549 h 1445222"/>
                <a:gd name="connsiteX13" fmla="*/ 1067437 w 1394967"/>
                <a:gd name="connsiteY13" fmla="*/ 357458 h 1445222"/>
                <a:gd name="connsiteX14" fmla="*/ 1057046 w 1394967"/>
                <a:gd name="connsiteY14" fmla="*/ 523712 h 1445222"/>
                <a:gd name="connsiteX15" fmla="*/ 1025873 w 1394967"/>
                <a:gd name="connsiteY15" fmla="*/ 586058 h 1445222"/>
                <a:gd name="connsiteX16" fmla="*/ 994700 w 1394967"/>
                <a:gd name="connsiteY16" fmla="*/ 648403 h 1445222"/>
                <a:gd name="connsiteX17" fmla="*/ 1005091 w 1394967"/>
                <a:gd name="connsiteY17" fmla="*/ 679576 h 1445222"/>
                <a:gd name="connsiteX18" fmla="*/ 1046655 w 1394967"/>
                <a:gd name="connsiteY18" fmla="*/ 689967 h 1445222"/>
                <a:gd name="connsiteX19" fmla="*/ 1077828 w 1394967"/>
                <a:gd name="connsiteY19" fmla="*/ 700358 h 1445222"/>
                <a:gd name="connsiteX20" fmla="*/ 1171346 w 1394967"/>
                <a:gd name="connsiteY20" fmla="*/ 783485 h 1445222"/>
                <a:gd name="connsiteX21" fmla="*/ 1202518 w 1394967"/>
                <a:gd name="connsiteY21" fmla="*/ 804267 h 1445222"/>
                <a:gd name="connsiteX22" fmla="*/ 1223300 w 1394967"/>
                <a:gd name="connsiteY22" fmla="*/ 835440 h 1445222"/>
                <a:gd name="connsiteX23" fmla="*/ 1275255 w 1394967"/>
                <a:gd name="connsiteY23" fmla="*/ 897785 h 1445222"/>
                <a:gd name="connsiteX24" fmla="*/ 1296037 w 1394967"/>
                <a:gd name="connsiteY24" fmla="*/ 970522 h 1445222"/>
                <a:gd name="connsiteX25" fmla="*/ 1327209 w 1394967"/>
                <a:gd name="connsiteY25" fmla="*/ 1064040 h 1445222"/>
                <a:gd name="connsiteX26" fmla="*/ 1337600 w 1394967"/>
                <a:gd name="connsiteY26" fmla="*/ 1095212 h 1445222"/>
                <a:gd name="connsiteX27" fmla="*/ 1358382 w 1394967"/>
                <a:gd name="connsiteY27" fmla="*/ 1178340 h 1445222"/>
                <a:gd name="connsiteX28" fmla="*/ 1379164 w 1394967"/>
                <a:gd name="connsiteY28" fmla="*/ 1240685 h 1445222"/>
                <a:gd name="connsiteX29" fmla="*/ 1394967 w 1394967"/>
                <a:gd name="connsiteY29" fmla="*/ 1440928 h 1445222"/>
                <a:gd name="connsiteX30" fmla="*/ 695746 w 1394967"/>
                <a:gd name="connsiteY30" fmla="*/ 1442441 h 1445222"/>
                <a:gd name="connsiteX0" fmla="*/ 666534 w 1365755"/>
                <a:gd name="connsiteY0" fmla="*/ 1442441 h 1445222"/>
                <a:gd name="connsiteX1" fmla="*/ 0 w 1365755"/>
                <a:gd name="connsiteY1" fmla="*/ 1442875 h 1445222"/>
                <a:gd name="connsiteX2" fmla="*/ 19916 w 1365755"/>
                <a:gd name="connsiteY2" fmla="*/ 1292640 h 1445222"/>
                <a:gd name="connsiteX3" fmla="*/ 123825 w 1365755"/>
                <a:gd name="connsiteY3" fmla="*/ 928958 h 1445222"/>
                <a:gd name="connsiteX4" fmla="*/ 342034 w 1365755"/>
                <a:gd name="connsiteY4" fmla="*/ 721140 h 1445222"/>
                <a:gd name="connsiteX5" fmla="*/ 496166 w 1365755"/>
                <a:gd name="connsiteY5" fmla="*/ 666804 h 1445222"/>
                <a:gd name="connsiteX6" fmla="*/ 456334 w 1365755"/>
                <a:gd name="connsiteY6" fmla="*/ 575667 h 1445222"/>
                <a:gd name="connsiteX7" fmla="*/ 456334 w 1365755"/>
                <a:gd name="connsiteY7" fmla="*/ 305503 h 1445222"/>
                <a:gd name="connsiteX8" fmla="*/ 605705 w 1365755"/>
                <a:gd name="connsiteY8" fmla="*/ 39020 h 1445222"/>
                <a:gd name="connsiteX9" fmla="*/ 886691 w 1365755"/>
                <a:gd name="connsiteY9" fmla="*/ 39886 h 1445222"/>
                <a:gd name="connsiteX10" fmla="*/ 934316 w 1365755"/>
                <a:gd name="connsiteY10" fmla="*/ 76903 h 1445222"/>
                <a:gd name="connsiteX11" fmla="*/ 1007052 w 1365755"/>
                <a:gd name="connsiteY11" fmla="*/ 170422 h 1445222"/>
                <a:gd name="connsiteX12" fmla="*/ 1027834 w 1365755"/>
                <a:gd name="connsiteY12" fmla="*/ 253549 h 1445222"/>
                <a:gd name="connsiteX13" fmla="*/ 1038225 w 1365755"/>
                <a:gd name="connsiteY13" fmla="*/ 357458 h 1445222"/>
                <a:gd name="connsiteX14" fmla="*/ 1027834 w 1365755"/>
                <a:gd name="connsiteY14" fmla="*/ 523712 h 1445222"/>
                <a:gd name="connsiteX15" fmla="*/ 996661 w 1365755"/>
                <a:gd name="connsiteY15" fmla="*/ 586058 h 1445222"/>
                <a:gd name="connsiteX16" fmla="*/ 965488 w 1365755"/>
                <a:gd name="connsiteY16" fmla="*/ 648403 h 1445222"/>
                <a:gd name="connsiteX17" fmla="*/ 975879 w 1365755"/>
                <a:gd name="connsiteY17" fmla="*/ 679576 h 1445222"/>
                <a:gd name="connsiteX18" fmla="*/ 1017443 w 1365755"/>
                <a:gd name="connsiteY18" fmla="*/ 689967 h 1445222"/>
                <a:gd name="connsiteX19" fmla="*/ 1048616 w 1365755"/>
                <a:gd name="connsiteY19" fmla="*/ 700358 h 1445222"/>
                <a:gd name="connsiteX20" fmla="*/ 1142134 w 1365755"/>
                <a:gd name="connsiteY20" fmla="*/ 783485 h 1445222"/>
                <a:gd name="connsiteX21" fmla="*/ 1173306 w 1365755"/>
                <a:gd name="connsiteY21" fmla="*/ 804267 h 1445222"/>
                <a:gd name="connsiteX22" fmla="*/ 1194088 w 1365755"/>
                <a:gd name="connsiteY22" fmla="*/ 835440 h 1445222"/>
                <a:gd name="connsiteX23" fmla="*/ 1246043 w 1365755"/>
                <a:gd name="connsiteY23" fmla="*/ 897785 h 1445222"/>
                <a:gd name="connsiteX24" fmla="*/ 1266825 w 1365755"/>
                <a:gd name="connsiteY24" fmla="*/ 970522 h 1445222"/>
                <a:gd name="connsiteX25" fmla="*/ 1297997 w 1365755"/>
                <a:gd name="connsiteY25" fmla="*/ 1064040 h 1445222"/>
                <a:gd name="connsiteX26" fmla="*/ 1308388 w 1365755"/>
                <a:gd name="connsiteY26" fmla="*/ 1095212 h 1445222"/>
                <a:gd name="connsiteX27" fmla="*/ 1329170 w 1365755"/>
                <a:gd name="connsiteY27" fmla="*/ 1178340 h 1445222"/>
                <a:gd name="connsiteX28" fmla="*/ 1349952 w 1365755"/>
                <a:gd name="connsiteY28" fmla="*/ 1240685 h 1445222"/>
                <a:gd name="connsiteX29" fmla="*/ 1365755 w 1365755"/>
                <a:gd name="connsiteY29" fmla="*/ 1440928 h 1445222"/>
                <a:gd name="connsiteX30" fmla="*/ 666534 w 1365755"/>
                <a:gd name="connsiteY30" fmla="*/ 1442441 h 1445222"/>
                <a:gd name="connsiteX0" fmla="*/ 666534 w 1365755"/>
                <a:gd name="connsiteY0" fmla="*/ 1442441 h 1442875"/>
                <a:gd name="connsiteX1" fmla="*/ 0 w 1365755"/>
                <a:gd name="connsiteY1" fmla="*/ 1442875 h 1442875"/>
                <a:gd name="connsiteX2" fmla="*/ 19916 w 1365755"/>
                <a:gd name="connsiteY2" fmla="*/ 1292640 h 1442875"/>
                <a:gd name="connsiteX3" fmla="*/ 123825 w 1365755"/>
                <a:gd name="connsiteY3" fmla="*/ 928958 h 1442875"/>
                <a:gd name="connsiteX4" fmla="*/ 342034 w 1365755"/>
                <a:gd name="connsiteY4" fmla="*/ 721140 h 1442875"/>
                <a:gd name="connsiteX5" fmla="*/ 496166 w 1365755"/>
                <a:gd name="connsiteY5" fmla="*/ 666804 h 1442875"/>
                <a:gd name="connsiteX6" fmla="*/ 456334 w 1365755"/>
                <a:gd name="connsiteY6" fmla="*/ 575667 h 1442875"/>
                <a:gd name="connsiteX7" fmla="*/ 456334 w 1365755"/>
                <a:gd name="connsiteY7" fmla="*/ 305503 h 1442875"/>
                <a:gd name="connsiteX8" fmla="*/ 605705 w 1365755"/>
                <a:gd name="connsiteY8" fmla="*/ 39020 h 1442875"/>
                <a:gd name="connsiteX9" fmla="*/ 886691 w 1365755"/>
                <a:gd name="connsiteY9" fmla="*/ 39886 h 1442875"/>
                <a:gd name="connsiteX10" fmla="*/ 934316 w 1365755"/>
                <a:gd name="connsiteY10" fmla="*/ 76903 h 1442875"/>
                <a:gd name="connsiteX11" fmla="*/ 1007052 w 1365755"/>
                <a:gd name="connsiteY11" fmla="*/ 170422 h 1442875"/>
                <a:gd name="connsiteX12" fmla="*/ 1027834 w 1365755"/>
                <a:gd name="connsiteY12" fmla="*/ 253549 h 1442875"/>
                <a:gd name="connsiteX13" fmla="*/ 1038225 w 1365755"/>
                <a:gd name="connsiteY13" fmla="*/ 357458 h 1442875"/>
                <a:gd name="connsiteX14" fmla="*/ 1027834 w 1365755"/>
                <a:gd name="connsiteY14" fmla="*/ 523712 h 1442875"/>
                <a:gd name="connsiteX15" fmla="*/ 996661 w 1365755"/>
                <a:gd name="connsiteY15" fmla="*/ 586058 h 1442875"/>
                <a:gd name="connsiteX16" fmla="*/ 965488 w 1365755"/>
                <a:gd name="connsiteY16" fmla="*/ 648403 h 1442875"/>
                <a:gd name="connsiteX17" fmla="*/ 975879 w 1365755"/>
                <a:gd name="connsiteY17" fmla="*/ 679576 h 1442875"/>
                <a:gd name="connsiteX18" fmla="*/ 1017443 w 1365755"/>
                <a:gd name="connsiteY18" fmla="*/ 689967 h 1442875"/>
                <a:gd name="connsiteX19" fmla="*/ 1048616 w 1365755"/>
                <a:gd name="connsiteY19" fmla="*/ 700358 h 1442875"/>
                <a:gd name="connsiteX20" fmla="*/ 1142134 w 1365755"/>
                <a:gd name="connsiteY20" fmla="*/ 783485 h 1442875"/>
                <a:gd name="connsiteX21" fmla="*/ 1173306 w 1365755"/>
                <a:gd name="connsiteY21" fmla="*/ 804267 h 1442875"/>
                <a:gd name="connsiteX22" fmla="*/ 1194088 w 1365755"/>
                <a:gd name="connsiteY22" fmla="*/ 835440 h 1442875"/>
                <a:gd name="connsiteX23" fmla="*/ 1246043 w 1365755"/>
                <a:gd name="connsiteY23" fmla="*/ 897785 h 1442875"/>
                <a:gd name="connsiteX24" fmla="*/ 1266825 w 1365755"/>
                <a:gd name="connsiteY24" fmla="*/ 970522 h 1442875"/>
                <a:gd name="connsiteX25" fmla="*/ 1297997 w 1365755"/>
                <a:gd name="connsiteY25" fmla="*/ 1064040 h 1442875"/>
                <a:gd name="connsiteX26" fmla="*/ 1308388 w 1365755"/>
                <a:gd name="connsiteY26" fmla="*/ 1095212 h 1442875"/>
                <a:gd name="connsiteX27" fmla="*/ 1329170 w 1365755"/>
                <a:gd name="connsiteY27" fmla="*/ 1178340 h 1442875"/>
                <a:gd name="connsiteX28" fmla="*/ 1349952 w 1365755"/>
                <a:gd name="connsiteY28" fmla="*/ 1240685 h 1442875"/>
                <a:gd name="connsiteX29" fmla="*/ 1365755 w 1365755"/>
                <a:gd name="connsiteY29" fmla="*/ 1440928 h 1442875"/>
                <a:gd name="connsiteX30" fmla="*/ 666534 w 1365755"/>
                <a:gd name="connsiteY30" fmla="*/ 1442441 h 1442875"/>
                <a:gd name="connsiteX0" fmla="*/ 668916 w 1365755"/>
                <a:gd name="connsiteY0" fmla="*/ 1442441 h 1442875"/>
                <a:gd name="connsiteX1" fmla="*/ 0 w 1365755"/>
                <a:gd name="connsiteY1" fmla="*/ 1442875 h 1442875"/>
                <a:gd name="connsiteX2" fmla="*/ 19916 w 1365755"/>
                <a:gd name="connsiteY2" fmla="*/ 1292640 h 1442875"/>
                <a:gd name="connsiteX3" fmla="*/ 123825 w 1365755"/>
                <a:gd name="connsiteY3" fmla="*/ 928958 h 1442875"/>
                <a:gd name="connsiteX4" fmla="*/ 342034 w 1365755"/>
                <a:gd name="connsiteY4" fmla="*/ 721140 h 1442875"/>
                <a:gd name="connsiteX5" fmla="*/ 496166 w 1365755"/>
                <a:gd name="connsiteY5" fmla="*/ 666804 h 1442875"/>
                <a:gd name="connsiteX6" fmla="*/ 456334 w 1365755"/>
                <a:gd name="connsiteY6" fmla="*/ 575667 h 1442875"/>
                <a:gd name="connsiteX7" fmla="*/ 456334 w 1365755"/>
                <a:gd name="connsiteY7" fmla="*/ 305503 h 1442875"/>
                <a:gd name="connsiteX8" fmla="*/ 605705 w 1365755"/>
                <a:gd name="connsiteY8" fmla="*/ 39020 h 1442875"/>
                <a:gd name="connsiteX9" fmla="*/ 886691 w 1365755"/>
                <a:gd name="connsiteY9" fmla="*/ 39886 h 1442875"/>
                <a:gd name="connsiteX10" fmla="*/ 934316 w 1365755"/>
                <a:gd name="connsiteY10" fmla="*/ 76903 h 1442875"/>
                <a:gd name="connsiteX11" fmla="*/ 1007052 w 1365755"/>
                <a:gd name="connsiteY11" fmla="*/ 170422 h 1442875"/>
                <a:gd name="connsiteX12" fmla="*/ 1027834 w 1365755"/>
                <a:gd name="connsiteY12" fmla="*/ 253549 h 1442875"/>
                <a:gd name="connsiteX13" fmla="*/ 1038225 w 1365755"/>
                <a:gd name="connsiteY13" fmla="*/ 357458 h 1442875"/>
                <a:gd name="connsiteX14" fmla="*/ 1027834 w 1365755"/>
                <a:gd name="connsiteY14" fmla="*/ 523712 h 1442875"/>
                <a:gd name="connsiteX15" fmla="*/ 996661 w 1365755"/>
                <a:gd name="connsiteY15" fmla="*/ 586058 h 1442875"/>
                <a:gd name="connsiteX16" fmla="*/ 965488 w 1365755"/>
                <a:gd name="connsiteY16" fmla="*/ 648403 h 1442875"/>
                <a:gd name="connsiteX17" fmla="*/ 975879 w 1365755"/>
                <a:gd name="connsiteY17" fmla="*/ 679576 h 1442875"/>
                <a:gd name="connsiteX18" fmla="*/ 1017443 w 1365755"/>
                <a:gd name="connsiteY18" fmla="*/ 689967 h 1442875"/>
                <a:gd name="connsiteX19" fmla="*/ 1048616 w 1365755"/>
                <a:gd name="connsiteY19" fmla="*/ 700358 h 1442875"/>
                <a:gd name="connsiteX20" fmla="*/ 1142134 w 1365755"/>
                <a:gd name="connsiteY20" fmla="*/ 783485 h 1442875"/>
                <a:gd name="connsiteX21" fmla="*/ 1173306 w 1365755"/>
                <a:gd name="connsiteY21" fmla="*/ 804267 h 1442875"/>
                <a:gd name="connsiteX22" fmla="*/ 1194088 w 1365755"/>
                <a:gd name="connsiteY22" fmla="*/ 835440 h 1442875"/>
                <a:gd name="connsiteX23" fmla="*/ 1246043 w 1365755"/>
                <a:gd name="connsiteY23" fmla="*/ 897785 h 1442875"/>
                <a:gd name="connsiteX24" fmla="*/ 1266825 w 1365755"/>
                <a:gd name="connsiteY24" fmla="*/ 970522 h 1442875"/>
                <a:gd name="connsiteX25" fmla="*/ 1297997 w 1365755"/>
                <a:gd name="connsiteY25" fmla="*/ 1064040 h 1442875"/>
                <a:gd name="connsiteX26" fmla="*/ 1308388 w 1365755"/>
                <a:gd name="connsiteY26" fmla="*/ 1095212 h 1442875"/>
                <a:gd name="connsiteX27" fmla="*/ 1329170 w 1365755"/>
                <a:gd name="connsiteY27" fmla="*/ 1178340 h 1442875"/>
                <a:gd name="connsiteX28" fmla="*/ 1349952 w 1365755"/>
                <a:gd name="connsiteY28" fmla="*/ 1240685 h 1442875"/>
                <a:gd name="connsiteX29" fmla="*/ 1365755 w 1365755"/>
                <a:gd name="connsiteY29" fmla="*/ 1440928 h 1442875"/>
                <a:gd name="connsiteX30" fmla="*/ 668916 w 1365755"/>
                <a:gd name="connsiteY30" fmla="*/ 1442441 h 1442875"/>
                <a:gd name="connsiteX0" fmla="*/ 1365755 w 1365755"/>
                <a:gd name="connsiteY0" fmla="*/ 1440928 h 1463847"/>
                <a:gd name="connsiteX1" fmla="*/ 0 w 1365755"/>
                <a:gd name="connsiteY1" fmla="*/ 1442875 h 1463847"/>
                <a:gd name="connsiteX2" fmla="*/ 19916 w 1365755"/>
                <a:gd name="connsiteY2" fmla="*/ 1292640 h 1463847"/>
                <a:gd name="connsiteX3" fmla="*/ 123825 w 1365755"/>
                <a:gd name="connsiteY3" fmla="*/ 928958 h 1463847"/>
                <a:gd name="connsiteX4" fmla="*/ 342034 w 1365755"/>
                <a:gd name="connsiteY4" fmla="*/ 721140 h 1463847"/>
                <a:gd name="connsiteX5" fmla="*/ 496166 w 1365755"/>
                <a:gd name="connsiteY5" fmla="*/ 666804 h 1463847"/>
                <a:gd name="connsiteX6" fmla="*/ 456334 w 1365755"/>
                <a:gd name="connsiteY6" fmla="*/ 575667 h 1463847"/>
                <a:gd name="connsiteX7" fmla="*/ 456334 w 1365755"/>
                <a:gd name="connsiteY7" fmla="*/ 305503 h 1463847"/>
                <a:gd name="connsiteX8" fmla="*/ 605705 w 1365755"/>
                <a:gd name="connsiteY8" fmla="*/ 39020 h 1463847"/>
                <a:gd name="connsiteX9" fmla="*/ 886691 w 1365755"/>
                <a:gd name="connsiteY9" fmla="*/ 39886 h 1463847"/>
                <a:gd name="connsiteX10" fmla="*/ 934316 w 1365755"/>
                <a:gd name="connsiteY10" fmla="*/ 76903 h 1463847"/>
                <a:gd name="connsiteX11" fmla="*/ 1007052 w 1365755"/>
                <a:gd name="connsiteY11" fmla="*/ 170422 h 1463847"/>
                <a:gd name="connsiteX12" fmla="*/ 1027834 w 1365755"/>
                <a:gd name="connsiteY12" fmla="*/ 253549 h 1463847"/>
                <a:gd name="connsiteX13" fmla="*/ 1038225 w 1365755"/>
                <a:gd name="connsiteY13" fmla="*/ 357458 h 1463847"/>
                <a:gd name="connsiteX14" fmla="*/ 1027834 w 1365755"/>
                <a:gd name="connsiteY14" fmla="*/ 523712 h 1463847"/>
                <a:gd name="connsiteX15" fmla="*/ 996661 w 1365755"/>
                <a:gd name="connsiteY15" fmla="*/ 586058 h 1463847"/>
                <a:gd name="connsiteX16" fmla="*/ 965488 w 1365755"/>
                <a:gd name="connsiteY16" fmla="*/ 648403 h 1463847"/>
                <a:gd name="connsiteX17" fmla="*/ 975879 w 1365755"/>
                <a:gd name="connsiteY17" fmla="*/ 679576 h 1463847"/>
                <a:gd name="connsiteX18" fmla="*/ 1017443 w 1365755"/>
                <a:gd name="connsiteY18" fmla="*/ 689967 h 1463847"/>
                <a:gd name="connsiteX19" fmla="*/ 1048616 w 1365755"/>
                <a:gd name="connsiteY19" fmla="*/ 700358 h 1463847"/>
                <a:gd name="connsiteX20" fmla="*/ 1142134 w 1365755"/>
                <a:gd name="connsiteY20" fmla="*/ 783485 h 1463847"/>
                <a:gd name="connsiteX21" fmla="*/ 1173306 w 1365755"/>
                <a:gd name="connsiteY21" fmla="*/ 804267 h 1463847"/>
                <a:gd name="connsiteX22" fmla="*/ 1194088 w 1365755"/>
                <a:gd name="connsiteY22" fmla="*/ 835440 h 1463847"/>
                <a:gd name="connsiteX23" fmla="*/ 1246043 w 1365755"/>
                <a:gd name="connsiteY23" fmla="*/ 897785 h 1463847"/>
                <a:gd name="connsiteX24" fmla="*/ 1266825 w 1365755"/>
                <a:gd name="connsiteY24" fmla="*/ 970522 h 1463847"/>
                <a:gd name="connsiteX25" fmla="*/ 1297997 w 1365755"/>
                <a:gd name="connsiteY25" fmla="*/ 1064040 h 1463847"/>
                <a:gd name="connsiteX26" fmla="*/ 1308388 w 1365755"/>
                <a:gd name="connsiteY26" fmla="*/ 1095212 h 1463847"/>
                <a:gd name="connsiteX27" fmla="*/ 1329170 w 1365755"/>
                <a:gd name="connsiteY27" fmla="*/ 1178340 h 1463847"/>
                <a:gd name="connsiteX28" fmla="*/ 1349952 w 1365755"/>
                <a:gd name="connsiteY28" fmla="*/ 1240685 h 1463847"/>
                <a:gd name="connsiteX29" fmla="*/ 1365755 w 1365755"/>
                <a:gd name="connsiteY29" fmla="*/ 1440928 h 1463847"/>
                <a:gd name="connsiteX0" fmla="*/ 1365755 w 1389185"/>
                <a:gd name="connsiteY0" fmla="*/ 1440928 h 1454514"/>
                <a:gd name="connsiteX1" fmla="*/ 0 w 1389185"/>
                <a:gd name="connsiteY1" fmla="*/ 1442875 h 1454514"/>
                <a:gd name="connsiteX2" fmla="*/ 19916 w 1389185"/>
                <a:gd name="connsiteY2" fmla="*/ 1292640 h 1454514"/>
                <a:gd name="connsiteX3" fmla="*/ 123825 w 1389185"/>
                <a:gd name="connsiteY3" fmla="*/ 928958 h 1454514"/>
                <a:gd name="connsiteX4" fmla="*/ 342034 w 1389185"/>
                <a:gd name="connsiteY4" fmla="*/ 721140 h 1454514"/>
                <a:gd name="connsiteX5" fmla="*/ 496166 w 1389185"/>
                <a:gd name="connsiteY5" fmla="*/ 666804 h 1454514"/>
                <a:gd name="connsiteX6" fmla="*/ 456334 w 1389185"/>
                <a:gd name="connsiteY6" fmla="*/ 575667 h 1454514"/>
                <a:gd name="connsiteX7" fmla="*/ 456334 w 1389185"/>
                <a:gd name="connsiteY7" fmla="*/ 305503 h 1454514"/>
                <a:gd name="connsiteX8" fmla="*/ 605705 w 1389185"/>
                <a:gd name="connsiteY8" fmla="*/ 39020 h 1454514"/>
                <a:gd name="connsiteX9" fmla="*/ 886691 w 1389185"/>
                <a:gd name="connsiteY9" fmla="*/ 39886 h 1454514"/>
                <a:gd name="connsiteX10" fmla="*/ 934316 w 1389185"/>
                <a:gd name="connsiteY10" fmla="*/ 76903 h 1454514"/>
                <a:gd name="connsiteX11" fmla="*/ 1007052 w 1389185"/>
                <a:gd name="connsiteY11" fmla="*/ 170422 h 1454514"/>
                <a:gd name="connsiteX12" fmla="*/ 1027834 w 1389185"/>
                <a:gd name="connsiteY12" fmla="*/ 253549 h 1454514"/>
                <a:gd name="connsiteX13" fmla="*/ 1038225 w 1389185"/>
                <a:gd name="connsiteY13" fmla="*/ 357458 h 1454514"/>
                <a:gd name="connsiteX14" fmla="*/ 1027834 w 1389185"/>
                <a:gd name="connsiteY14" fmla="*/ 523712 h 1454514"/>
                <a:gd name="connsiteX15" fmla="*/ 996661 w 1389185"/>
                <a:gd name="connsiteY15" fmla="*/ 586058 h 1454514"/>
                <a:gd name="connsiteX16" fmla="*/ 965488 w 1389185"/>
                <a:gd name="connsiteY16" fmla="*/ 648403 h 1454514"/>
                <a:gd name="connsiteX17" fmla="*/ 975879 w 1389185"/>
                <a:gd name="connsiteY17" fmla="*/ 679576 h 1454514"/>
                <a:gd name="connsiteX18" fmla="*/ 1017443 w 1389185"/>
                <a:gd name="connsiteY18" fmla="*/ 689967 h 1454514"/>
                <a:gd name="connsiteX19" fmla="*/ 1048616 w 1389185"/>
                <a:gd name="connsiteY19" fmla="*/ 700358 h 1454514"/>
                <a:gd name="connsiteX20" fmla="*/ 1142134 w 1389185"/>
                <a:gd name="connsiteY20" fmla="*/ 783485 h 1454514"/>
                <a:gd name="connsiteX21" fmla="*/ 1173306 w 1389185"/>
                <a:gd name="connsiteY21" fmla="*/ 804267 h 1454514"/>
                <a:gd name="connsiteX22" fmla="*/ 1194088 w 1389185"/>
                <a:gd name="connsiteY22" fmla="*/ 835440 h 1454514"/>
                <a:gd name="connsiteX23" fmla="*/ 1246043 w 1389185"/>
                <a:gd name="connsiteY23" fmla="*/ 897785 h 1454514"/>
                <a:gd name="connsiteX24" fmla="*/ 1266825 w 1389185"/>
                <a:gd name="connsiteY24" fmla="*/ 970522 h 1454514"/>
                <a:gd name="connsiteX25" fmla="*/ 1297997 w 1389185"/>
                <a:gd name="connsiteY25" fmla="*/ 1064040 h 1454514"/>
                <a:gd name="connsiteX26" fmla="*/ 1308388 w 1389185"/>
                <a:gd name="connsiteY26" fmla="*/ 1095212 h 1454514"/>
                <a:gd name="connsiteX27" fmla="*/ 1329170 w 1389185"/>
                <a:gd name="connsiteY27" fmla="*/ 1178340 h 1454514"/>
                <a:gd name="connsiteX28" fmla="*/ 1349952 w 1389185"/>
                <a:gd name="connsiteY28" fmla="*/ 1240685 h 1454514"/>
                <a:gd name="connsiteX29" fmla="*/ 1365755 w 1389185"/>
                <a:gd name="connsiteY29" fmla="*/ 1440928 h 1454514"/>
                <a:gd name="connsiteX0" fmla="*/ 1365755 w 1367052"/>
                <a:gd name="connsiteY0" fmla="*/ 1440928 h 1454514"/>
                <a:gd name="connsiteX1" fmla="*/ 0 w 1367052"/>
                <a:gd name="connsiteY1" fmla="*/ 1442875 h 1454514"/>
                <a:gd name="connsiteX2" fmla="*/ 19916 w 1367052"/>
                <a:gd name="connsiteY2" fmla="*/ 1292640 h 1454514"/>
                <a:gd name="connsiteX3" fmla="*/ 123825 w 1367052"/>
                <a:gd name="connsiteY3" fmla="*/ 928958 h 1454514"/>
                <a:gd name="connsiteX4" fmla="*/ 342034 w 1367052"/>
                <a:gd name="connsiteY4" fmla="*/ 721140 h 1454514"/>
                <a:gd name="connsiteX5" fmla="*/ 496166 w 1367052"/>
                <a:gd name="connsiteY5" fmla="*/ 666804 h 1454514"/>
                <a:gd name="connsiteX6" fmla="*/ 456334 w 1367052"/>
                <a:gd name="connsiteY6" fmla="*/ 575667 h 1454514"/>
                <a:gd name="connsiteX7" fmla="*/ 456334 w 1367052"/>
                <a:gd name="connsiteY7" fmla="*/ 305503 h 1454514"/>
                <a:gd name="connsiteX8" fmla="*/ 605705 w 1367052"/>
                <a:gd name="connsiteY8" fmla="*/ 39020 h 1454514"/>
                <a:gd name="connsiteX9" fmla="*/ 886691 w 1367052"/>
                <a:gd name="connsiteY9" fmla="*/ 39886 h 1454514"/>
                <a:gd name="connsiteX10" fmla="*/ 934316 w 1367052"/>
                <a:gd name="connsiteY10" fmla="*/ 76903 h 1454514"/>
                <a:gd name="connsiteX11" fmla="*/ 1007052 w 1367052"/>
                <a:gd name="connsiteY11" fmla="*/ 170422 h 1454514"/>
                <a:gd name="connsiteX12" fmla="*/ 1027834 w 1367052"/>
                <a:gd name="connsiteY12" fmla="*/ 253549 h 1454514"/>
                <a:gd name="connsiteX13" fmla="*/ 1038225 w 1367052"/>
                <a:gd name="connsiteY13" fmla="*/ 357458 h 1454514"/>
                <a:gd name="connsiteX14" fmla="*/ 1027834 w 1367052"/>
                <a:gd name="connsiteY14" fmla="*/ 523712 h 1454514"/>
                <a:gd name="connsiteX15" fmla="*/ 996661 w 1367052"/>
                <a:gd name="connsiteY15" fmla="*/ 586058 h 1454514"/>
                <a:gd name="connsiteX16" fmla="*/ 965488 w 1367052"/>
                <a:gd name="connsiteY16" fmla="*/ 648403 h 1454514"/>
                <a:gd name="connsiteX17" fmla="*/ 975879 w 1367052"/>
                <a:gd name="connsiteY17" fmla="*/ 679576 h 1454514"/>
                <a:gd name="connsiteX18" fmla="*/ 1017443 w 1367052"/>
                <a:gd name="connsiteY18" fmla="*/ 689967 h 1454514"/>
                <a:gd name="connsiteX19" fmla="*/ 1048616 w 1367052"/>
                <a:gd name="connsiteY19" fmla="*/ 700358 h 1454514"/>
                <a:gd name="connsiteX20" fmla="*/ 1142134 w 1367052"/>
                <a:gd name="connsiteY20" fmla="*/ 783485 h 1454514"/>
                <a:gd name="connsiteX21" fmla="*/ 1173306 w 1367052"/>
                <a:gd name="connsiteY21" fmla="*/ 804267 h 1454514"/>
                <a:gd name="connsiteX22" fmla="*/ 1194088 w 1367052"/>
                <a:gd name="connsiteY22" fmla="*/ 835440 h 1454514"/>
                <a:gd name="connsiteX23" fmla="*/ 1246043 w 1367052"/>
                <a:gd name="connsiteY23" fmla="*/ 897785 h 1454514"/>
                <a:gd name="connsiteX24" fmla="*/ 1266825 w 1367052"/>
                <a:gd name="connsiteY24" fmla="*/ 970522 h 1454514"/>
                <a:gd name="connsiteX25" fmla="*/ 1297997 w 1367052"/>
                <a:gd name="connsiteY25" fmla="*/ 1064040 h 1454514"/>
                <a:gd name="connsiteX26" fmla="*/ 1308388 w 1367052"/>
                <a:gd name="connsiteY26" fmla="*/ 1095212 h 1454514"/>
                <a:gd name="connsiteX27" fmla="*/ 1329170 w 1367052"/>
                <a:gd name="connsiteY27" fmla="*/ 1178340 h 1454514"/>
                <a:gd name="connsiteX28" fmla="*/ 1349952 w 1367052"/>
                <a:gd name="connsiteY28" fmla="*/ 1240685 h 1454514"/>
                <a:gd name="connsiteX29" fmla="*/ 1365755 w 1367052"/>
                <a:gd name="connsiteY29" fmla="*/ 1440928 h 1454514"/>
                <a:gd name="connsiteX0" fmla="*/ 1365755 w 1388365"/>
                <a:gd name="connsiteY0" fmla="*/ 1440928 h 1453450"/>
                <a:gd name="connsiteX1" fmla="*/ 0 w 1388365"/>
                <a:gd name="connsiteY1" fmla="*/ 1442875 h 1453450"/>
                <a:gd name="connsiteX2" fmla="*/ 19916 w 1388365"/>
                <a:gd name="connsiteY2" fmla="*/ 1292640 h 1453450"/>
                <a:gd name="connsiteX3" fmla="*/ 123825 w 1388365"/>
                <a:gd name="connsiteY3" fmla="*/ 928958 h 1453450"/>
                <a:gd name="connsiteX4" fmla="*/ 342034 w 1388365"/>
                <a:gd name="connsiteY4" fmla="*/ 721140 h 1453450"/>
                <a:gd name="connsiteX5" fmla="*/ 496166 w 1388365"/>
                <a:gd name="connsiteY5" fmla="*/ 666804 h 1453450"/>
                <a:gd name="connsiteX6" fmla="*/ 456334 w 1388365"/>
                <a:gd name="connsiteY6" fmla="*/ 575667 h 1453450"/>
                <a:gd name="connsiteX7" fmla="*/ 456334 w 1388365"/>
                <a:gd name="connsiteY7" fmla="*/ 305503 h 1453450"/>
                <a:gd name="connsiteX8" fmla="*/ 605705 w 1388365"/>
                <a:gd name="connsiteY8" fmla="*/ 39020 h 1453450"/>
                <a:gd name="connsiteX9" fmla="*/ 886691 w 1388365"/>
                <a:gd name="connsiteY9" fmla="*/ 39886 h 1453450"/>
                <a:gd name="connsiteX10" fmla="*/ 934316 w 1388365"/>
                <a:gd name="connsiteY10" fmla="*/ 76903 h 1453450"/>
                <a:gd name="connsiteX11" fmla="*/ 1007052 w 1388365"/>
                <a:gd name="connsiteY11" fmla="*/ 170422 h 1453450"/>
                <a:gd name="connsiteX12" fmla="*/ 1027834 w 1388365"/>
                <a:gd name="connsiteY12" fmla="*/ 253549 h 1453450"/>
                <a:gd name="connsiteX13" fmla="*/ 1038225 w 1388365"/>
                <a:gd name="connsiteY13" fmla="*/ 357458 h 1453450"/>
                <a:gd name="connsiteX14" fmla="*/ 1027834 w 1388365"/>
                <a:gd name="connsiteY14" fmla="*/ 523712 h 1453450"/>
                <a:gd name="connsiteX15" fmla="*/ 996661 w 1388365"/>
                <a:gd name="connsiteY15" fmla="*/ 586058 h 1453450"/>
                <a:gd name="connsiteX16" fmla="*/ 965488 w 1388365"/>
                <a:gd name="connsiteY16" fmla="*/ 648403 h 1453450"/>
                <a:gd name="connsiteX17" fmla="*/ 975879 w 1388365"/>
                <a:gd name="connsiteY17" fmla="*/ 679576 h 1453450"/>
                <a:gd name="connsiteX18" fmla="*/ 1017443 w 1388365"/>
                <a:gd name="connsiteY18" fmla="*/ 689967 h 1453450"/>
                <a:gd name="connsiteX19" fmla="*/ 1048616 w 1388365"/>
                <a:gd name="connsiteY19" fmla="*/ 700358 h 1453450"/>
                <a:gd name="connsiteX20" fmla="*/ 1142134 w 1388365"/>
                <a:gd name="connsiteY20" fmla="*/ 783485 h 1453450"/>
                <a:gd name="connsiteX21" fmla="*/ 1173306 w 1388365"/>
                <a:gd name="connsiteY21" fmla="*/ 804267 h 1453450"/>
                <a:gd name="connsiteX22" fmla="*/ 1194088 w 1388365"/>
                <a:gd name="connsiteY22" fmla="*/ 835440 h 1453450"/>
                <a:gd name="connsiteX23" fmla="*/ 1246043 w 1388365"/>
                <a:gd name="connsiteY23" fmla="*/ 897785 h 1453450"/>
                <a:gd name="connsiteX24" fmla="*/ 1266825 w 1388365"/>
                <a:gd name="connsiteY24" fmla="*/ 970522 h 1453450"/>
                <a:gd name="connsiteX25" fmla="*/ 1297997 w 1388365"/>
                <a:gd name="connsiteY25" fmla="*/ 1064040 h 1453450"/>
                <a:gd name="connsiteX26" fmla="*/ 1308388 w 1388365"/>
                <a:gd name="connsiteY26" fmla="*/ 1095212 h 1453450"/>
                <a:gd name="connsiteX27" fmla="*/ 1329170 w 1388365"/>
                <a:gd name="connsiteY27" fmla="*/ 1178340 h 1453450"/>
                <a:gd name="connsiteX28" fmla="*/ 1349952 w 1388365"/>
                <a:gd name="connsiteY28" fmla="*/ 1240685 h 1453450"/>
                <a:gd name="connsiteX29" fmla="*/ 1365755 w 1388365"/>
                <a:gd name="connsiteY29" fmla="*/ 1440928 h 1453450"/>
                <a:gd name="connsiteX0" fmla="*/ 1365755 w 1388358"/>
                <a:gd name="connsiteY0" fmla="*/ 1440928 h 1454514"/>
                <a:gd name="connsiteX1" fmla="*/ 0 w 1388358"/>
                <a:gd name="connsiteY1" fmla="*/ 1442875 h 1454514"/>
                <a:gd name="connsiteX2" fmla="*/ 19916 w 1388358"/>
                <a:gd name="connsiteY2" fmla="*/ 1292640 h 1454514"/>
                <a:gd name="connsiteX3" fmla="*/ 123825 w 1388358"/>
                <a:gd name="connsiteY3" fmla="*/ 928958 h 1454514"/>
                <a:gd name="connsiteX4" fmla="*/ 342034 w 1388358"/>
                <a:gd name="connsiteY4" fmla="*/ 721140 h 1454514"/>
                <a:gd name="connsiteX5" fmla="*/ 496166 w 1388358"/>
                <a:gd name="connsiteY5" fmla="*/ 666804 h 1454514"/>
                <a:gd name="connsiteX6" fmla="*/ 456334 w 1388358"/>
                <a:gd name="connsiteY6" fmla="*/ 575667 h 1454514"/>
                <a:gd name="connsiteX7" fmla="*/ 456334 w 1388358"/>
                <a:gd name="connsiteY7" fmla="*/ 305503 h 1454514"/>
                <a:gd name="connsiteX8" fmla="*/ 605705 w 1388358"/>
                <a:gd name="connsiteY8" fmla="*/ 39020 h 1454514"/>
                <a:gd name="connsiteX9" fmla="*/ 886691 w 1388358"/>
                <a:gd name="connsiteY9" fmla="*/ 39886 h 1454514"/>
                <a:gd name="connsiteX10" fmla="*/ 934316 w 1388358"/>
                <a:gd name="connsiteY10" fmla="*/ 76903 h 1454514"/>
                <a:gd name="connsiteX11" fmla="*/ 1007052 w 1388358"/>
                <a:gd name="connsiteY11" fmla="*/ 170422 h 1454514"/>
                <a:gd name="connsiteX12" fmla="*/ 1027834 w 1388358"/>
                <a:gd name="connsiteY12" fmla="*/ 253549 h 1454514"/>
                <a:gd name="connsiteX13" fmla="*/ 1038225 w 1388358"/>
                <a:gd name="connsiteY13" fmla="*/ 357458 h 1454514"/>
                <a:gd name="connsiteX14" fmla="*/ 1027834 w 1388358"/>
                <a:gd name="connsiteY14" fmla="*/ 523712 h 1454514"/>
                <a:gd name="connsiteX15" fmla="*/ 996661 w 1388358"/>
                <a:gd name="connsiteY15" fmla="*/ 586058 h 1454514"/>
                <a:gd name="connsiteX16" fmla="*/ 965488 w 1388358"/>
                <a:gd name="connsiteY16" fmla="*/ 648403 h 1454514"/>
                <a:gd name="connsiteX17" fmla="*/ 975879 w 1388358"/>
                <a:gd name="connsiteY17" fmla="*/ 679576 h 1454514"/>
                <a:gd name="connsiteX18" fmla="*/ 1017443 w 1388358"/>
                <a:gd name="connsiteY18" fmla="*/ 689967 h 1454514"/>
                <a:gd name="connsiteX19" fmla="*/ 1048616 w 1388358"/>
                <a:gd name="connsiteY19" fmla="*/ 700358 h 1454514"/>
                <a:gd name="connsiteX20" fmla="*/ 1142134 w 1388358"/>
                <a:gd name="connsiteY20" fmla="*/ 783485 h 1454514"/>
                <a:gd name="connsiteX21" fmla="*/ 1173306 w 1388358"/>
                <a:gd name="connsiteY21" fmla="*/ 804267 h 1454514"/>
                <a:gd name="connsiteX22" fmla="*/ 1194088 w 1388358"/>
                <a:gd name="connsiteY22" fmla="*/ 835440 h 1454514"/>
                <a:gd name="connsiteX23" fmla="*/ 1246043 w 1388358"/>
                <a:gd name="connsiteY23" fmla="*/ 897785 h 1454514"/>
                <a:gd name="connsiteX24" fmla="*/ 1266825 w 1388358"/>
                <a:gd name="connsiteY24" fmla="*/ 970522 h 1454514"/>
                <a:gd name="connsiteX25" fmla="*/ 1297997 w 1388358"/>
                <a:gd name="connsiteY25" fmla="*/ 1064040 h 1454514"/>
                <a:gd name="connsiteX26" fmla="*/ 1308388 w 1388358"/>
                <a:gd name="connsiteY26" fmla="*/ 1095212 h 1454514"/>
                <a:gd name="connsiteX27" fmla="*/ 1329170 w 1388358"/>
                <a:gd name="connsiteY27" fmla="*/ 1178340 h 1454514"/>
                <a:gd name="connsiteX28" fmla="*/ 1349952 w 1388358"/>
                <a:gd name="connsiteY28" fmla="*/ 1240685 h 1454514"/>
                <a:gd name="connsiteX29" fmla="*/ 1365755 w 1388358"/>
                <a:gd name="connsiteY29" fmla="*/ 1440928 h 1454514"/>
                <a:gd name="connsiteX0" fmla="*/ 1365755 w 1388363"/>
                <a:gd name="connsiteY0" fmla="*/ 1440928 h 1453963"/>
                <a:gd name="connsiteX1" fmla="*/ 0 w 1388363"/>
                <a:gd name="connsiteY1" fmla="*/ 1442875 h 1453963"/>
                <a:gd name="connsiteX2" fmla="*/ 19916 w 1388363"/>
                <a:gd name="connsiteY2" fmla="*/ 1292640 h 1453963"/>
                <a:gd name="connsiteX3" fmla="*/ 123825 w 1388363"/>
                <a:gd name="connsiteY3" fmla="*/ 928958 h 1453963"/>
                <a:gd name="connsiteX4" fmla="*/ 342034 w 1388363"/>
                <a:gd name="connsiteY4" fmla="*/ 721140 h 1453963"/>
                <a:gd name="connsiteX5" fmla="*/ 496166 w 1388363"/>
                <a:gd name="connsiteY5" fmla="*/ 666804 h 1453963"/>
                <a:gd name="connsiteX6" fmla="*/ 456334 w 1388363"/>
                <a:gd name="connsiteY6" fmla="*/ 575667 h 1453963"/>
                <a:gd name="connsiteX7" fmla="*/ 456334 w 1388363"/>
                <a:gd name="connsiteY7" fmla="*/ 305503 h 1453963"/>
                <a:gd name="connsiteX8" fmla="*/ 605705 w 1388363"/>
                <a:gd name="connsiteY8" fmla="*/ 39020 h 1453963"/>
                <a:gd name="connsiteX9" fmla="*/ 886691 w 1388363"/>
                <a:gd name="connsiteY9" fmla="*/ 39886 h 1453963"/>
                <a:gd name="connsiteX10" fmla="*/ 934316 w 1388363"/>
                <a:gd name="connsiteY10" fmla="*/ 76903 h 1453963"/>
                <a:gd name="connsiteX11" fmla="*/ 1007052 w 1388363"/>
                <a:gd name="connsiteY11" fmla="*/ 170422 h 1453963"/>
                <a:gd name="connsiteX12" fmla="*/ 1027834 w 1388363"/>
                <a:gd name="connsiteY12" fmla="*/ 253549 h 1453963"/>
                <a:gd name="connsiteX13" fmla="*/ 1038225 w 1388363"/>
                <a:gd name="connsiteY13" fmla="*/ 357458 h 1453963"/>
                <a:gd name="connsiteX14" fmla="*/ 1027834 w 1388363"/>
                <a:gd name="connsiteY14" fmla="*/ 523712 h 1453963"/>
                <a:gd name="connsiteX15" fmla="*/ 996661 w 1388363"/>
                <a:gd name="connsiteY15" fmla="*/ 586058 h 1453963"/>
                <a:gd name="connsiteX16" fmla="*/ 965488 w 1388363"/>
                <a:gd name="connsiteY16" fmla="*/ 648403 h 1453963"/>
                <a:gd name="connsiteX17" fmla="*/ 975879 w 1388363"/>
                <a:gd name="connsiteY17" fmla="*/ 679576 h 1453963"/>
                <a:gd name="connsiteX18" fmla="*/ 1017443 w 1388363"/>
                <a:gd name="connsiteY18" fmla="*/ 689967 h 1453963"/>
                <a:gd name="connsiteX19" fmla="*/ 1048616 w 1388363"/>
                <a:gd name="connsiteY19" fmla="*/ 700358 h 1453963"/>
                <a:gd name="connsiteX20" fmla="*/ 1142134 w 1388363"/>
                <a:gd name="connsiteY20" fmla="*/ 783485 h 1453963"/>
                <a:gd name="connsiteX21" fmla="*/ 1173306 w 1388363"/>
                <a:gd name="connsiteY21" fmla="*/ 804267 h 1453963"/>
                <a:gd name="connsiteX22" fmla="*/ 1194088 w 1388363"/>
                <a:gd name="connsiteY22" fmla="*/ 835440 h 1453963"/>
                <a:gd name="connsiteX23" fmla="*/ 1246043 w 1388363"/>
                <a:gd name="connsiteY23" fmla="*/ 897785 h 1453963"/>
                <a:gd name="connsiteX24" fmla="*/ 1266825 w 1388363"/>
                <a:gd name="connsiteY24" fmla="*/ 970522 h 1453963"/>
                <a:gd name="connsiteX25" fmla="*/ 1297997 w 1388363"/>
                <a:gd name="connsiteY25" fmla="*/ 1064040 h 1453963"/>
                <a:gd name="connsiteX26" fmla="*/ 1308388 w 1388363"/>
                <a:gd name="connsiteY26" fmla="*/ 1095212 h 1453963"/>
                <a:gd name="connsiteX27" fmla="*/ 1329170 w 1388363"/>
                <a:gd name="connsiteY27" fmla="*/ 1178340 h 1453963"/>
                <a:gd name="connsiteX28" fmla="*/ 1349952 w 1388363"/>
                <a:gd name="connsiteY28" fmla="*/ 1240685 h 1453963"/>
                <a:gd name="connsiteX29" fmla="*/ 1365755 w 1388363"/>
                <a:gd name="connsiteY29" fmla="*/ 1440928 h 1453963"/>
                <a:gd name="connsiteX0" fmla="*/ 1365755 w 1388363"/>
                <a:gd name="connsiteY0" fmla="*/ 1440928 h 1444439"/>
                <a:gd name="connsiteX1" fmla="*/ 0 w 1388363"/>
                <a:gd name="connsiteY1" fmla="*/ 1442875 h 1444439"/>
                <a:gd name="connsiteX2" fmla="*/ 19916 w 1388363"/>
                <a:gd name="connsiteY2" fmla="*/ 1292640 h 1444439"/>
                <a:gd name="connsiteX3" fmla="*/ 123825 w 1388363"/>
                <a:gd name="connsiteY3" fmla="*/ 928958 h 1444439"/>
                <a:gd name="connsiteX4" fmla="*/ 342034 w 1388363"/>
                <a:gd name="connsiteY4" fmla="*/ 721140 h 1444439"/>
                <a:gd name="connsiteX5" fmla="*/ 496166 w 1388363"/>
                <a:gd name="connsiteY5" fmla="*/ 666804 h 1444439"/>
                <a:gd name="connsiteX6" fmla="*/ 456334 w 1388363"/>
                <a:gd name="connsiteY6" fmla="*/ 575667 h 1444439"/>
                <a:gd name="connsiteX7" fmla="*/ 456334 w 1388363"/>
                <a:gd name="connsiteY7" fmla="*/ 305503 h 1444439"/>
                <a:gd name="connsiteX8" fmla="*/ 605705 w 1388363"/>
                <a:gd name="connsiteY8" fmla="*/ 39020 h 1444439"/>
                <a:gd name="connsiteX9" fmla="*/ 886691 w 1388363"/>
                <a:gd name="connsiteY9" fmla="*/ 39886 h 1444439"/>
                <a:gd name="connsiteX10" fmla="*/ 934316 w 1388363"/>
                <a:gd name="connsiteY10" fmla="*/ 76903 h 1444439"/>
                <a:gd name="connsiteX11" fmla="*/ 1007052 w 1388363"/>
                <a:gd name="connsiteY11" fmla="*/ 170422 h 1444439"/>
                <a:gd name="connsiteX12" fmla="*/ 1027834 w 1388363"/>
                <a:gd name="connsiteY12" fmla="*/ 253549 h 1444439"/>
                <a:gd name="connsiteX13" fmla="*/ 1038225 w 1388363"/>
                <a:gd name="connsiteY13" fmla="*/ 357458 h 1444439"/>
                <a:gd name="connsiteX14" fmla="*/ 1027834 w 1388363"/>
                <a:gd name="connsiteY14" fmla="*/ 523712 h 1444439"/>
                <a:gd name="connsiteX15" fmla="*/ 996661 w 1388363"/>
                <a:gd name="connsiteY15" fmla="*/ 586058 h 1444439"/>
                <a:gd name="connsiteX16" fmla="*/ 965488 w 1388363"/>
                <a:gd name="connsiteY16" fmla="*/ 648403 h 1444439"/>
                <a:gd name="connsiteX17" fmla="*/ 975879 w 1388363"/>
                <a:gd name="connsiteY17" fmla="*/ 679576 h 1444439"/>
                <a:gd name="connsiteX18" fmla="*/ 1017443 w 1388363"/>
                <a:gd name="connsiteY18" fmla="*/ 689967 h 1444439"/>
                <a:gd name="connsiteX19" fmla="*/ 1048616 w 1388363"/>
                <a:gd name="connsiteY19" fmla="*/ 700358 h 1444439"/>
                <a:gd name="connsiteX20" fmla="*/ 1142134 w 1388363"/>
                <a:gd name="connsiteY20" fmla="*/ 783485 h 1444439"/>
                <a:gd name="connsiteX21" fmla="*/ 1173306 w 1388363"/>
                <a:gd name="connsiteY21" fmla="*/ 804267 h 1444439"/>
                <a:gd name="connsiteX22" fmla="*/ 1194088 w 1388363"/>
                <a:gd name="connsiteY22" fmla="*/ 835440 h 1444439"/>
                <a:gd name="connsiteX23" fmla="*/ 1246043 w 1388363"/>
                <a:gd name="connsiteY23" fmla="*/ 897785 h 1444439"/>
                <a:gd name="connsiteX24" fmla="*/ 1266825 w 1388363"/>
                <a:gd name="connsiteY24" fmla="*/ 970522 h 1444439"/>
                <a:gd name="connsiteX25" fmla="*/ 1297997 w 1388363"/>
                <a:gd name="connsiteY25" fmla="*/ 1064040 h 1444439"/>
                <a:gd name="connsiteX26" fmla="*/ 1308388 w 1388363"/>
                <a:gd name="connsiteY26" fmla="*/ 1095212 h 1444439"/>
                <a:gd name="connsiteX27" fmla="*/ 1329170 w 1388363"/>
                <a:gd name="connsiteY27" fmla="*/ 1178340 h 1444439"/>
                <a:gd name="connsiteX28" fmla="*/ 1349952 w 1388363"/>
                <a:gd name="connsiteY28" fmla="*/ 1240685 h 1444439"/>
                <a:gd name="connsiteX29" fmla="*/ 1365755 w 1388363"/>
                <a:gd name="connsiteY29" fmla="*/ 1440928 h 1444439"/>
                <a:gd name="connsiteX0" fmla="*/ 1365755 w 1392472"/>
                <a:gd name="connsiteY0" fmla="*/ 1440928 h 1444439"/>
                <a:gd name="connsiteX1" fmla="*/ 0 w 1392472"/>
                <a:gd name="connsiteY1" fmla="*/ 1442875 h 1444439"/>
                <a:gd name="connsiteX2" fmla="*/ 19916 w 1392472"/>
                <a:gd name="connsiteY2" fmla="*/ 1292640 h 1444439"/>
                <a:gd name="connsiteX3" fmla="*/ 123825 w 1392472"/>
                <a:gd name="connsiteY3" fmla="*/ 928958 h 1444439"/>
                <a:gd name="connsiteX4" fmla="*/ 342034 w 1392472"/>
                <a:gd name="connsiteY4" fmla="*/ 721140 h 1444439"/>
                <a:gd name="connsiteX5" fmla="*/ 496166 w 1392472"/>
                <a:gd name="connsiteY5" fmla="*/ 666804 h 1444439"/>
                <a:gd name="connsiteX6" fmla="*/ 456334 w 1392472"/>
                <a:gd name="connsiteY6" fmla="*/ 575667 h 1444439"/>
                <a:gd name="connsiteX7" fmla="*/ 456334 w 1392472"/>
                <a:gd name="connsiteY7" fmla="*/ 305503 h 1444439"/>
                <a:gd name="connsiteX8" fmla="*/ 605705 w 1392472"/>
                <a:gd name="connsiteY8" fmla="*/ 39020 h 1444439"/>
                <a:gd name="connsiteX9" fmla="*/ 886691 w 1392472"/>
                <a:gd name="connsiteY9" fmla="*/ 39886 h 1444439"/>
                <a:gd name="connsiteX10" fmla="*/ 934316 w 1392472"/>
                <a:gd name="connsiteY10" fmla="*/ 76903 h 1444439"/>
                <a:gd name="connsiteX11" fmla="*/ 1007052 w 1392472"/>
                <a:gd name="connsiteY11" fmla="*/ 170422 h 1444439"/>
                <a:gd name="connsiteX12" fmla="*/ 1027834 w 1392472"/>
                <a:gd name="connsiteY12" fmla="*/ 253549 h 1444439"/>
                <a:gd name="connsiteX13" fmla="*/ 1038225 w 1392472"/>
                <a:gd name="connsiteY13" fmla="*/ 357458 h 1444439"/>
                <a:gd name="connsiteX14" fmla="*/ 1027834 w 1392472"/>
                <a:gd name="connsiteY14" fmla="*/ 523712 h 1444439"/>
                <a:gd name="connsiteX15" fmla="*/ 996661 w 1392472"/>
                <a:gd name="connsiteY15" fmla="*/ 586058 h 1444439"/>
                <a:gd name="connsiteX16" fmla="*/ 965488 w 1392472"/>
                <a:gd name="connsiteY16" fmla="*/ 648403 h 1444439"/>
                <a:gd name="connsiteX17" fmla="*/ 975879 w 1392472"/>
                <a:gd name="connsiteY17" fmla="*/ 679576 h 1444439"/>
                <a:gd name="connsiteX18" fmla="*/ 1017443 w 1392472"/>
                <a:gd name="connsiteY18" fmla="*/ 689967 h 1444439"/>
                <a:gd name="connsiteX19" fmla="*/ 1048616 w 1392472"/>
                <a:gd name="connsiteY19" fmla="*/ 700358 h 1444439"/>
                <a:gd name="connsiteX20" fmla="*/ 1142134 w 1392472"/>
                <a:gd name="connsiteY20" fmla="*/ 783485 h 1444439"/>
                <a:gd name="connsiteX21" fmla="*/ 1173306 w 1392472"/>
                <a:gd name="connsiteY21" fmla="*/ 804267 h 1444439"/>
                <a:gd name="connsiteX22" fmla="*/ 1194088 w 1392472"/>
                <a:gd name="connsiteY22" fmla="*/ 835440 h 1444439"/>
                <a:gd name="connsiteX23" fmla="*/ 1246043 w 1392472"/>
                <a:gd name="connsiteY23" fmla="*/ 897785 h 1444439"/>
                <a:gd name="connsiteX24" fmla="*/ 1266825 w 1392472"/>
                <a:gd name="connsiteY24" fmla="*/ 970522 h 1444439"/>
                <a:gd name="connsiteX25" fmla="*/ 1297997 w 1392472"/>
                <a:gd name="connsiteY25" fmla="*/ 1064040 h 1444439"/>
                <a:gd name="connsiteX26" fmla="*/ 1308388 w 1392472"/>
                <a:gd name="connsiteY26" fmla="*/ 1095212 h 1444439"/>
                <a:gd name="connsiteX27" fmla="*/ 1329170 w 1392472"/>
                <a:gd name="connsiteY27" fmla="*/ 1178340 h 1444439"/>
                <a:gd name="connsiteX28" fmla="*/ 1366621 w 1392472"/>
                <a:gd name="connsiteY28" fmla="*/ 1309741 h 1444439"/>
                <a:gd name="connsiteX29" fmla="*/ 1365755 w 1392472"/>
                <a:gd name="connsiteY29" fmla="*/ 1440928 h 1444439"/>
                <a:gd name="connsiteX0" fmla="*/ 1365755 w 1391159"/>
                <a:gd name="connsiteY0" fmla="*/ 1440928 h 1444439"/>
                <a:gd name="connsiteX1" fmla="*/ 0 w 1391159"/>
                <a:gd name="connsiteY1" fmla="*/ 1442875 h 1444439"/>
                <a:gd name="connsiteX2" fmla="*/ 19916 w 1391159"/>
                <a:gd name="connsiteY2" fmla="*/ 1292640 h 1444439"/>
                <a:gd name="connsiteX3" fmla="*/ 123825 w 1391159"/>
                <a:gd name="connsiteY3" fmla="*/ 928958 h 1444439"/>
                <a:gd name="connsiteX4" fmla="*/ 342034 w 1391159"/>
                <a:gd name="connsiteY4" fmla="*/ 721140 h 1444439"/>
                <a:gd name="connsiteX5" fmla="*/ 496166 w 1391159"/>
                <a:gd name="connsiteY5" fmla="*/ 666804 h 1444439"/>
                <a:gd name="connsiteX6" fmla="*/ 456334 w 1391159"/>
                <a:gd name="connsiteY6" fmla="*/ 575667 h 1444439"/>
                <a:gd name="connsiteX7" fmla="*/ 456334 w 1391159"/>
                <a:gd name="connsiteY7" fmla="*/ 305503 h 1444439"/>
                <a:gd name="connsiteX8" fmla="*/ 605705 w 1391159"/>
                <a:gd name="connsiteY8" fmla="*/ 39020 h 1444439"/>
                <a:gd name="connsiteX9" fmla="*/ 886691 w 1391159"/>
                <a:gd name="connsiteY9" fmla="*/ 39886 h 1444439"/>
                <a:gd name="connsiteX10" fmla="*/ 934316 w 1391159"/>
                <a:gd name="connsiteY10" fmla="*/ 76903 h 1444439"/>
                <a:gd name="connsiteX11" fmla="*/ 1007052 w 1391159"/>
                <a:gd name="connsiteY11" fmla="*/ 170422 h 1444439"/>
                <a:gd name="connsiteX12" fmla="*/ 1027834 w 1391159"/>
                <a:gd name="connsiteY12" fmla="*/ 253549 h 1444439"/>
                <a:gd name="connsiteX13" fmla="*/ 1038225 w 1391159"/>
                <a:gd name="connsiteY13" fmla="*/ 357458 h 1444439"/>
                <a:gd name="connsiteX14" fmla="*/ 1027834 w 1391159"/>
                <a:gd name="connsiteY14" fmla="*/ 523712 h 1444439"/>
                <a:gd name="connsiteX15" fmla="*/ 996661 w 1391159"/>
                <a:gd name="connsiteY15" fmla="*/ 586058 h 1444439"/>
                <a:gd name="connsiteX16" fmla="*/ 965488 w 1391159"/>
                <a:gd name="connsiteY16" fmla="*/ 648403 h 1444439"/>
                <a:gd name="connsiteX17" fmla="*/ 975879 w 1391159"/>
                <a:gd name="connsiteY17" fmla="*/ 679576 h 1444439"/>
                <a:gd name="connsiteX18" fmla="*/ 1017443 w 1391159"/>
                <a:gd name="connsiteY18" fmla="*/ 689967 h 1444439"/>
                <a:gd name="connsiteX19" fmla="*/ 1048616 w 1391159"/>
                <a:gd name="connsiteY19" fmla="*/ 700358 h 1444439"/>
                <a:gd name="connsiteX20" fmla="*/ 1142134 w 1391159"/>
                <a:gd name="connsiteY20" fmla="*/ 783485 h 1444439"/>
                <a:gd name="connsiteX21" fmla="*/ 1173306 w 1391159"/>
                <a:gd name="connsiteY21" fmla="*/ 804267 h 1444439"/>
                <a:gd name="connsiteX22" fmla="*/ 1194088 w 1391159"/>
                <a:gd name="connsiteY22" fmla="*/ 835440 h 1444439"/>
                <a:gd name="connsiteX23" fmla="*/ 1246043 w 1391159"/>
                <a:gd name="connsiteY23" fmla="*/ 897785 h 1444439"/>
                <a:gd name="connsiteX24" fmla="*/ 1266825 w 1391159"/>
                <a:gd name="connsiteY24" fmla="*/ 970522 h 1444439"/>
                <a:gd name="connsiteX25" fmla="*/ 1297997 w 1391159"/>
                <a:gd name="connsiteY25" fmla="*/ 1064040 h 1444439"/>
                <a:gd name="connsiteX26" fmla="*/ 1308388 w 1391159"/>
                <a:gd name="connsiteY26" fmla="*/ 1095212 h 1444439"/>
                <a:gd name="connsiteX27" fmla="*/ 1329170 w 1391159"/>
                <a:gd name="connsiteY27" fmla="*/ 1178340 h 1444439"/>
                <a:gd name="connsiteX28" fmla="*/ 1361858 w 1391159"/>
                <a:gd name="connsiteY28" fmla="*/ 1288310 h 1444439"/>
                <a:gd name="connsiteX29" fmla="*/ 1365755 w 1391159"/>
                <a:gd name="connsiteY29" fmla="*/ 1440928 h 1444439"/>
                <a:gd name="connsiteX0" fmla="*/ 1365755 w 1391800"/>
                <a:gd name="connsiteY0" fmla="*/ 1440928 h 1444439"/>
                <a:gd name="connsiteX1" fmla="*/ 0 w 1391800"/>
                <a:gd name="connsiteY1" fmla="*/ 1442875 h 1444439"/>
                <a:gd name="connsiteX2" fmla="*/ 19916 w 1391800"/>
                <a:gd name="connsiteY2" fmla="*/ 1292640 h 1444439"/>
                <a:gd name="connsiteX3" fmla="*/ 123825 w 1391800"/>
                <a:gd name="connsiteY3" fmla="*/ 928958 h 1444439"/>
                <a:gd name="connsiteX4" fmla="*/ 342034 w 1391800"/>
                <a:gd name="connsiteY4" fmla="*/ 721140 h 1444439"/>
                <a:gd name="connsiteX5" fmla="*/ 496166 w 1391800"/>
                <a:gd name="connsiteY5" fmla="*/ 666804 h 1444439"/>
                <a:gd name="connsiteX6" fmla="*/ 456334 w 1391800"/>
                <a:gd name="connsiteY6" fmla="*/ 575667 h 1444439"/>
                <a:gd name="connsiteX7" fmla="*/ 456334 w 1391800"/>
                <a:gd name="connsiteY7" fmla="*/ 305503 h 1444439"/>
                <a:gd name="connsiteX8" fmla="*/ 605705 w 1391800"/>
                <a:gd name="connsiteY8" fmla="*/ 39020 h 1444439"/>
                <a:gd name="connsiteX9" fmla="*/ 886691 w 1391800"/>
                <a:gd name="connsiteY9" fmla="*/ 39886 h 1444439"/>
                <a:gd name="connsiteX10" fmla="*/ 934316 w 1391800"/>
                <a:gd name="connsiteY10" fmla="*/ 76903 h 1444439"/>
                <a:gd name="connsiteX11" fmla="*/ 1007052 w 1391800"/>
                <a:gd name="connsiteY11" fmla="*/ 170422 h 1444439"/>
                <a:gd name="connsiteX12" fmla="*/ 1027834 w 1391800"/>
                <a:gd name="connsiteY12" fmla="*/ 253549 h 1444439"/>
                <a:gd name="connsiteX13" fmla="*/ 1038225 w 1391800"/>
                <a:gd name="connsiteY13" fmla="*/ 357458 h 1444439"/>
                <a:gd name="connsiteX14" fmla="*/ 1027834 w 1391800"/>
                <a:gd name="connsiteY14" fmla="*/ 523712 h 1444439"/>
                <a:gd name="connsiteX15" fmla="*/ 996661 w 1391800"/>
                <a:gd name="connsiteY15" fmla="*/ 586058 h 1444439"/>
                <a:gd name="connsiteX16" fmla="*/ 965488 w 1391800"/>
                <a:gd name="connsiteY16" fmla="*/ 648403 h 1444439"/>
                <a:gd name="connsiteX17" fmla="*/ 975879 w 1391800"/>
                <a:gd name="connsiteY17" fmla="*/ 679576 h 1444439"/>
                <a:gd name="connsiteX18" fmla="*/ 1017443 w 1391800"/>
                <a:gd name="connsiteY18" fmla="*/ 689967 h 1444439"/>
                <a:gd name="connsiteX19" fmla="*/ 1048616 w 1391800"/>
                <a:gd name="connsiteY19" fmla="*/ 700358 h 1444439"/>
                <a:gd name="connsiteX20" fmla="*/ 1142134 w 1391800"/>
                <a:gd name="connsiteY20" fmla="*/ 783485 h 1444439"/>
                <a:gd name="connsiteX21" fmla="*/ 1173306 w 1391800"/>
                <a:gd name="connsiteY21" fmla="*/ 804267 h 1444439"/>
                <a:gd name="connsiteX22" fmla="*/ 1194088 w 1391800"/>
                <a:gd name="connsiteY22" fmla="*/ 835440 h 1444439"/>
                <a:gd name="connsiteX23" fmla="*/ 1246043 w 1391800"/>
                <a:gd name="connsiteY23" fmla="*/ 897785 h 1444439"/>
                <a:gd name="connsiteX24" fmla="*/ 1266825 w 1391800"/>
                <a:gd name="connsiteY24" fmla="*/ 970522 h 1444439"/>
                <a:gd name="connsiteX25" fmla="*/ 1297997 w 1391800"/>
                <a:gd name="connsiteY25" fmla="*/ 1064040 h 1444439"/>
                <a:gd name="connsiteX26" fmla="*/ 1308388 w 1391800"/>
                <a:gd name="connsiteY26" fmla="*/ 1095212 h 1444439"/>
                <a:gd name="connsiteX27" fmla="*/ 1329170 w 1391800"/>
                <a:gd name="connsiteY27" fmla="*/ 1178340 h 1444439"/>
                <a:gd name="connsiteX28" fmla="*/ 1364240 w 1391800"/>
                <a:gd name="connsiteY28" fmla="*/ 1288310 h 1444439"/>
                <a:gd name="connsiteX29" fmla="*/ 1365755 w 1391800"/>
                <a:gd name="connsiteY29" fmla="*/ 1440928 h 1444439"/>
                <a:gd name="connsiteX0" fmla="*/ 1365755 w 1392472"/>
                <a:gd name="connsiteY0" fmla="*/ 1440928 h 1444439"/>
                <a:gd name="connsiteX1" fmla="*/ 0 w 1392472"/>
                <a:gd name="connsiteY1" fmla="*/ 1442875 h 1444439"/>
                <a:gd name="connsiteX2" fmla="*/ 19916 w 1392472"/>
                <a:gd name="connsiteY2" fmla="*/ 1292640 h 1444439"/>
                <a:gd name="connsiteX3" fmla="*/ 123825 w 1392472"/>
                <a:gd name="connsiteY3" fmla="*/ 928958 h 1444439"/>
                <a:gd name="connsiteX4" fmla="*/ 342034 w 1392472"/>
                <a:gd name="connsiteY4" fmla="*/ 721140 h 1444439"/>
                <a:gd name="connsiteX5" fmla="*/ 496166 w 1392472"/>
                <a:gd name="connsiteY5" fmla="*/ 666804 h 1444439"/>
                <a:gd name="connsiteX6" fmla="*/ 456334 w 1392472"/>
                <a:gd name="connsiteY6" fmla="*/ 575667 h 1444439"/>
                <a:gd name="connsiteX7" fmla="*/ 456334 w 1392472"/>
                <a:gd name="connsiteY7" fmla="*/ 305503 h 1444439"/>
                <a:gd name="connsiteX8" fmla="*/ 605705 w 1392472"/>
                <a:gd name="connsiteY8" fmla="*/ 39020 h 1444439"/>
                <a:gd name="connsiteX9" fmla="*/ 886691 w 1392472"/>
                <a:gd name="connsiteY9" fmla="*/ 39886 h 1444439"/>
                <a:gd name="connsiteX10" fmla="*/ 934316 w 1392472"/>
                <a:gd name="connsiteY10" fmla="*/ 76903 h 1444439"/>
                <a:gd name="connsiteX11" fmla="*/ 1007052 w 1392472"/>
                <a:gd name="connsiteY11" fmla="*/ 170422 h 1444439"/>
                <a:gd name="connsiteX12" fmla="*/ 1027834 w 1392472"/>
                <a:gd name="connsiteY12" fmla="*/ 253549 h 1444439"/>
                <a:gd name="connsiteX13" fmla="*/ 1038225 w 1392472"/>
                <a:gd name="connsiteY13" fmla="*/ 357458 h 1444439"/>
                <a:gd name="connsiteX14" fmla="*/ 1027834 w 1392472"/>
                <a:gd name="connsiteY14" fmla="*/ 523712 h 1444439"/>
                <a:gd name="connsiteX15" fmla="*/ 996661 w 1392472"/>
                <a:gd name="connsiteY15" fmla="*/ 586058 h 1444439"/>
                <a:gd name="connsiteX16" fmla="*/ 965488 w 1392472"/>
                <a:gd name="connsiteY16" fmla="*/ 648403 h 1444439"/>
                <a:gd name="connsiteX17" fmla="*/ 975879 w 1392472"/>
                <a:gd name="connsiteY17" fmla="*/ 679576 h 1444439"/>
                <a:gd name="connsiteX18" fmla="*/ 1017443 w 1392472"/>
                <a:gd name="connsiteY18" fmla="*/ 689967 h 1444439"/>
                <a:gd name="connsiteX19" fmla="*/ 1048616 w 1392472"/>
                <a:gd name="connsiteY19" fmla="*/ 700358 h 1444439"/>
                <a:gd name="connsiteX20" fmla="*/ 1142134 w 1392472"/>
                <a:gd name="connsiteY20" fmla="*/ 783485 h 1444439"/>
                <a:gd name="connsiteX21" fmla="*/ 1173306 w 1392472"/>
                <a:gd name="connsiteY21" fmla="*/ 804267 h 1444439"/>
                <a:gd name="connsiteX22" fmla="*/ 1194088 w 1392472"/>
                <a:gd name="connsiteY22" fmla="*/ 835440 h 1444439"/>
                <a:gd name="connsiteX23" fmla="*/ 1246043 w 1392472"/>
                <a:gd name="connsiteY23" fmla="*/ 897785 h 1444439"/>
                <a:gd name="connsiteX24" fmla="*/ 1266825 w 1392472"/>
                <a:gd name="connsiteY24" fmla="*/ 970522 h 1444439"/>
                <a:gd name="connsiteX25" fmla="*/ 1297997 w 1392472"/>
                <a:gd name="connsiteY25" fmla="*/ 1064040 h 1444439"/>
                <a:gd name="connsiteX26" fmla="*/ 1308388 w 1392472"/>
                <a:gd name="connsiteY26" fmla="*/ 1095212 h 1444439"/>
                <a:gd name="connsiteX27" fmla="*/ 1329170 w 1392472"/>
                <a:gd name="connsiteY27" fmla="*/ 1178340 h 1444439"/>
                <a:gd name="connsiteX28" fmla="*/ 1366622 w 1392472"/>
                <a:gd name="connsiteY28" fmla="*/ 1297835 h 1444439"/>
                <a:gd name="connsiteX29" fmla="*/ 1365755 w 1392472"/>
                <a:gd name="connsiteY29" fmla="*/ 1440928 h 1444439"/>
                <a:gd name="connsiteX0" fmla="*/ 1365755 w 1393672"/>
                <a:gd name="connsiteY0" fmla="*/ 1440928 h 1444439"/>
                <a:gd name="connsiteX1" fmla="*/ 0 w 1393672"/>
                <a:gd name="connsiteY1" fmla="*/ 1442875 h 1444439"/>
                <a:gd name="connsiteX2" fmla="*/ 19916 w 1393672"/>
                <a:gd name="connsiteY2" fmla="*/ 1292640 h 1444439"/>
                <a:gd name="connsiteX3" fmla="*/ 123825 w 1393672"/>
                <a:gd name="connsiteY3" fmla="*/ 928958 h 1444439"/>
                <a:gd name="connsiteX4" fmla="*/ 342034 w 1393672"/>
                <a:gd name="connsiteY4" fmla="*/ 721140 h 1444439"/>
                <a:gd name="connsiteX5" fmla="*/ 496166 w 1393672"/>
                <a:gd name="connsiteY5" fmla="*/ 666804 h 1444439"/>
                <a:gd name="connsiteX6" fmla="*/ 456334 w 1393672"/>
                <a:gd name="connsiteY6" fmla="*/ 575667 h 1444439"/>
                <a:gd name="connsiteX7" fmla="*/ 456334 w 1393672"/>
                <a:gd name="connsiteY7" fmla="*/ 305503 h 1444439"/>
                <a:gd name="connsiteX8" fmla="*/ 605705 w 1393672"/>
                <a:gd name="connsiteY8" fmla="*/ 39020 h 1444439"/>
                <a:gd name="connsiteX9" fmla="*/ 886691 w 1393672"/>
                <a:gd name="connsiteY9" fmla="*/ 39886 h 1444439"/>
                <a:gd name="connsiteX10" fmla="*/ 934316 w 1393672"/>
                <a:gd name="connsiteY10" fmla="*/ 76903 h 1444439"/>
                <a:gd name="connsiteX11" fmla="*/ 1007052 w 1393672"/>
                <a:gd name="connsiteY11" fmla="*/ 170422 h 1444439"/>
                <a:gd name="connsiteX12" fmla="*/ 1027834 w 1393672"/>
                <a:gd name="connsiteY12" fmla="*/ 253549 h 1444439"/>
                <a:gd name="connsiteX13" fmla="*/ 1038225 w 1393672"/>
                <a:gd name="connsiteY13" fmla="*/ 357458 h 1444439"/>
                <a:gd name="connsiteX14" fmla="*/ 1027834 w 1393672"/>
                <a:gd name="connsiteY14" fmla="*/ 523712 h 1444439"/>
                <a:gd name="connsiteX15" fmla="*/ 996661 w 1393672"/>
                <a:gd name="connsiteY15" fmla="*/ 586058 h 1444439"/>
                <a:gd name="connsiteX16" fmla="*/ 965488 w 1393672"/>
                <a:gd name="connsiteY16" fmla="*/ 648403 h 1444439"/>
                <a:gd name="connsiteX17" fmla="*/ 975879 w 1393672"/>
                <a:gd name="connsiteY17" fmla="*/ 679576 h 1444439"/>
                <a:gd name="connsiteX18" fmla="*/ 1017443 w 1393672"/>
                <a:gd name="connsiteY18" fmla="*/ 689967 h 1444439"/>
                <a:gd name="connsiteX19" fmla="*/ 1048616 w 1393672"/>
                <a:gd name="connsiteY19" fmla="*/ 700358 h 1444439"/>
                <a:gd name="connsiteX20" fmla="*/ 1142134 w 1393672"/>
                <a:gd name="connsiteY20" fmla="*/ 783485 h 1444439"/>
                <a:gd name="connsiteX21" fmla="*/ 1173306 w 1393672"/>
                <a:gd name="connsiteY21" fmla="*/ 804267 h 1444439"/>
                <a:gd name="connsiteX22" fmla="*/ 1194088 w 1393672"/>
                <a:gd name="connsiteY22" fmla="*/ 835440 h 1444439"/>
                <a:gd name="connsiteX23" fmla="*/ 1246043 w 1393672"/>
                <a:gd name="connsiteY23" fmla="*/ 897785 h 1444439"/>
                <a:gd name="connsiteX24" fmla="*/ 1266825 w 1393672"/>
                <a:gd name="connsiteY24" fmla="*/ 970522 h 1444439"/>
                <a:gd name="connsiteX25" fmla="*/ 1297997 w 1393672"/>
                <a:gd name="connsiteY25" fmla="*/ 1064040 h 1444439"/>
                <a:gd name="connsiteX26" fmla="*/ 1308388 w 1393672"/>
                <a:gd name="connsiteY26" fmla="*/ 1095212 h 1444439"/>
                <a:gd name="connsiteX27" fmla="*/ 1329170 w 1393672"/>
                <a:gd name="connsiteY27" fmla="*/ 1178340 h 1444439"/>
                <a:gd name="connsiteX28" fmla="*/ 1366622 w 1393672"/>
                <a:gd name="connsiteY28" fmla="*/ 1297835 h 1444439"/>
                <a:gd name="connsiteX29" fmla="*/ 1365755 w 1393672"/>
                <a:gd name="connsiteY29" fmla="*/ 1440928 h 1444439"/>
                <a:gd name="connsiteX0" fmla="*/ 1365755 w 1369718"/>
                <a:gd name="connsiteY0" fmla="*/ 1440928 h 1444439"/>
                <a:gd name="connsiteX1" fmla="*/ 0 w 1369718"/>
                <a:gd name="connsiteY1" fmla="*/ 1442875 h 1444439"/>
                <a:gd name="connsiteX2" fmla="*/ 19916 w 1369718"/>
                <a:gd name="connsiteY2" fmla="*/ 1292640 h 1444439"/>
                <a:gd name="connsiteX3" fmla="*/ 123825 w 1369718"/>
                <a:gd name="connsiteY3" fmla="*/ 928958 h 1444439"/>
                <a:gd name="connsiteX4" fmla="*/ 342034 w 1369718"/>
                <a:gd name="connsiteY4" fmla="*/ 721140 h 1444439"/>
                <a:gd name="connsiteX5" fmla="*/ 496166 w 1369718"/>
                <a:gd name="connsiteY5" fmla="*/ 666804 h 1444439"/>
                <a:gd name="connsiteX6" fmla="*/ 456334 w 1369718"/>
                <a:gd name="connsiteY6" fmla="*/ 575667 h 1444439"/>
                <a:gd name="connsiteX7" fmla="*/ 456334 w 1369718"/>
                <a:gd name="connsiteY7" fmla="*/ 305503 h 1444439"/>
                <a:gd name="connsiteX8" fmla="*/ 605705 w 1369718"/>
                <a:gd name="connsiteY8" fmla="*/ 39020 h 1444439"/>
                <a:gd name="connsiteX9" fmla="*/ 886691 w 1369718"/>
                <a:gd name="connsiteY9" fmla="*/ 39886 h 1444439"/>
                <a:gd name="connsiteX10" fmla="*/ 934316 w 1369718"/>
                <a:gd name="connsiteY10" fmla="*/ 76903 h 1444439"/>
                <a:gd name="connsiteX11" fmla="*/ 1007052 w 1369718"/>
                <a:gd name="connsiteY11" fmla="*/ 170422 h 1444439"/>
                <a:gd name="connsiteX12" fmla="*/ 1027834 w 1369718"/>
                <a:gd name="connsiteY12" fmla="*/ 253549 h 1444439"/>
                <a:gd name="connsiteX13" fmla="*/ 1038225 w 1369718"/>
                <a:gd name="connsiteY13" fmla="*/ 357458 h 1444439"/>
                <a:gd name="connsiteX14" fmla="*/ 1027834 w 1369718"/>
                <a:gd name="connsiteY14" fmla="*/ 523712 h 1444439"/>
                <a:gd name="connsiteX15" fmla="*/ 996661 w 1369718"/>
                <a:gd name="connsiteY15" fmla="*/ 586058 h 1444439"/>
                <a:gd name="connsiteX16" fmla="*/ 965488 w 1369718"/>
                <a:gd name="connsiteY16" fmla="*/ 648403 h 1444439"/>
                <a:gd name="connsiteX17" fmla="*/ 975879 w 1369718"/>
                <a:gd name="connsiteY17" fmla="*/ 679576 h 1444439"/>
                <a:gd name="connsiteX18" fmla="*/ 1017443 w 1369718"/>
                <a:gd name="connsiteY18" fmla="*/ 689967 h 1444439"/>
                <a:gd name="connsiteX19" fmla="*/ 1048616 w 1369718"/>
                <a:gd name="connsiteY19" fmla="*/ 700358 h 1444439"/>
                <a:gd name="connsiteX20" fmla="*/ 1142134 w 1369718"/>
                <a:gd name="connsiteY20" fmla="*/ 783485 h 1444439"/>
                <a:gd name="connsiteX21" fmla="*/ 1173306 w 1369718"/>
                <a:gd name="connsiteY21" fmla="*/ 804267 h 1444439"/>
                <a:gd name="connsiteX22" fmla="*/ 1194088 w 1369718"/>
                <a:gd name="connsiteY22" fmla="*/ 835440 h 1444439"/>
                <a:gd name="connsiteX23" fmla="*/ 1246043 w 1369718"/>
                <a:gd name="connsiteY23" fmla="*/ 897785 h 1444439"/>
                <a:gd name="connsiteX24" fmla="*/ 1266825 w 1369718"/>
                <a:gd name="connsiteY24" fmla="*/ 970522 h 1444439"/>
                <a:gd name="connsiteX25" fmla="*/ 1297997 w 1369718"/>
                <a:gd name="connsiteY25" fmla="*/ 1064040 h 1444439"/>
                <a:gd name="connsiteX26" fmla="*/ 1308388 w 1369718"/>
                <a:gd name="connsiteY26" fmla="*/ 1095212 h 1444439"/>
                <a:gd name="connsiteX27" fmla="*/ 1329170 w 1369718"/>
                <a:gd name="connsiteY27" fmla="*/ 1178340 h 1444439"/>
                <a:gd name="connsiteX28" fmla="*/ 1366622 w 1369718"/>
                <a:gd name="connsiteY28" fmla="*/ 1297835 h 1444439"/>
                <a:gd name="connsiteX29" fmla="*/ 1365755 w 1369718"/>
                <a:gd name="connsiteY29" fmla="*/ 1440928 h 1444439"/>
                <a:gd name="connsiteX0" fmla="*/ 1382424 w 1382424"/>
                <a:gd name="connsiteY0" fmla="*/ 1438547 h 1442875"/>
                <a:gd name="connsiteX1" fmla="*/ 0 w 1382424"/>
                <a:gd name="connsiteY1" fmla="*/ 1442875 h 1442875"/>
                <a:gd name="connsiteX2" fmla="*/ 19916 w 1382424"/>
                <a:gd name="connsiteY2" fmla="*/ 1292640 h 1442875"/>
                <a:gd name="connsiteX3" fmla="*/ 123825 w 1382424"/>
                <a:gd name="connsiteY3" fmla="*/ 928958 h 1442875"/>
                <a:gd name="connsiteX4" fmla="*/ 342034 w 1382424"/>
                <a:gd name="connsiteY4" fmla="*/ 721140 h 1442875"/>
                <a:gd name="connsiteX5" fmla="*/ 496166 w 1382424"/>
                <a:gd name="connsiteY5" fmla="*/ 666804 h 1442875"/>
                <a:gd name="connsiteX6" fmla="*/ 456334 w 1382424"/>
                <a:gd name="connsiteY6" fmla="*/ 575667 h 1442875"/>
                <a:gd name="connsiteX7" fmla="*/ 456334 w 1382424"/>
                <a:gd name="connsiteY7" fmla="*/ 305503 h 1442875"/>
                <a:gd name="connsiteX8" fmla="*/ 605705 w 1382424"/>
                <a:gd name="connsiteY8" fmla="*/ 39020 h 1442875"/>
                <a:gd name="connsiteX9" fmla="*/ 886691 w 1382424"/>
                <a:gd name="connsiteY9" fmla="*/ 39886 h 1442875"/>
                <a:gd name="connsiteX10" fmla="*/ 934316 w 1382424"/>
                <a:gd name="connsiteY10" fmla="*/ 76903 h 1442875"/>
                <a:gd name="connsiteX11" fmla="*/ 1007052 w 1382424"/>
                <a:gd name="connsiteY11" fmla="*/ 170422 h 1442875"/>
                <a:gd name="connsiteX12" fmla="*/ 1027834 w 1382424"/>
                <a:gd name="connsiteY12" fmla="*/ 253549 h 1442875"/>
                <a:gd name="connsiteX13" fmla="*/ 1038225 w 1382424"/>
                <a:gd name="connsiteY13" fmla="*/ 357458 h 1442875"/>
                <a:gd name="connsiteX14" fmla="*/ 1027834 w 1382424"/>
                <a:gd name="connsiteY14" fmla="*/ 523712 h 1442875"/>
                <a:gd name="connsiteX15" fmla="*/ 996661 w 1382424"/>
                <a:gd name="connsiteY15" fmla="*/ 586058 h 1442875"/>
                <a:gd name="connsiteX16" fmla="*/ 965488 w 1382424"/>
                <a:gd name="connsiteY16" fmla="*/ 648403 h 1442875"/>
                <a:gd name="connsiteX17" fmla="*/ 975879 w 1382424"/>
                <a:gd name="connsiteY17" fmla="*/ 679576 h 1442875"/>
                <a:gd name="connsiteX18" fmla="*/ 1017443 w 1382424"/>
                <a:gd name="connsiteY18" fmla="*/ 689967 h 1442875"/>
                <a:gd name="connsiteX19" fmla="*/ 1048616 w 1382424"/>
                <a:gd name="connsiteY19" fmla="*/ 700358 h 1442875"/>
                <a:gd name="connsiteX20" fmla="*/ 1142134 w 1382424"/>
                <a:gd name="connsiteY20" fmla="*/ 783485 h 1442875"/>
                <a:gd name="connsiteX21" fmla="*/ 1173306 w 1382424"/>
                <a:gd name="connsiteY21" fmla="*/ 804267 h 1442875"/>
                <a:gd name="connsiteX22" fmla="*/ 1194088 w 1382424"/>
                <a:gd name="connsiteY22" fmla="*/ 835440 h 1442875"/>
                <a:gd name="connsiteX23" fmla="*/ 1246043 w 1382424"/>
                <a:gd name="connsiteY23" fmla="*/ 897785 h 1442875"/>
                <a:gd name="connsiteX24" fmla="*/ 1266825 w 1382424"/>
                <a:gd name="connsiteY24" fmla="*/ 970522 h 1442875"/>
                <a:gd name="connsiteX25" fmla="*/ 1297997 w 1382424"/>
                <a:gd name="connsiteY25" fmla="*/ 1064040 h 1442875"/>
                <a:gd name="connsiteX26" fmla="*/ 1308388 w 1382424"/>
                <a:gd name="connsiteY26" fmla="*/ 1095212 h 1442875"/>
                <a:gd name="connsiteX27" fmla="*/ 1329170 w 1382424"/>
                <a:gd name="connsiteY27" fmla="*/ 1178340 h 1442875"/>
                <a:gd name="connsiteX28" fmla="*/ 1366622 w 1382424"/>
                <a:gd name="connsiteY28" fmla="*/ 1297835 h 1442875"/>
                <a:gd name="connsiteX29" fmla="*/ 1382424 w 1382424"/>
                <a:gd name="connsiteY29" fmla="*/ 1438547 h 1442875"/>
                <a:gd name="connsiteX0" fmla="*/ 1387187 w 1387187"/>
                <a:gd name="connsiteY0" fmla="*/ 1443309 h 1443309"/>
                <a:gd name="connsiteX1" fmla="*/ 0 w 1387187"/>
                <a:gd name="connsiteY1" fmla="*/ 1442875 h 1443309"/>
                <a:gd name="connsiteX2" fmla="*/ 19916 w 1387187"/>
                <a:gd name="connsiteY2" fmla="*/ 1292640 h 1443309"/>
                <a:gd name="connsiteX3" fmla="*/ 123825 w 1387187"/>
                <a:gd name="connsiteY3" fmla="*/ 928958 h 1443309"/>
                <a:gd name="connsiteX4" fmla="*/ 342034 w 1387187"/>
                <a:gd name="connsiteY4" fmla="*/ 721140 h 1443309"/>
                <a:gd name="connsiteX5" fmla="*/ 496166 w 1387187"/>
                <a:gd name="connsiteY5" fmla="*/ 666804 h 1443309"/>
                <a:gd name="connsiteX6" fmla="*/ 456334 w 1387187"/>
                <a:gd name="connsiteY6" fmla="*/ 575667 h 1443309"/>
                <a:gd name="connsiteX7" fmla="*/ 456334 w 1387187"/>
                <a:gd name="connsiteY7" fmla="*/ 305503 h 1443309"/>
                <a:gd name="connsiteX8" fmla="*/ 605705 w 1387187"/>
                <a:gd name="connsiteY8" fmla="*/ 39020 h 1443309"/>
                <a:gd name="connsiteX9" fmla="*/ 886691 w 1387187"/>
                <a:gd name="connsiteY9" fmla="*/ 39886 h 1443309"/>
                <a:gd name="connsiteX10" fmla="*/ 934316 w 1387187"/>
                <a:gd name="connsiteY10" fmla="*/ 76903 h 1443309"/>
                <a:gd name="connsiteX11" fmla="*/ 1007052 w 1387187"/>
                <a:gd name="connsiteY11" fmla="*/ 170422 h 1443309"/>
                <a:gd name="connsiteX12" fmla="*/ 1027834 w 1387187"/>
                <a:gd name="connsiteY12" fmla="*/ 253549 h 1443309"/>
                <a:gd name="connsiteX13" fmla="*/ 1038225 w 1387187"/>
                <a:gd name="connsiteY13" fmla="*/ 357458 h 1443309"/>
                <a:gd name="connsiteX14" fmla="*/ 1027834 w 1387187"/>
                <a:gd name="connsiteY14" fmla="*/ 523712 h 1443309"/>
                <a:gd name="connsiteX15" fmla="*/ 996661 w 1387187"/>
                <a:gd name="connsiteY15" fmla="*/ 586058 h 1443309"/>
                <a:gd name="connsiteX16" fmla="*/ 965488 w 1387187"/>
                <a:gd name="connsiteY16" fmla="*/ 648403 h 1443309"/>
                <a:gd name="connsiteX17" fmla="*/ 975879 w 1387187"/>
                <a:gd name="connsiteY17" fmla="*/ 679576 h 1443309"/>
                <a:gd name="connsiteX18" fmla="*/ 1017443 w 1387187"/>
                <a:gd name="connsiteY18" fmla="*/ 689967 h 1443309"/>
                <a:gd name="connsiteX19" fmla="*/ 1048616 w 1387187"/>
                <a:gd name="connsiteY19" fmla="*/ 700358 h 1443309"/>
                <a:gd name="connsiteX20" fmla="*/ 1142134 w 1387187"/>
                <a:gd name="connsiteY20" fmla="*/ 783485 h 1443309"/>
                <a:gd name="connsiteX21" fmla="*/ 1173306 w 1387187"/>
                <a:gd name="connsiteY21" fmla="*/ 804267 h 1443309"/>
                <a:gd name="connsiteX22" fmla="*/ 1194088 w 1387187"/>
                <a:gd name="connsiteY22" fmla="*/ 835440 h 1443309"/>
                <a:gd name="connsiteX23" fmla="*/ 1246043 w 1387187"/>
                <a:gd name="connsiteY23" fmla="*/ 897785 h 1443309"/>
                <a:gd name="connsiteX24" fmla="*/ 1266825 w 1387187"/>
                <a:gd name="connsiteY24" fmla="*/ 970522 h 1443309"/>
                <a:gd name="connsiteX25" fmla="*/ 1297997 w 1387187"/>
                <a:gd name="connsiteY25" fmla="*/ 1064040 h 1443309"/>
                <a:gd name="connsiteX26" fmla="*/ 1308388 w 1387187"/>
                <a:gd name="connsiteY26" fmla="*/ 1095212 h 1443309"/>
                <a:gd name="connsiteX27" fmla="*/ 1329170 w 1387187"/>
                <a:gd name="connsiteY27" fmla="*/ 1178340 h 1443309"/>
                <a:gd name="connsiteX28" fmla="*/ 1366622 w 1387187"/>
                <a:gd name="connsiteY28" fmla="*/ 1297835 h 1443309"/>
                <a:gd name="connsiteX29" fmla="*/ 1387187 w 1387187"/>
                <a:gd name="connsiteY29" fmla="*/ 1443309 h 1443309"/>
                <a:gd name="connsiteX0" fmla="*/ 1387187 w 1387187"/>
                <a:gd name="connsiteY0" fmla="*/ 1443309 h 1443309"/>
                <a:gd name="connsiteX1" fmla="*/ 0 w 1387187"/>
                <a:gd name="connsiteY1" fmla="*/ 1442875 h 1443309"/>
                <a:gd name="connsiteX2" fmla="*/ 19916 w 1387187"/>
                <a:gd name="connsiteY2" fmla="*/ 1292640 h 1443309"/>
                <a:gd name="connsiteX3" fmla="*/ 123825 w 1387187"/>
                <a:gd name="connsiteY3" fmla="*/ 928958 h 1443309"/>
                <a:gd name="connsiteX4" fmla="*/ 342034 w 1387187"/>
                <a:gd name="connsiteY4" fmla="*/ 721140 h 1443309"/>
                <a:gd name="connsiteX5" fmla="*/ 496166 w 1387187"/>
                <a:gd name="connsiteY5" fmla="*/ 666804 h 1443309"/>
                <a:gd name="connsiteX6" fmla="*/ 456334 w 1387187"/>
                <a:gd name="connsiteY6" fmla="*/ 575667 h 1443309"/>
                <a:gd name="connsiteX7" fmla="*/ 456334 w 1387187"/>
                <a:gd name="connsiteY7" fmla="*/ 305503 h 1443309"/>
                <a:gd name="connsiteX8" fmla="*/ 605705 w 1387187"/>
                <a:gd name="connsiteY8" fmla="*/ 39020 h 1443309"/>
                <a:gd name="connsiteX9" fmla="*/ 886691 w 1387187"/>
                <a:gd name="connsiteY9" fmla="*/ 39886 h 1443309"/>
                <a:gd name="connsiteX10" fmla="*/ 934316 w 1387187"/>
                <a:gd name="connsiteY10" fmla="*/ 76903 h 1443309"/>
                <a:gd name="connsiteX11" fmla="*/ 1007052 w 1387187"/>
                <a:gd name="connsiteY11" fmla="*/ 170422 h 1443309"/>
                <a:gd name="connsiteX12" fmla="*/ 1027834 w 1387187"/>
                <a:gd name="connsiteY12" fmla="*/ 253549 h 1443309"/>
                <a:gd name="connsiteX13" fmla="*/ 1038225 w 1387187"/>
                <a:gd name="connsiteY13" fmla="*/ 357458 h 1443309"/>
                <a:gd name="connsiteX14" fmla="*/ 1027834 w 1387187"/>
                <a:gd name="connsiteY14" fmla="*/ 523712 h 1443309"/>
                <a:gd name="connsiteX15" fmla="*/ 996661 w 1387187"/>
                <a:gd name="connsiteY15" fmla="*/ 586058 h 1443309"/>
                <a:gd name="connsiteX16" fmla="*/ 965488 w 1387187"/>
                <a:gd name="connsiteY16" fmla="*/ 648403 h 1443309"/>
                <a:gd name="connsiteX17" fmla="*/ 975879 w 1387187"/>
                <a:gd name="connsiteY17" fmla="*/ 679576 h 1443309"/>
                <a:gd name="connsiteX18" fmla="*/ 1017443 w 1387187"/>
                <a:gd name="connsiteY18" fmla="*/ 689967 h 1443309"/>
                <a:gd name="connsiteX19" fmla="*/ 1048616 w 1387187"/>
                <a:gd name="connsiteY19" fmla="*/ 700358 h 1443309"/>
                <a:gd name="connsiteX20" fmla="*/ 1142134 w 1387187"/>
                <a:gd name="connsiteY20" fmla="*/ 783485 h 1443309"/>
                <a:gd name="connsiteX21" fmla="*/ 1173306 w 1387187"/>
                <a:gd name="connsiteY21" fmla="*/ 804267 h 1443309"/>
                <a:gd name="connsiteX22" fmla="*/ 1194088 w 1387187"/>
                <a:gd name="connsiteY22" fmla="*/ 835440 h 1443309"/>
                <a:gd name="connsiteX23" fmla="*/ 1246043 w 1387187"/>
                <a:gd name="connsiteY23" fmla="*/ 897785 h 1443309"/>
                <a:gd name="connsiteX24" fmla="*/ 1266825 w 1387187"/>
                <a:gd name="connsiteY24" fmla="*/ 970522 h 1443309"/>
                <a:gd name="connsiteX25" fmla="*/ 1297997 w 1387187"/>
                <a:gd name="connsiteY25" fmla="*/ 1064040 h 1443309"/>
                <a:gd name="connsiteX26" fmla="*/ 1308388 w 1387187"/>
                <a:gd name="connsiteY26" fmla="*/ 1095212 h 1443309"/>
                <a:gd name="connsiteX27" fmla="*/ 1366622 w 1387187"/>
                <a:gd name="connsiteY27" fmla="*/ 1297835 h 1443309"/>
                <a:gd name="connsiteX28" fmla="*/ 1387187 w 1387187"/>
                <a:gd name="connsiteY28" fmla="*/ 1443309 h 1443309"/>
                <a:gd name="connsiteX0" fmla="*/ 1387187 w 1387187"/>
                <a:gd name="connsiteY0" fmla="*/ 1443309 h 1443309"/>
                <a:gd name="connsiteX1" fmla="*/ 0 w 1387187"/>
                <a:gd name="connsiteY1" fmla="*/ 1442875 h 1443309"/>
                <a:gd name="connsiteX2" fmla="*/ 19916 w 1387187"/>
                <a:gd name="connsiteY2" fmla="*/ 1292640 h 1443309"/>
                <a:gd name="connsiteX3" fmla="*/ 123825 w 1387187"/>
                <a:gd name="connsiteY3" fmla="*/ 928958 h 1443309"/>
                <a:gd name="connsiteX4" fmla="*/ 342034 w 1387187"/>
                <a:gd name="connsiteY4" fmla="*/ 721140 h 1443309"/>
                <a:gd name="connsiteX5" fmla="*/ 496166 w 1387187"/>
                <a:gd name="connsiteY5" fmla="*/ 666804 h 1443309"/>
                <a:gd name="connsiteX6" fmla="*/ 456334 w 1387187"/>
                <a:gd name="connsiteY6" fmla="*/ 575667 h 1443309"/>
                <a:gd name="connsiteX7" fmla="*/ 456334 w 1387187"/>
                <a:gd name="connsiteY7" fmla="*/ 305503 h 1443309"/>
                <a:gd name="connsiteX8" fmla="*/ 605705 w 1387187"/>
                <a:gd name="connsiteY8" fmla="*/ 39020 h 1443309"/>
                <a:gd name="connsiteX9" fmla="*/ 886691 w 1387187"/>
                <a:gd name="connsiteY9" fmla="*/ 39886 h 1443309"/>
                <a:gd name="connsiteX10" fmla="*/ 934316 w 1387187"/>
                <a:gd name="connsiteY10" fmla="*/ 76903 h 1443309"/>
                <a:gd name="connsiteX11" fmla="*/ 1007052 w 1387187"/>
                <a:gd name="connsiteY11" fmla="*/ 170422 h 1443309"/>
                <a:gd name="connsiteX12" fmla="*/ 1027834 w 1387187"/>
                <a:gd name="connsiteY12" fmla="*/ 253549 h 1443309"/>
                <a:gd name="connsiteX13" fmla="*/ 1038225 w 1387187"/>
                <a:gd name="connsiteY13" fmla="*/ 357458 h 1443309"/>
                <a:gd name="connsiteX14" fmla="*/ 1027834 w 1387187"/>
                <a:gd name="connsiteY14" fmla="*/ 523712 h 1443309"/>
                <a:gd name="connsiteX15" fmla="*/ 996661 w 1387187"/>
                <a:gd name="connsiteY15" fmla="*/ 586058 h 1443309"/>
                <a:gd name="connsiteX16" fmla="*/ 965488 w 1387187"/>
                <a:gd name="connsiteY16" fmla="*/ 648403 h 1443309"/>
                <a:gd name="connsiteX17" fmla="*/ 975879 w 1387187"/>
                <a:gd name="connsiteY17" fmla="*/ 679576 h 1443309"/>
                <a:gd name="connsiteX18" fmla="*/ 1017443 w 1387187"/>
                <a:gd name="connsiteY18" fmla="*/ 689967 h 1443309"/>
                <a:gd name="connsiteX19" fmla="*/ 1048616 w 1387187"/>
                <a:gd name="connsiteY19" fmla="*/ 700358 h 1443309"/>
                <a:gd name="connsiteX20" fmla="*/ 1142134 w 1387187"/>
                <a:gd name="connsiteY20" fmla="*/ 783485 h 1443309"/>
                <a:gd name="connsiteX21" fmla="*/ 1173306 w 1387187"/>
                <a:gd name="connsiteY21" fmla="*/ 804267 h 1443309"/>
                <a:gd name="connsiteX22" fmla="*/ 1194088 w 1387187"/>
                <a:gd name="connsiteY22" fmla="*/ 835440 h 1443309"/>
                <a:gd name="connsiteX23" fmla="*/ 1246043 w 1387187"/>
                <a:gd name="connsiteY23" fmla="*/ 897785 h 1443309"/>
                <a:gd name="connsiteX24" fmla="*/ 1266825 w 1387187"/>
                <a:gd name="connsiteY24" fmla="*/ 970522 h 1443309"/>
                <a:gd name="connsiteX25" fmla="*/ 1297997 w 1387187"/>
                <a:gd name="connsiteY25" fmla="*/ 1064040 h 1443309"/>
                <a:gd name="connsiteX26" fmla="*/ 1366622 w 1387187"/>
                <a:gd name="connsiteY26" fmla="*/ 1297835 h 1443309"/>
                <a:gd name="connsiteX27" fmla="*/ 1387187 w 1387187"/>
                <a:gd name="connsiteY27" fmla="*/ 1443309 h 1443309"/>
                <a:gd name="connsiteX0" fmla="*/ 1387187 w 1387187"/>
                <a:gd name="connsiteY0" fmla="*/ 1443309 h 1443309"/>
                <a:gd name="connsiteX1" fmla="*/ 0 w 1387187"/>
                <a:gd name="connsiteY1" fmla="*/ 1442875 h 1443309"/>
                <a:gd name="connsiteX2" fmla="*/ 19916 w 1387187"/>
                <a:gd name="connsiteY2" fmla="*/ 1292640 h 1443309"/>
                <a:gd name="connsiteX3" fmla="*/ 123825 w 1387187"/>
                <a:gd name="connsiteY3" fmla="*/ 928958 h 1443309"/>
                <a:gd name="connsiteX4" fmla="*/ 342034 w 1387187"/>
                <a:gd name="connsiteY4" fmla="*/ 721140 h 1443309"/>
                <a:gd name="connsiteX5" fmla="*/ 496166 w 1387187"/>
                <a:gd name="connsiteY5" fmla="*/ 666804 h 1443309"/>
                <a:gd name="connsiteX6" fmla="*/ 456334 w 1387187"/>
                <a:gd name="connsiteY6" fmla="*/ 575667 h 1443309"/>
                <a:gd name="connsiteX7" fmla="*/ 456334 w 1387187"/>
                <a:gd name="connsiteY7" fmla="*/ 305503 h 1443309"/>
                <a:gd name="connsiteX8" fmla="*/ 605705 w 1387187"/>
                <a:gd name="connsiteY8" fmla="*/ 39020 h 1443309"/>
                <a:gd name="connsiteX9" fmla="*/ 886691 w 1387187"/>
                <a:gd name="connsiteY9" fmla="*/ 39886 h 1443309"/>
                <a:gd name="connsiteX10" fmla="*/ 934316 w 1387187"/>
                <a:gd name="connsiteY10" fmla="*/ 76903 h 1443309"/>
                <a:gd name="connsiteX11" fmla="*/ 1007052 w 1387187"/>
                <a:gd name="connsiteY11" fmla="*/ 170422 h 1443309"/>
                <a:gd name="connsiteX12" fmla="*/ 1027834 w 1387187"/>
                <a:gd name="connsiteY12" fmla="*/ 253549 h 1443309"/>
                <a:gd name="connsiteX13" fmla="*/ 1038225 w 1387187"/>
                <a:gd name="connsiteY13" fmla="*/ 357458 h 1443309"/>
                <a:gd name="connsiteX14" fmla="*/ 1027834 w 1387187"/>
                <a:gd name="connsiteY14" fmla="*/ 523712 h 1443309"/>
                <a:gd name="connsiteX15" fmla="*/ 996661 w 1387187"/>
                <a:gd name="connsiteY15" fmla="*/ 586058 h 1443309"/>
                <a:gd name="connsiteX16" fmla="*/ 965488 w 1387187"/>
                <a:gd name="connsiteY16" fmla="*/ 648403 h 1443309"/>
                <a:gd name="connsiteX17" fmla="*/ 975879 w 1387187"/>
                <a:gd name="connsiteY17" fmla="*/ 679576 h 1443309"/>
                <a:gd name="connsiteX18" fmla="*/ 1017443 w 1387187"/>
                <a:gd name="connsiteY18" fmla="*/ 689967 h 1443309"/>
                <a:gd name="connsiteX19" fmla="*/ 1048616 w 1387187"/>
                <a:gd name="connsiteY19" fmla="*/ 700358 h 1443309"/>
                <a:gd name="connsiteX20" fmla="*/ 1142134 w 1387187"/>
                <a:gd name="connsiteY20" fmla="*/ 783485 h 1443309"/>
                <a:gd name="connsiteX21" fmla="*/ 1173306 w 1387187"/>
                <a:gd name="connsiteY21" fmla="*/ 804267 h 1443309"/>
                <a:gd name="connsiteX22" fmla="*/ 1194088 w 1387187"/>
                <a:gd name="connsiteY22" fmla="*/ 835440 h 1443309"/>
                <a:gd name="connsiteX23" fmla="*/ 1246043 w 1387187"/>
                <a:gd name="connsiteY23" fmla="*/ 897785 h 1443309"/>
                <a:gd name="connsiteX24" fmla="*/ 1266825 w 1387187"/>
                <a:gd name="connsiteY24" fmla="*/ 970522 h 1443309"/>
                <a:gd name="connsiteX25" fmla="*/ 1366622 w 1387187"/>
                <a:gd name="connsiteY25" fmla="*/ 1297835 h 1443309"/>
                <a:gd name="connsiteX26" fmla="*/ 1387187 w 1387187"/>
                <a:gd name="connsiteY26" fmla="*/ 1443309 h 1443309"/>
                <a:gd name="connsiteX0" fmla="*/ 1387187 w 1387187"/>
                <a:gd name="connsiteY0" fmla="*/ 1443309 h 1443309"/>
                <a:gd name="connsiteX1" fmla="*/ 0 w 1387187"/>
                <a:gd name="connsiteY1" fmla="*/ 1442875 h 1443309"/>
                <a:gd name="connsiteX2" fmla="*/ 19916 w 1387187"/>
                <a:gd name="connsiteY2" fmla="*/ 1292640 h 1443309"/>
                <a:gd name="connsiteX3" fmla="*/ 123825 w 1387187"/>
                <a:gd name="connsiteY3" fmla="*/ 928958 h 1443309"/>
                <a:gd name="connsiteX4" fmla="*/ 342034 w 1387187"/>
                <a:gd name="connsiteY4" fmla="*/ 721140 h 1443309"/>
                <a:gd name="connsiteX5" fmla="*/ 496166 w 1387187"/>
                <a:gd name="connsiteY5" fmla="*/ 666804 h 1443309"/>
                <a:gd name="connsiteX6" fmla="*/ 456334 w 1387187"/>
                <a:gd name="connsiteY6" fmla="*/ 575667 h 1443309"/>
                <a:gd name="connsiteX7" fmla="*/ 456334 w 1387187"/>
                <a:gd name="connsiteY7" fmla="*/ 305503 h 1443309"/>
                <a:gd name="connsiteX8" fmla="*/ 605705 w 1387187"/>
                <a:gd name="connsiteY8" fmla="*/ 39020 h 1443309"/>
                <a:gd name="connsiteX9" fmla="*/ 886691 w 1387187"/>
                <a:gd name="connsiteY9" fmla="*/ 39886 h 1443309"/>
                <a:gd name="connsiteX10" fmla="*/ 934316 w 1387187"/>
                <a:gd name="connsiteY10" fmla="*/ 76903 h 1443309"/>
                <a:gd name="connsiteX11" fmla="*/ 1007052 w 1387187"/>
                <a:gd name="connsiteY11" fmla="*/ 170422 h 1443309"/>
                <a:gd name="connsiteX12" fmla="*/ 1027834 w 1387187"/>
                <a:gd name="connsiteY12" fmla="*/ 253549 h 1443309"/>
                <a:gd name="connsiteX13" fmla="*/ 1038225 w 1387187"/>
                <a:gd name="connsiteY13" fmla="*/ 357458 h 1443309"/>
                <a:gd name="connsiteX14" fmla="*/ 1027834 w 1387187"/>
                <a:gd name="connsiteY14" fmla="*/ 523712 h 1443309"/>
                <a:gd name="connsiteX15" fmla="*/ 996661 w 1387187"/>
                <a:gd name="connsiteY15" fmla="*/ 586058 h 1443309"/>
                <a:gd name="connsiteX16" fmla="*/ 965488 w 1387187"/>
                <a:gd name="connsiteY16" fmla="*/ 648403 h 1443309"/>
                <a:gd name="connsiteX17" fmla="*/ 975879 w 1387187"/>
                <a:gd name="connsiteY17" fmla="*/ 679576 h 1443309"/>
                <a:gd name="connsiteX18" fmla="*/ 1017443 w 1387187"/>
                <a:gd name="connsiteY18" fmla="*/ 689967 h 1443309"/>
                <a:gd name="connsiteX19" fmla="*/ 1048616 w 1387187"/>
                <a:gd name="connsiteY19" fmla="*/ 700358 h 1443309"/>
                <a:gd name="connsiteX20" fmla="*/ 1142134 w 1387187"/>
                <a:gd name="connsiteY20" fmla="*/ 783485 h 1443309"/>
                <a:gd name="connsiteX21" fmla="*/ 1173306 w 1387187"/>
                <a:gd name="connsiteY21" fmla="*/ 804267 h 1443309"/>
                <a:gd name="connsiteX22" fmla="*/ 1194088 w 1387187"/>
                <a:gd name="connsiteY22" fmla="*/ 835440 h 1443309"/>
                <a:gd name="connsiteX23" fmla="*/ 1246043 w 1387187"/>
                <a:gd name="connsiteY23" fmla="*/ 897785 h 1443309"/>
                <a:gd name="connsiteX24" fmla="*/ 1366622 w 1387187"/>
                <a:gd name="connsiteY24" fmla="*/ 1297835 h 1443309"/>
                <a:gd name="connsiteX25" fmla="*/ 1387187 w 1387187"/>
                <a:gd name="connsiteY25" fmla="*/ 1443309 h 1443309"/>
                <a:gd name="connsiteX0" fmla="*/ 1387187 w 1387187"/>
                <a:gd name="connsiteY0" fmla="*/ 1443309 h 1443309"/>
                <a:gd name="connsiteX1" fmla="*/ 0 w 1387187"/>
                <a:gd name="connsiteY1" fmla="*/ 1442875 h 1443309"/>
                <a:gd name="connsiteX2" fmla="*/ 19916 w 1387187"/>
                <a:gd name="connsiteY2" fmla="*/ 1292640 h 1443309"/>
                <a:gd name="connsiteX3" fmla="*/ 123825 w 1387187"/>
                <a:gd name="connsiteY3" fmla="*/ 928958 h 1443309"/>
                <a:gd name="connsiteX4" fmla="*/ 342034 w 1387187"/>
                <a:gd name="connsiteY4" fmla="*/ 721140 h 1443309"/>
                <a:gd name="connsiteX5" fmla="*/ 496166 w 1387187"/>
                <a:gd name="connsiteY5" fmla="*/ 666804 h 1443309"/>
                <a:gd name="connsiteX6" fmla="*/ 456334 w 1387187"/>
                <a:gd name="connsiteY6" fmla="*/ 575667 h 1443309"/>
                <a:gd name="connsiteX7" fmla="*/ 456334 w 1387187"/>
                <a:gd name="connsiteY7" fmla="*/ 305503 h 1443309"/>
                <a:gd name="connsiteX8" fmla="*/ 605705 w 1387187"/>
                <a:gd name="connsiteY8" fmla="*/ 39020 h 1443309"/>
                <a:gd name="connsiteX9" fmla="*/ 886691 w 1387187"/>
                <a:gd name="connsiteY9" fmla="*/ 39886 h 1443309"/>
                <a:gd name="connsiteX10" fmla="*/ 934316 w 1387187"/>
                <a:gd name="connsiteY10" fmla="*/ 76903 h 1443309"/>
                <a:gd name="connsiteX11" fmla="*/ 1007052 w 1387187"/>
                <a:gd name="connsiteY11" fmla="*/ 170422 h 1443309"/>
                <a:gd name="connsiteX12" fmla="*/ 1027834 w 1387187"/>
                <a:gd name="connsiteY12" fmla="*/ 253549 h 1443309"/>
                <a:gd name="connsiteX13" fmla="*/ 1038225 w 1387187"/>
                <a:gd name="connsiteY13" fmla="*/ 357458 h 1443309"/>
                <a:gd name="connsiteX14" fmla="*/ 1027834 w 1387187"/>
                <a:gd name="connsiteY14" fmla="*/ 523712 h 1443309"/>
                <a:gd name="connsiteX15" fmla="*/ 996661 w 1387187"/>
                <a:gd name="connsiteY15" fmla="*/ 586058 h 1443309"/>
                <a:gd name="connsiteX16" fmla="*/ 965488 w 1387187"/>
                <a:gd name="connsiteY16" fmla="*/ 648403 h 1443309"/>
                <a:gd name="connsiteX17" fmla="*/ 975879 w 1387187"/>
                <a:gd name="connsiteY17" fmla="*/ 679576 h 1443309"/>
                <a:gd name="connsiteX18" fmla="*/ 1017443 w 1387187"/>
                <a:gd name="connsiteY18" fmla="*/ 689967 h 1443309"/>
                <a:gd name="connsiteX19" fmla="*/ 1048616 w 1387187"/>
                <a:gd name="connsiteY19" fmla="*/ 700358 h 1443309"/>
                <a:gd name="connsiteX20" fmla="*/ 1142134 w 1387187"/>
                <a:gd name="connsiteY20" fmla="*/ 783485 h 1443309"/>
                <a:gd name="connsiteX21" fmla="*/ 1173306 w 1387187"/>
                <a:gd name="connsiteY21" fmla="*/ 804267 h 1443309"/>
                <a:gd name="connsiteX22" fmla="*/ 1246043 w 1387187"/>
                <a:gd name="connsiteY22" fmla="*/ 897785 h 1443309"/>
                <a:gd name="connsiteX23" fmla="*/ 1366622 w 1387187"/>
                <a:gd name="connsiteY23" fmla="*/ 1297835 h 1443309"/>
                <a:gd name="connsiteX24" fmla="*/ 1387187 w 1387187"/>
                <a:gd name="connsiteY24" fmla="*/ 1443309 h 1443309"/>
                <a:gd name="connsiteX0" fmla="*/ 1387187 w 1387187"/>
                <a:gd name="connsiteY0" fmla="*/ 1443309 h 1443309"/>
                <a:gd name="connsiteX1" fmla="*/ 0 w 1387187"/>
                <a:gd name="connsiteY1" fmla="*/ 1442875 h 1443309"/>
                <a:gd name="connsiteX2" fmla="*/ 19916 w 1387187"/>
                <a:gd name="connsiteY2" fmla="*/ 1292640 h 1443309"/>
                <a:gd name="connsiteX3" fmla="*/ 123825 w 1387187"/>
                <a:gd name="connsiteY3" fmla="*/ 928958 h 1443309"/>
                <a:gd name="connsiteX4" fmla="*/ 342034 w 1387187"/>
                <a:gd name="connsiteY4" fmla="*/ 721140 h 1443309"/>
                <a:gd name="connsiteX5" fmla="*/ 496166 w 1387187"/>
                <a:gd name="connsiteY5" fmla="*/ 666804 h 1443309"/>
                <a:gd name="connsiteX6" fmla="*/ 456334 w 1387187"/>
                <a:gd name="connsiteY6" fmla="*/ 575667 h 1443309"/>
                <a:gd name="connsiteX7" fmla="*/ 456334 w 1387187"/>
                <a:gd name="connsiteY7" fmla="*/ 305503 h 1443309"/>
                <a:gd name="connsiteX8" fmla="*/ 605705 w 1387187"/>
                <a:gd name="connsiteY8" fmla="*/ 39020 h 1443309"/>
                <a:gd name="connsiteX9" fmla="*/ 886691 w 1387187"/>
                <a:gd name="connsiteY9" fmla="*/ 39886 h 1443309"/>
                <a:gd name="connsiteX10" fmla="*/ 934316 w 1387187"/>
                <a:gd name="connsiteY10" fmla="*/ 76903 h 1443309"/>
                <a:gd name="connsiteX11" fmla="*/ 1007052 w 1387187"/>
                <a:gd name="connsiteY11" fmla="*/ 170422 h 1443309"/>
                <a:gd name="connsiteX12" fmla="*/ 1027834 w 1387187"/>
                <a:gd name="connsiteY12" fmla="*/ 253549 h 1443309"/>
                <a:gd name="connsiteX13" fmla="*/ 1038225 w 1387187"/>
                <a:gd name="connsiteY13" fmla="*/ 357458 h 1443309"/>
                <a:gd name="connsiteX14" fmla="*/ 1027834 w 1387187"/>
                <a:gd name="connsiteY14" fmla="*/ 523712 h 1443309"/>
                <a:gd name="connsiteX15" fmla="*/ 996661 w 1387187"/>
                <a:gd name="connsiteY15" fmla="*/ 586058 h 1443309"/>
                <a:gd name="connsiteX16" fmla="*/ 965488 w 1387187"/>
                <a:gd name="connsiteY16" fmla="*/ 648403 h 1443309"/>
                <a:gd name="connsiteX17" fmla="*/ 975879 w 1387187"/>
                <a:gd name="connsiteY17" fmla="*/ 679576 h 1443309"/>
                <a:gd name="connsiteX18" fmla="*/ 1017443 w 1387187"/>
                <a:gd name="connsiteY18" fmla="*/ 689967 h 1443309"/>
                <a:gd name="connsiteX19" fmla="*/ 1048616 w 1387187"/>
                <a:gd name="connsiteY19" fmla="*/ 700358 h 1443309"/>
                <a:gd name="connsiteX20" fmla="*/ 1142134 w 1387187"/>
                <a:gd name="connsiteY20" fmla="*/ 783485 h 1443309"/>
                <a:gd name="connsiteX21" fmla="*/ 1246043 w 1387187"/>
                <a:gd name="connsiteY21" fmla="*/ 897785 h 1443309"/>
                <a:gd name="connsiteX22" fmla="*/ 1366622 w 1387187"/>
                <a:gd name="connsiteY22" fmla="*/ 1297835 h 1443309"/>
                <a:gd name="connsiteX23" fmla="*/ 1387187 w 1387187"/>
                <a:gd name="connsiteY23" fmla="*/ 1443309 h 1443309"/>
                <a:gd name="connsiteX0" fmla="*/ 1387187 w 1387187"/>
                <a:gd name="connsiteY0" fmla="*/ 1443309 h 1443309"/>
                <a:gd name="connsiteX1" fmla="*/ 0 w 1387187"/>
                <a:gd name="connsiteY1" fmla="*/ 1442875 h 1443309"/>
                <a:gd name="connsiteX2" fmla="*/ 19916 w 1387187"/>
                <a:gd name="connsiteY2" fmla="*/ 1292640 h 1443309"/>
                <a:gd name="connsiteX3" fmla="*/ 123825 w 1387187"/>
                <a:gd name="connsiteY3" fmla="*/ 928958 h 1443309"/>
                <a:gd name="connsiteX4" fmla="*/ 342034 w 1387187"/>
                <a:gd name="connsiteY4" fmla="*/ 721140 h 1443309"/>
                <a:gd name="connsiteX5" fmla="*/ 496166 w 1387187"/>
                <a:gd name="connsiteY5" fmla="*/ 666804 h 1443309"/>
                <a:gd name="connsiteX6" fmla="*/ 456334 w 1387187"/>
                <a:gd name="connsiteY6" fmla="*/ 575667 h 1443309"/>
                <a:gd name="connsiteX7" fmla="*/ 456334 w 1387187"/>
                <a:gd name="connsiteY7" fmla="*/ 305503 h 1443309"/>
                <a:gd name="connsiteX8" fmla="*/ 605705 w 1387187"/>
                <a:gd name="connsiteY8" fmla="*/ 39020 h 1443309"/>
                <a:gd name="connsiteX9" fmla="*/ 886691 w 1387187"/>
                <a:gd name="connsiteY9" fmla="*/ 39886 h 1443309"/>
                <a:gd name="connsiteX10" fmla="*/ 934316 w 1387187"/>
                <a:gd name="connsiteY10" fmla="*/ 76903 h 1443309"/>
                <a:gd name="connsiteX11" fmla="*/ 1007052 w 1387187"/>
                <a:gd name="connsiteY11" fmla="*/ 170422 h 1443309"/>
                <a:gd name="connsiteX12" fmla="*/ 1027834 w 1387187"/>
                <a:gd name="connsiteY12" fmla="*/ 253549 h 1443309"/>
                <a:gd name="connsiteX13" fmla="*/ 1038225 w 1387187"/>
                <a:gd name="connsiteY13" fmla="*/ 357458 h 1443309"/>
                <a:gd name="connsiteX14" fmla="*/ 1027834 w 1387187"/>
                <a:gd name="connsiteY14" fmla="*/ 523712 h 1443309"/>
                <a:gd name="connsiteX15" fmla="*/ 996661 w 1387187"/>
                <a:gd name="connsiteY15" fmla="*/ 586058 h 1443309"/>
                <a:gd name="connsiteX16" fmla="*/ 965488 w 1387187"/>
                <a:gd name="connsiteY16" fmla="*/ 648403 h 1443309"/>
                <a:gd name="connsiteX17" fmla="*/ 975879 w 1387187"/>
                <a:gd name="connsiteY17" fmla="*/ 679576 h 1443309"/>
                <a:gd name="connsiteX18" fmla="*/ 1017443 w 1387187"/>
                <a:gd name="connsiteY18" fmla="*/ 689967 h 1443309"/>
                <a:gd name="connsiteX19" fmla="*/ 1048616 w 1387187"/>
                <a:gd name="connsiteY19" fmla="*/ 700358 h 1443309"/>
                <a:gd name="connsiteX20" fmla="*/ 1246043 w 1387187"/>
                <a:gd name="connsiteY20" fmla="*/ 897785 h 1443309"/>
                <a:gd name="connsiteX21" fmla="*/ 1366622 w 1387187"/>
                <a:gd name="connsiteY21" fmla="*/ 1297835 h 1443309"/>
                <a:gd name="connsiteX22" fmla="*/ 1387187 w 1387187"/>
                <a:gd name="connsiteY22" fmla="*/ 1443309 h 1443309"/>
                <a:gd name="connsiteX0" fmla="*/ 1387187 w 1387187"/>
                <a:gd name="connsiteY0" fmla="*/ 1443309 h 1443309"/>
                <a:gd name="connsiteX1" fmla="*/ 0 w 1387187"/>
                <a:gd name="connsiteY1" fmla="*/ 1442875 h 1443309"/>
                <a:gd name="connsiteX2" fmla="*/ 19916 w 1387187"/>
                <a:gd name="connsiteY2" fmla="*/ 1292640 h 1443309"/>
                <a:gd name="connsiteX3" fmla="*/ 123825 w 1387187"/>
                <a:gd name="connsiteY3" fmla="*/ 928958 h 1443309"/>
                <a:gd name="connsiteX4" fmla="*/ 342034 w 1387187"/>
                <a:gd name="connsiteY4" fmla="*/ 721140 h 1443309"/>
                <a:gd name="connsiteX5" fmla="*/ 496166 w 1387187"/>
                <a:gd name="connsiteY5" fmla="*/ 666804 h 1443309"/>
                <a:gd name="connsiteX6" fmla="*/ 456334 w 1387187"/>
                <a:gd name="connsiteY6" fmla="*/ 575667 h 1443309"/>
                <a:gd name="connsiteX7" fmla="*/ 456334 w 1387187"/>
                <a:gd name="connsiteY7" fmla="*/ 305503 h 1443309"/>
                <a:gd name="connsiteX8" fmla="*/ 605705 w 1387187"/>
                <a:gd name="connsiteY8" fmla="*/ 39020 h 1443309"/>
                <a:gd name="connsiteX9" fmla="*/ 886691 w 1387187"/>
                <a:gd name="connsiteY9" fmla="*/ 39886 h 1443309"/>
                <a:gd name="connsiteX10" fmla="*/ 934316 w 1387187"/>
                <a:gd name="connsiteY10" fmla="*/ 76903 h 1443309"/>
                <a:gd name="connsiteX11" fmla="*/ 1007052 w 1387187"/>
                <a:gd name="connsiteY11" fmla="*/ 170422 h 1443309"/>
                <a:gd name="connsiteX12" fmla="*/ 1027834 w 1387187"/>
                <a:gd name="connsiteY12" fmla="*/ 253549 h 1443309"/>
                <a:gd name="connsiteX13" fmla="*/ 1038225 w 1387187"/>
                <a:gd name="connsiteY13" fmla="*/ 357458 h 1443309"/>
                <a:gd name="connsiteX14" fmla="*/ 1027834 w 1387187"/>
                <a:gd name="connsiteY14" fmla="*/ 523712 h 1443309"/>
                <a:gd name="connsiteX15" fmla="*/ 996661 w 1387187"/>
                <a:gd name="connsiteY15" fmla="*/ 586058 h 1443309"/>
                <a:gd name="connsiteX16" fmla="*/ 965488 w 1387187"/>
                <a:gd name="connsiteY16" fmla="*/ 648403 h 1443309"/>
                <a:gd name="connsiteX17" fmla="*/ 975879 w 1387187"/>
                <a:gd name="connsiteY17" fmla="*/ 679576 h 1443309"/>
                <a:gd name="connsiteX18" fmla="*/ 1048616 w 1387187"/>
                <a:gd name="connsiteY18" fmla="*/ 700358 h 1443309"/>
                <a:gd name="connsiteX19" fmla="*/ 1246043 w 1387187"/>
                <a:gd name="connsiteY19" fmla="*/ 897785 h 1443309"/>
                <a:gd name="connsiteX20" fmla="*/ 1366622 w 1387187"/>
                <a:gd name="connsiteY20" fmla="*/ 1297835 h 1443309"/>
                <a:gd name="connsiteX21" fmla="*/ 1387187 w 1387187"/>
                <a:gd name="connsiteY21" fmla="*/ 1443309 h 1443309"/>
                <a:gd name="connsiteX0" fmla="*/ 1387187 w 1387187"/>
                <a:gd name="connsiteY0" fmla="*/ 1443309 h 1443309"/>
                <a:gd name="connsiteX1" fmla="*/ 0 w 1387187"/>
                <a:gd name="connsiteY1" fmla="*/ 1442875 h 1443309"/>
                <a:gd name="connsiteX2" fmla="*/ 19916 w 1387187"/>
                <a:gd name="connsiteY2" fmla="*/ 1292640 h 1443309"/>
                <a:gd name="connsiteX3" fmla="*/ 123825 w 1387187"/>
                <a:gd name="connsiteY3" fmla="*/ 928958 h 1443309"/>
                <a:gd name="connsiteX4" fmla="*/ 342034 w 1387187"/>
                <a:gd name="connsiteY4" fmla="*/ 721140 h 1443309"/>
                <a:gd name="connsiteX5" fmla="*/ 496166 w 1387187"/>
                <a:gd name="connsiteY5" fmla="*/ 666804 h 1443309"/>
                <a:gd name="connsiteX6" fmla="*/ 456334 w 1387187"/>
                <a:gd name="connsiteY6" fmla="*/ 575667 h 1443309"/>
                <a:gd name="connsiteX7" fmla="*/ 456334 w 1387187"/>
                <a:gd name="connsiteY7" fmla="*/ 305503 h 1443309"/>
                <a:gd name="connsiteX8" fmla="*/ 605705 w 1387187"/>
                <a:gd name="connsiteY8" fmla="*/ 39020 h 1443309"/>
                <a:gd name="connsiteX9" fmla="*/ 886691 w 1387187"/>
                <a:gd name="connsiteY9" fmla="*/ 39886 h 1443309"/>
                <a:gd name="connsiteX10" fmla="*/ 934316 w 1387187"/>
                <a:gd name="connsiteY10" fmla="*/ 76903 h 1443309"/>
                <a:gd name="connsiteX11" fmla="*/ 1007052 w 1387187"/>
                <a:gd name="connsiteY11" fmla="*/ 170422 h 1443309"/>
                <a:gd name="connsiteX12" fmla="*/ 1027834 w 1387187"/>
                <a:gd name="connsiteY12" fmla="*/ 253549 h 1443309"/>
                <a:gd name="connsiteX13" fmla="*/ 1038225 w 1387187"/>
                <a:gd name="connsiteY13" fmla="*/ 357458 h 1443309"/>
                <a:gd name="connsiteX14" fmla="*/ 1027834 w 1387187"/>
                <a:gd name="connsiteY14" fmla="*/ 523712 h 1443309"/>
                <a:gd name="connsiteX15" fmla="*/ 996661 w 1387187"/>
                <a:gd name="connsiteY15" fmla="*/ 586058 h 1443309"/>
                <a:gd name="connsiteX16" fmla="*/ 965488 w 1387187"/>
                <a:gd name="connsiteY16" fmla="*/ 648403 h 1443309"/>
                <a:gd name="connsiteX17" fmla="*/ 1048616 w 1387187"/>
                <a:gd name="connsiteY17" fmla="*/ 700358 h 1443309"/>
                <a:gd name="connsiteX18" fmla="*/ 1246043 w 1387187"/>
                <a:gd name="connsiteY18" fmla="*/ 897785 h 1443309"/>
                <a:gd name="connsiteX19" fmla="*/ 1366622 w 1387187"/>
                <a:gd name="connsiteY19" fmla="*/ 1297835 h 1443309"/>
                <a:gd name="connsiteX20" fmla="*/ 1387187 w 1387187"/>
                <a:gd name="connsiteY20" fmla="*/ 1443309 h 1443309"/>
                <a:gd name="connsiteX0" fmla="*/ 1387187 w 1387187"/>
                <a:gd name="connsiteY0" fmla="*/ 1443309 h 1443309"/>
                <a:gd name="connsiteX1" fmla="*/ 0 w 1387187"/>
                <a:gd name="connsiteY1" fmla="*/ 1442875 h 1443309"/>
                <a:gd name="connsiteX2" fmla="*/ 19916 w 1387187"/>
                <a:gd name="connsiteY2" fmla="*/ 1292640 h 1443309"/>
                <a:gd name="connsiteX3" fmla="*/ 123825 w 1387187"/>
                <a:gd name="connsiteY3" fmla="*/ 928958 h 1443309"/>
                <a:gd name="connsiteX4" fmla="*/ 342034 w 1387187"/>
                <a:gd name="connsiteY4" fmla="*/ 721140 h 1443309"/>
                <a:gd name="connsiteX5" fmla="*/ 496166 w 1387187"/>
                <a:gd name="connsiteY5" fmla="*/ 666804 h 1443309"/>
                <a:gd name="connsiteX6" fmla="*/ 456334 w 1387187"/>
                <a:gd name="connsiteY6" fmla="*/ 575667 h 1443309"/>
                <a:gd name="connsiteX7" fmla="*/ 456334 w 1387187"/>
                <a:gd name="connsiteY7" fmla="*/ 305503 h 1443309"/>
                <a:gd name="connsiteX8" fmla="*/ 605705 w 1387187"/>
                <a:gd name="connsiteY8" fmla="*/ 39020 h 1443309"/>
                <a:gd name="connsiteX9" fmla="*/ 886691 w 1387187"/>
                <a:gd name="connsiteY9" fmla="*/ 39886 h 1443309"/>
                <a:gd name="connsiteX10" fmla="*/ 934316 w 1387187"/>
                <a:gd name="connsiteY10" fmla="*/ 76903 h 1443309"/>
                <a:gd name="connsiteX11" fmla="*/ 1007052 w 1387187"/>
                <a:gd name="connsiteY11" fmla="*/ 170422 h 1443309"/>
                <a:gd name="connsiteX12" fmla="*/ 1027834 w 1387187"/>
                <a:gd name="connsiteY12" fmla="*/ 253549 h 1443309"/>
                <a:gd name="connsiteX13" fmla="*/ 1038225 w 1387187"/>
                <a:gd name="connsiteY13" fmla="*/ 357458 h 1443309"/>
                <a:gd name="connsiteX14" fmla="*/ 1027834 w 1387187"/>
                <a:gd name="connsiteY14" fmla="*/ 523712 h 1443309"/>
                <a:gd name="connsiteX15" fmla="*/ 996661 w 1387187"/>
                <a:gd name="connsiteY15" fmla="*/ 586058 h 1443309"/>
                <a:gd name="connsiteX16" fmla="*/ 965488 w 1387187"/>
                <a:gd name="connsiteY16" fmla="*/ 648403 h 1443309"/>
                <a:gd name="connsiteX17" fmla="*/ 1048616 w 1387187"/>
                <a:gd name="connsiteY17" fmla="*/ 700358 h 1443309"/>
                <a:gd name="connsiteX18" fmla="*/ 1265093 w 1387187"/>
                <a:gd name="connsiteY18" fmla="*/ 928741 h 1443309"/>
                <a:gd name="connsiteX19" fmla="*/ 1366622 w 1387187"/>
                <a:gd name="connsiteY19" fmla="*/ 1297835 h 1443309"/>
                <a:gd name="connsiteX20" fmla="*/ 1387187 w 1387187"/>
                <a:gd name="connsiteY20" fmla="*/ 1443309 h 1443309"/>
                <a:gd name="connsiteX0" fmla="*/ 1387187 w 1387187"/>
                <a:gd name="connsiteY0" fmla="*/ 1443309 h 1443309"/>
                <a:gd name="connsiteX1" fmla="*/ 0 w 1387187"/>
                <a:gd name="connsiteY1" fmla="*/ 1442875 h 1443309"/>
                <a:gd name="connsiteX2" fmla="*/ 19916 w 1387187"/>
                <a:gd name="connsiteY2" fmla="*/ 1292640 h 1443309"/>
                <a:gd name="connsiteX3" fmla="*/ 123825 w 1387187"/>
                <a:gd name="connsiteY3" fmla="*/ 928958 h 1443309"/>
                <a:gd name="connsiteX4" fmla="*/ 342034 w 1387187"/>
                <a:gd name="connsiteY4" fmla="*/ 721140 h 1443309"/>
                <a:gd name="connsiteX5" fmla="*/ 496166 w 1387187"/>
                <a:gd name="connsiteY5" fmla="*/ 666804 h 1443309"/>
                <a:gd name="connsiteX6" fmla="*/ 456334 w 1387187"/>
                <a:gd name="connsiteY6" fmla="*/ 575667 h 1443309"/>
                <a:gd name="connsiteX7" fmla="*/ 456334 w 1387187"/>
                <a:gd name="connsiteY7" fmla="*/ 305503 h 1443309"/>
                <a:gd name="connsiteX8" fmla="*/ 605705 w 1387187"/>
                <a:gd name="connsiteY8" fmla="*/ 39020 h 1443309"/>
                <a:gd name="connsiteX9" fmla="*/ 886691 w 1387187"/>
                <a:gd name="connsiteY9" fmla="*/ 39886 h 1443309"/>
                <a:gd name="connsiteX10" fmla="*/ 934316 w 1387187"/>
                <a:gd name="connsiteY10" fmla="*/ 76903 h 1443309"/>
                <a:gd name="connsiteX11" fmla="*/ 1007052 w 1387187"/>
                <a:gd name="connsiteY11" fmla="*/ 170422 h 1443309"/>
                <a:gd name="connsiteX12" fmla="*/ 1027834 w 1387187"/>
                <a:gd name="connsiteY12" fmla="*/ 253549 h 1443309"/>
                <a:gd name="connsiteX13" fmla="*/ 1038225 w 1387187"/>
                <a:gd name="connsiteY13" fmla="*/ 357458 h 1443309"/>
                <a:gd name="connsiteX14" fmla="*/ 1027834 w 1387187"/>
                <a:gd name="connsiteY14" fmla="*/ 523712 h 1443309"/>
                <a:gd name="connsiteX15" fmla="*/ 996661 w 1387187"/>
                <a:gd name="connsiteY15" fmla="*/ 586058 h 1443309"/>
                <a:gd name="connsiteX16" fmla="*/ 965488 w 1387187"/>
                <a:gd name="connsiteY16" fmla="*/ 648403 h 1443309"/>
                <a:gd name="connsiteX17" fmla="*/ 1070047 w 1387187"/>
                <a:gd name="connsiteY17" fmla="*/ 717027 h 1443309"/>
                <a:gd name="connsiteX18" fmla="*/ 1265093 w 1387187"/>
                <a:gd name="connsiteY18" fmla="*/ 928741 h 1443309"/>
                <a:gd name="connsiteX19" fmla="*/ 1366622 w 1387187"/>
                <a:gd name="connsiteY19" fmla="*/ 1297835 h 1443309"/>
                <a:gd name="connsiteX20" fmla="*/ 1387187 w 1387187"/>
                <a:gd name="connsiteY20" fmla="*/ 1443309 h 1443309"/>
                <a:gd name="connsiteX0" fmla="*/ 1387187 w 1387187"/>
                <a:gd name="connsiteY0" fmla="*/ 1443309 h 1443309"/>
                <a:gd name="connsiteX1" fmla="*/ 0 w 1387187"/>
                <a:gd name="connsiteY1" fmla="*/ 1442875 h 1443309"/>
                <a:gd name="connsiteX2" fmla="*/ 19916 w 1387187"/>
                <a:gd name="connsiteY2" fmla="*/ 1292640 h 1443309"/>
                <a:gd name="connsiteX3" fmla="*/ 123825 w 1387187"/>
                <a:gd name="connsiteY3" fmla="*/ 928958 h 1443309"/>
                <a:gd name="connsiteX4" fmla="*/ 342034 w 1387187"/>
                <a:gd name="connsiteY4" fmla="*/ 721140 h 1443309"/>
                <a:gd name="connsiteX5" fmla="*/ 496166 w 1387187"/>
                <a:gd name="connsiteY5" fmla="*/ 666804 h 1443309"/>
                <a:gd name="connsiteX6" fmla="*/ 456334 w 1387187"/>
                <a:gd name="connsiteY6" fmla="*/ 575667 h 1443309"/>
                <a:gd name="connsiteX7" fmla="*/ 456334 w 1387187"/>
                <a:gd name="connsiteY7" fmla="*/ 305503 h 1443309"/>
                <a:gd name="connsiteX8" fmla="*/ 605705 w 1387187"/>
                <a:gd name="connsiteY8" fmla="*/ 39020 h 1443309"/>
                <a:gd name="connsiteX9" fmla="*/ 886691 w 1387187"/>
                <a:gd name="connsiteY9" fmla="*/ 39886 h 1443309"/>
                <a:gd name="connsiteX10" fmla="*/ 934316 w 1387187"/>
                <a:gd name="connsiteY10" fmla="*/ 76903 h 1443309"/>
                <a:gd name="connsiteX11" fmla="*/ 1007052 w 1387187"/>
                <a:gd name="connsiteY11" fmla="*/ 170422 h 1443309"/>
                <a:gd name="connsiteX12" fmla="*/ 1027834 w 1387187"/>
                <a:gd name="connsiteY12" fmla="*/ 253549 h 1443309"/>
                <a:gd name="connsiteX13" fmla="*/ 1038225 w 1387187"/>
                <a:gd name="connsiteY13" fmla="*/ 357458 h 1443309"/>
                <a:gd name="connsiteX14" fmla="*/ 1027834 w 1387187"/>
                <a:gd name="connsiteY14" fmla="*/ 523712 h 1443309"/>
                <a:gd name="connsiteX15" fmla="*/ 996661 w 1387187"/>
                <a:gd name="connsiteY15" fmla="*/ 586058 h 1443309"/>
                <a:gd name="connsiteX16" fmla="*/ 965488 w 1387187"/>
                <a:gd name="connsiteY16" fmla="*/ 648403 h 1443309"/>
                <a:gd name="connsiteX17" fmla="*/ 1067665 w 1387187"/>
                <a:gd name="connsiteY17" fmla="*/ 717027 h 1443309"/>
                <a:gd name="connsiteX18" fmla="*/ 1265093 w 1387187"/>
                <a:gd name="connsiteY18" fmla="*/ 928741 h 1443309"/>
                <a:gd name="connsiteX19" fmla="*/ 1366622 w 1387187"/>
                <a:gd name="connsiteY19" fmla="*/ 1297835 h 1443309"/>
                <a:gd name="connsiteX20" fmla="*/ 1387187 w 1387187"/>
                <a:gd name="connsiteY20" fmla="*/ 1443309 h 1443309"/>
                <a:gd name="connsiteX0" fmla="*/ 1387187 w 1387187"/>
                <a:gd name="connsiteY0" fmla="*/ 1443309 h 1443309"/>
                <a:gd name="connsiteX1" fmla="*/ 0 w 1387187"/>
                <a:gd name="connsiteY1" fmla="*/ 1442875 h 1443309"/>
                <a:gd name="connsiteX2" fmla="*/ 19916 w 1387187"/>
                <a:gd name="connsiteY2" fmla="*/ 1292640 h 1443309"/>
                <a:gd name="connsiteX3" fmla="*/ 123825 w 1387187"/>
                <a:gd name="connsiteY3" fmla="*/ 928958 h 1443309"/>
                <a:gd name="connsiteX4" fmla="*/ 342034 w 1387187"/>
                <a:gd name="connsiteY4" fmla="*/ 721140 h 1443309"/>
                <a:gd name="connsiteX5" fmla="*/ 496166 w 1387187"/>
                <a:gd name="connsiteY5" fmla="*/ 666804 h 1443309"/>
                <a:gd name="connsiteX6" fmla="*/ 456334 w 1387187"/>
                <a:gd name="connsiteY6" fmla="*/ 575667 h 1443309"/>
                <a:gd name="connsiteX7" fmla="*/ 456334 w 1387187"/>
                <a:gd name="connsiteY7" fmla="*/ 305503 h 1443309"/>
                <a:gd name="connsiteX8" fmla="*/ 605705 w 1387187"/>
                <a:gd name="connsiteY8" fmla="*/ 39020 h 1443309"/>
                <a:gd name="connsiteX9" fmla="*/ 886691 w 1387187"/>
                <a:gd name="connsiteY9" fmla="*/ 39886 h 1443309"/>
                <a:gd name="connsiteX10" fmla="*/ 934316 w 1387187"/>
                <a:gd name="connsiteY10" fmla="*/ 76903 h 1443309"/>
                <a:gd name="connsiteX11" fmla="*/ 1007052 w 1387187"/>
                <a:gd name="connsiteY11" fmla="*/ 170422 h 1443309"/>
                <a:gd name="connsiteX12" fmla="*/ 1027834 w 1387187"/>
                <a:gd name="connsiteY12" fmla="*/ 253549 h 1443309"/>
                <a:gd name="connsiteX13" fmla="*/ 1038225 w 1387187"/>
                <a:gd name="connsiteY13" fmla="*/ 357458 h 1443309"/>
                <a:gd name="connsiteX14" fmla="*/ 996661 w 1387187"/>
                <a:gd name="connsiteY14" fmla="*/ 586058 h 1443309"/>
                <a:gd name="connsiteX15" fmla="*/ 965488 w 1387187"/>
                <a:gd name="connsiteY15" fmla="*/ 648403 h 1443309"/>
                <a:gd name="connsiteX16" fmla="*/ 1067665 w 1387187"/>
                <a:gd name="connsiteY16" fmla="*/ 717027 h 1443309"/>
                <a:gd name="connsiteX17" fmla="*/ 1265093 w 1387187"/>
                <a:gd name="connsiteY17" fmla="*/ 928741 h 1443309"/>
                <a:gd name="connsiteX18" fmla="*/ 1366622 w 1387187"/>
                <a:gd name="connsiteY18" fmla="*/ 1297835 h 1443309"/>
                <a:gd name="connsiteX19" fmla="*/ 1387187 w 1387187"/>
                <a:gd name="connsiteY19" fmla="*/ 1443309 h 1443309"/>
                <a:gd name="connsiteX0" fmla="*/ 1387187 w 1387187"/>
                <a:gd name="connsiteY0" fmla="*/ 1443309 h 1443309"/>
                <a:gd name="connsiteX1" fmla="*/ 0 w 1387187"/>
                <a:gd name="connsiteY1" fmla="*/ 1442875 h 1443309"/>
                <a:gd name="connsiteX2" fmla="*/ 19916 w 1387187"/>
                <a:gd name="connsiteY2" fmla="*/ 1292640 h 1443309"/>
                <a:gd name="connsiteX3" fmla="*/ 123825 w 1387187"/>
                <a:gd name="connsiteY3" fmla="*/ 928958 h 1443309"/>
                <a:gd name="connsiteX4" fmla="*/ 342034 w 1387187"/>
                <a:gd name="connsiteY4" fmla="*/ 721140 h 1443309"/>
                <a:gd name="connsiteX5" fmla="*/ 496166 w 1387187"/>
                <a:gd name="connsiteY5" fmla="*/ 666804 h 1443309"/>
                <a:gd name="connsiteX6" fmla="*/ 456334 w 1387187"/>
                <a:gd name="connsiteY6" fmla="*/ 575667 h 1443309"/>
                <a:gd name="connsiteX7" fmla="*/ 456334 w 1387187"/>
                <a:gd name="connsiteY7" fmla="*/ 305503 h 1443309"/>
                <a:gd name="connsiteX8" fmla="*/ 605705 w 1387187"/>
                <a:gd name="connsiteY8" fmla="*/ 39020 h 1443309"/>
                <a:gd name="connsiteX9" fmla="*/ 886691 w 1387187"/>
                <a:gd name="connsiteY9" fmla="*/ 39886 h 1443309"/>
                <a:gd name="connsiteX10" fmla="*/ 934316 w 1387187"/>
                <a:gd name="connsiteY10" fmla="*/ 76903 h 1443309"/>
                <a:gd name="connsiteX11" fmla="*/ 1007052 w 1387187"/>
                <a:gd name="connsiteY11" fmla="*/ 170422 h 1443309"/>
                <a:gd name="connsiteX12" fmla="*/ 1038225 w 1387187"/>
                <a:gd name="connsiteY12" fmla="*/ 357458 h 1443309"/>
                <a:gd name="connsiteX13" fmla="*/ 996661 w 1387187"/>
                <a:gd name="connsiteY13" fmla="*/ 586058 h 1443309"/>
                <a:gd name="connsiteX14" fmla="*/ 965488 w 1387187"/>
                <a:gd name="connsiteY14" fmla="*/ 648403 h 1443309"/>
                <a:gd name="connsiteX15" fmla="*/ 1067665 w 1387187"/>
                <a:gd name="connsiteY15" fmla="*/ 717027 h 1443309"/>
                <a:gd name="connsiteX16" fmla="*/ 1265093 w 1387187"/>
                <a:gd name="connsiteY16" fmla="*/ 928741 h 1443309"/>
                <a:gd name="connsiteX17" fmla="*/ 1366622 w 1387187"/>
                <a:gd name="connsiteY17" fmla="*/ 1297835 h 1443309"/>
                <a:gd name="connsiteX18" fmla="*/ 1387187 w 1387187"/>
                <a:gd name="connsiteY18" fmla="*/ 1443309 h 1443309"/>
                <a:gd name="connsiteX0" fmla="*/ 1387187 w 1387187"/>
                <a:gd name="connsiteY0" fmla="*/ 1443309 h 1443309"/>
                <a:gd name="connsiteX1" fmla="*/ 0 w 1387187"/>
                <a:gd name="connsiteY1" fmla="*/ 1442875 h 1443309"/>
                <a:gd name="connsiteX2" fmla="*/ 19916 w 1387187"/>
                <a:gd name="connsiteY2" fmla="*/ 1292640 h 1443309"/>
                <a:gd name="connsiteX3" fmla="*/ 123825 w 1387187"/>
                <a:gd name="connsiteY3" fmla="*/ 928958 h 1443309"/>
                <a:gd name="connsiteX4" fmla="*/ 342034 w 1387187"/>
                <a:gd name="connsiteY4" fmla="*/ 721140 h 1443309"/>
                <a:gd name="connsiteX5" fmla="*/ 496166 w 1387187"/>
                <a:gd name="connsiteY5" fmla="*/ 666804 h 1443309"/>
                <a:gd name="connsiteX6" fmla="*/ 456334 w 1387187"/>
                <a:gd name="connsiteY6" fmla="*/ 575667 h 1443309"/>
                <a:gd name="connsiteX7" fmla="*/ 456334 w 1387187"/>
                <a:gd name="connsiteY7" fmla="*/ 305503 h 1443309"/>
                <a:gd name="connsiteX8" fmla="*/ 605705 w 1387187"/>
                <a:gd name="connsiteY8" fmla="*/ 39020 h 1443309"/>
                <a:gd name="connsiteX9" fmla="*/ 886691 w 1387187"/>
                <a:gd name="connsiteY9" fmla="*/ 39886 h 1443309"/>
                <a:gd name="connsiteX10" fmla="*/ 934316 w 1387187"/>
                <a:gd name="connsiteY10" fmla="*/ 76903 h 1443309"/>
                <a:gd name="connsiteX11" fmla="*/ 1038225 w 1387187"/>
                <a:gd name="connsiteY11" fmla="*/ 357458 h 1443309"/>
                <a:gd name="connsiteX12" fmla="*/ 996661 w 1387187"/>
                <a:gd name="connsiteY12" fmla="*/ 586058 h 1443309"/>
                <a:gd name="connsiteX13" fmla="*/ 965488 w 1387187"/>
                <a:gd name="connsiteY13" fmla="*/ 648403 h 1443309"/>
                <a:gd name="connsiteX14" fmla="*/ 1067665 w 1387187"/>
                <a:gd name="connsiteY14" fmla="*/ 717027 h 1443309"/>
                <a:gd name="connsiteX15" fmla="*/ 1265093 w 1387187"/>
                <a:gd name="connsiteY15" fmla="*/ 928741 h 1443309"/>
                <a:gd name="connsiteX16" fmla="*/ 1366622 w 1387187"/>
                <a:gd name="connsiteY16" fmla="*/ 1297835 h 1443309"/>
                <a:gd name="connsiteX17" fmla="*/ 1387187 w 1387187"/>
                <a:gd name="connsiteY17" fmla="*/ 1443309 h 1443309"/>
                <a:gd name="connsiteX0" fmla="*/ 1387187 w 1387187"/>
                <a:gd name="connsiteY0" fmla="*/ 1445718 h 1445718"/>
                <a:gd name="connsiteX1" fmla="*/ 0 w 1387187"/>
                <a:gd name="connsiteY1" fmla="*/ 1445284 h 1445718"/>
                <a:gd name="connsiteX2" fmla="*/ 19916 w 1387187"/>
                <a:gd name="connsiteY2" fmla="*/ 1295049 h 1445718"/>
                <a:gd name="connsiteX3" fmla="*/ 123825 w 1387187"/>
                <a:gd name="connsiteY3" fmla="*/ 931367 h 1445718"/>
                <a:gd name="connsiteX4" fmla="*/ 342034 w 1387187"/>
                <a:gd name="connsiteY4" fmla="*/ 723549 h 1445718"/>
                <a:gd name="connsiteX5" fmla="*/ 496166 w 1387187"/>
                <a:gd name="connsiteY5" fmla="*/ 669213 h 1445718"/>
                <a:gd name="connsiteX6" fmla="*/ 456334 w 1387187"/>
                <a:gd name="connsiteY6" fmla="*/ 578076 h 1445718"/>
                <a:gd name="connsiteX7" fmla="*/ 456334 w 1387187"/>
                <a:gd name="connsiteY7" fmla="*/ 307912 h 1445718"/>
                <a:gd name="connsiteX8" fmla="*/ 605705 w 1387187"/>
                <a:gd name="connsiteY8" fmla="*/ 41429 h 1445718"/>
                <a:gd name="connsiteX9" fmla="*/ 886691 w 1387187"/>
                <a:gd name="connsiteY9" fmla="*/ 42295 h 1445718"/>
                <a:gd name="connsiteX10" fmla="*/ 1038225 w 1387187"/>
                <a:gd name="connsiteY10" fmla="*/ 359867 h 1445718"/>
                <a:gd name="connsiteX11" fmla="*/ 996661 w 1387187"/>
                <a:gd name="connsiteY11" fmla="*/ 588467 h 1445718"/>
                <a:gd name="connsiteX12" fmla="*/ 965488 w 1387187"/>
                <a:gd name="connsiteY12" fmla="*/ 650812 h 1445718"/>
                <a:gd name="connsiteX13" fmla="*/ 1067665 w 1387187"/>
                <a:gd name="connsiteY13" fmla="*/ 719436 h 1445718"/>
                <a:gd name="connsiteX14" fmla="*/ 1265093 w 1387187"/>
                <a:gd name="connsiteY14" fmla="*/ 931150 h 1445718"/>
                <a:gd name="connsiteX15" fmla="*/ 1366622 w 1387187"/>
                <a:gd name="connsiteY15" fmla="*/ 1300244 h 1445718"/>
                <a:gd name="connsiteX16" fmla="*/ 1387187 w 1387187"/>
                <a:gd name="connsiteY16" fmla="*/ 1445718 h 1445718"/>
                <a:gd name="connsiteX0" fmla="*/ 1387187 w 1387187"/>
                <a:gd name="connsiteY0" fmla="*/ 1445718 h 1445718"/>
                <a:gd name="connsiteX1" fmla="*/ 0 w 1387187"/>
                <a:gd name="connsiteY1" fmla="*/ 1445284 h 1445718"/>
                <a:gd name="connsiteX2" fmla="*/ 19916 w 1387187"/>
                <a:gd name="connsiteY2" fmla="*/ 1295049 h 1445718"/>
                <a:gd name="connsiteX3" fmla="*/ 123825 w 1387187"/>
                <a:gd name="connsiteY3" fmla="*/ 931367 h 1445718"/>
                <a:gd name="connsiteX4" fmla="*/ 342034 w 1387187"/>
                <a:gd name="connsiteY4" fmla="*/ 723549 h 1445718"/>
                <a:gd name="connsiteX5" fmla="*/ 496166 w 1387187"/>
                <a:gd name="connsiteY5" fmla="*/ 669213 h 1445718"/>
                <a:gd name="connsiteX6" fmla="*/ 456334 w 1387187"/>
                <a:gd name="connsiteY6" fmla="*/ 578076 h 1445718"/>
                <a:gd name="connsiteX7" fmla="*/ 456334 w 1387187"/>
                <a:gd name="connsiteY7" fmla="*/ 307912 h 1445718"/>
                <a:gd name="connsiteX8" fmla="*/ 605705 w 1387187"/>
                <a:gd name="connsiteY8" fmla="*/ 41429 h 1445718"/>
                <a:gd name="connsiteX9" fmla="*/ 886691 w 1387187"/>
                <a:gd name="connsiteY9" fmla="*/ 42295 h 1445718"/>
                <a:gd name="connsiteX10" fmla="*/ 1038225 w 1387187"/>
                <a:gd name="connsiteY10" fmla="*/ 359867 h 1445718"/>
                <a:gd name="connsiteX11" fmla="*/ 996661 w 1387187"/>
                <a:gd name="connsiteY11" fmla="*/ 588467 h 1445718"/>
                <a:gd name="connsiteX12" fmla="*/ 965488 w 1387187"/>
                <a:gd name="connsiteY12" fmla="*/ 650812 h 1445718"/>
                <a:gd name="connsiteX13" fmla="*/ 1067665 w 1387187"/>
                <a:gd name="connsiteY13" fmla="*/ 719436 h 1445718"/>
                <a:gd name="connsiteX14" fmla="*/ 1265093 w 1387187"/>
                <a:gd name="connsiteY14" fmla="*/ 931150 h 1445718"/>
                <a:gd name="connsiteX15" fmla="*/ 1366622 w 1387187"/>
                <a:gd name="connsiteY15" fmla="*/ 1300244 h 1445718"/>
                <a:gd name="connsiteX16" fmla="*/ 1387187 w 1387187"/>
                <a:gd name="connsiteY16" fmla="*/ 1445718 h 1445718"/>
                <a:gd name="connsiteX0" fmla="*/ 1387187 w 1387187"/>
                <a:gd name="connsiteY0" fmla="*/ 1445718 h 1445718"/>
                <a:gd name="connsiteX1" fmla="*/ 0 w 1387187"/>
                <a:gd name="connsiteY1" fmla="*/ 1445284 h 1445718"/>
                <a:gd name="connsiteX2" fmla="*/ 19916 w 1387187"/>
                <a:gd name="connsiteY2" fmla="*/ 1295049 h 1445718"/>
                <a:gd name="connsiteX3" fmla="*/ 123825 w 1387187"/>
                <a:gd name="connsiteY3" fmla="*/ 931367 h 1445718"/>
                <a:gd name="connsiteX4" fmla="*/ 342034 w 1387187"/>
                <a:gd name="connsiteY4" fmla="*/ 723549 h 1445718"/>
                <a:gd name="connsiteX5" fmla="*/ 496166 w 1387187"/>
                <a:gd name="connsiteY5" fmla="*/ 669213 h 1445718"/>
                <a:gd name="connsiteX6" fmla="*/ 456334 w 1387187"/>
                <a:gd name="connsiteY6" fmla="*/ 578076 h 1445718"/>
                <a:gd name="connsiteX7" fmla="*/ 456334 w 1387187"/>
                <a:gd name="connsiteY7" fmla="*/ 307912 h 1445718"/>
                <a:gd name="connsiteX8" fmla="*/ 605705 w 1387187"/>
                <a:gd name="connsiteY8" fmla="*/ 41429 h 1445718"/>
                <a:gd name="connsiteX9" fmla="*/ 886691 w 1387187"/>
                <a:gd name="connsiteY9" fmla="*/ 42295 h 1445718"/>
                <a:gd name="connsiteX10" fmla="*/ 1038225 w 1387187"/>
                <a:gd name="connsiteY10" fmla="*/ 359867 h 1445718"/>
                <a:gd name="connsiteX11" fmla="*/ 996661 w 1387187"/>
                <a:gd name="connsiteY11" fmla="*/ 588467 h 1445718"/>
                <a:gd name="connsiteX12" fmla="*/ 927388 w 1387187"/>
                <a:gd name="connsiteY12" fmla="*/ 667481 h 1445718"/>
                <a:gd name="connsiteX13" fmla="*/ 1067665 w 1387187"/>
                <a:gd name="connsiteY13" fmla="*/ 719436 h 1445718"/>
                <a:gd name="connsiteX14" fmla="*/ 1265093 w 1387187"/>
                <a:gd name="connsiteY14" fmla="*/ 931150 h 1445718"/>
                <a:gd name="connsiteX15" fmla="*/ 1366622 w 1387187"/>
                <a:gd name="connsiteY15" fmla="*/ 1300244 h 1445718"/>
                <a:gd name="connsiteX16" fmla="*/ 1387187 w 1387187"/>
                <a:gd name="connsiteY16" fmla="*/ 1445718 h 1445718"/>
                <a:gd name="connsiteX0" fmla="*/ 1387187 w 1387187"/>
                <a:gd name="connsiteY0" fmla="*/ 1445718 h 1445718"/>
                <a:gd name="connsiteX1" fmla="*/ 0 w 1387187"/>
                <a:gd name="connsiteY1" fmla="*/ 1445284 h 1445718"/>
                <a:gd name="connsiteX2" fmla="*/ 19916 w 1387187"/>
                <a:gd name="connsiteY2" fmla="*/ 1295049 h 1445718"/>
                <a:gd name="connsiteX3" fmla="*/ 123825 w 1387187"/>
                <a:gd name="connsiteY3" fmla="*/ 931367 h 1445718"/>
                <a:gd name="connsiteX4" fmla="*/ 342034 w 1387187"/>
                <a:gd name="connsiteY4" fmla="*/ 723549 h 1445718"/>
                <a:gd name="connsiteX5" fmla="*/ 496166 w 1387187"/>
                <a:gd name="connsiteY5" fmla="*/ 662069 h 1445718"/>
                <a:gd name="connsiteX6" fmla="*/ 456334 w 1387187"/>
                <a:gd name="connsiteY6" fmla="*/ 578076 h 1445718"/>
                <a:gd name="connsiteX7" fmla="*/ 456334 w 1387187"/>
                <a:gd name="connsiteY7" fmla="*/ 307912 h 1445718"/>
                <a:gd name="connsiteX8" fmla="*/ 605705 w 1387187"/>
                <a:gd name="connsiteY8" fmla="*/ 41429 h 1445718"/>
                <a:gd name="connsiteX9" fmla="*/ 886691 w 1387187"/>
                <a:gd name="connsiteY9" fmla="*/ 42295 h 1445718"/>
                <a:gd name="connsiteX10" fmla="*/ 1038225 w 1387187"/>
                <a:gd name="connsiteY10" fmla="*/ 359867 h 1445718"/>
                <a:gd name="connsiteX11" fmla="*/ 996661 w 1387187"/>
                <a:gd name="connsiteY11" fmla="*/ 588467 h 1445718"/>
                <a:gd name="connsiteX12" fmla="*/ 927388 w 1387187"/>
                <a:gd name="connsiteY12" fmla="*/ 667481 h 1445718"/>
                <a:gd name="connsiteX13" fmla="*/ 1067665 w 1387187"/>
                <a:gd name="connsiteY13" fmla="*/ 719436 h 1445718"/>
                <a:gd name="connsiteX14" fmla="*/ 1265093 w 1387187"/>
                <a:gd name="connsiteY14" fmla="*/ 931150 h 1445718"/>
                <a:gd name="connsiteX15" fmla="*/ 1366622 w 1387187"/>
                <a:gd name="connsiteY15" fmla="*/ 1300244 h 1445718"/>
                <a:gd name="connsiteX16" fmla="*/ 1387187 w 1387187"/>
                <a:gd name="connsiteY16" fmla="*/ 1445718 h 1445718"/>
                <a:gd name="connsiteX0" fmla="*/ 1387187 w 1387187"/>
                <a:gd name="connsiteY0" fmla="*/ 1445718 h 1445718"/>
                <a:gd name="connsiteX1" fmla="*/ 0 w 1387187"/>
                <a:gd name="connsiteY1" fmla="*/ 1445284 h 1445718"/>
                <a:gd name="connsiteX2" fmla="*/ 19916 w 1387187"/>
                <a:gd name="connsiteY2" fmla="*/ 1295049 h 1445718"/>
                <a:gd name="connsiteX3" fmla="*/ 123825 w 1387187"/>
                <a:gd name="connsiteY3" fmla="*/ 931367 h 1445718"/>
                <a:gd name="connsiteX4" fmla="*/ 342034 w 1387187"/>
                <a:gd name="connsiteY4" fmla="*/ 723549 h 1445718"/>
                <a:gd name="connsiteX5" fmla="*/ 496166 w 1387187"/>
                <a:gd name="connsiteY5" fmla="*/ 662069 h 1445718"/>
                <a:gd name="connsiteX6" fmla="*/ 456334 w 1387187"/>
                <a:gd name="connsiteY6" fmla="*/ 578076 h 1445718"/>
                <a:gd name="connsiteX7" fmla="*/ 456334 w 1387187"/>
                <a:gd name="connsiteY7" fmla="*/ 307912 h 1445718"/>
                <a:gd name="connsiteX8" fmla="*/ 605705 w 1387187"/>
                <a:gd name="connsiteY8" fmla="*/ 41429 h 1445718"/>
                <a:gd name="connsiteX9" fmla="*/ 886691 w 1387187"/>
                <a:gd name="connsiteY9" fmla="*/ 42295 h 1445718"/>
                <a:gd name="connsiteX10" fmla="*/ 1038225 w 1387187"/>
                <a:gd name="connsiteY10" fmla="*/ 359867 h 1445718"/>
                <a:gd name="connsiteX11" fmla="*/ 996661 w 1387187"/>
                <a:gd name="connsiteY11" fmla="*/ 588467 h 1445718"/>
                <a:gd name="connsiteX12" fmla="*/ 927388 w 1387187"/>
                <a:gd name="connsiteY12" fmla="*/ 667481 h 1445718"/>
                <a:gd name="connsiteX13" fmla="*/ 1067665 w 1387187"/>
                <a:gd name="connsiteY13" fmla="*/ 719436 h 1445718"/>
                <a:gd name="connsiteX14" fmla="*/ 1265093 w 1387187"/>
                <a:gd name="connsiteY14" fmla="*/ 931150 h 1445718"/>
                <a:gd name="connsiteX15" fmla="*/ 1366622 w 1387187"/>
                <a:gd name="connsiteY15" fmla="*/ 1300244 h 1445718"/>
                <a:gd name="connsiteX16" fmla="*/ 1387187 w 1387187"/>
                <a:gd name="connsiteY16" fmla="*/ 1445718 h 1445718"/>
                <a:gd name="connsiteX0" fmla="*/ 1387187 w 1387187"/>
                <a:gd name="connsiteY0" fmla="*/ 1445718 h 1445718"/>
                <a:gd name="connsiteX1" fmla="*/ 0 w 1387187"/>
                <a:gd name="connsiteY1" fmla="*/ 1445284 h 1445718"/>
                <a:gd name="connsiteX2" fmla="*/ 19916 w 1387187"/>
                <a:gd name="connsiteY2" fmla="*/ 1295049 h 1445718"/>
                <a:gd name="connsiteX3" fmla="*/ 123825 w 1387187"/>
                <a:gd name="connsiteY3" fmla="*/ 931367 h 1445718"/>
                <a:gd name="connsiteX4" fmla="*/ 342034 w 1387187"/>
                <a:gd name="connsiteY4" fmla="*/ 723549 h 1445718"/>
                <a:gd name="connsiteX5" fmla="*/ 496166 w 1387187"/>
                <a:gd name="connsiteY5" fmla="*/ 662069 h 1445718"/>
                <a:gd name="connsiteX6" fmla="*/ 456334 w 1387187"/>
                <a:gd name="connsiteY6" fmla="*/ 578076 h 1445718"/>
                <a:gd name="connsiteX7" fmla="*/ 456334 w 1387187"/>
                <a:gd name="connsiteY7" fmla="*/ 307912 h 1445718"/>
                <a:gd name="connsiteX8" fmla="*/ 605705 w 1387187"/>
                <a:gd name="connsiteY8" fmla="*/ 41429 h 1445718"/>
                <a:gd name="connsiteX9" fmla="*/ 886691 w 1387187"/>
                <a:gd name="connsiteY9" fmla="*/ 42295 h 1445718"/>
                <a:gd name="connsiteX10" fmla="*/ 1038225 w 1387187"/>
                <a:gd name="connsiteY10" fmla="*/ 359867 h 1445718"/>
                <a:gd name="connsiteX11" fmla="*/ 996661 w 1387187"/>
                <a:gd name="connsiteY11" fmla="*/ 588467 h 1445718"/>
                <a:gd name="connsiteX12" fmla="*/ 927388 w 1387187"/>
                <a:gd name="connsiteY12" fmla="*/ 667481 h 1445718"/>
                <a:gd name="connsiteX13" fmla="*/ 1067665 w 1387187"/>
                <a:gd name="connsiteY13" fmla="*/ 719436 h 1445718"/>
                <a:gd name="connsiteX14" fmla="*/ 1265093 w 1387187"/>
                <a:gd name="connsiteY14" fmla="*/ 931150 h 1445718"/>
                <a:gd name="connsiteX15" fmla="*/ 1366622 w 1387187"/>
                <a:gd name="connsiteY15" fmla="*/ 1300244 h 1445718"/>
                <a:gd name="connsiteX16" fmla="*/ 1387187 w 1387187"/>
                <a:gd name="connsiteY16" fmla="*/ 1445718 h 1445718"/>
                <a:gd name="connsiteX0" fmla="*/ 1387187 w 1387187"/>
                <a:gd name="connsiteY0" fmla="*/ 1445718 h 1445718"/>
                <a:gd name="connsiteX1" fmla="*/ 0 w 1387187"/>
                <a:gd name="connsiteY1" fmla="*/ 1445284 h 1445718"/>
                <a:gd name="connsiteX2" fmla="*/ 19916 w 1387187"/>
                <a:gd name="connsiteY2" fmla="*/ 1295049 h 1445718"/>
                <a:gd name="connsiteX3" fmla="*/ 123825 w 1387187"/>
                <a:gd name="connsiteY3" fmla="*/ 931367 h 1445718"/>
                <a:gd name="connsiteX4" fmla="*/ 342034 w 1387187"/>
                <a:gd name="connsiteY4" fmla="*/ 723549 h 1445718"/>
                <a:gd name="connsiteX5" fmla="*/ 496166 w 1387187"/>
                <a:gd name="connsiteY5" fmla="*/ 662069 h 1445718"/>
                <a:gd name="connsiteX6" fmla="*/ 456334 w 1387187"/>
                <a:gd name="connsiteY6" fmla="*/ 578076 h 1445718"/>
                <a:gd name="connsiteX7" fmla="*/ 456334 w 1387187"/>
                <a:gd name="connsiteY7" fmla="*/ 307912 h 1445718"/>
                <a:gd name="connsiteX8" fmla="*/ 605705 w 1387187"/>
                <a:gd name="connsiteY8" fmla="*/ 41429 h 1445718"/>
                <a:gd name="connsiteX9" fmla="*/ 886691 w 1387187"/>
                <a:gd name="connsiteY9" fmla="*/ 42295 h 1445718"/>
                <a:gd name="connsiteX10" fmla="*/ 1038225 w 1387187"/>
                <a:gd name="connsiteY10" fmla="*/ 359867 h 1445718"/>
                <a:gd name="connsiteX11" fmla="*/ 996661 w 1387187"/>
                <a:gd name="connsiteY11" fmla="*/ 588467 h 1445718"/>
                <a:gd name="connsiteX12" fmla="*/ 927388 w 1387187"/>
                <a:gd name="connsiteY12" fmla="*/ 667481 h 1445718"/>
                <a:gd name="connsiteX13" fmla="*/ 1067665 w 1387187"/>
                <a:gd name="connsiteY13" fmla="*/ 719436 h 1445718"/>
                <a:gd name="connsiteX14" fmla="*/ 1265093 w 1387187"/>
                <a:gd name="connsiteY14" fmla="*/ 931150 h 1445718"/>
                <a:gd name="connsiteX15" fmla="*/ 1366622 w 1387187"/>
                <a:gd name="connsiteY15" fmla="*/ 1300244 h 1445718"/>
                <a:gd name="connsiteX16" fmla="*/ 1387187 w 1387187"/>
                <a:gd name="connsiteY16" fmla="*/ 1445718 h 1445718"/>
                <a:gd name="connsiteX0" fmla="*/ 1387187 w 1387187"/>
                <a:gd name="connsiteY0" fmla="*/ 1445718 h 1445718"/>
                <a:gd name="connsiteX1" fmla="*/ 0 w 1387187"/>
                <a:gd name="connsiteY1" fmla="*/ 1445284 h 1445718"/>
                <a:gd name="connsiteX2" fmla="*/ 19916 w 1387187"/>
                <a:gd name="connsiteY2" fmla="*/ 1295049 h 1445718"/>
                <a:gd name="connsiteX3" fmla="*/ 123825 w 1387187"/>
                <a:gd name="connsiteY3" fmla="*/ 931367 h 1445718"/>
                <a:gd name="connsiteX4" fmla="*/ 342034 w 1387187"/>
                <a:gd name="connsiteY4" fmla="*/ 723549 h 1445718"/>
                <a:gd name="connsiteX5" fmla="*/ 505691 w 1387187"/>
                <a:gd name="connsiteY5" fmla="*/ 662069 h 1445718"/>
                <a:gd name="connsiteX6" fmla="*/ 456334 w 1387187"/>
                <a:gd name="connsiteY6" fmla="*/ 578076 h 1445718"/>
                <a:gd name="connsiteX7" fmla="*/ 456334 w 1387187"/>
                <a:gd name="connsiteY7" fmla="*/ 307912 h 1445718"/>
                <a:gd name="connsiteX8" fmla="*/ 605705 w 1387187"/>
                <a:gd name="connsiteY8" fmla="*/ 41429 h 1445718"/>
                <a:gd name="connsiteX9" fmla="*/ 886691 w 1387187"/>
                <a:gd name="connsiteY9" fmla="*/ 42295 h 1445718"/>
                <a:gd name="connsiteX10" fmla="*/ 1038225 w 1387187"/>
                <a:gd name="connsiteY10" fmla="*/ 359867 h 1445718"/>
                <a:gd name="connsiteX11" fmla="*/ 996661 w 1387187"/>
                <a:gd name="connsiteY11" fmla="*/ 588467 h 1445718"/>
                <a:gd name="connsiteX12" fmla="*/ 927388 w 1387187"/>
                <a:gd name="connsiteY12" fmla="*/ 667481 h 1445718"/>
                <a:gd name="connsiteX13" fmla="*/ 1067665 w 1387187"/>
                <a:gd name="connsiteY13" fmla="*/ 719436 h 1445718"/>
                <a:gd name="connsiteX14" fmla="*/ 1265093 w 1387187"/>
                <a:gd name="connsiteY14" fmla="*/ 931150 h 1445718"/>
                <a:gd name="connsiteX15" fmla="*/ 1366622 w 1387187"/>
                <a:gd name="connsiteY15" fmla="*/ 1300244 h 1445718"/>
                <a:gd name="connsiteX16" fmla="*/ 1387187 w 1387187"/>
                <a:gd name="connsiteY16" fmla="*/ 1445718 h 1445718"/>
                <a:gd name="connsiteX0" fmla="*/ 1387187 w 1387187"/>
                <a:gd name="connsiteY0" fmla="*/ 1445718 h 1445718"/>
                <a:gd name="connsiteX1" fmla="*/ 0 w 1387187"/>
                <a:gd name="connsiteY1" fmla="*/ 1445284 h 1445718"/>
                <a:gd name="connsiteX2" fmla="*/ 19916 w 1387187"/>
                <a:gd name="connsiteY2" fmla="*/ 1295049 h 1445718"/>
                <a:gd name="connsiteX3" fmla="*/ 123825 w 1387187"/>
                <a:gd name="connsiteY3" fmla="*/ 931367 h 1445718"/>
                <a:gd name="connsiteX4" fmla="*/ 342034 w 1387187"/>
                <a:gd name="connsiteY4" fmla="*/ 723549 h 1445718"/>
                <a:gd name="connsiteX5" fmla="*/ 505691 w 1387187"/>
                <a:gd name="connsiteY5" fmla="*/ 662069 h 1445718"/>
                <a:gd name="connsiteX6" fmla="*/ 456334 w 1387187"/>
                <a:gd name="connsiteY6" fmla="*/ 578076 h 1445718"/>
                <a:gd name="connsiteX7" fmla="*/ 456334 w 1387187"/>
                <a:gd name="connsiteY7" fmla="*/ 307912 h 1445718"/>
                <a:gd name="connsiteX8" fmla="*/ 605705 w 1387187"/>
                <a:gd name="connsiteY8" fmla="*/ 41429 h 1445718"/>
                <a:gd name="connsiteX9" fmla="*/ 886691 w 1387187"/>
                <a:gd name="connsiteY9" fmla="*/ 42295 h 1445718"/>
                <a:gd name="connsiteX10" fmla="*/ 1038225 w 1387187"/>
                <a:gd name="connsiteY10" fmla="*/ 359867 h 1445718"/>
                <a:gd name="connsiteX11" fmla="*/ 996661 w 1387187"/>
                <a:gd name="connsiteY11" fmla="*/ 588467 h 1445718"/>
                <a:gd name="connsiteX12" fmla="*/ 927388 w 1387187"/>
                <a:gd name="connsiteY12" fmla="*/ 667481 h 1445718"/>
                <a:gd name="connsiteX13" fmla="*/ 1067665 w 1387187"/>
                <a:gd name="connsiteY13" fmla="*/ 719436 h 1445718"/>
                <a:gd name="connsiteX14" fmla="*/ 1265093 w 1387187"/>
                <a:gd name="connsiteY14" fmla="*/ 931150 h 1445718"/>
                <a:gd name="connsiteX15" fmla="*/ 1366622 w 1387187"/>
                <a:gd name="connsiteY15" fmla="*/ 1300244 h 1445718"/>
                <a:gd name="connsiteX16" fmla="*/ 1387187 w 1387187"/>
                <a:gd name="connsiteY16" fmla="*/ 1445718 h 1445718"/>
                <a:gd name="connsiteX0" fmla="*/ 1387187 w 1387187"/>
                <a:gd name="connsiteY0" fmla="*/ 1445718 h 1445718"/>
                <a:gd name="connsiteX1" fmla="*/ 0 w 1387187"/>
                <a:gd name="connsiteY1" fmla="*/ 1445284 h 1445718"/>
                <a:gd name="connsiteX2" fmla="*/ 19916 w 1387187"/>
                <a:gd name="connsiteY2" fmla="*/ 1295049 h 1445718"/>
                <a:gd name="connsiteX3" fmla="*/ 123825 w 1387187"/>
                <a:gd name="connsiteY3" fmla="*/ 931367 h 1445718"/>
                <a:gd name="connsiteX4" fmla="*/ 342034 w 1387187"/>
                <a:gd name="connsiteY4" fmla="*/ 723549 h 1445718"/>
                <a:gd name="connsiteX5" fmla="*/ 522360 w 1387187"/>
                <a:gd name="connsiteY5" fmla="*/ 662069 h 1445718"/>
                <a:gd name="connsiteX6" fmla="*/ 456334 w 1387187"/>
                <a:gd name="connsiteY6" fmla="*/ 578076 h 1445718"/>
                <a:gd name="connsiteX7" fmla="*/ 456334 w 1387187"/>
                <a:gd name="connsiteY7" fmla="*/ 307912 h 1445718"/>
                <a:gd name="connsiteX8" fmla="*/ 605705 w 1387187"/>
                <a:gd name="connsiteY8" fmla="*/ 41429 h 1445718"/>
                <a:gd name="connsiteX9" fmla="*/ 886691 w 1387187"/>
                <a:gd name="connsiteY9" fmla="*/ 42295 h 1445718"/>
                <a:gd name="connsiteX10" fmla="*/ 1038225 w 1387187"/>
                <a:gd name="connsiteY10" fmla="*/ 359867 h 1445718"/>
                <a:gd name="connsiteX11" fmla="*/ 996661 w 1387187"/>
                <a:gd name="connsiteY11" fmla="*/ 588467 h 1445718"/>
                <a:gd name="connsiteX12" fmla="*/ 927388 w 1387187"/>
                <a:gd name="connsiteY12" fmla="*/ 667481 h 1445718"/>
                <a:gd name="connsiteX13" fmla="*/ 1067665 w 1387187"/>
                <a:gd name="connsiteY13" fmla="*/ 719436 h 1445718"/>
                <a:gd name="connsiteX14" fmla="*/ 1265093 w 1387187"/>
                <a:gd name="connsiteY14" fmla="*/ 931150 h 1445718"/>
                <a:gd name="connsiteX15" fmla="*/ 1366622 w 1387187"/>
                <a:gd name="connsiteY15" fmla="*/ 1300244 h 1445718"/>
                <a:gd name="connsiteX16" fmla="*/ 1387187 w 1387187"/>
                <a:gd name="connsiteY16" fmla="*/ 1445718 h 1445718"/>
                <a:gd name="connsiteX0" fmla="*/ 1387187 w 1387187"/>
                <a:gd name="connsiteY0" fmla="*/ 1445718 h 1445718"/>
                <a:gd name="connsiteX1" fmla="*/ 0 w 1387187"/>
                <a:gd name="connsiteY1" fmla="*/ 1445284 h 1445718"/>
                <a:gd name="connsiteX2" fmla="*/ 19916 w 1387187"/>
                <a:gd name="connsiteY2" fmla="*/ 1295049 h 1445718"/>
                <a:gd name="connsiteX3" fmla="*/ 123825 w 1387187"/>
                <a:gd name="connsiteY3" fmla="*/ 931367 h 1445718"/>
                <a:gd name="connsiteX4" fmla="*/ 342034 w 1387187"/>
                <a:gd name="connsiteY4" fmla="*/ 723549 h 1445718"/>
                <a:gd name="connsiteX5" fmla="*/ 522360 w 1387187"/>
                <a:gd name="connsiteY5" fmla="*/ 662069 h 1445718"/>
                <a:gd name="connsiteX6" fmla="*/ 453953 w 1387187"/>
                <a:gd name="connsiteY6" fmla="*/ 551882 h 1445718"/>
                <a:gd name="connsiteX7" fmla="*/ 456334 w 1387187"/>
                <a:gd name="connsiteY7" fmla="*/ 307912 h 1445718"/>
                <a:gd name="connsiteX8" fmla="*/ 605705 w 1387187"/>
                <a:gd name="connsiteY8" fmla="*/ 41429 h 1445718"/>
                <a:gd name="connsiteX9" fmla="*/ 886691 w 1387187"/>
                <a:gd name="connsiteY9" fmla="*/ 42295 h 1445718"/>
                <a:gd name="connsiteX10" fmla="*/ 1038225 w 1387187"/>
                <a:gd name="connsiteY10" fmla="*/ 359867 h 1445718"/>
                <a:gd name="connsiteX11" fmla="*/ 996661 w 1387187"/>
                <a:gd name="connsiteY11" fmla="*/ 588467 h 1445718"/>
                <a:gd name="connsiteX12" fmla="*/ 927388 w 1387187"/>
                <a:gd name="connsiteY12" fmla="*/ 667481 h 1445718"/>
                <a:gd name="connsiteX13" fmla="*/ 1067665 w 1387187"/>
                <a:gd name="connsiteY13" fmla="*/ 719436 h 1445718"/>
                <a:gd name="connsiteX14" fmla="*/ 1265093 w 1387187"/>
                <a:gd name="connsiteY14" fmla="*/ 931150 h 1445718"/>
                <a:gd name="connsiteX15" fmla="*/ 1366622 w 1387187"/>
                <a:gd name="connsiteY15" fmla="*/ 1300244 h 1445718"/>
                <a:gd name="connsiteX16" fmla="*/ 1387187 w 1387187"/>
                <a:gd name="connsiteY16" fmla="*/ 1445718 h 1445718"/>
                <a:gd name="connsiteX0" fmla="*/ 1387187 w 1387187"/>
                <a:gd name="connsiteY0" fmla="*/ 1445718 h 1445718"/>
                <a:gd name="connsiteX1" fmla="*/ 0 w 1387187"/>
                <a:gd name="connsiteY1" fmla="*/ 1445284 h 1445718"/>
                <a:gd name="connsiteX2" fmla="*/ 19916 w 1387187"/>
                <a:gd name="connsiteY2" fmla="*/ 1295049 h 1445718"/>
                <a:gd name="connsiteX3" fmla="*/ 123825 w 1387187"/>
                <a:gd name="connsiteY3" fmla="*/ 931367 h 1445718"/>
                <a:gd name="connsiteX4" fmla="*/ 342034 w 1387187"/>
                <a:gd name="connsiteY4" fmla="*/ 723549 h 1445718"/>
                <a:gd name="connsiteX5" fmla="*/ 522360 w 1387187"/>
                <a:gd name="connsiteY5" fmla="*/ 662069 h 1445718"/>
                <a:gd name="connsiteX6" fmla="*/ 453953 w 1387187"/>
                <a:gd name="connsiteY6" fmla="*/ 551882 h 1445718"/>
                <a:gd name="connsiteX7" fmla="*/ 456334 w 1387187"/>
                <a:gd name="connsiteY7" fmla="*/ 307912 h 1445718"/>
                <a:gd name="connsiteX8" fmla="*/ 605705 w 1387187"/>
                <a:gd name="connsiteY8" fmla="*/ 41429 h 1445718"/>
                <a:gd name="connsiteX9" fmla="*/ 886691 w 1387187"/>
                <a:gd name="connsiteY9" fmla="*/ 42295 h 1445718"/>
                <a:gd name="connsiteX10" fmla="*/ 1038225 w 1387187"/>
                <a:gd name="connsiteY10" fmla="*/ 359867 h 1445718"/>
                <a:gd name="connsiteX11" fmla="*/ 996661 w 1387187"/>
                <a:gd name="connsiteY11" fmla="*/ 588467 h 1445718"/>
                <a:gd name="connsiteX12" fmla="*/ 927388 w 1387187"/>
                <a:gd name="connsiteY12" fmla="*/ 667481 h 1445718"/>
                <a:gd name="connsiteX13" fmla="*/ 1067665 w 1387187"/>
                <a:gd name="connsiteY13" fmla="*/ 719436 h 1445718"/>
                <a:gd name="connsiteX14" fmla="*/ 1265093 w 1387187"/>
                <a:gd name="connsiteY14" fmla="*/ 931150 h 1445718"/>
                <a:gd name="connsiteX15" fmla="*/ 1366622 w 1387187"/>
                <a:gd name="connsiteY15" fmla="*/ 1300244 h 1445718"/>
                <a:gd name="connsiteX16" fmla="*/ 1387187 w 1387187"/>
                <a:gd name="connsiteY16" fmla="*/ 1445718 h 1445718"/>
                <a:gd name="connsiteX0" fmla="*/ 1387187 w 1387187"/>
                <a:gd name="connsiteY0" fmla="*/ 1445718 h 1445718"/>
                <a:gd name="connsiteX1" fmla="*/ 0 w 1387187"/>
                <a:gd name="connsiteY1" fmla="*/ 1445284 h 1445718"/>
                <a:gd name="connsiteX2" fmla="*/ 19916 w 1387187"/>
                <a:gd name="connsiteY2" fmla="*/ 1295049 h 1445718"/>
                <a:gd name="connsiteX3" fmla="*/ 123825 w 1387187"/>
                <a:gd name="connsiteY3" fmla="*/ 931367 h 1445718"/>
                <a:gd name="connsiteX4" fmla="*/ 342034 w 1387187"/>
                <a:gd name="connsiteY4" fmla="*/ 723549 h 1445718"/>
                <a:gd name="connsiteX5" fmla="*/ 522360 w 1387187"/>
                <a:gd name="connsiteY5" fmla="*/ 662069 h 1445718"/>
                <a:gd name="connsiteX6" fmla="*/ 453953 w 1387187"/>
                <a:gd name="connsiteY6" fmla="*/ 551882 h 1445718"/>
                <a:gd name="connsiteX7" fmla="*/ 484909 w 1387187"/>
                <a:gd name="connsiteY7" fmla="*/ 260287 h 1445718"/>
                <a:gd name="connsiteX8" fmla="*/ 605705 w 1387187"/>
                <a:gd name="connsiteY8" fmla="*/ 41429 h 1445718"/>
                <a:gd name="connsiteX9" fmla="*/ 886691 w 1387187"/>
                <a:gd name="connsiteY9" fmla="*/ 42295 h 1445718"/>
                <a:gd name="connsiteX10" fmla="*/ 1038225 w 1387187"/>
                <a:gd name="connsiteY10" fmla="*/ 359867 h 1445718"/>
                <a:gd name="connsiteX11" fmla="*/ 996661 w 1387187"/>
                <a:gd name="connsiteY11" fmla="*/ 588467 h 1445718"/>
                <a:gd name="connsiteX12" fmla="*/ 927388 w 1387187"/>
                <a:gd name="connsiteY12" fmla="*/ 667481 h 1445718"/>
                <a:gd name="connsiteX13" fmla="*/ 1067665 w 1387187"/>
                <a:gd name="connsiteY13" fmla="*/ 719436 h 1445718"/>
                <a:gd name="connsiteX14" fmla="*/ 1265093 w 1387187"/>
                <a:gd name="connsiteY14" fmla="*/ 931150 h 1445718"/>
                <a:gd name="connsiteX15" fmla="*/ 1366622 w 1387187"/>
                <a:gd name="connsiteY15" fmla="*/ 1300244 h 1445718"/>
                <a:gd name="connsiteX16" fmla="*/ 1387187 w 1387187"/>
                <a:gd name="connsiteY16" fmla="*/ 1445718 h 1445718"/>
                <a:gd name="connsiteX0" fmla="*/ 1387187 w 1387187"/>
                <a:gd name="connsiteY0" fmla="*/ 1445718 h 1445718"/>
                <a:gd name="connsiteX1" fmla="*/ 0 w 1387187"/>
                <a:gd name="connsiteY1" fmla="*/ 1445284 h 1445718"/>
                <a:gd name="connsiteX2" fmla="*/ 19916 w 1387187"/>
                <a:gd name="connsiteY2" fmla="*/ 1295049 h 1445718"/>
                <a:gd name="connsiteX3" fmla="*/ 123825 w 1387187"/>
                <a:gd name="connsiteY3" fmla="*/ 931367 h 1445718"/>
                <a:gd name="connsiteX4" fmla="*/ 342034 w 1387187"/>
                <a:gd name="connsiteY4" fmla="*/ 723549 h 1445718"/>
                <a:gd name="connsiteX5" fmla="*/ 522360 w 1387187"/>
                <a:gd name="connsiteY5" fmla="*/ 662069 h 1445718"/>
                <a:gd name="connsiteX6" fmla="*/ 453953 w 1387187"/>
                <a:gd name="connsiteY6" fmla="*/ 551882 h 1445718"/>
                <a:gd name="connsiteX7" fmla="*/ 473003 w 1387187"/>
                <a:gd name="connsiteY7" fmla="*/ 253143 h 1445718"/>
                <a:gd name="connsiteX8" fmla="*/ 605705 w 1387187"/>
                <a:gd name="connsiteY8" fmla="*/ 41429 h 1445718"/>
                <a:gd name="connsiteX9" fmla="*/ 886691 w 1387187"/>
                <a:gd name="connsiteY9" fmla="*/ 42295 h 1445718"/>
                <a:gd name="connsiteX10" fmla="*/ 1038225 w 1387187"/>
                <a:gd name="connsiteY10" fmla="*/ 359867 h 1445718"/>
                <a:gd name="connsiteX11" fmla="*/ 996661 w 1387187"/>
                <a:gd name="connsiteY11" fmla="*/ 588467 h 1445718"/>
                <a:gd name="connsiteX12" fmla="*/ 927388 w 1387187"/>
                <a:gd name="connsiteY12" fmla="*/ 667481 h 1445718"/>
                <a:gd name="connsiteX13" fmla="*/ 1067665 w 1387187"/>
                <a:gd name="connsiteY13" fmla="*/ 719436 h 1445718"/>
                <a:gd name="connsiteX14" fmla="*/ 1265093 w 1387187"/>
                <a:gd name="connsiteY14" fmla="*/ 931150 h 1445718"/>
                <a:gd name="connsiteX15" fmla="*/ 1366622 w 1387187"/>
                <a:gd name="connsiteY15" fmla="*/ 1300244 h 1445718"/>
                <a:gd name="connsiteX16" fmla="*/ 1387187 w 1387187"/>
                <a:gd name="connsiteY16" fmla="*/ 1445718 h 1445718"/>
                <a:gd name="connsiteX0" fmla="*/ 1387187 w 1387187"/>
                <a:gd name="connsiteY0" fmla="*/ 1445718 h 1445718"/>
                <a:gd name="connsiteX1" fmla="*/ 0 w 1387187"/>
                <a:gd name="connsiteY1" fmla="*/ 1445284 h 1445718"/>
                <a:gd name="connsiteX2" fmla="*/ 19916 w 1387187"/>
                <a:gd name="connsiteY2" fmla="*/ 1295049 h 1445718"/>
                <a:gd name="connsiteX3" fmla="*/ 123825 w 1387187"/>
                <a:gd name="connsiteY3" fmla="*/ 931367 h 1445718"/>
                <a:gd name="connsiteX4" fmla="*/ 342034 w 1387187"/>
                <a:gd name="connsiteY4" fmla="*/ 723549 h 1445718"/>
                <a:gd name="connsiteX5" fmla="*/ 489022 w 1387187"/>
                <a:gd name="connsiteY5" fmla="*/ 662069 h 1445718"/>
                <a:gd name="connsiteX6" fmla="*/ 453953 w 1387187"/>
                <a:gd name="connsiteY6" fmla="*/ 551882 h 1445718"/>
                <a:gd name="connsiteX7" fmla="*/ 473003 w 1387187"/>
                <a:gd name="connsiteY7" fmla="*/ 253143 h 1445718"/>
                <a:gd name="connsiteX8" fmla="*/ 605705 w 1387187"/>
                <a:gd name="connsiteY8" fmla="*/ 41429 h 1445718"/>
                <a:gd name="connsiteX9" fmla="*/ 886691 w 1387187"/>
                <a:gd name="connsiteY9" fmla="*/ 42295 h 1445718"/>
                <a:gd name="connsiteX10" fmla="*/ 1038225 w 1387187"/>
                <a:gd name="connsiteY10" fmla="*/ 359867 h 1445718"/>
                <a:gd name="connsiteX11" fmla="*/ 996661 w 1387187"/>
                <a:gd name="connsiteY11" fmla="*/ 588467 h 1445718"/>
                <a:gd name="connsiteX12" fmla="*/ 927388 w 1387187"/>
                <a:gd name="connsiteY12" fmla="*/ 667481 h 1445718"/>
                <a:gd name="connsiteX13" fmla="*/ 1067665 w 1387187"/>
                <a:gd name="connsiteY13" fmla="*/ 719436 h 1445718"/>
                <a:gd name="connsiteX14" fmla="*/ 1265093 w 1387187"/>
                <a:gd name="connsiteY14" fmla="*/ 931150 h 1445718"/>
                <a:gd name="connsiteX15" fmla="*/ 1366622 w 1387187"/>
                <a:gd name="connsiteY15" fmla="*/ 1300244 h 1445718"/>
                <a:gd name="connsiteX16" fmla="*/ 1387187 w 1387187"/>
                <a:gd name="connsiteY16" fmla="*/ 1445718 h 1445718"/>
                <a:gd name="connsiteX0" fmla="*/ 1387187 w 1387187"/>
                <a:gd name="connsiteY0" fmla="*/ 1445718 h 1445718"/>
                <a:gd name="connsiteX1" fmla="*/ 0 w 1387187"/>
                <a:gd name="connsiteY1" fmla="*/ 1445284 h 1445718"/>
                <a:gd name="connsiteX2" fmla="*/ 19916 w 1387187"/>
                <a:gd name="connsiteY2" fmla="*/ 1295049 h 1445718"/>
                <a:gd name="connsiteX3" fmla="*/ 123825 w 1387187"/>
                <a:gd name="connsiteY3" fmla="*/ 931367 h 1445718"/>
                <a:gd name="connsiteX4" fmla="*/ 342034 w 1387187"/>
                <a:gd name="connsiteY4" fmla="*/ 723549 h 1445718"/>
                <a:gd name="connsiteX5" fmla="*/ 489022 w 1387187"/>
                <a:gd name="connsiteY5" fmla="*/ 662069 h 1445718"/>
                <a:gd name="connsiteX6" fmla="*/ 434903 w 1387187"/>
                <a:gd name="connsiteY6" fmla="*/ 549501 h 1445718"/>
                <a:gd name="connsiteX7" fmla="*/ 473003 w 1387187"/>
                <a:gd name="connsiteY7" fmla="*/ 253143 h 1445718"/>
                <a:gd name="connsiteX8" fmla="*/ 605705 w 1387187"/>
                <a:gd name="connsiteY8" fmla="*/ 41429 h 1445718"/>
                <a:gd name="connsiteX9" fmla="*/ 886691 w 1387187"/>
                <a:gd name="connsiteY9" fmla="*/ 42295 h 1445718"/>
                <a:gd name="connsiteX10" fmla="*/ 1038225 w 1387187"/>
                <a:gd name="connsiteY10" fmla="*/ 359867 h 1445718"/>
                <a:gd name="connsiteX11" fmla="*/ 996661 w 1387187"/>
                <a:gd name="connsiteY11" fmla="*/ 588467 h 1445718"/>
                <a:gd name="connsiteX12" fmla="*/ 927388 w 1387187"/>
                <a:gd name="connsiteY12" fmla="*/ 667481 h 1445718"/>
                <a:gd name="connsiteX13" fmla="*/ 1067665 w 1387187"/>
                <a:gd name="connsiteY13" fmla="*/ 719436 h 1445718"/>
                <a:gd name="connsiteX14" fmla="*/ 1265093 w 1387187"/>
                <a:gd name="connsiteY14" fmla="*/ 931150 h 1445718"/>
                <a:gd name="connsiteX15" fmla="*/ 1366622 w 1387187"/>
                <a:gd name="connsiteY15" fmla="*/ 1300244 h 1445718"/>
                <a:gd name="connsiteX16" fmla="*/ 1387187 w 1387187"/>
                <a:gd name="connsiteY16" fmla="*/ 1445718 h 1445718"/>
                <a:gd name="connsiteX0" fmla="*/ 1387187 w 1387187"/>
                <a:gd name="connsiteY0" fmla="*/ 1445718 h 1445718"/>
                <a:gd name="connsiteX1" fmla="*/ 0 w 1387187"/>
                <a:gd name="connsiteY1" fmla="*/ 1445284 h 1445718"/>
                <a:gd name="connsiteX2" fmla="*/ 19916 w 1387187"/>
                <a:gd name="connsiteY2" fmla="*/ 1295049 h 1445718"/>
                <a:gd name="connsiteX3" fmla="*/ 123825 w 1387187"/>
                <a:gd name="connsiteY3" fmla="*/ 931367 h 1445718"/>
                <a:gd name="connsiteX4" fmla="*/ 342034 w 1387187"/>
                <a:gd name="connsiteY4" fmla="*/ 723549 h 1445718"/>
                <a:gd name="connsiteX5" fmla="*/ 489022 w 1387187"/>
                <a:gd name="connsiteY5" fmla="*/ 662069 h 1445718"/>
                <a:gd name="connsiteX6" fmla="*/ 434903 w 1387187"/>
                <a:gd name="connsiteY6" fmla="*/ 549501 h 1445718"/>
                <a:gd name="connsiteX7" fmla="*/ 449190 w 1387187"/>
                <a:gd name="connsiteY7" fmla="*/ 248381 h 1445718"/>
                <a:gd name="connsiteX8" fmla="*/ 605705 w 1387187"/>
                <a:gd name="connsiteY8" fmla="*/ 41429 h 1445718"/>
                <a:gd name="connsiteX9" fmla="*/ 886691 w 1387187"/>
                <a:gd name="connsiteY9" fmla="*/ 42295 h 1445718"/>
                <a:gd name="connsiteX10" fmla="*/ 1038225 w 1387187"/>
                <a:gd name="connsiteY10" fmla="*/ 359867 h 1445718"/>
                <a:gd name="connsiteX11" fmla="*/ 996661 w 1387187"/>
                <a:gd name="connsiteY11" fmla="*/ 588467 h 1445718"/>
                <a:gd name="connsiteX12" fmla="*/ 927388 w 1387187"/>
                <a:gd name="connsiteY12" fmla="*/ 667481 h 1445718"/>
                <a:gd name="connsiteX13" fmla="*/ 1067665 w 1387187"/>
                <a:gd name="connsiteY13" fmla="*/ 719436 h 1445718"/>
                <a:gd name="connsiteX14" fmla="*/ 1265093 w 1387187"/>
                <a:gd name="connsiteY14" fmla="*/ 931150 h 1445718"/>
                <a:gd name="connsiteX15" fmla="*/ 1366622 w 1387187"/>
                <a:gd name="connsiteY15" fmla="*/ 1300244 h 1445718"/>
                <a:gd name="connsiteX16" fmla="*/ 1387187 w 1387187"/>
                <a:gd name="connsiteY16" fmla="*/ 1445718 h 1445718"/>
                <a:gd name="connsiteX0" fmla="*/ 1387187 w 1387187"/>
                <a:gd name="connsiteY0" fmla="*/ 1447125 h 1447125"/>
                <a:gd name="connsiteX1" fmla="*/ 0 w 1387187"/>
                <a:gd name="connsiteY1" fmla="*/ 1446691 h 1447125"/>
                <a:gd name="connsiteX2" fmla="*/ 19916 w 1387187"/>
                <a:gd name="connsiteY2" fmla="*/ 1296456 h 1447125"/>
                <a:gd name="connsiteX3" fmla="*/ 123825 w 1387187"/>
                <a:gd name="connsiteY3" fmla="*/ 932774 h 1447125"/>
                <a:gd name="connsiteX4" fmla="*/ 342034 w 1387187"/>
                <a:gd name="connsiteY4" fmla="*/ 724956 h 1447125"/>
                <a:gd name="connsiteX5" fmla="*/ 489022 w 1387187"/>
                <a:gd name="connsiteY5" fmla="*/ 663476 h 1447125"/>
                <a:gd name="connsiteX6" fmla="*/ 434903 w 1387187"/>
                <a:gd name="connsiteY6" fmla="*/ 550908 h 1447125"/>
                <a:gd name="connsiteX7" fmla="*/ 449190 w 1387187"/>
                <a:gd name="connsiteY7" fmla="*/ 249788 h 1447125"/>
                <a:gd name="connsiteX8" fmla="*/ 567605 w 1387187"/>
                <a:gd name="connsiteY8" fmla="*/ 40455 h 1447125"/>
                <a:gd name="connsiteX9" fmla="*/ 886691 w 1387187"/>
                <a:gd name="connsiteY9" fmla="*/ 43702 h 1447125"/>
                <a:gd name="connsiteX10" fmla="*/ 1038225 w 1387187"/>
                <a:gd name="connsiteY10" fmla="*/ 361274 h 1447125"/>
                <a:gd name="connsiteX11" fmla="*/ 996661 w 1387187"/>
                <a:gd name="connsiteY11" fmla="*/ 589874 h 1447125"/>
                <a:gd name="connsiteX12" fmla="*/ 927388 w 1387187"/>
                <a:gd name="connsiteY12" fmla="*/ 668888 h 1447125"/>
                <a:gd name="connsiteX13" fmla="*/ 1067665 w 1387187"/>
                <a:gd name="connsiteY13" fmla="*/ 720843 h 1447125"/>
                <a:gd name="connsiteX14" fmla="*/ 1265093 w 1387187"/>
                <a:gd name="connsiteY14" fmla="*/ 932557 h 1447125"/>
                <a:gd name="connsiteX15" fmla="*/ 1366622 w 1387187"/>
                <a:gd name="connsiteY15" fmla="*/ 1301651 h 1447125"/>
                <a:gd name="connsiteX16" fmla="*/ 1387187 w 1387187"/>
                <a:gd name="connsiteY16" fmla="*/ 1447125 h 1447125"/>
                <a:gd name="connsiteX0" fmla="*/ 1387187 w 1387187"/>
                <a:gd name="connsiteY0" fmla="*/ 1450594 h 1450594"/>
                <a:gd name="connsiteX1" fmla="*/ 0 w 1387187"/>
                <a:gd name="connsiteY1" fmla="*/ 1450160 h 1450594"/>
                <a:gd name="connsiteX2" fmla="*/ 19916 w 1387187"/>
                <a:gd name="connsiteY2" fmla="*/ 1299925 h 1450594"/>
                <a:gd name="connsiteX3" fmla="*/ 123825 w 1387187"/>
                <a:gd name="connsiteY3" fmla="*/ 936243 h 1450594"/>
                <a:gd name="connsiteX4" fmla="*/ 342034 w 1387187"/>
                <a:gd name="connsiteY4" fmla="*/ 728425 h 1450594"/>
                <a:gd name="connsiteX5" fmla="*/ 489022 w 1387187"/>
                <a:gd name="connsiteY5" fmla="*/ 666945 h 1450594"/>
                <a:gd name="connsiteX6" fmla="*/ 434903 w 1387187"/>
                <a:gd name="connsiteY6" fmla="*/ 554377 h 1450594"/>
                <a:gd name="connsiteX7" fmla="*/ 449190 w 1387187"/>
                <a:gd name="connsiteY7" fmla="*/ 253257 h 1450594"/>
                <a:gd name="connsiteX8" fmla="*/ 567605 w 1387187"/>
                <a:gd name="connsiteY8" fmla="*/ 43924 h 1450594"/>
                <a:gd name="connsiteX9" fmla="*/ 862879 w 1387187"/>
                <a:gd name="connsiteY9" fmla="*/ 40027 h 1450594"/>
                <a:gd name="connsiteX10" fmla="*/ 1038225 w 1387187"/>
                <a:gd name="connsiteY10" fmla="*/ 364743 h 1450594"/>
                <a:gd name="connsiteX11" fmla="*/ 996661 w 1387187"/>
                <a:gd name="connsiteY11" fmla="*/ 593343 h 1450594"/>
                <a:gd name="connsiteX12" fmla="*/ 927388 w 1387187"/>
                <a:gd name="connsiteY12" fmla="*/ 672357 h 1450594"/>
                <a:gd name="connsiteX13" fmla="*/ 1067665 w 1387187"/>
                <a:gd name="connsiteY13" fmla="*/ 724312 h 1450594"/>
                <a:gd name="connsiteX14" fmla="*/ 1265093 w 1387187"/>
                <a:gd name="connsiteY14" fmla="*/ 936026 h 1450594"/>
                <a:gd name="connsiteX15" fmla="*/ 1366622 w 1387187"/>
                <a:gd name="connsiteY15" fmla="*/ 1305120 h 1450594"/>
                <a:gd name="connsiteX16" fmla="*/ 1387187 w 1387187"/>
                <a:gd name="connsiteY16" fmla="*/ 1450594 h 1450594"/>
                <a:gd name="connsiteX0" fmla="*/ 1387187 w 1387187"/>
                <a:gd name="connsiteY0" fmla="*/ 1443705 h 1443705"/>
                <a:gd name="connsiteX1" fmla="*/ 0 w 1387187"/>
                <a:gd name="connsiteY1" fmla="*/ 1443271 h 1443705"/>
                <a:gd name="connsiteX2" fmla="*/ 19916 w 1387187"/>
                <a:gd name="connsiteY2" fmla="*/ 1293036 h 1443705"/>
                <a:gd name="connsiteX3" fmla="*/ 123825 w 1387187"/>
                <a:gd name="connsiteY3" fmla="*/ 929354 h 1443705"/>
                <a:gd name="connsiteX4" fmla="*/ 342034 w 1387187"/>
                <a:gd name="connsiteY4" fmla="*/ 721536 h 1443705"/>
                <a:gd name="connsiteX5" fmla="*/ 489022 w 1387187"/>
                <a:gd name="connsiteY5" fmla="*/ 660056 h 1443705"/>
                <a:gd name="connsiteX6" fmla="*/ 434903 w 1387187"/>
                <a:gd name="connsiteY6" fmla="*/ 547488 h 1443705"/>
                <a:gd name="connsiteX7" fmla="*/ 449190 w 1387187"/>
                <a:gd name="connsiteY7" fmla="*/ 246368 h 1443705"/>
                <a:gd name="connsiteX8" fmla="*/ 567605 w 1387187"/>
                <a:gd name="connsiteY8" fmla="*/ 37035 h 1443705"/>
                <a:gd name="connsiteX9" fmla="*/ 862879 w 1387187"/>
                <a:gd name="connsiteY9" fmla="*/ 33138 h 1443705"/>
                <a:gd name="connsiteX10" fmla="*/ 981075 w 1387187"/>
                <a:gd name="connsiteY10" fmla="*/ 243554 h 1443705"/>
                <a:gd name="connsiteX11" fmla="*/ 996661 w 1387187"/>
                <a:gd name="connsiteY11" fmla="*/ 586454 h 1443705"/>
                <a:gd name="connsiteX12" fmla="*/ 927388 w 1387187"/>
                <a:gd name="connsiteY12" fmla="*/ 665468 h 1443705"/>
                <a:gd name="connsiteX13" fmla="*/ 1067665 w 1387187"/>
                <a:gd name="connsiteY13" fmla="*/ 717423 h 1443705"/>
                <a:gd name="connsiteX14" fmla="*/ 1265093 w 1387187"/>
                <a:gd name="connsiteY14" fmla="*/ 929137 h 1443705"/>
                <a:gd name="connsiteX15" fmla="*/ 1366622 w 1387187"/>
                <a:gd name="connsiteY15" fmla="*/ 1298231 h 1443705"/>
                <a:gd name="connsiteX16" fmla="*/ 1387187 w 1387187"/>
                <a:gd name="connsiteY16" fmla="*/ 1443705 h 1443705"/>
                <a:gd name="connsiteX0" fmla="*/ 1387187 w 1387187"/>
                <a:gd name="connsiteY0" fmla="*/ 1444112 h 1444112"/>
                <a:gd name="connsiteX1" fmla="*/ 0 w 1387187"/>
                <a:gd name="connsiteY1" fmla="*/ 1443678 h 1444112"/>
                <a:gd name="connsiteX2" fmla="*/ 19916 w 1387187"/>
                <a:gd name="connsiteY2" fmla="*/ 1293443 h 1444112"/>
                <a:gd name="connsiteX3" fmla="*/ 123825 w 1387187"/>
                <a:gd name="connsiteY3" fmla="*/ 929761 h 1444112"/>
                <a:gd name="connsiteX4" fmla="*/ 342034 w 1387187"/>
                <a:gd name="connsiteY4" fmla="*/ 721943 h 1444112"/>
                <a:gd name="connsiteX5" fmla="*/ 489022 w 1387187"/>
                <a:gd name="connsiteY5" fmla="*/ 660463 h 1444112"/>
                <a:gd name="connsiteX6" fmla="*/ 434903 w 1387187"/>
                <a:gd name="connsiteY6" fmla="*/ 547895 h 1444112"/>
                <a:gd name="connsiteX7" fmla="*/ 449190 w 1387187"/>
                <a:gd name="connsiteY7" fmla="*/ 246775 h 1444112"/>
                <a:gd name="connsiteX8" fmla="*/ 567605 w 1387187"/>
                <a:gd name="connsiteY8" fmla="*/ 37442 h 1444112"/>
                <a:gd name="connsiteX9" fmla="*/ 862879 w 1387187"/>
                <a:gd name="connsiteY9" fmla="*/ 33545 h 1444112"/>
                <a:gd name="connsiteX10" fmla="*/ 952500 w 1387187"/>
                <a:gd name="connsiteY10" fmla="*/ 251105 h 1444112"/>
                <a:gd name="connsiteX11" fmla="*/ 996661 w 1387187"/>
                <a:gd name="connsiteY11" fmla="*/ 586861 h 1444112"/>
                <a:gd name="connsiteX12" fmla="*/ 927388 w 1387187"/>
                <a:gd name="connsiteY12" fmla="*/ 665875 h 1444112"/>
                <a:gd name="connsiteX13" fmla="*/ 1067665 w 1387187"/>
                <a:gd name="connsiteY13" fmla="*/ 717830 h 1444112"/>
                <a:gd name="connsiteX14" fmla="*/ 1265093 w 1387187"/>
                <a:gd name="connsiteY14" fmla="*/ 929544 h 1444112"/>
                <a:gd name="connsiteX15" fmla="*/ 1366622 w 1387187"/>
                <a:gd name="connsiteY15" fmla="*/ 1298638 h 1444112"/>
                <a:gd name="connsiteX16" fmla="*/ 1387187 w 1387187"/>
                <a:gd name="connsiteY16" fmla="*/ 1444112 h 1444112"/>
                <a:gd name="connsiteX0" fmla="*/ 1387187 w 1387187"/>
                <a:gd name="connsiteY0" fmla="*/ 1444112 h 1444112"/>
                <a:gd name="connsiteX1" fmla="*/ 0 w 1387187"/>
                <a:gd name="connsiteY1" fmla="*/ 1443678 h 1444112"/>
                <a:gd name="connsiteX2" fmla="*/ 19916 w 1387187"/>
                <a:gd name="connsiteY2" fmla="*/ 1293443 h 1444112"/>
                <a:gd name="connsiteX3" fmla="*/ 123825 w 1387187"/>
                <a:gd name="connsiteY3" fmla="*/ 929761 h 1444112"/>
                <a:gd name="connsiteX4" fmla="*/ 342034 w 1387187"/>
                <a:gd name="connsiteY4" fmla="*/ 721943 h 1444112"/>
                <a:gd name="connsiteX5" fmla="*/ 489022 w 1387187"/>
                <a:gd name="connsiteY5" fmla="*/ 660463 h 1444112"/>
                <a:gd name="connsiteX6" fmla="*/ 434903 w 1387187"/>
                <a:gd name="connsiteY6" fmla="*/ 547895 h 1444112"/>
                <a:gd name="connsiteX7" fmla="*/ 449190 w 1387187"/>
                <a:gd name="connsiteY7" fmla="*/ 246775 h 1444112"/>
                <a:gd name="connsiteX8" fmla="*/ 567605 w 1387187"/>
                <a:gd name="connsiteY8" fmla="*/ 37442 h 1444112"/>
                <a:gd name="connsiteX9" fmla="*/ 862879 w 1387187"/>
                <a:gd name="connsiteY9" fmla="*/ 33545 h 1444112"/>
                <a:gd name="connsiteX10" fmla="*/ 952500 w 1387187"/>
                <a:gd name="connsiteY10" fmla="*/ 251105 h 1444112"/>
                <a:gd name="connsiteX11" fmla="*/ 956180 w 1387187"/>
                <a:gd name="connsiteY11" fmla="*/ 548761 h 1444112"/>
                <a:gd name="connsiteX12" fmla="*/ 927388 w 1387187"/>
                <a:gd name="connsiteY12" fmla="*/ 665875 h 1444112"/>
                <a:gd name="connsiteX13" fmla="*/ 1067665 w 1387187"/>
                <a:gd name="connsiteY13" fmla="*/ 717830 h 1444112"/>
                <a:gd name="connsiteX14" fmla="*/ 1265093 w 1387187"/>
                <a:gd name="connsiteY14" fmla="*/ 929544 h 1444112"/>
                <a:gd name="connsiteX15" fmla="*/ 1366622 w 1387187"/>
                <a:gd name="connsiteY15" fmla="*/ 1298638 h 1444112"/>
                <a:gd name="connsiteX16" fmla="*/ 1387187 w 1387187"/>
                <a:gd name="connsiteY16" fmla="*/ 1444112 h 1444112"/>
                <a:gd name="connsiteX0" fmla="*/ 1387187 w 1387187"/>
                <a:gd name="connsiteY0" fmla="*/ 1444112 h 1444112"/>
                <a:gd name="connsiteX1" fmla="*/ 0 w 1387187"/>
                <a:gd name="connsiteY1" fmla="*/ 1443678 h 1444112"/>
                <a:gd name="connsiteX2" fmla="*/ 19916 w 1387187"/>
                <a:gd name="connsiteY2" fmla="*/ 1293443 h 1444112"/>
                <a:gd name="connsiteX3" fmla="*/ 123825 w 1387187"/>
                <a:gd name="connsiteY3" fmla="*/ 929761 h 1444112"/>
                <a:gd name="connsiteX4" fmla="*/ 342034 w 1387187"/>
                <a:gd name="connsiteY4" fmla="*/ 721943 h 1444112"/>
                <a:gd name="connsiteX5" fmla="*/ 489022 w 1387187"/>
                <a:gd name="connsiteY5" fmla="*/ 660463 h 1444112"/>
                <a:gd name="connsiteX6" fmla="*/ 434903 w 1387187"/>
                <a:gd name="connsiteY6" fmla="*/ 547895 h 1444112"/>
                <a:gd name="connsiteX7" fmla="*/ 449190 w 1387187"/>
                <a:gd name="connsiteY7" fmla="*/ 246775 h 1444112"/>
                <a:gd name="connsiteX8" fmla="*/ 567605 w 1387187"/>
                <a:gd name="connsiteY8" fmla="*/ 37442 h 1444112"/>
                <a:gd name="connsiteX9" fmla="*/ 862879 w 1387187"/>
                <a:gd name="connsiteY9" fmla="*/ 33545 h 1444112"/>
                <a:gd name="connsiteX10" fmla="*/ 952500 w 1387187"/>
                <a:gd name="connsiteY10" fmla="*/ 251105 h 1444112"/>
                <a:gd name="connsiteX11" fmla="*/ 956180 w 1387187"/>
                <a:gd name="connsiteY11" fmla="*/ 548761 h 1444112"/>
                <a:gd name="connsiteX12" fmla="*/ 886906 w 1387187"/>
                <a:gd name="connsiteY12" fmla="*/ 665875 h 1444112"/>
                <a:gd name="connsiteX13" fmla="*/ 1067665 w 1387187"/>
                <a:gd name="connsiteY13" fmla="*/ 717830 h 1444112"/>
                <a:gd name="connsiteX14" fmla="*/ 1265093 w 1387187"/>
                <a:gd name="connsiteY14" fmla="*/ 929544 h 1444112"/>
                <a:gd name="connsiteX15" fmla="*/ 1366622 w 1387187"/>
                <a:gd name="connsiteY15" fmla="*/ 1298638 h 1444112"/>
                <a:gd name="connsiteX16" fmla="*/ 1387187 w 1387187"/>
                <a:gd name="connsiteY16" fmla="*/ 1444112 h 1444112"/>
                <a:gd name="connsiteX0" fmla="*/ 1387187 w 1387187"/>
                <a:gd name="connsiteY0" fmla="*/ 1444112 h 1444112"/>
                <a:gd name="connsiteX1" fmla="*/ 0 w 1387187"/>
                <a:gd name="connsiteY1" fmla="*/ 1443678 h 1444112"/>
                <a:gd name="connsiteX2" fmla="*/ 19916 w 1387187"/>
                <a:gd name="connsiteY2" fmla="*/ 1293443 h 1444112"/>
                <a:gd name="connsiteX3" fmla="*/ 123825 w 1387187"/>
                <a:gd name="connsiteY3" fmla="*/ 929761 h 1444112"/>
                <a:gd name="connsiteX4" fmla="*/ 342034 w 1387187"/>
                <a:gd name="connsiteY4" fmla="*/ 721943 h 1444112"/>
                <a:gd name="connsiteX5" fmla="*/ 489022 w 1387187"/>
                <a:gd name="connsiteY5" fmla="*/ 660463 h 1444112"/>
                <a:gd name="connsiteX6" fmla="*/ 434903 w 1387187"/>
                <a:gd name="connsiteY6" fmla="*/ 547895 h 1444112"/>
                <a:gd name="connsiteX7" fmla="*/ 439665 w 1387187"/>
                <a:gd name="connsiteY7" fmla="*/ 320593 h 1444112"/>
                <a:gd name="connsiteX8" fmla="*/ 567605 w 1387187"/>
                <a:gd name="connsiteY8" fmla="*/ 37442 h 1444112"/>
                <a:gd name="connsiteX9" fmla="*/ 862879 w 1387187"/>
                <a:gd name="connsiteY9" fmla="*/ 33545 h 1444112"/>
                <a:gd name="connsiteX10" fmla="*/ 952500 w 1387187"/>
                <a:gd name="connsiteY10" fmla="*/ 251105 h 1444112"/>
                <a:gd name="connsiteX11" fmla="*/ 956180 w 1387187"/>
                <a:gd name="connsiteY11" fmla="*/ 548761 h 1444112"/>
                <a:gd name="connsiteX12" fmla="*/ 886906 w 1387187"/>
                <a:gd name="connsiteY12" fmla="*/ 665875 h 1444112"/>
                <a:gd name="connsiteX13" fmla="*/ 1067665 w 1387187"/>
                <a:gd name="connsiteY13" fmla="*/ 717830 h 1444112"/>
                <a:gd name="connsiteX14" fmla="*/ 1265093 w 1387187"/>
                <a:gd name="connsiteY14" fmla="*/ 929544 h 1444112"/>
                <a:gd name="connsiteX15" fmla="*/ 1366622 w 1387187"/>
                <a:gd name="connsiteY15" fmla="*/ 1298638 h 1444112"/>
                <a:gd name="connsiteX16" fmla="*/ 1387187 w 1387187"/>
                <a:gd name="connsiteY16" fmla="*/ 1444112 h 1444112"/>
                <a:gd name="connsiteX0" fmla="*/ 1387187 w 1387187"/>
                <a:gd name="connsiteY0" fmla="*/ 1414870 h 1414870"/>
                <a:gd name="connsiteX1" fmla="*/ 0 w 1387187"/>
                <a:gd name="connsiteY1" fmla="*/ 1414436 h 1414870"/>
                <a:gd name="connsiteX2" fmla="*/ 19916 w 1387187"/>
                <a:gd name="connsiteY2" fmla="*/ 1264201 h 1414870"/>
                <a:gd name="connsiteX3" fmla="*/ 123825 w 1387187"/>
                <a:gd name="connsiteY3" fmla="*/ 900519 h 1414870"/>
                <a:gd name="connsiteX4" fmla="*/ 342034 w 1387187"/>
                <a:gd name="connsiteY4" fmla="*/ 692701 h 1414870"/>
                <a:gd name="connsiteX5" fmla="*/ 489022 w 1387187"/>
                <a:gd name="connsiteY5" fmla="*/ 631221 h 1414870"/>
                <a:gd name="connsiteX6" fmla="*/ 434903 w 1387187"/>
                <a:gd name="connsiteY6" fmla="*/ 518653 h 1414870"/>
                <a:gd name="connsiteX7" fmla="*/ 439665 w 1387187"/>
                <a:gd name="connsiteY7" fmla="*/ 291351 h 1414870"/>
                <a:gd name="connsiteX8" fmla="*/ 548555 w 1387187"/>
                <a:gd name="connsiteY8" fmla="*/ 98688 h 1414870"/>
                <a:gd name="connsiteX9" fmla="*/ 862879 w 1387187"/>
                <a:gd name="connsiteY9" fmla="*/ 4303 h 1414870"/>
                <a:gd name="connsiteX10" fmla="*/ 952500 w 1387187"/>
                <a:gd name="connsiteY10" fmla="*/ 221863 h 1414870"/>
                <a:gd name="connsiteX11" fmla="*/ 956180 w 1387187"/>
                <a:gd name="connsiteY11" fmla="*/ 519519 h 1414870"/>
                <a:gd name="connsiteX12" fmla="*/ 886906 w 1387187"/>
                <a:gd name="connsiteY12" fmla="*/ 636633 h 1414870"/>
                <a:gd name="connsiteX13" fmla="*/ 1067665 w 1387187"/>
                <a:gd name="connsiteY13" fmla="*/ 688588 h 1414870"/>
                <a:gd name="connsiteX14" fmla="*/ 1265093 w 1387187"/>
                <a:gd name="connsiteY14" fmla="*/ 900302 h 1414870"/>
                <a:gd name="connsiteX15" fmla="*/ 1366622 w 1387187"/>
                <a:gd name="connsiteY15" fmla="*/ 1269396 h 1414870"/>
                <a:gd name="connsiteX16" fmla="*/ 1387187 w 1387187"/>
                <a:gd name="connsiteY16" fmla="*/ 1414870 h 1414870"/>
                <a:gd name="connsiteX0" fmla="*/ 1387187 w 1387187"/>
                <a:gd name="connsiteY0" fmla="*/ 1356094 h 1356094"/>
                <a:gd name="connsiteX1" fmla="*/ 0 w 1387187"/>
                <a:gd name="connsiteY1" fmla="*/ 1355660 h 1356094"/>
                <a:gd name="connsiteX2" fmla="*/ 19916 w 1387187"/>
                <a:gd name="connsiteY2" fmla="*/ 1205425 h 1356094"/>
                <a:gd name="connsiteX3" fmla="*/ 123825 w 1387187"/>
                <a:gd name="connsiteY3" fmla="*/ 841743 h 1356094"/>
                <a:gd name="connsiteX4" fmla="*/ 342034 w 1387187"/>
                <a:gd name="connsiteY4" fmla="*/ 633925 h 1356094"/>
                <a:gd name="connsiteX5" fmla="*/ 489022 w 1387187"/>
                <a:gd name="connsiteY5" fmla="*/ 572445 h 1356094"/>
                <a:gd name="connsiteX6" fmla="*/ 434903 w 1387187"/>
                <a:gd name="connsiteY6" fmla="*/ 459877 h 1356094"/>
                <a:gd name="connsiteX7" fmla="*/ 439665 w 1387187"/>
                <a:gd name="connsiteY7" fmla="*/ 232575 h 1356094"/>
                <a:gd name="connsiteX8" fmla="*/ 548555 w 1387187"/>
                <a:gd name="connsiteY8" fmla="*/ 39912 h 1356094"/>
                <a:gd name="connsiteX9" fmla="*/ 808111 w 1387187"/>
                <a:gd name="connsiteY9" fmla="*/ 19346 h 1356094"/>
                <a:gd name="connsiteX10" fmla="*/ 952500 w 1387187"/>
                <a:gd name="connsiteY10" fmla="*/ 163087 h 1356094"/>
                <a:gd name="connsiteX11" fmla="*/ 956180 w 1387187"/>
                <a:gd name="connsiteY11" fmla="*/ 460743 h 1356094"/>
                <a:gd name="connsiteX12" fmla="*/ 886906 w 1387187"/>
                <a:gd name="connsiteY12" fmla="*/ 577857 h 1356094"/>
                <a:gd name="connsiteX13" fmla="*/ 1067665 w 1387187"/>
                <a:gd name="connsiteY13" fmla="*/ 629812 h 1356094"/>
                <a:gd name="connsiteX14" fmla="*/ 1265093 w 1387187"/>
                <a:gd name="connsiteY14" fmla="*/ 841526 h 1356094"/>
                <a:gd name="connsiteX15" fmla="*/ 1366622 w 1387187"/>
                <a:gd name="connsiteY15" fmla="*/ 1210620 h 1356094"/>
                <a:gd name="connsiteX16" fmla="*/ 1387187 w 1387187"/>
                <a:gd name="connsiteY16" fmla="*/ 1356094 h 1356094"/>
                <a:gd name="connsiteX0" fmla="*/ 1387187 w 1387187"/>
                <a:gd name="connsiteY0" fmla="*/ 1356094 h 1356094"/>
                <a:gd name="connsiteX1" fmla="*/ 0 w 1387187"/>
                <a:gd name="connsiteY1" fmla="*/ 1355660 h 1356094"/>
                <a:gd name="connsiteX2" fmla="*/ 19916 w 1387187"/>
                <a:gd name="connsiteY2" fmla="*/ 1205425 h 1356094"/>
                <a:gd name="connsiteX3" fmla="*/ 123825 w 1387187"/>
                <a:gd name="connsiteY3" fmla="*/ 841743 h 1356094"/>
                <a:gd name="connsiteX4" fmla="*/ 342034 w 1387187"/>
                <a:gd name="connsiteY4" fmla="*/ 633925 h 1356094"/>
                <a:gd name="connsiteX5" fmla="*/ 489022 w 1387187"/>
                <a:gd name="connsiteY5" fmla="*/ 572445 h 1356094"/>
                <a:gd name="connsiteX6" fmla="*/ 434903 w 1387187"/>
                <a:gd name="connsiteY6" fmla="*/ 459877 h 1356094"/>
                <a:gd name="connsiteX7" fmla="*/ 439665 w 1387187"/>
                <a:gd name="connsiteY7" fmla="*/ 232575 h 1356094"/>
                <a:gd name="connsiteX8" fmla="*/ 548555 w 1387187"/>
                <a:gd name="connsiteY8" fmla="*/ 39912 h 1356094"/>
                <a:gd name="connsiteX9" fmla="*/ 808111 w 1387187"/>
                <a:gd name="connsiteY9" fmla="*/ 19346 h 1356094"/>
                <a:gd name="connsiteX10" fmla="*/ 923925 w 1387187"/>
                <a:gd name="connsiteY10" fmla="*/ 163087 h 1356094"/>
                <a:gd name="connsiteX11" fmla="*/ 956180 w 1387187"/>
                <a:gd name="connsiteY11" fmla="*/ 460743 h 1356094"/>
                <a:gd name="connsiteX12" fmla="*/ 886906 w 1387187"/>
                <a:gd name="connsiteY12" fmla="*/ 577857 h 1356094"/>
                <a:gd name="connsiteX13" fmla="*/ 1067665 w 1387187"/>
                <a:gd name="connsiteY13" fmla="*/ 629812 h 1356094"/>
                <a:gd name="connsiteX14" fmla="*/ 1265093 w 1387187"/>
                <a:gd name="connsiteY14" fmla="*/ 841526 h 1356094"/>
                <a:gd name="connsiteX15" fmla="*/ 1366622 w 1387187"/>
                <a:gd name="connsiteY15" fmla="*/ 1210620 h 1356094"/>
                <a:gd name="connsiteX16" fmla="*/ 1387187 w 1387187"/>
                <a:gd name="connsiteY16" fmla="*/ 1356094 h 1356094"/>
                <a:gd name="connsiteX0" fmla="*/ 1387187 w 1387187"/>
                <a:gd name="connsiteY0" fmla="*/ 1356094 h 1356094"/>
                <a:gd name="connsiteX1" fmla="*/ 0 w 1387187"/>
                <a:gd name="connsiteY1" fmla="*/ 1355660 h 1356094"/>
                <a:gd name="connsiteX2" fmla="*/ 19916 w 1387187"/>
                <a:gd name="connsiteY2" fmla="*/ 1205425 h 1356094"/>
                <a:gd name="connsiteX3" fmla="*/ 123825 w 1387187"/>
                <a:gd name="connsiteY3" fmla="*/ 841743 h 1356094"/>
                <a:gd name="connsiteX4" fmla="*/ 342034 w 1387187"/>
                <a:gd name="connsiteY4" fmla="*/ 633925 h 1356094"/>
                <a:gd name="connsiteX5" fmla="*/ 489022 w 1387187"/>
                <a:gd name="connsiteY5" fmla="*/ 572445 h 1356094"/>
                <a:gd name="connsiteX6" fmla="*/ 434903 w 1387187"/>
                <a:gd name="connsiteY6" fmla="*/ 459877 h 1356094"/>
                <a:gd name="connsiteX7" fmla="*/ 439665 w 1387187"/>
                <a:gd name="connsiteY7" fmla="*/ 232575 h 1356094"/>
                <a:gd name="connsiteX8" fmla="*/ 548555 w 1387187"/>
                <a:gd name="connsiteY8" fmla="*/ 39912 h 1356094"/>
                <a:gd name="connsiteX9" fmla="*/ 808111 w 1387187"/>
                <a:gd name="connsiteY9" fmla="*/ 19346 h 1356094"/>
                <a:gd name="connsiteX10" fmla="*/ 923925 w 1387187"/>
                <a:gd name="connsiteY10" fmla="*/ 163087 h 1356094"/>
                <a:gd name="connsiteX11" fmla="*/ 920461 w 1387187"/>
                <a:gd name="connsiteY11" fmla="*/ 455980 h 1356094"/>
                <a:gd name="connsiteX12" fmla="*/ 886906 w 1387187"/>
                <a:gd name="connsiteY12" fmla="*/ 577857 h 1356094"/>
                <a:gd name="connsiteX13" fmla="*/ 1067665 w 1387187"/>
                <a:gd name="connsiteY13" fmla="*/ 629812 h 1356094"/>
                <a:gd name="connsiteX14" fmla="*/ 1265093 w 1387187"/>
                <a:gd name="connsiteY14" fmla="*/ 841526 h 1356094"/>
                <a:gd name="connsiteX15" fmla="*/ 1366622 w 1387187"/>
                <a:gd name="connsiteY15" fmla="*/ 1210620 h 1356094"/>
                <a:gd name="connsiteX16" fmla="*/ 1387187 w 1387187"/>
                <a:gd name="connsiteY16" fmla="*/ 1356094 h 1356094"/>
                <a:gd name="connsiteX0" fmla="*/ 1387187 w 1387187"/>
                <a:gd name="connsiteY0" fmla="*/ 1356094 h 1356094"/>
                <a:gd name="connsiteX1" fmla="*/ 0 w 1387187"/>
                <a:gd name="connsiteY1" fmla="*/ 1355660 h 1356094"/>
                <a:gd name="connsiteX2" fmla="*/ 19916 w 1387187"/>
                <a:gd name="connsiteY2" fmla="*/ 1205425 h 1356094"/>
                <a:gd name="connsiteX3" fmla="*/ 123825 w 1387187"/>
                <a:gd name="connsiteY3" fmla="*/ 841743 h 1356094"/>
                <a:gd name="connsiteX4" fmla="*/ 342034 w 1387187"/>
                <a:gd name="connsiteY4" fmla="*/ 633925 h 1356094"/>
                <a:gd name="connsiteX5" fmla="*/ 489022 w 1387187"/>
                <a:gd name="connsiteY5" fmla="*/ 572445 h 1356094"/>
                <a:gd name="connsiteX6" fmla="*/ 434903 w 1387187"/>
                <a:gd name="connsiteY6" fmla="*/ 459877 h 1356094"/>
                <a:gd name="connsiteX7" fmla="*/ 439665 w 1387187"/>
                <a:gd name="connsiteY7" fmla="*/ 232575 h 1356094"/>
                <a:gd name="connsiteX8" fmla="*/ 548555 w 1387187"/>
                <a:gd name="connsiteY8" fmla="*/ 39912 h 1356094"/>
                <a:gd name="connsiteX9" fmla="*/ 808111 w 1387187"/>
                <a:gd name="connsiteY9" fmla="*/ 19346 h 1356094"/>
                <a:gd name="connsiteX10" fmla="*/ 923925 w 1387187"/>
                <a:gd name="connsiteY10" fmla="*/ 163087 h 1356094"/>
                <a:gd name="connsiteX11" fmla="*/ 920461 w 1387187"/>
                <a:gd name="connsiteY11" fmla="*/ 455980 h 1356094"/>
                <a:gd name="connsiteX12" fmla="*/ 858331 w 1387187"/>
                <a:gd name="connsiteY12" fmla="*/ 575475 h 1356094"/>
                <a:gd name="connsiteX13" fmla="*/ 1067665 w 1387187"/>
                <a:gd name="connsiteY13" fmla="*/ 629812 h 1356094"/>
                <a:gd name="connsiteX14" fmla="*/ 1265093 w 1387187"/>
                <a:gd name="connsiteY14" fmla="*/ 841526 h 1356094"/>
                <a:gd name="connsiteX15" fmla="*/ 1366622 w 1387187"/>
                <a:gd name="connsiteY15" fmla="*/ 1210620 h 1356094"/>
                <a:gd name="connsiteX16" fmla="*/ 1387187 w 1387187"/>
                <a:gd name="connsiteY16" fmla="*/ 1356094 h 1356094"/>
                <a:gd name="connsiteX0" fmla="*/ 1387187 w 1387187"/>
                <a:gd name="connsiteY0" fmla="*/ 1356094 h 1356094"/>
                <a:gd name="connsiteX1" fmla="*/ 0 w 1387187"/>
                <a:gd name="connsiteY1" fmla="*/ 1355660 h 1356094"/>
                <a:gd name="connsiteX2" fmla="*/ 19916 w 1387187"/>
                <a:gd name="connsiteY2" fmla="*/ 1205425 h 1356094"/>
                <a:gd name="connsiteX3" fmla="*/ 123825 w 1387187"/>
                <a:gd name="connsiteY3" fmla="*/ 841743 h 1356094"/>
                <a:gd name="connsiteX4" fmla="*/ 342034 w 1387187"/>
                <a:gd name="connsiteY4" fmla="*/ 633925 h 1356094"/>
                <a:gd name="connsiteX5" fmla="*/ 489022 w 1387187"/>
                <a:gd name="connsiteY5" fmla="*/ 572445 h 1356094"/>
                <a:gd name="connsiteX6" fmla="*/ 434903 w 1387187"/>
                <a:gd name="connsiteY6" fmla="*/ 459877 h 1356094"/>
                <a:gd name="connsiteX7" fmla="*/ 439665 w 1387187"/>
                <a:gd name="connsiteY7" fmla="*/ 232575 h 1356094"/>
                <a:gd name="connsiteX8" fmla="*/ 548555 w 1387187"/>
                <a:gd name="connsiteY8" fmla="*/ 39912 h 1356094"/>
                <a:gd name="connsiteX9" fmla="*/ 808111 w 1387187"/>
                <a:gd name="connsiteY9" fmla="*/ 19346 h 1356094"/>
                <a:gd name="connsiteX10" fmla="*/ 923925 w 1387187"/>
                <a:gd name="connsiteY10" fmla="*/ 163087 h 1356094"/>
                <a:gd name="connsiteX11" fmla="*/ 920461 w 1387187"/>
                <a:gd name="connsiteY11" fmla="*/ 455980 h 1356094"/>
                <a:gd name="connsiteX12" fmla="*/ 858331 w 1387187"/>
                <a:gd name="connsiteY12" fmla="*/ 575475 h 1356094"/>
                <a:gd name="connsiteX13" fmla="*/ 1067665 w 1387187"/>
                <a:gd name="connsiteY13" fmla="*/ 629812 h 1356094"/>
                <a:gd name="connsiteX14" fmla="*/ 1265093 w 1387187"/>
                <a:gd name="connsiteY14" fmla="*/ 841526 h 1356094"/>
                <a:gd name="connsiteX15" fmla="*/ 1366622 w 1387187"/>
                <a:gd name="connsiteY15" fmla="*/ 1210620 h 1356094"/>
                <a:gd name="connsiteX16" fmla="*/ 1387187 w 1387187"/>
                <a:gd name="connsiteY16" fmla="*/ 1356094 h 1356094"/>
                <a:gd name="connsiteX0" fmla="*/ 1387187 w 1387187"/>
                <a:gd name="connsiteY0" fmla="*/ 1356094 h 1356094"/>
                <a:gd name="connsiteX1" fmla="*/ 0 w 1387187"/>
                <a:gd name="connsiteY1" fmla="*/ 1355660 h 1356094"/>
                <a:gd name="connsiteX2" fmla="*/ 19916 w 1387187"/>
                <a:gd name="connsiteY2" fmla="*/ 1205425 h 1356094"/>
                <a:gd name="connsiteX3" fmla="*/ 123825 w 1387187"/>
                <a:gd name="connsiteY3" fmla="*/ 841743 h 1356094"/>
                <a:gd name="connsiteX4" fmla="*/ 342034 w 1387187"/>
                <a:gd name="connsiteY4" fmla="*/ 633925 h 1356094"/>
                <a:gd name="connsiteX5" fmla="*/ 489022 w 1387187"/>
                <a:gd name="connsiteY5" fmla="*/ 572445 h 1356094"/>
                <a:gd name="connsiteX6" fmla="*/ 434903 w 1387187"/>
                <a:gd name="connsiteY6" fmla="*/ 459877 h 1356094"/>
                <a:gd name="connsiteX7" fmla="*/ 439665 w 1387187"/>
                <a:gd name="connsiteY7" fmla="*/ 232575 h 1356094"/>
                <a:gd name="connsiteX8" fmla="*/ 548555 w 1387187"/>
                <a:gd name="connsiteY8" fmla="*/ 39912 h 1356094"/>
                <a:gd name="connsiteX9" fmla="*/ 808111 w 1387187"/>
                <a:gd name="connsiteY9" fmla="*/ 19346 h 1356094"/>
                <a:gd name="connsiteX10" fmla="*/ 923925 w 1387187"/>
                <a:gd name="connsiteY10" fmla="*/ 163087 h 1356094"/>
                <a:gd name="connsiteX11" fmla="*/ 920461 w 1387187"/>
                <a:gd name="connsiteY11" fmla="*/ 455980 h 1356094"/>
                <a:gd name="connsiteX12" fmla="*/ 858331 w 1387187"/>
                <a:gd name="connsiteY12" fmla="*/ 575475 h 1356094"/>
                <a:gd name="connsiteX13" fmla="*/ 1067665 w 1387187"/>
                <a:gd name="connsiteY13" fmla="*/ 629812 h 1356094"/>
                <a:gd name="connsiteX14" fmla="*/ 1265093 w 1387187"/>
                <a:gd name="connsiteY14" fmla="*/ 841526 h 1356094"/>
                <a:gd name="connsiteX15" fmla="*/ 1366622 w 1387187"/>
                <a:gd name="connsiteY15" fmla="*/ 1210620 h 1356094"/>
                <a:gd name="connsiteX16" fmla="*/ 1387187 w 1387187"/>
                <a:gd name="connsiteY16" fmla="*/ 1356094 h 1356094"/>
                <a:gd name="connsiteX0" fmla="*/ 1387187 w 1387187"/>
                <a:gd name="connsiteY0" fmla="*/ 1356094 h 1356094"/>
                <a:gd name="connsiteX1" fmla="*/ 0 w 1387187"/>
                <a:gd name="connsiteY1" fmla="*/ 1355660 h 1356094"/>
                <a:gd name="connsiteX2" fmla="*/ 19916 w 1387187"/>
                <a:gd name="connsiteY2" fmla="*/ 1205425 h 1356094"/>
                <a:gd name="connsiteX3" fmla="*/ 123825 w 1387187"/>
                <a:gd name="connsiteY3" fmla="*/ 841743 h 1356094"/>
                <a:gd name="connsiteX4" fmla="*/ 342034 w 1387187"/>
                <a:gd name="connsiteY4" fmla="*/ 633925 h 1356094"/>
                <a:gd name="connsiteX5" fmla="*/ 489022 w 1387187"/>
                <a:gd name="connsiteY5" fmla="*/ 572445 h 1356094"/>
                <a:gd name="connsiteX6" fmla="*/ 434903 w 1387187"/>
                <a:gd name="connsiteY6" fmla="*/ 459877 h 1356094"/>
                <a:gd name="connsiteX7" fmla="*/ 439665 w 1387187"/>
                <a:gd name="connsiteY7" fmla="*/ 232575 h 1356094"/>
                <a:gd name="connsiteX8" fmla="*/ 548555 w 1387187"/>
                <a:gd name="connsiteY8" fmla="*/ 39912 h 1356094"/>
                <a:gd name="connsiteX9" fmla="*/ 808111 w 1387187"/>
                <a:gd name="connsiteY9" fmla="*/ 19346 h 1356094"/>
                <a:gd name="connsiteX10" fmla="*/ 923925 w 1387187"/>
                <a:gd name="connsiteY10" fmla="*/ 163087 h 1356094"/>
                <a:gd name="connsiteX11" fmla="*/ 920461 w 1387187"/>
                <a:gd name="connsiteY11" fmla="*/ 455980 h 1356094"/>
                <a:gd name="connsiteX12" fmla="*/ 858331 w 1387187"/>
                <a:gd name="connsiteY12" fmla="*/ 575475 h 1356094"/>
                <a:gd name="connsiteX13" fmla="*/ 1067665 w 1387187"/>
                <a:gd name="connsiteY13" fmla="*/ 629812 h 1356094"/>
                <a:gd name="connsiteX14" fmla="*/ 1265093 w 1387187"/>
                <a:gd name="connsiteY14" fmla="*/ 841526 h 1356094"/>
                <a:gd name="connsiteX15" fmla="*/ 1366622 w 1387187"/>
                <a:gd name="connsiteY15" fmla="*/ 1210620 h 1356094"/>
                <a:gd name="connsiteX16" fmla="*/ 1387187 w 1387187"/>
                <a:gd name="connsiteY16" fmla="*/ 1356094 h 1356094"/>
                <a:gd name="connsiteX0" fmla="*/ 1387187 w 1387187"/>
                <a:gd name="connsiteY0" fmla="*/ 1356094 h 1356094"/>
                <a:gd name="connsiteX1" fmla="*/ 0 w 1387187"/>
                <a:gd name="connsiteY1" fmla="*/ 1355660 h 1356094"/>
                <a:gd name="connsiteX2" fmla="*/ 19916 w 1387187"/>
                <a:gd name="connsiteY2" fmla="*/ 1205425 h 1356094"/>
                <a:gd name="connsiteX3" fmla="*/ 123825 w 1387187"/>
                <a:gd name="connsiteY3" fmla="*/ 841743 h 1356094"/>
                <a:gd name="connsiteX4" fmla="*/ 342034 w 1387187"/>
                <a:gd name="connsiteY4" fmla="*/ 633925 h 1356094"/>
                <a:gd name="connsiteX5" fmla="*/ 501722 w 1387187"/>
                <a:gd name="connsiteY5" fmla="*/ 572445 h 1356094"/>
                <a:gd name="connsiteX6" fmla="*/ 434903 w 1387187"/>
                <a:gd name="connsiteY6" fmla="*/ 459877 h 1356094"/>
                <a:gd name="connsiteX7" fmla="*/ 439665 w 1387187"/>
                <a:gd name="connsiteY7" fmla="*/ 232575 h 1356094"/>
                <a:gd name="connsiteX8" fmla="*/ 548555 w 1387187"/>
                <a:gd name="connsiteY8" fmla="*/ 39912 h 1356094"/>
                <a:gd name="connsiteX9" fmla="*/ 808111 w 1387187"/>
                <a:gd name="connsiteY9" fmla="*/ 19346 h 1356094"/>
                <a:gd name="connsiteX10" fmla="*/ 923925 w 1387187"/>
                <a:gd name="connsiteY10" fmla="*/ 163087 h 1356094"/>
                <a:gd name="connsiteX11" fmla="*/ 920461 w 1387187"/>
                <a:gd name="connsiteY11" fmla="*/ 455980 h 1356094"/>
                <a:gd name="connsiteX12" fmla="*/ 858331 w 1387187"/>
                <a:gd name="connsiteY12" fmla="*/ 575475 h 1356094"/>
                <a:gd name="connsiteX13" fmla="*/ 1067665 w 1387187"/>
                <a:gd name="connsiteY13" fmla="*/ 629812 h 1356094"/>
                <a:gd name="connsiteX14" fmla="*/ 1265093 w 1387187"/>
                <a:gd name="connsiteY14" fmla="*/ 841526 h 1356094"/>
                <a:gd name="connsiteX15" fmla="*/ 1366622 w 1387187"/>
                <a:gd name="connsiteY15" fmla="*/ 1210620 h 1356094"/>
                <a:gd name="connsiteX16" fmla="*/ 1387187 w 1387187"/>
                <a:gd name="connsiteY16" fmla="*/ 1356094 h 1356094"/>
                <a:gd name="connsiteX0" fmla="*/ 1387187 w 1387187"/>
                <a:gd name="connsiteY0" fmla="*/ 1361320 h 1361320"/>
                <a:gd name="connsiteX1" fmla="*/ 0 w 1387187"/>
                <a:gd name="connsiteY1" fmla="*/ 1360886 h 1361320"/>
                <a:gd name="connsiteX2" fmla="*/ 19916 w 1387187"/>
                <a:gd name="connsiteY2" fmla="*/ 1210651 h 1361320"/>
                <a:gd name="connsiteX3" fmla="*/ 123825 w 1387187"/>
                <a:gd name="connsiteY3" fmla="*/ 846969 h 1361320"/>
                <a:gd name="connsiteX4" fmla="*/ 342034 w 1387187"/>
                <a:gd name="connsiteY4" fmla="*/ 639151 h 1361320"/>
                <a:gd name="connsiteX5" fmla="*/ 501722 w 1387187"/>
                <a:gd name="connsiteY5" fmla="*/ 577671 h 1361320"/>
                <a:gd name="connsiteX6" fmla="*/ 434903 w 1387187"/>
                <a:gd name="connsiteY6" fmla="*/ 465103 h 1361320"/>
                <a:gd name="connsiteX7" fmla="*/ 439665 w 1387187"/>
                <a:gd name="connsiteY7" fmla="*/ 237801 h 1361320"/>
                <a:gd name="connsiteX8" fmla="*/ 548555 w 1387187"/>
                <a:gd name="connsiteY8" fmla="*/ 45138 h 1361320"/>
                <a:gd name="connsiteX9" fmla="*/ 808111 w 1387187"/>
                <a:gd name="connsiteY9" fmla="*/ 24572 h 1361320"/>
                <a:gd name="connsiteX10" fmla="*/ 920750 w 1387187"/>
                <a:gd name="connsiteY10" fmla="*/ 247688 h 1361320"/>
                <a:gd name="connsiteX11" fmla="*/ 920461 w 1387187"/>
                <a:gd name="connsiteY11" fmla="*/ 461206 h 1361320"/>
                <a:gd name="connsiteX12" fmla="*/ 858331 w 1387187"/>
                <a:gd name="connsiteY12" fmla="*/ 580701 h 1361320"/>
                <a:gd name="connsiteX13" fmla="*/ 1067665 w 1387187"/>
                <a:gd name="connsiteY13" fmla="*/ 635038 h 1361320"/>
                <a:gd name="connsiteX14" fmla="*/ 1265093 w 1387187"/>
                <a:gd name="connsiteY14" fmla="*/ 846752 h 1361320"/>
                <a:gd name="connsiteX15" fmla="*/ 1366622 w 1387187"/>
                <a:gd name="connsiteY15" fmla="*/ 1215846 h 1361320"/>
                <a:gd name="connsiteX16" fmla="*/ 1387187 w 1387187"/>
                <a:gd name="connsiteY16" fmla="*/ 1361320 h 1361320"/>
                <a:gd name="connsiteX0" fmla="*/ 1387187 w 1387187"/>
                <a:gd name="connsiteY0" fmla="*/ 1356287 h 1356287"/>
                <a:gd name="connsiteX1" fmla="*/ 0 w 1387187"/>
                <a:gd name="connsiteY1" fmla="*/ 1355853 h 1356287"/>
                <a:gd name="connsiteX2" fmla="*/ 19916 w 1387187"/>
                <a:gd name="connsiteY2" fmla="*/ 1205618 h 1356287"/>
                <a:gd name="connsiteX3" fmla="*/ 123825 w 1387187"/>
                <a:gd name="connsiteY3" fmla="*/ 841936 h 1356287"/>
                <a:gd name="connsiteX4" fmla="*/ 342034 w 1387187"/>
                <a:gd name="connsiteY4" fmla="*/ 634118 h 1356287"/>
                <a:gd name="connsiteX5" fmla="*/ 501722 w 1387187"/>
                <a:gd name="connsiteY5" fmla="*/ 572638 h 1356287"/>
                <a:gd name="connsiteX6" fmla="*/ 434903 w 1387187"/>
                <a:gd name="connsiteY6" fmla="*/ 460070 h 1356287"/>
                <a:gd name="connsiteX7" fmla="*/ 439665 w 1387187"/>
                <a:gd name="connsiteY7" fmla="*/ 232768 h 1356287"/>
                <a:gd name="connsiteX8" fmla="*/ 548555 w 1387187"/>
                <a:gd name="connsiteY8" fmla="*/ 40105 h 1356287"/>
                <a:gd name="connsiteX9" fmla="*/ 808111 w 1387187"/>
                <a:gd name="connsiteY9" fmla="*/ 29064 h 1356287"/>
                <a:gd name="connsiteX10" fmla="*/ 920750 w 1387187"/>
                <a:gd name="connsiteY10" fmla="*/ 242655 h 1356287"/>
                <a:gd name="connsiteX11" fmla="*/ 920461 w 1387187"/>
                <a:gd name="connsiteY11" fmla="*/ 456173 h 1356287"/>
                <a:gd name="connsiteX12" fmla="*/ 858331 w 1387187"/>
                <a:gd name="connsiteY12" fmla="*/ 575668 h 1356287"/>
                <a:gd name="connsiteX13" fmla="*/ 1067665 w 1387187"/>
                <a:gd name="connsiteY13" fmla="*/ 630005 h 1356287"/>
                <a:gd name="connsiteX14" fmla="*/ 1265093 w 1387187"/>
                <a:gd name="connsiteY14" fmla="*/ 841719 h 1356287"/>
                <a:gd name="connsiteX15" fmla="*/ 1366622 w 1387187"/>
                <a:gd name="connsiteY15" fmla="*/ 1210813 h 1356287"/>
                <a:gd name="connsiteX16" fmla="*/ 1387187 w 1387187"/>
                <a:gd name="connsiteY16" fmla="*/ 1356287 h 135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87187" h="1356287">
                  <a:moveTo>
                    <a:pt x="1387187" y="1356287"/>
                  </a:moveTo>
                  <a:lnTo>
                    <a:pt x="0" y="1355853"/>
                  </a:lnTo>
                  <a:cubicBezTo>
                    <a:pt x="8911" y="1271355"/>
                    <a:pt x="16452" y="1216009"/>
                    <a:pt x="19916" y="1205618"/>
                  </a:cubicBezTo>
                  <a:cubicBezTo>
                    <a:pt x="40553" y="1119965"/>
                    <a:pt x="70139" y="937186"/>
                    <a:pt x="123825" y="841936"/>
                  </a:cubicBezTo>
                  <a:cubicBezTo>
                    <a:pt x="177511" y="746686"/>
                    <a:pt x="279051" y="679001"/>
                    <a:pt x="342034" y="634118"/>
                  </a:cubicBezTo>
                  <a:cubicBezTo>
                    <a:pt x="405017" y="589235"/>
                    <a:pt x="466003" y="589740"/>
                    <a:pt x="501722" y="572638"/>
                  </a:cubicBezTo>
                  <a:cubicBezTo>
                    <a:pt x="480290" y="546012"/>
                    <a:pt x="452427" y="515023"/>
                    <a:pt x="434903" y="460070"/>
                  </a:cubicBezTo>
                  <a:cubicBezTo>
                    <a:pt x="420395" y="329497"/>
                    <a:pt x="420723" y="302762"/>
                    <a:pt x="439665" y="232768"/>
                  </a:cubicBezTo>
                  <a:cubicBezTo>
                    <a:pt x="458607" y="162774"/>
                    <a:pt x="487941" y="90328"/>
                    <a:pt x="548555" y="40105"/>
                  </a:cubicBezTo>
                  <a:cubicBezTo>
                    <a:pt x="605705" y="-18343"/>
                    <a:pt x="746078" y="-4694"/>
                    <a:pt x="808111" y="29064"/>
                  </a:cubicBezTo>
                  <a:cubicBezTo>
                    <a:pt x="870144" y="62822"/>
                    <a:pt x="902422" y="151626"/>
                    <a:pt x="920750" y="242655"/>
                  </a:cubicBezTo>
                  <a:cubicBezTo>
                    <a:pt x="939078" y="333684"/>
                    <a:pt x="930864" y="400671"/>
                    <a:pt x="920461" y="456173"/>
                  </a:cubicBezTo>
                  <a:cubicBezTo>
                    <a:pt x="910058" y="511675"/>
                    <a:pt x="867879" y="550633"/>
                    <a:pt x="858331" y="575668"/>
                  </a:cubicBezTo>
                  <a:cubicBezTo>
                    <a:pt x="866990" y="594718"/>
                    <a:pt x="989950" y="590822"/>
                    <a:pt x="1067665" y="630005"/>
                  </a:cubicBezTo>
                  <a:cubicBezTo>
                    <a:pt x="1136721" y="662260"/>
                    <a:pt x="1215267" y="744918"/>
                    <a:pt x="1265093" y="841719"/>
                  </a:cubicBezTo>
                  <a:cubicBezTo>
                    <a:pt x="1314919" y="938520"/>
                    <a:pt x="1346273" y="1125052"/>
                    <a:pt x="1366622" y="1210813"/>
                  </a:cubicBezTo>
                  <a:cubicBezTo>
                    <a:pt x="1386971" y="1296574"/>
                    <a:pt x="1376893" y="1279400"/>
                    <a:pt x="1387187" y="1356287"/>
                  </a:cubicBezTo>
                  <a:close/>
                </a:path>
              </a:pathLst>
            </a:custGeom>
            <a:solidFill>
              <a:srgbClr val="FFFFFF">
                <a:lumMod val="75000"/>
              </a:srgbClr>
            </a:solidFill>
            <a:ln w="9525">
              <a:noFill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95" name="Content">
            <a:extLst>
              <a:ext uri="{FF2B5EF4-FFF2-40B4-BE49-F238E27FC236}">
                <a16:creationId xmlns:a16="http://schemas.microsoft.com/office/drawing/2014/main" id="{60FE3045-45C8-449D-B906-9C95F8D55323}"/>
              </a:ext>
            </a:extLst>
          </p:cNvPr>
          <p:cNvSpPr/>
          <p:nvPr>
            <p:custDataLst>
              <p:custData r:id="rId41"/>
            </p:custDataLst>
          </p:nvPr>
        </p:nvSpPr>
        <p:spPr>
          <a:xfrm>
            <a:off x="5451205" y="1385111"/>
            <a:ext cx="1897762" cy="41549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ko-KR" altLang="en-US" sz="1200" dirty="0">
                <a:latin typeface="Segoe UI" pitchFamily="34" charset="0"/>
                <a:cs typeface="Segoe UI" pitchFamily="34" charset="0"/>
              </a:rPr>
              <a:t>전화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96" name="Content">
            <a:extLst>
              <a:ext uri="{FF2B5EF4-FFF2-40B4-BE49-F238E27FC236}">
                <a16:creationId xmlns:a16="http://schemas.microsoft.com/office/drawing/2014/main" id="{460C4D14-DF21-4A52-ABB3-22AA2B09F93C}"/>
              </a:ext>
            </a:extLst>
          </p:cNvPr>
          <p:cNvSpPr/>
          <p:nvPr>
            <p:custDataLst>
              <p:custData r:id="rId42"/>
            </p:custDataLst>
          </p:nvPr>
        </p:nvSpPr>
        <p:spPr>
          <a:xfrm>
            <a:off x="5464099" y="1874403"/>
            <a:ext cx="1884868" cy="41549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ko-KR" alt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메시지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97" name="Content">
            <a:extLst>
              <a:ext uri="{FF2B5EF4-FFF2-40B4-BE49-F238E27FC236}">
                <a16:creationId xmlns:a16="http://schemas.microsoft.com/office/drawing/2014/main" id="{272D077E-2AD4-4AED-BCAD-856472AE84EB}"/>
              </a:ext>
            </a:extLst>
          </p:cNvPr>
          <p:cNvSpPr/>
          <p:nvPr>
            <p:custDataLst>
              <p:custData r:id="rId43"/>
            </p:custDataLst>
          </p:nvPr>
        </p:nvSpPr>
        <p:spPr>
          <a:xfrm>
            <a:off x="5486152" y="2363696"/>
            <a:ext cx="1862815" cy="41549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ko-KR" altLang="en-US" sz="1200" dirty="0">
                <a:latin typeface="Segoe UI" pitchFamily="34" charset="0"/>
                <a:cs typeface="Segoe UI" pitchFamily="34" charset="0"/>
              </a:rPr>
              <a:t>카메라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98" name="Content">
            <a:extLst>
              <a:ext uri="{FF2B5EF4-FFF2-40B4-BE49-F238E27FC236}">
                <a16:creationId xmlns:a16="http://schemas.microsoft.com/office/drawing/2014/main" id="{31B7AB69-ABA7-4E15-8F1B-93ECD1CB3106}"/>
              </a:ext>
            </a:extLst>
          </p:cNvPr>
          <p:cNvSpPr/>
          <p:nvPr>
            <p:custDataLst>
              <p:custData r:id="rId44"/>
            </p:custDataLst>
          </p:nvPr>
        </p:nvSpPr>
        <p:spPr>
          <a:xfrm>
            <a:off x="5482212" y="2852989"/>
            <a:ext cx="1862815" cy="41549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ko-KR" alt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알람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99" name="Content">
            <a:extLst>
              <a:ext uri="{FF2B5EF4-FFF2-40B4-BE49-F238E27FC236}">
                <a16:creationId xmlns:a16="http://schemas.microsoft.com/office/drawing/2014/main" id="{B5F4AE7F-7D54-4EC2-8002-444418165388}"/>
              </a:ext>
            </a:extLst>
          </p:cNvPr>
          <p:cNvSpPr/>
          <p:nvPr>
            <p:custDataLst>
              <p:custData r:id="rId45"/>
            </p:custDataLst>
          </p:nvPr>
        </p:nvSpPr>
        <p:spPr>
          <a:xfrm>
            <a:off x="5476089" y="3334828"/>
            <a:ext cx="1862815" cy="41549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ko-KR" altLang="en-US" sz="1200" dirty="0">
                <a:latin typeface="Segoe UI" pitchFamily="34" charset="0"/>
                <a:cs typeface="Segoe UI" pitchFamily="34" charset="0"/>
              </a:rPr>
              <a:t>소리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0" name="Content">
            <a:extLst>
              <a:ext uri="{FF2B5EF4-FFF2-40B4-BE49-F238E27FC236}">
                <a16:creationId xmlns:a16="http://schemas.microsoft.com/office/drawing/2014/main" id="{CE2011A6-20EA-47E5-B5DE-5011011F3CD0}"/>
              </a:ext>
            </a:extLst>
          </p:cNvPr>
          <p:cNvSpPr/>
          <p:nvPr>
            <p:custDataLst>
              <p:custData r:id="rId46"/>
            </p:custDataLst>
          </p:nvPr>
        </p:nvSpPr>
        <p:spPr>
          <a:xfrm>
            <a:off x="5476089" y="3814792"/>
            <a:ext cx="1862815" cy="41549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ko-KR" altLang="en-US" sz="1200" dirty="0">
                <a:latin typeface="Segoe UI" pitchFamily="34" charset="0"/>
                <a:cs typeface="Segoe UI" pitchFamily="34" charset="0"/>
              </a:rPr>
              <a:t>손전등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1" name="Content">
            <a:extLst>
              <a:ext uri="{FF2B5EF4-FFF2-40B4-BE49-F238E27FC236}">
                <a16:creationId xmlns:a16="http://schemas.microsoft.com/office/drawing/2014/main" id="{65AA59F7-8540-4C23-BC79-7D554C756AF7}"/>
              </a:ext>
            </a:extLst>
          </p:cNvPr>
          <p:cNvSpPr/>
          <p:nvPr>
            <p:custDataLst>
              <p:custData r:id="rId47"/>
            </p:custDataLst>
          </p:nvPr>
        </p:nvSpPr>
        <p:spPr>
          <a:xfrm>
            <a:off x="5469656" y="4311827"/>
            <a:ext cx="1862815" cy="41549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ko-KR" alt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연락처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102" name="Picture 2" descr="C:\Users\t-dantay\Documents\First24\question1.png">
            <a:extLst>
              <a:ext uri="{FF2B5EF4-FFF2-40B4-BE49-F238E27FC236}">
                <a16:creationId xmlns:a16="http://schemas.microsoft.com/office/drawing/2014/main" id="{E5F591E7-BF46-4647-A7AB-D206F163654D}"/>
              </a:ext>
            </a:extLst>
          </p:cNvPr>
          <p:cNvPicPr>
            <a:picLocks noChangeAspect="1" noChangeArrowheads="1"/>
          </p:cNvPicPr>
          <p:nvPr>
            <p:custDataLst>
              <p:custData r:id="rId48"/>
            </p:custDataLst>
          </p:nvPr>
        </p:nvPicPr>
        <p:blipFill>
          <a:blip r:embed="rId6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6110" y="4887858"/>
            <a:ext cx="328011" cy="328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" name="Picture 1">
            <a:extLst>
              <a:ext uri="{FF2B5EF4-FFF2-40B4-BE49-F238E27FC236}">
                <a16:creationId xmlns:a16="http://schemas.microsoft.com/office/drawing/2014/main" id="{8BA31C9E-E0EC-41A6-B731-46F4922D22E4}"/>
              </a:ext>
            </a:extLst>
          </p:cNvPr>
          <p:cNvPicPr preferRelativeResize="0">
            <a:picLocks/>
          </p:cNvPicPr>
          <p:nvPr>
            <p:custDataLst>
              <p:custData r:id="rId49"/>
            </p:custDataLst>
          </p:nvPr>
        </p:nvPicPr>
        <p:blipFill rotWithShape="1">
          <a:blip r:embed="rId6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82" t="17573" r="20424" b="30401"/>
          <a:stretch/>
        </p:blipFill>
        <p:spPr>
          <a:xfrm>
            <a:off x="5435458" y="4916278"/>
            <a:ext cx="276703" cy="299591"/>
          </a:xfrm>
          <a:prstGeom prst="rect">
            <a:avLst/>
          </a:prstGeom>
        </p:spPr>
      </p:pic>
      <p:sp>
        <p:nvSpPr>
          <p:cNvPr id="104" name="TextBox 103">
            <a:extLst>
              <a:ext uri="{FF2B5EF4-FFF2-40B4-BE49-F238E27FC236}">
                <a16:creationId xmlns:a16="http://schemas.microsoft.com/office/drawing/2014/main" id="{5A8CB3DA-DA6C-4C3C-857B-A9BA6D9C60D5}"/>
              </a:ext>
            </a:extLst>
          </p:cNvPr>
          <p:cNvSpPr txBox="1"/>
          <p:nvPr/>
        </p:nvSpPr>
        <p:spPr>
          <a:xfrm>
            <a:off x="4794081" y="5192166"/>
            <a:ext cx="67120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/>
              <a:t> 도우미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1CC9996B-57C5-4F0C-A7C1-982A321323E4}"/>
              </a:ext>
            </a:extLst>
          </p:cNvPr>
          <p:cNvSpPr txBox="1"/>
          <p:nvPr/>
        </p:nvSpPr>
        <p:spPr>
          <a:xfrm>
            <a:off x="5326045" y="5198682"/>
            <a:ext cx="4800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/>
              <a:t>설정</a:t>
            </a:r>
          </a:p>
        </p:txBody>
      </p:sp>
      <p:pic>
        <p:nvPicPr>
          <p:cNvPr id="106" name="Picture 2" descr="C:\Users\t-dantay\Documents\Placeholders\Microphone.png">
            <a:extLst>
              <a:ext uri="{FF2B5EF4-FFF2-40B4-BE49-F238E27FC236}">
                <a16:creationId xmlns:a16="http://schemas.microsoft.com/office/drawing/2014/main" id="{C0BE98E5-CB8C-4CAF-B65D-C8D6403CBC7F}"/>
              </a:ext>
            </a:extLst>
          </p:cNvPr>
          <p:cNvPicPr>
            <a:picLocks noChangeAspect="1" noChangeArrowheads="1"/>
          </p:cNvPicPr>
          <p:nvPr>
            <p:custDataLst>
              <p:custData r:id="rId50"/>
            </p:custDataLst>
          </p:nvPr>
        </p:nvPicPr>
        <p:blipFill>
          <a:blip r:embed="rId6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3315" y="4928712"/>
            <a:ext cx="269965" cy="311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" name="TextBox 106">
            <a:extLst>
              <a:ext uri="{FF2B5EF4-FFF2-40B4-BE49-F238E27FC236}">
                <a16:creationId xmlns:a16="http://schemas.microsoft.com/office/drawing/2014/main" id="{715618A4-1F1B-4153-886C-8E41E3CFF7EF}"/>
              </a:ext>
            </a:extLst>
          </p:cNvPr>
          <p:cNvSpPr txBox="1"/>
          <p:nvPr/>
        </p:nvSpPr>
        <p:spPr>
          <a:xfrm>
            <a:off x="6307218" y="5227350"/>
            <a:ext cx="6530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/>
              <a:t>음성명령</a:t>
            </a:r>
          </a:p>
        </p:txBody>
      </p:sp>
      <p:pic>
        <p:nvPicPr>
          <p:cNvPr id="108" name="Picture 1">
            <a:extLst>
              <a:ext uri="{FF2B5EF4-FFF2-40B4-BE49-F238E27FC236}">
                <a16:creationId xmlns:a16="http://schemas.microsoft.com/office/drawing/2014/main" id="{DEB368AE-0D69-48C0-9F5C-BB5D808BE263}"/>
              </a:ext>
            </a:extLst>
          </p:cNvPr>
          <p:cNvPicPr preferRelativeResize="0">
            <a:picLocks/>
          </p:cNvPicPr>
          <p:nvPr>
            <p:custDataLst>
              <p:custData r:id="rId51"/>
            </p:custDataLst>
          </p:nvPr>
        </p:nvPicPr>
        <p:blipFill>
          <a:blip r:embed="rId7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6586" y="5018418"/>
            <a:ext cx="337500" cy="337500"/>
          </a:xfrm>
          <a:prstGeom prst="rect">
            <a:avLst/>
          </a:prstGeom>
        </p:spPr>
      </p:pic>
      <p:pic>
        <p:nvPicPr>
          <p:cNvPr id="114" name="Picture 1">
            <a:extLst>
              <a:ext uri="{FF2B5EF4-FFF2-40B4-BE49-F238E27FC236}">
                <a16:creationId xmlns:a16="http://schemas.microsoft.com/office/drawing/2014/main" id="{859BF773-2F70-44AE-8F89-A52FB8B9721B}"/>
              </a:ext>
            </a:extLst>
          </p:cNvPr>
          <p:cNvPicPr preferRelativeResize="0">
            <a:picLocks/>
          </p:cNvPicPr>
          <p:nvPr>
            <p:custDataLst>
              <p:custData r:id="rId52"/>
            </p:custDataLst>
          </p:nvPr>
        </p:nvPicPr>
        <p:blipFill>
          <a:blip r:embed="rId7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4793" y="4928712"/>
            <a:ext cx="337500" cy="337500"/>
          </a:xfrm>
          <a:prstGeom prst="rect">
            <a:avLst/>
          </a:prstGeom>
        </p:spPr>
      </p:pic>
      <p:sp>
        <p:nvSpPr>
          <p:cNvPr id="116" name="TextBox 115">
            <a:extLst>
              <a:ext uri="{FF2B5EF4-FFF2-40B4-BE49-F238E27FC236}">
                <a16:creationId xmlns:a16="http://schemas.microsoft.com/office/drawing/2014/main" id="{3551C62F-21BB-4A18-AE3E-34368BCC9027}"/>
              </a:ext>
            </a:extLst>
          </p:cNvPr>
          <p:cNvSpPr txBox="1"/>
          <p:nvPr/>
        </p:nvSpPr>
        <p:spPr>
          <a:xfrm>
            <a:off x="5946670" y="5215869"/>
            <a:ext cx="4800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/>
              <a:t>메뉴</a:t>
            </a:r>
          </a:p>
        </p:txBody>
      </p:sp>
      <p:pic>
        <p:nvPicPr>
          <p:cNvPr id="117" name="Picture 1">
            <a:extLst>
              <a:ext uri="{FF2B5EF4-FFF2-40B4-BE49-F238E27FC236}">
                <a16:creationId xmlns:a16="http://schemas.microsoft.com/office/drawing/2014/main" id="{A1A53633-D739-4DD2-9363-D1FC1E1CF812}"/>
              </a:ext>
            </a:extLst>
          </p:cNvPr>
          <p:cNvPicPr>
            <a:picLocks noChangeAspect="1"/>
          </p:cNvPicPr>
          <p:nvPr>
            <p:custDataLst>
              <p:custData r:id="rId53"/>
            </p:custDataLst>
          </p:nvPr>
        </p:nvPicPr>
        <p:blipFill>
          <a:blip r:embed="rId7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6451" y="4938079"/>
            <a:ext cx="277790" cy="277790"/>
          </a:xfrm>
          <a:prstGeom prst="rect">
            <a:avLst/>
          </a:prstGeom>
        </p:spPr>
      </p:pic>
      <p:sp>
        <p:nvSpPr>
          <p:cNvPr id="118" name="TextBox 117">
            <a:extLst>
              <a:ext uri="{FF2B5EF4-FFF2-40B4-BE49-F238E27FC236}">
                <a16:creationId xmlns:a16="http://schemas.microsoft.com/office/drawing/2014/main" id="{9B3A03D1-2F4E-4E9D-ACF2-F03D006CFBED}"/>
              </a:ext>
            </a:extLst>
          </p:cNvPr>
          <p:cNvSpPr txBox="1"/>
          <p:nvPr/>
        </p:nvSpPr>
        <p:spPr>
          <a:xfrm>
            <a:off x="6861369" y="5225942"/>
            <a:ext cx="6530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/>
              <a:t>   종료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76B46EDB-0FD2-42BA-AE5D-9A5003AAFDE6}"/>
              </a:ext>
            </a:extLst>
          </p:cNvPr>
          <p:cNvPicPr>
            <a:picLocks noChangeAspect="1"/>
          </p:cNvPicPr>
          <p:nvPr/>
        </p:nvPicPr>
        <p:blipFill>
          <a:blip r:embed="rId7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916" y="804709"/>
            <a:ext cx="2675509" cy="3964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263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indowsPhone">
            <a:extLst>
              <a:ext uri="{FF2B5EF4-FFF2-40B4-BE49-F238E27FC236}">
                <a16:creationId xmlns:a16="http://schemas.microsoft.com/office/drawing/2014/main" id="{B5B43DBB-6927-407F-AE95-C39A7E8F4363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248704" y="179962"/>
            <a:ext cx="3097612" cy="6498076"/>
            <a:chOff x="2839503" y="1"/>
            <a:chExt cx="3464995" cy="6857998"/>
          </a:xfrm>
        </p:grpSpPr>
        <p:grpSp>
          <p:nvGrpSpPr>
            <p:cNvPr id="5" name="Group 2">
              <a:extLst>
                <a:ext uri="{FF2B5EF4-FFF2-40B4-BE49-F238E27FC236}">
                  <a16:creationId xmlns:a16="http://schemas.microsoft.com/office/drawing/2014/main" id="{1098EC69-12BF-443C-A9B7-AD2FC1DFF682}"/>
                </a:ext>
              </a:extLst>
            </p:cNvPr>
            <p:cNvGrpSpPr/>
            <p:nvPr/>
          </p:nvGrpSpPr>
          <p:grpSpPr>
            <a:xfrm>
              <a:off x="2839503" y="1"/>
              <a:ext cx="3464995" cy="6857998"/>
              <a:chOff x="2839503" y="1"/>
              <a:chExt cx="3464995" cy="6857998"/>
            </a:xfrm>
          </p:grpSpPr>
          <p:grpSp>
            <p:nvGrpSpPr>
              <p:cNvPr id="7" name="Group 4">
                <a:extLst>
                  <a:ext uri="{FF2B5EF4-FFF2-40B4-BE49-F238E27FC236}">
                    <a16:creationId xmlns:a16="http://schemas.microsoft.com/office/drawing/2014/main" id="{1982B486-A76C-4527-A16F-4C668B8F7CF3}"/>
                  </a:ext>
                </a:extLst>
              </p:cNvPr>
              <p:cNvGrpSpPr/>
              <p:nvPr/>
            </p:nvGrpSpPr>
            <p:grpSpPr>
              <a:xfrm>
                <a:off x="2839503" y="1"/>
                <a:ext cx="3464995" cy="6857998"/>
                <a:chOff x="2834639" y="1"/>
                <a:chExt cx="3464995" cy="6857998"/>
              </a:xfrm>
            </p:grpSpPr>
            <p:sp>
              <p:nvSpPr>
                <p:cNvPr id="9" name="Rounded Rectangle 6">
                  <a:extLst>
                    <a:ext uri="{FF2B5EF4-FFF2-40B4-BE49-F238E27FC236}">
                      <a16:creationId xmlns:a16="http://schemas.microsoft.com/office/drawing/2014/main" id="{7E479A78-5EAC-4572-B030-1F2DCA38BE15}"/>
                    </a:ext>
                  </a:extLst>
                </p:cNvPr>
                <p:cNvSpPr/>
                <p:nvPr userDrawn="1"/>
              </p:nvSpPr>
              <p:spPr>
                <a:xfrm>
                  <a:off x="2834639" y="1"/>
                  <a:ext cx="3464995" cy="6857998"/>
                </a:xfrm>
                <a:prstGeom prst="roundRect">
                  <a:avLst>
                    <a:gd name="adj" fmla="val 5515"/>
                  </a:avLst>
                </a:prstGeom>
                <a:solidFill>
                  <a:srgbClr val="FFFFFF"/>
                </a:solidFill>
                <a:ln w="3175">
                  <a:solidFill>
                    <a:srgbClr val="000000">
                      <a:lumMod val="95000"/>
                      <a:lumOff val="5000"/>
                    </a:srgbClr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" name="Rounded Rectangle 7">
                  <a:extLst>
                    <a:ext uri="{FF2B5EF4-FFF2-40B4-BE49-F238E27FC236}">
                      <a16:creationId xmlns:a16="http://schemas.microsoft.com/office/drawing/2014/main" id="{8BEB60B3-09CB-4A87-947C-99C3F7A3E79C}"/>
                    </a:ext>
                  </a:extLst>
                </p:cNvPr>
                <p:cNvSpPr/>
                <p:nvPr/>
              </p:nvSpPr>
              <p:spPr>
                <a:xfrm>
                  <a:off x="2928205" y="91440"/>
                  <a:ext cx="3276600" cy="6659880"/>
                </a:xfrm>
                <a:prstGeom prst="roundRect">
                  <a:avLst>
                    <a:gd name="adj" fmla="val 2819"/>
                  </a:avLst>
                </a:prstGeom>
                <a:solidFill>
                  <a:srgbClr val="FFFFFF">
                    <a:lumMod val="65000"/>
                  </a:srgbClr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8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  <p:sp>
              <p:nvSpPr>
                <p:cNvPr id="11" name="Rectangle 8">
                  <a:extLst>
                    <a:ext uri="{FF2B5EF4-FFF2-40B4-BE49-F238E27FC236}">
                      <a16:creationId xmlns:a16="http://schemas.microsoft.com/office/drawing/2014/main" id="{269DF5E6-6EF7-4375-96D4-4DA11235B791}"/>
                    </a:ext>
                  </a:extLst>
                </p:cNvPr>
                <p:cNvSpPr/>
                <p:nvPr userDrawn="1"/>
              </p:nvSpPr>
              <p:spPr>
                <a:xfrm>
                  <a:off x="3050294" y="482053"/>
                  <a:ext cx="3038085" cy="5074920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000000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2" name="Left Arrow 9">
                  <a:extLst>
                    <a:ext uri="{FF2B5EF4-FFF2-40B4-BE49-F238E27FC236}">
                      <a16:creationId xmlns:a16="http://schemas.microsoft.com/office/drawing/2014/main" id="{1C1B586C-C1F3-4A61-9957-FAC56205C7A2}"/>
                    </a:ext>
                  </a:extLst>
                </p:cNvPr>
                <p:cNvSpPr/>
                <p:nvPr userDrawn="1"/>
              </p:nvSpPr>
              <p:spPr>
                <a:xfrm>
                  <a:off x="3300730" y="6215335"/>
                  <a:ext cx="270769" cy="117324"/>
                </a:xfrm>
                <a:prstGeom prst="leftArrow">
                  <a:avLst>
                    <a:gd name="adj1" fmla="val 0"/>
                    <a:gd name="adj2" fmla="val 91165"/>
                  </a:avLst>
                </a:prstGeom>
                <a:noFill/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13" name="Group 10">
                  <a:extLst>
                    <a:ext uri="{FF2B5EF4-FFF2-40B4-BE49-F238E27FC236}">
                      <a16:creationId xmlns:a16="http://schemas.microsoft.com/office/drawing/2014/main" id="{1F0EE8D9-BC77-4822-BE06-EC6791FAA40F}"/>
                    </a:ext>
                  </a:extLst>
                </p:cNvPr>
                <p:cNvGrpSpPr/>
                <p:nvPr/>
              </p:nvGrpSpPr>
              <p:grpSpPr>
                <a:xfrm rot="21384124">
                  <a:off x="4457215" y="6161552"/>
                  <a:ext cx="212326" cy="227346"/>
                  <a:chOff x="4194362" y="5874647"/>
                  <a:chExt cx="252148" cy="269985"/>
                </a:xfrm>
                <a:solidFill>
                  <a:srgbClr val="FFFFFF"/>
                </a:solidFill>
              </p:grpSpPr>
              <p:sp>
                <p:nvSpPr>
                  <p:cNvPr id="15" name="Flowchart: Stored Data 12">
                    <a:extLst>
                      <a:ext uri="{FF2B5EF4-FFF2-40B4-BE49-F238E27FC236}">
                        <a16:creationId xmlns:a16="http://schemas.microsoft.com/office/drawing/2014/main" id="{66D7751B-8EC7-4B4C-8290-0EBBFE3ADBB3}"/>
                      </a:ext>
                    </a:extLst>
                  </p:cNvPr>
                  <p:cNvSpPr/>
                  <p:nvPr/>
                </p:nvSpPr>
                <p:spPr>
                  <a:xfrm rot="6230930">
                    <a:off x="4218638" y="5878261"/>
                    <a:ext cx="115927" cy="108699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6" name="Flowchart: Stored Data 13">
                    <a:extLst>
                      <a:ext uri="{FF2B5EF4-FFF2-40B4-BE49-F238E27FC236}">
                        <a16:creationId xmlns:a16="http://schemas.microsoft.com/office/drawing/2014/main" id="{9FDBC490-1DFC-468E-B95E-6DDB123AF48A}"/>
                      </a:ext>
                    </a:extLst>
                  </p:cNvPr>
                  <p:cNvSpPr/>
                  <p:nvPr/>
                </p:nvSpPr>
                <p:spPr>
                  <a:xfrm rot="6230930">
                    <a:off x="4190748" y="5989157"/>
                    <a:ext cx="115927" cy="108699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7" name="Flowchart: Stored Data 14">
                    <a:extLst>
                      <a:ext uri="{FF2B5EF4-FFF2-40B4-BE49-F238E27FC236}">
                        <a16:creationId xmlns:a16="http://schemas.microsoft.com/office/drawing/2014/main" id="{1C1BD451-CF8B-4E6C-8358-635194E4DE9F}"/>
                      </a:ext>
                    </a:extLst>
                  </p:cNvPr>
                  <p:cNvSpPr/>
                  <p:nvPr/>
                </p:nvSpPr>
                <p:spPr>
                  <a:xfrm rot="16979296">
                    <a:off x="4335573" y="5922200"/>
                    <a:ext cx="114310" cy="107565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8" name="Flowchart: Stored Data 15">
                    <a:extLst>
                      <a:ext uri="{FF2B5EF4-FFF2-40B4-BE49-F238E27FC236}">
                        <a16:creationId xmlns:a16="http://schemas.microsoft.com/office/drawing/2014/main" id="{07C5ED15-F037-4B2B-9C44-9F13623F58D5}"/>
                      </a:ext>
                    </a:extLst>
                  </p:cNvPr>
                  <p:cNvSpPr/>
                  <p:nvPr/>
                </p:nvSpPr>
                <p:spPr>
                  <a:xfrm rot="16979296">
                    <a:off x="4307999" y="6032886"/>
                    <a:ext cx="115927" cy="107565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</p:grpSp>
            <p:sp>
              <p:nvSpPr>
                <p:cNvPr id="14" name="Rounded Rectangle 11">
                  <a:extLst>
                    <a:ext uri="{FF2B5EF4-FFF2-40B4-BE49-F238E27FC236}">
                      <a16:creationId xmlns:a16="http://schemas.microsoft.com/office/drawing/2014/main" id="{49A77FCD-646F-448C-B0EF-F3E0C0E24177}"/>
                    </a:ext>
                  </a:extLst>
                </p:cNvPr>
                <p:cNvSpPr/>
                <p:nvPr/>
              </p:nvSpPr>
              <p:spPr>
                <a:xfrm>
                  <a:off x="4138146" y="266078"/>
                  <a:ext cx="860720" cy="52045"/>
                </a:xfrm>
                <a:prstGeom prst="roundRect">
                  <a:avLst/>
                </a:prstGeom>
                <a:solidFill>
                  <a:srgbClr val="FFFFFF">
                    <a:lumMod val="95000"/>
                  </a:srgbClr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8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</p:grpSp>
          <p:sp>
            <p:nvSpPr>
              <p:cNvPr id="8" name="Rectangle 5">
                <a:extLst>
                  <a:ext uri="{FF2B5EF4-FFF2-40B4-BE49-F238E27FC236}">
                    <a16:creationId xmlns:a16="http://schemas.microsoft.com/office/drawing/2014/main" id="{64DFD283-570D-48F5-9886-E2CB3D9DECDD}"/>
                  </a:ext>
                </a:extLst>
              </p:cNvPr>
              <p:cNvSpPr/>
              <p:nvPr/>
            </p:nvSpPr>
            <p:spPr>
              <a:xfrm>
                <a:off x="3054545" y="482052"/>
                <a:ext cx="3038698" cy="188595"/>
              </a:xfrm>
              <a:prstGeom prst="rect">
                <a:avLst/>
              </a:prstGeom>
              <a:solidFill>
                <a:srgbClr val="000000">
                  <a:alpha val="35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12:38</a:t>
                </a:r>
              </a:p>
            </p:txBody>
          </p:sp>
        </p:grpSp>
        <p:pic>
          <p:nvPicPr>
            <p:cNvPr id="6" name="Picture 2" descr="C:\Users\t-dantay\Documents\WPIcons\appbar.feature.search.rest.png">
              <a:extLst>
                <a:ext uri="{FF2B5EF4-FFF2-40B4-BE49-F238E27FC236}">
                  <a16:creationId xmlns:a16="http://schemas.microsoft.com/office/drawing/2014/main" id="{4C0989E5-84C6-4F2F-9CAE-7DC71CDA1D2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8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19769" y="6091117"/>
              <a:ext cx="365760" cy="365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5" name="Content">
            <a:extLst>
              <a:ext uri="{FF2B5EF4-FFF2-40B4-BE49-F238E27FC236}">
                <a16:creationId xmlns:a16="http://schemas.microsoft.com/office/drawing/2014/main" id="{364DC8FD-1F4D-4C36-AEB6-8DFE1B6E08D7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1077249" y="902051"/>
            <a:ext cx="1897763" cy="41549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ko-KR" alt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뉴스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131" name="Picture 2" descr="C:\Users\t-dantay\Documents\Placeholders\volume.png">
            <a:extLst>
              <a:ext uri="{FF2B5EF4-FFF2-40B4-BE49-F238E27FC236}">
                <a16:creationId xmlns:a16="http://schemas.microsoft.com/office/drawing/2014/main" id="{A74DB011-AF67-4427-AAD5-64B769FA956B}"/>
              </a:ext>
            </a:extLst>
          </p:cNvPr>
          <p:cNvPicPr>
            <a:picLocks noChangeAspect="1" noChangeArrowheads="1"/>
          </p:cNvPicPr>
          <p:nvPr>
            <p:custDataLst>
              <p:custData r:id="rId3"/>
            </p:custDataLst>
          </p:nvPr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452" y="3371606"/>
            <a:ext cx="399890" cy="340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2" name="Picture 2" descr="C:\Users\t-dantay\Documents\Placeholders\phone.png">
            <a:extLst>
              <a:ext uri="{FF2B5EF4-FFF2-40B4-BE49-F238E27FC236}">
                <a16:creationId xmlns:a16="http://schemas.microsoft.com/office/drawing/2014/main" id="{6B84D2A5-765C-4338-BE7A-4DC63CE3FE4E}"/>
              </a:ext>
            </a:extLst>
          </p:cNvPr>
          <p:cNvPicPr>
            <a:picLocks noChangeAspect="1" noChangeArrowheads="1"/>
          </p:cNvPicPr>
          <p:nvPr>
            <p:custDataLst>
              <p:custData r:id="rId4"/>
            </p:custDataLst>
          </p:nvPr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969" y="1413449"/>
            <a:ext cx="356076" cy="353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4" name="Picture 2" descr="C:\Users\t-dantay\Documents\First24\envelope1.png">
            <a:extLst>
              <a:ext uri="{FF2B5EF4-FFF2-40B4-BE49-F238E27FC236}">
                <a16:creationId xmlns:a16="http://schemas.microsoft.com/office/drawing/2014/main" id="{A7A0860F-DA9D-43B0-9A0D-CD9EF17EEA92}"/>
              </a:ext>
            </a:extLst>
          </p:cNvPr>
          <p:cNvPicPr>
            <a:picLocks noChangeAspect="1" noChangeArrowheads="1"/>
          </p:cNvPicPr>
          <p:nvPr>
            <p:custDataLst>
              <p:custData r:id="rId5"/>
            </p:custDataLst>
          </p:nvPr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969" y="1963904"/>
            <a:ext cx="350942" cy="246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5" name="Picture 2" descr="C:\Users\t-dantay\Documents\First24\camera1.png">
            <a:extLst>
              <a:ext uri="{FF2B5EF4-FFF2-40B4-BE49-F238E27FC236}">
                <a16:creationId xmlns:a16="http://schemas.microsoft.com/office/drawing/2014/main" id="{1556C6A6-1C1E-4F1C-A951-2FFF569C4D67}"/>
              </a:ext>
            </a:extLst>
          </p:cNvPr>
          <p:cNvPicPr>
            <a:picLocks noChangeAspect="1" noChangeArrowheads="1"/>
          </p:cNvPicPr>
          <p:nvPr>
            <p:custDataLst>
              <p:custData r:id="rId6"/>
            </p:custDataLst>
          </p:nvPr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243" y="2463855"/>
            <a:ext cx="345668" cy="205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7" name="Picture 2" descr="C:\Users\t-dantay\Documents\Placeholders\Edit.png">
            <a:extLst>
              <a:ext uri="{FF2B5EF4-FFF2-40B4-BE49-F238E27FC236}">
                <a16:creationId xmlns:a16="http://schemas.microsoft.com/office/drawing/2014/main" id="{D647C0CE-6870-439B-BFA0-EEA5DDCA88BC}"/>
              </a:ext>
            </a:extLst>
          </p:cNvPr>
          <p:cNvPicPr>
            <a:picLocks noChangeAspect="1" noChangeArrowheads="1"/>
          </p:cNvPicPr>
          <p:nvPr>
            <p:custDataLst>
              <p:custData r:id="rId7"/>
            </p:custDataLst>
          </p:nvPr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739" y="3857575"/>
            <a:ext cx="348259" cy="353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1" name="Freeform 108">
            <a:extLst>
              <a:ext uri="{FF2B5EF4-FFF2-40B4-BE49-F238E27FC236}">
                <a16:creationId xmlns:a16="http://schemas.microsoft.com/office/drawing/2014/main" id="{88042BD1-3C3B-4AE3-845E-859A0A2F4FA5}"/>
              </a:ext>
            </a:extLst>
          </p:cNvPr>
          <p:cNvSpPr>
            <a:spLocks noEditPoints="1"/>
          </p:cNvSpPr>
          <p:nvPr>
            <p:custDataLst>
              <p:custData r:id="rId8"/>
              <p:custData r:id="rId9"/>
            </p:custDataLst>
          </p:nvPr>
        </p:nvSpPr>
        <p:spPr bwMode="black">
          <a:xfrm>
            <a:off x="604791" y="2904886"/>
            <a:ext cx="342207" cy="340531"/>
          </a:xfrm>
          <a:custGeom>
            <a:avLst/>
            <a:gdLst>
              <a:gd name="T0" fmla="*/ 29 w 70"/>
              <a:gd name="T1" fmla="*/ 9 h 78"/>
              <a:gd name="T2" fmla="*/ 9 w 70"/>
              <a:gd name="T3" fmla="*/ 6 h 78"/>
              <a:gd name="T4" fmla="*/ 5 w 70"/>
              <a:gd name="T5" fmla="*/ 26 h 78"/>
              <a:gd name="T6" fmla="*/ 29 w 70"/>
              <a:gd name="T7" fmla="*/ 9 h 78"/>
              <a:gd name="T8" fmla="*/ 50 w 70"/>
              <a:gd name="T9" fmla="*/ 49 h 78"/>
              <a:gd name="T10" fmla="*/ 54 w 70"/>
              <a:gd name="T11" fmla="*/ 46 h 78"/>
              <a:gd name="T12" fmla="*/ 50 w 70"/>
              <a:gd name="T13" fmla="*/ 42 h 78"/>
              <a:gd name="T14" fmla="*/ 40 w 70"/>
              <a:gd name="T15" fmla="*/ 42 h 78"/>
              <a:gd name="T16" fmla="*/ 40 w 70"/>
              <a:gd name="T17" fmla="*/ 29 h 78"/>
              <a:gd name="T18" fmla="*/ 36 w 70"/>
              <a:gd name="T19" fmla="*/ 25 h 78"/>
              <a:gd name="T20" fmla="*/ 33 w 70"/>
              <a:gd name="T21" fmla="*/ 29 h 78"/>
              <a:gd name="T22" fmla="*/ 33 w 70"/>
              <a:gd name="T23" fmla="*/ 46 h 78"/>
              <a:gd name="T24" fmla="*/ 36 w 70"/>
              <a:gd name="T25" fmla="*/ 49 h 78"/>
              <a:gd name="T26" fmla="*/ 50 w 70"/>
              <a:gd name="T27" fmla="*/ 49 h 78"/>
              <a:gd name="T28" fmla="*/ 36 w 70"/>
              <a:gd name="T29" fmla="*/ 20 h 78"/>
              <a:gd name="T30" fmla="*/ 62 w 70"/>
              <a:gd name="T31" fmla="*/ 46 h 78"/>
              <a:gd name="T32" fmla="*/ 36 w 70"/>
              <a:gd name="T33" fmla="*/ 71 h 78"/>
              <a:gd name="T34" fmla="*/ 11 w 70"/>
              <a:gd name="T35" fmla="*/ 46 h 78"/>
              <a:gd name="T36" fmla="*/ 36 w 70"/>
              <a:gd name="T37" fmla="*/ 20 h 78"/>
              <a:gd name="T38" fmla="*/ 36 w 70"/>
              <a:gd name="T39" fmla="*/ 78 h 78"/>
              <a:gd name="T40" fmla="*/ 69 w 70"/>
              <a:gd name="T41" fmla="*/ 46 h 78"/>
              <a:gd name="T42" fmla="*/ 36 w 70"/>
              <a:gd name="T43" fmla="*/ 13 h 78"/>
              <a:gd name="T44" fmla="*/ 4 w 70"/>
              <a:gd name="T45" fmla="*/ 46 h 78"/>
              <a:gd name="T46" fmla="*/ 36 w 70"/>
              <a:gd name="T47" fmla="*/ 78 h 78"/>
              <a:gd name="T48" fmla="*/ 42 w 70"/>
              <a:gd name="T49" fmla="*/ 9 h 78"/>
              <a:gd name="T50" fmla="*/ 62 w 70"/>
              <a:gd name="T51" fmla="*/ 6 h 78"/>
              <a:gd name="T52" fmla="*/ 67 w 70"/>
              <a:gd name="T53" fmla="*/ 24 h 78"/>
              <a:gd name="T54" fmla="*/ 42 w 70"/>
              <a:gd name="T55" fmla="*/ 9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70" h="78">
                <a:moveTo>
                  <a:pt x="29" y="9"/>
                </a:moveTo>
                <a:cubicBezTo>
                  <a:pt x="24" y="3"/>
                  <a:pt x="17" y="0"/>
                  <a:pt x="9" y="6"/>
                </a:cubicBezTo>
                <a:cubicBezTo>
                  <a:pt x="0" y="11"/>
                  <a:pt x="0" y="19"/>
                  <a:pt x="5" y="26"/>
                </a:cubicBezTo>
                <a:cubicBezTo>
                  <a:pt x="10" y="17"/>
                  <a:pt x="19" y="11"/>
                  <a:pt x="29" y="9"/>
                </a:cubicBezTo>
                <a:moveTo>
                  <a:pt x="50" y="49"/>
                </a:moveTo>
                <a:cubicBezTo>
                  <a:pt x="52" y="49"/>
                  <a:pt x="54" y="48"/>
                  <a:pt x="54" y="46"/>
                </a:cubicBezTo>
                <a:cubicBezTo>
                  <a:pt x="54" y="44"/>
                  <a:pt x="52" y="42"/>
                  <a:pt x="50" y="42"/>
                </a:cubicBezTo>
                <a:cubicBezTo>
                  <a:pt x="40" y="42"/>
                  <a:pt x="40" y="42"/>
                  <a:pt x="40" y="42"/>
                </a:cubicBezTo>
                <a:cubicBezTo>
                  <a:pt x="40" y="29"/>
                  <a:pt x="40" y="29"/>
                  <a:pt x="40" y="29"/>
                </a:cubicBezTo>
                <a:cubicBezTo>
                  <a:pt x="40" y="27"/>
                  <a:pt x="38" y="25"/>
                  <a:pt x="36" y="25"/>
                </a:cubicBezTo>
                <a:cubicBezTo>
                  <a:pt x="34" y="25"/>
                  <a:pt x="33" y="27"/>
                  <a:pt x="33" y="29"/>
                </a:cubicBezTo>
                <a:cubicBezTo>
                  <a:pt x="33" y="46"/>
                  <a:pt x="33" y="46"/>
                  <a:pt x="33" y="46"/>
                </a:cubicBezTo>
                <a:cubicBezTo>
                  <a:pt x="33" y="48"/>
                  <a:pt x="34" y="49"/>
                  <a:pt x="36" y="49"/>
                </a:cubicBezTo>
                <a:lnTo>
                  <a:pt x="50" y="49"/>
                </a:lnTo>
                <a:close/>
                <a:moveTo>
                  <a:pt x="36" y="20"/>
                </a:moveTo>
                <a:cubicBezTo>
                  <a:pt x="50" y="20"/>
                  <a:pt x="62" y="32"/>
                  <a:pt x="62" y="46"/>
                </a:cubicBezTo>
                <a:cubicBezTo>
                  <a:pt x="62" y="60"/>
                  <a:pt x="50" y="71"/>
                  <a:pt x="36" y="71"/>
                </a:cubicBezTo>
                <a:cubicBezTo>
                  <a:pt x="22" y="71"/>
                  <a:pt x="11" y="60"/>
                  <a:pt x="11" y="46"/>
                </a:cubicBezTo>
                <a:cubicBezTo>
                  <a:pt x="11" y="32"/>
                  <a:pt x="22" y="20"/>
                  <a:pt x="36" y="20"/>
                </a:cubicBezTo>
                <a:moveTo>
                  <a:pt x="36" y="78"/>
                </a:moveTo>
                <a:cubicBezTo>
                  <a:pt x="54" y="78"/>
                  <a:pt x="69" y="64"/>
                  <a:pt x="69" y="46"/>
                </a:cubicBezTo>
                <a:cubicBezTo>
                  <a:pt x="69" y="28"/>
                  <a:pt x="54" y="13"/>
                  <a:pt x="36" y="13"/>
                </a:cubicBezTo>
                <a:cubicBezTo>
                  <a:pt x="18" y="13"/>
                  <a:pt x="4" y="28"/>
                  <a:pt x="4" y="46"/>
                </a:cubicBezTo>
                <a:cubicBezTo>
                  <a:pt x="4" y="64"/>
                  <a:pt x="18" y="78"/>
                  <a:pt x="36" y="78"/>
                </a:cubicBezTo>
                <a:moveTo>
                  <a:pt x="42" y="9"/>
                </a:moveTo>
                <a:cubicBezTo>
                  <a:pt x="47" y="3"/>
                  <a:pt x="54" y="0"/>
                  <a:pt x="62" y="6"/>
                </a:cubicBezTo>
                <a:cubicBezTo>
                  <a:pt x="70" y="11"/>
                  <a:pt x="70" y="18"/>
                  <a:pt x="67" y="24"/>
                </a:cubicBezTo>
                <a:cubicBezTo>
                  <a:pt x="61" y="16"/>
                  <a:pt x="52" y="10"/>
                  <a:pt x="42" y="9"/>
                </a:cubicBezTo>
              </a:path>
            </a:pathLst>
          </a:custGeom>
          <a:solidFill>
            <a:srgbClr val="000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60" name="Picture 1">
            <a:extLst>
              <a:ext uri="{FF2B5EF4-FFF2-40B4-BE49-F238E27FC236}">
                <a16:creationId xmlns:a16="http://schemas.microsoft.com/office/drawing/2014/main" id="{18BD3097-DC11-4A36-964E-EC9C142093FD}"/>
              </a:ext>
            </a:extLst>
          </p:cNvPr>
          <p:cNvPicPr preferRelativeResize="0">
            <a:picLocks/>
          </p:cNvPicPr>
          <p:nvPr>
            <p:custDataLst>
              <p:custData r:id="rId10"/>
            </p:custDataLst>
          </p:nvPr>
        </p:nvPicPr>
        <p:blipFill rotWithShape="1"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87" t="14587" r="18380" b="17747"/>
          <a:stretch/>
        </p:blipFill>
        <p:spPr>
          <a:xfrm>
            <a:off x="570032" y="892635"/>
            <a:ext cx="398073" cy="415498"/>
          </a:xfrm>
          <a:prstGeom prst="rect">
            <a:avLst/>
          </a:prstGeom>
        </p:spPr>
      </p:pic>
      <p:grpSp>
        <p:nvGrpSpPr>
          <p:cNvPr id="228" name="WebCam">
            <a:extLst>
              <a:ext uri="{FF2B5EF4-FFF2-40B4-BE49-F238E27FC236}">
                <a16:creationId xmlns:a16="http://schemas.microsoft.com/office/drawing/2014/main" id="{0D3E84ED-5830-4361-B8E2-F83A2A4388E5}"/>
              </a:ext>
            </a:extLst>
          </p:cNvPr>
          <p:cNvGrpSpPr/>
          <p:nvPr>
            <p:custDataLst>
              <p:custData r:id="rId11"/>
            </p:custDataLst>
          </p:nvPr>
        </p:nvGrpSpPr>
        <p:grpSpPr>
          <a:xfrm>
            <a:off x="579209" y="4383560"/>
            <a:ext cx="388896" cy="340530"/>
            <a:chOff x="3324654" y="2587698"/>
            <a:chExt cx="2258568" cy="1702519"/>
          </a:xfrm>
        </p:grpSpPr>
        <p:sp>
          <p:nvSpPr>
            <p:cNvPr id="229" name="PlayArea">
              <a:extLst>
                <a:ext uri="{FF2B5EF4-FFF2-40B4-BE49-F238E27FC236}">
                  <a16:creationId xmlns:a16="http://schemas.microsoft.com/office/drawing/2014/main" id="{CF2C758B-8FCA-47D0-B51C-B9B712C96D6F}"/>
                </a:ext>
              </a:extLst>
            </p:cNvPr>
            <p:cNvSpPr/>
            <p:nvPr/>
          </p:nvSpPr>
          <p:spPr>
            <a:xfrm>
              <a:off x="3324654" y="2587698"/>
              <a:ext cx="2258568" cy="1702028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30" name="Freeform 3">
              <a:extLst>
                <a:ext uri="{FF2B5EF4-FFF2-40B4-BE49-F238E27FC236}">
                  <a16:creationId xmlns:a16="http://schemas.microsoft.com/office/drawing/2014/main" id="{2A5E565A-5CF7-4311-A0A8-CD811BC701D4}"/>
                </a:ext>
              </a:extLst>
            </p:cNvPr>
            <p:cNvSpPr/>
            <p:nvPr/>
          </p:nvSpPr>
          <p:spPr>
            <a:xfrm>
              <a:off x="3760345" y="3057229"/>
              <a:ext cx="1387187" cy="1232988"/>
            </a:xfrm>
            <a:custGeom>
              <a:avLst/>
              <a:gdLst>
                <a:gd name="connsiteX0" fmla="*/ 572531 w 1372631"/>
                <a:gd name="connsiteY0" fmla="*/ 1413164 h 1453542"/>
                <a:gd name="connsiteX1" fmla="*/ 510185 w 1372631"/>
                <a:gd name="connsiteY1" fmla="*/ 1423555 h 1453542"/>
                <a:gd name="connsiteX2" fmla="*/ 250413 w 1372631"/>
                <a:gd name="connsiteY2" fmla="*/ 1444336 h 1453542"/>
                <a:gd name="connsiteX3" fmla="*/ 11422 w 1372631"/>
                <a:gd name="connsiteY3" fmla="*/ 1330036 h 1453542"/>
                <a:gd name="connsiteX4" fmla="*/ 21813 w 1372631"/>
                <a:gd name="connsiteY4" fmla="*/ 1298864 h 1453542"/>
                <a:gd name="connsiteX5" fmla="*/ 42594 w 1372631"/>
                <a:gd name="connsiteY5" fmla="*/ 1174173 h 1453542"/>
                <a:gd name="connsiteX6" fmla="*/ 52985 w 1372631"/>
                <a:gd name="connsiteY6" fmla="*/ 1122218 h 1453542"/>
                <a:gd name="connsiteX7" fmla="*/ 94549 w 1372631"/>
                <a:gd name="connsiteY7" fmla="*/ 1028700 h 1453542"/>
                <a:gd name="connsiteX8" fmla="*/ 115331 w 1372631"/>
                <a:gd name="connsiteY8" fmla="*/ 966355 h 1453542"/>
                <a:gd name="connsiteX9" fmla="*/ 125722 w 1372631"/>
                <a:gd name="connsiteY9" fmla="*/ 935182 h 1453542"/>
                <a:gd name="connsiteX10" fmla="*/ 188067 w 1372631"/>
                <a:gd name="connsiteY10" fmla="*/ 872836 h 1453542"/>
                <a:gd name="connsiteX11" fmla="*/ 229631 w 1372631"/>
                <a:gd name="connsiteY11" fmla="*/ 820882 h 1453542"/>
                <a:gd name="connsiteX12" fmla="*/ 250413 w 1372631"/>
                <a:gd name="connsiteY12" fmla="*/ 789709 h 1453542"/>
                <a:gd name="connsiteX13" fmla="*/ 312758 w 1372631"/>
                <a:gd name="connsiteY13" fmla="*/ 748146 h 1453542"/>
                <a:gd name="connsiteX14" fmla="*/ 343931 w 1372631"/>
                <a:gd name="connsiteY14" fmla="*/ 727364 h 1453542"/>
                <a:gd name="connsiteX15" fmla="*/ 447840 w 1372631"/>
                <a:gd name="connsiteY15" fmla="*/ 696191 h 1453542"/>
                <a:gd name="connsiteX16" fmla="*/ 479013 w 1372631"/>
                <a:gd name="connsiteY16" fmla="*/ 675409 h 1453542"/>
                <a:gd name="connsiteX17" fmla="*/ 458231 w 1372631"/>
                <a:gd name="connsiteY17" fmla="*/ 581891 h 1453542"/>
                <a:gd name="connsiteX18" fmla="*/ 458231 w 1372631"/>
                <a:gd name="connsiteY18" fmla="*/ 311727 h 1453542"/>
                <a:gd name="connsiteX19" fmla="*/ 468622 w 1372631"/>
                <a:gd name="connsiteY19" fmla="*/ 280555 h 1453542"/>
                <a:gd name="connsiteX20" fmla="*/ 499794 w 1372631"/>
                <a:gd name="connsiteY20" fmla="*/ 238991 h 1453542"/>
                <a:gd name="connsiteX21" fmla="*/ 510185 w 1372631"/>
                <a:gd name="connsiteY21" fmla="*/ 207818 h 1453542"/>
                <a:gd name="connsiteX22" fmla="*/ 551749 w 1372631"/>
                <a:gd name="connsiteY22" fmla="*/ 145473 h 1453542"/>
                <a:gd name="connsiteX23" fmla="*/ 572531 w 1372631"/>
                <a:gd name="connsiteY23" fmla="*/ 114300 h 1453542"/>
                <a:gd name="connsiteX24" fmla="*/ 603703 w 1372631"/>
                <a:gd name="connsiteY24" fmla="*/ 51955 h 1453542"/>
                <a:gd name="connsiteX25" fmla="*/ 645267 w 1372631"/>
                <a:gd name="connsiteY25" fmla="*/ 31173 h 1453542"/>
                <a:gd name="connsiteX26" fmla="*/ 707613 w 1372631"/>
                <a:gd name="connsiteY26" fmla="*/ 0 h 1453542"/>
                <a:gd name="connsiteX27" fmla="*/ 821913 w 1372631"/>
                <a:gd name="connsiteY27" fmla="*/ 10391 h 1453542"/>
                <a:gd name="connsiteX28" fmla="*/ 873867 w 1372631"/>
                <a:gd name="connsiteY28" fmla="*/ 20782 h 1453542"/>
                <a:gd name="connsiteX29" fmla="*/ 936213 w 1372631"/>
                <a:gd name="connsiteY29" fmla="*/ 83127 h 1453542"/>
                <a:gd name="connsiteX30" fmla="*/ 1008949 w 1372631"/>
                <a:gd name="connsiteY30" fmla="*/ 176646 h 1453542"/>
                <a:gd name="connsiteX31" fmla="*/ 1029731 w 1372631"/>
                <a:gd name="connsiteY31" fmla="*/ 259773 h 1453542"/>
                <a:gd name="connsiteX32" fmla="*/ 1040122 w 1372631"/>
                <a:gd name="connsiteY32" fmla="*/ 363682 h 1453542"/>
                <a:gd name="connsiteX33" fmla="*/ 1029731 w 1372631"/>
                <a:gd name="connsiteY33" fmla="*/ 529936 h 1453542"/>
                <a:gd name="connsiteX34" fmla="*/ 998558 w 1372631"/>
                <a:gd name="connsiteY34" fmla="*/ 592282 h 1453542"/>
                <a:gd name="connsiteX35" fmla="*/ 967385 w 1372631"/>
                <a:gd name="connsiteY35" fmla="*/ 654627 h 1453542"/>
                <a:gd name="connsiteX36" fmla="*/ 977776 w 1372631"/>
                <a:gd name="connsiteY36" fmla="*/ 685800 h 1453542"/>
                <a:gd name="connsiteX37" fmla="*/ 1019340 w 1372631"/>
                <a:gd name="connsiteY37" fmla="*/ 696191 h 1453542"/>
                <a:gd name="connsiteX38" fmla="*/ 1050513 w 1372631"/>
                <a:gd name="connsiteY38" fmla="*/ 706582 h 1453542"/>
                <a:gd name="connsiteX39" fmla="*/ 1144031 w 1372631"/>
                <a:gd name="connsiteY39" fmla="*/ 789709 h 1453542"/>
                <a:gd name="connsiteX40" fmla="*/ 1175203 w 1372631"/>
                <a:gd name="connsiteY40" fmla="*/ 810491 h 1453542"/>
                <a:gd name="connsiteX41" fmla="*/ 1195985 w 1372631"/>
                <a:gd name="connsiteY41" fmla="*/ 841664 h 1453542"/>
                <a:gd name="connsiteX42" fmla="*/ 1247940 w 1372631"/>
                <a:gd name="connsiteY42" fmla="*/ 904009 h 1453542"/>
                <a:gd name="connsiteX43" fmla="*/ 1268722 w 1372631"/>
                <a:gd name="connsiteY43" fmla="*/ 976746 h 1453542"/>
                <a:gd name="connsiteX44" fmla="*/ 1299894 w 1372631"/>
                <a:gd name="connsiteY44" fmla="*/ 1070264 h 1453542"/>
                <a:gd name="connsiteX45" fmla="*/ 1310285 w 1372631"/>
                <a:gd name="connsiteY45" fmla="*/ 1101436 h 1453542"/>
                <a:gd name="connsiteX46" fmla="*/ 1331067 w 1372631"/>
                <a:gd name="connsiteY46" fmla="*/ 1184564 h 1453542"/>
                <a:gd name="connsiteX47" fmla="*/ 1351849 w 1372631"/>
                <a:gd name="connsiteY47" fmla="*/ 1246909 h 1453542"/>
                <a:gd name="connsiteX48" fmla="*/ 1372631 w 1372631"/>
                <a:gd name="connsiteY48" fmla="*/ 1371600 h 1453542"/>
                <a:gd name="connsiteX49" fmla="*/ 1341458 w 1372631"/>
                <a:gd name="connsiteY49" fmla="*/ 1392382 h 1453542"/>
                <a:gd name="connsiteX50" fmla="*/ 1237549 w 1372631"/>
                <a:gd name="connsiteY50" fmla="*/ 1381991 h 1453542"/>
                <a:gd name="connsiteX51" fmla="*/ 1050513 w 1372631"/>
                <a:gd name="connsiteY51" fmla="*/ 1371600 h 1453542"/>
                <a:gd name="connsiteX52" fmla="*/ 780349 w 1372631"/>
                <a:gd name="connsiteY52" fmla="*/ 1381991 h 1453542"/>
                <a:gd name="connsiteX53" fmla="*/ 718003 w 1372631"/>
                <a:gd name="connsiteY53" fmla="*/ 1392382 h 1453542"/>
                <a:gd name="connsiteX54" fmla="*/ 666049 w 1372631"/>
                <a:gd name="connsiteY54" fmla="*/ 1402773 h 1453542"/>
                <a:gd name="connsiteX55" fmla="*/ 572531 w 1372631"/>
                <a:gd name="connsiteY55" fmla="*/ 1413164 h 1453542"/>
                <a:gd name="connsiteX0" fmla="*/ 572531 w 1372631"/>
                <a:gd name="connsiteY0" fmla="*/ 1413164 h 1453542"/>
                <a:gd name="connsiteX1" fmla="*/ 510185 w 1372631"/>
                <a:gd name="connsiteY1" fmla="*/ 1423555 h 1453542"/>
                <a:gd name="connsiteX2" fmla="*/ 250413 w 1372631"/>
                <a:gd name="connsiteY2" fmla="*/ 1444336 h 1453542"/>
                <a:gd name="connsiteX3" fmla="*/ 11422 w 1372631"/>
                <a:gd name="connsiteY3" fmla="*/ 1330036 h 1453542"/>
                <a:gd name="connsiteX4" fmla="*/ 21813 w 1372631"/>
                <a:gd name="connsiteY4" fmla="*/ 1298864 h 1453542"/>
                <a:gd name="connsiteX5" fmla="*/ 42594 w 1372631"/>
                <a:gd name="connsiteY5" fmla="*/ 1174173 h 1453542"/>
                <a:gd name="connsiteX6" fmla="*/ 52985 w 1372631"/>
                <a:gd name="connsiteY6" fmla="*/ 1122218 h 1453542"/>
                <a:gd name="connsiteX7" fmla="*/ 94549 w 1372631"/>
                <a:gd name="connsiteY7" fmla="*/ 1028700 h 1453542"/>
                <a:gd name="connsiteX8" fmla="*/ 125722 w 1372631"/>
                <a:gd name="connsiteY8" fmla="*/ 935182 h 1453542"/>
                <a:gd name="connsiteX9" fmla="*/ 188067 w 1372631"/>
                <a:gd name="connsiteY9" fmla="*/ 872836 h 1453542"/>
                <a:gd name="connsiteX10" fmla="*/ 229631 w 1372631"/>
                <a:gd name="connsiteY10" fmla="*/ 820882 h 1453542"/>
                <a:gd name="connsiteX11" fmla="*/ 250413 w 1372631"/>
                <a:gd name="connsiteY11" fmla="*/ 789709 h 1453542"/>
                <a:gd name="connsiteX12" fmla="*/ 312758 w 1372631"/>
                <a:gd name="connsiteY12" fmla="*/ 748146 h 1453542"/>
                <a:gd name="connsiteX13" fmla="*/ 343931 w 1372631"/>
                <a:gd name="connsiteY13" fmla="*/ 727364 h 1453542"/>
                <a:gd name="connsiteX14" fmla="*/ 447840 w 1372631"/>
                <a:gd name="connsiteY14" fmla="*/ 696191 h 1453542"/>
                <a:gd name="connsiteX15" fmla="*/ 479013 w 1372631"/>
                <a:gd name="connsiteY15" fmla="*/ 675409 h 1453542"/>
                <a:gd name="connsiteX16" fmla="*/ 458231 w 1372631"/>
                <a:gd name="connsiteY16" fmla="*/ 581891 h 1453542"/>
                <a:gd name="connsiteX17" fmla="*/ 458231 w 1372631"/>
                <a:gd name="connsiteY17" fmla="*/ 311727 h 1453542"/>
                <a:gd name="connsiteX18" fmla="*/ 468622 w 1372631"/>
                <a:gd name="connsiteY18" fmla="*/ 280555 h 1453542"/>
                <a:gd name="connsiteX19" fmla="*/ 499794 w 1372631"/>
                <a:gd name="connsiteY19" fmla="*/ 238991 h 1453542"/>
                <a:gd name="connsiteX20" fmla="*/ 510185 w 1372631"/>
                <a:gd name="connsiteY20" fmla="*/ 207818 h 1453542"/>
                <a:gd name="connsiteX21" fmla="*/ 551749 w 1372631"/>
                <a:gd name="connsiteY21" fmla="*/ 145473 h 1453542"/>
                <a:gd name="connsiteX22" fmla="*/ 572531 w 1372631"/>
                <a:gd name="connsiteY22" fmla="*/ 114300 h 1453542"/>
                <a:gd name="connsiteX23" fmla="*/ 603703 w 1372631"/>
                <a:gd name="connsiteY23" fmla="*/ 51955 h 1453542"/>
                <a:gd name="connsiteX24" fmla="*/ 645267 w 1372631"/>
                <a:gd name="connsiteY24" fmla="*/ 31173 h 1453542"/>
                <a:gd name="connsiteX25" fmla="*/ 707613 w 1372631"/>
                <a:gd name="connsiteY25" fmla="*/ 0 h 1453542"/>
                <a:gd name="connsiteX26" fmla="*/ 821913 w 1372631"/>
                <a:gd name="connsiteY26" fmla="*/ 10391 h 1453542"/>
                <a:gd name="connsiteX27" fmla="*/ 873867 w 1372631"/>
                <a:gd name="connsiteY27" fmla="*/ 20782 h 1453542"/>
                <a:gd name="connsiteX28" fmla="*/ 936213 w 1372631"/>
                <a:gd name="connsiteY28" fmla="*/ 83127 h 1453542"/>
                <a:gd name="connsiteX29" fmla="*/ 1008949 w 1372631"/>
                <a:gd name="connsiteY29" fmla="*/ 176646 h 1453542"/>
                <a:gd name="connsiteX30" fmla="*/ 1029731 w 1372631"/>
                <a:gd name="connsiteY30" fmla="*/ 259773 h 1453542"/>
                <a:gd name="connsiteX31" fmla="*/ 1040122 w 1372631"/>
                <a:gd name="connsiteY31" fmla="*/ 363682 h 1453542"/>
                <a:gd name="connsiteX32" fmla="*/ 1029731 w 1372631"/>
                <a:gd name="connsiteY32" fmla="*/ 529936 h 1453542"/>
                <a:gd name="connsiteX33" fmla="*/ 998558 w 1372631"/>
                <a:gd name="connsiteY33" fmla="*/ 592282 h 1453542"/>
                <a:gd name="connsiteX34" fmla="*/ 967385 w 1372631"/>
                <a:gd name="connsiteY34" fmla="*/ 654627 h 1453542"/>
                <a:gd name="connsiteX35" fmla="*/ 977776 w 1372631"/>
                <a:gd name="connsiteY35" fmla="*/ 685800 h 1453542"/>
                <a:gd name="connsiteX36" fmla="*/ 1019340 w 1372631"/>
                <a:gd name="connsiteY36" fmla="*/ 696191 h 1453542"/>
                <a:gd name="connsiteX37" fmla="*/ 1050513 w 1372631"/>
                <a:gd name="connsiteY37" fmla="*/ 706582 h 1453542"/>
                <a:gd name="connsiteX38" fmla="*/ 1144031 w 1372631"/>
                <a:gd name="connsiteY38" fmla="*/ 789709 h 1453542"/>
                <a:gd name="connsiteX39" fmla="*/ 1175203 w 1372631"/>
                <a:gd name="connsiteY39" fmla="*/ 810491 h 1453542"/>
                <a:gd name="connsiteX40" fmla="*/ 1195985 w 1372631"/>
                <a:gd name="connsiteY40" fmla="*/ 841664 h 1453542"/>
                <a:gd name="connsiteX41" fmla="*/ 1247940 w 1372631"/>
                <a:gd name="connsiteY41" fmla="*/ 904009 h 1453542"/>
                <a:gd name="connsiteX42" fmla="*/ 1268722 w 1372631"/>
                <a:gd name="connsiteY42" fmla="*/ 976746 h 1453542"/>
                <a:gd name="connsiteX43" fmla="*/ 1299894 w 1372631"/>
                <a:gd name="connsiteY43" fmla="*/ 1070264 h 1453542"/>
                <a:gd name="connsiteX44" fmla="*/ 1310285 w 1372631"/>
                <a:gd name="connsiteY44" fmla="*/ 1101436 h 1453542"/>
                <a:gd name="connsiteX45" fmla="*/ 1331067 w 1372631"/>
                <a:gd name="connsiteY45" fmla="*/ 1184564 h 1453542"/>
                <a:gd name="connsiteX46" fmla="*/ 1351849 w 1372631"/>
                <a:gd name="connsiteY46" fmla="*/ 1246909 h 1453542"/>
                <a:gd name="connsiteX47" fmla="*/ 1372631 w 1372631"/>
                <a:gd name="connsiteY47" fmla="*/ 1371600 h 1453542"/>
                <a:gd name="connsiteX48" fmla="*/ 1341458 w 1372631"/>
                <a:gd name="connsiteY48" fmla="*/ 1392382 h 1453542"/>
                <a:gd name="connsiteX49" fmla="*/ 1237549 w 1372631"/>
                <a:gd name="connsiteY49" fmla="*/ 1381991 h 1453542"/>
                <a:gd name="connsiteX50" fmla="*/ 1050513 w 1372631"/>
                <a:gd name="connsiteY50" fmla="*/ 1371600 h 1453542"/>
                <a:gd name="connsiteX51" fmla="*/ 780349 w 1372631"/>
                <a:gd name="connsiteY51" fmla="*/ 1381991 h 1453542"/>
                <a:gd name="connsiteX52" fmla="*/ 718003 w 1372631"/>
                <a:gd name="connsiteY52" fmla="*/ 1392382 h 1453542"/>
                <a:gd name="connsiteX53" fmla="*/ 666049 w 1372631"/>
                <a:gd name="connsiteY53" fmla="*/ 1402773 h 1453542"/>
                <a:gd name="connsiteX54" fmla="*/ 572531 w 1372631"/>
                <a:gd name="connsiteY54" fmla="*/ 1413164 h 1453542"/>
                <a:gd name="connsiteX0" fmla="*/ 572531 w 1372631"/>
                <a:gd name="connsiteY0" fmla="*/ 1413164 h 1453542"/>
                <a:gd name="connsiteX1" fmla="*/ 510185 w 1372631"/>
                <a:gd name="connsiteY1" fmla="*/ 1423555 h 1453542"/>
                <a:gd name="connsiteX2" fmla="*/ 250413 w 1372631"/>
                <a:gd name="connsiteY2" fmla="*/ 1444336 h 1453542"/>
                <a:gd name="connsiteX3" fmla="*/ 11422 w 1372631"/>
                <a:gd name="connsiteY3" fmla="*/ 1330036 h 1453542"/>
                <a:gd name="connsiteX4" fmla="*/ 21813 w 1372631"/>
                <a:gd name="connsiteY4" fmla="*/ 1298864 h 1453542"/>
                <a:gd name="connsiteX5" fmla="*/ 42594 w 1372631"/>
                <a:gd name="connsiteY5" fmla="*/ 1174173 h 1453542"/>
                <a:gd name="connsiteX6" fmla="*/ 52985 w 1372631"/>
                <a:gd name="connsiteY6" fmla="*/ 1122218 h 1453542"/>
                <a:gd name="connsiteX7" fmla="*/ 125722 w 1372631"/>
                <a:gd name="connsiteY7" fmla="*/ 935182 h 1453542"/>
                <a:gd name="connsiteX8" fmla="*/ 188067 w 1372631"/>
                <a:gd name="connsiteY8" fmla="*/ 872836 h 1453542"/>
                <a:gd name="connsiteX9" fmla="*/ 229631 w 1372631"/>
                <a:gd name="connsiteY9" fmla="*/ 820882 h 1453542"/>
                <a:gd name="connsiteX10" fmla="*/ 250413 w 1372631"/>
                <a:gd name="connsiteY10" fmla="*/ 789709 h 1453542"/>
                <a:gd name="connsiteX11" fmla="*/ 312758 w 1372631"/>
                <a:gd name="connsiteY11" fmla="*/ 748146 h 1453542"/>
                <a:gd name="connsiteX12" fmla="*/ 343931 w 1372631"/>
                <a:gd name="connsiteY12" fmla="*/ 727364 h 1453542"/>
                <a:gd name="connsiteX13" fmla="*/ 447840 w 1372631"/>
                <a:gd name="connsiteY13" fmla="*/ 696191 h 1453542"/>
                <a:gd name="connsiteX14" fmla="*/ 479013 w 1372631"/>
                <a:gd name="connsiteY14" fmla="*/ 675409 h 1453542"/>
                <a:gd name="connsiteX15" fmla="*/ 458231 w 1372631"/>
                <a:gd name="connsiteY15" fmla="*/ 581891 h 1453542"/>
                <a:gd name="connsiteX16" fmla="*/ 458231 w 1372631"/>
                <a:gd name="connsiteY16" fmla="*/ 311727 h 1453542"/>
                <a:gd name="connsiteX17" fmla="*/ 468622 w 1372631"/>
                <a:gd name="connsiteY17" fmla="*/ 280555 h 1453542"/>
                <a:gd name="connsiteX18" fmla="*/ 499794 w 1372631"/>
                <a:gd name="connsiteY18" fmla="*/ 238991 h 1453542"/>
                <a:gd name="connsiteX19" fmla="*/ 510185 w 1372631"/>
                <a:gd name="connsiteY19" fmla="*/ 207818 h 1453542"/>
                <a:gd name="connsiteX20" fmla="*/ 551749 w 1372631"/>
                <a:gd name="connsiteY20" fmla="*/ 145473 h 1453542"/>
                <a:gd name="connsiteX21" fmla="*/ 572531 w 1372631"/>
                <a:gd name="connsiteY21" fmla="*/ 114300 h 1453542"/>
                <a:gd name="connsiteX22" fmla="*/ 603703 w 1372631"/>
                <a:gd name="connsiteY22" fmla="*/ 51955 h 1453542"/>
                <a:gd name="connsiteX23" fmla="*/ 645267 w 1372631"/>
                <a:gd name="connsiteY23" fmla="*/ 31173 h 1453542"/>
                <a:gd name="connsiteX24" fmla="*/ 707613 w 1372631"/>
                <a:gd name="connsiteY24" fmla="*/ 0 h 1453542"/>
                <a:gd name="connsiteX25" fmla="*/ 821913 w 1372631"/>
                <a:gd name="connsiteY25" fmla="*/ 10391 h 1453542"/>
                <a:gd name="connsiteX26" fmla="*/ 873867 w 1372631"/>
                <a:gd name="connsiteY26" fmla="*/ 20782 h 1453542"/>
                <a:gd name="connsiteX27" fmla="*/ 936213 w 1372631"/>
                <a:gd name="connsiteY27" fmla="*/ 83127 h 1453542"/>
                <a:gd name="connsiteX28" fmla="*/ 1008949 w 1372631"/>
                <a:gd name="connsiteY28" fmla="*/ 176646 h 1453542"/>
                <a:gd name="connsiteX29" fmla="*/ 1029731 w 1372631"/>
                <a:gd name="connsiteY29" fmla="*/ 259773 h 1453542"/>
                <a:gd name="connsiteX30" fmla="*/ 1040122 w 1372631"/>
                <a:gd name="connsiteY30" fmla="*/ 363682 h 1453542"/>
                <a:gd name="connsiteX31" fmla="*/ 1029731 w 1372631"/>
                <a:gd name="connsiteY31" fmla="*/ 529936 h 1453542"/>
                <a:gd name="connsiteX32" fmla="*/ 998558 w 1372631"/>
                <a:gd name="connsiteY32" fmla="*/ 592282 h 1453542"/>
                <a:gd name="connsiteX33" fmla="*/ 967385 w 1372631"/>
                <a:gd name="connsiteY33" fmla="*/ 654627 h 1453542"/>
                <a:gd name="connsiteX34" fmla="*/ 977776 w 1372631"/>
                <a:gd name="connsiteY34" fmla="*/ 685800 h 1453542"/>
                <a:gd name="connsiteX35" fmla="*/ 1019340 w 1372631"/>
                <a:gd name="connsiteY35" fmla="*/ 696191 h 1453542"/>
                <a:gd name="connsiteX36" fmla="*/ 1050513 w 1372631"/>
                <a:gd name="connsiteY36" fmla="*/ 706582 h 1453542"/>
                <a:gd name="connsiteX37" fmla="*/ 1144031 w 1372631"/>
                <a:gd name="connsiteY37" fmla="*/ 789709 h 1453542"/>
                <a:gd name="connsiteX38" fmla="*/ 1175203 w 1372631"/>
                <a:gd name="connsiteY38" fmla="*/ 810491 h 1453542"/>
                <a:gd name="connsiteX39" fmla="*/ 1195985 w 1372631"/>
                <a:gd name="connsiteY39" fmla="*/ 841664 h 1453542"/>
                <a:gd name="connsiteX40" fmla="*/ 1247940 w 1372631"/>
                <a:gd name="connsiteY40" fmla="*/ 904009 h 1453542"/>
                <a:gd name="connsiteX41" fmla="*/ 1268722 w 1372631"/>
                <a:gd name="connsiteY41" fmla="*/ 976746 h 1453542"/>
                <a:gd name="connsiteX42" fmla="*/ 1299894 w 1372631"/>
                <a:gd name="connsiteY42" fmla="*/ 1070264 h 1453542"/>
                <a:gd name="connsiteX43" fmla="*/ 1310285 w 1372631"/>
                <a:gd name="connsiteY43" fmla="*/ 1101436 h 1453542"/>
                <a:gd name="connsiteX44" fmla="*/ 1331067 w 1372631"/>
                <a:gd name="connsiteY44" fmla="*/ 1184564 h 1453542"/>
                <a:gd name="connsiteX45" fmla="*/ 1351849 w 1372631"/>
                <a:gd name="connsiteY45" fmla="*/ 1246909 h 1453542"/>
                <a:gd name="connsiteX46" fmla="*/ 1372631 w 1372631"/>
                <a:gd name="connsiteY46" fmla="*/ 1371600 h 1453542"/>
                <a:gd name="connsiteX47" fmla="*/ 1341458 w 1372631"/>
                <a:gd name="connsiteY47" fmla="*/ 1392382 h 1453542"/>
                <a:gd name="connsiteX48" fmla="*/ 1237549 w 1372631"/>
                <a:gd name="connsiteY48" fmla="*/ 1381991 h 1453542"/>
                <a:gd name="connsiteX49" fmla="*/ 1050513 w 1372631"/>
                <a:gd name="connsiteY49" fmla="*/ 1371600 h 1453542"/>
                <a:gd name="connsiteX50" fmla="*/ 780349 w 1372631"/>
                <a:gd name="connsiteY50" fmla="*/ 1381991 h 1453542"/>
                <a:gd name="connsiteX51" fmla="*/ 718003 w 1372631"/>
                <a:gd name="connsiteY51" fmla="*/ 1392382 h 1453542"/>
                <a:gd name="connsiteX52" fmla="*/ 666049 w 1372631"/>
                <a:gd name="connsiteY52" fmla="*/ 1402773 h 1453542"/>
                <a:gd name="connsiteX53" fmla="*/ 572531 w 1372631"/>
                <a:gd name="connsiteY53" fmla="*/ 1413164 h 1453542"/>
                <a:gd name="connsiteX0" fmla="*/ 572531 w 1372631"/>
                <a:gd name="connsiteY0" fmla="*/ 1413164 h 1453542"/>
                <a:gd name="connsiteX1" fmla="*/ 510185 w 1372631"/>
                <a:gd name="connsiteY1" fmla="*/ 1423555 h 1453542"/>
                <a:gd name="connsiteX2" fmla="*/ 250413 w 1372631"/>
                <a:gd name="connsiteY2" fmla="*/ 1444336 h 1453542"/>
                <a:gd name="connsiteX3" fmla="*/ 11422 w 1372631"/>
                <a:gd name="connsiteY3" fmla="*/ 1330036 h 1453542"/>
                <a:gd name="connsiteX4" fmla="*/ 21813 w 1372631"/>
                <a:gd name="connsiteY4" fmla="*/ 1298864 h 1453542"/>
                <a:gd name="connsiteX5" fmla="*/ 52985 w 1372631"/>
                <a:gd name="connsiteY5" fmla="*/ 1122218 h 1453542"/>
                <a:gd name="connsiteX6" fmla="*/ 125722 w 1372631"/>
                <a:gd name="connsiteY6" fmla="*/ 935182 h 1453542"/>
                <a:gd name="connsiteX7" fmla="*/ 188067 w 1372631"/>
                <a:gd name="connsiteY7" fmla="*/ 872836 h 1453542"/>
                <a:gd name="connsiteX8" fmla="*/ 229631 w 1372631"/>
                <a:gd name="connsiteY8" fmla="*/ 820882 h 1453542"/>
                <a:gd name="connsiteX9" fmla="*/ 250413 w 1372631"/>
                <a:gd name="connsiteY9" fmla="*/ 789709 h 1453542"/>
                <a:gd name="connsiteX10" fmla="*/ 312758 w 1372631"/>
                <a:gd name="connsiteY10" fmla="*/ 748146 h 1453542"/>
                <a:gd name="connsiteX11" fmla="*/ 343931 w 1372631"/>
                <a:gd name="connsiteY11" fmla="*/ 727364 h 1453542"/>
                <a:gd name="connsiteX12" fmla="*/ 447840 w 1372631"/>
                <a:gd name="connsiteY12" fmla="*/ 696191 h 1453542"/>
                <a:gd name="connsiteX13" fmla="*/ 479013 w 1372631"/>
                <a:gd name="connsiteY13" fmla="*/ 675409 h 1453542"/>
                <a:gd name="connsiteX14" fmla="*/ 458231 w 1372631"/>
                <a:gd name="connsiteY14" fmla="*/ 581891 h 1453542"/>
                <a:gd name="connsiteX15" fmla="*/ 458231 w 1372631"/>
                <a:gd name="connsiteY15" fmla="*/ 311727 h 1453542"/>
                <a:gd name="connsiteX16" fmla="*/ 468622 w 1372631"/>
                <a:gd name="connsiteY16" fmla="*/ 280555 h 1453542"/>
                <a:gd name="connsiteX17" fmla="*/ 499794 w 1372631"/>
                <a:gd name="connsiteY17" fmla="*/ 238991 h 1453542"/>
                <a:gd name="connsiteX18" fmla="*/ 510185 w 1372631"/>
                <a:gd name="connsiteY18" fmla="*/ 207818 h 1453542"/>
                <a:gd name="connsiteX19" fmla="*/ 551749 w 1372631"/>
                <a:gd name="connsiteY19" fmla="*/ 145473 h 1453542"/>
                <a:gd name="connsiteX20" fmla="*/ 572531 w 1372631"/>
                <a:gd name="connsiteY20" fmla="*/ 114300 h 1453542"/>
                <a:gd name="connsiteX21" fmla="*/ 603703 w 1372631"/>
                <a:gd name="connsiteY21" fmla="*/ 51955 h 1453542"/>
                <a:gd name="connsiteX22" fmla="*/ 645267 w 1372631"/>
                <a:gd name="connsiteY22" fmla="*/ 31173 h 1453542"/>
                <a:gd name="connsiteX23" fmla="*/ 707613 w 1372631"/>
                <a:gd name="connsiteY23" fmla="*/ 0 h 1453542"/>
                <a:gd name="connsiteX24" fmla="*/ 821913 w 1372631"/>
                <a:gd name="connsiteY24" fmla="*/ 10391 h 1453542"/>
                <a:gd name="connsiteX25" fmla="*/ 873867 w 1372631"/>
                <a:gd name="connsiteY25" fmla="*/ 20782 h 1453542"/>
                <a:gd name="connsiteX26" fmla="*/ 936213 w 1372631"/>
                <a:gd name="connsiteY26" fmla="*/ 83127 h 1453542"/>
                <a:gd name="connsiteX27" fmla="*/ 1008949 w 1372631"/>
                <a:gd name="connsiteY27" fmla="*/ 176646 h 1453542"/>
                <a:gd name="connsiteX28" fmla="*/ 1029731 w 1372631"/>
                <a:gd name="connsiteY28" fmla="*/ 259773 h 1453542"/>
                <a:gd name="connsiteX29" fmla="*/ 1040122 w 1372631"/>
                <a:gd name="connsiteY29" fmla="*/ 363682 h 1453542"/>
                <a:gd name="connsiteX30" fmla="*/ 1029731 w 1372631"/>
                <a:gd name="connsiteY30" fmla="*/ 529936 h 1453542"/>
                <a:gd name="connsiteX31" fmla="*/ 998558 w 1372631"/>
                <a:gd name="connsiteY31" fmla="*/ 592282 h 1453542"/>
                <a:gd name="connsiteX32" fmla="*/ 967385 w 1372631"/>
                <a:gd name="connsiteY32" fmla="*/ 654627 h 1453542"/>
                <a:gd name="connsiteX33" fmla="*/ 977776 w 1372631"/>
                <a:gd name="connsiteY33" fmla="*/ 685800 h 1453542"/>
                <a:gd name="connsiteX34" fmla="*/ 1019340 w 1372631"/>
                <a:gd name="connsiteY34" fmla="*/ 696191 h 1453542"/>
                <a:gd name="connsiteX35" fmla="*/ 1050513 w 1372631"/>
                <a:gd name="connsiteY35" fmla="*/ 706582 h 1453542"/>
                <a:gd name="connsiteX36" fmla="*/ 1144031 w 1372631"/>
                <a:gd name="connsiteY36" fmla="*/ 789709 h 1453542"/>
                <a:gd name="connsiteX37" fmla="*/ 1175203 w 1372631"/>
                <a:gd name="connsiteY37" fmla="*/ 810491 h 1453542"/>
                <a:gd name="connsiteX38" fmla="*/ 1195985 w 1372631"/>
                <a:gd name="connsiteY38" fmla="*/ 841664 h 1453542"/>
                <a:gd name="connsiteX39" fmla="*/ 1247940 w 1372631"/>
                <a:gd name="connsiteY39" fmla="*/ 904009 h 1453542"/>
                <a:gd name="connsiteX40" fmla="*/ 1268722 w 1372631"/>
                <a:gd name="connsiteY40" fmla="*/ 976746 h 1453542"/>
                <a:gd name="connsiteX41" fmla="*/ 1299894 w 1372631"/>
                <a:gd name="connsiteY41" fmla="*/ 1070264 h 1453542"/>
                <a:gd name="connsiteX42" fmla="*/ 1310285 w 1372631"/>
                <a:gd name="connsiteY42" fmla="*/ 1101436 h 1453542"/>
                <a:gd name="connsiteX43" fmla="*/ 1331067 w 1372631"/>
                <a:gd name="connsiteY43" fmla="*/ 1184564 h 1453542"/>
                <a:gd name="connsiteX44" fmla="*/ 1351849 w 1372631"/>
                <a:gd name="connsiteY44" fmla="*/ 1246909 h 1453542"/>
                <a:gd name="connsiteX45" fmla="*/ 1372631 w 1372631"/>
                <a:gd name="connsiteY45" fmla="*/ 1371600 h 1453542"/>
                <a:gd name="connsiteX46" fmla="*/ 1341458 w 1372631"/>
                <a:gd name="connsiteY46" fmla="*/ 1392382 h 1453542"/>
                <a:gd name="connsiteX47" fmla="*/ 1237549 w 1372631"/>
                <a:gd name="connsiteY47" fmla="*/ 1381991 h 1453542"/>
                <a:gd name="connsiteX48" fmla="*/ 1050513 w 1372631"/>
                <a:gd name="connsiteY48" fmla="*/ 1371600 h 1453542"/>
                <a:gd name="connsiteX49" fmla="*/ 780349 w 1372631"/>
                <a:gd name="connsiteY49" fmla="*/ 1381991 h 1453542"/>
                <a:gd name="connsiteX50" fmla="*/ 718003 w 1372631"/>
                <a:gd name="connsiteY50" fmla="*/ 1392382 h 1453542"/>
                <a:gd name="connsiteX51" fmla="*/ 666049 w 1372631"/>
                <a:gd name="connsiteY51" fmla="*/ 1402773 h 1453542"/>
                <a:gd name="connsiteX52" fmla="*/ 572531 w 1372631"/>
                <a:gd name="connsiteY52" fmla="*/ 1413164 h 1453542"/>
                <a:gd name="connsiteX0" fmla="*/ 575871 w 1375971"/>
                <a:gd name="connsiteY0" fmla="*/ 1413164 h 1476587"/>
                <a:gd name="connsiteX1" fmla="*/ 513525 w 1375971"/>
                <a:gd name="connsiteY1" fmla="*/ 1423555 h 1476587"/>
                <a:gd name="connsiteX2" fmla="*/ 253753 w 1375971"/>
                <a:gd name="connsiteY2" fmla="*/ 1444336 h 1476587"/>
                <a:gd name="connsiteX3" fmla="*/ 2856 w 1375971"/>
                <a:gd name="connsiteY3" fmla="*/ 1372899 h 1476587"/>
                <a:gd name="connsiteX4" fmla="*/ 25153 w 1375971"/>
                <a:gd name="connsiteY4" fmla="*/ 1298864 h 1476587"/>
                <a:gd name="connsiteX5" fmla="*/ 56325 w 1375971"/>
                <a:gd name="connsiteY5" fmla="*/ 1122218 h 1476587"/>
                <a:gd name="connsiteX6" fmla="*/ 129062 w 1375971"/>
                <a:gd name="connsiteY6" fmla="*/ 935182 h 1476587"/>
                <a:gd name="connsiteX7" fmla="*/ 191407 w 1375971"/>
                <a:gd name="connsiteY7" fmla="*/ 872836 h 1476587"/>
                <a:gd name="connsiteX8" fmla="*/ 232971 w 1375971"/>
                <a:gd name="connsiteY8" fmla="*/ 820882 h 1476587"/>
                <a:gd name="connsiteX9" fmla="*/ 253753 w 1375971"/>
                <a:gd name="connsiteY9" fmla="*/ 789709 h 1476587"/>
                <a:gd name="connsiteX10" fmla="*/ 316098 w 1375971"/>
                <a:gd name="connsiteY10" fmla="*/ 748146 h 1476587"/>
                <a:gd name="connsiteX11" fmla="*/ 347271 w 1375971"/>
                <a:gd name="connsiteY11" fmla="*/ 727364 h 1476587"/>
                <a:gd name="connsiteX12" fmla="*/ 451180 w 1375971"/>
                <a:gd name="connsiteY12" fmla="*/ 696191 h 1476587"/>
                <a:gd name="connsiteX13" fmla="*/ 482353 w 1375971"/>
                <a:gd name="connsiteY13" fmla="*/ 675409 h 1476587"/>
                <a:gd name="connsiteX14" fmla="*/ 461571 w 1375971"/>
                <a:gd name="connsiteY14" fmla="*/ 581891 h 1476587"/>
                <a:gd name="connsiteX15" fmla="*/ 461571 w 1375971"/>
                <a:gd name="connsiteY15" fmla="*/ 311727 h 1476587"/>
                <a:gd name="connsiteX16" fmla="*/ 471962 w 1375971"/>
                <a:gd name="connsiteY16" fmla="*/ 280555 h 1476587"/>
                <a:gd name="connsiteX17" fmla="*/ 503134 w 1375971"/>
                <a:gd name="connsiteY17" fmla="*/ 238991 h 1476587"/>
                <a:gd name="connsiteX18" fmla="*/ 513525 w 1375971"/>
                <a:gd name="connsiteY18" fmla="*/ 207818 h 1476587"/>
                <a:gd name="connsiteX19" fmla="*/ 555089 w 1375971"/>
                <a:gd name="connsiteY19" fmla="*/ 145473 h 1476587"/>
                <a:gd name="connsiteX20" fmla="*/ 575871 w 1375971"/>
                <a:gd name="connsiteY20" fmla="*/ 114300 h 1476587"/>
                <a:gd name="connsiteX21" fmla="*/ 607043 w 1375971"/>
                <a:gd name="connsiteY21" fmla="*/ 51955 h 1476587"/>
                <a:gd name="connsiteX22" fmla="*/ 648607 w 1375971"/>
                <a:gd name="connsiteY22" fmla="*/ 31173 h 1476587"/>
                <a:gd name="connsiteX23" fmla="*/ 710953 w 1375971"/>
                <a:gd name="connsiteY23" fmla="*/ 0 h 1476587"/>
                <a:gd name="connsiteX24" fmla="*/ 825253 w 1375971"/>
                <a:gd name="connsiteY24" fmla="*/ 10391 h 1476587"/>
                <a:gd name="connsiteX25" fmla="*/ 877207 w 1375971"/>
                <a:gd name="connsiteY25" fmla="*/ 20782 h 1476587"/>
                <a:gd name="connsiteX26" fmla="*/ 939553 w 1375971"/>
                <a:gd name="connsiteY26" fmla="*/ 83127 h 1476587"/>
                <a:gd name="connsiteX27" fmla="*/ 1012289 w 1375971"/>
                <a:gd name="connsiteY27" fmla="*/ 176646 h 1476587"/>
                <a:gd name="connsiteX28" fmla="*/ 1033071 w 1375971"/>
                <a:gd name="connsiteY28" fmla="*/ 259773 h 1476587"/>
                <a:gd name="connsiteX29" fmla="*/ 1043462 w 1375971"/>
                <a:gd name="connsiteY29" fmla="*/ 363682 h 1476587"/>
                <a:gd name="connsiteX30" fmla="*/ 1033071 w 1375971"/>
                <a:gd name="connsiteY30" fmla="*/ 529936 h 1476587"/>
                <a:gd name="connsiteX31" fmla="*/ 1001898 w 1375971"/>
                <a:gd name="connsiteY31" fmla="*/ 592282 h 1476587"/>
                <a:gd name="connsiteX32" fmla="*/ 970725 w 1375971"/>
                <a:gd name="connsiteY32" fmla="*/ 654627 h 1476587"/>
                <a:gd name="connsiteX33" fmla="*/ 981116 w 1375971"/>
                <a:gd name="connsiteY33" fmla="*/ 685800 h 1476587"/>
                <a:gd name="connsiteX34" fmla="*/ 1022680 w 1375971"/>
                <a:gd name="connsiteY34" fmla="*/ 696191 h 1476587"/>
                <a:gd name="connsiteX35" fmla="*/ 1053853 w 1375971"/>
                <a:gd name="connsiteY35" fmla="*/ 706582 h 1476587"/>
                <a:gd name="connsiteX36" fmla="*/ 1147371 w 1375971"/>
                <a:gd name="connsiteY36" fmla="*/ 789709 h 1476587"/>
                <a:gd name="connsiteX37" fmla="*/ 1178543 w 1375971"/>
                <a:gd name="connsiteY37" fmla="*/ 810491 h 1476587"/>
                <a:gd name="connsiteX38" fmla="*/ 1199325 w 1375971"/>
                <a:gd name="connsiteY38" fmla="*/ 841664 h 1476587"/>
                <a:gd name="connsiteX39" fmla="*/ 1251280 w 1375971"/>
                <a:gd name="connsiteY39" fmla="*/ 904009 h 1476587"/>
                <a:gd name="connsiteX40" fmla="*/ 1272062 w 1375971"/>
                <a:gd name="connsiteY40" fmla="*/ 976746 h 1476587"/>
                <a:gd name="connsiteX41" fmla="*/ 1303234 w 1375971"/>
                <a:gd name="connsiteY41" fmla="*/ 1070264 h 1476587"/>
                <a:gd name="connsiteX42" fmla="*/ 1313625 w 1375971"/>
                <a:gd name="connsiteY42" fmla="*/ 1101436 h 1476587"/>
                <a:gd name="connsiteX43" fmla="*/ 1334407 w 1375971"/>
                <a:gd name="connsiteY43" fmla="*/ 1184564 h 1476587"/>
                <a:gd name="connsiteX44" fmla="*/ 1355189 w 1375971"/>
                <a:gd name="connsiteY44" fmla="*/ 1246909 h 1476587"/>
                <a:gd name="connsiteX45" fmla="*/ 1375971 w 1375971"/>
                <a:gd name="connsiteY45" fmla="*/ 1371600 h 1476587"/>
                <a:gd name="connsiteX46" fmla="*/ 1344798 w 1375971"/>
                <a:gd name="connsiteY46" fmla="*/ 1392382 h 1476587"/>
                <a:gd name="connsiteX47" fmla="*/ 1240889 w 1375971"/>
                <a:gd name="connsiteY47" fmla="*/ 1381991 h 1476587"/>
                <a:gd name="connsiteX48" fmla="*/ 1053853 w 1375971"/>
                <a:gd name="connsiteY48" fmla="*/ 1371600 h 1476587"/>
                <a:gd name="connsiteX49" fmla="*/ 783689 w 1375971"/>
                <a:gd name="connsiteY49" fmla="*/ 1381991 h 1476587"/>
                <a:gd name="connsiteX50" fmla="*/ 721343 w 1375971"/>
                <a:gd name="connsiteY50" fmla="*/ 1392382 h 1476587"/>
                <a:gd name="connsiteX51" fmla="*/ 669389 w 1375971"/>
                <a:gd name="connsiteY51" fmla="*/ 1402773 h 1476587"/>
                <a:gd name="connsiteX52" fmla="*/ 575871 w 1375971"/>
                <a:gd name="connsiteY52" fmla="*/ 1413164 h 1476587"/>
                <a:gd name="connsiteX0" fmla="*/ 575422 w 1375522"/>
                <a:gd name="connsiteY0" fmla="*/ 1413164 h 1447630"/>
                <a:gd name="connsiteX1" fmla="*/ 513076 w 1375522"/>
                <a:gd name="connsiteY1" fmla="*/ 1423555 h 1447630"/>
                <a:gd name="connsiteX2" fmla="*/ 253304 w 1375522"/>
                <a:gd name="connsiteY2" fmla="*/ 1444336 h 1447630"/>
                <a:gd name="connsiteX3" fmla="*/ 2407 w 1375522"/>
                <a:gd name="connsiteY3" fmla="*/ 1372899 h 1447630"/>
                <a:gd name="connsiteX4" fmla="*/ 24704 w 1375522"/>
                <a:gd name="connsiteY4" fmla="*/ 1298864 h 1447630"/>
                <a:gd name="connsiteX5" fmla="*/ 55876 w 1375522"/>
                <a:gd name="connsiteY5" fmla="*/ 1122218 h 1447630"/>
                <a:gd name="connsiteX6" fmla="*/ 128613 w 1375522"/>
                <a:gd name="connsiteY6" fmla="*/ 935182 h 1447630"/>
                <a:gd name="connsiteX7" fmla="*/ 190958 w 1375522"/>
                <a:gd name="connsiteY7" fmla="*/ 872836 h 1447630"/>
                <a:gd name="connsiteX8" fmla="*/ 232522 w 1375522"/>
                <a:gd name="connsiteY8" fmla="*/ 820882 h 1447630"/>
                <a:gd name="connsiteX9" fmla="*/ 253304 w 1375522"/>
                <a:gd name="connsiteY9" fmla="*/ 789709 h 1447630"/>
                <a:gd name="connsiteX10" fmla="*/ 315649 w 1375522"/>
                <a:gd name="connsiteY10" fmla="*/ 748146 h 1447630"/>
                <a:gd name="connsiteX11" fmla="*/ 346822 w 1375522"/>
                <a:gd name="connsiteY11" fmla="*/ 727364 h 1447630"/>
                <a:gd name="connsiteX12" fmla="*/ 450731 w 1375522"/>
                <a:gd name="connsiteY12" fmla="*/ 696191 h 1447630"/>
                <a:gd name="connsiteX13" fmla="*/ 481904 w 1375522"/>
                <a:gd name="connsiteY13" fmla="*/ 675409 h 1447630"/>
                <a:gd name="connsiteX14" fmla="*/ 461122 w 1375522"/>
                <a:gd name="connsiteY14" fmla="*/ 581891 h 1447630"/>
                <a:gd name="connsiteX15" fmla="*/ 461122 w 1375522"/>
                <a:gd name="connsiteY15" fmla="*/ 311727 h 1447630"/>
                <a:gd name="connsiteX16" fmla="*/ 471513 w 1375522"/>
                <a:gd name="connsiteY16" fmla="*/ 280555 h 1447630"/>
                <a:gd name="connsiteX17" fmla="*/ 502685 w 1375522"/>
                <a:gd name="connsiteY17" fmla="*/ 238991 h 1447630"/>
                <a:gd name="connsiteX18" fmla="*/ 513076 w 1375522"/>
                <a:gd name="connsiteY18" fmla="*/ 207818 h 1447630"/>
                <a:gd name="connsiteX19" fmla="*/ 554640 w 1375522"/>
                <a:gd name="connsiteY19" fmla="*/ 145473 h 1447630"/>
                <a:gd name="connsiteX20" fmla="*/ 575422 w 1375522"/>
                <a:gd name="connsiteY20" fmla="*/ 114300 h 1447630"/>
                <a:gd name="connsiteX21" fmla="*/ 606594 w 1375522"/>
                <a:gd name="connsiteY21" fmla="*/ 51955 h 1447630"/>
                <a:gd name="connsiteX22" fmla="*/ 648158 w 1375522"/>
                <a:gd name="connsiteY22" fmla="*/ 31173 h 1447630"/>
                <a:gd name="connsiteX23" fmla="*/ 710504 w 1375522"/>
                <a:gd name="connsiteY23" fmla="*/ 0 h 1447630"/>
                <a:gd name="connsiteX24" fmla="*/ 824804 w 1375522"/>
                <a:gd name="connsiteY24" fmla="*/ 10391 h 1447630"/>
                <a:gd name="connsiteX25" fmla="*/ 876758 w 1375522"/>
                <a:gd name="connsiteY25" fmla="*/ 20782 h 1447630"/>
                <a:gd name="connsiteX26" fmla="*/ 939104 w 1375522"/>
                <a:gd name="connsiteY26" fmla="*/ 83127 h 1447630"/>
                <a:gd name="connsiteX27" fmla="*/ 1011840 w 1375522"/>
                <a:gd name="connsiteY27" fmla="*/ 176646 h 1447630"/>
                <a:gd name="connsiteX28" fmla="*/ 1032622 w 1375522"/>
                <a:gd name="connsiteY28" fmla="*/ 259773 h 1447630"/>
                <a:gd name="connsiteX29" fmla="*/ 1043013 w 1375522"/>
                <a:gd name="connsiteY29" fmla="*/ 363682 h 1447630"/>
                <a:gd name="connsiteX30" fmla="*/ 1032622 w 1375522"/>
                <a:gd name="connsiteY30" fmla="*/ 529936 h 1447630"/>
                <a:gd name="connsiteX31" fmla="*/ 1001449 w 1375522"/>
                <a:gd name="connsiteY31" fmla="*/ 592282 h 1447630"/>
                <a:gd name="connsiteX32" fmla="*/ 970276 w 1375522"/>
                <a:gd name="connsiteY32" fmla="*/ 654627 h 1447630"/>
                <a:gd name="connsiteX33" fmla="*/ 980667 w 1375522"/>
                <a:gd name="connsiteY33" fmla="*/ 685800 h 1447630"/>
                <a:gd name="connsiteX34" fmla="*/ 1022231 w 1375522"/>
                <a:gd name="connsiteY34" fmla="*/ 696191 h 1447630"/>
                <a:gd name="connsiteX35" fmla="*/ 1053404 w 1375522"/>
                <a:gd name="connsiteY35" fmla="*/ 706582 h 1447630"/>
                <a:gd name="connsiteX36" fmla="*/ 1146922 w 1375522"/>
                <a:gd name="connsiteY36" fmla="*/ 789709 h 1447630"/>
                <a:gd name="connsiteX37" fmla="*/ 1178094 w 1375522"/>
                <a:gd name="connsiteY37" fmla="*/ 810491 h 1447630"/>
                <a:gd name="connsiteX38" fmla="*/ 1198876 w 1375522"/>
                <a:gd name="connsiteY38" fmla="*/ 841664 h 1447630"/>
                <a:gd name="connsiteX39" fmla="*/ 1250831 w 1375522"/>
                <a:gd name="connsiteY39" fmla="*/ 904009 h 1447630"/>
                <a:gd name="connsiteX40" fmla="*/ 1271613 w 1375522"/>
                <a:gd name="connsiteY40" fmla="*/ 976746 h 1447630"/>
                <a:gd name="connsiteX41" fmla="*/ 1302785 w 1375522"/>
                <a:gd name="connsiteY41" fmla="*/ 1070264 h 1447630"/>
                <a:gd name="connsiteX42" fmla="*/ 1313176 w 1375522"/>
                <a:gd name="connsiteY42" fmla="*/ 1101436 h 1447630"/>
                <a:gd name="connsiteX43" fmla="*/ 1333958 w 1375522"/>
                <a:gd name="connsiteY43" fmla="*/ 1184564 h 1447630"/>
                <a:gd name="connsiteX44" fmla="*/ 1354740 w 1375522"/>
                <a:gd name="connsiteY44" fmla="*/ 1246909 h 1447630"/>
                <a:gd name="connsiteX45" fmla="*/ 1375522 w 1375522"/>
                <a:gd name="connsiteY45" fmla="*/ 1371600 h 1447630"/>
                <a:gd name="connsiteX46" fmla="*/ 1344349 w 1375522"/>
                <a:gd name="connsiteY46" fmla="*/ 1392382 h 1447630"/>
                <a:gd name="connsiteX47" fmla="*/ 1240440 w 1375522"/>
                <a:gd name="connsiteY47" fmla="*/ 1381991 h 1447630"/>
                <a:gd name="connsiteX48" fmla="*/ 1053404 w 1375522"/>
                <a:gd name="connsiteY48" fmla="*/ 1371600 h 1447630"/>
                <a:gd name="connsiteX49" fmla="*/ 783240 w 1375522"/>
                <a:gd name="connsiteY49" fmla="*/ 1381991 h 1447630"/>
                <a:gd name="connsiteX50" fmla="*/ 720894 w 1375522"/>
                <a:gd name="connsiteY50" fmla="*/ 1392382 h 1447630"/>
                <a:gd name="connsiteX51" fmla="*/ 668940 w 1375522"/>
                <a:gd name="connsiteY51" fmla="*/ 1402773 h 1447630"/>
                <a:gd name="connsiteX52" fmla="*/ 575422 w 1375522"/>
                <a:gd name="connsiteY52" fmla="*/ 1413164 h 1447630"/>
                <a:gd name="connsiteX0" fmla="*/ 584460 w 1384560"/>
                <a:gd name="connsiteY0" fmla="*/ 1413164 h 1449230"/>
                <a:gd name="connsiteX1" fmla="*/ 522114 w 1384560"/>
                <a:gd name="connsiteY1" fmla="*/ 1423555 h 1449230"/>
                <a:gd name="connsiteX2" fmla="*/ 262342 w 1384560"/>
                <a:gd name="connsiteY2" fmla="*/ 1444336 h 1449230"/>
                <a:gd name="connsiteX3" fmla="*/ 1920 w 1384560"/>
                <a:gd name="connsiteY3" fmla="*/ 1449099 h 1449230"/>
                <a:gd name="connsiteX4" fmla="*/ 33742 w 1384560"/>
                <a:gd name="connsiteY4" fmla="*/ 1298864 h 1449230"/>
                <a:gd name="connsiteX5" fmla="*/ 64914 w 1384560"/>
                <a:gd name="connsiteY5" fmla="*/ 1122218 h 1449230"/>
                <a:gd name="connsiteX6" fmla="*/ 137651 w 1384560"/>
                <a:gd name="connsiteY6" fmla="*/ 935182 h 1449230"/>
                <a:gd name="connsiteX7" fmla="*/ 199996 w 1384560"/>
                <a:gd name="connsiteY7" fmla="*/ 872836 h 1449230"/>
                <a:gd name="connsiteX8" fmla="*/ 241560 w 1384560"/>
                <a:gd name="connsiteY8" fmla="*/ 820882 h 1449230"/>
                <a:gd name="connsiteX9" fmla="*/ 262342 w 1384560"/>
                <a:gd name="connsiteY9" fmla="*/ 789709 h 1449230"/>
                <a:gd name="connsiteX10" fmla="*/ 324687 w 1384560"/>
                <a:gd name="connsiteY10" fmla="*/ 748146 h 1449230"/>
                <a:gd name="connsiteX11" fmla="*/ 355860 w 1384560"/>
                <a:gd name="connsiteY11" fmla="*/ 727364 h 1449230"/>
                <a:gd name="connsiteX12" fmla="*/ 459769 w 1384560"/>
                <a:gd name="connsiteY12" fmla="*/ 696191 h 1449230"/>
                <a:gd name="connsiteX13" fmla="*/ 490942 w 1384560"/>
                <a:gd name="connsiteY13" fmla="*/ 675409 h 1449230"/>
                <a:gd name="connsiteX14" fmla="*/ 470160 w 1384560"/>
                <a:gd name="connsiteY14" fmla="*/ 581891 h 1449230"/>
                <a:gd name="connsiteX15" fmla="*/ 470160 w 1384560"/>
                <a:gd name="connsiteY15" fmla="*/ 311727 h 1449230"/>
                <a:gd name="connsiteX16" fmla="*/ 480551 w 1384560"/>
                <a:gd name="connsiteY16" fmla="*/ 280555 h 1449230"/>
                <a:gd name="connsiteX17" fmla="*/ 511723 w 1384560"/>
                <a:gd name="connsiteY17" fmla="*/ 238991 h 1449230"/>
                <a:gd name="connsiteX18" fmla="*/ 522114 w 1384560"/>
                <a:gd name="connsiteY18" fmla="*/ 207818 h 1449230"/>
                <a:gd name="connsiteX19" fmla="*/ 563678 w 1384560"/>
                <a:gd name="connsiteY19" fmla="*/ 145473 h 1449230"/>
                <a:gd name="connsiteX20" fmla="*/ 584460 w 1384560"/>
                <a:gd name="connsiteY20" fmla="*/ 114300 h 1449230"/>
                <a:gd name="connsiteX21" fmla="*/ 615632 w 1384560"/>
                <a:gd name="connsiteY21" fmla="*/ 51955 h 1449230"/>
                <a:gd name="connsiteX22" fmla="*/ 657196 w 1384560"/>
                <a:gd name="connsiteY22" fmla="*/ 31173 h 1449230"/>
                <a:gd name="connsiteX23" fmla="*/ 719542 w 1384560"/>
                <a:gd name="connsiteY23" fmla="*/ 0 h 1449230"/>
                <a:gd name="connsiteX24" fmla="*/ 833842 w 1384560"/>
                <a:gd name="connsiteY24" fmla="*/ 10391 h 1449230"/>
                <a:gd name="connsiteX25" fmla="*/ 885796 w 1384560"/>
                <a:gd name="connsiteY25" fmla="*/ 20782 h 1449230"/>
                <a:gd name="connsiteX26" fmla="*/ 948142 w 1384560"/>
                <a:gd name="connsiteY26" fmla="*/ 83127 h 1449230"/>
                <a:gd name="connsiteX27" fmla="*/ 1020878 w 1384560"/>
                <a:gd name="connsiteY27" fmla="*/ 176646 h 1449230"/>
                <a:gd name="connsiteX28" fmla="*/ 1041660 w 1384560"/>
                <a:gd name="connsiteY28" fmla="*/ 259773 h 1449230"/>
                <a:gd name="connsiteX29" fmla="*/ 1052051 w 1384560"/>
                <a:gd name="connsiteY29" fmla="*/ 363682 h 1449230"/>
                <a:gd name="connsiteX30" fmla="*/ 1041660 w 1384560"/>
                <a:gd name="connsiteY30" fmla="*/ 529936 h 1449230"/>
                <a:gd name="connsiteX31" fmla="*/ 1010487 w 1384560"/>
                <a:gd name="connsiteY31" fmla="*/ 592282 h 1449230"/>
                <a:gd name="connsiteX32" fmla="*/ 979314 w 1384560"/>
                <a:gd name="connsiteY32" fmla="*/ 654627 h 1449230"/>
                <a:gd name="connsiteX33" fmla="*/ 989705 w 1384560"/>
                <a:gd name="connsiteY33" fmla="*/ 685800 h 1449230"/>
                <a:gd name="connsiteX34" fmla="*/ 1031269 w 1384560"/>
                <a:gd name="connsiteY34" fmla="*/ 696191 h 1449230"/>
                <a:gd name="connsiteX35" fmla="*/ 1062442 w 1384560"/>
                <a:gd name="connsiteY35" fmla="*/ 706582 h 1449230"/>
                <a:gd name="connsiteX36" fmla="*/ 1155960 w 1384560"/>
                <a:gd name="connsiteY36" fmla="*/ 789709 h 1449230"/>
                <a:gd name="connsiteX37" fmla="*/ 1187132 w 1384560"/>
                <a:gd name="connsiteY37" fmla="*/ 810491 h 1449230"/>
                <a:gd name="connsiteX38" fmla="*/ 1207914 w 1384560"/>
                <a:gd name="connsiteY38" fmla="*/ 841664 h 1449230"/>
                <a:gd name="connsiteX39" fmla="*/ 1259869 w 1384560"/>
                <a:gd name="connsiteY39" fmla="*/ 904009 h 1449230"/>
                <a:gd name="connsiteX40" fmla="*/ 1280651 w 1384560"/>
                <a:gd name="connsiteY40" fmla="*/ 976746 h 1449230"/>
                <a:gd name="connsiteX41" fmla="*/ 1311823 w 1384560"/>
                <a:gd name="connsiteY41" fmla="*/ 1070264 h 1449230"/>
                <a:gd name="connsiteX42" fmla="*/ 1322214 w 1384560"/>
                <a:gd name="connsiteY42" fmla="*/ 1101436 h 1449230"/>
                <a:gd name="connsiteX43" fmla="*/ 1342996 w 1384560"/>
                <a:gd name="connsiteY43" fmla="*/ 1184564 h 1449230"/>
                <a:gd name="connsiteX44" fmla="*/ 1363778 w 1384560"/>
                <a:gd name="connsiteY44" fmla="*/ 1246909 h 1449230"/>
                <a:gd name="connsiteX45" fmla="*/ 1384560 w 1384560"/>
                <a:gd name="connsiteY45" fmla="*/ 1371600 h 1449230"/>
                <a:gd name="connsiteX46" fmla="*/ 1353387 w 1384560"/>
                <a:gd name="connsiteY46" fmla="*/ 1392382 h 1449230"/>
                <a:gd name="connsiteX47" fmla="*/ 1249478 w 1384560"/>
                <a:gd name="connsiteY47" fmla="*/ 1381991 h 1449230"/>
                <a:gd name="connsiteX48" fmla="*/ 1062442 w 1384560"/>
                <a:gd name="connsiteY48" fmla="*/ 1371600 h 1449230"/>
                <a:gd name="connsiteX49" fmla="*/ 792278 w 1384560"/>
                <a:gd name="connsiteY49" fmla="*/ 1381991 h 1449230"/>
                <a:gd name="connsiteX50" fmla="*/ 729932 w 1384560"/>
                <a:gd name="connsiteY50" fmla="*/ 1392382 h 1449230"/>
                <a:gd name="connsiteX51" fmla="*/ 677978 w 1384560"/>
                <a:gd name="connsiteY51" fmla="*/ 1402773 h 1449230"/>
                <a:gd name="connsiteX52" fmla="*/ 584460 w 1384560"/>
                <a:gd name="connsiteY52" fmla="*/ 1413164 h 1449230"/>
                <a:gd name="connsiteX0" fmla="*/ 573203 w 1373303"/>
                <a:gd name="connsiteY0" fmla="*/ 1413164 h 1449230"/>
                <a:gd name="connsiteX1" fmla="*/ 510857 w 1373303"/>
                <a:gd name="connsiteY1" fmla="*/ 1423555 h 1449230"/>
                <a:gd name="connsiteX2" fmla="*/ 251085 w 1373303"/>
                <a:gd name="connsiteY2" fmla="*/ 1444336 h 1449230"/>
                <a:gd name="connsiteX3" fmla="*/ 2569 w 1373303"/>
                <a:gd name="connsiteY3" fmla="*/ 1449099 h 1449230"/>
                <a:gd name="connsiteX4" fmla="*/ 22485 w 1373303"/>
                <a:gd name="connsiteY4" fmla="*/ 1298864 h 1449230"/>
                <a:gd name="connsiteX5" fmla="*/ 53657 w 1373303"/>
                <a:gd name="connsiteY5" fmla="*/ 1122218 h 1449230"/>
                <a:gd name="connsiteX6" fmla="*/ 126394 w 1373303"/>
                <a:gd name="connsiteY6" fmla="*/ 935182 h 1449230"/>
                <a:gd name="connsiteX7" fmla="*/ 188739 w 1373303"/>
                <a:gd name="connsiteY7" fmla="*/ 872836 h 1449230"/>
                <a:gd name="connsiteX8" fmla="*/ 230303 w 1373303"/>
                <a:gd name="connsiteY8" fmla="*/ 820882 h 1449230"/>
                <a:gd name="connsiteX9" fmla="*/ 251085 w 1373303"/>
                <a:gd name="connsiteY9" fmla="*/ 789709 h 1449230"/>
                <a:gd name="connsiteX10" fmla="*/ 313430 w 1373303"/>
                <a:gd name="connsiteY10" fmla="*/ 748146 h 1449230"/>
                <a:gd name="connsiteX11" fmla="*/ 344603 w 1373303"/>
                <a:gd name="connsiteY11" fmla="*/ 727364 h 1449230"/>
                <a:gd name="connsiteX12" fmla="*/ 448512 w 1373303"/>
                <a:gd name="connsiteY12" fmla="*/ 696191 h 1449230"/>
                <a:gd name="connsiteX13" fmla="*/ 479685 w 1373303"/>
                <a:gd name="connsiteY13" fmla="*/ 675409 h 1449230"/>
                <a:gd name="connsiteX14" fmla="*/ 458903 w 1373303"/>
                <a:gd name="connsiteY14" fmla="*/ 581891 h 1449230"/>
                <a:gd name="connsiteX15" fmla="*/ 458903 w 1373303"/>
                <a:gd name="connsiteY15" fmla="*/ 311727 h 1449230"/>
                <a:gd name="connsiteX16" fmla="*/ 469294 w 1373303"/>
                <a:gd name="connsiteY16" fmla="*/ 280555 h 1449230"/>
                <a:gd name="connsiteX17" fmla="*/ 500466 w 1373303"/>
                <a:gd name="connsiteY17" fmla="*/ 238991 h 1449230"/>
                <a:gd name="connsiteX18" fmla="*/ 510857 w 1373303"/>
                <a:gd name="connsiteY18" fmla="*/ 207818 h 1449230"/>
                <a:gd name="connsiteX19" fmla="*/ 552421 w 1373303"/>
                <a:gd name="connsiteY19" fmla="*/ 145473 h 1449230"/>
                <a:gd name="connsiteX20" fmla="*/ 573203 w 1373303"/>
                <a:gd name="connsiteY20" fmla="*/ 114300 h 1449230"/>
                <a:gd name="connsiteX21" fmla="*/ 604375 w 1373303"/>
                <a:gd name="connsiteY21" fmla="*/ 51955 h 1449230"/>
                <a:gd name="connsiteX22" fmla="*/ 645939 w 1373303"/>
                <a:gd name="connsiteY22" fmla="*/ 31173 h 1449230"/>
                <a:gd name="connsiteX23" fmla="*/ 708285 w 1373303"/>
                <a:gd name="connsiteY23" fmla="*/ 0 h 1449230"/>
                <a:gd name="connsiteX24" fmla="*/ 822585 w 1373303"/>
                <a:gd name="connsiteY24" fmla="*/ 10391 h 1449230"/>
                <a:gd name="connsiteX25" fmla="*/ 874539 w 1373303"/>
                <a:gd name="connsiteY25" fmla="*/ 20782 h 1449230"/>
                <a:gd name="connsiteX26" fmla="*/ 936885 w 1373303"/>
                <a:gd name="connsiteY26" fmla="*/ 83127 h 1449230"/>
                <a:gd name="connsiteX27" fmla="*/ 1009621 w 1373303"/>
                <a:gd name="connsiteY27" fmla="*/ 176646 h 1449230"/>
                <a:gd name="connsiteX28" fmla="*/ 1030403 w 1373303"/>
                <a:gd name="connsiteY28" fmla="*/ 259773 h 1449230"/>
                <a:gd name="connsiteX29" fmla="*/ 1040794 w 1373303"/>
                <a:gd name="connsiteY29" fmla="*/ 363682 h 1449230"/>
                <a:gd name="connsiteX30" fmla="*/ 1030403 w 1373303"/>
                <a:gd name="connsiteY30" fmla="*/ 529936 h 1449230"/>
                <a:gd name="connsiteX31" fmla="*/ 999230 w 1373303"/>
                <a:gd name="connsiteY31" fmla="*/ 592282 h 1449230"/>
                <a:gd name="connsiteX32" fmla="*/ 968057 w 1373303"/>
                <a:gd name="connsiteY32" fmla="*/ 654627 h 1449230"/>
                <a:gd name="connsiteX33" fmla="*/ 978448 w 1373303"/>
                <a:gd name="connsiteY33" fmla="*/ 685800 h 1449230"/>
                <a:gd name="connsiteX34" fmla="*/ 1020012 w 1373303"/>
                <a:gd name="connsiteY34" fmla="*/ 696191 h 1449230"/>
                <a:gd name="connsiteX35" fmla="*/ 1051185 w 1373303"/>
                <a:gd name="connsiteY35" fmla="*/ 706582 h 1449230"/>
                <a:gd name="connsiteX36" fmla="*/ 1144703 w 1373303"/>
                <a:gd name="connsiteY36" fmla="*/ 789709 h 1449230"/>
                <a:gd name="connsiteX37" fmla="*/ 1175875 w 1373303"/>
                <a:gd name="connsiteY37" fmla="*/ 810491 h 1449230"/>
                <a:gd name="connsiteX38" fmla="*/ 1196657 w 1373303"/>
                <a:gd name="connsiteY38" fmla="*/ 841664 h 1449230"/>
                <a:gd name="connsiteX39" fmla="*/ 1248612 w 1373303"/>
                <a:gd name="connsiteY39" fmla="*/ 904009 h 1449230"/>
                <a:gd name="connsiteX40" fmla="*/ 1269394 w 1373303"/>
                <a:gd name="connsiteY40" fmla="*/ 976746 h 1449230"/>
                <a:gd name="connsiteX41" fmla="*/ 1300566 w 1373303"/>
                <a:gd name="connsiteY41" fmla="*/ 1070264 h 1449230"/>
                <a:gd name="connsiteX42" fmla="*/ 1310957 w 1373303"/>
                <a:gd name="connsiteY42" fmla="*/ 1101436 h 1449230"/>
                <a:gd name="connsiteX43" fmla="*/ 1331739 w 1373303"/>
                <a:gd name="connsiteY43" fmla="*/ 1184564 h 1449230"/>
                <a:gd name="connsiteX44" fmla="*/ 1352521 w 1373303"/>
                <a:gd name="connsiteY44" fmla="*/ 1246909 h 1449230"/>
                <a:gd name="connsiteX45" fmla="*/ 1373303 w 1373303"/>
                <a:gd name="connsiteY45" fmla="*/ 1371600 h 1449230"/>
                <a:gd name="connsiteX46" fmla="*/ 1342130 w 1373303"/>
                <a:gd name="connsiteY46" fmla="*/ 1392382 h 1449230"/>
                <a:gd name="connsiteX47" fmla="*/ 1238221 w 1373303"/>
                <a:gd name="connsiteY47" fmla="*/ 1381991 h 1449230"/>
                <a:gd name="connsiteX48" fmla="*/ 1051185 w 1373303"/>
                <a:gd name="connsiteY48" fmla="*/ 1371600 h 1449230"/>
                <a:gd name="connsiteX49" fmla="*/ 781021 w 1373303"/>
                <a:gd name="connsiteY49" fmla="*/ 1381991 h 1449230"/>
                <a:gd name="connsiteX50" fmla="*/ 718675 w 1373303"/>
                <a:gd name="connsiteY50" fmla="*/ 1392382 h 1449230"/>
                <a:gd name="connsiteX51" fmla="*/ 666721 w 1373303"/>
                <a:gd name="connsiteY51" fmla="*/ 1402773 h 1449230"/>
                <a:gd name="connsiteX52" fmla="*/ 573203 w 1373303"/>
                <a:gd name="connsiteY52" fmla="*/ 1413164 h 1449230"/>
                <a:gd name="connsiteX0" fmla="*/ 573203 w 1373303"/>
                <a:gd name="connsiteY0" fmla="*/ 1413164 h 1449230"/>
                <a:gd name="connsiteX1" fmla="*/ 510857 w 1373303"/>
                <a:gd name="connsiteY1" fmla="*/ 1423555 h 1449230"/>
                <a:gd name="connsiteX2" fmla="*/ 251085 w 1373303"/>
                <a:gd name="connsiteY2" fmla="*/ 1444336 h 1449230"/>
                <a:gd name="connsiteX3" fmla="*/ 2569 w 1373303"/>
                <a:gd name="connsiteY3" fmla="*/ 1449099 h 1449230"/>
                <a:gd name="connsiteX4" fmla="*/ 22485 w 1373303"/>
                <a:gd name="connsiteY4" fmla="*/ 1298864 h 1449230"/>
                <a:gd name="connsiteX5" fmla="*/ 53657 w 1373303"/>
                <a:gd name="connsiteY5" fmla="*/ 1122218 h 1449230"/>
                <a:gd name="connsiteX6" fmla="*/ 126394 w 1373303"/>
                <a:gd name="connsiteY6" fmla="*/ 935182 h 1449230"/>
                <a:gd name="connsiteX7" fmla="*/ 230303 w 1373303"/>
                <a:gd name="connsiteY7" fmla="*/ 820882 h 1449230"/>
                <a:gd name="connsiteX8" fmla="*/ 251085 w 1373303"/>
                <a:gd name="connsiteY8" fmla="*/ 789709 h 1449230"/>
                <a:gd name="connsiteX9" fmla="*/ 313430 w 1373303"/>
                <a:gd name="connsiteY9" fmla="*/ 748146 h 1449230"/>
                <a:gd name="connsiteX10" fmla="*/ 344603 w 1373303"/>
                <a:gd name="connsiteY10" fmla="*/ 727364 h 1449230"/>
                <a:gd name="connsiteX11" fmla="*/ 448512 w 1373303"/>
                <a:gd name="connsiteY11" fmla="*/ 696191 h 1449230"/>
                <a:gd name="connsiteX12" fmla="*/ 479685 w 1373303"/>
                <a:gd name="connsiteY12" fmla="*/ 675409 h 1449230"/>
                <a:gd name="connsiteX13" fmla="*/ 458903 w 1373303"/>
                <a:gd name="connsiteY13" fmla="*/ 581891 h 1449230"/>
                <a:gd name="connsiteX14" fmla="*/ 458903 w 1373303"/>
                <a:gd name="connsiteY14" fmla="*/ 311727 h 1449230"/>
                <a:gd name="connsiteX15" fmla="*/ 469294 w 1373303"/>
                <a:gd name="connsiteY15" fmla="*/ 280555 h 1449230"/>
                <a:gd name="connsiteX16" fmla="*/ 500466 w 1373303"/>
                <a:gd name="connsiteY16" fmla="*/ 238991 h 1449230"/>
                <a:gd name="connsiteX17" fmla="*/ 510857 w 1373303"/>
                <a:gd name="connsiteY17" fmla="*/ 207818 h 1449230"/>
                <a:gd name="connsiteX18" fmla="*/ 552421 w 1373303"/>
                <a:gd name="connsiteY18" fmla="*/ 145473 h 1449230"/>
                <a:gd name="connsiteX19" fmla="*/ 573203 w 1373303"/>
                <a:gd name="connsiteY19" fmla="*/ 114300 h 1449230"/>
                <a:gd name="connsiteX20" fmla="*/ 604375 w 1373303"/>
                <a:gd name="connsiteY20" fmla="*/ 51955 h 1449230"/>
                <a:gd name="connsiteX21" fmla="*/ 645939 w 1373303"/>
                <a:gd name="connsiteY21" fmla="*/ 31173 h 1449230"/>
                <a:gd name="connsiteX22" fmla="*/ 708285 w 1373303"/>
                <a:gd name="connsiteY22" fmla="*/ 0 h 1449230"/>
                <a:gd name="connsiteX23" fmla="*/ 822585 w 1373303"/>
                <a:gd name="connsiteY23" fmla="*/ 10391 h 1449230"/>
                <a:gd name="connsiteX24" fmla="*/ 874539 w 1373303"/>
                <a:gd name="connsiteY24" fmla="*/ 20782 h 1449230"/>
                <a:gd name="connsiteX25" fmla="*/ 936885 w 1373303"/>
                <a:gd name="connsiteY25" fmla="*/ 83127 h 1449230"/>
                <a:gd name="connsiteX26" fmla="*/ 1009621 w 1373303"/>
                <a:gd name="connsiteY26" fmla="*/ 176646 h 1449230"/>
                <a:gd name="connsiteX27" fmla="*/ 1030403 w 1373303"/>
                <a:gd name="connsiteY27" fmla="*/ 259773 h 1449230"/>
                <a:gd name="connsiteX28" fmla="*/ 1040794 w 1373303"/>
                <a:gd name="connsiteY28" fmla="*/ 363682 h 1449230"/>
                <a:gd name="connsiteX29" fmla="*/ 1030403 w 1373303"/>
                <a:gd name="connsiteY29" fmla="*/ 529936 h 1449230"/>
                <a:gd name="connsiteX30" fmla="*/ 999230 w 1373303"/>
                <a:gd name="connsiteY30" fmla="*/ 592282 h 1449230"/>
                <a:gd name="connsiteX31" fmla="*/ 968057 w 1373303"/>
                <a:gd name="connsiteY31" fmla="*/ 654627 h 1449230"/>
                <a:gd name="connsiteX32" fmla="*/ 978448 w 1373303"/>
                <a:gd name="connsiteY32" fmla="*/ 685800 h 1449230"/>
                <a:gd name="connsiteX33" fmla="*/ 1020012 w 1373303"/>
                <a:gd name="connsiteY33" fmla="*/ 696191 h 1449230"/>
                <a:gd name="connsiteX34" fmla="*/ 1051185 w 1373303"/>
                <a:gd name="connsiteY34" fmla="*/ 706582 h 1449230"/>
                <a:gd name="connsiteX35" fmla="*/ 1144703 w 1373303"/>
                <a:gd name="connsiteY35" fmla="*/ 789709 h 1449230"/>
                <a:gd name="connsiteX36" fmla="*/ 1175875 w 1373303"/>
                <a:gd name="connsiteY36" fmla="*/ 810491 h 1449230"/>
                <a:gd name="connsiteX37" fmla="*/ 1196657 w 1373303"/>
                <a:gd name="connsiteY37" fmla="*/ 841664 h 1449230"/>
                <a:gd name="connsiteX38" fmla="*/ 1248612 w 1373303"/>
                <a:gd name="connsiteY38" fmla="*/ 904009 h 1449230"/>
                <a:gd name="connsiteX39" fmla="*/ 1269394 w 1373303"/>
                <a:gd name="connsiteY39" fmla="*/ 976746 h 1449230"/>
                <a:gd name="connsiteX40" fmla="*/ 1300566 w 1373303"/>
                <a:gd name="connsiteY40" fmla="*/ 1070264 h 1449230"/>
                <a:gd name="connsiteX41" fmla="*/ 1310957 w 1373303"/>
                <a:gd name="connsiteY41" fmla="*/ 1101436 h 1449230"/>
                <a:gd name="connsiteX42" fmla="*/ 1331739 w 1373303"/>
                <a:gd name="connsiteY42" fmla="*/ 1184564 h 1449230"/>
                <a:gd name="connsiteX43" fmla="*/ 1352521 w 1373303"/>
                <a:gd name="connsiteY43" fmla="*/ 1246909 h 1449230"/>
                <a:gd name="connsiteX44" fmla="*/ 1373303 w 1373303"/>
                <a:gd name="connsiteY44" fmla="*/ 1371600 h 1449230"/>
                <a:gd name="connsiteX45" fmla="*/ 1342130 w 1373303"/>
                <a:gd name="connsiteY45" fmla="*/ 1392382 h 1449230"/>
                <a:gd name="connsiteX46" fmla="*/ 1238221 w 1373303"/>
                <a:gd name="connsiteY46" fmla="*/ 1381991 h 1449230"/>
                <a:gd name="connsiteX47" fmla="*/ 1051185 w 1373303"/>
                <a:gd name="connsiteY47" fmla="*/ 1371600 h 1449230"/>
                <a:gd name="connsiteX48" fmla="*/ 781021 w 1373303"/>
                <a:gd name="connsiteY48" fmla="*/ 1381991 h 1449230"/>
                <a:gd name="connsiteX49" fmla="*/ 718675 w 1373303"/>
                <a:gd name="connsiteY49" fmla="*/ 1392382 h 1449230"/>
                <a:gd name="connsiteX50" fmla="*/ 666721 w 1373303"/>
                <a:gd name="connsiteY50" fmla="*/ 1402773 h 1449230"/>
                <a:gd name="connsiteX51" fmla="*/ 573203 w 1373303"/>
                <a:gd name="connsiteY51" fmla="*/ 1413164 h 1449230"/>
                <a:gd name="connsiteX0" fmla="*/ 573203 w 1373303"/>
                <a:gd name="connsiteY0" fmla="*/ 1413164 h 1449230"/>
                <a:gd name="connsiteX1" fmla="*/ 510857 w 1373303"/>
                <a:gd name="connsiteY1" fmla="*/ 1423555 h 1449230"/>
                <a:gd name="connsiteX2" fmla="*/ 251085 w 1373303"/>
                <a:gd name="connsiteY2" fmla="*/ 1444336 h 1449230"/>
                <a:gd name="connsiteX3" fmla="*/ 2569 w 1373303"/>
                <a:gd name="connsiteY3" fmla="*/ 1449099 h 1449230"/>
                <a:gd name="connsiteX4" fmla="*/ 22485 w 1373303"/>
                <a:gd name="connsiteY4" fmla="*/ 1298864 h 1449230"/>
                <a:gd name="connsiteX5" fmla="*/ 126394 w 1373303"/>
                <a:gd name="connsiteY5" fmla="*/ 935182 h 1449230"/>
                <a:gd name="connsiteX6" fmla="*/ 230303 w 1373303"/>
                <a:gd name="connsiteY6" fmla="*/ 820882 h 1449230"/>
                <a:gd name="connsiteX7" fmla="*/ 251085 w 1373303"/>
                <a:gd name="connsiteY7" fmla="*/ 789709 h 1449230"/>
                <a:gd name="connsiteX8" fmla="*/ 313430 w 1373303"/>
                <a:gd name="connsiteY8" fmla="*/ 748146 h 1449230"/>
                <a:gd name="connsiteX9" fmla="*/ 344603 w 1373303"/>
                <a:gd name="connsiteY9" fmla="*/ 727364 h 1449230"/>
                <a:gd name="connsiteX10" fmla="*/ 448512 w 1373303"/>
                <a:gd name="connsiteY10" fmla="*/ 696191 h 1449230"/>
                <a:gd name="connsiteX11" fmla="*/ 479685 w 1373303"/>
                <a:gd name="connsiteY11" fmla="*/ 675409 h 1449230"/>
                <a:gd name="connsiteX12" fmla="*/ 458903 w 1373303"/>
                <a:gd name="connsiteY12" fmla="*/ 581891 h 1449230"/>
                <a:gd name="connsiteX13" fmla="*/ 458903 w 1373303"/>
                <a:gd name="connsiteY13" fmla="*/ 311727 h 1449230"/>
                <a:gd name="connsiteX14" fmla="*/ 469294 w 1373303"/>
                <a:gd name="connsiteY14" fmla="*/ 280555 h 1449230"/>
                <a:gd name="connsiteX15" fmla="*/ 500466 w 1373303"/>
                <a:gd name="connsiteY15" fmla="*/ 238991 h 1449230"/>
                <a:gd name="connsiteX16" fmla="*/ 510857 w 1373303"/>
                <a:gd name="connsiteY16" fmla="*/ 207818 h 1449230"/>
                <a:gd name="connsiteX17" fmla="*/ 552421 w 1373303"/>
                <a:gd name="connsiteY17" fmla="*/ 145473 h 1449230"/>
                <a:gd name="connsiteX18" fmla="*/ 573203 w 1373303"/>
                <a:gd name="connsiteY18" fmla="*/ 114300 h 1449230"/>
                <a:gd name="connsiteX19" fmla="*/ 604375 w 1373303"/>
                <a:gd name="connsiteY19" fmla="*/ 51955 h 1449230"/>
                <a:gd name="connsiteX20" fmla="*/ 645939 w 1373303"/>
                <a:gd name="connsiteY20" fmla="*/ 31173 h 1449230"/>
                <a:gd name="connsiteX21" fmla="*/ 708285 w 1373303"/>
                <a:gd name="connsiteY21" fmla="*/ 0 h 1449230"/>
                <a:gd name="connsiteX22" fmla="*/ 822585 w 1373303"/>
                <a:gd name="connsiteY22" fmla="*/ 10391 h 1449230"/>
                <a:gd name="connsiteX23" fmla="*/ 874539 w 1373303"/>
                <a:gd name="connsiteY23" fmla="*/ 20782 h 1449230"/>
                <a:gd name="connsiteX24" fmla="*/ 936885 w 1373303"/>
                <a:gd name="connsiteY24" fmla="*/ 83127 h 1449230"/>
                <a:gd name="connsiteX25" fmla="*/ 1009621 w 1373303"/>
                <a:gd name="connsiteY25" fmla="*/ 176646 h 1449230"/>
                <a:gd name="connsiteX26" fmla="*/ 1030403 w 1373303"/>
                <a:gd name="connsiteY26" fmla="*/ 259773 h 1449230"/>
                <a:gd name="connsiteX27" fmla="*/ 1040794 w 1373303"/>
                <a:gd name="connsiteY27" fmla="*/ 363682 h 1449230"/>
                <a:gd name="connsiteX28" fmla="*/ 1030403 w 1373303"/>
                <a:gd name="connsiteY28" fmla="*/ 529936 h 1449230"/>
                <a:gd name="connsiteX29" fmla="*/ 999230 w 1373303"/>
                <a:gd name="connsiteY29" fmla="*/ 592282 h 1449230"/>
                <a:gd name="connsiteX30" fmla="*/ 968057 w 1373303"/>
                <a:gd name="connsiteY30" fmla="*/ 654627 h 1449230"/>
                <a:gd name="connsiteX31" fmla="*/ 978448 w 1373303"/>
                <a:gd name="connsiteY31" fmla="*/ 685800 h 1449230"/>
                <a:gd name="connsiteX32" fmla="*/ 1020012 w 1373303"/>
                <a:gd name="connsiteY32" fmla="*/ 696191 h 1449230"/>
                <a:gd name="connsiteX33" fmla="*/ 1051185 w 1373303"/>
                <a:gd name="connsiteY33" fmla="*/ 706582 h 1449230"/>
                <a:gd name="connsiteX34" fmla="*/ 1144703 w 1373303"/>
                <a:gd name="connsiteY34" fmla="*/ 789709 h 1449230"/>
                <a:gd name="connsiteX35" fmla="*/ 1175875 w 1373303"/>
                <a:gd name="connsiteY35" fmla="*/ 810491 h 1449230"/>
                <a:gd name="connsiteX36" fmla="*/ 1196657 w 1373303"/>
                <a:gd name="connsiteY36" fmla="*/ 841664 h 1449230"/>
                <a:gd name="connsiteX37" fmla="*/ 1248612 w 1373303"/>
                <a:gd name="connsiteY37" fmla="*/ 904009 h 1449230"/>
                <a:gd name="connsiteX38" fmla="*/ 1269394 w 1373303"/>
                <a:gd name="connsiteY38" fmla="*/ 976746 h 1449230"/>
                <a:gd name="connsiteX39" fmla="*/ 1300566 w 1373303"/>
                <a:gd name="connsiteY39" fmla="*/ 1070264 h 1449230"/>
                <a:gd name="connsiteX40" fmla="*/ 1310957 w 1373303"/>
                <a:gd name="connsiteY40" fmla="*/ 1101436 h 1449230"/>
                <a:gd name="connsiteX41" fmla="*/ 1331739 w 1373303"/>
                <a:gd name="connsiteY41" fmla="*/ 1184564 h 1449230"/>
                <a:gd name="connsiteX42" fmla="*/ 1352521 w 1373303"/>
                <a:gd name="connsiteY42" fmla="*/ 1246909 h 1449230"/>
                <a:gd name="connsiteX43" fmla="*/ 1373303 w 1373303"/>
                <a:gd name="connsiteY43" fmla="*/ 1371600 h 1449230"/>
                <a:gd name="connsiteX44" fmla="*/ 1342130 w 1373303"/>
                <a:gd name="connsiteY44" fmla="*/ 1392382 h 1449230"/>
                <a:gd name="connsiteX45" fmla="*/ 1238221 w 1373303"/>
                <a:gd name="connsiteY45" fmla="*/ 1381991 h 1449230"/>
                <a:gd name="connsiteX46" fmla="*/ 1051185 w 1373303"/>
                <a:gd name="connsiteY46" fmla="*/ 1371600 h 1449230"/>
                <a:gd name="connsiteX47" fmla="*/ 781021 w 1373303"/>
                <a:gd name="connsiteY47" fmla="*/ 1381991 h 1449230"/>
                <a:gd name="connsiteX48" fmla="*/ 718675 w 1373303"/>
                <a:gd name="connsiteY48" fmla="*/ 1392382 h 1449230"/>
                <a:gd name="connsiteX49" fmla="*/ 666721 w 1373303"/>
                <a:gd name="connsiteY49" fmla="*/ 1402773 h 1449230"/>
                <a:gd name="connsiteX50" fmla="*/ 573203 w 1373303"/>
                <a:gd name="connsiteY50" fmla="*/ 1413164 h 1449230"/>
                <a:gd name="connsiteX0" fmla="*/ 573203 w 1373303"/>
                <a:gd name="connsiteY0" fmla="*/ 1413164 h 1449230"/>
                <a:gd name="connsiteX1" fmla="*/ 510857 w 1373303"/>
                <a:gd name="connsiteY1" fmla="*/ 1423555 h 1449230"/>
                <a:gd name="connsiteX2" fmla="*/ 251085 w 1373303"/>
                <a:gd name="connsiteY2" fmla="*/ 1444336 h 1449230"/>
                <a:gd name="connsiteX3" fmla="*/ 2569 w 1373303"/>
                <a:gd name="connsiteY3" fmla="*/ 1449099 h 1449230"/>
                <a:gd name="connsiteX4" fmla="*/ 22485 w 1373303"/>
                <a:gd name="connsiteY4" fmla="*/ 1298864 h 1449230"/>
                <a:gd name="connsiteX5" fmla="*/ 126394 w 1373303"/>
                <a:gd name="connsiteY5" fmla="*/ 935182 h 1449230"/>
                <a:gd name="connsiteX6" fmla="*/ 251085 w 1373303"/>
                <a:gd name="connsiteY6" fmla="*/ 789709 h 1449230"/>
                <a:gd name="connsiteX7" fmla="*/ 313430 w 1373303"/>
                <a:gd name="connsiteY7" fmla="*/ 748146 h 1449230"/>
                <a:gd name="connsiteX8" fmla="*/ 344603 w 1373303"/>
                <a:gd name="connsiteY8" fmla="*/ 727364 h 1449230"/>
                <a:gd name="connsiteX9" fmla="*/ 448512 w 1373303"/>
                <a:gd name="connsiteY9" fmla="*/ 696191 h 1449230"/>
                <a:gd name="connsiteX10" fmla="*/ 479685 w 1373303"/>
                <a:gd name="connsiteY10" fmla="*/ 675409 h 1449230"/>
                <a:gd name="connsiteX11" fmla="*/ 458903 w 1373303"/>
                <a:gd name="connsiteY11" fmla="*/ 581891 h 1449230"/>
                <a:gd name="connsiteX12" fmla="*/ 458903 w 1373303"/>
                <a:gd name="connsiteY12" fmla="*/ 311727 h 1449230"/>
                <a:gd name="connsiteX13" fmla="*/ 469294 w 1373303"/>
                <a:gd name="connsiteY13" fmla="*/ 280555 h 1449230"/>
                <a:gd name="connsiteX14" fmla="*/ 500466 w 1373303"/>
                <a:gd name="connsiteY14" fmla="*/ 238991 h 1449230"/>
                <a:gd name="connsiteX15" fmla="*/ 510857 w 1373303"/>
                <a:gd name="connsiteY15" fmla="*/ 207818 h 1449230"/>
                <a:gd name="connsiteX16" fmla="*/ 552421 w 1373303"/>
                <a:gd name="connsiteY16" fmla="*/ 145473 h 1449230"/>
                <a:gd name="connsiteX17" fmla="*/ 573203 w 1373303"/>
                <a:gd name="connsiteY17" fmla="*/ 114300 h 1449230"/>
                <a:gd name="connsiteX18" fmla="*/ 604375 w 1373303"/>
                <a:gd name="connsiteY18" fmla="*/ 51955 h 1449230"/>
                <a:gd name="connsiteX19" fmla="*/ 645939 w 1373303"/>
                <a:gd name="connsiteY19" fmla="*/ 31173 h 1449230"/>
                <a:gd name="connsiteX20" fmla="*/ 708285 w 1373303"/>
                <a:gd name="connsiteY20" fmla="*/ 0 h 1449230"/>
                <a:gd name="connsiteX21" fmla="*/ 822585 w 1373303"/>
                <a:gd name="connsiteY21" fmla="*/ 10391 h 1449230"/>
                <a:gd name="connsiteX22" fmla="*/ 874539 w 1373303"/>
                <a:gd name="connsiteY22" fmla="*/ 20782 h 1449230"/>
                <a:gd name="connsiteX23" fmla="*/ 936885 w 1373303"/>
                <a:gd name="connsiteY23" fmla="*/ 83127 h 1449230"/>
                <a:gd name="connsiteX24" fmla="*/ 1009621 w 1373303"/>
                <a:gd name="connsiteY24" fmla="*/ 176646 h 1449230"/>
                <a:gd name="connsiteX25" fmla="*/ 1030403 w 1373303"/>
                <a:gd name="connsiteY25" fmla="*/ 259773 h 1449230"/>
                <a:gd name="connsiteX26" fmla="*/ 1040794 w 1373303"/>
                <a:gd name="connsiteY26" fmla="*/ 363682 h 1449230"/>
                <a:gd name="connsiteX27" fmla="*/ 1030403 w 1373303"/>
                <a:gd name="connsiteY27" fmla="*/ 529936 h 1449230"/>
                <a:gd name="connsiteX28" fmla="*/ 999230 w 1373303"/>
                <a:gd name="connsiteY28" fmla="*/ 592282 h 1449230"/>
                <a:gd name="connsiteX29" fmla="*/ 968057 w 1373303"/>
                <a:gd name="connsiteY29" fmla="*/ 654627 h 1449230"/>
                <a:gd name="connsiteX30" fmla="*/ 978448 w 1373303"/>
                <a:gd name="connsiteY30" fmla="*/ 685800 h 1449230"/>
                <a:gd name="connsiteX31" fmla="*/ 1020012 w 1373303"/>
                <a:gd name="connsiteY31" fmla="*/ 696191 h 1449230"/>
                <a:gd name="connsiteX32" fmla="*/ 1051185 w 1373303"/>
                <a:gd name="connsiteY32" fmla="*/ 706582 h 1449230"/>
                <a:gd name="connsiteX33" fmla="*/ 1144703 w 1373303"/>
                <a:gd name="connsiteY33" fmla="*/ 789709 h 1449230"/>
                <a:gd name="connsiteX34" fmla="*/ 1175875 w 1373303"/>
                <a:gd name="connsiteY34" fmla="*/ 810491 h 1449230"/>
                <a:gd name="connsiteX35" fmla="*/ 1196657 w 1373303"/>
                <a:gd name="connsiteY35" fmla="*/ 841664 h 1449230"/>
                <a:gd name="connsiteX36" fmla="*/ 1248612 w 1373303"/>
                <a:gd name="connsiteY36" fmla="*/ 904009 h 1449230"/>
                <a:gd name="connsiteX37" fmla="*/ 1269394 w 1373303"/>
                <a:gd name="connsiteY37" fmla="*/ 976746 h 1449230"/>
                <a:gd name="connsiteX38" fmla="*/ 1300566 w 1373303"/>
                <a:gd name="connsiteY38" fmla="*/ 1070264 h 1449230"/>
                <a:gd name="connsiteX39" fmla="*/ 1310957 w 1373303"/>
                <a:gd name="connsiteY39" fmla="*/ 1101436 h 1449230"/>
                <a:gd name="connsiteX40" fmla="*/ 1331739 w 1373303"/>
                <a:gd name="connsiteY40" fmla="*/ 1184564 h 1449230"/>
                <a:gd name="connsiteX41" fmla="*/ 1352521 w 1373303"/>
                <a:gd name="connsiteY41" fmla="*/ 1246909 h 1449230"/>
                <a:gd name="connsiteX42" fmla="*/ 1373303 w 1373303"/>
                <a:gd name="connsiteY42" fmla="*/ 1371600 h 1449230"/>
                <a:gd name="connsiteX43" fmla="*/ 1342130 w 1373303"/>
                <a:gd name="connsiteY43" fmla="*/ 1392382 h 1449230"/>
                <a:gd name="connsiteX44" fmla="*/ 1238221 w 1373303"/>
                <a:gd name="connsiteY44" fmla="*/ 1381991 h 1449230"/>
                <a:gd name="connsiteX45" fmla="*/ 1051185 w 1373303"/>
                <a:gd name="connsiteY45" fmla="*/ 1371600 h 1449230"/>
                <a:gd name="connsiteX46" fmla="*/ 781021 w 1373303"/>
                <a:gd name="connsiteY46" fmla="*/ 1381991 h 1449230"/>
                <a:gd name="connsiteX47" fmla="*/ 718675 w 1373303"/>
                <a:gd name="connsiteY47" fmla="*/ 1392382 h 1449230"/>
                <a:gd name="connsiteX48" fmla="*/ 666721 w 1373303"/>
                <a:gd name="connsiteY48" fmla="*/ 1402773 h 1449230"/>
                <a:gd name="connsiteX49" fmla="*/ 573203 w 1373303"/>
                <a:gd name="connsiteY49" fmla="*/ 1413164 h 1449230"/>
                <a:gd name="connsiteX0" fmla="*/ 573203 w 1373303"/>
                <a:gd name="connsiteY0" fmla="*/ 1413164 h 1449230"/>
                <a:gd name="connsiteX1" fmla="*/ 510857 w 1373303"/>
                <a:gd name="connsiteY1" fmla="*/ 1423555 h 1449230"/>
                <a:gd name="connsiteX2" fmla="*/ 251085 w 1373303"/>
                <a:gd name="connsiteY2" fmla="*/ 1444336 h 1449230"/>
                <a:gd name="connsiteX3" fmla="*/ 2569 w 1373303"/>
                <a:gd name="connsiteY3" fmla="*/ 1449099 h 1449230"/>
                <a:gd name="connsiteX4" fmla="*/ 22485 w 1373303"/>
                <a:gd name="connsiteY4" fmla="*/ 1298864 h 1449230"/>
                <a:gd name="connsiteX5" fmla="*/ 126394 w 1373303"/>
                <a:gd name="connsiteY5" fmla="*/ 935182 h 1449230"/>
                <a:gd name="connsiteX6" fmla="*/ 313430 w 1373303"/>
                <a:gd name="connsiteY6" fmla="*/ 748146 h 1449230"/>
                <a:gd name="connsiteX7" fmla="*/ 344603 w 1373303"/>
                <a:gd name="connsiteY7" fmla="*/ 727364 h 1449230"/>
                <a:gd name="connsiteX8" fmla="*/ 448512 w 1373303"/>
                <a:gd name="connsiteY8" fmla="*/ 696191 h 1449230"/>
                <a:gd name="connsiteX9" fmla="*/ 479685 w 1373303"/>
                <a:gd name="connsiteY9" fmla="*/ 675409 h 1449230"/>
                <a:gd name="connsiteX10" fmla="*/ 458903 w 1373303"/>
                <a:gd name="connsiteY10" fmla="*/ 581891 h 1449230"/>
                <a:gd name="connsiteX11" fmla="*/ 458903 w 1373303"/>
                <a:gd name="connsiteY11" fmla="*/ 311727 h 1449230"/>
                <a:gd name="connsiteX12" fmla="*/ 469294 w 1373303"/>
                <a:gd name="connsiteY12" fmla="*/ 280555 h 1449230"/>
                <a:gd name="connsiteX13" fmla="*/ 500466 w 1373303"/>
                <a:gd name="connsiteY13" fmla="*/ 238991 h 1449230"/>
                <a:gd name="connsiteX14" fmla="*/ 510857 w 1373303"/>
                <a:gd name="connsiteY14" fmla="*/ 207818 h 1449230"/>
                <a:gd name="connsiteX15" fmla="*/ 552421 w 1373303"/>
                <a:gd name="connsiteY15" fmla="*/ 145473 h 1449230"/>
                <a:gd name="connsiteX16" fmla="*/ 573203 w 1373303"/>
                <a:gd name="connsiteY16" fmla="*/ 114300 h 1449230"/>
                <a:gd name="connsiteX17" fmla="*/ 604375 w 1373303"/>
                <a:gd name="connsiteY17" fmla="*/ 51955 h 1449230"/>
                <a:gd name="connsiteX18" fmla="*/ 645939 w 1373303"/>
                <a:gd name="connsiteY18" fmla="*/ 31173 h 1449230"/>
                <a:gd name="connsiteX19" fmla="*/ 708285 w 1373303"/>
                <a:gd name="connsiteY19" fmla="*/ 0 h 1449230"/>
                <a:gd name="connsiteX20" fmla="*/ 822585 w 1373303"/>
                <a:gd name="connsiteY20" fmla="*/ 10391 h 1449230"/>
                <a:gd name="connsiteX21" fmla="*/ 874539 w 1373303"/>
                <a:gd name="connsiteY21" fmla="*/ 20782 h 1449230"/>
                <a:gd name="connsiteX22" fmla="*/ 936885 w 1373303"/>
                <a:gd name="connsiteY22" fmla="*/ 83127 h 1449230"/>
                <a:gd name="connsiteX23" fmla="*/ 1009621 w 1373303"/>
                <a:gd name="connsiteY23" fmla="*/ 176646 h 1449230"/>
                <a:gd name="connsiteX24" fmla="*/ 1030403 w 1373303"/>
                <a:gd name="connsiteY24" fmla="*/ 259773 h 1449230"/>
                <a:gd name="connsiteX25" fmla="*/ 1040794 w 1373303"/>
                <a:gd name="connsiteY25" fmla="*/ 363682 h 1449230"/>
                <a:gd name="connsiteX26" fmla="*/ 1030403 w 1373303"/>
                <a:gd name="connsiteY26" fmla="*/ 529936 h 1449230"/>
                <a:gd name="connsiteX27" fmla="*/ 999230 w 1373303"/>
                <a:gd name="connsiteY27" fmla="*/ 592282 h 1449230"/>
                <a:gd name="connsiteX28" fmla="*/ 968057 w 1373303"/>
                <a:gd name="connsiteY28" fmla="*/ 654627 h 1449230"/>
                <a:gd name="connsiteX29" fmla="*/ 978448 w 1373303"/>
                <a:gd name="connsiteY29" fmla="*/ 685800 h 1449230"/>
                <a:gd name="connsiteX30" fmla="*/ 1020012 w 1373303"/>
                <a:gd name="connsiteY30" fmla="*/ 696191 h 1449230"/>
                <a:gd name="connsiteX31" fmla="*/ 1051185 w 1373303"/>
                <a:gd name="connsiteY31" fmla="*/ 706582 h 1449230"/>
                <a:gd name="connsiteX32" fmla="*/ 1144703 w 1373303"/>
                <a:gd name="connsiteY32" fmla="*/ 789709 h 1449230"/>
                <a:gd name="connsiteX33" fmla="*/ 1175875 w 1373303"/>
                <a:gd name="connsiteY33" fmla="*/ 810491 h 1449230"/>
                <a:gd name="connsiteX34" fmla="*/ 1196657 w 1373303"/>
                <a:gd name="connsiteY34" fmla="*/ 841664 h 1449230"/>
                <a:gd name="connsiteX35" fmla="*/ 1248612 w 1373303"/>
                <a:gd name="connsiteY35" fmla="*/ 904009 h 1449230"/>
                <a:gd name="connsiteX36" fmla="*/ 1269394 w 1373303"/>
                <a:gd name="connsiteY36" fmla="*/ 976746 h 1449230"/>
                <a:gd name="connsiteX37" fmla="*/ 1300566 w 1373303"/>
                <a:gd name="connsiteY37" fmla="*/ 1070264 h 1449230"/>
                <a:gd name="connsiteX38" fmla="*/ 1310957 w 1373303"/>
                <a:gd name="connsiteY38" fmla="*/ 1101436 h 1449230"/>
                <a:gd name="connsiteX39" fmla="*/ 1331739 w 1373303"/>
                <a:gd name="connsiteY39" fmla="*/ 1184564 h 1449230"/>
                <a:gd name="connsiteX40" fmla="*/ 1352521 w 1373303"/>
                <a:gd name="connsiteY40" fmla="*/ 1246909 h 1449230"/>
                <a:gd name="connsiteX41" fmla="*/ 1373303 w 1373303"/>
                <a:gd name="connsiteY41" fmla="*/ 1371600 h 1449230"/>
                <a:gd name="connsiteX42" fmla="*/ 1342130 w 1373303"/>
                <a:gd name="connsiteY42" fmla="*/ 1392382 h 1449230"/>
                <a:gd name="connsiteX43" fmla="*/ 1238221 w 1373303"/>
                <a:gd name="connsiteY43" fmla="*/ 1381991 h 1449230"/>
                <a:gd name="connsiteX44" fmla="*/ 1051185 w 1373303"/>
                <a:gd name="connsiteY44" fmla="*/ 1371600 h 1449230"/>
                <a:gd name="connsiteX45" fmla="*/ 781021 w 1373303"/>
                <a:gd name="connsiteY45" fmla="*/ 1381991 h 1449230"/>
                <a:gd name="connsiteX46" fmla="*/ 718675 w 1373303"/>
                <a:gd name="connsiteY46" fmla="*/ 1392382 h 1449230"/>
                <a:gd name="connsiteX47" fmla="*/ 666721 w 1373303"/>
                <a:gd name="connsiteY47" fmla="*/ 1402773 h 1449230"/>
                <a:gd name="connsiteX48" fmla="*/ 573203 w 1373303"/>
                <a:gd name="connsiteY48" fmla="*/ 1413164 h 1449230"/>
                <a:gd name="connsiteX0" fmla="*/ 573203 w 1373303"/>
                <a:gd name="connsiteY0" fmla="*/ 1413164 h 1449230"/>
                <a:gd name="connsiteX1" fmla="*/ 510857 w 1373303"/>
                <a:gd name="connsiteY1" fmla="*/ 1423555 h 1449230"/>
                <a:gd name="connsiteX2" fmla="*/ 251085 w 1373303"/>
                <a:gd name="connsiteY2" fmla="*/ 1444336 h 1449230"/>
                <a:gd name="connsiteX3" fmla="*/ 2569 w 1373303"/>
                <a:gd name="connsiteY3" fmla="*/ 1449099 h 1449230"/>
                <a:gd name="connsiteX4" fmla="*/ 22485 w 1373303"/>
                <a:gd name="connsiteY4" fmla="*/ 1298864 h 1449230"/>
                <a:gd name="connsiteX5" fmla="*/ 126394 w 1373303"/>
                <a:gd name="connsiteY5" fmla="*/ 935182 h 1449230"/>
                <a:gd name="connsiteX6" fmla="*/ 344603 w 1373303"/>
                <a:gd name="connsiteY6" fmla="*/ 727364 h 1449230"/>
                <a:gd name="connsiteX7" fmla="*/ 448512 w 1373303"/>
                <a:gd name="connsiteY7" fmla="*/ 696191 h 1449230"/>
                <a:gd name="connsiteX8" fmla="*/ 479685 w 1373303"/>
                <a:gd name="connsiteY8" fmla="*/ 675409 h 1449230"/>
                <a:gd name="connsiteX9" fmla="*/ 458903 w 1373303"/>
                <a:gd name="connsiteY9" fmla="*/ 581891 h 1449230"/>
                <a:gd name="connsiteX10" fmla="*/ 458903 w 1373303"/>
                <a:gd name="connsiteY10" fmla="*/ 311727 h 1449230"/>
                <a:gd name="connsiteX11" fmla="*/ 469294 w 1373303"/>
                <a:gd name="connsiteY11" fmla="*/ 280555 h 1449230"/>
                <a:gd name="connsiteX12" fmla="*/ 500466 w 1373303"/>
                <a:gd name="connsiteY12" fmla="*/ 238991 h 1449230"/>
                <a:gd name="connsiteX13" fmla="*/ 510857 w 1373303"/>
                <a:gd name="connsiteY13" fmla="*/ 207818 h 1449230"/>
                <a:gd name="connsiteX14" fmla="*/ 552421 w 1373303"/>
                <a:gd name="connsiteY14" fmla="*/ 145473 h 1449230"/>
                <a:gd name="connsiteX15" fmla="*/ 573203 w 1373303"/>
                <a:gd name="connsiteY15" fmla="*/ 114300 h 1449230"/>
                <a:gd name="connsiteX16" fmla="*/ 604375 w 1373303"/>
                <a:gd name="connsiteY16" fmla="*/ 51955 h 1449230"/>
                <a:gd name="connsiteX17" fmla="*/ 645939 w 1373303"/>
                <a:gd name="connsiteY17" fmla="*/ 31173 h 1449230"/>
                <a:gd name="connsiteX18" fmla="*/ 708285 w 1373303"/>
                <a:gd name="connsiteY18" fmla="*/ 0 h 1449230"/>
                <a:gd name="connsiteX19" fmla="*/ 822585 w 1373303"/>
                <a:gd name="connsiteY19" fmla="*/ 10391 h 1449230"/>
                <a:gd name="connsiteX20" fmla="*/ 874539 w 1373303"/>
                <a:gd name="connsiteY20" fmla="*/ 20782 h 1449230"/>
                <a:gd name="connsiteX21" fmla="*/ 936885 w 1373303"/>
                <a:gd name="connsiteY21" fmla="*/ 83127 h 1449230"/>
                <a:gd name="connsiteX22" fmla="*/ 1009621 w 1373303"/>
                <a:gd name="connsiteY22" fmla="*/ 176646 h 1449230"/>
                <a:gd name="connsiteX23" fmla="*/ 1030403 w 1373303"/>
                <a:gd name="connsiteY23" fmla="*/ 259773 h 1449230"/>
                <a:gd name="connsiteX24" fmla="*/ 1040794 w 1373303"/>
                <a:gd name="connsiteY24" fmla="*/ 363682 h 1449230"/>
                <a:gd name="connsiteX25" fmla="*/ 1030403 w 1373303"/>
                <a:gd name="connsiteY25" fmla="*/ 529936 h 1449230"/>
                <a:gd name="connsiteX26" fmla="*/ 999230 w 1373303"/>
                <a:gd name="connsiteY26" fmla="*/ 592282 h 1449230"/>
                <a:gd name="connsiteX27" fmla="*/ 968057 w 1373303"/>
                <a:gd name="connsiteY27" fmla="*/ 654627 h 1449230"/>
                <a:gd name="connsiteX28" fmla="*/ 978448 w 1373303"/>
                <a:gd name="connsiteY28" fmla="*/ 685800 h 1449230"/>
                <a:gd name="connsiteX29" fmla="*/ 1020012 w 1373303"/>
                <a:gd name="connsiteY29" fmla="*/ 696191 h 1449230"/>
                <a:gd name="connsiteX30" fmla="*/ 1051185 w 1373303"/>
                <a:gd name="connsiteY30" fmla="*/ 706582 h 1449230"/>
                <a:gd name="connsiteX31" fmla="*/ 1144703 w 1373303"/>
                <a:gd name="connsiteY31" fmla="*/ 789709 h 1449230"/>
                <a:gd name="connsiteX32" fmla="*/ 1175875 w 1373303"/>
                <a:gd name="connsiteY32" fmla="*/ 810491 h 1449230"/>
                <a:gd name="connsiteX33" fmla="*/ 1196657 w 1373303"/>
                <a:gd name="connsiteY33" fmla="*/ 841664 h 1449230"/>
                <a:gd name="connsiteX34" fmla="*/ 1248612 w 1373303"/>
                <a:gd name="connsiteY34" fmla="*/ 904009 h 1449230"/>
                <a:gd name="connsiteX35" fmla="*/ 1269394 w 1373303"/>
                <a:gd name="connsiteY35" fmla="*/ 976746 h 1449230"/>
                <a:gd name="connsiteX36" fmla="*/ 1300566 w 1373303"/>
                <a:gd name="connsiteY36" fmla="*/ 1070264 h 1449230"/>
                <a:gd name="connsiteX37" fmla="*/ 1310957 w 1373303"/>
                <a:gd name="connsiteY37" fmla="*/ 1101436 h 1449230"/>
                <a:gd name="connsiteX38" fmla="*/ 1331739 w 1373303"/>
                <a:gd name="connsiteY38" fmla="*/ 1184564 h 1449230"/>
                <a:gd name="connsiteX39" fmla="*/ 1352521 w 1373303"/>
                <a:gd name="connsiteY39" fmla="*/ 1246909 h 1449230"/>
                <a:gd name="connsiteX40" fmla="*/ 1373303 w 1373303"/>
                <a:gd name="connsiteY40" fmla="*/ 1371600 h 1449230"/>
                <a:gd name="connsiteX41" fmla="*/ 1342130 w 1373303"/>
                <a:gd name="connsiteY41" fmla="*/ 1392382 h 1449230"/>
                <a:gd name="connsiteX42" fmla="*/ 1238221 w 1373303"/>
                <a:gd name="connsiteY42" fmla="*/ 1381991 h 1449230"/>
                <a:gd name="connsiteX43" fmla="*/ 1051185 w 1373303"/>
                <a:gd name="connsiteY43" fmla="*/ 1371600 h 1449230"/>
                <a:gd name="connsiteX44" fmla="*/ 781021 w 1373303"/>
                <a:gd name="connsiteY44" fmla="*/ 1381991 h 1449230"/>
                <a:gd name="connsiteX45" fmla="*/ 718675 w 1373303"/>
                <a:gd name="connsiteY45" fmla="*/ 1392382 h 1449230"/>
                <a:gd name="connsiteX46" fmla="*/ 666721 w 1373303"/>
                <a:gd name="connsiteY46" fmla="*/ 1402773 h 1449230"/>
                <a:gd name="connsiteX47" fmla="*/ 573203 w 1373303"/>
                <a:gd name="connsiteY47" fmla="*/ 1413164 h 1449230"/>
                <a:gd name="connsiteX0" fmla="*/ 573203 w 1373303"/>
                <a:gd name="connsiteY0" fmla="*/ 1413164 h 1449230"/>
                <a:gd name="connsiteX1" fmla="*/ 510857 w 1373303"/>
                <a:gd name="connsiteY1" fmla="*/ 1423555 h 1449230"/>
                <a:gd name="connsiteX2" fmla="*/ 251085 w 1373303"/>
                <a:gd name="connsiteY2" fmla="*/ 1444336 h 1449230"/>
                <a:gd name="connsiteX3" fmla="*/ 2569 w 1373303"/>
                <a:gd name="connsiteY3" fmla="*/ 1449099 h 1449230"/>
                <a:gd name="connsiteX4" fmla="*/ 22485 w 1373303"/>
                <a:gd name="connsiteY4" fmla="*/ 1298864 h 1449230"/>
                <a:gd name="connsiteX5" fmla="*/ 126394 w 1373303"/>
                <a:gd name="connsiteY5" fmla="*/ 935182 h 1449230"/>
                <a:gd name="connsiteX6" fmla="*/ 344603 w 1373303"/>
                <a:gd name="connsiteY6" fmla="*/ 727364 h 1449230"/>
                <a:gd name="connsiteX7" fmla="*/ 479685 w 1373303"/>
                <a:gd name="connsiteY7" fmla="*/ 675409 h 1449230"/>
                <a:gd name="connsiteX8" fmla="*/ 458903 w 1373303"/>
                <a:gd name="connsiteY8" fmla="*/ 581891 h 1449230"/>
                <a:gd name="connsiteX9" fmla="*/ 458903 w 1373303"/>
                <a:gd name="connsiteY9" fmla="*/ 311727 h 1449230"/>
                <a:gd name="connsiteX10" fmla="*/ 469294 w 1373303"/>
                <a:gd name="connsiteY10" fmla="*/ 280555 h 1449230"/>
                <a:gd name="connsiteX11" fmla="*/ 500466 w 1373303"/>
                <a:gd name="connsiteY11" fmla="*/ 238991 h 1449230"/>
                <a:gd name="connsiteX12" fmla="*/ 510857 w 1373303"/>
                <a:gd name="connsiteY12" fmla="*/ 207818 h 1449230"/>
                <a:gd name="connsiteX13" fmla="*/ 552421 w 1373303"/>
                <a:gd name="connsiteY13" fmla="*/ 145473 h 1449230"/>
                <a:gd name="connsiteX14" fmla="*/ 573203 w 1373303"/>
                <a:gd name="connsiteY14" fmla="*/ 114300 h 1449230"/>
                <a:gd name="connsiteX15" fmla="*/ 604375 w 1373303"/>
                <a:gd name="connsiteY15" fmla="*/ 51955 h 1449230"/>
                <a:gd name="connsiteX16" fmla="*/ 645939 w 1373303"/>
                <a:gd name="connsiteY16" fmla="*/ 31173 h 1449230"/>
                <a:gd name="connsiteX17" fmla="*/ 708285 w 1373303"/>
                <a:gd name="connsiteY17" fmla="*/ 0 h 1449230"/>
                <a:gd name="connsiteX18" fmla="*/ 822585 w 1373303"/>
                <a:gd name="connsiteY18" fmla="*/ 10391 h 1449230"/>
                <a:gd name="connsiteX19" fmla="*/ 874539 w 1373303"/>
                <a:gd name="connsiteY19" fmla="*/ 20782 h 1449230"/>
                <a:gd name="connsiteX20" fmla="*/ 936885 w 1373303"/>
                <a:gd name="connsiteY20" fmla="*/ 83127 h 1449230"/>
                <a:gd name="connsiteX21" fmla="*/ 1009621 w 1373303"/>
                <a:gd name="connsiteY21" fmla="*/ 176646 h 1449230"/>
                <a:gd name="connsiteX22" fmla="*/ 1030403 w 1373303"/>
                <a:gd name="connsiteY22" fmla="*/ 259773 h 1449230"/>
                <a:gd name="connsiteX23" fmla="*/ 1040794 w 1373303"/>
                <a:gd name="connsiteY23" fmla="*/ 363682 h 1449230"/>
                <a:gd name="connsiteX24" fmla="*/ 1030403 w 1373303"/>
                <a:gd name="connsiteY24" fmla="*/ 529936 h 1449230"/>
                <a:gd name="connsiteX25" fmla="*/ 999230 w 1373303"/>
                <a:gd name="connsiteY25" fmla="*/ 592282 h 1449230"/>
                <a:gd name="connsiteX26" fmla="*/ 968057 w 1373303"/>
                <a:gd name="connsiteY26" fmla="*/ 654627 h 1449230"/>
                <a:gd name="connsiteX27" fmla="*/ 978448 w 1373303"/>
                <a:gd name="connsiteY27" fmla="*/ 685800 h 1449230"/>
                <a:gd name="connsiteX28" fmla="*/ 1020012 w 1373303"/>
                <a:gd name="connsiteY28" fmla="*/ 696191 h 1449230"/>
                <a:gd name="connsiteX29" fmla="*/ 1051185 w 1373303"/>
                <a:gd name="connsiteY29" fmla="*/ 706582 h 1449230"/>
                <a:gd name="connsiteX30" fmla="*/ 1144703 w 1373303"/>
                <a:gd name="connsiteY30" fmla="*/ 789709 h 1449230"/>
                <a:gd name="connsiteX31" fmla="*/ 1175875 w 1373303"/>
                <a:gd name="connsiteY31" fmla="*/ 810491 h 1449230"/>
                <a:gd name="connsiteX32" fmla="*/ 1196657 w 1373303"/>
                <a:gd name="connsiteY32" fmla="*/ 841664 h 1449230"/>
                <a:gd name="connsiteX33" fmla="*/ 1248612 w 1373303"/>
                <a:gd name="connsiteY33" fmla="*/ 904009 h 1449230"/>
                <a:gd name="connsiteX34" fmla="*/ 1269394 w 1373303"/>
                <a:gd name="connsiteY34" fmla="*/ 976746 h 1449230"/>
                <a:gd name="connsiteX35" fmla="*/ 1300566 w 1373303"/>
                <a:gd name="connsiteY35" fmla="*/ 1070264 h 1449230"/>
                <a:gd name="connsiteX36" fmla="*/ 1310957 w 1373303"/>
                <a:gd name="connsiteY36" fmla="*/ 1101436 h 1449230"/>
                <a:gd name="connsiteX37" fmla="*/ 1331739 w 1373303"/>
                <a:gd name="connsiteY37" fmla="*/ 1184564 h 1449230"/>
                <a:gd name="connsiteX38" fmla="*/ 1352521 w 1373303"/>
                <a:gd name="connsiteY38" fmla="*/ 1246909 h 1449230"/>
                <a:gd name="connsiteX39" fmla="*/ 1373303 w 1373303"/>
                <a:gd name="connsiteY39" fmla="*/ 1371600 h 1449230"/>
                <a:gd name="connsiteX40" fmla="*/ 1342130 w 1373303"/>
                <a:gd name="connsiteY40" fmla="*/ 1392382 h 1449230"/>
                <a:gd name="connsiteX41" fmla="*/ 1238221 w 1373303"/>
                <a:gd name="connsiteY41" fmla="*/ 1381991 h 1449230"/>
                <a:gd name="connsiteX42" fmla="*/ 1051185 w 1373303"/>
                <a:gd name="connsiteY42" fmla="*/ 1371600 h 1449230"/>
                <a:gd name="connsiteX43" fmla="*/ 781021 w 1373303"/>
                <a:gd name="connsiteY43" fmla="*/ 1381991 h 1449230"/>
                <a:gd name="connsiteX44" fmla="*/ 718675 w 1373303"/>
                <a:gd name="connsiteY44" fmla="*/ 1392382 h 1449230"/>
                <a:gd name="connsiteX45" fmla="*/ 666721 w 1373303"/>
                <a:gd name="connsiteY45" fmla="*/ 1402773 h 1449230"/>
                <a:gd name="connsiteX46" fmla="*/ 573203 w 1373303"/>
                <a:gd name="connsiteY46" fmla="*/ 1413164 h 1449230"/>
                <a:gd name="connsiteX0" fmla="*/ 573203 w 1373303"/>
                <a:gd name="connsiteY0" fmla="*/ 1413164 h 1449230"/>
                <a:gd name="connsiteX1" fmla="*/ 510857 w 1373303"/>
                <a:gd name="connsiteY1" fmla="*/ 1423555 h 1449230"/>
                <a:gd name="connsiteX2" fmla="*/ 251085 w 1373303"/>
                <a:gd name="connsiteY2" fmla="*/ 1444336 h 1449230"/>
                <a:gd name="connsiteX3" fmla="*/ 2569 w 1373303"/>
                <a:gd name="connsiteY3" fmla="*/ 1449099 h 1449230"/>
                <a:gd name="connsiteX4" fmla="*/ 22485 w 1373303"/>
                <a:gd name="connsiteY4" fmla="*/ 1298864 h 1449230"/>
                <a:gd name="connsiteX5" fmla="*/ 126394 w 1373303"/>
                <a:gd name="connsiteY5" fmla="*/ 935182 h 1449230"/>
                <a:gd name="connsiteX6" fmla="*/ 344603 w 1373303"/>
                <a:gd name="connsiteY6" fmla="*/ 727364 h 1449230"/>
                <a:gd name="connsiteX7" fmla="*/ 498735 w 1373303"/>
                <a:gd name="connsiteY7" fmla="*/ 673028 h 1449230"/>
                <a:gd name="connsiteX8" fmla="*/ 458903 w 1373303"/>
                <a:gd name="connsiteY8" fmla="*/ 581891 h 1449230"/>
                <a:gd name="connsiteX9" fmla="*/ 458903 w 1373303"/>
                <a:gd name="connsiteY9" fmla="*/ 311727 h 1449230"/>
                <a:gd name="connsiteX10" fmla="*/ 469294 w 1373303"/>
                <a:gd name="connsiteY10" fmla="*/ 280555 h 1449230"/>
                <a:gd name="connsiteX11" fmla="*/ 500466 w 1373303"/>
                <a:gd name="connsiteY11" fmla="*/ 238991 h 1449230"/>
                <a:gd name="connsiteX12" fmla="*/ 510857 w 1373303"/>
                <a:gd name="connsiteY12" fmla="*/ 207818 h 1449230"/>
                <a:gd name="connsiteX13" fmla="*/ 552421 w 1373303"/>
                <a:gd name="connsiteY13" fmla="*/ 145473 h 1449230"/>
                <a:gd name="connsiteX14" fmla="*/ 573203 w 1373303"/>
                <a:gd name="connsiteY14" fmla="*/ 114300 h 1449230"/>
                <a:gd name="connsiteX15" fmla="*/ 604375 w 1373303"/>
                <a:gd name="connsiteY15" fmla="*/ 51955 h 1449230"/>
                <a:gd name="connsiteX16" fmla="*/ 645939 w 1373303"/>
                <a:gd name="connsiteY16" fmla="*/ 31173 h 1449230"/>
                <a:gd name="connsiteX17" fmla="*/ 708285 w 1373303"/>
                <a:gd name="connsiteY17" fmla="*/ 0 h 1449230"/>
                <a:gd name="connsiteX18" fmla="*/ 822585 w 1373303"/>
                <a:gd name="connsiteY18" fmla="*/ 10391 h 1449230"/>
                <a:gd name="connsiteX19" fmla="*/ 874539 w 1373303"/>
                <a:gd name="connsiteY19" fmla="*/ 20782 h 1449230"/>
                <a:gd name="connsiteX20" fmla="*/ 936885 w 1373303"/>
                <a:gd name="connsiteY20" fmla="*/ 83127 h 1449230"/>
                <a:gd name="connsiteX21" fmla="*/ 1009621 w 1373303"/>
                <a:gd name="connsiteY21" fmla="*/ 176646 h 1449230"/>
                <a:gd name="connsiteX22" fmla="*/ 1030403 w 1373303"/>
                <a:gd name="connsiteY22" fmla="*/ 259773 h 1449230"/>
                <a:gd name="connsiteX23" fmla="*/ 1040794 w 1373303"/>
                <a:gd name="connsiteY23" fmla="*/ 363682 h 1449230"/>
                <a:gd name="connsiteX24" fmla="*/ 1030403 w 1373303"/>
                <a:gd name="connsiteY24" fmla="*/ 529936 h 1449230"/>
                <a:gd name="connsiteX25" fmla="*/ 999230 w 1373303"/>
                <a:gd name="connsiteY25" fmla="*/ 592282 h 1449230"/>
                <a:gd name="connsiteX26" fmla="*/ 968057 w 1373303"/>
                <a:gd name="connsiteY26" fmla="*/ 654627 h 1449230"/>
                <a:gd name="connsiteX27" fmla="*/ 978448 w 1373303"/>
                <a:gd name="connsiteY27" fmla="*/ 685800 h 1449230"/>
                <a:gd name="connsiteX28" fmla="*/ 1020012 w 1373303"/>
                <a:gd name="connsiteY28" fmla="*/ 696191 h 1449230"/>
                <a:gd name="connsiteX29" fmla="*/ 1051185 w 1373303"/>
                <a:gd name="connsiteY29" fmla="*/ 706582 h 1449230"/>
                <a:gd name="connsiteX30" fmla="*/ 1144703 w 1373303"/>
                <a:gd name="connsiteY30" fmla="*/ 789709 h 1449230"/>
                <a:gd name="connsiteX31" fmla="*/ 1175875 w 1373303"/>
                <a:gd name="connsiteY31" fmla="*/ 810491 h 1449230"/>
                <a:gd name="connsiteX32" fmla="*/ 1196657 w 1373303"/>
                <a:gd name="connsiteY32" fmla="*/ 841664 h 1449230"/>
                <a:gd name="connsiteX33" fmla="*/ 1248612 w 1373303"/>
                <a:gd name="connsiteY33" fmla="*/ 904009 h 1449230"/>
                <a:gd name="connsiteX34" fmla="*/ 1269394 w 1373303"/>
                <a:gd name="connsiteY34" fmla="*/ 976746 h 1449230"/>
                <a:gd name="connsiteX35" fmla="*/ 1300566 w 1373303"/>
                <a:gd name="connsiteY35" fmla="*/ 1070264 h 1449230"/>
                <a:gd name="connsiteX36" fmla="*/ 1310957 w 1373303"/>
                <a:gd name="connsiteY36" fmla="*/ 1101436 h 1449230"/>
                <a:gd name="connsiteX37" fmla="*/ 1331739 w 1373303"/>
                <a:gd name="connsiteY37" fmla="*/ 1184564 h 1449230"/>
                <a:gd name="connsiteX38" fmla="*/ 1352521 w 1373303"/>
                <a:gd name="connsiteY38" fmla="*/ 1246909 h 1449230"/>
                <a:gd name="connsiteX39" fmla="*/ 1373303 w 1373303"/>
                <a:gd name="connsiteY39" fmla="*/ 1371600 h 1449230"/>
                <a:gd name="connsiteX40" fmla="*/ 1342130 w 1373303"/>
                <a:gd name="connsiteY40" fmla="*/ 1392382 h 1449230"/>
                <a:gd name="connsiteX41" fmla="*/ 1238221 w 1373303"/>
                <a:gd name="connsiteY41" fmla="*/ 1381991 h 1449230"/>
                <a:gd name="connsiteX42" fmla="*/ 1051185 w 1373303"/>
                <a:gd name="connsiteY42" fmla="*/ 1371600 h 1449230"/>
                <a:gd name="connsiteX43" fmla="*/ 781021 w 1373303"/>
                <a:gd name="connsiteY43" fmla="*/ 1381991 h 1449230"/>
                <a:gd name="connsiteX44" fmla="*/ 718675 w 1373303"/>
                <a:gd name="connsiteY44" fmla="*/ 1392382 h 1449230"/>
                <a:gd name="connsiteX45" fmla="*/ 666721 w 1373303"/>
                <a:gd name="connsiteY45" fmla="*/ 1402773 h 1449230"/>
                <a:gd name="connsiteX46" fmla="*/ 573203 w 1373303"/>
                <a:gd name="connsiteY46" fmla="*/ 1413164 h 1449230"/>
                <a:gd name="connsiteX0" fmla="*/ 573203 w 1373303"/>
                <a:gd name="connsiteY0" fmla="*/ 1413164 h 1449230"/>
                <a:gd name="connsiteX1" fmla="*/ 510857 w 1373303"/>
                <a:gd name="connsiteY1" fmla="*/ 1423555 h 1449230"/>
                <a:gd name="connsiteX2" fmla="*/ 251085 w 1373303"/>
                <a:gd name="connsiteY2" fmla="*/ 1444336 h 1449230"/>
                <a:gd name="connsiteX3" fmla="*/ 2569 w 1373303"/>
                <a:gd name="connsiteY3" fmla="*/ 1449099 h 1449230"/>
                <a:gd name="connsiteX4" fmla="*/ 22485 w 1373303"/>
                <a:gd name="connsiteY4" fmla="*/ 1298864 h 1449230"/>
                <a:gd name="connsiteX5" fmla="*/ 126394 w 1373303"/>
                <a:gd name="connsiteY5" fmla="*/ 935182 h 1449230"/>
                <a:gd name="connsiteX6" fmla="*/ 344603 w 1373303"/>
                <a:gd name="connsiteY6" fmla="*/ 727364 h 1449230"/>
                <a:gd name="connsiteX7" fmla="*/ 498735 w 1373303"/>
                <a:gd name="connsiteY7" fmla="*/ 673028 h 1449230"/>
                <a:gd name="connsiteX8" fmla="*/ 458903 w 1373303"/>
                <a:gd name="connsiteY8" fmla="*/ 581891 h 1449230"/>
                <a:gd name="connsiteX9" fmla="*/ 458903 w 1373303"/>
                <a:gd name="connsiteY9" fmla="*/ 311727 h 1449230"/>
                <a:gd name="connsiteX10" fmla="*/ 500466 w 1373303"/>
                <a:gd name="connsiteY10" fmla="*/ 238991 h 1449230"/>
                <a:gd name="connsiteX11" fmla="*/ 510857 w 1373303"/>
                <a:gd name="connsiteY11" fmla="*/ 207818 h 1449230"/>
                <a:gd name="connsiteX12" fmla="*/ 552421 w 1373303"/>
                <a:gd name="connsiteY12" fmla="*/ 145473 h 1449230"/>
                <a:gd name="connsiteX13" fmla="*/ 573203 w 1373303"/>
                <a:gd name="connsiteY13" fmla="*/ 114300 h 1449230"/>
                <a:gd name="connsiteX14" fmla="*/ 604375 w 1373303"/>
                <a:gd name="connsiteY14" fmla="*/ 51955 h 1449230"/>
                <a:gd name="connsiteX15" fmla="*/ 645939 w 1373303"/>
                <a:gd name="connsiteY15" fmla="*/ 31173 h 1449230"/>
                <a:gd name="connsiteX16" fmla="*/ 708285 w 1373303"/>
                <a:gd name="connsiteY16" fmla="*/ 0 h 1449230"/>
                <a:gd name="connsiteX17" fmla="*/ 822585 w 1373303"/>
                <a:gd name="connsiteY17" fmla="*/ 10391 h 1449230"/>
                <a:gd name="connsiteX18" fmla="*/ 874539 w 1373303"/>
                <a:gd name="connsiteY18" fmla="*/ 20782 h 1449230"/>
                <a:gd name="connsiteX19" fmla="*/ 936885 w 1373303"/>
                <a:gd name="connsiteY19" fmla="*/ 83127 h 1449230"/>
                <a:gd name="connsiteX20" fmla="*/ 1009621 w 1373303"/>
                <a:gd name="connsiteY20" fmla="*/ 176646 h 1449230"/>
                <a:gd name="connsiteX21" fmla="*/ 1030403 w 1373303"/>
                <a:gd name="connsiteY21" fmla="*/ 259773 h 1449230"/>
                <a:gd name="connsiteX22" fmla="*/ 1040794 w 1373303"/>
                <a:gd name="connsiteY22" fmla="*/ 363682 h 1449230"/>
                <a:gd name="connsiteX23" fmla="*/ 1030403 w 1373303"/>
                <a:gd name="connsiteY23" fmla="*/ 529936 h 1449230"/>
                <a:gd name="connsiteX24" fmla="*/ 999230 w 1373303"/>
                <a:gd name="connsiteY24" fmla="*/ 592282 h 1449230"/>
                <a:gd name="connsiteX25" fmla="*/ 968057 w 1373303"/>
                <a:gd name="connsiteY25" fmla="*/ 654627 h 1449230"/>
                <a:gd name="connsiteX26" fmla="*/ 978448 w 1373303"/>
                <a:gd name="connsiteY26" fmla="*/ 685800 h 1449230"/>
                <a:gd name="connsiteX27" fmla="*/ 1020012 w 1373303"/>
                <a:gd name="connsiteY27" fmla="*/ 696191 h 1449230"/>
                <a:gd name="connsiteX28" fmla="*/ 1051185 w 1373303"/>
                <a:gd name="connsiteY28" fmla="*/ 706582 h 1449230"/>
                <a:gd name="connsiteX29" fmla="*/ 1144703 w 1373303"/>
                <a:gd name="connsiteY29" fmla="*/ 789709 h 1449230"/>
                <a:gd name="connsiteX30" fmla="*/ 1175875 w 1373303"/>
                <a:gd name="connsiteY30" fmla="*/ 810491 h 1449230"/>
                <a:gd name="connsiteX31" fmla="*/ 1196657 w 1373303"/>
                <a:gd name="connsiteY31" fmla="*/ 841664 h 1449230"/>
                <a:gd name="connsiteX32" fmla="*/ 1248612 w 1373303"/>
                <a:gd name="connsiteY32" fmla="*/ 904009 h 1449230"/>
                <a:gd name="connsiteX33" fmla="*/ 1269394 w 1373303"/>
                <a:gd name="connsiteY33" fmla="*/ 976746 h 1449230"/>
                <a:gd name="connsiteX34" fmla="*/ 1300566 w 1373303"/>
                <a:gd name="connsiteY34" fmla="*/ 1070264 h 1449230"/>
                <a:gd name="connsiteX35" fmla="*/ 1310957 w 1373303"/>
                <a:gd name="connsiteY35" fmla="*/ 1101436 h 1449230"/>
                <a:gd name="connsiteX36" fmla="*/ 1331739 w 1373303"/>
                <a:gd name="connsiteY36" fmla="*/ 1184564 h 1449230"/>
                <a:gd name="connsiteX37" fmla="*/ 1352521 w 1373303"/>
                <a:gd name="connsiteY37" fmla="*/ 1246909 h 1449230"/>
                <a:gd name="connsiteX38" fmla="*/ 1373303 w 1373303"/>
                <a:gd name="connsiteY38" fmla="*/ 1371600 h 1449230"/>
                <a:gd name="connsiteX39" fmla="*/ 1342130 w 1373303"/>
                <a:gd name="connsiteY39" fmla="*/ 1392382 h 1449230"/>
                <a:gd name="connsiteX40" fmla="*/ 1238221 w 1373303"/>
                <a:gd name="connsiteY40" fmla="*/ 1381991 h 1449230"/>
                <a:gd name="connsiteX41" fmla="*/ 1051185 w 1373303"/>
                <a:gd name="connsiteY41" fmla="*/ 1371600 h 1449230"/>
                <a:gd name="connsiteX42" fmla="*/ 781021 w 1373303"/>
                <a:gd name="connsiteY42" fmla="*/ 1381991 h 1449230"/>
                <a:gd name="connsiteX43" fmla="*/ 718675 w 1373303"/>
                <a:gd name="connsiteY43" fmla="*/ 1392382 h 1449230"/>
                <a:gd name="connsiteX44" fmla="*/ 666721 w 1373303"/>
                <a:gd name="connsiteY44" fmla="*/ 1402773 h 1449230"/>
                <a:gd name="connsiteX45" fmla="*/ 573203 w 1373303"/>
                <a:gd name="connsiteY45" fmla="*/ 1413164 h 1449230"/>
                <a:gd name="connsiteX0" fmla="*/ 573203 w 1373303"/>
                <a:gd name="connsiteY0" fmla="*/ 1413164 h 1449230"/>
                <a:gd name="connsiteX1" fmla="*/ 510857 w 1373303"/>
                <a:gd name="connsiteY1" fmla="*/ 1423555 h 1449230"/>
                <a:gd name="connsiteX2" fmla="*/ 251085 w 1373303"/>
                <a:gd name="connsiteY2" fmla="*/ 1444336 h 1449230"/>
                <a:gd name="connsiteX3" fmla="*/ 2569 w 1373303"/>
                <a:gd name="connsiteY3" fmla="*/ 1449099 h 1449230"/>
                <a:gd name="connsiteX4" fmla="*/ 22485 w 1373303"/>
                <a:gd name="connsiteY4" fmla="*/ 1298864 h 1449230"/>
                <a:gd name="connsiteX5" fmla="*/ 126394 w 1373303"/>
                <a:gd name="connsiteY5" fmla="*/ 935182 h 1449230"/>
                <a:gd name="connsiteX6" fmla="*/ 344603 w 1373303"/>
                <a:gd name="connsiteY6" fmla="*/ 727364 h 1449230"/>
                <a:gd name="connsiteX7" fmla="*/ 498735 w 1373303"/>
                <a:gd name="connsiteY7" fmla="*/ 673028 h 1449230"/>
                <a:gd name="connsiteX8" fmla="*/ 458903 w 1373303"/>
                <a:gd name="connsiteY8" fmla="*/ 581891 h 1449230"/>
                <a:gd name="connsiteX9" fmla="*/ 458903 w 1373303"/>
                <a:gd name="connsiteY9" fmla="*/ 311727 h 1449230"/>
                <a:gd name="connsiteX10" fmla="*/ 510857 w 1373303"/>
                <a:gd name="connsiteY10" fmla="*/ 207818 h 1449230"/>
                <a:gd name="connsiteX11" fmla="*/ 552421 w 1373303"/>
                <a:gd name="connsiteY11" fmla="*/ 145473 h 1449230"/>
                <a:gd name="connsiteX12" fmla="*/ 573203 w 1373303"/>
                <a:gd name="connsiteY12" fmla="*/ 114300 h 1449230"/>
                <a:gd name="connsiteX13" fmla="*/ 604375 w 1373303"/>
                <a:gd name="connsiteY13" fmla="*/ 51955 h 1449230"/>
                <a:gd name="connsiteX14" fmla="*/ 645939 w 1373303"/>
                <a:gd name="connsiteY14" fmla="*/ 31173 h 1449230"/>
                <a:gd name="connsiteX15" fmla="*/ 708285 w 1373303"/>
                <a:gd name="connsiteY15" fmla="*/ 0 h 1449230"/>
                <a:gd name="connsiteX16" fmla="*/ 822585 w 1373303"/>
                <a:gd name="connsiteY16" fmla="*/ 10391 h 1449230"/>
                <a:gd name="connsiteX17" fmla="*/ 874539 w 1373303"/>
                <a:gd name="connsiteY17" fmla="*/ 20782 h 1449230"/>
                <a:gd name="connsiteX18" fmla="*/ 936885 w 1373303"/>
                <a:gd name="connsiteY18" fmla="*/ 83127 h 1449230"/>
                <a:gd name="connsiteX19" fmla="*/ 1009621 w 1373303"/>
                <a:gd name="connsiteY19" fmla="*/ 176646 h 1449230"/>
                <a:gd name="connsiteX20" fmla="*/ 1030403 w 1373303"/>
                <a:gd name="connsiteY20" fmla="*/ 259773 h 1449230"/>
                <a:gd name="connsiteX21" fmla="*/ 1040794 w 1373303"/>
                <a:gd name="connsiteY21" fmla="*/ 363682 h 1449230"/>
                <a:gd name="connsiteX22" fmla="*/ 1030403 w 1373303"/>
                <a:gd name="connsiteY22" fmla="*/ 529936 h 1449230"/>
                <a:gd name="connsiteX23" fmla="*/ 999230 w 1373303"/>
                <a:gd name="connsiteY23" fmla="*/ 592282 h 1449230"/>
                <a:gd name="connsiteX24" fmla="*/ 968057 w 1373303"/>
                <a:gd name="connsiteY24" fmla="*/ 654627 h 1449230"/>
                <a:gd name="connsiteX25" fmla="*/ 978448 w 1373303"/>
                <a:gd name="connsiteY25" fmla="*/ 685800 h 1449230"/>
                <a:gd name="connsiteX26" fmla="*/ 1020012 w 1373303"/>
                <a:gd name="connsiteY26" fmla="*/ 696191 h 1449230"/>
                <a:gd name="connsiteX27" fmla="*/ 1051185 w 1373303"/>
                <a:gd name="connsiteY27" fmla="*/ 706582 h 1449230"/>
                <a:gd name="connsiteX28" fmla="*/ 1144703 w 1373303"/>
                <a:gd name="connsiteY28" fmla="*/ 789709 h 1449230"/>
                <a:gd name="connsiteX29" fmla="*/ 1175875 w 1373303"/>
                <a:gd name="connsiteY29" fmla="*/ 810491 h 1449230"/>
                <a:gd name="connsiteX30" fmla="*/ 1196657 w 1373303"/>
                <a:gd name="connsiteY30" fmla="*/ 841664 h 1449230"/>
                <a:gd name="connsiteX31" fmla="*/ 1248612 w 1373303"/>
                <a:gd name="connsiteY31" fmla="*/ 904009 h 1449230"/>
                <a:gd name="connsiteX32" fmla="*/ 1269394 w 1373303"/>
                <a:gd name="connsiteY32" fmla="*/ 976746 h 1449230"/>
                <a:gd name="connsiteX33" fmla="*/ 1300566 w 1373303"/>
                <a:gd name="connsiteY33" fmla="*/ 1070264 h 1449230"/>
                <a:gd name="connsiteX34" fmla="*/ 1310957 w 1373303"/>
                <a:gd name="connsiteY34" fmla="*/ 1101436 h 1449230"/>
                <a:gd name="connsiteX35" fmla="*/ 1331739 w 1373303"/>
                <a:gd name="connsiteY35" fmla="*/ 1184564 h 1449230"/>
                <a:gd name="connsiteX36" fmla="*/ 1352521 w 1373303"/>
                <a:gd name="connsiteY36" fmla="*/ 1246909 h 1449230"/>
                <a:gd name="connsiteX37" fmla="*/ 1373303 w 1373303"/>
                <a:gd name="connsiteY37" fmla="*/ 1371600 h 1449230"/>
                <a:gd name="connsiteX38" fmla="*/ 1342130 w 1373303"/>
                <a:gd name="connsiteY38" fmla="*/ 1392382 h 1449230"/>
                <a:gd name="connsiteX39" fmla="*/ 1238221 w 1373303"/>
                <a:gd name="connsiteY39" fmla="*/ 1381991 h 1449230"/>
                <a:gd name="connsiteX40" fmla="*/ 1051185 w 1373303"/>
                <a:gd name="connsiteY40" fmla="*/ 1371600 h 1449230"/>
                <a:gd name="connsiteX41" fmla="*/ 781021 w 1373303"/>
                <a:gd name="connsiteY41" fmla="*/ 1381991 h 1449230"/>
                <a:gd name="connsiteX42" fmla="*/ 718675 w 1373303"/>
                <a:gd name="connsiteY42" fmla="*/ 1392382 h 1449230"/>
                <a:gd name="connsiteX43" fmla="*/ 666721 w 1373303"/>
                <a:gd name="connsiteY43" fmla="*/ 1402773 h 1449230"/>
                <a:gd name="connsiteX44" fmla="*/ 573203 w 1373303"/>
                <a:gd name="connsiteY44" fmla="*/ 1413164 h 1449230"/>
                <a:gd name="connsiteX0" fmla="*/ 573203 w 1373303"/>
                <a:gd name="connsiteY0" fmla="*/ 1413164 h 1449230"/>
                <a:gd name="connsiteX1" fmla="*/ 510857 w 1373303"/>
                <a:gd name="connsiteY1" fmla="*/ 1423555 h 1449230"/>
                <a:gd name="connsiteX2" fmla="*/ 251085 w 1373303"/>
                <a:gd name="connsiteY2" fmla="*/ 1444336 h 1449230"/>
                <a:gd name="connsiteX3" fmla="*/ 2569 w 1373303"/>
                <a:gd name="connsiteY3" fmla="*/ 1449099 h 1449230"/>
                <a:gd name="connsiteX4" fmla="*/ 22485 w 1373303"/>
                <a:gd name="connsiteY4" fmla="*/ 1298864 h 1449230"/>
                <a:gd name="connsiteX5" fmla="*/ 126394 w 1373303"/>
                <a:gd name="connsiteY5" fmla="*/ 935182 h 1449230"/>
                <a:gd name="connsiteX6" fmla="*/ 344603 w 1373303"/>
                <a:gd name="connsiteY6" fmla="*/ 727364 h 1449230"/>
                <a:gd name="connsiteX7" fmla="*/ 498735 w 1373303"/>
                <a:gd name="connsiteY7" fmla="*/ 673028 h 1449230"/>
                <a:gd name="connsiteX8" fmla="*/ 458903 w 1373303"/>
                <a:gd name="connsiteY8" fmla="*/ 581891 h 1449230"/>
                <a:gd name="connsiteX9" fmla="*/ 458903 w 1373303"/>
                <a:gd name="connsiteY9" fmla="*/ 311727 h 1449230"/>
                <a:gd name="connsiteX10" fmla="*/ 552421 w 1373303"/>
                <a:gd name="connsiteY10" fmla="*/ 145473 h 1449230"/>
                <a:gd name="connsiteX11" fmla="*/ 573203 w 1373303"/>
                <a:gd name="connsiteY11" fmla="*/ 114300 h 1449230"/>
                <a:gd name="connsiteX12" fmla="*/ 604375 w 1373303"/>
                <a:gd name="connsiteY12" fmla="*/ 51955 h 1449230"/>
                <a:gd name="connsiteX13" fmla="*/ 645939 w 1373303"/>
                <a:gd name="connsiteY13" fmla="*/ 31173 h 1449230"/>
                <a:gd name="connsiteX14" fmla="*/ 708285 w 1373303"/>
                <a:gd name="connsiteY14" fmla="*/ 0 h 1449230"/>
                <a:gd name="connsiteX15" fmla="*/ 822585 w 1373303"/>
                <a:gd name="connsiteY15" fmla="*/ 10391 h 1449230"/>
                <a:gd name="connsiteX16" fmla="*/ 874539 w 1373303"/>
                <a:gd name="connsiteY16" fmla="*/ 20782 h 1449230"/>
                <a:gd name="connsiteX17" fmla="*/ 936885 w 1373303"/>
                <a:gd name="connsiteY17" fmla="*/ 83127 h 1449230"/>
                <a:gd name="connsiteX18" fmla="*/ 1009621 w 1373303"/>
                <a:gd name="connsiteY18" fmla="*/ 176646 h 1449230"/>
                <a:gd name="connsiteX19" fmla="*/ 1030403 w 1373303"/>
                <a:gd name="connsiteY19" fmla="*/ 259773 h 1449230"/>
                <a:gd name="connsiteX20" fmla="*/ 1040794 w 1373303"/>
                <a:gd name="connsiteY20" fmla="*/ 363682 h 1449230"/>
                <a:gd name="connsiteX21" fmla="*/ 1030403 w 1373303"/>
                <a:gd name="connsiteY21" fmla="*/ 529936 h 1449230"/>
                <a:gd name="connsiteX22" fmla="*/ 999230 w 1373303"/>
                <a:gd name="connsiteY22" fmla="*/ 592282 h 1449230"/>
                <a:gd name="connsiteX23" fmla="*/ 968057 w 1373303"/>
                <a:gd name="connsiteY23" fmla="*/ 654627 h 1449230"/>
                <a:gd name="connsiteX24" fmla="*/ 978448 w 1373303"/>
                <a:gd name="connsiteY24" fmla="*/ 685800 h 1449230"/>
                <a:gd name="connsiteX25" fmla="*/ 1020012 w 1373303"/>
                <a:gd name="connsiteY25" fmla="*/ 696191 h 1449230"/>
                <a:gd name="connsiteX26" fmla="*/ 1051185 w 1373303"/>
                <a:gd name="connsiteY26" fmla="*/ 706582 h 1449230"/>
                <a:gd name="connsiteX27" fmla="*/ 1144703 w 1373303"/>
                <a:gd name="connsiteY27" fmla="*/ 789709 h 1449230"/>
                <a:gd name="connsiteX28" fmla="*/ 1175875 w 1373303"/>
                <a:gd name="connsiteY28" fmla="*/ 810491 h 1449230"/>
                <a:gd name="connsiteX29" fmla="*/ 1196657 w 1373303"/>
                <a:gd name="connsiteY29" fmla="*/ 841664 h 1449230"/>
                <a:gd name="connsiteX30" fmla="*/ 1248612 w 1373303"/>
                <a:gd name="connsiteY30" fmla="*/ 904009 h 1449230"/>
                <a:gd name="connsiteX31" fmla="*/ 1269394 w 1373303"/>
                <a:gd name="connsiteY31" fmla="*/ 976746 h 1449230"/>
                <a:gd name="connsiteX32" fmla="*/ 1300566 w 1373303"/>
                <a:gd name="connsiteY32" fmla="*/ 1070264 h 1449230"/>
                <a:gd name="connsiteX33" fmla="*/ 1310957 w 1373303"/>
                <a:gd name="connsiteY33" fmla="*/ 1101436 h 1449230"/>
                <a:gd name="connsiteX34" fmla="*/ 1331739 w 1373303"/>
                <a:gd name="connsiteY34" fmla="*/ 1184564 h 1449230"/>
                <a:gd name="connsiteX35" fmla="*/ 1352521 w 1373303"/>
                <a:gd name="connsiteY35" fmla="*/ 1246909 h 1449230"/>
                <a:gd name="connsiteX36" fmla="*/ 1373303 w 1373303"/>
                <a:gd name="connsiteY36" fmla="*/ 1371600 h 1449230"/>
                <a:gd name="connsiteX37" fmla="*/ 1342130 w 1373303"/>
                <a:gd name="connsiteY37" fmla="*/ 1392382 h 1449230"/>
                <a:gd name="connsiteX38" fmla="*/ 1238221 w 1373303"/>
                <a:gd name="connsiteY38" fmla="*/ 1381991 h 1449230"/>
                <a:gd name="connsiteX39" fmla="*/ 1051185 w 1373303"/>
                <a:gd name="connsiteY39" fmla="*/ 1371600 h 1449230"/>
                <a:gd name="connsiteX40" fmla="*/ 781021 w 1373303"/>
                <a:gd name="connsiteY40" fmla="*/ 1381991 h 1449230"/>
                <a:gd name="connsiteX41" fmla="*/ 718675 w 1373303"/>
                <a:gd name="connsiteY41" fmla="*/ 1392382 h 1449230"/>
                <a:gd name="connsiteX42" fmla="*/ 666721 w 1373303"/>
                <a:gd name="connsiteY42" fmla="*/ 1402773 h 1449230"/>
                <a:gd name="connsiteX43" fmla="*/ 573203 w 1373303"/>
                <a:gd name="connsiteY43" fmla="*/ 1413164 h 1449230"/>
                <a:gd name="connsiteX0" fmla="*/ 573203 w 1373303"/>
                <a:gd name="connsiteY0" fmla="*/ 1413164 h 1449230"/>
                <a:gd name="connsiteX1" fmla="*/ 510857 w 1373303"/>
                <a:gd name="connsiteY1" fmla="*/ 1423555 h 1449230"/>
                <a:gd name="connsiteX2" fmla="*/ 251085 w 1373303"/>
                <a:gd name="connsiteY2" fmla="*/ 1444336 h 1449230"/>
                <a:gd name="connsiteX3" fmla="*/ 2569 w 1373303"/>
                <a:gd name="connsiteY3" fmla="*/ 1449099 h 1449230"/>
                <a:gd name="connsiteX4" fmla="*/ 22485 w 1373303"/>
                <a:gd name="connsiteY4" fmla="*/ 1298864 h 1449230"/>
                <a:gd name="connsiteX5" fmla="*/ 126394 w 1373303"/>
                <a:gd name="connsiteY5" fmla="*/ 935182 h 1449230"/>
                <a:gd name="connsiteX6" fmla="*/ 344603 w 1373303"/>
                <a:gd name="connsiteY6" fmla="*/ 727364 h 1449230"/>
                <a:gd name="connsiteX7" fmla="*/ 498735 w 1373303"/>
                <a:gd name="connsiteY7" fmla="*/ 673028 h 1449230"/>
                <a:gd name="connsiteX8" fmla="*/ 458903 w 1373303"/>
                <a:gd name="connsiteY8" fmla="*/ 581891 h 1449230"/>
                <a:gd name="connsiteX9" fmla="*/ 458903 w 1373303"/>
                <a:gd name="connsiteY9" fmla="*/ 311727 h 1449230"/>
                <a:gd name="connsiteX10" fmla="*/ 573203 w 1373303"/>
                <a:gd name="connsiteY10" fmla="*/ 114300 h 1449230"/>
                <a:gd name="connsiteX11" fmla="*/ 604375 w 1373303"/>
                <a:gd name="connsiteY11" fmla="*/ 51955 h 1449230"/>
                <a:gd name="connsiteX12" fmla="*/ 645939 w 1373303"/>
                <a:gd name="connsiteY12" fmla="*/ 31173 h 1449230"/>
                <a:gd name="connsiteX13" fmla="*/ 708285 w 1373303"/>
                <a:gd name="connsiteY13" fmla="*/ 0 h 1449230"/>
                <a:gd name="connsiteX14" fmla="*/ 822585 w 1373303"/>
                <a:gd name="connsiteY14" fmla="*/ 10391 h 1449230"/>
                <a:gd name="connsiteX15" fmla="*/ 874539 w 1373303"/>
                <a:gd name="connsiteY15" fmla="*/ 20782 h 1449230"/>
                <a:gd name="connsiteX16" fmla="*/ 936885 w 1373303"/>
                <a:gd name="connsiteY16" fmla="*/ 83127 h 1449230"/>
                <a:gd name="connsiteX17" fmla="*/ 1009621 w 1373303"/>
                <a:gd name="connsiteY17" fmla="*/ 176646 h 1449230"/>
                <a:gd name="connsiteX18" fmla="*/ 1030403 w 1373303"/>
                <a:gd name="connsiteY18" fmla="*/ 259773 h 1449230"/>
                <a:gd name="connsiteX19" fmla="*/ 1040794 w 1373303"/>
                <a:gd name="connsiteY19" fmla="*/ 363682 h 1449230"/>
                <a:gd name="connsiteX20" fmla="*/ 1030403 w 1373303"/>
                <a:gd name="connsiteY20" fmla="*/ 529936 h 1449230"/>
                <a:gd name="connsiteX21" fmla="*/ 999230 w 1373303"/>
                <a:gd name="connsiteY21" fmla="*/ 592282 h 1449230"/>
                <a:gd name="connsiteX22" fmla="*/ 968057 w 1373303"/>
                <a:gd name="connsiteY22" fmla="*/ 654627 h 1449230"/>
                <a:gd name="connsiteX23" fmla="*/ 978448 w 1373303"/>
                <a:gd name="connsiteY23" fmla="*/ 685800 h 1449230"/>
                <a:gd name="connsiteX24" fmla="*/ 1020012 w 1373303"/>
                <a:gd name="connsiteY24" fmla="*/ 696191 h 1449230"/>
                <a:gd name="connsiteX25" fmla="*/ 1051185 w 1373303"/>
                <a:gd name="connsiteY25" fmla="*/ 706582 h 1449230"/>
                <a:gd name="connsiteX26" fmla="*/ 1144703 w 1373303"/>
                <a:gd name="connsiteY26" fmla="*/ 789709 h 1449230"/>
                <a:gd name="connsiteX27" fmla="*/ 1175875 w 1373303"/>
                <a:gd name="connsiteY27" fmla="*/ 810491 h 1449230"/>
                <a:gd name="connsiteX28" fmla="*/ 1196657 w 1373303"/>
                <a:gd name="connsiteY28" fmla="*/ 841664 h 1449230"/>
                <a:gd name="connsiteX29" fmla="*/ 1248612 w 1373303"/>
                <a:gd name="connsiteY29" fmla="*/ 904009 h 1449230"/>
                <a:gd name="connsiteX30" fmla="*/ 1269394 w 1373303"/>
                <a:gd name="connsiteY30" fmla="*/ 976746 h 1449230"/>
                <a:gd name="connsiteX31" fmla="*/ 1300566 w 1373303"/>
                <a:gd name="connsiteY31" fmla="*/ 1070264 h 1449230"/>
                <a:gd name="connsiteX32" fmla="*/ 1310957 w 1373303"/>
                <a:gd name="connsiteY32" fmla="*/ 1101436 h 1449230"/>
                <a:gd name="connsiteX33" fmla="*/ 1331739 w 1373303"/>
                <a:gd name="connsiteY33" fmla="*/ 1184564 h 1449230"/>
                <a:gd name="connsiteX34" fmla="*/ 1352521 w 1373303"/>
                <a:gd name="connsiteY34" fmla="*/ 1246909 h 1449230"/>
                <a:gd name="connsiteX35" fmla="*/ 1373303 w 1373303"/>
                <a:gd name="connsiteY35" fmla="*/ 1371600 h 1449230"/>
                <a:gd name="connsiteX36" fmla="*/ 1342130 w 1373303"/>
                <a:gd name="connsiteY36" fmla="*/ 1392382 h 1449230"/>
                <a:gd name="connsiteX37" fmla="*/ 1238221 w 1373303"/>
                <a:gd name="connsiteY37" fmla="*/ 1381991 h 1449230"/>
                <a:gd name="connsiteX38" fmla="*/ 1051185 w 1373303"/>
                <a:gd name="connsiteY38" fmla="*/ 1371600 h 1449230"/>
                <a:gd name="connsiteX39" fmla="*/ 781021 w 1373303"/>
                <a:gd name="connsiteY39" fmla="*/ 1381991 h 1449230"/>
                <a:gd name="connsiteX40" fmla="*/ 718675 w 1373303"/>
                <a:gd name="connsiteY40" fmla="*/ 1392382 h 1449230"/>
                <a:gd name="connsiteX41" fmla="*/ 666721 w 1373303"/>
                <a:gd name="connsiteY41" fmla="*/ 1402773 h 1449230"/>
                <a:gd name="connsiteX42" fmla="*/ 573203 w 1373303"/>
                <a:gd name="connsiteY42" fmla="*/ 1413164 h 1449230"/>
                <a:gd name="connsiteX0" fmla="*/ 573203 w 1373303"/>
                <a:gd name="connsiteY0" fmla="*/ 1413164 h 1449230"/>
                <a:gd name="connsiteX1" fmla="*/ 510857 w 1373303"/>
                <a:gd name="connsiteY1" fmla="*/ 1423555 h 1449230"/>
                <a:gd name="connsiteX2" fmla="*/ 251085 w 1373303"/>
                <a:gd name="connsiteY2" fmla="*/ 1444336 h 1449230"/>
                <a:gd name="connsiteX3" fmla="*/ 2569 w 1373303"/>
                <a:gd name="connsiteY3" fmla="*/ 1449099 h 1449230"/>
                <a:gd name="connsiteX4" fmla="*/ 22485 w 1373303"/>
                <a:gd name="connsiteY4" fmla="*/ 1298864 h 1449230"/>
                <a:gd name="connsiteX5" fmla="*/ 126394 w 1373303"/>
                <a:gd name="connsiteY5" fmla="*/ 935182 h 1449230"/>
                <a:gd name="connsiteX6" fmla="*/ 344603 w 1373303"/>
                <a:gd name="connsiteY6" fmla="*/ 727364 h 1449230"/>
                <a:gd name="connsiteX7" fmla="*/ 498735 w 1373303"/>
                <a:gd name="connsiteY7" fmla="*/ 673028 h 1449230"/>
                <a:gd name="connsiteX8" fmla="*/ 458903 w 1373303"/>
                <a:gd name="connsiteY8" fmla="*/ 581891 h 1449230"/>
                <a:gd name="connsiteX9" fmla="*/ 458903 w 1373303"/>
                <a:gd name="connsiteY9" fmla="*/ 311727 h 1449230"/>
                <a:gd name="connsiteX10" fmla="*/ 604375 w 1373303"/>
                <a:gd name="connsiteY10" fmla="*/ 51955 h 1449230"/>
                <a:gd name="connsiteX11" fmla="*/ 645939 w 1373303"/>
                <a:gd name="connsiteY11" fmla="*/ 31173 h 1449230"/>
                <a:gd name="connsiteX12" fmla="*/ 708285 w 1373303"/>
                <a:gd name="connsiteY12" fmla="*/ 0 h 1449230"/>
                <a:gd name="connsiteX13" fmla="*/ 822585 w 1373303"/>
                <a:gd name="connsiteY13" fmla="*/ 10391 h 1449230"/>
                <a:gd name="connsiteX14" fmla="*/ 874539 w 1373303"/>
                <a:gd name="connsiteY14" fmla="*/ 20782 h 1449230"/>
                <a:gd name="connsiteX15" fmla="*/ 936885 w 1373303"/>
                <a:gd name="connsiteY15" fmla="*/ 83127 h 1449230"/>
                <a:gd name="connsiteX16" fmla="*/ 1009621 w 1373303"/>
                <a:gd name="connsiteY16" fmla="*/ 176646 h 1449230"/>
                <a:gd name="connsiteX17" fmla="*/ 1030403 w 1373303"/>
                <a:gd name="connsiteY17" fmla="*/ 259773 h 1449230"/>
                <a:gd name="connsiteX18" fmla="*/ 1040794 w 1373303"/>
                <a:gd name="connsiteY18" fmla="*/ 363682 h 1449230"/>
                <a:gd name="connsiteX19" fmla="*/ 1030403 w 1373303"/>
                <a:gd name="connsiteY19" fmla="*/ 529936 h 1449230"/>
                <a:gd name="connsiteX20" fmla="*/ 999230 w 1373303"/>
                <a:gd name="connsiteY20" fmla="*/ 592282 h 1449230"/>
                <a:gd name="connsiteX21" fmla="*/ 968057 w 1373303"/>
                <a:gd name="connsiteY21" fmla="*/ 654627 h 1449230"/>
                <a:gd name="connsiteX22" fmla="*/ 978448 w 1373303"/>
                <a:gd name="connsiteY22" fmla="*/ 685800 h 1449230"/>
                <a:gd name="connsiteX23" fmla="*/ 1020012 w 1373303"/>
                <a:gd name="connsiteY23" fmla="*/ 696191 h 1449230"/>
                <a:gd name="connsiteX24" fmla="*/ 1051185 w 1373303"/>
                <a:gd name="connsiteY24" fmla="*/ 706582 h 1449230"/>
                <a:gd name="connsiteX25" fmla="*/ 1144703 w 1373303"/>
                <a:gd name="connsiteY25" fmla="*/ 789709 h 1449230"/>
                <a:gd name="connsiteX26" fmla="*/ 1175875 w 1373303"/>
                <a:gd name="connsiteY26" fmla="*/ 810491 h 1449230"/>
                <a:gd name="connsiteX27" fmla="*/ 1196657 w 1373303"/>
                <a:gd name="connsiteY27" fmla="*/ 841664 h 1449230"/>
                <a:gd name="connsiteX28" fmla="*/ 1248612 w 1373303"/>
                <a:gd name="connsiteY28" fmla="*/ 904009 h 1449230"/>
                <a:gd name="connsiteX29" fmla="*/ 1269394 w 1373303"/>
                <a:gd name="connsiteY29" fmla="*/ 976746 h 1449230"/>
                <a:gd name="connsiteX30" fmla="*/ 1300566 w 1373303"/>
                <a:gd name="connsiteY30" fmla="*/ 1070264 h 1449230"/>
                <a:gd name="connsiteX31" fmla="*/ 1310957 w 1373303"/>
                <a:gd name="connsiteY31" fmla="*/ 1101436 h 1449230"/>
                <a:gd name="connsiteX32" fmla="*/ 1331739 w 1373303"/>
                <a:gd name="connsiteY32" fmla="*/ 1184564 h 1449230"/>
                <a:gd name="connsiteX33" fmla="*/ 1352521 w 1373303"/>
                <a:gd name="connsiteY33" fmla="*/ 1246909 h 1449230"/>
                <a:gd name="connsiteX34" fmla="*/ 1373303 w 1373303"/>
                <a:gd name="connsiteY34" fmla="*/ 1371600 h 1449230"/>
                <a:gd name="connsiteX35" fmla="*/ 1342130 w 1373303"/>
                <a:gd name="connsiteY35" fmla="*/ 1392382 h 1449230"/>
                <a:gd name="connsiteX36" fmla="*/ 1238221 w 1373303"/>
                <a:gd name="connsiteY36" fmla="*/ 1381991 h 1449230"/>
                <a:gd name="connsiteX37" fmla="*/ 1051185 w 1373303"/>
                <a:gd name="connsiteY37" fmla="*/ 1371600 h 1449230"/>
                <a:gd name="connsiteX38" fmla="*/ 781021 w 1373303"/>
                <a:gd name="connsiteY38" fmla="*/ 1381991 h 1449230"/>
                <a:gd name="connsiteX39" fmla="*/ 718675 w 1373303"/>
                <a:gd name="connsiteY39" fmla="*/ 1392382 h 1449230"/>
                <a:gd name="connsiteX40" fmla="*/ 666721 w 1373303"/>
                <a:gd name="connsiteY40" fmla="*/ 1402773 h 1449230"/>
                <a:gd name="connsiteX41" fmla="*/ 573203 w 1373303"/>
                <a:gd name="connsiteY41" fmla="*/ 1413164 h 1449230"/>
                <a:gd name="connsiteX0" fmla="*/ 573203 w 1373303"/>
                <a:gd name="connsiteY0" fmla="*/ 1413164 h 1449230"/>
                <a:gd name="connsiteX1" fmla="*/ 510857 w 1373303"/>
                <a:gd name="connsiteY1" fmla="*/ 1423555 h 1449230"/>
                <a:gd name="connsiteX2" fmla="*/ 251085 w 1373303"/>
                <a:gd name="connsiteY2" fmla="*/ 1444336 h 1449230"/>
                <a:gd name="connsiteX3" fmla="*/ 2569 w 1373303"/>
                <a:gd name="connsiteY3" fmla="*/ 1449099 h 1449230"/>
                <a:gd name="connsiteX4" fmla="*/ 22485 w 1373303"/>
                <a:gd name="connsiteY4" fmla="*/ 1298864 h 1449230"/>
                <a:gd name="connsiteX5" fmla="*/ 126394 w 1373303"/>
                <a:gd name="connsiteY5" fmla="*/ 935182 h 1449230"/>
                <a:gd name="connsiteX6" fmla="*/ 344603 w 1373303"/>
                <a:gd name="connsiteY6" fmla="*/ 727364 h 1449230"/>
                <a:gd name="connsiteX7" fmla="*/ 498735 w 1373303"/>
                <a:gd name="connsiteY7" fmla="*/ 673028 h 1449230"/>
                <a:gd name="connsiteX8" fmla="*/ 458903 w 1373303"/>
                <a:gd name="connsiteY8" fmla="*/ 581891 h 1449230"/>
                <a:gd name="connsiteX9" fmla="*/ 458903 w 1373303"/>
                <a:gd name="connsiteY9" fmla="*/ 311727 h 1449230"/>
                <a:gd name="connsiteX10" fmla="*/ 645939 w 1373303"/>
                <a:gd name="connsiteY10" fmla="*/ 31173 h 1449230"/>
                <a:gd name="connsiteX11" fmla="*/ 708285 w 1373303"/>
                <a:gd name="connsiteY11" fmla="*/ 0 h 1449230"/>
                <a:gd name="connsiteX12" fmla="*/ 822585 w 1373303"/>
                <a:gd name="connsiteY12" fmla="*/ 10391 h 1449230"/>
                <a:gd name="connsiteX13" fmla="*/ 874539 w 1373303"/>
                <a:gd name="connsiteY13" fmla="*/ 20782 h 1449230"/>
                <a:gd name="connsiteX14" fmla="*/ 936885 w 1373303"/>
                <a:gd name="connsiteY14" fmla="*/ 83127 h 1449230"/>
                <a:gd name="connsiteX15" fmla="*/ 1009621 w 1373303"/>
                <a:gd name="connsiteY15" fmla="*/ 176646 h 1449230"/>
                <a:gd name="connsiteX16" fmla="*/ 1030403 w 1373303"/>
                <a:gd name="connsiteY16" fmla="*/ 259773 h 1449230"/>
                <a:gd name="connsiteX17" fmla="*/ 1040794 w 1373303"/>
                <a:gd name="connsiteY17" fmla="*/ 363682 h 1449230"/>
                <a:gd name="connsiteX18" fmla="*/ 1030403 w 1373303"/>
                <a:gd name="connsiteY18" fmla="*/ 529936 h 1449230"/>
                <a:gd name="connsiteX19" fmla="*/ 999230 w 1373303"/>
                <a:gd name="connsiteY19" fmla="*/ 592282 h 1449230"/>
                <a:gd name="connsiteX20" fmla="*/ 968057 w 1373303"/>
                <a:gd name="connsiteY20" fmla="*/ 654627 h 1449230"/>
                <a:gd name="connsiteX21" fmla="*/ 978448 w 1373303"/>
                <a:gd name="connsiteY21" fmla="*/ 685800 h 1449230"/>
                <a:gd name="connsiteX22" fmla="*/ 1020012 w 1373303"/>
                <a:gd name="connsiteY22" fmla="*/ 696191 h 1449230"/>
                <a:gd name="connsiteX23" fmla="*/ 1051185 w 1373303"/>
                <a:gd name="connsiteY23" fmla="*/ 706582 h 1449230"/>
                <a:gd name="connsiteX24" fmla="*/ 1144703 w 1373303"/>
                <a:gd name="connsiteY24" fmla="*/ 789709 h 1449230"/>
                <a:gd name="connsiteX25" fmla="*/ 1175875 w 1373303"/>
                <a:gd name="connsiteY25" fmla="*/ 810491 h 1449230"/>
                <a:gd name="connsiteX26" fmla="*/ 1196657 w 1373303"/>
                <a:gd name="connsiteY26" fmla="*/ 841664 h 1449230"/>
                <a:gd name="connsiteX27" fmla="*/ 1248612 w 1373303"/>
                <a:gd name="connsiteY27" fmla="*/ 904009 h 1449230"/>
                <a:gd name="connsiteX28" fmla="*/ 1269394 w 1373303"/>
                <a:gd name="connsiteY28" fmla="*/ 976746 h 1449230"/>
                <a:gd name="connsiteX29" fmla="*/ 1300566 w 1373303"/>
                <a:gd name="connsiteY29" fmla="*/ 1070264 h 1449230"/>
                <a:gd name="connsiteX30" fmla="*/ 1310957 w 1373303"/>
                <a:gd name="connsiteY30" fmla="*/ 1101436 h 1449230"/>
                <a:gd name="connsiteX31" fmla="*/ 1331739 w 1373303"/>
                <a:gd name="connsiteY31" fmla="*/ 1184564 h 1449230"/>
                <a:gd name="connsiteX32" fmla="*/ 1352521 w 1373303"/>
                <a:gd name="connsiteY32" fmla="*/ 1246909 h 1449230"/>
                <a:gd name="connsiteX33" fmla="*/ 1373303 w 1373303"/>
                <a:gd name="connsiteY33" fmla="*/ 1371600 h 1449230"/>
                <a:gd name="connsiteX34" fmla="*/ 1342130 w 1373303"/>
                <a:gd name="connsiteY34" fmla="*/ 1392382 h 1449230"/>
                <a:gd name="connsiteX35" fmla="*/ 1238221 w 1373303"/>
                <a:gd name="connsiteY35" fmla="*/ 1381991 h 1449230"/>
                <a:gd name="connsiteX36" fmla="*/ 1051185 w 1373303"/>
                <a:gd name="connsiteY36" fmla="*/ 1371600 h 1449230"/>
                <a:gd name="connsiteX37" fmla="*/ 781021 w 1373303"/>
                <a:gd name="connsiteY37" fmla="*/ 1381991 h 1449230"/>
                <a:gd name="connsiteX38" fmla="*/ 718675 w 1373303"/>
                <a:gd name="connsiteY38" fmla="*/ 1392382 h 1449230"/>
                <a:gd name="connsiteX39" fmla="*/ 666721 w 1373303"/>
                <a:gd name="connsiteY39" fmla="*/ 1402773 h 1449230"/>
                <a:gd name="connsiteX40" fmla="*/ 573203 w 1373303"/>
                <a:gd name="connsiteY40" fmla="*/ 1413164 h 1449230"/>
                <a:gd name="connsiteX0" fmla="*/ 573203 w 1373303"/>
                <a:gd name="connsiteY0" fmla="*/ 1413164 h 1449230"/>
                <a:gd name="connsiteX1" fmla="*/ 510857 w 1373303"/>
                <a:gd name="connsiteY1" fmla="*/ 1423555 h 1449230"/>
                <a:gd name="connsiteX2" fmla="*/ 251085 w 1373303"/>
                <a:gd name="connsiteY2" fmla="*/ 1444336 h 1449230"/>
                <a:gd name="connsiteX3" fmla="*/ 2569 w 1373303"/>
                <a:gd name="connsiteY3" fmla="*/ 1449099 h 1449230"/>
                <a:gd name="connsiteX4" fmla="*/ 22485 w 1373303"/>
                <a:gd name="connsiteY4" fmla="*/ 1298864 h 1449230"/>
                <a:gd name="connsiteX5" fmla="*/ 126394 w 1373303"/>
                <a:gd name="connsiteY5" fmla="*/ 935182 h 1449230"/>
                <a:gd name="connsiteX6" fmla="*/ 344603 w 1373303"/>
                <a:gd name="connsiteY6" fmla="*/ 727364 h 1449230"/>
                <a:gd name="connsiteX7" fmla="*/ 498735 w 1373303"/>
                <a:gd name="connsiteY7" fmla="*/ 673028 h 1449230"/>
                <a:gd name="connsiteX8" fmla="*/ 458903 w 1373303"/>
                <a:gd name="connsiteY8" fmla="*/ 581891 h 1449230"/>
                <a:gd name="connsiteX9" fmla="*/ 458903 w 1373303"/>
                <a:gd name="connsiteY9" fmla="*/ 311727 h 1449230"/>
                <a:gd name="connsiteX10" fmla="*/ 708285 w 1373303"/>
                <a:gd name="connsiteY10" fmla="*/ 0 h 1449230"/>
                <a:gd name="connsiteX11" fmla="*/ 822585 w 1373303"/>
                <a:gd name="connsiteY11" fmla="*/ 10391 h 1449230"/>
                <a:gd name="connsiteX12" fmla="*/ 874539 w 1373303"/>
                <a:gd name="connsiteY12" fmla="*/ 20782 h 1449230"/>
                <a:gd name="connsiteX13" fmla="*/ 936885 w 1373303"/>
                <a:gd name="connsiteY13" fmla="*/ 83127 h 1449230"/>
                <a:gd name="connsiteX14" fmla="*/ 1009621 w 1373303"/>
                <a:gd name="connsiteY14" fmla="*/ 176646 h 1449230"/>
                <a:gd name="connsiteX15" fmla="*/ 1030403 w 1373303"/>
                <a:gd name="connsiteY15" fmla="*/ 259773 h 1449230"/>
                <a:gd name="connsiteX16" fmla="*/ 1040794 w 1373303"/>
                <a:gd name="connsiteY16" fmla="*/ 363682 h 1449230"/>
                <a:gd name="connsiteX17" fmla="*/ 1030403 w 1373303"/>
                <a:gd name="connsiteY17" fmla="*/ 529936 h 1449230"/>
                <a:gd name="connsiteX18" fmla="*/ 999230 w 1373303"/>
                <a:gd name="connsiteY18" fmla="*/ 592282 h 1449230"/>
                <a:gd name="connsiteX19" fmla="*/ 968057 w 1373303"/>
                <a:gd name="connsiteY19" fmla="*/ 654627 h 1449230"/>
                <a:gd name="connsiteX20" fmla="*/ 978448 w 1373303"/>
                <a:gd name="connsiteY20" fmla="*/ 685800 h 1449230"/>
                <a:gd name="connsiteX21" fmla="*/ 1020012 w 1373303"/>
                <a:gd name="connsiteY21" fmla="*/ 696191 h 1449230"/>
                <a:gd name="connsiteX22" fmla="*/ 1051185 w 1373303"/>
                <a:gd name="connsiteY22" fmla="*/ 706582 h 1449230"/>
                <a:gd name="connsiteX23" fmla="*/ 1144703 w 1373303"/>
                <a:gd name="connsiteY23" fmla="*/ 789709 h 1449230"/>
                <a:gd name="connsiteX24" fmla="*/ 1175875 w 1373303"/>
                <a:gd name="connsiteY24" fmla="*/ 810491 h 1449230"/>
                <a:gd name="connsiteX25" fmla="*/ 1196657 w 1373303"/>
                <a:gd name="connsiteY25" fmla="*/ 841664 h 1449230"/>
                <a:gd name="connsiteX26" fmla="*/ 1248612 w 1373303"/>
                <a:gd name="connsiteY26" fmla="*/ 904009 h 1449230"/>
                <a:gd name="connsiteX27" fmla="*/ 1269394 w 1373303"/>
                <a:gd name="connsiteY27" fmla="*/ 976746 h 1449230"/>
                <a:gd name="connsiteX28" fmla="*/ 1300566 w 1373303"/>
                <a:gd name="connsiteY28" fmla="*/ 1070264 h 1449230"/>
                <a:gd name="connsiteX29" fmla="*/ 1310957 w 1373303"/>
                <a:gd name="connsiteY29" fmla="*/ 1101436 h 1449230"/>
                <a:gd name="connsiteX30" fmla="*/ 1331739 w 1373303"/>
                <a:gd name="connsiteY30" fmla="*/ 1184564 h 1449230"/>
                <a:gd name="connsiteX31" fmla="*/ 1352521 w 1373303"/>
                <a:gd name="connsiteY31" fmla="*/ 1246909 h 1449230"/>
                <a:gd name="connsiteX32" fmla="*/ 1373303 w 1373303"/>
                <a:gd name="connsiteY32" fmla="*/ 1371600 h 1449230"/>
                <a:gd name="connsiteX33" fmla="*/ 1342130 w 1373303"/>
                <a:gd name="connsiteY33" fmla="*/ 1392382 h 1449230"/>
                <a:gd name="connsiteX34" fmla="*/ 1238221 w 1373303"/>
                <a:gd name="connsiteY34" fmla="*/ 1381991 h 1449230"/>
                <a:gd name="connsiteX35" fmla="*/ 1051185 w 1373303"/>
                <a:gd name="connsiteY35" fmla="*/ 1371600 h 1449230"/>
                <a:gd name="connsiteX36" fmla="*/ 781021 w 1373303"/>
                <a:gd name="connsiteY36" fmla="*/ 1381991 h 1449230"/>
                <a:gd name="connsiteX37" fmla="*/ 718675 w 1373303"/>
                <a:gd name="connsiteY37" fmla="*/ 1392382 h 1449230"/>
                <a:gd name="connsiteX38" fmla="*/ 666721 w 1373303"/>
                <a:gd name="connsiteY38" fmla="*/ 1402773 h 1449230"/>
                <a:gd name="connsiteX39" fmla="*/ 573203 w 1373303"/>
                <a:gd name="connsiteY39" fmla="*/ 1413164 h 1449230"/>
                <a:gd name="connsiteX0" fmla="*/ 573203 w 1373303"/>
                <a:gd name="connsiteY0" fmla="*/ 1405383 h 1441449"/>
                <a:gd name="connsiteX1" fmla="*/ 510857 w 1373303"/>
                <a:gd name="connsiteY1" fmla="*/ 1415774 h 1441449"/>
                <a:gd name="connsiteX2" fmla="*/ 251085 w 1373303"/>
                <a:gd name="connsiteY2" fmla="*/ 1436555 h 1441449"/>
                <a:gd name="connsiteX3" fmla="*/ 2569 w 1373303"/>
                <a:gd name="connsiteY3" fmla="*/ 1441318 h 1441449"/>
                <a:gd name="connsiteX4" fmla="*/ 22485 w 1373303"/>
                <a:gd name="connsiteY4" fmla="*/ 1291083 h 1441449"/>
                <a:gd name="connsiteX5" fmla="*/ 126394 w 1373303"/>
                <a:gd name="connsiteY5" fmla="*/ 927401 h 1441449"/>
                <a:gd name="connsiteX6" fmla="*/ 344603 w 1373303"/>
                <a:gd name="connsiteY6" fmla="*/ 719583 h 1441449"/>
                <a:gd name="connsiteX7" fmla="*/ 498735 w 1373303"/>
                <a:gd name="connsiteY7" fmla="*/ 665247 h 1441449"/>
                <a:gd name="connsiteX8" fmla="*/ 458903 w 1373303"/>
                <a:gd name="connsiteY8" fmla="*/ 574110 h 1441449"/>
                <a:gd name="connsiteX9" fmla="*/ 458903 w 1373303"/>
                <a:gd name="connsiteY9" fmla="*/ 303946 h 1441449"/>
                <a:gd name="connsiteX10" fmla="*/ 605892 w 1373303"/>
                <a:gd name="connsiteY10" fmla="*/ 54132 h 1441449"/>
                <a:gd name="connsiteX11" fmla="*/ 822585 w 1373303"/>
                <a:gd name="connsiteY11" fmla="*/ 2610 h 1441449"/>
                <a:gd name="connsiteX12" fmla="*/ 874539 w 1373303"/>
                <a:gd name="connsiteY12" fmla="*/ 13001 h 1441449"/>
                <a:gd name="connsiteX13" fmla="*/ 936885 w 1373303"/>
                <a:gd name="connsiteY13" fmla="*/ 75346 h 1441449"/>
                <a:gd name="connsiteX14" fmla="*/ 1009621 w 1373303"/>
                <a:gd name="connsiteY14" fmla="*/ 168865 h 1441449"/>
                <a:gd name="connsiteX15" fmla="*/ 1030403 w 1373303"/>
                <a:gd name="connsiteY15" fmla="*/ 251992 h 1441449"/>
                <a:gd name="connsiteX16" fmla="*/ 1040794 w 1373303"/>
                <a:gd name="connsiteY16" fmla="*/ 355901 h 1441449"/>
                <a:gd name="connsiteX17" fmla="*/ 1030403 w 1373303"/>
                <a:gd name="connsiteY17" fmla="*/ 522155 h 1441449"/>
                <a:gd name="connsiteX18" fmla="*/ 999230 w 1373303"/>
                <a:gd name="connsiteY18" fmla="*/ 584501 h 1441449"/>
                <a:gd name="connsiteX19" fmla="*/ 968057 w 1373303"/>
                <a:gd name="connsiteY19" fmla="*/ 646846 h 1441449"/>
                <a:gd name="connsiteX20" fmla="*/ 978448 w 1373303"/>
                <a:gd name="connsiteY20" fmla="*/ 678019 h 1441449"/>
                <a:gd name="connsiteX21" fmla="*/ 1020012 w 1373303"/>
                <a:gd name="connsiteY21" fmla="*/ 688410 h 1441449"/>
                <a:gd name="connsiteX22" fmla="*/ 1051185 w 1373303"/>
                <a:gd name="connsiteY22" fmla="*/ 698801 h 1441449"/>
                <a:gd name="connsiteX23" fmla="*/ 1144703 w 1373303"/>
                <a:gd name="connsiteY23" fmla="*/ 781928 h 1441449"/>
                <a:gd name="connsiteX24" fmla="*/ 1175875 w 1373303"/>
                <a:gd name="connsiteY24" fmla="*/ 802710 h 1441449"/>
                <a:gd name="connsiteX25" fmla="*/ 1196657 w 1373303"/>
                <a:gd name="connsiteY25" fmla="*/ 833883 h 1441449"/>
                <a:gd name="connsiteX26" fmla="*/ 1248612 w 1373303"/>
                <a:gd name="connsiteY26" fmla="*/ 896228 h 1441449"/>
                <a:gd name="connsiteX27" fmla="*/ 1269394 w 1373303"/>
                <a:gd name="connsiteY27" fmla="*/ 968965 h 1441449"/>
                <a:gd name="connsiteX28" fmla="*/ 1300566 w 1373303"/>
                <a:gd name="connsiteY28" fmla="*/ 1062483 h 1441449"/>
                <a:gd name="connsiteX29" fmla="*/ 1310957 w 1373303"/>
                <a:gd name="connsiteY29" fmla="*/ 1093655 h 1441449"/>
                <a:gd name="connsiteX30" fmla="*/ 1331739 w 1373303"/>
                <a:gd name="connsiteY30" fmla="*/ 1176783 h 1441449"/>
                <a:gd name="connsiteX31" fmla="*/ 1352521 w 1373303"/>
                <a:gd name="connsiteY31" fmla="*/ 1239128 h 1441449"/>
                <a:gd name="connsiteX32" fmla="*/ 1373303 w 1373303"/>
                <a:gd name="connsiteY32" fmla="*/ 1363819 h 1441449"/>
                <a:gd name="connsiteX33" fmla="*/ 1342130 w 1373303"/>
                <a:gd name="connsiteY33" fmla="*/ 1384601 h 1441449"/>
                <a:gd name="connsiteX34" fmla="*/ 1238221 w 1373303"/>
                <a:gd name="connsiteY34" fmla="*/ 1374210 h 1441449"/>
                <a:gd name="connsiteX35" fmla="*/ 1051185 w 1373303"/>
                <a:gd name="connsiteY35" fmla="*/ 1363819 h 1441449"/>
                <a:gd name="connsiteX36" fmla="*/ 781021 w 1373303"/>
                <a:gd name="connsiteY36" fmla="*/ 1374210 h 1441449"/>
                <a:gd name="connsiteX37" fmla="*/ 718675 w 1373303"/>
                <a:gd name="connsiteY37" fmla="*/ 1384601 h 1441449"/>
                <a:gd name="connsiteX38" fmla="*/ 666721 w 1373303"/>
                <a:gd name="connsiteY38" fmla="*/ 1394992 h 1441449"/>
                <a:gd name="connsiteX39" fmla="*/ 573203 w 1373303"/>
                <a:gd name="connsiteY39" fmla="*/ 1405383 h 1441449"/>
                <a:gd name="connsiteX0" fmla="*/ 573203 w 1373303"/>
                <a:gd name="connsiteY0" fmla="*/ 1404206 h 1440272"/>
                <a:gd name="connsiteX1" fmla="*/ 510857 w 1373303"/>
                <a:gd name="connsiteY1" fmla="*/ 1414597 h 1440272"/>
                <a:gd name="connsiteX2" fmla="*/ 251085 w 1373303"/>
                <a:gd name="connsiteY2" fmla="*/ 1435378 h 1440272"/>
                <a:gd name="connsiteX3" fmla="*/ 2569 w 1373303"/>
                <a:gd name="connsiteY3" fmla="*/ 1440141 h 1440272"/>
                <a:gd name="connsiteX4" fmla="*/ 22485 w 1373303"/>
                <a:gd name="connsiteY4" fmla="*/ 1289906 h 1440272"/>
                <a:gd name="connsiteX5" fmla="*/ 126394 w 1373303"/>
                <a:gd name="connsiteY5" fmla="*/ 926224 h 1440272"/>
                <a:gd name="connsiteX6" fmla="*/ 344603 w 1373303"/>
                <a:gd name="connsiteY6" fmla="*/ 718406 h 1440272"/>
                <a:gd name="connsiteX7" fmla="*/ 498735 w 1373303"/>
                <a:gd name="connsiteY7" fmla="*/ 664070 h 1440272"/>
                <a:gd name="connsiteX8" fmla="*/ 458903 w 1373303"/>
                <a:gd name="connsiteY8" fmla="*/ 572933 h 1440272"/>
                <a:gd name="connsiteX9" fmla="*/ 458903 w 1373303"/>
                <a:gd name="connsiteY9" fmla="*/ 302769 h 1440272"/>
                <a:gd name="connsiteX10" fmla="*/ 608274 w 1373303"/>
                <a:gd name="connsiteY10" fmla="*/ 36286 h 1440272"/>
                <a:gd name="connsiteX11" fmla="*/ 822585 w 1373303"/>
                <a:gd name="connsiteY11" fmla="*/ 1433 h 1440272"/>
                <a:gd name="connsiteX12" fmla="*/ 874539 w 1373303"/>
                <a:gd name="connsiteY12" fmla="*/ 11824 h 1440272"/>
                <a:gd name="connsiteX13" fmla="*/ 936885 w 1373303"/>
                <a:gd name="connsiteY13" fmla="*/ 74169 h 1440272"/>
                <a:gd name="connsiteX14" fmla="*/ 1009621 w 1373303"/>
                <a:gd name="connsiteY14" fmla="*/ 167688 h 1440272"/>
                <a:gd name="connsiteX15" fmla="*/ 1030403 w 1373303"/>
                <a:gd name="connsiteY15" fmla="*/ 250815 h 1440272"/>
                <a:gd name="connsiteX16" fmla="*/ 1040794 w 1373303"/>
                <a:gd name="connsiteY16" fmla="*/ 354724 h 1440272"/>
                <a:gd name="connsiteX17" fmla="*/ 1030403 w 1373303"/>
                <a:gd name="connsiteY17" fmla="*/ 520978 h 1440272"/>
                <a:gd name="connsiteX18" fmla="*/ 999230 w 1373303"/>
                <a:gd name="connsiteY18" fmla="*/ 583324 h 1440272"/>
                <a:gd name="connsiteX19" fmla="*/ 968057 w 1373303"/>
                <a:gd name="connsiteY19" fmla="*/ 645669 h 1440272"/>
                <a:gd name="connsiteX20" fmla="*/ 978448 w 1373303"/>
                <a:gd name="connsiteY20" fmla="*/ 676842 h 1440272"/>
                <a:gd name="connsiteX21" fmla="*/ 1020012 w 1373303"/>
                <a:gd name="connsiteY21" fmla="*/ 687233 h 1440272"/>
                <a:gd name="connsiteX22" fmla="*/ 1051185 w 1373303"/>
                <a:gd name="connsiteY22" fmla="*/ 697624 h 1440272"/>
                <a:gd name="connsiteX23" fmla="*/ 1144703 w 1373303"/>
                <a:gd name="connsiteY23" fmla="*/ 780751 h 1440272"/>
                <a:gd name="connsiteX24" fmla="*/ 1175875 w 1373303"/>
                <a:gd name="connsiteY24" fmla="*/ 801533 h 1440272"/>
                <a:gd name="connsiteX25" fmla="*/ 1196657 w 1373303"/>
                <a:gd name="connsiteY25" fmla="*/ 832706 h 1440272"/>
                <a:gd name="connsiteX26" fmla="*/ 1248612 w 1373303"/>
                <a:gd name="connsiteY26" fmla="*/ 895051 h 1440272"/>
                <a:gd name="connsiteX27" fmla="*/ 1269394 w 1373303"/>
                <a:gd name="connsiteY27" fmla="*/ 967788 h 1440272"/>
                <a:gd name="connsiteX28" fmla="*/ 1300566 w 1373303"/>
                <a:gd name="connsiteY28" fmla="*/ 1061306 h 1440272"/>
                <a:gd name="connsiteX29" fmla="*/ 1310957 w 1373303"/>
                <a:gd name="connsiteY29" fmla="*/ 1092478 h 1440272"/>
                <a:gd name="connsiteX30" fmla="*/ 1331739 w 1373303"/>
                <a:gd name="connsiteY30" fmla="*/ 1175606 h 1440272"/>
                <a:gd name="connsiteX31" fmla="*/ 1352521 w 1373303"/>
                <a:gd name="connsiteY31" fmla="*/ 1237951 h 1440272"/>
                <a:gd name="connsiteX32" fmla="*/ 1373303 w 1373303"/>
                <a:gd name="connsiteY32" fmla="*/ 1362642 h 1440272"/>
                <a:gd name="connsiteX33" fmla="*/ 1342130 w 1373303"/>
                <a:gd name="connsiteY33" fmla="*/ 1383424 h 1440272"/>
                <a:gd name="connsiteX34" fmla="*/ 1238221 w 1373303"/>
                <a:gd name="connsiteY34" fmla="*/ 1373033 h 1440272"/>
                <a:gd name="connsiteX35" fmla="*/ 1051185 w 1373303"/>
                <a:gd name="connsiteY35" fmla="*/ 1362642 h 1440272"/>
                <a:gd name="connsiteX36" fmla="*/ 781021 w 1373303"/>
                <a:gd name="connsiteY36" fmla="*/ 1373033 h 1440272"/>
                <a:gd name="connsiteX37" fmla="*/ 718675 w 1373303"/>
                <a:gd name="connsiteY37" fmla="*/ 1383424 h 1440272"/>
                <a:gd name="connsiteX38" fmla="*/ 666721 w 1373303"/>
                <a:gd name="connsiteY38" fmla="*/ 1393815 h 1440272"/>
                <a:gd name="connsiteX39" fmla="*/ 573203 w 1373303"/>
                <a:gd name="connsiteY39" fmla="*/ 1404206 h 1440272"/>
                <a:gd name="connsiteX0" fmla="*/ 573203 w 1373303"/>
                <a:gd name="connsiteY0" fmla="*/ 1394189 h 1430255"/>
                <a:gd name="connsiteX1" fmla="*/ 510857 w 1373303"/>
                <a:gd name="connsiteY1" fmla="*/ 1404580 h 1430255"/>
                <a:gd name="connsiteX2" fmla="*/ 251085 w 1373303"/>
                <a:gd name="connsiteY2" fmla="*/ 1425361 h 1430255"/>
                <a:gd name="connsiteX3" fmla="*/ 2569 w 1373303"/>
                <a:gd name="connsiteY3" fmla="*/ 1430124 h 1430255"/>
                <a:gd name="connsiteX4" fmla="*/ 22485 w 1373303"/>
                <a:gd name="connsiteY4" fmla="*/ 1279889 h 1430255"/>
                <a:gd name="connsiteX5" fmla="*/ 126394 w 1373303"/>
                <a:gd name="connsiteY5" fmla="*/ 916207 h 1430255"/>
                <a:gd name="connsiteX6" fmla="*/ 344603 w 1373303"/>
                <a:gd name="connsiteY6" fmla="*/ 708389 h 1430255"/>
                <a:gd name="connsiteX7" fmla="*/ 498735 w 1373303"/>
                <a:gd name="connsiteY7" fmla="*/ 654053 h 1430255"/>
                <a:gd name="connsiteX8" fmla="*/ 458903 w 1373303"/>
                <a:gd name="connsiteY8" fmla="*/ 562916 h 1430255"/>
                <a:gd name="connsiteX9" fmla="*/ 458903 w 1373303"/>
                <a:gd name="connsiteY9" fmla="*/ 292752 h 1430255"/>
                <a:gd name="connsiteX10" fmla="*/ 608274 w 1373303"/>
                <a:gd name="connsiteY10" fmla="*/ 26269 h 1430255"/>
                <a:gd name="connsiteX11" fmla="*/ 860685 w 1373303"/>
                <a:gd name="connsiteY11" fmla="*/ 17610 h 1430255"/>
                <a:gd name="connsiteX12" fmla="*/ 874539 w 1373303"/>
                <a:gd name="connsiteY12" fmla="*/ 1807 h 1430255"/>
                <a:gd name="connsiteX13" fmla="*/ 936885 w 1373303"/>
                <a:gd name="connsiteY13" fmla="*/ 64152 h 1430255"/>
                <a:gd name="connsiteX14" fmla="*/ 1009621 w 1373303"/>
                <a:gd name="connsiteY14" fmla="*/ 157671 h 1430255"/>
                <a:gd name="connsiteX15" fmla="*/ 1030403 w 1373303"/>
                <a:gd name="connsiteY15" fmla="*/ 240798 h 1430255"/>
                <a:gd name="connsiteX16" fmla="*/ 1040794 w 1373303"/>
                <a:gd name="connsiteY16" fmla="*/ 344707 h 1430255"/>
                <a:gd name="connsiteX17" fmla="*/ 1030403 w 1373303"/>
                <a:gd name="connsiteY17" fmla="*/ 510961 h 1430255"/>
                <a:gd name="connsiteX18" fmla="*/ 999230 w 1373303"/>
                <a:gd name="connsiteY18" fmla="*/ 573307 h 1430255"/>
                <a:gd name="connsiteX19" fmla="*/ 968057 w 1373303"/>
                <a:gd name="connsiteY19" fmla="*/ 635652 h 1430255"/>
                <a:gd name="connsiteX20" fmla="*/ 978448 w 1373303"/>
                <a:gd name="connsiteY20" fmla="*/ 666825 h 1430255"/>
                <a:gd name="connsiteX21" fmla="*/ 1020012 w 1373303"/>
                <a:gd name="connsiteY21" fmla="*/ 677216 h 1430255"/>
                <a:gd name="connsiteX22" fmla="*/ 1051185 w 1373303"/>
                <a:gd name="connsiteY22" fmla="*/ 687607 h 1430255"/>
                <a:gd name="connsiteX23" fmla="*/ 1144703 w 1373303"/>
                <a:gd name="connsiteY23" fmla="*/ 770734 h 1430255"/>
                <a:gd name="connsiteX24" fmla="*/ 1175875 w 1373303"/>
                <a:gd name="connsiteY24" fmla="*/ 791516 h 1430255"/>
                <a:gd name="connsiteX25" fmla="*/ 1196657 w 1373303"/>
                <a:gd name="connsiteY25" fmla="*/ 822689 h 1430255"/>
                <a:gd name="connsiteX26" fmla="*/ 1248612 w 1373303"/>
                <a:gd name="connsiteY26" fmla="*/ 885034 h 1430255"/>
                <a:gd name="connsiteX27" fmla="*/ 1269394 w 1373303"/>
                <a:gd name="connsiteY27" fmla="*/ 957771 h 1430255"/>
                <a:gd name="connsiteX28" fmla="*/ 1300566 w 1373303"/>
                <a:gd name="connsiteY28" fmla="*/ 1051289 h 1430255"/>
                <a:gd name="connsiteX29" fmla="*/ 1310957 w 1373303"/>
                <a:gd name="connsiteY29" fmla="*/ 1082461 h 1430255"/>
                <a:gd name="connsiteX30" fmla="*/ 1331739 w 1373303"/>
                <a:gd name="connsiteY30" fmla="*/ 1165589 h 1430255"/>
                <a:gd name="connsiteX31" fmla="*/ 1352521 w 1373303"/>
                <a:gd name="connsiteY31" fmla="*/ 1227934 h 1430255"/>
                <a:gd name="connsiteX32" fmla="*/ 1373303 w 1373303"/>
                <a:gd name="connsiteY32" fmla="*/ 1352625 h 1430255"/>
                <a:gd name="connsiteX33" fmla="*/ 1342130 w 1373303"/>
                <a:gd name="connsiteY33" fmla="*/ 1373407 h 1430255"/>
                <a:gd name="connsiteX34" fmla="*/ 1238221 w 1373303"/>
                <a:gd name="connsiteY34" fmla="*/ 1363016 h 1430255"/>
                <a:gd name="connsiteX35" fmla="*/ 1051185 w 1373303"/>
                <a:gd name="connsiteY35" fmla="*/ 1352625 h 1430255"/>
                <a:gd name="connsiteX36" fmla="*/ 781021 w 1373303"/>
                <a:gd name="connsiteY36" fmla="*/ 1363016 h 1430255"/>
                <a:gd name="connsiteX37" fmla="*/ 718675 w 1373303"/>
                <a:gd name="connsiteY37" fmla="*/ 1373407 h 1430255"/>
                <a:gd name="connsiteX38" fmla="*/ 666721 w 1373303"/>
                <a:gd name="connsiteY38" fmla="*/ 1383798 h 1430255"/>
                <a:gd name="connsiteX39" fmla="*/ 573203 w 1373303"/>
                <a:gd name="connsiteY39" fmla="*/ 1394189 h 1430255"/>
                <a:gd name="connsiteX0" fmla="*/ 573203 w 1373303"/>
                <a:gd name="connsiteY0" fmla="*/ 1377908 h 1413974"/>
                <a:gd name="connsiteX1" fmla="*/ 510857 w 1373303"/>
                <a:gd name="connsiteY1" fmla="*/ 1388299 h 1413974"/>
                <a:gd name="connsiteX2" fmla="*/ 251085 w 1373303"/>
                <a:gd name="connsiteY2" fmla="*/ 1409080 h 1413974"/>
                <a:gd name="connsiteX3" fmla="*/ 2569 w 1373303"/>
                <a:gd name="connsiteY3" fmla="*/ 1413843 h 1413974"/>
                <a:gd name="connsiteX4" fmla="*/ 22485 w 1373303"/>
                <a:gd name="connsiteY4" fmla="*/ 1263608 h 1413974"/>
                <a:gd name="connsiteX5" fmla="*/ 126394 w 1373303"/>
                <a:gd name="connsiteY5" fmla="*/ 899926 h 1413974"/>
                <a:gd name="connsiteX6" fmla="*/ 344603 w 1373303"/>
                <a:gd name="connsiteY6" fmla="*/ 692108 h 1413974"/>
                <a:gd name="connsiteX7" fmla="*/ 498735 w 1373303"/>
                <a:gd name="connsiteY7" fmla="*/ 637772 h 1413974"/>
                <a:gd name="connsiteX8" fmla="*/ 458903 w 1373303"/>
                <a:gd name="connsiteY8" fmla="*/ 546635 h 1413974"/>
                <a:gd name="connsiteX9" fmla="*/ 458903 w 1373303"/>
                <a:gd name="connsiteY9" fmla="*/ 276471 h 1413974"/>
                <a:gd name="connsiteX10" fmla="*/ 608274 w 1373303"/>
                <a:gd name="connsiteY10" fmla="*/ 9988 h 1413974"/>
                <a:gd name="connsiteX11" fmla="*/ 860685 w 1373303"/>
                <a:gd name="connsiteY11" fmla="*/ 1329 h 1413974"/>
                <a:gd name="connsiteX12" fmla="*/ 936885 w 1373303"/>
                <a:gd name="connsiteY12" fmla="*/ 47871 h 1413974"/>
                <a:gd name="connsiteX13" fmla="*/ 1009621 w 1373303"/>
                <a:gd name="connsiteY13" fmla="*/ 141390 h 1413974"/>
                <a:gd name="connsiteX14" fmla="*/ 1030403 w 1373303"/>
                <a:gd name="connsiteY14" fmla="*/ 224517 h 1413974"/>
                <a:gd name="connsiteX15" fmla="*/ 1040794 w 1373303"/>
                <a:gd name="connsiteY15" fmla="*/ 328426 h 1413974"/>
                <a:gd name="connsiteX16" fmla="*/ 1030403 w 1373303"/>
                <a:gd name="connsiteY16" fmla="*/ 494680 h 1413974"/>
                <a:gd name="connsiteX17" fmla="*/ 999230 w 1373303"/>
                <a:gd name="connsiteY17" fmla="*/ 557026 h 1413974"/>
                <a:gd name="connsiteX18" fmla="*/ 968057 w 1373303"/>
                <a:gd name="connsiteY18" fmla="*/ 619371 h 1413974"/>
                <a:gd name="connsiteX19" fmla="*/ 978448 w 1373303"/>
                <a:gd name="connsiteY19" fmla="*/ 650544 h 1413974"/>
                <a:gd name="connsiteX20" fmla="*/ 1020012 w 1373303"/>
                <a:gd name="connsiteY20" fmla="*/ 660935 h 1413974"/>
                <a:gd name="connsiteX21" fmla="*/ 1051185 w 1373303"/>
                <a:gd name="connsiteY21" fmla="*/ 671326 h 1413974"/>
                <a:gd name="connsiteX22" fmla="*/ 1144703 w 1373303"/>
                <a:gd name="connsiteY22" fmla="*/ 754453 h 1413974"/>
                <a:gd name="connsiteX23" fmla="*/ 1175875 w 1373303"/>
                <a:gd name="connsiteY23" fmla="*/ 775235 h 1413974"/>
                <a:gd name="connsiteX24" fmla="*/ 1196657 w 1373303"/>
                <a:gd name="connsiteY24" fmla="*/ 806408 h 1413974"/>
                <a:gd name="connsiteX25" fmla="*/ 1248612 w 1373303"/>
                <a:gd name="connsiteY25" fmla="*/ 868753 h 1413974"/>
                <a:gd name="connsiteX26" fmla="*/ 1269394 w 1373303"/>
                <a:gd name="connsiteY26" fmla="*/ 941490 h 1413974"/>
                <a:gd name="connsiteX27" fmla="*/ 1300566 w 1373303"/>
                <a:gd name="connsiteY27" fmla="*/ 1035008 h 1413974"/>
                <a:gd name="connsiteX28" fmla="*/ 1310957 w 1373303"/>
                <a:gd name="connsiteY28" fmla="*/ 1066180 h 1413974"/>
                <a:gd name="connsiteX29" fmla="*/ 1331739 w 1373303"/>
                <a:gd name="connsiteY29" fmla="*/ 1149308 h 1413974"/>
                <a:gd name="connsiteX30" fmla="*/ 1352521 w 1373303"/>
                <a:gd name="connsiteY30" fmla="*/ 1211653 h 1413974"/>
                <a:gd name="connsiteX31" fmla="*/ 1373303 w 1373303"/>
                <a:gd name="connsiteY31" fmla="*/ 1336344 h 1413974"/>
                <a:gd name="connsiteX32" fmla="*/ 1342130 w 1373303"/>
                <a:gd name="connsiteY32" fmla="*/ 1357126 h 1413974"/>
                <a:gd name="connsiteX33" fmla="*/ 1238221 w 1373303"/>
                <a:gd name="connsiteY33" fmla="*/ 1346735 h 1413974"/>
                <a:gd name="connsiteX34" fmla="*/ 1051185 w 1373303"/>
                <a:gd name="connsiteY34" fmla="*/ 1336344 h 1413974"/>
                <a:gd name="connsiteX35" fmla="*/ 781021 w 1373303"/>
                <a:gd name="connsiteY35" fmla="*/ 1346735 h 1413974"/>
                <a:gd name="connsiteX36" fmla="*/ 718675 w 1373303"/>
                <a:gd name="connsiteY36" fmla="*/ 1357126 h 1413974"/>
                <a:gd name="connsiteX37" fmla="*/ 666721 w 1373303"/>
                <a:gd name="connsiteY37" fmla="*/ 1367517 h 1413974"/>
                <a:gd name="connsiteX38" fmla="*/ 573203 w 1373303"/>
                <a:gd name="connsiteY38" fmla="*/ 1377908 h 1413974"/>
                <a:gd name="connsiteX0" fmla="*/ 573203 w 1373303"/>
                <a:gd name="connsiteY0" fmla="*/ 1369383 h 1405449"/>
                <a:gd name="connsiteX1" fmla="*/ 510857 w 1373303"/>
                <a:gd name="connsiteY1" fmla="*/ 1379774 h 1405449"/>
                <a:gd name="connsiteX2" fmla="*/ 251085 w 1373303"/>
                <a:gd name="connsiteY2" fmla="*/ 1400555 h 1405449"/>
                <a:gd name="connsiteX3" fmla="*/ 2569 w 1373303"/>
                <a:gd name="connsiteY3" fmla="*/ 1405318 h 1405449"/>
                <a:gd name="connsiteX4" fmla="*/ 22485 w 1373303"/>
                <a:gd name="connsiteY4" fmla="*/ 1255083 h 1405449"/>
                <a:gd name="connsiteX5" fmla="*/ 126394 w 1373303"/>
                <a:gd name="connsiteY5" fmla="*/ 891401 h 1405449"/>
                <a:gd name="connsiteX6" fmla="*/ 344603 w 1373303"/>
                <a:gd name="connsiteY6" fmla="*/ 683583 h 1405449"/>
                <a:gd name="connsiteX7" fmla="*/ 498735 w 1373303"/>
                <a:gd name="connsiteY7" fmla="*/ 629247 h 1405449"/>
                <a:gd name="connsiteX8" fmla="*/ 458903 w 1373303"/>
                <a:gd name="connsiteY8" fmla="*/ 538110 h 1405449"/>
                <a:gd name="connsiteX9" fmla="*/ 458903 w 1373303"/>
                <a:gd name="connsiteY9" fmla="*/ 267946 h 1405449"/>
                <a:gd name="connsiteX10" fmla="*/ 608274 w 1373303"/>
                <a:gd name="connsiteY10" fmla="*/ 1463 h 1405449"/>
                <a:gd name="connsiteX11" fmla="*/ 889260 w 1373303"/>
                <a:gd name="connsiteY11" fmla="*/ 2329 h 1405449"/>
                <a:gd name="connsiteX12" fmla="*/ 936885 w 1373303"/>
                <a:gd name="connsiteY12" fmla="*/ 39346 h 1405449"/>
                <a:gd name="connsiteX13" fmla="*/ 1009621 w 1373303"/>
                <a:gd name="connsiteY13" fmla="*/ 132865 h 1405449"/>
                <a:gd name="connsiteX14" fmla="*/ 1030403 w 1373303"/>
                <a:gd name="connsiteY14" fmla="*/ 215992 h 1405449"/>
                <a:gd name="connsiteX15" fmla="*/ 1040794 w 1373303"/>
                <a:gd name="connsiteY15" fmla="*/ 319901 h 1405449"/>
                <a:gd name="connsiteX16" fmla="*/ 1030403 w 1373303"/>
                <a:gd name="connsiteY16" fmla="*/ 486155 h 1405449"/>
                <a:gd name="connsiteX17" fmla="*/ 999230 w 1373303"/>
                <a:gd name="connsiteY17" fmla="*/ 548501 h 1405449"/>
                <a:gd name="connsiteX18" fmla="*/ 968057 w 1373303"/>
                <a:gd name="connsiteY18" fmla="*/ 610846 h 1405449"/>
                <a:gd name="connsiteX19" fmla="*/ 978448 w 1373303"/>
                <a:gd name="connsiteY19" fmla="*/ 642019 h 1405449"/>
                <a:gd name="connsiteX20" fmla="*/ 1020012 w 1373303"/>
                <a:gd name="connsiteY20" fmla="*/ 652410 h 1405449"/>
                <a:gd name="connsiteX21" fmla="*/ 1051185 w 1373303"/>
                <a:gd name="connsiteY21" fmla="*/ 662801 h 1405449"/>
                <a:gd name="connsiteX22" fmla="*/ 1144703 w 1373303"/>
                <a:gd name="connsiteY22" fmla="*/ 745928 h 1405449"/>
                <a:gd name="connsiteX23" fmla="*/ 1175875 w 1373303"/>
                <a:gd name="connsiteY23" fmla="*/ 766710 h 1405449"/>
                <a:gd name="connsiteX24" fmla="*/ 1196657 w 1373303"/>
                <a:gd name="connsiteY24" fmla="*/ 797883 h 1405449"/>
                <a:gd name="connsiteX25" fmla="*/ 1248612 w 1373303"/>
                <a:gd name="connsiteY25" fmla="*/ 860228 h 1405449"/>
                <a:gd name="connsiteX26" fmla="*/ 1269394 w 1373303"/>
                <a:gd name="connsiteY26" fmla="*/ 932965 h 1405449"/>
                <a:gd name="connsiteX27" fmla="*/ 1300566 w 1373303"/>
                <a:gd name="connsiteY27" fmla="*/ 1026483 h 1405449"/>
                <a:gd name="connsiteX28" fmla="*/ 1310957 w 1373303"/>
                <a:gd name="connsiteY28" fmla="*/ 1057655 h 1405449"/>
                <a:gd name="connsiteX29" fmla="*/ 1331739 w 1373303"/>
                <a:gd name="connsiteY29" fmla="*/ 1140783 h 1405449"/>
                <a:gd name="connsiteX30" fmla="*/ 1352521 w 1373303"/>
                <a:gd name="connsiteY30" fmla="*/ 1203128 h 1405449"/>
                <a:gd name="connsiteX31" fmla="*/ 1373303 w 1373303"/>
                <a:gd name="connsiteY31" fmla="*/ 1327819 h 1405449"/>
                <a:gd name="connsiteX32" fmla="*/ 1342130 w 1373303"/>
                <a:gd name="connsiteY32" fmla="*/ 1348601 h 1405449"/>
                <a:gd name="connsiteX33" fmla="*/ 1238221 w 1373303"/>
                <a:gd name="connsiteY33" fmla="*/ 1338210 h 1405449"/>
                <a:gd name="connsiteX34" fmla="*/ 1051185 w 1373303"/>
                <a:gd name="connsiteY34" fmla="*/ 1327819 h 1405449"/>
                <a:gd name="connsiteX35" fmla="*/ 781021 w 1373303"/>
                <a:gd name="connsiteY35" fmla="*/ 1338210 h 1405449"/>
                <a:gd name="connsiteX36" fmla="*/ 718675 w 1373303"/>
                <a:gd name="connsiteY36" fmla="*/ 1348601 h 1405449"/>
                <a:gd name="connsiteX37" fmla="*/ 666721 w 1373303"/>
                <a:gd name="connsiteY37" fmla="*/ 1358992 h 1405449"/>
                <a:gd name="connsiteX38" fmla="*/ 573203 w 1373303"/>
                <a:gd name="connsiteY38" fmla="*/ 1369383 h 1405449"/>
                <a:gd name="connsiteX0" fmla="*/ 573203 w 1373303"/>
                <a:gd name="connsiteY0" fmla="*/ 1381002 h 1417068"/>
                <a:gd name="connsiteX1" fmla="*/ 510857 w 1373303"/>
                <a:gd name="connsiteY1" fmla="*/ 1391393 h 1417068"/>
                <a:gd name="connsiteX2" fmla="*/ 251085 w 1373303"/>
                <a:gd name="connsiteY2" fmla="*/ 1412174 h 1417068"/>
                <a:gd name="connsiteX3" fmla="*/ 2569 w 1373303"/>
                <a:gd name="connsiteY3" fmla="*/ 1416937 h 1417068"/>
                <a:gd name="connsiteX4" fmla="*/ 22485 w 1373303"/>
                <a:gd name="connsiteY4" fmla="*/ 1266702 h 1417068"/>
                <a:gd name="connsiteX5" fmla="*/ 126394 w 1373303"/>
                <a:gd name="connsiteY5" fmla="*/ 903020 h 1417068"/>
                <a:gd name="connsiteX6" fmla="*/ 344603 w 1373303"/>
                <a:gd name="connsiteY6" fmla="*/ 695202 h 1417068"/>
                <a:gd name="connsiteX7" fmla="*/ 498735 w 1373303"/>
                <a:gd name="connsiteY7" fmla="*/ 640866 h 1417068"/>
                <a:gd name="connsiteX8" fmla="*/ 458903 w 1373303"/>
                <a:gd name="connsiteY8" fmla="*/ 549729 h 1417068"/>
                <a:gd name="connsiteX9" fmla="*/ 458903 w 1373303"/>
                <a:gd name="connsiteY9" fmla="*/ 279565 h 1417068"/>
                <a:gd name="connsiteX10" fmla="*/ 608274 w 1373303"/>
                <a:gd name="connsiteY10" fmla="*/ 13082 h 1417068"/>
                <a:gd name="connsiteX11" fmla="*/ 889260 w 1373303"/>
                <a:gd name="connsiteY11" fmla="*/ 13948 h 1417068"/>
                <a:gd name="connsiteX12" fmla="*/ 936885 w 1373303"/>
                <a:gd name="connsiteY12" fmla="*/ 50965 h 1417068"/>
                <a:gd name="connsiteX13" fmla="*/ 1009621 w 1373303"/>
                <a:gd name="connsiteY13" fmla="*/ 144484 h 1417068"/>
                <a:gd name="connsiteX14" fmla="*/ 1030403 w 1373303"/>
                <a:gd name="connsiteY14" fmla="*/ 227611 h 1417068"/>
                <a:gd name="connsiteX15" fmla="*/ 1040794 w 1373303"/>
                <a:gd name="connsiteY15" fmla="*/ 331520 h 1417068"/>
                <a:gd name="connsiteX16" fmla="*/ 1030403 w 1373303"/>
                <a:gd name="connsiteY16" fmla="*/ 497774 h 1417068"/>
                <a:gd name="connsiteX17" fmla="*/ 999230 w 1373303"/>
                <a:gd name="connsiteY17" fmla="*/ 560120 h 1417068"/>
                <a:gd name="connsiteX18" fmla="*/ 968057 w 1373303"/>
                <a:gd name="connsiteY18" fmla="*/ 622465 h 1417068"/>
                <a:gd name="connsiteX19" fmla="*/ 978448 w 1373303"/>
                <a:gd name="connsiteY19" fmla="*/ 653638 h 1417068"/>
                <a:gd name="connsiteX20" fmla="*/ 1020012 w 1373303"/>
                <a:gd name="connsiteY20" fmla="*/ 664029 h 1417068"/>
                <a:gd name="connsiteX21" fmla="*/ 1051185 w 1373303"/>
                <a:gd name="connsiteY21" fmla="*/ 674420 h 1417068"/>
                <a:gd name="connsiteX22" fmla="*/ 1144703 w 1373303"/>
                <a:gd name="connsiteY22" fmla="*/ 757547 h 1417068"/>
                <a:gd name="connsiteX23" fmla="*/ 1175875 w 1373303"/>
                <a:gd name="connsiteY23" fmla="*/ 778329 h 1417068"/>
                <a:gd name="connsiteX24" fmla="*/ 1196657 w 1373303"/>
                <a:gd name="connsiteY24" fmla="*/ 809502 h 1417068"/>
                <a:gd name="connsiteX25" fmla="*/ 1248612 w 1373303"/>
                <a:gd name="connsiteY25" fmla="*/ 871847 h 1417068"/>
                <a:gd name="connsiteX26" fmla="*/ 1269394 w 1373303"/>
                <a:gd name="connsiteY26" fmla="*/ 944584 h 1417068"/>
                <a:gd name="connsiteX27" fmla="*/ 1300566 w 1373303"/>
                <a:gd name="connsiteY27" fmla="*/ 1038102 h 1417068"/>
                <a:gd name="connsiteX28" fmla="*/ 1310957 w 1373303"/>
                <a:gd name="connsiteY28" fmla="*/ 1069274 h 1417068"/>
                <a:gd name="connsiteX29" fmla="*/ 1331739 w 1373303"/>
                <a:gd name="connsiteY29" fmla="*/ 1152402 h 1417068"/>
                <a:gd name="connsiteX30" fmla="*/ 1352521 w 1373303"/>
                <a:gd name="connsiteY30" fmla="*/ 1214747 h 1417068"/>
                <a:gd name="connsiteX31" fmla="*/ 1373303 w 1373303"/>
                <a:gd name="connsiteY31" fmla="*/ 1339438 h 1417068"/>
                <a:gd name="connsiteX32" fmla="*/ 1342130 w 1373303"/>
                <a:gd name="connsiteY32" fmla="*/ 1360220 h 1417068"/>
                <a:gd name="connsiteX33" fmla="*/ 1238221 w 1373303"/>
                <a:gd name="connsiteY33" fmla="*/ 1349829 h 1417068"/>
                <a:gd name="connsiteX34" fmla="*/ 1051185 w 1373303"/>
                <a:gd name="connsiteY34" fmla="*/ 1339438 h 1417068"/>
                <a:gd name="connsiteX35" fmla="*/ 781021 w 1373303"/>
                <a:gd name="connsiteY35" fmla="*/ 1349829 h 1417068"/>
                <a:gd name="connsiteX36" fmla="*/ 718675 w 1373303"/>
                <a:gd name="connsiteY36" fmla="*/ 1360220 h 1417068"/>
                <a:gd name="connsiteX37" fmla="*/ 666721 w 1373303"/>
                <a:gd name="connsiteY37" fmla="*/ 1370611 h 1417068"/>
                <a:gd name="connsiteX38" fmla="*/ 573203 w 1373303"/>
                <a:gd name="connsiteY38" fmla="*/ 1381002 h 1417068"/>
                <a:gd name="connsiteX0" fmla="*/ 573203 w 1373303"/>
                <a:gd name="connsiteY0" fmla="*/ 1395812 h 1431878"/>
                <a:gd name="connsiteX1" fmla="*/ 510857 w 1373303"/>
                <a:gd name="connsiteY1" fmla="*/ 1406203 h 1431878"/>
                <a:gd name="connsiteX2" fmla="*/ 251085 w 1373303"/>
                <a:gd name="connsiteY2" fmla="*/ 1426984 h 1431878"/>
                <a:gd name="connsiteX3" fmla="*/ 2569 w 1373303"/>
                <a:gd name="connsiteY3" fmla="*/ 1431747 h 1431878"/>
                <a:gd name="connsiteX4" fmla="*/ 22485 w 1373303"/>
                <a:gd name="connsiteY4" fmla="*/ 1281512 h 1431878"/>
                <a:gd name="connsiteX5" fmla="*/ 126394 w 1373303"/>
                <a:gd name="connsiteY5" fmla="*/ 917830 h 1431878"/>
                <a:gd name="connsiteX6" fmla="*/ 344603 w 1373303"/>
                <a:gd name="connsiteY6" fmla="*/ 710012 h 1431878"/>
                <a:gd name="connsiteX7" fmla="*/ 498735 w 1373303"/>
                <a:gd name="connsiteY7" fmla="*/ 655676 h 1431878"/>
                <a:gd name="connsiteX8" fmla="*/ 458903 w 1373303"/>
                <a:gd name="connsiteY8" fmla="*/ 564539 h 1431878"/>
                <a:gd name="connsiteX9" fmla="*/ 458903 w 1373303"/>
                <a:gd name="connsiteY9" fmla="*/ 294375 h 1431878"/>
                <a:gd name="connsiteX10" fmla="*/ 608274 w 1373303"/>
                <a:gd name="connsiteY10" fmla="*/ 27892 h 1431878"/>
                <a:gd name="connsiteX11" fmla="*/ 889260 w 1373303"/>
                <a:gd name="connsiteY11" fmla="*/ 28758 h 1431878"/>
                <a:gd name="connsiteX12" fmla="*/ 936885 w 1373303"/>
                <a:gd name="connsiteY12" fmla="*/ 65775 h 1431878"/>
                <a:gd name="connsiteX13" fmla="*/ 1009621 w 1373303"/>
                <a:gd name="connsiteY13" fmla="*/ 159294 h 1431878"/>
                <a:gd name="connsiteX14" fmla="*/ 1030403 w 1373303"/>
                <a:gd name="connsiteY14" fmla="*/ 242421 h 1431878"/>
                <a:gd name="connsiteX15" fmla="*/ 1040794 w 1373303"/>
                <a:gd name="connsiteY15" fmla="*/ 346330 h 1431878"/>
                <a:gd name="connsiteX16" fmla="*/ 1030403 w 1373303"/>
                <a:gd name="connsiteY16" fmla="*/ 512584 h 1431878"/>
                <a:gd name="connsiteX17" fmla="*/ 999230 w 1373303"/>
                <a:gd name="connsiteY17" fmla="*/ 574930 h 1431878"/>
                <a:gd name="connsiteX18" fmla="*/ 968057 w 1373303"/>
                <a:gd name="connsiteY18" fmla="*/ 637275 h 1431878"/>
                <a:gd name="connsiteX19" fmla="*/ 978448 w 1373303"/>
                <a:gd name="connsiteY19" fmla="*/ 668448 h 1431878"/>
                <a:gd name="connsiteX20" fmla="*/ 1020012 w 1373303"/>
                <a:gd name="connsiteY20" fmla="*/ 678839 h 1431878"/>
                <a:gd name="connsiteX21" fmla="*/ 1051185 w 1373303"/>
                <a:gd name="connsiteY21" fmla="*/ 689230 h 1431878"/>
                <a:gd name="connsiteX22" fmla="*/ 1144703 w 1373303"/>
                <a:gd name="connsiteY22" fmla="*/ 772357 h 1431878"/>
                <a:gd name="connsiteX23" fmla="*/ 1175875 w 1373303"/>
                <a:gd name="connsiteY23" fmla="*/ 793139 h 1431878"/>
                <a:gd name="connsiteX24" fmla="*/ 1196657 w 1373303"/>
                <a:gd name="connsiteY24" fmla="*/ 824312 h 1431878"/>
                <a:gd name="connsiteX25" fmla="*/ 1248612 w 1373303"/>
                <a:gd name="connsiteY25" fmla="*/ 886657 h 1431878"/>
                <a:gd name="connsiteX26" fmla="*/ 1269394 w 1373303"/>
                <a:gd name="connsiteY26" fmla="*/ 959394 h 1431878"/>
                <a:gd name="connsiteX27" fmla="*/ 1300566 w 1373303"/>
                <a:gd name="connsiteY27" fmla="*/ 1052912 h 1431878"/>
                <a:gd name="connsiteX28" fmla="*/ 1310957 w 1373303"/>
                <a:gd name="connsiteY28" fmla="*/ 1084084 h 1431878"/>
                <a:gd name="connsiteX29" fmla="*/ 1331739 w 1373303"/>
                <a:gd name="connsiteY29" fmla="*/ 1167212 h 1431878"/>
                <a:gd name="connsiteX30" fmla="*/ 1352521 w 1373303"/>
                <a:gd name="connsiteY30" fmla="*/ 1229557 h 1431878"/>
                <a:gd name="connsiteX31" fmla="*/ 1373303 w 1373303"/>
                <a:gd name="connsiteY31" fmla="*/ 1354248 h 1431878"/>
                <a:gd name="connsiteX32" fmla="*/ 1342130 w 1373303"/>
                <a:gd name="connsiteY32" fmla="*/ 1375030 h 1431878"/>
                <a:gd name="connsiteX33" fmla="*/ 1238221 w 1373303"/>
                <a:gd name="connsiteY33" fmla="*/ 1364639 h 1431878"/>
                <a:gd name="connsiteX34" fmla="*/ 1051185 w 1373303"/>
                <a:gd name="connsiteY34" fmla="*/ 1354248 h 1431878"/>
                <a:gd name="connsiteX35" fmla="*/ 781021 w 1373303"/>
                <a:gd name="connsiteY35" fmla="*/ 1364639 h 1431878"/>
                <a:gd name="connsiteX36" fmla="*/ 718675 w 1373303"/>
                <a:gd name="connsiteY36" fmla="*/ 1375030 h 1431878"/>
                <a:gd name="connsiteX37" fmla="*/ 666721 w 1373303"/>
                <a:gd name="connsiteY37" fmla="*/ 1385421 h 1431878"/>
                <a:gd name="connsiteX38" fmla="*/ 573203 w 1373303"/>
                <a:gd name="connsiteY38" fmla="*/ 1395812 h 1431878"/>
                <a:gd name="connsiteX0" fmla="*/ 573203 w 1373303"/>
                <a:gd name="connsiteY0" fmla="*/ 1409102 h 1445168"/>
                <a:gd name="connsiteX1" fmla="*/ 510857 w 1373303"/>
                <a:gd name="connsiteY1" fmla="*/ 1419493 h 1445168"/>
                <a:gd name="connsiteX2" fmla="*/ 251085 w 1373303"/>
                <a:gd name="connsiteY2" fmla="*/ 1440274 h 1445168"/>
                <a:gd name="connsiteX3" fmla="*/ 2569 w 1373303"/>
                <a:gd name="connsiteY3" fmla="*/ 1445037 h 1445168"/>
                <a:gd name="connsiteX4" fmla="*/ 22485 w 1373303"/>
                <a:gd name="connsiteY4" fmla="*/ 1294802 h 1445168"/>
                <a:gd name="connsiteX5" fmla="*/ 126394 w 1373303"/>
                <a:gd name="connsiteY5" fmla="*/ 931120 h 1445168"/>
                <a:gd name="connsiteX6" fmla="*/ 344603 w 1373303"/>
                <a:gd name="connsiteY6" fmla="*/ 723302 h 1445168"/>
                <a:gd name="connsiteX7" fmla="*/ 498735 w 1373303"/>
                <a:gd name="connsiteY7" fmla="*/ 668966 h 1445168"/>
                <a:gd name="connsiteX8" fmla="*/ 458903 w 1373303"/>
                <a:gd name="connsiteY8" fmla="*/ 577829 h 1445168"/>
                <a:gd name="connsiteX9" fmla="*/ 458903 w 1373303"/>
                <a:gd name="connsiteY9" fmla="*/ 307665 h 1445168"/>
                <a:gd name="connsiteX10" fmla="*/ 608274 w 1373303"/>
                <a:gd name="connsiteY10" fmla="*/ 41182 h 1445168"/>
                <a:gd name="connsiteX11" fmla="*/ 889260 w 1373303"/>
                <a:gd name="connsiteY11" fmla="*/ 42048 h 1445168"/>
                <a:gd name="connsiteX12" fmla="*/ 936885 w 1373303"/>
                <a:gd name="connsiteY12" fmla="*/ 79065 h 1445168"/>
                <a:gd name="connsiteX13" fmla="*/ 1009621 w 1373303"/>
                <a:gd name="connsiteY13" fmla="*/ 172584 h 1445168"/>
                <a:gd name="connsiteX14" fmla="*/ 1030403 w 1373303"/>
                <a:gd name="connsiteY14" fmla="*/ 255711 h 1445168"/>
                <a:gd name="connsiteX15" fmla="*/ 1040794 w 1373303"/>
                <a:gd name="connsiteY15" fmla="*/ 359620 h 1445168"/>
                <a:gd name="connsiteX16" fmla="*/ 1030403 w 1373303"/>
                <a:gd name="connsiteY16" fmla="*/ 525874 h 1445168"/>
                <a:gd name="connsiteX17" fmla="*/ 999230 w 1373303"/>
                <a:gd name="connsiteY17" fmla="*/ 588220 h 1445168"/>
                <a:gd name="connsiteX18" fmla="*/ 968057 w 1373303"/>
                <a:gd name="connsiteY18" fmla="*/ 650565 h 1445168"/>
                <a:gd name="connsiteX19" fmla="*/ 978448 w 1373303"/>
                <a:gd name="connsiteY19" fmla="*/ 681738 h 1445168"/>
                <a:gd name="connsiteX20" fmla="*/ 1020012 w 1373303"/>
                <a:gd name="connsiteY20" fmla="*/ 692129 h 1445168"/>
                <a:gd name="connsiteX21" fmla="*/ 1051185 w 1373303"/>
                <a:gd name="connsiteY21" fmla="*/ 702520 h 1445168"/>
                <a:gd name="connsiteX22" fmla="*/ 1144703 w 1373303"/>
                <a:gd name="connsiteY22" fmla="*/ 785647 h 1445168"/>
                <a:gd name="connsiteX23" fmla="*/ 1175875 w 1373303"/>
                <a:gd name="connsiteY23" fmla="*/ 806429 h 1445168"/>
                <a:gd name="connsiteX24" fmla="*/ 1196657 w 1373303"/>
                <a:gd name="connsiteY24" fmla="*/ 837602 h 1445168"/>
                <a:gd name="connsiteX25" fmla="*/ 1248612 w 1373303"/>
                <a:gd name="connsiteY25" fmla="*/ 899947 h 1445168"/>
                <a:gd name="connsiteX26" fmla="*/ 1269394 w 1373303"/>
                <a:gd name="connsiteY26" fmla="*/ 972684 h 1445168"/>
                <a:gd name="connsiteX27" fmla="*/ 1300566 w 1373303"/>
                <a:gd name="connsiteY27" fmla="*/ 1066202 h 1445168"/>
                <a:gd name="connsiteX28" fmla="*/ 1310957 w 1373303"/>
                <a:gd name="connsiteY28" fmla="*/ 1097374 h 1445168"/>
                <a:gd name="connsiteX29" fmla="*/ 1331739 w 1373303"/>
                <a:gd name="connsiteY29" fmla="*/ 1180502 h 1445168"/>
                <a:gd name="connsiteX30" fmla="*/ 1352521 w 1373303"/>
                <a:gd name="connsiteY30" fmla="*/ 1242847 h 1445168"/>
                <a:gd name="connsiteX31" fmla="*/ 1373303 w 1373303"/>
                <a:gd name="connsiteY31" fmla="*/ 1367538 h 1445168"/>
                <a:gd name="connsiteX32" fmla="*/ 1342130 w 1373303"/>
                <a:gd name="connsiteY32" fmla="*/ 1388320 h 1445168"/>
                <a:gd name="connsiteX33" fmla="*/ 1238221 w 1373303"/>
                <a:gd name="connsiteY33" fmla="*/ 1377929 h 1445168"/>
                <a:gd name="connsiteX34" fmla="*/ 1051185 w 1373303"/>
                <a:gd name="connsiteY34" fmla="*/ 1367538 h 1445168"/>
                <a:gd name="connsiteX35" fmla="*/ 781021 w 1373303"/>
                <a:gd name="connsiteY35" fmla="*/ 1377929 h 1445168"/>
                <a:gd name="connsiteX36" fmla="*/ 718675 w 1373303"/>
                <a:gd name="connsiteY36" fmla="*/ 1388320 h 1445168"/>
                <a:gd name="connsiteX37" fmla="*/ 666721 w 1373303"/>
                <a:gd name="connsiteY37" fmla="*/ 1398711 h 1445168"/>
                <a:gd name="connsiteX38" fmla="*/ 573203 w 1373303"/>
                <a:gd name="connsiteY38" fmla="*/ 1409102 h 1445168"/>
                <a:gd name="connsiteX0" fmla="*/ 573203 w 1373303"/>
                <a:gd name="connsiteY0" fmla="*/ 1400733 h 1436799"/>
                <a:gd name="connsiteX1" fmla="*/ 510857 w 1373303"/>
                <a:gd name="connsiteY1" fmla="*/ 1411124 h 1436799"/>
                <a:gd name="connsiteX2" fmla="*/ 251085 w 1373303"/>
                <a:gd name="connsiteY2" fmla="*/ 1431905 h 1436799"/>
                <a:gd name="connsiteX3" fmla="*/ 2569 w 1373303"/>
                <a:gd name="connsiteY3" fmla="*/ 1436668 h 1436799"/>
                <a:gd name="connsiteX4" fmla="*/ 22485 w 1373303"/>
                <a:gd name="connsiteY4" fmla="*/ 1286433 h 1436799"/>
                <a:gd name="connsiteX5" fmla="*/ 126394 w 1373303"/>
                <a:gd name="connsiteY5" fmla="*/ 922751 h 1436799"/>
                <a:gd name="connsiteX6" fmla="*/ 344603 w 1373303"/>
                <a:gd name="connsiteY6" fmla="*/ 714933 h 1436799"/>
                <a:gd name="connsiteX7" fmla="*/ 498735 w 1373303"/>
                <a:gd name="connsiteY7" fmla="*/ 660597 h 1436799"/>
                <a:gd name="connsiteX8" fmla="*/ 458903 w 1373303"/>
                <a:gd name="connsiteY8" fmla="*/ 569460 h 1436799"/>
                <a:gd name="connsiteX9" fmla="*/ 458903 w 1373303"/>
                <a:gd name="connsiteY9" fmla="*/ 299296 h 1436799"/>
                <a:gd name="connsiteX10" fmla="*/ 608274 w 1373303"/>
                <a:gd name="connsiteY10" fmla="*/ 32813 h 1436799"/>
                <a:gd name="connsiteX11" fmla="*/ 889260 w 1373303"/>
                <a:gd name="connsiteY11" fmla="*/ 33679 h 1436799"/>
                <a:gd name="connsiteX12" fmla="*/ 936885 w 1373303"/>
                <a:gd name="connsiteY12" fmla="*/ 70696 h 1436799"/>
                <a:gd name="connsiteX13" fmla="*/ 1009621 w 1373303"/>
                <a:gd name="connsiteY13" fmla="*/ 164215 h 1436799"/>
                <a:gd name="connsiteX14" fmla="*/ 1030403 w 1373303"/>
                <a:gd name="connsiteY14" fmla="*/ 247342 h 1436799"/>
                <a:gd name="connsiteX15" fmla="*/ 1040794 w 1373303"/>
                <a:gd name="connsiteY15" fmla="*/ 351251 h 1436799"/>
                <a:gd name="connsiteX16" fmla="*/ 1030403 w 1373303"/>
                <a:gd name="connsiteY16" fmla="*/ 517505 h 1436799"/>
                <a:gd name="connsiteX17" fmla="*/ 999230 w 1373303"/>
                <a:gd name="connsiteY17" fmla="*/ 579851 h 1436799"/>
                <a:gd name="connsiteX18" fmla="*/ 968057 w 1373303"/>
                <a:gd name="connsiteY18" fmla="*/ 642196 h 1436799"/>
                <a:gd name="connsiteX19" fmla="*/ 978448 w 1373303"/>
                <a:gd name="connsiteY19" fmla="*/ 673369 h 1436799"/>
                <a:gd name="connsiteX20" fmla="*/ 1020012 w 1373303"/>
                <a:gd name="connsiteY20" fmla="*/ 683760 h 1436799"/>
                <a:gd name="connsiteX21" fmla="*/ 1051185 w 1373303"/>
                <a:gd name="connsiteY21" fmla="*/ 694151 h 1436799"/>
                <a:gd name="connsiteX22" fmla="*/ 1144703 w 1373303"/>
                <a:gd name="connsiteY22" fmla="*/ 777278 h 1436799"/>
                <a:gd name="connsiteX23" fmla="*/ 1175875 w 1373303"/>
                <a:gd name="connsiteY23" fmla="*/ 798060 h 1436799"/>
                <a:gd name="connsiteX24" fmla="*/ 1196657 w 1373303"/>
                <a:gd name="connsiteY24" fmla="*/ 829233 h 1436799"/>
                <a:gd name="connsiteX25" fmla="*/ 1248612 w 1373303"/>
                <a:gd name="connsiteY25" fmla="*/ 891578 h 1436799"/>
                <a:gd name="connsiteX26" fmla="*/ 1269394 w 1373303"/>
                <a:gd name="connsiteY26" fmla="*/ 964315 h 1436799"/>
                <a:gd name="connsiteX27" fmla="*/ 1300566 w 1373303"/>
                <a:gd name="connsiteY27" fmla="*/ 1057833 h 1436799"/>
                <a:gd name="connsiteX28" fmla="*/ 1310957 w 1373303"/>
                <a:gd name="connsiteY28" fmla="*/ 1089005 h 1436799"/>
                <a:gd name="connsiteX29" fmla="*/ 1331739 w 1373303"/>
                <a:gd name="connsiteY29" fmla="*/ 1172133 h 1436799"/>
                <a:gd name="connsiteX30" fmla="*/ 1352521 w 1373303"/>
                <a:gd name="connsiteY30" fmla="*/ 1234478 h 1436799"/>
                <a:gd name="connsiteX31" fmla="*/ 1373303 w 1373303"/>
                <a:gd name="connsiteY31" fmla="*/ 1359169 h 1436799"/>
                <a:gd name="connsiteX32" fmla="*/ 1342130 w 1373303"/>
                <a:gd name="connsiteY32" fmla="*/ 1379951 h 1436799"/>
                <a:gd name="connsiteX33" fmla="*/ 1238221 w 1373303"/>
                <a:gd name="connsiteY33" fmla="*/ 1369560 h 1436799"/>
                <a:gd name="connsiteX34" fmla="*/ 1051185 w 1373303"/>
                <a:gd name="connsiteY34" fmla="*/ 1359169 h 1436799"/>
                <a:gd name="connsiteX35" fmla="*/ 781021 w 1373303"/>
                <a:gd name="connsiteY35" fmla="*/ 1369560 h 1436799"/>
                <a:gd name="connsiteX36" fmla="*/ 718675 w 1373303"/>
                <a:gd name="connsiteY36" fmla="*/ 1379951 h 1436799"/>
                <a:gd name="connsiteX37" fmla="*/ 666721 w 1373303"/>
                <a:gd name="connsiteY37" fmla="*/ 1390342 h 1436799"/>
                <a:gd name="connsiteX38" fmla="*/ 573203 w 1373303"/>
                <a:gd name="connsiteY38" fmla="*/ 1400733 h 1436799"/>
                <a:gd name="connsiteX0" fmla="*/ 573203 w 1373303"/>
                <a:gd name="connsiteY0" fmla="*/ 1406309 h 1442375"/>
                <a:gd name="connsiteX1" fmla="*/ 510857 w 1373303"/>
                <a:gd name="connsiteY1" fmla="*/ 1416700 h 1442375"/>
                <a:gd name="connsiteX2" fmla="*/ 251085 w 1373303"/>
                <a:gd name="connsiteY2" fmla="*/ 1437481 h 1442375"/>
                <a:gd name="connsiteX3" fmla="*/ 2569 w 1373303"/>
                <a:gd name="connsiteY3" fmla="*/ 1442244 h 1442375"/>
                <a:gd name="connsiteX4" fmla="*/ 22485 w 1373303"/>
                <a:gd name="connsiteY4" fmla="*/ 1292009 h 1442375"/>
                <a:gd name="connsiteX5" fmla="*/ 126394 w 1373303"/>
                <a:gd name="connsiteY5" fmla="*/ 928327 h 1442375"/>
                <a:gd name="connsiteX6" fmla="*/ 344603 w 1373303"/>
                <a:gd name="connsiteY6" fmla="*/ 720509 h 1442375"/>
                <a:gd name="connsiteX7" fmla="*/ 498735 w 1373303"/>
                <a:gd name="connsiteY7" fmla="*/ 666173 h 1442375"/>
                <a:gd name="connsiteX8" fmla="*/ 458903 w 1373303"/>
                <a:gd name="connsiteY8" fmla="*/ 575036 h 1442375"/>
                <a:gd name="connsiteX9" fmla="*/ 458903 w 1373303"/>
                <a:gd name="connsiteY9" fmla="*/ 304872 h 1442375"/>
                <a:gd name="connsiteX10" fmla="*/ 608274 w 1373303"/>
                <a:gd name="connsiteY10" fmla="*/ 38389 h 1442375"/>
                <a:gd name="connsiteX11" fmla="*/ 889260 w 1373303"/>
                <a:gd name="connsiteY11" fmla="*/ 39255 h 1442375"/>
                <a:gd name="connsiteX12" fmla="*/ 936885 w 1373303"/>
                <a:gd name="connsiteY12" fmla="*/ 76272 h 1442375"/>
                <a:gd name="connsiteX13" fmla="*/ 1009621 w 1373303"/>
                <a:gd name="connsiteY13" fmla="*/ 169791 h 1442375"/>
                <a:gd name="connsiteX14" fmla="*/ 1030403 w 1373303"/>
                <a:gd name="connsiteY14" fmla="*/ 252918 h 1442375"/>
                <a:gd name="connsiteX15" fmla="*/ 1040794 w 1373303"/>
                <a:gd name="connsiteY15" fmla="*/ 356827 h 1442375"/>
                <a:gd name="connsiteX16" fmla="*/ 1030403 w 1373303"/>
                <a:gd name="connsiteY16" fmla="*/ 523081 h 1442375"/>
                <a:gd name="connsiteX17" fmla="*/ 999230 w 1373303"/>
                <a:gd name="connsiteY17" fmla="*/ 585427 h 1442375"/>
                <a:gd name="connsiteX18" fmla="*/ 968057 w 1373303"/>
                <a:gd name="connsiteY18" fmla="*/ 647772 h 1442375"/>
                <a:gd name="connsiteX19" fmla="*/ 978448 w 1373303"/>
                <a:gd name="connsiteY19" fmla="*/ 678945 h 1442375"/>
                <a:gd name="connsiteX20" fmla="*/ 1020012 w 1373303"/>
                <a:gd name="connsiteY20" fmla="*/ 689336 h 1442375"/>
                <a:gd name="connsiteX21" fmla="*/ 1051185 w 1373303"/>
                <a:gd name="connsiteY21" fmla="*/ 699727 h 1442375"/>
                <a:gd name="connsiteX22" fmla="*/ 1144703 w 1373303"/>
                <a:gd name="connsiteY22" fmla="*/ 782854 h 1442375"/>
                <a:gd name="connsiteX23" fmla="*/ 1175875 w 1373303"/>
                <a:gd name="connsiteY23" fmla="*/ 803636 h 1442375"/>
                <a:gd name="connsiteX24" fmla="*/ 1196657 w 1373303"/>
                <a:gd name="connsiteY24" fmla="*/ 834809 h 1442375"/>
                <a:gd name="connsiteX25" fmla="*/ 1248612 w 1373303"/>
                <a:gd name="connsiteY25" fmla="*/ 897154 h 1442375"/>
                <a:gd name="connsiteX26" fmla="*/ 1269394 w 1373303"/>
                <a:gd name="connsiteY26" fmla="*/ 969891 h 1442375"/>
                <a:gd name="connsiteX27" fmla="*/ 1300566 w 1373303"/>
                <a:gd name="connsiteY27" fmla="*/ 1063409 h 1442375"/>
                <a:gd name="connsiteX28" fmla="*/ 1310957 w 1373303"/>
                <a:gd name="connsiteY28" fmla="*/ 1094581 h 1442375"/>
                <a:gd name="connsiteX29" fmla="*/ 1331739 w 1373303"/>
                <a:gd name="connsiteY29" fmla="*/ 1177709 h 1442375"/>
                <a:gd name="connsiteX30" fmla="*/ 1352521 w 1373303"/>
                <a:gd name="connsiteY30" fmla="*/ 1240054 h 1442375"/>
                <a:gd name="connsiteX31" fmla="*/ 1373303 w 1373303"/>
                <a:gd name="connsiteY31" fmla="*/ 1364745 h 1442375"/>
                <a:gd name="connsiteX32" fmla="*/ 1342130 w 1373303"/>
                <a:gd name="connsiteY32" fmla="*/ 1385527 h 1442375"/>
                <a:gd name="connsiteX33" fmla="*/ 1238221 w 1373303"/>
                <a:gd name="connsiteY33" fmla="*/ 1375136 h 1442375"/>
                <a:gd name="connsiteX34" fmla="*/ 1051185 w 1373303"/>
                <a:gd name="connsiteY34" fmla="*/ 1364745 h 1442375"/>
                <a:gd name="connsiteX35" fmla="*/ 781021 w 1373303"/>
                <a:gd name="connsiteY35" fmla="*/ 1375136 h 1442375"/>
                <a:gd name="connsiteX36" fmla="*/ 718675 w 1373303"/>
                <a:gd name="connsiteY36" fmla="*/ 1385527 h 1442375"/>
                <a:gd name="connsiteX37" fmla="*/ 666721 w 1373303"/>
                <a:gd name="connsiteY37" fmla="*/ 1395918 h 1442375"/>
                <a:gd name="connsiteX38" fmla="*/ 573203 w 1373303"/>
                <a:gd name="connsiteY38" fmla="*/ 1406309 h 1442375"/>
                <a:gd name="connsiteX0" fmla="*/ 573203 w 1373303"/>
                <a:gd name="connsiteY0" fmla="*/ 1410564 h 1446630"/>
                <a:gd name="connsiteX1" fmla="*/ 510857 w 1373303"/>
                <a:gd name="connsiteY1" fmla="*/ 1420955 h 1446630"/>
                <a:gd name="connsiteX2" fmla="*/ 251085 w 1373303"/>
                <a:gd name="connsiteY2" fmla="*/ 1441736 h 1446630"/>
                <a:gd name="connsiteX3" fmla="*/ 2569 w 1373303"/>
                <a:gd name="connsiteY3" fmla="*/ 1446499 h 1446630"/>
                <a:gd name="connsiteX4" fmla="*/ 22485 w 1373303"/>
                <a:gd name="connsiteY4" fmla="*/ 1296264 h 1446630"/>
                <a:gd name="connsiteX5" fmla="*/ 126394 w 1373303"/>
                <a:gd name="connsiteY5" fmla="*/ 932582 h 1446630"/>
                <a:gd name="connsiteX6" fmla="*/ 344603 w 1373303"/>
                <a:gd name="connsiteY6" fmla="*/ 724764 h 1446630"/>
                <a:gd name="connsiteX7" fmla="*/ 498735 w 1373303"/>
                <a:gd name="connsiteY7" fmla="*/ 670428 h 1446630"/>
                <a:gd name="connsiteX8" fmla="*/ 458903 w 1373303"/>
                <a:gd name="connsiteY8" fmla="*/ 579291 h 1446630"/>
                <a:gd name="connsiteX9" fmla="*/ 458903 w 1373303"/>
                <a:gd name="connsiteY9" fmla="*/ 309127 h 1446630"/>
                <a:gd name="connsiteX10" fmla="*/ 608274 w 1373303"/>
                <a:gd name="connsiteY10" fmla="*/ 42644 h 1446630"/>
                <a:gd name="connsiteX11" fmla="*/ 889260 w 1373303"/>
                <a:gd name="connsiteY11" fmla="*/ 43510 h 1446630"/>
                <a:gd name="connsiteX12" fmla="*/ 936885 w 1373303"/>
                <a:gd name="connsiteY12" fmla="*/ 80527 h 1446630"/>
                <a:gd name="connsiteX13" fmla="*/ 1009621 w 1373303"/>
                <a:gd name="connsiteY13" fmla="*/ 174046 h 1446630"/>
                <a:gd name="connsiteX14" fmla="*/ 1030403 w 1373303"/>
                <a:gd name="connsiteY14" fmla="*/ 257173 h 1446630"/>
                <a:gd name="connsiteX15" fmla="*/ 1040794 w 1373303"/>
                <a:gd name="connsiteY15" fmla="*/ 361082 h 1446630"/>
                <a:gd name="connsiteX16" fmla="*/ 1030403 w 1373303"/>
                <a:gd name="connsiteY16" fmla="*/ 527336 h 1446630"/>
                <a:gd name="connsiteX17" fmla="*/ 999230 w 1373303"/>
                <a:gd name="connsiteY17" fmla="*/ 589682 h 1446630"/>
                <a:gd name="connsiteX18" fmla="*/ 968057 w 1373303"/>
                <a:gd name="connsiteY18" fmla="*/ 652027 h 1446630"/>
                <a:gd name="connsiteX19" fmla="*/ 978448 w 1373303"/>
                <a:gd name="connsiteY19" fmla="*/ 683200 h 1446630"/>
                <a:gd name="connsiteX20" fmla="*/ 1020012 w 1373303"/>
                <a:gd name="connsiteY20" fmla="*/ 693591 h 1446630"/>
                <a:gd name="connsiteX21" fmla="*/ 1051185 w 1373303"/>
                <a:gd name="connsiteY21" fmla="*/ 703982 h 1446630"/>
                <a:gd name="connsiteX22" fmla="*/ 1144703 w 1373303"/>
                <a:gd name="connsiteY22" fmla="*/ 787109 h 1446630"/>
                <a:gd name="connsiteX23" fmla="*/ 1175875 w 1373303"/>
                <a:gd name="connsiteY23" fmla="*/ 807891 h 1446630"/>
                <a:gd name="connsiteX24" fmla="*/ 1196657 w 1373303"/>
                <a:gd name="connsiteY24" fmla="*/ 839064 h 1446630"/>
                <a:gd name="connsiteX25" fmla="*/ 1248612 w 1373303"/>
                <a:gd name="connsiteY25" fmla="*/ 901409 h 1446630"/>
                <a:gd name="connsiteX26" fmla="*/ 1269394 w 1373303"/>
                <a:gd name="connsiteY26" fmla="*/ 974146 h 1446630"/>
                <a:gd name="connsiteX27" fmla="*/ 1300566 w 1373303"/>
                <a:gd name="connsiteY27" fmla="*/ 1067664 h 1446630"/>
                <a:gd name="connsiteX28" fmla="*/ 1310957 w 1373303"/>
                <a:gd name="connsiteY28" fmla="*/ 1098836 h 1446630"/>
                <a:gd name="connsiteX29" fmla="*/ 1331739 w 1373303"/>
                <a:gd name="connsiteY29" fmla="*/ 1181964 h 1446630"/>
                <a:gd name="connsiteX30" fmla="*/ 1352521 w 1373303"/>
                <a:gd name="connsiteY30" fmla="*/ 1244309 h 1446630"/>
                <a:gd name="connsiteX31" fmla="*/ 1373303 w 1373303"/>
                <a:gd name="connsiteY31" fmla="*/ 1369000 h 1446630"/>
                <a:gd name="connsiteX32" fmla="*/ 1342130 w 1373303"/>
                <a:gd name="connsiteY32" fmla="*/ 1389782 h 1446630"/>
                <a:gd name="connsiteX33" fmla="*/ 1238221 w 1373303"/>
                <a:gd name="connsiteY33" fmla="*/ 1379391 h 1446630"/>
                <a:gd name="connsiteX34" fmla="*/ 1051185 w 1373303"/>
                <a:gd name="connsiteY34" fmla="*/ 1369000 h 1446630"/>
                <a:gd name="connsiteX35" fmla="*/ 781021 w 1373303"/>
                <a:gd name="connsiteY35" fmla="*/ 1379391 h 1446630"/>
                <a:gd name="connsiteX36" fmla="*/ 718675 w 1373303"/>
                <a:gd name="connsiteY36" fmla="*/ 1389782 h 1446630"/>
                <a:gd name="connsiteX37" fmla="*/ 666721 w 1373303"/>
                <a:gd name="connsiteY37" fmla="*/ 1400173 h 1446630"/>
                <a:gd name="connsiteX38" fmla="*/ 573203 w 1373303"/>
                <a:gd name="connsiteY38" fmla="*/ 1410564 h 1446630"/>
                <a:gd name="connsiteX0" fmla="*/ 573203 w 1373303"/>
                <a:gd name="connsiteY0" fmla="*/ 1406940 h 1443006"/>
                <a:gd name="connsiteX1" fmla="*/ 510857 w 1373303"/>
                <a:gd name="connsiteY1" fmla="*/ 1417331 h 1443006"/>
                <a:gd name="connsiteX2" fmla="*/ 251085 w 1373303"/>
                <a:gd name="connsiteY2" fmla="*/ 1438112 h 1443006"/>
                <a:gd name="connsiteX3" fmla="*/ 2569 w 1373303"/>
                <a:gd name="connsiteY3" fmla="*/ 1442875 h 1443006"/>
                <a:gd name="connsiteX4" fmla="*/ 22485 w 1373303"/>
                <a:gd name="connsiteY4" fmla="*/ 1292640 h 1443006"/>
                <a:gd name="connsiteX5" fmla="*/ 126394 w 1373303"/>
                <a:gd name="connsiteY5" fmla="*/ 928958 h 1443006"/>
                <a:gd name="connsiteX6" fmla="*/ 344603 w 1373303"/>
                <a:gd name="connsiteY6" fmla="*/ 721140 h 1443006"/>
                <a:gd name="connsiteX7" fmla="*/ 498735 w 1373303"/>
                <a:gd name="connsiteY7" fmla="*/ 666804 h 1443006"/>
                <a:gd name="connsiteX8" fmla="*/ 458903 w 1373303"/>
                <a:gd name="connsiteY8" fmla="*/ 575667 h 1443006"/>
                <a:gd name="connsiteX9" fmla="*/ 458903 w 1373303"/>
                <a:gd name="connsiteY9" fmla="*/ 305503 h 1443006"/>
                <a:gd name="connsiteX10" fmla="*/ 608274 w 1373303"/>
                <a:gd name="connsiteY10" fmla="*/ 39020 h 1443006"/>
                <a:gd name="connsiteX11" fmla="*/ 889260 w 1373303"/>
                <a:gd name="connsiteY11" fmla="*/ 39886 h 1443006"/>
                <a:gd name="connsiteX12" fmla="*/ 936885 w 1373303"/>
                <a:gd name="connsiteY12" fmla="*/ 76903 h 1443006"/>
                <a:gd name="connsiteX13" fmla="*/ 1009621 w 1373303"/>
                <a:gd name="connsiteY13" fmla="*/ 170422 h 1443006"/>
                <a:gd name="connsiteX14" fmla="*/ 1030403 w 1373303"/>
                <a:gd name="connsiteY14" fmla="*/ 253549 h 1443006"/>
                <a:gd name="connsiteX15" fmla="*/ 1040794 w 1373303"/>
                <a:gd name="connsiteY15" fmla="*/ 357458 h 1443006"/>
                <a:gd name="connsiteX16" fmla="*/ 1030403 w 1373303"/>
                <a:gd name="connsiteY16" fmla="*/ 523712 h 1443006"/>
                <a:gd name="connsiteX17" fmla="*/ 999230 w 1373303"/>
                <a:gd name="connsiteY17" fmla="*/ 586058 h 1443006"/>
                <a:gd name="connsiteX18" fmla="*/ 968057 w 1373303"/>
                <a:gd name="connsiteY18" fmla="*/ 648403 h 1443006"/>
                <a:gd name="connsiteX19" fmla="*/ 978448 w 1373303"/>
                <a:gd name="connsiteY19" fmla="*/ 679576 h 1443006"/>
                <a:gd name="connsiteX20" fmla="*/ 1020012 w 1373303"/>
                <a:gd name="connsiteY20" fmla="*/ 689967 h 1443006"/>
                <a:gd name="connsiteX21" fmla="*/ 1051185 w 1373303"/>
                <a:gd name="connsiteY21" fmla="*/ 700358 h 1443006"/>
                <a:gd name="connsiteX22" fmla="*/ 1144703 w 1373303"/>
                <a:gd name="connsiteY22" fmla="*/ 783485 h 1443006"/>
                <a:gd name="connsiteX23" fmla="*/ 1175875 w 1373303"/>
                <a:gd name="connsiteY23" fmla="*/ 804267 h 1443006"/>
                <a:gd name="connsiteX24" fmla="*/ 1196657 w 1373303"/>
                <a:gd name="connsiteY24" fmla="*/ 835440 h 1443006"/>
                <a:gd name="connsiteX25" fmla="*/ 1248612 w 1373303"/>
                <a:gd name="connsiteY25" fmla="*/ 897785 h 1443006"/>
                <a:gd name="connsiteX26" fmla="*/ 1269394 w 1373303"/>
                <a:gd name="connsiteY26" fmla="*/ 970522 h 1443006"/>
                <a:gd name="connsiteX27" fmla="*/ 1300566 w 1373303"/>
                <a:gd name="connsiteY27" fmla="*/ 1064040 h 1443006"/>
                <a:gd name="connsiteX28" fmla="*/ 1310957 w 1373303"/>
                <a:gd name="connsiteY28" fmla="*/ 1095212 h 1443006"/>
                <a:gd name="connsiteX29" fmla="*/ 1331739 w 1373303"/>
                <a:gd name="connsiteY29" fmla="*/ 1178340 h 1443006"/>
                <a:gd name="connsiteX30" fmla="*/ 1352521 w 1373303"/>
                <a:gd name="connsiteY30" fmla="*/ 1240685 h 1443006"/>
                <a:gd name="connsiteX31" fmla="*/ 1373303 w 1373303"/>
                <a:gd name="connsiteY31" fmla="*/ 1365376 h 1443006"/>
                <a:gd name="connsiteX32" fmla="*/ 1342130 w 1373303"/>
                <a:gd name="connsiteY32" fmla="*/ 1386158 h 1443006"/>
                <a:gd name="connsiteX33" fmla="*/ 1238221 w 1373303"/>
                <a:gd name="connsiteY33" fmla="*/ 1375767 h 1443006"/>
                <a:gd name="connsiteX34" fmla="*/ 1051185 w 1373303"/>
                <a:gd name="connsiteY34" fmla="*/ 1365376 h 1443006"/>
                <a:gd name="connsiteX35" fmla="*/ 781021 w 1373303"/>
                <a:gd name="connsiteY35" fmla="*/ 1375767 h 1443006"/>
                <a:gd name="connsiteX36" fmla="*/ 718675 w 1373303"/>
                <a:gd name="connsiteY36" fmla="*/ 1386158 h 1443006"/>
                <a:gd name="connsiteX37" fmla="*/ 666721 w 1373303"/>
                <a:gd name="connsiteY37" fmla="*/ 1396549 h 1443006"/>
                <a:gd name="connsiteX38" fmla="*/ 573203 w 1373303"/>
                <a:gd name="connsiteY38" fmla="*/ 1406940 h 1443006"/>
                <a:gd name="connsiteX0" fmla="*/ 573203 w 1373303"/>
                <a:gd name="connsiteY0" fmla="*/ 1406940 h 1443006"/>
                <a:gd name="connsiteX1" fmla="*/ 510857 w 1373303"/>
                <a:gd name="connsiteY1" fmla="*/ 1417331 h 1443006"/>
                <a:gd name="connsiteX2" fmla="*/ 251085 w 1373303"/>
                <a:gd name="connsiteY2" fmla="*/ 1438112 h 1443006"/>
                <a:gd name="connsiteX3" fmla="*/ 2569 w 1373303"/>
                <a:gd name="connsiteY3" fmla="*/ 1442875 h 1443006"/>
                <a:gd name="connsiteX4" fmla="*/ 22485 w 1373303"/>
                <a:gd name="connsiteY4" fmla="*/ 1292640 h 1443006"/>
                <a:gd name="connsiteX5" fmla="*/ 126394 w 1373303"/>
                <a:gd name="connsiteY5" fmla="*/ 928958 h 1443006"/>
                <a:gd name="connsiteX6" fmla="*/ 344603 w 1373303"/>
                <a:gd name="connsiteY6" fmla="*/ 721140 h 1443006"/>
                <a:gd name="connsiteX7" fmla="*/ 498735 w 1373303"/>
                <a:gd name="connsiteY7" fmla="*/ 666804 h 1443006"/>
                <a:gd name="connsiteX8" fmla="*/ 458903 w 1373303"/>
                <a:gd name="connsiteY8" fmla="*/ 575667 h 1443006"/>
                <a:gd name="connsiteX9" fmla="*/ 458903 w 1373303"/>
                <a:gd name="connsiteY9" fmla="*/ 305503 h 1443006"/>
                <a:gd name="connsiteX10" fmla="*/ 608274 w 1373303"/>
                <a:gd name="connsiteY10" fmla="*/ 39020 h 1443006"/>
                <a:gd name="connsiteX11" fmla="*/ 889260 w 1373303"/>
                <a:gd name="connsiteY11" fmla="*/ 39886 h 1443006"/>
                <a:gd name="connsiteX12" fmla="*/ 936885 w 1373303"/>
                <a:gd name="connsiteY12" fmla="*/ 76903 h 1443006"/>
                <a:gd name="connsiteX13" fmla="*/ 1009621 w 1373303"/>
                <a:gd name="connsiteY13" fmla="*/ 170422 h 1443006"/>
                <a:gd name="connsiteX14" fmla="*/ 1030403 w 1373303"/>
                <a:gd name="connsiteY14" fmla="*/ 253549 h 1443006"/>
                <a:gd name="connsiteX15" fmla="*/ 1040794 w 1373303"/>
                <a:gd name="connsiteY15" fmla="*/ 357458 h 1443006"/>
                <a:gd name="connsiteX16" fmla="*/ 1030403 w 1373303"/>
                <a:gd name="connsiteY16" fmla="*/ 523712 h 1443006"/>
                <a:gd name="connsiteX17" fmla="*/ 999230 w 1373303"/>
                <a:gd name="connsiteY17" fmla="*/ 586058 h 1443006"/>
                <a:gd name="connsiteX18" fmla="*/ 968057 w 1373303"/>
                <a:gd name="connsiteY18" fmla="*/ 648403 h 1443006"/>
                <a:gd name="connsiteX19" fmla="*/ 978448 w 1373303"/>
                <a:gd name="connsiteY19" fmla="*/ 679576 h 1443006"/>
                <a:gd name="connsiteX20" fmla="*/ 1020012 w 1373303"/>
                <a:gd name="connsiteY20" fmla="*/ 689967 h 1443006"/>
                <a:gd name="connsiteX21" fmla="*/ 1051185 w 1373303"/>
                <a:gd name="connsiteY21" fmla="*/ 700358 h 1443006"/>
                <a:gd name="connsiteX22" fmla="*/ 1144703 w 1373303"/>
                <a:gd name="connsiteY22" fmla="*/ 783485 h 1443006"/>
                <a:gd name="connsiteX23" fmla="*/ 1175875 w 1373303"/>
                <a:gd name="connsiteY23" fmla="*/ 804267 h 1443006"/>
                <a:gd name="connsiteX24" fmla="*/ 1196657 w 1373303"/>
                <a:gd name="connsiteY24" fmla="*/ 835440 h 1443006"/>
                <a:gd name="connsiteX25" fmla="*/ 1248612 w 1373303"/>
                <a:gd name="connsiteY25" fmla="*/ 897785 h 1443006"/>
                <a:gd name="connsiteX26" fmla="*/ 1269394 w 1373303"/>
                <a:gd name="connsiteY26" fmla="*/ 970522 h 1443006"/>
                <a:gd name="connsiteX27" fmla="*/ 1300566 w 1373303"/>
                <a:gd name="connsiteY27" fmla="*/ 1064040 h 1443006"/>
                <a:gd name="connsiteX28" fmla="*/ 1310957 w 1373303"/>
                <a:gd name="connsiteY28" fmla="*/ 1095212 h 1443006"/>
                <a:gd name="connsiteX29" fmla="*/ 1331739 w 1373303"/>
                <a:gd name="connsiteY29" fmla="*/ 1178340 h 1443006"/>
                <a:gd name="connsiteX30" fmla="*/ 1352521 w 1373303"/>
                <a:gd name="connsiteY30" fmla="*/ 1240685 h 1443006"/>
                <a:gd name="connsiteX31" fmla="*/ 1373303 w 1373303"/>
                <a:gd name="connsiteY31" fmla="*/ 1365376 h 1443006"/>
                <a:gd name="connsiteX32" fmla="*/ 1342130 w 1373303"/>
                <a:gd name="connsiteY32" fmla="*/ 1386158 h 1443006"/>
                <a:gd name="connsiteX33" fmla="*/ 1238221 w 1373303"/>
                <a:gd name="connsiteY33" fmla="*/ 1375767 h 1443006"/>
                <a:gd name="connsiteX34" fmla="*/ 1051185 w 1373303"/>
                <a:gd name="connsiteY34" fmla="*/ 1365376 h 1443006"/>
                <a:gd name="connsiteX35" fmla="*/ 781021 w 1373303"/>
                <a:gd name="connsiteY35" fmla="*/ 1375767 h 1443006"/>
                <a:gd name="connsiteX36" fmla="*/ 718675 w 1373303"/>
                <a:gd name="connsiteY36" fmla="*/ 1386158 h 1443006"/>
                <a:gd name="connsiteX37" fmla="*/ 666721 w 1373303"/>
                <a:gd name="connsiteY37" fmla="*/ 1396549 h 1443006"/>
                <a:gd name="connsiteX38" fmla="*/ 573203 w 1373303"/>
                <a:gd name="connsiteY38" fmla="*/ 1406940 h 1443006"/>
                <a:gd name="connsiteX0" fmla="*/ 573203 w 1373303"/>
                <a:gd name="connsiteY0" fmla="*/ 1406940 h 1443006"/>
                <a:gd name="connsiteX1" fmla="*/ 510857 w 1373303"/>
                <a:gd name="connsiteY1" fmla="*/ 1417331 h 1443006"/>
                <a:gd name="connsiteX2" fmla="*/ 251085 w 1373303"/>
                <a:gd name="connsiteY2" fmla="*/ 1438112 h 1443006"/>
                <a:gd name="connsiteX3" fmla="*/ 2569 w 1373303"/>
                <a:gd name="connsiteY3" fmla="*/ 1442875 h 1443006"/>
                <a:gd name="connsiteX4" fmla="*/ 22485 w 1373303"/>
                <a:gd name="connsiteY4" fmla="*/ 1292640 h 1443006"/>
                <a:gd name="connsiteX5" fmla="*/ 126394 w 1373303"/>
                <a:gd name="connsiteY5" fmla="*/ 928958 h 1443006"/>
                <a:gd name="connsiteX6" fmla="*/ 344603 w 1373303"/>
                <a:gd name="connsiteY6" fmla="*/ 721140 h 1443006"/>
                <a:gd name="connsiteX7" fmla="*/ 498735 w 1373303"/>
                <a:gd name="connsiteY7" fmla="*/ 666804 h 1443006"/>
                <a:gd name="connsiteX8" fmla="*/ 458903 w 1373303"/>
                <a:gd name="connsiteY8" fmla="*/ 575667 h 1443006"/>
                <a:gd name="connsiteX9" fmla="*/ 458903 w 1373303"/>
                <a:gd name="connsiteY9" fmla="*/ 305503 h 1443006"/>
                <a:gd name="connsiteX10" fmla="*/ 608274 w 1373303"/>
                <a:gd name="connsiteY10" fmla="*/ 39020 h 1443006"/>
                <a:gd name="connsiteX11" fmla="*/ 889260 w 1373303"/>
                <a:gd name="connsiteY11" fmla="*/ 39886 h 1443006"/>
                <a:gd name="connsiteX12" fmla="*/ 936885 w 1373303"/>
                <a:gd name="connsiteY12" fmla="*/ 76903 h 1443006"/>
                <a:gd name="connsiteX13" fmla="*/ 1009621 w 1373303"/>
                <a:gd name="connsiteY13" fmla="*/ 170422 h 1443006"/>
                <a:gd name="connsiteX14" fmla="*/ 1030403 w 1373303"/>
                <a:gd name="connsiteY14" fmla="*/ 253549 h 1443006"/>
                <a:gd name="connsiteX15" fmla="*/ 1040794 w 1373303"/>
                <a:gd name="connsiteY15" fmla="*/ 357458 h 1443006"/>
                <a:gd name="connsiteX16" fmla="*/ 1030403 w 1373303"/>
                <a:gd name="connsiteY16" fmla="*/ 523712 h 1443006"/>
                <a:gd name="connsiteX17" fmla="*/ 999230 w 1373303"/>
                <a:gd name="connsiteY17" fmla="*/ 586058 h 1443006"/>
                <a:gd name="connsiteX18" fmla="*/ 968057 w 1373303"/>
                <a:gd name="connsiteY18" fmla="*/ 648403 h 1443006"/>
                <a:gd name="connsiteX19" fmla="*/ 978448 w 1373303"/>
                <a:gd name="connsiteY19" fmla="*/ 679576 h 1443006"/>
                <a:gd name="connsiteX20" fmla="*/ 1020012 w 1373303"/>
                <a:gd name="connsiteY20" fmla="*/ 689967 h 1443006"/>
                <a:gd name="connsiteX21" fmla="*/ 1051185 w 1373303"/>
                <a:gd name="connsiteY21" fmla="*/ 700358 h 1443006"/>
                <a:gd name="connsiteX22" fmla="*/ 1144703 w 1373303"/>
                <a:gd name="connsiteY22" fmla="*/ 783485 h 1443006"/>
                <a:gd name="connsiteX23" fmla="*/ 1175875 w 1373303"/>
                <a:gd name="connsiteY23" fmla="*/ 804267 h 1443006"/>
                <a:gd name="connsiteX24" fmla="*/ 1196657 w 1373303"/>
                <a:gd name="connsiteY24" fmla="*/ 835440 h 1443006"/>
                <a:gd name="connsiteX25" fmla="*/ 1248612 w 1373303"/>
                <a:gd name="connsiteY25" fmla="*/ 897785 h 1443006"/>
                <a:gd name="connsiteX26" fmla="*/ 1269394 w 1373303"/>
                <a:gd name="connsiteY26" fmla="*/ 970522 h 1443006"/>
                <a:gd name="connsiteX27" fmla="*/ 1300566 w 1373303"/>
                <a:gd name="connsiteY27" fmla="*/ 1064040 h 1443006"/>
                <a:gd name="connsiteX28" fmla="*/ 1310957 w 1373303"/>
                <a:gd name="connsiteY28" fmla="*/ 1095212 h 1443006"/>
                <a:gd name="connsiteX29" fmla="*/ 1331739 w 1373303"/>
                <a:gd name="connsiteY29" fmla="*/ 1178340 h 1443006"/>
                <a:gd name="connsiteX30" fmla="*/ 1352521 w 1373303"/>
                <a:gd name="connsiteY30" fmla="*/ 1240685 h 1443006"/>
                <a:gd name="connsiteX31" fmla="*/ 1373303 w 1373303"/>
                <a:gd name="connsiteY31" fmla="*/ 1365376 h 1443006"/>
                <a:gd name="connsiteX32" fmla="*/ 1342130 w 1373303"/>
                <a:gd name="connsiteY32" fmla="*/ 1386158 h 1443006"/>
                <a:gd name="connsiteX33" fmla="*/ 1238221 w 1373303"/>
                <a:gd name="connsiteY33" fmla="*/ 1375767 h 1443006"/>
                <a:gd name="connsiteX34" fmla="*/ 1051185 w 1373303"/>
                <a:gd name="connsiteY34" fmla="*/ 1365376 h 1443006"/>
                <a:gd name="connsiteX35" fmla="*/ 781021 w 1373303"/>
                <a:gd name="connsiteY35" fmla="*/ 1375767 h 1443006"/>
                <a:gd name="connsiteX36" fmla="*/ 718675 w 1373303"/>
                <a:gd name="connsiteY36" fmla="*/ 1386158 h 1443006"/>
                <a:gd name="connsiteX37" fmla="*/ 666721 w 1373303"/>
                <a:gd name="connsiteY37" fmla="*/ 1396549 h 1443006"/>
                <a:gd name="connsiteX38" fmla="*/ 573203 w 1373303"/>
                <a:gd name="connsiteY38" fmla="*/ 1406940 h 1443006"/>
                <a:gd name="connsiteX0" fmla="*/ 573203 w 1373303"/>
                <a:gd name="connsiteY0" fmla="*/ 1406940 h 1443217"/>
                <a:gd name="connsiteX1" fmla="*/ 251085 w 1373303"/>
                <a:gd name="connsiteY1" fmla="*/ 1438112 h 1443217"/>
                <a:gd name="connsiteX2" fmla="*/ 2569 w 1373303"/>
                <a:gd name="connsiteY2" fmla="*/ 1442875 h 1443217"/>
                <a:gd name="connsiteX3" fmla="*/ 22485 w 1373303"/>
                <a:gd name="connsiteY3" fmla="*/ 1292640 h 1443217"/>
                <a:gd name="connsiteX4" fmla="*/ 126394 w 1373303"/>
                <a:gd name="connsiteY4" fmla="*/ 928958 h 1443217"/>
                <a:gd name="connsiteX5" fmla="*/ 344603 w 1373303"/>
                <a:gd name="connsiteY5" fmla="*/ 721140 h 1443217"/>
                <a:gd name="connsiteX6" fmla="*/ 498735 w 1373303"/>
                <a:gd name="connsiteY6" fmla="*/ 666804 h 1443217"/>
                <a:gd name="connsiteX7" fmla="*/ 458903 w 1373303"/>
                <a:gd name="connsiteY7" fmla="*/ 575667 h 1443217"/>
                <a:gd name="connsiteX8" fmla="*/ 458903 w 1373303"/>
                <a:gd name="connsiteY8" fmla="*/ 305503 h 1443217"/>
                <a:gd name="connsiteX9" fmla="*/ 608274 w 1373303"/>
                <a:gd name="connsiteY9" fmla="*/ 39020 h 1443217"/>
                <a:gd name="connsiteX10" fmla="*/ 889260 w 1373303"/>
                <a:gd name="connsiteY10" fmla="*/ 39886 h 1443217"/>
                <a:gd name="connsiteX11" fmla="*/ 936885 w 1373303"/>
                <a:gd name="connsiteY11" fmla="*/ 76903 h 1443217"/>
                <a:gd name="connsiteX12" fmla="*/ 1009621 w 1373303"/>
                <a:gd name="connsiteY12" fmla="*/ 170422 h 1443217"/>
                <a:gd name="connsiteX13" fmla="*/ 1030403 w 1373303"/>
                <a:gd name="connsiteY13" fmla="*/ 253549 h 1443217"/>
                <a:gd name="connsiteX14" fmla="*/ 1040794 w 1373303"/>
                <a:gd name="connsiteY14" fmla="*/ 357458 h 1443217"/>
                <a:gd name="connsiteX15" fmla="*/ 1030403 w 1373303"/>
                <a:gd name="connsiteY15" fmla="*/ 523712 h 1443217"/>
                <a:gd name="connsiteX16" fmla="*/ 999230 w 1373303"/>
                <a:gd name="connsiteY16" fmla="*/ 586058 h 1443217"/>
                <a:gd name="connsiteX17" fmla="*/ 968057 w 1373303"/>
                <a:gd name="connsiteY17" fmla="*/ 648403 h 1443217"/>
                <a:gd name="connsiteX18" fmla="*/ 978448 w 1373303"/>
                <a:gd name="connsiteY18" fmla="*/ 679576 h 1443217"/>
                <a:gd name="connsiteX19" fmla="*/ 1020012 w 1373303"/>
                <a:gd name="connsiteY19" fmla="*/ 689967 h 1443217"/>
                <a:gd name="connsiteX20" fmla="*/ 1051185 w 1373303"/>
                <a:gd name="connsiteY20" fmla="*/ 700358 h 1443217"/>
                <a:gd name="connsiteX21" fmla="*/ 1144703 w 1373303"/>
                <a:gd name="connsiteY21" fmla="*/ 783485 h 1443217"/>
                <a:gd name="connsiteX22" fmla="*/ 1175875 w 1373303"/>
                <a:gd name="connsiteY22" fmla="*/ 804267 h 1443217"/>
                <a:gd name="connsiteX23" fmla="*/ 1196657 w 1373303"/>
                <a:gd name="connsiteY23" fmla="*/ 835440 h 1443217"/>
                <a:gd name="connsiteX24" fmla="*/ 1248612 w 1373303"/>
                <a:gd name="connsiteY24" fmla="*/ 897785 h 1443217"/>
                <a:gd name="connsiteX25" fmla="*/ 1269394 w 1373303"/>
                <a:gd name="connsiteY25" fmla="*/ 970522 h 1443217"/>
                <a:gd name="connsiteX26" fmla="*/ 1300566 w 1373303"/>
                <a:gd name="connsiteY26" fmla="*/ 1064040 h 1443217"/>
                <a:gd name="connsiteX27" fmla="*/ 1310957 w 1373303"/>
                <a:gd name="connsiteY27" fmla="*/ 1095212 h 1443217"/>
                <a:gd name="connsiteX28" fmla="*/ 1331739 w 1373303"/>
                <a:gd name="connsiteY28" fmla="*/ 1178340 h 1443217"/>
                <a:gd name="connsiteX29" fmla="*/ 1352521 w 1373303"/>
                <a:gd name="connsiteY29" fmla="*/ 1240685 h 1443217"/>
                <a:gd name="connsiteX30" fmla="*/ 1373303 w 1373303"/>
                <a:gd name="connsiteY30" fmla="*/ 1365376 h 1443217"/>
                <a:gd name="connsiteX31" fmla="*/ 1342130 w 1373303"/>
                <a:gd name="connsiteY31" fmla="*/ 1386158 h 1443217"/>
                <a:gd name="connsiteX32" fmla="*/ 1238221 w 1373303"/>
                <a:gd name="connsiteY32" fmla="*/ 1375767 h 1443217"/>
                <a:gd name="connsiteX33" fmla="*/ 1051185 w 1373303"/>
                <a:gd name="connsiteY33" fmla="*/ 1365376 h 1443217"/>
                <a:gd name="connsiteX34" fmla="*/ 781021 w 1373303"/>
                <a:gd name="connsiteY34" fmla="*/ 1375767 h 1443217"/>
                <a:gd name="connsiteX35" fmla="*/ 718675 w 1373303"/>
                <a:gd name="connsiteY35" fmla="*/ 1386158 h 1443217"/>
                <a:gd name="connsiteX36" fmla="*/ 666721 w 1373303"/>
                <a:gd name="connsiteY36" fmla="*/ 1396549 h 1443217"/>
                <a:gd name="connsiteX37" fmla="*/ 573203 w 1373303"/>
                <a:gd name="connsiteY37" fmla="*/ 1406940 h 1443217"/>
                <a:gd name="connsiteX0" fmla="*/ 666721 w 1373303"/>
                <a:gd name="connsiteY0" fmla="*/ 1396549 h 1443660"/>
                <a:gd name="connsiteX1" fmla="*/ 251085 w 1373303"/>
                <a:gd name="connsiteY1" fmla="*/ 1438112 h 1443660"/>
                <a:gd name="connsiteX2" fmla="*/ 2569 w 1373303"/>
                <a:gd name="connsiteY2" fmla="*/ 1442875 h 1443660"/>
                <a:gd name="connsiteX3" fmla="*/ 22485 w 1373303"/>
                <a:gd name="connsiteY3" fmla="*/ 1292640 h 1443660"/>
                <a:gd name="connsiteX4" fmla="*/ 126394 w 1373303"/>
                <a:gd name="connsiteY4" fmla="*/ 928958 h 1443660"/>
                <a:gd name="connsiteX5" fmla="*/ 344603 w 1373303"/>
                <a:gd name="connsiteY5" fmla="*/ 721140 h 1443660"/>
                <a:gd name="connsiteX6" fmla="*/ 498735 w 1373303"/>
                <a:gd name="connsiteY6" fmla="*/ 666804 h 1443660"/>
                <a:gd name="connsiteX7" fmla="*/ 458903 w 1373303"/>
                <a:gd name="connsiteY7" fmla="*/ 575667 h 1443660"/>
                <a:gd name="connsiteX8" fmla="*/ 458903 w 1373303"/>
                <a:gd name="connsiteY8" fmla="*/ 305503 h 1443660"/>
                <a:gd name="connsiteX9" fmla="*/ 608274 w 1373303"/>
                <a:gd name="connsiteY9" fmla="*/ 39020 h 1443660"/>
                <a:gd name="connsiteX10" fmla="*/ 889260 w 1373303"/>
                <a:gd name="connsiteY10" fmla="*/ 39886 h 1443660"/>
                <a:gd name="connsiteX11" fmla="*/ 936885 w 1373303"/>
                <a:gd name="connsiteY11" fmla="*/ 76903 h 1443660"/>
                <a:gd name="connsiteX12" fmla="*/ 1009621 w 1373303"/>
                <a:gd name="connsiteY12" fmla="*/ 170422 h 1443660"/>
                <a:gd name="connsiteX13" fmla="*/ 1030403 w 1373303"/>
                <a:gd name="connsiteY13" fmla="*/ 253549 h 1443660"/>
                <a:gd name="connsiteX14" fmla="*/ 1040794 w 1373303"/>
                <a:gd name="connsiteY14" fmla="*/ 357458 h 1443660"/>
                <a:gd name="connsiteX15" fmla="*/ 1030403 w 1373303"/>
                <a:gd name="connsiteY15" fmla="*/ 523712 h 1443660"/>
                <a:gd name="connsiteX16" fmla="*/ 999230 w 1373303"/>
                <a:gd name="connsiteY16" fmla="*/ 586058 h 1443660"/>
                <a:gd name="connsiteX17" fmla="*/ 968057 w 1373303"/>
                <a:gd name="connsiteY17" fmla="*/ 648403 h 1443660"/>
                <a:gd name="connsiteX18" fmla="*/ 978448 w 1373303"/>
                <a:gd name="connsiteY18" fmla="*/ 679576 h 1443660"/>
                <a:gd name="connsiteX19" fmla="*/ 1020012 w 1373303"/>
                <a:gd name="connsiteY19" fmla="*/ 689967 h 1443660"/>
                <a:gd name="connsiteX20" fmla="*/ 1051185 w 1373303"/>
                <a:gd name="connsiteY20" fmla="*/ 700358 h 1443660"/>
                <a:gd name="connsiteX21" fmla="*/ 1144703 w 1373303"/>
                <a:gd name="connsiteY21" fmla="*/ 783485 h 1443660"/>
                <a:gd name="connsiteX22" fmla="*/ 1175875 w 1373303"/>
                <a:gd name="connsiteY22" fmla="*/ 804267 h 1443660"/>
                <a:gd name="connsiteX23" fmla="*/ 1196657 w 1373303"/>
                <a:gd name="connsiteY23" fmla="*/ 835440 h 1443660"/>
                <a:gd name="connsiteX24" fmla="*/ 1248612 w 1373303"/>
                <a:gd name="connsiteY24" fmla="*/ 897785 h 1443660"/>
                <a:gd name="connsiteX25" fmla="*/ 1269394 w 1373303"/>
                <a:gd name="connsiteY25" fmla="*/ 970522 h 1443660"/>
                <a:gd name="connsiteX26" fmla="*/ 1300566 w 1373303"/>
                <a:gd name="connsiteY26" fmla="*/ 1064040 h 1443660"/>
                <a:gd name="connsiteX27" fmla="*/ 1310957 w 1373303"/>
                <a:gd name="connsiteY27" fmla="*/ 1095212 h 1443660"/>
                <a:gd name="connsiteX28" fmla="*/ 1331739 w 1373303"/>
                <a:gd name="connsiteY28" fmla="*/ 1178340 h 1443660"/>
                <a:gd name="connsiteX29" fmla="*/ 1352521 w 1373303"/>
                <a:gd name="connsiteY29" fmla="*/ 1240685 h 1443660"/>
                <a:gd name="connsiteX30" fmla="*/ 1373303 w 1373303"/>
                <a:gd name="connsiteY30" fmla="*/ 1365376 h 1443660"/>
                <a:gd name="connsiteX31" fmla="*/ 1342130 w 1373303"/>
                <a:gd name="connsiteY31" fmla="*/ 1386158 h 1443660"/>
                <a:gd name="connsiteX32" fmla="*/ 1238221 w 1373303"/>
                <a:gd name="connsiteY32" fmla="*/ 1375767 h 1443660"/>
                <a:gd name="connsiteX33" fmla="*/ 1051185 w 1373303"/>
                <a:gd name="connsiteY33" fmla="*/ 1365376 h 1443660"/>
                <a:gd name="connsiteX34" fmla="*/ 781021 w 1373303"/>
                <a:gd name="connsiteY34" fmla="*/ 1375767 h 1443660"/>
                <a:gd name="connsiteX35" fmla="*/ 718675 w 1373303"/>
                <a:gd name="connsiteY35" fmla="*/ 1386158 h 1443660"/>
                <a:gd name="connsiteX36" fmla="*/ 666721 w 1373303"/>
                <a:gd name="connsiteY36" fmla="*/ 1396549 h 1443660"/>
                <a:gd name="connsiteX0" fmla="*/ 718675 w 1373303"/>
                <a:gd name="connsiteY0" fmla="*/ 1386158 h 1444245"/>
                <a:gd name="connsiteX1" fmla="*/ 251085 w 1373303"/>
                <a:gd name="connsiteY1" fmla="*/ 1438112 h 1444245"/>
                <a:gd name="connsiteX2" fmla="*/ 2569 w 1373303"/>
                <a:gd name="connsiteY2" fmla="*/ 1442875 h 1444245"/>
                <a:gd name="connsiteX3" fmla="*/ 22485 w 1373303"/>
                <a:gd name="connsiteY3" fmla="*/ 1292640 h 1444245"/>
                <a:gd name="connsiteX4" fmla="*/ 126394 w 1373303"/>
                <a:gd name="connsiteY4" fmla="*/ 928958 h 1444245"/>
                <a:gd name="connsiteX5" fmla="*/ 344603 w 1373303"/>
                <a:gd name="connsiteY5" fmla="*/ 721140 h 1444245"/>
                <a:gd name="connsiteX6" fmla="*/ 498735 w 1373303"/>
                <a:gd name="connsiteY6" fmla="*/ 666804 h 1444245"/>
                <a:gd name="connsiteX7" fmla="*/ 458903 w 1373303"/>
                <a:gd name="connsiteY7" fmla="*/ 575667 h 1444245"/>
                <a:gd name="connsiteX8" fmla="*/ 458903 w 1373303"/>
                <a:gd name="connsiteY8" fmla="*/ 305503 h 1444245"/>
                <a:gd name="connsiteX9" fmla="*/ 608274 w 1373303"/>
                <a:gd name="connsiteY9" fmla="*/ 39020 h 1444245"/>
                <a:gd name="connsiteX10" fmla="*/ 889260 w 1373303"/>
                <a:gd name="connsiteY10" fmla="*/ 39886 h 1444245"/>
                <a:gd name="connsiteX11" fmla="*/ 936885 w 1373303"/>
                <a:gd name="connsiteY11" fmla="*/ 76903 h 1444245"/>
                <a:gd name="connsiteX12" fmla="*/ 1009621 w 1373303"/>
                <a:gd name="connsiteY12" fmla="*/ 170422 h 1444245"/>
                <a:gd name="connsiteX13" fmla="*/ 1030403 w 1373303"/>
                <a:gd name="connsiteY13" fmla="*/ 253549 h 1444245"/>
                <a:gd name="connsiteX14" fmla="*/ 1040794 w 1373303"/>
                <a:gd name="connsiteY14" fmla="*/ 357458 h 1444245"/>
                <a:gd name="connsiteX15" fmla="*/ 1030403 w 1373303"/>
                <a:gd name="connsiteY15" fmla="*/ 523712 h 1444245"/>
                <a:gd name="connsiteX16" fmla="*/ 999230 w 1373303"/>
                <a:gd name="connsiteY16" fmla="*/ 586058 h 1444245"/>
                <a:gd name="connsiteX17" fmla="*/ 968057 w 1373303"/>
                <a:gd name="connsiteY17" fmla="*/ 648403 h 1444245"/>
                <a:gd name="connsiteX18" fmla="*/ 978448 w 1373303"/>
                <a:gd name="connsiteY18" fmla="*/ 679576 h 1444245"/>
                <a:gd name="connsiteX19" fmla="*/ 1020012 w 1373303"/>
                <a:gd name="connsiteY19" fmla="*/ 689967 h 1444245"/>
                <a:gd name="connsiteX20" fmla="*/ 1051185 w 1373303"/>
                <a:gd name="connsiteY20" fmla="*/ 700358 h 1444245"/>
                <a:gd name="connsiteX21" fmla="*/ 1144703 w 1373303"/>
                <a:gd name="connsiteY21" fmla="*/ 783485 h 1444245"/>
                <a:gd name="connsiteX22" fmla="*/ 1175875 w 1373303"/>
                <a:gd name="connsiteY22" fmla="*/ 804267 h 1444245"/>
                <a:gd name="connsiteX23" fmla="*/ 1196657 w 1373303"/>
                <a:gd name="connsiteY23" fmla="*/ 835440 h 1444245"/>
                <a:gd name="connsiteX24" fmla="*/ 1248612 w 1373303"/>
                <a:gd name="connsiteY24" fmla="*/ 897785 h 1444245"/>
                <a:gd name="connsiteX25" fmla="*/ 1269394 w 1373303"/>
                <a:gd name="connsiteY25" fmla="*/ 970522 h 1444245"/>
                <a:gd name="connsiteX26" fmla="*/ 1300566 w 1373303"/>
                <a:gd name="connsiteY26" fmla="*/ 1064040 h 1444245"/>
                <a:gd name="connsiteX27" fmla="*/ 1310957 w 1373303"/>
                <a:gd name="connsiteY27" fmla="*/ 1095212 h 1444245"/>
                <a:gd name="connsiteX28" fmla="*/ 1331739 w 1373303"/>
                <a:gd name="connsiteY28" fmla="*/ 1178340 h 1444245"/>
                <a:gd name="connsiteX29" fmla="*/ 1352521 w 1373303"/>
                <a:gd name="connsiteY29" fmla="*/ 1240685 h 1444245"/>
                <a:gd name="connsiteX30" fmla="*/ 1373303 w 1373303"/>
                <a:gd name="connsiteY30" fmla="*/ 1365376 h 1444245"/>
                <a:gd name="connsiteX31" fmla="*/ 1342130 w 1373303"/>
                <a:gd name="connsiteY31" fmla="*/ 1386158 h 1444245"/>
                <a:gd name="connsiteX32" fmla="*/ 1238221 w 1373303"/>
                <a:gd name="connsiteY32" fmla="*/ 1375767 h 1444245"/>
                <a:gd name="connsiteX33" fmla="*/ 1051185 w 1373303"/>
                <a:gd name="connsiteY33" fmla="*/ 1365376 h 1444245"/>
                <a:gd name="connsiteX34" fmla="*/ 781021 w 1373303"/>
                <a:gd name="connsiteY34" fmla="*/ 1375767 h 1444245"/>
                <a:gd name="connsiteX35" fmla="*/ 718675 w 1373303"/>
                <a:gd name="connsiteY35" fmla="*/ 1386158 h 1444245"/>
                <a:gd name="connsiteX0" fmla="*/ 781021 w 1373303"/>
                <a:gd name="connsiteY0" fmla="*/ 1375767 h 1444901"/>
                <a:gd name="connsiteX1" fmla="*/ 251085 w 1373303"/>
                <a:gd name="connsiteY1" fmla="*/ 1438112 h 1444901"/>
                <a:gd name="connsiteX2" fmla="*/ 2569 w 1373303"/>
                <a:gd name="connsiteY2" fmla="*/ 1442875 h 1444901"/>
                <a:gd name="connsiteX3" fmla="*/ 22485 w 1373303"/>
                <a:gd name="connsiteY3" fmla="*/ 1292640 h 1444901"/>
                <a:gd name="connsiteX4" fmla="*/ 126394 w 1373303"/>
                <a:gd name="connsiteY4" fmla="*/ 928958 h 1444901"/>
                <a:gd name="connsiteX5" fmla="*/ 344603 w 1373303"/>
                <a:gd name="connsiteY5" fmla="*/ 721140 h 1444901"/>
                <a:gd name="connsiteX6" fmla="*/ 498735 w 1373303"/>
                <a:gd name="connsiteY6" fmla="*/ 666804 h 1444901"/>
                <a:gd name="connsiteX7" fmla="*/ 458903 w 1373303"/>
                <a:gd name="connsiteY7" fmla="*/ 575667 h 1444901"/>
                <a:gd name="connsiteX8" fmla="*/ 458903 w 1373303"/>
                <a:gd name="connsiteY8" fmla="*/ 305503 h 1444901"/>
                <a:gd name="connsiteX9" fmla="*/ 608274 w 1373303"/>
                <a:gd name="connsiteY9" fmla="*/ 39020 h 1444901"/>
                <a:gd name="connsiteX10" fmla="*/ 889260 w 1373303"/>
                <a:gd name="connsiteY10" fmla="*/ 39886 h 1444901"/>
                <a:gd name="connsiteX11" fmla="*/ 936885 w 1373303"/>
                <a:gd name="connsiteY11" fmla="*/ 76903 h 1444901"/>
                <a:gd name="connsiteX12" fmla="*/ 1009621 w 1373303"/>
                <a:gd name="connsiteY12" fmla="*/ 170422 h 1444901"/>
                <a:gd name="connsiteX13" fmla="*/ 1030403 w 1373303"/>
                <a:gd name="connsiteY13" fmla="*/ 253549 h 1444901"/>
                <a:gd name="connsiteX14" fmla="*/ 1040794 w 1373303"/>
                <a:gd name="connsiteY14" fmla="*/ 357458 h 1444901"/>
                <a:gd name="connsiteX15" fmla="*/ 1030403 w 1373303"/>
                <a:gd name="connsiteY15" fmla="*/ 523712 h 1444901"/>
                <a:gd name="connsiteX16" fmla="*/ 999230 w 1373303"/>
                <a:gd name="connsiteY16" fmla="*/ 586058 h 1444901"/>
                <a:gd name="connsiteX17" fmla="*/ 968057 w 1373303"/>
                <a:gd name="connsiteY17" fmla="*/ 648403 h 1444901"/>
                <a:gd name="connsiteX18" fmla="*/ 978448 w 1373303"/>
                <a:gd name="connsiteY18" fmla="*/ 679576 h 1444901"/>
                <a:gd name="connsiteX19" fmla="*/ 1020012 w 1373303"/>
                <a:gd name="connsiteY19" fmla="*/ 689967 h 1444901"/>
                <a:gd name="connsiteX20" fmla="*/ 1051185 w 1373303"/>
                <a:gd name="connsiteY20" fmla="*/ 700358 h 1444901"/>
                <a:gd name="connsiteX21" fmla="*/ 1144703 w 1373303"/>
                <a:gd name="connsiteY21" fmla="*/ 783485 h 1444901"/>
                <a:gd name="connsiteX22" fmla="*/ 1175875 w 1373303"/>
                <a:gd name="connsiteY22" fmla="*/ 804267 h 1444901"/>
                <a:gd name="connsiteX23" fmla="*/ 1196657 w 1373303"/>
                <a:gd name="connsiteY23" fmla="*/ 835440 h 1444901"/>
                <a:gd name="connsiteX24" fmla="*/ 1248612 w 1373303"/>
                <a:gd name="connsiteY24" fmla="*/ 897785 h 1444901"/>
                <a:gd name="connsiteX25" fmla="*/ 1269394 w 1373303"/>
                <a:gd name="connsiteY25" fmla="*/ 970522 h 1444901"/>
                <a:gd name="connsiteX26" fmla="*/ 1300566 w 1373303"/>
                <a:gd name="connsiteY26" fmla="*/ 1064040 h 1444901"/>
                <a:gd name="connsiteX27" fmla="*/ 1310957 w 1373303"/>
                <a:gd name="connsiteY27" fmla="*/ 1095212 h 1444901"/>
                <a:gd name="connsiteX28" fmla="*/ 1331739 w 1373303"/>
                <a:gd name="connsiteY28" fmla="*/ 1178340 h 1444901"/>
                <a:gd name="connsiteX29" fmla="*/ 1352521 w 1373303"/>
                <a:gd name="connsiteY29" fmla="*/ 1240685 h 1444901"/>
                <a:gd name="connsiteX30" fmla="*/ 1373303 w 1373303"/>
                <a:gd name="connsiteY30" fmla="*/ 1365376 h 1444901"/>
                <a:gd name="connsiteX31" fmla="*/ 1342130 w 1373303"/>
                <a:gd name="connsiteY31" fmla="*/ 1386158 h 1444901"/>
                <a:gd name="connsiteX32" fmla="*/ 1238221 w 1373303"/>
                <a:gd name="connsiteY32" fmla="*/ 1375767 h 1444901"/>
                <a:gd name="connsiteX33" fmla="*/ 1051185 w 1373303"/>
                <a:gd name="connsiteY33" fmla="*/ 1365376 h 1444901"/>
                <a:gd name="connsiteX34" fmla="*/ 781021 w 1373303"/>
                <a:gd name="connsiteY34" fmla="*/ 1375767 h 1444901"/>
                <a:gd name="connsiteX0" fmla="*/ 792928 w 1373303"/>
                <a:gd name="connsiteY0" fmla="*/ 1418629 h 1442994"/>
                <a:gd name="connsiteX1" fmla="*/ 251085 w 1373303"/>
                <a:gd name="connsiteY1" fmla="*/ 1438112 h 1442994"/>
                <a:gd name="connsiteX2" fmla="*/ 2569 w 1373303"/>
                <a:gd name="connsiteY2" fmla="*/ 1442875 h 1442994"/>
                <a:gd name="connsiteX3" fmla="*/ 22485 w 1373303"/>
                <a:gd name="connsiteY3" fmla="*/ 1292640 h 1442994"/>
                <a:gd name="connsiteX4" fmla="*/ 126394 w 1373303"/>
                <a:gd name="connsiteY4" fmla="*/ 928958 h 1442994"/>
                <a:gd name="connsiteX5" fmla="*/ 344603 w 1373303"/>
                <a:gd name="connsiteY5" fmla="*/ 721140 h 1442994"/>
                <a:gd name="connsiteX6" fmla="*/ 498735 w 1373303"/>
                <a:gd name="connsiteY6" fmla="*/ 666804 h 1442994"/>
                <a:gd name="connsiteX7" fmla="*/ 458903 w 1373303"/>
                <a:gd name="connsiteY7" fmla="*/ 575667 h 1442994"/>
                <a:gd name="connsiteX8" fmla="*/ 458903 w 1373303"/>
                <a:gd name="connsiteY8" fmla="*/ 305503 h 1442994"/>
                <a:gd name="connsiteX9" fmla="*/ 608274 w 1373303"/>
                <a:gd name="connsiteY9" fmla="*/ 39020 h 1442994"/>
                <a:gd name="connsiteX10" fmla="*/ 889260 w 1373303"/>
                <a:gd name="connsiteY10" fmla="*/ 39886 h 1442994"/>
                <a:gd name="connsiteX11" fmla="*/ 936885 w 1373303"/>
                <a:gd name="connsiteY11" fmla="*/ 76903 h 1442994"/>
                <a:gd name="connsiteX12" fmla="*/ 1009621 w 1373303"/>
                <a:gd name="connsiteY12" fmla="*/ 170422 h 1442994"/>
                <a:gd name="connsiteX13" fmla="*/ 1030403 w 1373303"/>
                <a:gd name="connsiteY13" fmla="*/ 253549 h 1442994"/>
                <a:gd name="connsiteX14" fmla="*/ 1040794 w 1373303"/>
                <a:gd name="connsiteY14" fmla="*/ 357458 h 1442994"/>
                <a:gd name="connsiteX15" fmla="*/ 1030403 w 1373303"/>
                <a:gd name="connsiteY15" fmla="*/ 523712 h 1442994"/>
                <a:gd name="connsiteX16" fmla="*/ 999230 w 1373303"/>
                <a:gd name="connsiteY16" fmla="*/ 586058 h 1442994"/>
                <a:gd name="connsiteX17" fmla="*/ 968057 w 1373303"/>
                <a:gd name="connsiteY17" fmla="*/ 648403 h 1442994"/>
                <a:gd name="connsiteX18" fmla="*/ 978448 w 1373303"/>
                <a:gd name="connsiteY18" fmla="*/ 679576 h 1442994"/>
                <a:gd name="connsiteX19" fmla="*/ 1020012 w 1373303"/>
                <a:gd name="connsiteY19" fmla="*/ 689967 h 1442994"/>
                <a:gd name="connsiteX20" fmla="*/ 1051185 w 1373303"/>
                <a:gd name="connsiteY20" fmla="*/ 700358 h 1442994"/>
                <a:gd name="connsiteX21" fmla="*/ 1144703 w 1373303"/>
                <a:gd name="connsiteY21" fmla="*/ 783485 h 1442994"/>
                <a:gd name="connsiteX22" fmla="*/ 1175875 w 1373303"/>
                <a:gd name="connsiteY22" fmla="*/ 804267 h 1442994"/>
                <a:gd name="connsiteX23" fmla="*/ 1196657 w 1373303"/>
                <a:gd name="connsiteY23" fmla="*/ 835440 h 1442994"/>
                <a:gd name="connsiteX24" fmla="*/ 1248612 w 1373303"/>
                <a:gd name="connsiteY24" fmla="*/ 897785 h 1442994"/>
                <a:gd name="connsiteX25" fmla="*/ 1269394 w 1373303"/>
                <a:gd name="connsiteY25" fmla="*/ 970522 h 1442994"/>
                <a:gd name="connsiteX26" fmla="*/ 1300566 w 1373303"/>
                <a:gd name="connsiteY26" fmla="*/ 1064040 h 1442994"/>
                <a:gd name="connsiteX27" fmla="*/ 1310957 w 1373303"/>
                <a:gd name="connsiteY27" fmla="*/ 1095212 h 1442994"/>
                <a:gd name="connsiteX28" fmla="*/ 1331739 w 1373303"/>
                <a:gd name="connsiteY28" fmla="*/ 1178340 h 1442994"/>
                <a:gd name="connsiteX29" fmla="*/ 1352521 w 1373303"/>
                <a:gd name="connsiteY29" fmla="*/ 1240685 h 1442994"/>
                <a:gd name="connsiteX30" fmla="*/ 1373303 w 1373303"/>
                <a:gd name="connsiteY30" fmla="*/ 1365376 h 1442994"/>
                <a:gd name="connsiteX31" fmla="*/ 1342130 w 1373303"/>
                <a:gd name="connsiteY31" fmla="*/ 1386158 h 1442994"/>
                <a:gd name="connsiteX32" fmla="*/ 1238221 w 1373303"/>
                <a:gd name="connsiteY32" fmla="*/ 1375767 h 1442994"/>
                <a:gd name="connsiteX33" fmla="*/ 1051185 w 1373303"/>
                <a:gd name="connsiteY33" fmla="*/ 1365376 h 1442994"/>
                <a:gd name="connsiteX34" fmla="*/ 792928 w 1373303"/>
                <a:gd name="connsiteY34" fmla="*/ 1418629 h 1442994"/>
                <a:gd name="connsiteX0" fmla="*/ 792928 w 1373303"/>
                <a:gd name="connsiteY0" fmla="*/ 1418629 h 1442994"/>
                <a:gd name="connsiteX1" fmla="*/ 251085 w 1373303"/>
                <a:gd name="connsiteY1" fmla="*/ 1438112 h 1442994"/>
                <a:gd name="connsiteX2" fmla="*/ 2569 w 1373303"/>
                <a:gd name="connsiteY2" fmla="*/ 1442875 h 1442994"/>
                <a:gd name="connsiteX3" fmla="*/ 22485 w 1373303"/>
                <a:gd name="connsiteY3" fmla="*/ 1292640 h 1442994"/>
                <a:gd name="connsiteX4" fmla="*/ 126394 w 1373303"/>
                <a:gd name="connsiteY4" fmla="*/ 928958 h 1442994"/>
                <a:gd name="connsiteX5" fmla="*/ 344603 w 1373303"/>
                <a:gd name="connsiteY5" fmla="*/ 721140 h 1442994"/>
                <a:gd name="connsiteX6" fmla="*/ 498735 w 1373303"/>
                <a:gd name="connsiteY6" fmla="*/ 666804 h 1442994"/>
                <a:gd name="connsiteX7" fmla="*/ 458903 w 1373303"/>
                <a:gd name="connsiteY7" fmla="*/ 575667 h 1442994"/>
                <a:gd name="connsiteX8" fmla="*/ 458903 w 1373303"/>
                <a:gd name="connsiteY8" fmla="*/ 305503 h 1442994"/>
                <a:gd name="connsiteX9" fmla="*/ 608274 w 1373303"/>
                <a:gd name="connsiteY9" fmla="*/ 39020 h 1442994"/>
                <a:gd name="connsiteX10" fmla="*/ 889260 w 1373303"/>
                <a:gd name="connsiteY10" fmla="*/ 39886 h 1442994"/>
                <a:gd name="connsiteX11" fmla="*/ 936885 w 1373303"/>
                <a:gd name="connsiteY11" fmla="*/ 76903 h 1442994"/>
                <a:gd name="connsiteX12" fmla="*/ 1009621 w 1373303"/>
                <a:gd name="connsiteY12" fmla="*/ 170422 h 1442994"/>
                <a:gd name="connsiteX13" fmla="*/ 1030403 w 1373303"/>
                <a:gd name="connsiteY13" fmla="*/ 253549 h 1442994"/>
                <a:gd name="connsiteX14" fmla="*/ 1040794 w 1373303"/>
                <a:gd name="connsiteY14" fmla="*/ 357458 h 1442994"/>
                <a:gd name="connsiteX15" fmla="*/ 1030403 w 1373303"/>
                <a:gd name="connsiteY15" fmla="*/ 523712 h 1442994"/>
                <a:gd name="connsiteX16" fmla="*/ 999230 w 1373303"/>
                <a:gd name="connsiteY16" fmla="*/ 586058 h 1442994"/>
                <a:gd name="connsiteX17" fmla="*/ 968057 w 1373303"/>
                <a:gd name="connsiteY17" fmla="*/ 648403 h 1442994"/>
                <a:gd name="connsiteX18" fmla="*/ 978448 w 1373303"/>
                <a:gd name="connsiteY18" fmla="*/ 679576 h 1442994"/>
                <a:gd name="connsiteX19" fmla="*/ 1020012 w 1373303"/>
                <a:gd name="connsiteY19" fmla="*/ 689967 h 1442994"/>
                <a:gd name="connsiteX20" fmla="*/ 1051185 w 1373303"/>
                <a:gd name="connsiteY20" fmla="*/ 700358 h 1442994"/>
                <a:gd name="connsiteX21" fmla="*/ 1144703 w 1373303"/>
                <a:gd name="connsiteY21" fmla="*/ 783485 h 1442994"/>
                <a:gd name="connsiteX22" fmla="*/ 1175875 w 1373303"/>
                <a:gd name="connsiteY22" fmla="*/ 804267 h 1442994"/>
                <a:gd name="connsiteX23" fmla="*/ 1196657 w 1373303"/>
                <a:gd name="connsiteY23" fmla="*/ 835440 h 1442994"/>
                <a:gd name="connsiteX24" fmla="*/ 1248612 w 1373303"/>
                <a:gd name="connsiteY24" fmla="*/ 897785 h 1442994"/>
                <a:gd name="connsiteX25" fmla="*/ 1269394 w 1373303"/>
                <a:gd name="connsiteY25" fmla="*/ 970522 h 1442994"/>
                <a:gd name="connsiteX26" fmla="*/ 1300566 w 1373303"/>
                <a:gd name="connsiteY26" fmla="*/ 1064040 h 1442994"/>
                <a:gd name="connsiteX27" fmla="*/ 1310957 w 1373303"/>
                <a:gd name="connsiteY27" fmla="*/ 1095212 h 1442994"/>
                <a:gd name="connsiteX28" fmla="*/ 1331739 w 1373303"/>
                <a:gd name="connsiteY28" fmla="*/ 1178340 h 1442994"/>
                <a:gd name="connsiteX29" fmla="*/ 1352521 w 1373303"/>
                <a:gd name="connsiteY29" fmla="*/ 1240685 h 1442994"/>
                <a:gd name="connsiteX30" fmla="*/ 1373303 w 1373303"/>
                <a:gd name="connsiteY30" fmla="*/ 1365376 h 1442994"/>
                <a:gd name="connsiteX31" fmla="*/ 1342130 w 1373303"/>
                <a:gd name="connsiteY31" fmla="*/ 1386158 h 1442994"/>
                <a:gd name="connsiteX32" fmla="*/ 1238221 w 1373303"/>
                <a:gd name="connsiteY32" fmla="*/ 1375767 h 1442994"/>
                <a:gd name="connsiteX33" fmla="*/ 792928 w 1373303"/>
                <a:gd name="connsiteY33" fmla="*/ 1418629 h 1442994"/>
                <a:gd name="connsiteX0" fmla="*/ 792928 w 1391897"/>
                <a:gd name="connsiteY0" fmla="*/ 1418629 h 1442994"/>
                <a:gd name="connsiteX1" fmla="*/ 251085 w 1391897"/>
                <a:gd name="connsiteY1" fmla="*/ 1438112 h 1442994"/>
                <a:gd name="connsiteX2" fmla="*/ 2569 w 1391897"/>
                <a:gd name="connsiteY2" fmla="*/ 1442875 h 1442994"/>
                <a:gd name="connsiteX3" fmla="*/ 22485 w 1391897"/>
                <a:gd name="connsiteY3" fmla="*/ 1292640 h 1442994"/>
                <a:gd name="connsiteX4" fmla="*/ 126394 w 1391897"/>
                <a:gd name="connsiteY4" fmla="*/ 928958 h 1442994"/>
                <a:gd name="connsiteX5" fmla="*/ 344603 w 1391897"/>
                <a:gd name="connsiteY5" fmla="*/ 721140 h 1442994"/>
                <a:gd name="connsiteX6" fmla="*/ 498735 w 1391897"/>
                <a:gd name="connsiteY6" fmla="*/ 666804 h 1442994"/>
                <a:gd name="connsiteX7" fmla="*/ 458903 w 1391897"/>
                <a:gd name="connsiteY7" fmla="*/ 575667 h 1442994"/>
                <a:gd name="connsiteX8" fmla="*/ 458903 w 1391897"/>
                <a:gd name="connsiteY8" fmla="*/ 305503 h 1442994"/>
                <a:gd name="connsiteX9" fmla="*/ 608274 w 1391897"/>
                <a:gd name="connsiteY9" fmla="*/ 39020 h 1442994"/>
                <a:gd name="connsiteX10" fmla="*/ 889260 w 1391897"/>
                <a:gd name="connsiteY10" fmla="*/ 39886 h 1442994"/>
                <a:gd name="connsiteX11" fmla="*/ 936885 w 1391897"/>
                <a:gd name="connsiteY11" fmla="*/ 76903 h 1442994"/>
                <a:gd name="connsiteX12" fmla="*/ 1009621 w 1391897"/>
                <a:gd name="connsiteY12" fmla="*/ 170422 h 1442994"/>
                <a:gd name="connsiteX13" fmla="*/ 1030403 w 1391897"/>
                <a:gd name="connsiteY13" fmla="*/ 253549 h 1442994"/>
                <a:gd name="connsiteX14" fmla="*/ 1040794 w 1391897"/>
                <a:gd name="connsiteY14" fmla="*/ 357458 h 1442994"/>
                <a:gd name="connsiteX15" fmla="*/ 1030403 w 1391897"/>
                <a:gd name="connsiteY15" fmla="*/ 523712 h 1442994"/>
                <a:gd name="connsiteX16" fmla="*/ 999230 w 1391897"/>
                <a:gd name="connsiteY16" fmla="*/ 586058 h 1442994"/>
                <a:gd name="connsiteX17" fmla="*/ 968057 w 1391897"/>
                <a:gd name="connsiteY17" fmla="*/ 648403 h 1442994"/>
                <a:gd name="connsiteX18" fmla="*/ 978448 w 1391897"/>
                <a:gd name="connsiteY18" fmla="*/ 679576 h 1442994"/>
                <a:gd name="connsiteX19" fmla="*/ 1020012 w 1391897"/>
                <a:gd name="connsiteY19" fmla="*/ 689967 h 1442994"/>
                <a:gd name="connsiteX20" fmla="*/ 1051185 w 1391897"/>
                <a:gd name="connsiteY20" fmla="*/ 700358 h 1442994"/>
                <a:gd name="connsiteX21" fmla="*/ 1144703 w 1391897"/>
                <a:gd name="connsiteY21" fmla="*/ 783485 h 1442994"/>
                <a:gd name="connsiteX22" fmla="*/ 1175875 w 1391897"/>
                <a:gd name="connsiteY22" fmla="*/ 804267 h 1442994"/>
                <a:gd name="connsiteX23" fmla="*/ 1196657 w 1391897"/>
                <a:gd name="connsiteY23" fmla="*/ 835440 h 1442994"/>
                <a:gd name="connsiteX24" fmla="*/ 1248612 w 1391897"/>
                <a:gd name="connsiteY24" fmla="*/ 897785 h 1442994"/>
                <a:gd name="connsiteX25" fmla="*/ 1269394 w 1391897"/>
                <a:gd name="connsiteY25" fmla="*/ 970522 h 1442994"/>
                <a:gd name="connsiteX26" fmla="*/ 1300566 w 1391897"/>
                <a:gd name="connsiteY26" fmla="*/ 1064040 h 1442994"/>
                <a:gd name="connsiteX27" fmla="*/ 1310957 w 1391897"/>
                <a:gd name="connsiteY27" fmla="*/ 1095212 h 1442994"/>
                <a:gd name="connsiteX28" fmla="*/ 1331739 w 1391897"/>
                <a:gd name="connsiteY28" fmla="*/ 1178340 h 1442994"/>
                <a:gd name="connsiteX29" fmla="*/ 1352521 w 1391897"/>
                <a:gd name="connsiteY29" fmla="*/ 1240685 h 1442994"/>
                <a:gd name="connsiteX30" fmla="*/ 1373303 w 1391897"/>
                <a:gd name="connsiteY30" fmla="*/ 1365376 h 1442994"/>
                <a:gd name="connsiteX31" fmla="*/ 1342130 w 1391897"/>
                <a:gd name="connsiteY31" fmla="*/ 1386158 h 1442994"/>
                <a:gd name="connsiteX32" fmla="*/ 792928 w 1391897"/>
                <a:gd name="connsiteY32" fmla="*/ 1418629 h 1442994"/>
                <a:gd name="connsiteX0" fmla="*/ 792928 w 1401614"/>
                <a:gd name="connsiteY0" fmla="*/ 1418629 h 1442994"/>
                <a:gd name="connsiteX1" fmla="*/ 251085 w 1401614"/>
                <a:gd name="connsiteY1" fmla="*/ 1438112 h 1442994"/>
                <a:gd name="connsiteX2" fmla="*/ 2569 w 1401614"/>
                <a:gd name="connsiteY2" fmla="*/ 1442875 h 1442994"/>
                <a:gd name="connsiteX3" fmla="*/ 22485 w 1401614"/>
                <a:gd name="connsiteY3" fmla="*/ 1292640 h 1442994"/>
                <a:gd name="connsiteX4" fmla="*/ 126394 w 1401614"/>
                <a:gd name="connsiteY4" fmla="*/ 928958 h 1442994"/>
                <a:gd name="connsiteX5" fmla="*/ 344603 w 1401614"/>
                <a:gd name="connsiteY5" fmla="*/ 721140 h 1442994"/>
                <a:gd name="connsiteX6" fmla="*/ 498735 w 1401614"/>
                <a:gd name="connsiteY6" fmla="*/ 666804 h 1442994"/>
                <a:gd name="connsiteX7" fmla="*/ 458903 w 1401614"/>
                <a:gd name="connsiteY7" fmla="*/ 575667 h 1442994"/>
                <a:gd name="connsiteX8" fmla="*/ 458903 w 1401614"/>
                <a:gd name="connsiteY8" fmla="*/ 305503 h 1442994"/>
                <a:gd name="connsiteX9" fmla="*/ 608274 w 1401614"/>
                <a:gd name="connsiteY9" fmla="*/ 39020 h 1442994"/>
                <a:gd name="connsiteX10" fmla="*/ 889260 w 1401614"/>
                <a:gd name="connsiteY10" fmla="*/ 39886 h 1442994"/>
                <a:gd name="connsiteX11" fmla="*/ 936885 w 1401614"/>
                <a:gd name="connsiteY11" fmla="*/ 76903 h 1442994"/>
                <a:gd name="connsiteX12" fmla="*/ 1009621 w 1401614"/>
                <a:gd name="connsiteY12" fmla="*/ 170422 h 1442994"/>
                <a:gd name="connsiteX13" fmla="*/ 1030403 w 1401614"/>
                <a:gd name="connsiteY13" fmla="*/ 253549 h 1442994"/>
                <a:gd name="connsiteX14" fmla="*/ 1040794 w 1401614"/>
                <a:gd name="connsiteY14" fmla="*/ 357458 h 1442994"/>
                <a:gd name="connsiteX15" fmla="*/ 1030403 w 1401614"/>
                <a:gd name="connsiteY15" fmla="*/ 523712 h 1442994"/>
                <a:gd name="connsiteX16" fmla="*/ 999230 w 1401614"/>
                <a:gd name="connsiteY16" fmla="*/ 586058 h 1442994"/>
                <a:gd name="connsiteX17" fmla="*/ 968057 w 1401614"/>
                <a:gd name="connsiteY17" fmla="*/ 648403 h 1442994"/>
                <a:gd name="connsiteX18" fmla="*/ 978448 w 1401614"/>
                <a:gd name="connsiteY18" fmla="*/ 679576 h 1442994"/>
                <a:gd name="connsiteX19" fmla="*/ 1020012 w 1401614"/>
                <a:gd name="connsiteY19" fmla="*/ 689967 h 1442994"/>
                <a:gd name="connsiteX20" fmla="*/ 1051185 w 1401614"/>
                <a:gd name="connsiteY20" fmla="*/ 700358 h 1442994"/>
                <a:gd name="connsiteX21" fmla="*/ 1144703 w 1401614"/>
                <a:gd name="connsiteY21" fmla="*/ 783485 h 1442994"/>
                <a:gd name="connsiteX22" fmla="*/ 1175875 w 1401614"/>
                <a:gd name="connsiteY22" fmla="*/ 804267 h 1442994"/>
                <a:gd name="connsiteX23" fmla="*/ 1196657 w 1401614"/>
                <a:gd name="connsiteY23" fmla="*/ 835440 h 1442994"/>
                <a:gd name="connsiteX24" fmla="*/ 1248612 w 1401614"/>
                <a:gd name="connsiteY24" fmla="*/ 897785 h 1442994"/>
                <a:gd name="connsiteX25" fmla="*/ 1269394 w 1401614"/>
                <a:gd name="connsiteY25" fmla="*/ 970522 h 1442994"/>
                <a:gd name="connsiteX26" fmla="*/ 1300566 w 1401614"/>
                <a:gd name="connsiteY26" fmla="*/ 1064040 h 1442994"/>
                <a:gd name="connsiteX27" fmla="*/ 1310957 w 1401614"/>
                <a:gd name="connsiteY27" fmla="*/ 1095212 h 1442994"/>
                <a:gd name="connsiteX28" fmla="*/ 1331739 w 1401614"/>
                <a:gd name="connsiteY28" fmla="*/ 1178340 h 1442994"/>
                <a:gd name="connsiteX29" fmla="*/ 1352521 w 1401614"/>
                <a:gd name="connsiteY29" fmla="*/ 1240685 h 1442994"/>
                <a:gd name="connsiteX30" fmla="*/ 1373303 w 1401614"/>
                <a:gd name="connsiteY30" fmla="*/ 1365376 h 1442994"/>
                <a:gd name="connsiteX31" fmla="*/ 1356418 w 1401614"/>
                <a:gd name="connsiteY31" fmla="*/ 1407590 h 1442994"/>
                <a:gd name="connsiteX32" fmla="*/ 792928 w 1401614"/>
                <a:gd name="connsiteY32" fmla="*/ 1418629 h 1442994"/>
                <a:gd name="connsiteX0" fmla="*/ 792928 w 1401614"/>
                <a:gd name="connsiteY0" fmla="*/ 1418629 h 1442994"/>
                <a:gd name="connsiteX1" fmla="*/ 251085 w 1401614"/>
                <a:gd name="connsiteY1" fmla="*/ 1438112 h 1442994"/>
                <a:gd name="connsiteX2" fmla="*/ 2569 w 1401614"/>
                <a:gd name="connsiteY2" fmla="*/ 1442875 h 1442994"/>
                <a:gd name="connsiteX3" fmla="*/ 22485 w 1401614"/>
                <a:gd name="connsiteY3" fmla="*/ 1292640 h 1442994"/>
                <a:gd name="connsiteX4" fmla="*/ 126394 w 1401614"/>
                <a:gd name="connsiteY4" fmla="*/ 928958 h 1442994"/>
                <a:gd name="connsiteX5" fmla="*/ 344603 w 1401614"/>
                <a:gd name="connsiteY5" fmla="*/ 721140 h 1442994"/>
                <a:gd name="connsiteX6" fmla="*/ 498735 w 1401614"/>
                <a:gd name="connsiteY6" fmla="*/ 666804 h 1442994"/>
                <a:gd name="connsiteX7" fmla="*/ 458903 w 1401614"/>
                <a:gd name="connsiteY7" fmla="*/ 575667 h 1442994"/>
                <a:gd name="connsiteX8" fmla="*/ 458903 w 1401614"/>
                <a:gd name="connsiteY8" fmla="*/ 305503 h 1442994"/>
                <a:gd name="connsiteX9" fmla="*/ 608274 w 1401614"/>
                <a:gd name="connsiteY9" fmla="*/ 39020 h 1442994"/>
                <a:gd name="connsiteX10" fmla="*/ 889260 w 1401614"/>
                <a:gd name="connsiteY10" fmla="*/ 39886 h 1442994"/>
                <a:gd name="connsiteX11" fmla="*/ 936885 w 1401614"/>
                <a:gd name="connsiteY11" fmla="*/ 76903 h 1442994"/>
                <a:gd name="connsiteX12" fmla="*/ 1009621 w 1401614"/>
                <a:gd name="connsiteY12" fmla="*/ 170422 h 1442994"/>
                <a:gd name="connsiteX13" fmla="*/ 1030403 w 1401614"/>
                <a:gd name="connsiteY13" fmla="*/ 253549 h 1442994"/>
                <a:gd name="connsiteX14" fmla="*/ 1040794 w 1401614"/>
                <a:gd name="connsiteY14" fmla="*/ 357458 h 1442994"/>
                <a:gd name="connsiteX15" fmla="*/ 1030403 w 1401614"/>
                <a:gd name="connsiteY15" fmla="*/ 523712 h 1442994"/>
                <a:gd name="connsiteX16" fmla="*/ 999230 w 1401614"/>
                <a:gd name="connsiteY16" fmla="*/ 586058 h 1442994"/>
                <a:gd name="connsiteX17" fmla="*/ 968057 w 1401614"/>
                <a:gd name="connsiteY17" fmla="*/ 648403 h 1442994"/>
                <a:gd name="connsiteX18" fmla="*/ 978448 w 1401614"/>
                <a:gd name="connsiteY18" fmla="*/ 679576 h 1442994"/>
                <a:gd name="connsiteX19" fmla="*/ 1020012 w 1401614"/>
                <a:gd name="connsiteY19" fmla="*/ 689967 h 1442994"/>
                <a:gd name="connsiteX20" fmla="*/ 1051185 w 1401614"/>
                <a:gd name="connsiteY20" fmla="*/ 700358 h 1442994"/>
                <a:gd name="connsiteX21" fmla="*/ 1144703 w 1401614"/>
                <a:gd name="connsiteY21" fmla="*/ 783485 h 1442994"/>
                <a:gd name="connsiteX22" fmla="*/ 1175875 w 1401614"/>
                <a:gd name="connsiteY22" fmla="*/ 804267 h 1442994"/>
                <a:gd name="connsiteX23" fmla="*/ 1196657 w 1401614"/>
                <a:gd name="connsiteY23" fmla="*/ 835440 h 1442994"/>
                <a:gd name="connsiteX24" fmla="*/ 1248612 w 1401614"/>
                <a:gd name="connsiteY24" fmla="*/ 897785 h 1442994"/>
                <a:gd name="connsiteX25" fmla="*/ 1269394 w 1401614"/>
                <a:gd name="connsiteY25" fmla="*/ 970522 h 1442994"/>
                <a:gd name="connsiteX26" fmla="*/ 1300566 w 1401614"/>
                <a:gd name="connsiteY26" fmla="*/ 1064040 h 1442994"/>
                <a:gd name="connsiteX27" fmla="*/ 1310957 w 1401614"/>
                <a:gd name="connsiteY27" fmla="*/ 1095212 h 1442994"/>
                <a:gd name="connsiteX28" fmla="*/ 1331739 w 1401614"/>
                <a:gd name="connsiteY28" fmla="*/ 1178340 h 1442994"/>
                <a:gd name="connsiteX29" fmla="*/ 1352521 w 1401614"/>
                <a:gd name="connsiteY29" fmla="*/ 1240685 h 1442994"/>
                <a:gd name="connsiteX30" fmla="*/ 1373303 w 1401614"/>
                <a:gd name="connsiteY30" fmla="*/ 1365376 h 1442994"/>
                <a:gd name="connsiteX31" fmla="*/ 1356418 w 1401614"/>
                <a:gd name="connsiteY31" fmla="*/ 1407590 h 1442994"/>
                <a:gd name="connsiteX32" fmla="*/ 792928 w 1401614"/>
                <a:gd name="connsiteY32" fmla="*/ 1418629 h 1442994"/>
                <a:gd name="connsiteX0" fmla="*/ 792928 w 1397773"/>
                <a:gd name="connsiteY0" fmla="*/ 1418629 h 1442994"/>
                <a:gd name="connsiteX1" fmla="*/ 251085 w 1397773"/>
                <a:gd name="connsiteY1" fmla="*/ 1438112 h 1442994"/>
                <a:gd name="connsiteX2" fmla="*/ 2569 w 1397773"/>
                <a:gd name="connsiteY2" fmla="*/ 1442875 h 1442994"/>
                <a:gd name="connsiteX3" fmla="*/ 22485 w 1397773"/>
                <a:gd name="connsiteY3" fmla="*/ 1292640 h 1442994"/>
                <a:gd name="connsiteX4" fmla="*/ 126394 w 1397773"/>
                <a:gd name="connsiteY4" fmla="*/ 928958 h 1442994"/>
                <a:gd name="connsiteX5" fmla="*/ 344603 w 1397773"/>
                <a:gd name="connsiteY5" fmla="*/ 721140 h 1442994"/>
                <a:gd name="connsiteX6" fmla="*/ 498735 w 1397773"/>
                <a:gd name="connsiteY6" fmla="*/ 666804 h 1442994"/>
                <a:gd name="connsiteX7" fmla="*/ 458903 w 1397773"/>
                <a:gd name="connsiteY7" fmla="*/ 575667 h 1442994"/>
                <a:gd name="connsiteX8" fmla="*/ 458903 w 1397773"/>
                <a:gd name="connsiteY8" fmla="*/ 305503 h 1442994"/>
                <a:gd name="connsiteX9" fmla="*/ 608274 w 1397773"/>
                <a:gd name="connsiteY9" fmla="*/ 39020 h 1442994"/>
                <a:gd name="connsiteX10" fmla="*/ 889260 w 1397773"/>
                <a:gd name="connsiteY10" fmla="*/ 39886 h 1442994"/>
                <a:gd name="connsiteX11" fmla="*/ 936885 w 1397773"/>
                <a:gd name="connsiteY11" fmla="*/ 76903 h 1442994"/>
                <a:gd name="connsiteX12" fmla="*/ 1009621 w 1397773"/>
                <a:gd name="connsiteY12" fmla="*/ 170422 h 1442994"/>
                <a:gd name="connsiteX13" fmla="*/ 1030403 w 1397773"/>
                <a:gd name="connsiteY13" fmla="*/ 253549 h 1442994"/>
                <a:gd name="connsiteX14" fmla="*/ 1040794 w 1397773"/>
                <a:gd name="connsiteY14" fmla="*/ 357458 h 1442994"/>
                <a:gd name="connsiteX15" fmla="*/ 1030403 w 1397773"/>
                <a:gd name="connsiteY15" fmla="*/ 523712 h 1442994"/>
                <a:gd name="connsiteX16" fmla="*/ 999230 w 1397773"/>
                <a:gd name="connsiteY16" fmla="*/ 586058 h 1442994"/>
                <a:gd name="connsiteX17" fmla="*/ 968057 w 1397773"/>
                <a:gd name="connsiteY17" fmla="*/ 648403 h 1442994"/>
                <a:gd name="connsiteX18" fmla="*/ 978448 w 1397773"/>
                <a:gd name="connsiteY18" fmla="*/ 679576 h 1442994"/>
                <a:gd name="connsiteX19" fmla="*/ 1020012 w 1397773"/>
                <a:gd name="connsiteY19" fmla="*/ 689967 h 1442994"/>
                <a:gd name="connsiteX20" fmla="*/ 1051185 w 1397773"/>
                <a:gd name="connsiteY20" fmla="*/ 700358 h 1442994"/>
                <a:gd name="connsiteX21" fmla="*/ 1144703 w 1397773"/>
                <a:gd name="connsiteY21" fmla="*/ 783485 h 1442994"/>
                <a:gd name="connsiteX22" fmla="*/ 1175875 w 1397773"/>
                <a:gd name="connsiteY22" fmla="*/ 804267 h 1442994"/>
                <a:gd name="connsiteX23" fmla="*/ 1196657 w 1397773"/>
                <a:gd name="connsiteY23" fmla="*/ 835440 h 1442994"/>
                <a:gd name="connsiteX24" fmla="*/ 1248612 w 1397773"/>
                <a:gd name="connsiteY24" fmla="*/ 897785 h 1442994"/>
                <a:gd name="connsiteX25" fmla="*/ 1269394 w 1397773"/>
                <a:gd name="connsiteY25" fmla="*/ 970522 h 1442994"/>
                <a:gd name="connsiteX26" fmla="*/ 1300566 w 1397773"/>
                <a:gd name="connsiteY26" fmla="*/ 1064040 h 1442994"/>
                <a:gd name="connsiteX27" fmla="*/ 1310957 w 1397773"/>
                <a:gd name="connsiteY27" fmla="*/ 1095212 h 1442994"/>
                <a:gd name="connsiteX28" fmla="*/ 1331739 w 1397773"/>
                <a:gd name="connsiteY28" fmla="*/ 1178340 h 1442994"/>
                <a:gd name="connsiteX29" fmla="*/ 1352521 w 1397773"/>
                <a:gd name="connsiteY29" fmla="*/ 1240685 h 1442994"/>
                <a:gd name="connsiteX30" fmla="*/ 1356418 w 1397773"/>
                <a:gd name="connsiteY30" fmla="*/ 1407590 h 1442994"/>
                <a:gd name="connsiteX31" fmla="*/ 792928 w 1397773"/>
                <a:gd name="connsiteY31" fmla="*/ 1418629 h 1442994"/>
                <a:gd name="connsiteX0" fmla="*/ 792928 w 1356418"/>
                <a:gd name="connsiteY0" fmla="*/ 1418629 h 1442994"/>
                <a:gd name="connsiteX1" fmla="*/ 251085 w 1356418"/>
                <a:gd name="connsiteY1" fmla="*/ 1438112 h 1442994"/>
                <a:gd name="connsiteX2" fmla="*/ 2569 w 1356418"/>
                <a:gd name="connsiteY2" fmla="*/ 1442875 h 1442994"/>
                <a:gd name="connsiteX3" fmla="*/ 22485 w 1356418"/>
                <a:gd name="connsiteY3" fmla="*/ 1292640 h 1442994"/>
                <a:gd name="connsiteX4" fmla="*/ 126394 w 1356418"/>
                <a:gd name="connsiteY4" fmla="*/ 928958 h 1442994"/>
                <a:gd name="connsiteX5" fmla="*/ 344603 w 1356418"/>
                <a:gd name="connsiteY5" fmla="*/ 721140 h 1442994"/>
                <a:gd name="connsiteX6" fmla="*/ 498735 w 1356418"/>
                <a:gd name="connsiteY6" fmla="*/ 666804 h 1442994"/>
                <a:gd name="connsiteX7" fmla="*/ 458903 w 1356418"/>
                <a:gd name="connsiteY7" fmla="*/ 575667 h 1442994"/>
                <a:gd name="connsiteX8" fmla="*/ 458903 w 1356418"/>
                <a:gd name="connsiteY8" fmla="*/ 305503 h 1442994"/>
                <a:gd name="connsiteX9" fmla="*/ 608274 w 1356418"/>
                <a:gd name="connsiteY9" fmla="*/ 39020 h 1442994"/>
                <a:gd name="connsiteX10" fmla="*/ 889260 w 1356418"/>
                <a:gd name="connsiteY10" fmla="*/ 39886 h 1442994"/>
                <a:gd name="connsiteX11" fmla="*/ 936885 w 1356418"/>
                <a:gd name="connsiteY11" fmla="*/ 76903 h 1442994"/>
                <a:gd name="connsiteX12" fmla="*/ 1009621 w 1356418"/>
                <a:gd name="connsiteY12" fmla="*/ 170422 h 1442994"/>
                <a:gd name="connsiteX13" fmla="*/ 1030403 w 1356418"/>
                <a:gd name="connsiteY13" fmla="*/ 253549 h 1442994"/>
                <a:gd name="connsiteX14" fmla="*/ 1040794 w 1356418"/>
                <a:gd name="connsiteY14" fmla="*/ 357458 h 1442994"/>
                <a:gd name="connsiteX15" fmla="*/ 1030403 w 1356418"/>
                <a:gd name="connsiteY15" fmla="*/ 523712 h 1442994"/>
                <a:gd name="connsiteX16" fmla="*/ 999230 w 1356418"/>
                <a:gd name="connsiteY16" fmla="*/ 586058 h 1442994"/>
                <a:gd name="connsiteX17" fmla="*/ 968057 w 1356418"/>
                <a:gd name="connsiteY17" fmla="*/ 648403 h 1442994"/>
                <a:gd name="connsiteX18" fmla="*/ 978448 w 1356418"/>
                <a:gd name="connsiteY18" fmla="*/ 679576 h 1442994"/>
                <a:gd name="connsiteX19" fmla="*/ 1020012 w 1356418"/>
                <a:gd name="connsiteY19" fmla="*/ 689967 h 1442994"/>
                <a:gd name="connsiteX20" fmla="*/ 1051185 w 1356418"/>
                <a:gd name="connsiteY20" fmla="*/ 700358 h 1442994"/>
                <a:gd name="connsiteX21" fmla="*/ 1144703 w 1356418"/>
                <a:gd name="connsiteY21" fmla="*/ 783485 h 1442994"/>
                <a:gd name="connsiteX22" fmla="*/ 1175875 w 1356418"/>
                <a:gd name="connsiteY22" fmla="*/ 804267 h 1442994"/>
                <a:gd name="connsiteX23" fmla="*/ 1196657 w 1356418"/>
                <a:gd name="connsiteY23" fmla="*/ 835440 h 1442994"/>
                <a:gd name="connsiteX24" fmla="*/ 1248612 w 1356418"/>
                <a:gd name="connsiteY24" fmla="*/ 897785 h 1442994"/>
                <a:gd name="connsiteX25" fmla="*/ 1269394 w 1356418"/>
                <a:gd name="connsiteY25" fmla="*/ 970522 h 1442994"/>
                <a:gd name="connsiteX26" fmla="*/ 1300566 w 1356418"/>
                <a:gd name="connsiteY26" fmla="*/ 1064040 h 1442994"/>
                <a:gd name="connsiteX27" fmla="*/ 1310957 w 1356418"/>
                <a:gd name="connsiteY27" fmla="*/ 1095212 h 1442994"/>
                <a:gd name="connsiteX28" fmla="*/ 1331739 w 1356418"/>
                <a:gd name="connsiteY28" fmla="*/ 1178340 h 1442994"/>
                <a:gd name="connsiteX29" fmla="*/ 1352521 w 1356418"/>
                <a:gd name="connsiteY29" fmla="*/ 1240685 h 1442994"/>
                <a:gd name="connsiteX30" fmla="*/ 1356418 w 1356418"/>
                <a:gd name="connsiteY30" fmla="*/ 1407590 h 1442994"/>
                <a:gd name="connsiteX31" fmla="*/ 792928 w 1356418"/>
                <a:gd name="connsiteY31" fmla="*/ 1418629 h 1442994"/>
                <a:gd name="connsiteX0" fmla="*/ 792928 w 1356418"/>
                <a:gd name="connsiteY0" fmla="*/ 1418629 h 1442875"/>
                <a:gd name="connsiteX1" fmla="*/ 2569 w 1356418"/>
                <a:gd name="connsiteY1" fmla="*/ 1442875 h 1442875"/>
                <a:gd name="connsiteX2" fmla="*/ 22485 w 1356418"/>
                <a:gd name="connsiteY2" fmla="*/ 1292640 h 1442875"/>
                <a:gd name="connsiteX3" fmla="*/ 126394 w 1356418"/>
                <a:gd name="connsiteY3" fmla="*/ 928958 h 1442875"/>
                <a:gd name="connsiteX4" fmla="*/ 344603 w 1356418"/>
                <a:gd name="connsiteY4" fmla="*/ 721140 h 1442875"/>
                <a:gd name="connsiteX5" fmla="*/ 498735 w 1356418"/>
                <a:gd name="connsiteY5" fmla="*/ 666804 h 1442875"/>
                <a:gd name="connsiteX6" fmla="*/ 458903 w 1356418"/>
                <a:gd name="connsiteY6" fmla="*/ 575667 h 1442875"/>
                <a:gd name="connsiteX7" fmla="*/ 458903 w 1356418"/>
                <a:gd name="connsiteY7" fmla="*/ 305503 h 1442875"/>
                <a:gd name="connsiteX8" fmla="*/ 608274 w 1356418"/>
                <a:gd name="connsiteY8" fmla="*/ 39020 h 1442875"/>
                <a:gd name="connsiteX9" fmla="*/ 889260 w 1356418"/>
                <a:gd name="connsiteY9" fmla="*/ 39886 h 1442875"/>
                <a:gd name="connsiteX10" fmla="*/ 936885 w 1356418"/>
                <a:gd name="connsiteY10" fmla="*/ 76903 h 1442875"/>
                <a:gd name="connsiteX11" fmla="*/ 1009621 w 1356418"/>
                <a:gd name="connsiteY11" fmla="*/ 170422 h 1442875"/>
                <a:gd name="connsiteX12" fmla="*/ 1030403 w 1356418"/>
                <a:gd name="connsiteY12" fmla="*/ 253549 h 1442875"/>
                <a:gd name="connsiteX13" fmla="*/ 1040794 w 1356418"/>
                <a:gd name="connsiteY13" fmla="*/ 357458 h 1442875"/>
                <a:gd name="connsiteX14" fmla="*/ 1030403 w 1356418"/>
                <a:gd name="connsiteY14" fmla="*/ 523712 h 1442875"/>
                <a:gd name="connsiteX15" fmla="*/ 999230 w 1356418"/>
                <a:gd name="connsiteY15" fmla="*/ 586058 h 1442875"/>
                <a:gd name="connsiteX16" fmla="*/ 968057 w 1356418"/>
                <a:gd name="connsiteY16" fmla="*/ 648403 h 1442875"/>
                <a:gd name="connsiteX17" fmla="*/ 978448 w 1356418"/>
                <a:gd name="connsiteY17" fmla="*/ 679576 h 1442875"/>
                <a:gd name="connsiteX18" fmla="*/ 1020012 w 1356418"/>
                <a:gd name="connsiteY18" fmla="*/ 689967 h 1442875"/>
                <a:gd name="connsiteX19" fmla="*/ 1051185 w 1356418"/>
                <a:gd name="connsiteY19" fmla="*/ 700358 h 1442875"/>
                <a:gd name="connsiteX20" fmla="*/ 1144703 w 1356418"/>
                <a:gd name="connsiteY20" fmla="*/ 783485 h 1442875"/>
                <a:gd name="connsiteX21" fmla="*/ 1175875 w 1356418"/>
                <a:gd name="connsiteY21" fmla="*/ 804267 h 1442875"/>
                <a:gd name="connsiteX22" fmla="*/ 1196657 w 1356418"/>
                <a:gd name="connsiteY22" fmla="*/ 835440 h 1442875"/>
                <a:gd name="connsiteX23" fmla="*/ 1248612 w 1356418"/>
                <a:gd name="connsiteY23" fmla="*/ 897785 h 1442875"/>
                <a:gd name="connsiteX24" fmla="*/ 1269394 w 1356418"/>
                <a:gd name="connsiteY24" fmla="*/ 970522 h 1442875"/>
                <a:gd name="connsiteX25" fmla="*/ 1300566 w 1356418"/>
                <a:gd name="connsiteY25" fmla="*/ 1064040 h 1442875"/>
                <a:gd name="connsiteX26" fmla="*/ 1310957 w 1356418"/>
                <a:gd name="connsiteY26" fmla="*/ 1095212 h 1442875"/>
                <a:gd name="connsiteX27" fmla="*/ 1331739 w 1356418"/>
                <a:gd name="connsiteY27" fmla="*/ 1178340 h 1442875"/>
                <a:gd name="connsiteX28" fmla="*/ 1352521 w 1356418"/>
                <a:gd name="connsiteY28" fmla="*/ 1240685 h 1442875"/>
                <a:gd name="connsiteX29" fmla="*/ 1356418 w 1356418"/>
                <a:gd name="connsiteY29" fmla="*/ 1407590 h 1442875"/>
                <a:gd name="connsiteX30" fmla="*/ 792928 w 1356418"/>
                <a:gd name="connsiteY30" fmla="*/ 1418629 h 1442875"/>
                <a:gd name="connsiteX0" fmla="*/ 792928 w 1353521"/>
                <a:gd name="connsiteY0" fmla="*/ 1418629 h 1442875"/>
                <a:gd name="connsiteX1" fmla="*/ 2569 w 1353521"/>
                <a:gd name="connsiteY1" fmla="*/ 1442875 h 1442875"/>
                <a:gd name="connsiteX2" fmla="*/ 22485 w 1353521"/>
                <a:gd name="connsiteY2" fmla="*/ 1292640 h 1442875"/>
                <a:gd name="connsiteX3" fmla="*/ 126394 w 1353521"/>
                <a:gd name="connsiteY3" fmla="*/ 928958 h 1442875"/>
                <a:gd name="connsiteX4" fmla="*/ 344603 w 1353521"/>
                <a:gd name="connsiteY4" fmla="*/ 721140 h 1442875"/>
                <a:gd name="connsiteX5" fmla="*/ 498735 w 1353521"/>
                <a:gd name="connsiteY5" fmla="*/ 666804 h 1442875"/>
                <a:gd name="connsiteX6" fmla="*/ 458903 w 1353521"/>
                <a:gd name="connsiteY6" fmla="*/ 575667 h 1442875"/>
                <a:gd name="connsiteX7" fmla="*/ 458903 w 1353521"/>
                <a:gd name="connsiteY7" fmla="*/ 305503 h 1442875"/>
                <a:gd name="connsiteX8" fmla="*/ 608274 w 1353521"/>
                <a:gd name="connsiteY8" fmla="*/ 39020 h 1442875"/>
                <a:gd name="connsiteX9" fmla="*/ 889260 w 1353521"/>
                <a:gd name="connsiteY9" fmla="*/ 39886 h 1442875"/>
                <a:gd name="connsiteX10" fmla="*/ 936885 w 1353521"/>
                <a:gd name="connsiteY10" fmla="*/ 76903 h 1442875"/>
                <a:gd name="connsiteX11" fmla="*/ 1009621 w 1353521"/>
                <a:gd name="connsiteY11" fmla="*/ 170422 h 1442875"/>
                <a:gd name="connsiteX12" fmla="*/ 1030403 w 1353521"/>
                <a:gd name="connsiteY12" fmla="*/ 253549 h 1442875"/>
                <a:gd name="connsiteX13" fmla="*/ 1040794 w 1353521"/>
                <a:gd name="connsiteY13" fmla="*/ 357458 h 1442875"/>
                <a:gd name="connsiteX14" fmla="*/ 1030403 w 1353521"/>
                <a:gd name="connsiteY14" fmla="*/ 523712 h 1442875"/>
                <a:gd name="connsiteX15" fmla="*/ 999230 w 1353521"/>
                <a:gd name="connsiteY15" fmla="*/ 586058 h 1442875"/>
                <a:gd name="connsiteX16" fmla="*/ 968057 w 1353521"/>
                <a:gd name="connsiteY16" fmla="*/ 648403 h 1442875"/>
                <a:gd name="connsiteX17" fmla="*/ 978448 w 1353521"/>
                <a:gd name="connsiteY17" fmla="*/ 679576 h 1442875"/>
                <a:gd name="connsiteX18" fmla="*/ 1020012 w 1353521"/>
                <a:gd name="connsiteY18" fmla="*/ 689967 h 1442875"/>
                <a:gd name="connsiteX19" fmla="*/ 1051185 w 1353521"/>
                <a:gd name="connsiteY19" fmla="*/ 700358 h 1442875"/>
                <a:gd name="connsiteX20" fmla="*/ 1144703 w 1353521"/>
                <a:gd name="connsiteY20" fmla="*/ 783485 h 1442875"/>
                <a:gd name="connsiteX21" fmla="*/ 1175875 w 1353521"/>
                <a:gd name="connsiteY21" fmla="*/ 804267 h 1442875"/>
                <a:gd name="connsiteX22" fmla="*/ 1196657 w 1353521"/>
                <a:gd name="connsiteY22" fmla="*/ 835440 h 1442875"/>
                <a:gd name="connsiteX23" fmla="*/ 1248612 w 1353521"/>
                <a:gd name="connsiteY23" fmla="*/ 897785 h 1442875"/>
                <a:gd name="connsiteX24" fmla="*/ 1269394 w 1353521"/>
                <a:gd name="connsiteY24" fmla="*/ 970522 h 1442875"/>
                <a:gd name="connsiteX25" fmla="*/ 1300566 w 1353521"/>
                <a:gd name="connsiteY25" fmla="*/ 1064040 h 1442875"/>
                <a:gd name="connsiteX26" fmla="*/ 1310957 w 1353521"/>
                <a:gd name="connsiteY26" fmla="*/ 1095212 h 1442875"/>
                <a:gd name="connsiteX27" fmla="*/ 1331739 w 1353521"/>
                <a:gd name="connsiteY27" fmla="*/ 1178340 h 1442875"/>
                <a:gd name="connsiteX28" fmla="*/ 1352521 w 1353521"/>
                <a:gd name="connsiteY28" fmla="*/ 1240685 h 1442875"/>
                <a:gd name="connsiteX29" fmla="*/ 1351655 w 1353521"/>
                <a:gd name="connsiteY29" fmla="*/ 1424259 h 1442875"/>
                <a:gd name="connsiteX30" fmla="*/ 792928 w 1353521"/>
                <a:gd name="connsiteY30" fmla="*/ 1418629 h 1442875"/>
                <a:gd name="connsiteX0" fmla="*/ 710414 w 1394832"/>
                <a:gd name="connsiteY0" fmla="*/ 1442441 h 1454569"/>
                <a:gd name="connsiteX1" fmla="*/ 43880 w 1394832"/>
                <a:gd name="connsiteY1" fmla="*/ 1442875 h 1454569"/>
                <a:gd name="connsiteX2" fmla="*/ 63796 w 1394832"/>
                <a:gd name="connsiteY2" fmla="*/ 1292640 h 1454569"/>
                <a:gd name="connsiteX3" fmla="*/ 167705 w 1394832"/>
                <a:gd name="connsiteY3" fmla="*/ 928958 h 1454569"/>
                <a:gd name="connsiteX4" fmla="*/ 385914 w 1394832"/>
                <a:gd name="connsiteY4" fmla="*/ 721140 h 1454569"/>
                <a:gd name="connsiteX5" fmla="*/ 540046 w 1394832"/>
                <a:gd name="connsiteY5" fmla="*/ 666804 h 1454569"/>
                <a:gd name="connsiteX6" fmla="*/ 500214 w 1394832"/>
                <a:gd name="connsiteY6" fmla="*/ 575667 h 1454569"/>
                <a:gd name="connsiteX7" fmla="*/ 500214 w 1394832"/>
                <a:gd name="connsiteY7" fmla="*/ 305503 h 1454569"/>
                <a:gd name="connsiteX8" fmla="*/ 649585 w 1394832"/>
                <a:gd name="connsiteY8" fmla="*/ 39020 h 1454569"/>
                <a:gd name="connsiteX9" fmla="*/ 930571 w 1394832"/>
                <a:gd name="connsiteY9" fmla="*/ 39886 h 1454569"/>
                <a:gd name="connsiteX10" fmla="*/ 978196 w 1394832"/>
                <a:gd name="connsiteY10" fmla="*/ 76903 h 1454569"/>
                <a:gd name="connsiteX11" fmla="*/ 1050932 w 1394832"/>
                <a:gd name="connsiteY11" fmla="*/ 170422 h 1454569"/>
                <a:gd name="connsiteX12" fmla="*/ 1071714 w 1394832"/>
                <a:gd name="connsiteY12" fmla="*/ 253549 h 1454569"/>
                <a:gd name="connsiteX13" fmla="*/ 1082105 w 1394832"/>
                <a:gd name="connsiteY13" fmla="*/ 357458 h 1454569"/>
                <a:gd name="connsiteX14" fmla="*/ 1071714 w 1394832"/>
                <a:gd name="connsiteY14" fmla="*/ 523712 h 1454569"/>
                <a:gd name="connsiteX15" fmla="*/ 1040541 w 1394832"/>
                <a:gd name="connsiteY15" fmla="*/ 586058 h 1454569"/>
                <a:gd name="connsiteX16" fmla="*/ 1009368 w 1394832"/>
                <a:gd name="connsiteY16" fmla="*/ 648403 h 1454569"/>
                <a:gd name="connsiteX17" fmla="*/ 1019759 w 1394832"/>
                <a:gd name="connsiteY17" fmla="*/ 679576 h 1454569"/>
                <a:gd name="connsiteX18" fmla="*/ 1061323 w 1394832"/>
                <a:gd name="connsiteY18" fmla="*/ 689967 h 1454569"/>
                <a:gd name="connsiteX19" fmla="*/ 1092496 w 1394832"/>
                <a:gd name="connsiteY19" fmla="*/ 700358 h 1454569"/>
                <a:gd name="connsiteX20" fmla="*/ 1186014 w 1394832"/>
                <a:gd name="connsiteY20" fmla="*/ 783485 h 1454569"/>
                <a:gd name="connsiteX21" fmla="*/ 1217186 w 1394832"/>
                <a:gd name="connsiteY21" fmla="*/ 804267 h 1454569"/>
                <a:gd name="connsiteX22" fmla="*/ 1237968 w 1394832"/>
                <a:gd name="connsiteY22" fmla="*/ 835440 h 1454569"/>
                <a:gd name="connsiteX23" fmla="*/ 1289923 w 1394832"/>
                <a:gd name="connsiteY23" fmla="*/ 897785 h 1454569"/>
                <a:gd name="connsiteX24" fmla="*/ 1310705 w 1394832"/>
                <a:gd name="connsiteY24" fmla="*/ 970522 h 1454569"/>
                <a:gd name="connsiteX25" fmla="*/ 1341877 w 1394832"/>
                <a:gd name="connsiteY25" fmla="*/ 1064040 h 1454569"/>
                <a:gd name="connsiteX26" fmla="*/ 1352268 w 1394832"/>
                <a:gd name="connsiteY26" fmla="*/ 1095212 h 1454569"/>
                <a:gd name="connsiteX27" fmla="*/ 1373050 w 1394832"/>
                <a:gd name="connsiteY27" fmla="*/ 1178340 h 1454569"/>
                <a:gd name="connsiteX28" fmla="*/ 1393832 w 1394832"/>
                <a:gd name="connsiteY28" fmla="*/ 1240685 h 1454569"/>
                <a:gd name="connsiteX29" fmla="*/ 1392966 w 1394832"/>
                <a:gd name="connsiteY29" fmla="*/ 1424259 h 1454569"/>
                <a:gd name="connsiteX30" fmla="*/ 710414 w 1394832"/>
                <a:gd name="connsiteY30" fmla="*/ 1442441 h 1454569"/>
                <a:gd name="connsiteX0" fmla="*/ 710414 w 1409635"/>
                <a:gd name="connsiteY0" fmla="*/ 1442441 h 1453931"/>
                <a:gd name="connsiteX1" fmla="*/ 43880 w 1409635"/>
                <a:gd name="connsiteY1" fmla="*/ 1442875 h 1453931"/>
                <a:gd name="connsiteX2" fmla="*/ 63796 w 1409635"/>
                <a:gd name="connsiteY2" fmla="*/ 1292640 h 1453931"/>
                <a:gd name="connsiteX3" fmla="*/ 167705 w 1409635"/>
                <a:gd name="connsiteY3" fmla="*/ 928958 h 1453931"/>
                <a:gd name="connsiteX4" fmla="*/ 385914 w 1409635"/>
                <a:gd name="connsiteY4" fmla="*/ 721140 h 1453931"/>
                <a:gd name="connsiteX5" fmla="*/ 540046 w 1409635"/>
                <a:gd name="connsiteY5" fmla="*/ 666804 h 1453931"/>
                <a:gd name="connsiteX6" fmla="*/ 500214 w 1409635"/>
                <a:gd name="connsiteY6" fmla="*/ 575667 h 1453931"/>
                <a:gd name="connsiteX7" fmla="*/ 500214 w 1409635"/>
                <a:gd name="connsiteY7" fmla="*/ 305503 h 1453931"/>
                <a:gd name="connsiteX8" fmla="*/ 649585 w 1409635"/>
                <a:gd name="connsiteY8" fmla="*/ 39020 h 1453931"/>
                <a:gd name="connsiteX9" fmla="*/ 930571 w 1409635"/>
                <a:gd name="connsiteY9" fmla="*/ 39886 h 1453931"/>
                <a:gd name="connsiteX10" fmla="*/ 978196 w 1409635"/>
                <a:gd name="connsiteY10" fmla="*/ 76903 h 1453931"/>
                <a:gd name="connsiteX11" fmla="*/ 1050932 w 1409635"/>
                <a:gd name="connsiteY11" fmla="*/ 170422 h 1453931"/>
                <a:gd name="connsiteX12" fmla="*/ 1071714 w 1409635"/>
                <a:gd name="connsiteY12" fmla="*/ 253549 h 1453931"/>
                <a:gd name="connsiteX13" fmla="*/ 1082105 w 1409635"/>
                <a:gd name="connsiteY13" fmla="*/ 357458 h 1453931"/>
                <a:gd name="connsiteX14" fmla="*/ 1071714 w 1409635"/>
                <a:gd name="connsiteY14" fmla="*/ 523712 h 1453931"/>
                <a:gd name="connsiteX15" fmla="*/ 1040541 w 1409635"/>
                <a:gd name="connsiteY15" fmla="*/ 586058 h 1453931"/>
                <a:gd name="connsiteX16" fmla="*/ 1009368 w 1409635"/>
                <a:gd name="connsiteY16" fmla="*/ 648403 h 1453931"/>
                <a:gd name="connsiteX17" fmla="*/ 1019759 w 1409635"/>
                <a:gd name="connsiteY17" fmla="*/ 679576 h 1453931"/>
                <a:gd name="connsiteX18" fmla="*/ 1061323 w 1409635"/>
                <a:gd name="connsiteY18" fmla="*/ 689967 h 1453931"/>
                <a:gd name="connsiteX19" fmla="*/ 1092496 w 1409635"/>
                <a:gd name="connsiteY19" fmla="*/ 700358 h 1453931"/>
                <a:gd name="connsiteX20" fmla="*/ 1186014 w 1409635"/>
                <a:gd name="connsiteY20" fmla="*/ 783485 h 1453931"/>
                <a:gd name="connsiteX21" fmla="*/ 1217186 w 1409635"/>
                <a:gd name="connsiteY21" fmla="*/ 804267 h 1453931"/>
                <a:gd name="connsiteX22" fmla="*/ 1237968 w 1409635"/>
                <a:gd name="connsiteY22" fmla="*/ 835440 h 1453931"/>
                <a:gd name="connsiteX23" fmla="*/ 1289923 w 1409635"/>
                <a:gd name="connsiteY23" fmla="*/ 897785 h 1453931"/>
                <a:gd name="connsiteX24" fmla="*/ 1310705 w 1409635"/>
                <a:gd name="connsiteY24" fmla="*/ 970522 h 1453931"/>
                <a:gd name="connsiteX25" fmla="*/ 1341877 w 1409635"/>
                <a:gd name="connsiteY25" fmla="*/ 1064040 h 1453931"/>
                <a:gd name="connsiteX26" fmla="*/ 1352268 w 1409635"/>
                <a:gd name="connsiteY26" fmla="*/ 1095212 h 1453931"/>
                <a:gd name="connsiteX27" fmla="*/ 1373050 w 1409635"/>
                <a:gd name="connsiteY27" fmla="*/ 1178340 h 1453931"/>
                <a:gd name="connsiteX28" fmla="*/ 1393832 w 1409635"/>
                <a:gd name="connsiteY28" fmla="*/ 1240685 h 1453931"/>
                <a:gd name="connsiteX29" fmla="*/ 1409635 w 1409635"/>
                <a:gd name="connsiteY29" fmla="*/ 1440928 h 1453931"/>
                <a:gd name="connsiteX30" fmla="*/ 710414 w 1409635"/>
                <a:gd name="connsiteY30" fmla="*/ 1442441 h 1453931"/>
                <a:gd name="connsiteX0" fmla="*/ 695746 w 1394967"/>
                <a:gd name="connsiteY0" fmla="*/ 1442441 h 1481383"/>
                <a:gd name="connsiteX1" fmla="*/ 29212 w 1394967"/>
                <a:gd name="connsiteY1" fmla="*/ 1442875 h 1481383"/>
                <a:gd name="connsiteX2" fmla="*/ 49128 w 1394967"/>
                <a:gd name="connsiteY2" fmla="*/ 1292640 h 1481383"/>
                <a:gd name="connsiteX3" fmla="*/ 153037 w 1394967"/>
                <a:gd name="connsiteY3" fmla="*/ 928958 h 1481383"/>
                <a:gd name="connsiteX4" fmla="*/ 371246 w 1394967"/>
                <a:gd name="connsiteY4" fmla="*/ 721140 h 1481383"/>
                <a:gd name="connsiteX5" fmla="*/ 525378 w 1394967"/>
                <a:gd name="connsiteY5" fmla="*/ 666804 h 1481383"/>
                <a:gd name="connsiteX6" fmla="*/ 485546 w 1394967"/>
                <a:gd name="connsiteY6" fmla="*/ 575667 h 1481383"/>
                <a:gd name="connsiteX7" fmla="*/ 485546 w 1394967"/>
                <a:gd name="connsiteY7" fmla="*/ 305503 h 1481383"/>
                <a:gd name="connsiteX8" fmla="*/ 634917 w 1394967"/>
                <a:gd name="connsiteY8" fmla="*/ 39020 h 1481383"/>
                <a:gd name="connsiteX9" fmla="*/ 915903 w 1394967"/>
                <a:gd name="connsiteY9" fmla="*/ 39886 h 1481383"/>
                <a:gd name="connsiteX10" fmla="*/ 963528 w 1394967"/>
                <a:gd name="connsiteY10" fmla="*/ 76903 h 1481383"/>
                <a:gd name="connsiteX11" fmla="*/ 1036264 w 1394967"/>
                <a:gd name="connsiteY11" fmla="*/ 170422 h 1481383"/>
                <a:gd name="connsiteX12" fmla="*/ 1057046 w 1394967"/>
                <a:gd name="connsiteY12" fmla="*/ 253549 h 1481383"/>
                <a:gd name="connsiteX13" fmla="*/ 1067437 w 1394967"/>
                <a:gd name="connsiteY13" fmla="*/ 357458 h 1481383"/>
                <a:gd name="connsiteX14" fmla="*/ 1057046 w 1394967"/>
                <a:gd name="connsiteY14" fmla="*/ 523712 h 1481383"/>
                <a:gd name="connsiteX15" fmla="*/ 1025873 w 1394967"/>
                <a:gd name="connsiteY15" fmla="*/ 586058 h 1481383"/>
                <a:gd name="connsiteX16" fmla="*/ 994700 w 1394967"/>
                <a:gd name="connsiteY16" fmla="*/ 648403 h 1481383"/>
                <a:gd name="connsiteX17" fmla="*/ 1005091 w 1394967"/>
                <a:gd name="connsiteY17" fmla="*/ 679576 h 1481383"/>
                <a:gd name="connsiteX18" fmla="*/ 1046655 w 1394967"/>
                <a:gd name="connsiteY18" fmla="*/ 689967 h 1481383"/>
                <a:gd name="connsiteX19" fmla="*/ 1077828 w 1394967"/>
                <a:gd name="connsiteY19" fmla="*/ 700358 h 1481383"/>
                <a:gd name="connsiteX20" fmla="*/ 1171346 w 1394967"/>
                <a:gd name="connsiteY20" fmla="*/ 783485 h 1481383"/>
                <a:gd name="connsiteX21" fmla="*/ 1202518 w 1394967"/>
                <a:gd name="connsiteY21" fmla="*/ 804267 h 1481383"/>
                <a:gd name="connsiteX22" fmla="*/ 1223300 w 1394967"/>
                <a:gd name="connsiteY22" fmla="*/ 835440 h 1481383"/>
                <a:gd name="connsiteX23" fmla="*/ 1275255 w 1394967"/>
                <a:gd name="connsiteY23" fmla="*/ 897785 h 1481383"/>
                <a:gd name="connsiteX24" fmla="*/ 1296037 w 1394967"/>
                <a:gd name="connsiteY24" fmla="*/ 970522 h 1481383"/>
                <a:gd name="connsiteX25" fmla="*/ 1327209 w 1394967"/>
                <a:gd name="connsiteY25" fmla="*/ 1064040 h 1481383"/>
                <a:gd name="connsiteX26" fmla="*/ 1337600 w 1394967"/>
                <a:gd name="connsiteY26" fmla="*/ 1095212 h 1481383"/>
                <a:gd name="connsiteX27" fmla="*/ 1358382 w 1394967"/>
                <a:gd name="connsiteY27" fmla="*/ 1178340 h 1481383"/>
                <a:gd name="connsiteX28" fmla="*/ 1379164 w 1394967"/>
                <a:gd name="connsiteY28" fmla="*/ 1240685 h 1481383"/>
                <a:gd name="connsiteX29" fmla="*/ 1394967 w 1394967"/>
                <a:gd name="connsiteY29" fmla="*/ 1440928 h 1481383"/>
                <a:gd name="connsiteX30" fmla="*/ 695746 w 1394967"/>
                <a:gd name="connsiteY30" fmla="*/ 1442441 h 1481383"/>
                <a:gd name="connsiteX0" fmla="*/ 695746 w 1394967"/>
                <a:gd name="connsiteY0" fmla="*/ 1442441 h 1481383"/>
                <a:gd name="connsiteX1" fmla="*/ 29212 w 1394967"/>
                <a:gd name="connsiteY1" fmla="*/ 1442875 h 1481383"/>
                <a:gd name="connsiteX2" fmla="*/ 49128 w 1394967"/>
                <a:gd name="connsiteY2" fmla="*/ 1292640 h 1481383"/>
                <a:gd name="connsiteX3" fmla="*/ 153037 w 1394967"/>
                <a:gd name="connsiteY3" fmla="*/ 928958 h 1481383"/>
                <a:gd name="connsiteX4" fmla="*/ 371246 w 1394967"/>
                <a:gd name="connsiteY4" fmla="*/ 721140 h 1481383"/>
                <a:gd name="connsiteX5" fmla="*/ 525378 w 1394967"/>
                <a:gd name="connsiteY5" fmla="*/ 666804 h 1481383"/>
                <a:gd name="connsiteX6" fmla="*/ 485546 w 1394967"/>
                <a:gd name="connsiteY6" fmla="*/ 575667 h 1481383"/>
                <a:gd name="connsiteX7" fmla="*/ 485546 w 1394967"/>
                <a:gd name="connsiteY7" fmla="*/ 305503 h 1481383"/>
                <a:gd name="connsiteX8" fmla="*/ 634917 w 1394967"/>
                <a:gd name="connsiteY8" fmla="*/ 39020 h 1481383"/>
                <a:gd name="connsiteX9" fmla="*/ 915903 w 1394967"/>
                <a:gd name="connsiteY9" fmla="*/ 39886 h 1481383"/>
                <a:gd name="connsiteX10" fmla="*/ 963528 w 1394967"/>
                <a:gd name="connsiteY10" fmla="*/ 76903 h 1481383"/>
                <a:gd name="connsiteX11" fmla="*/ 1036264 w 1394967"/>
                <a:gd name="connsiteY11" fmla="*/ 170422 h 1481383"/>
                <a:gd name="connsiteX12" fmla="*/ 1057046 w 1394967"/>
                <a:gd name="connsiteY12" fmla="*/ 253549 h 1481383"/>
                <a:gd name="connsiteX13" fmla="*/ 1067437 w 1394967"/>
                <a:gd name="connsiteY13" fmla="*/ 357458 h 1481383"/>
                <a:gd name="connsiteX14" fmla="*/ 1057046 w 1394967"/>
                <a:gd name="connsiteY14" fmla="*/ 523712 h 1481383"/>
                <a:gd name="connsiteX15" fmla="*/ 1025873 w 1394967"/>
                <a:gd name="connsiteY15" fmla="*/ 586058 h 1481383"/>
                <a:gd name="connsiteX16" fmla="*/ 994700 w 1394967"/>
                <a:gd name="connsiteY16" fmla="*/ 648403 h 1481383"/>
                <a:gd name="connsiteX17" fmla="*/ 1005091 w 1394967"/>
                <a:gd name="connsiteY17" fmla="*/ 679576 h 1481383"/>
                <a:gd name="connsiteX18" fmla="*/ 1046655 w 1394967"/>
                <a:gd name="connsiteY18" fmla="*/ 689967 h 1481383"/>
                <a:gd name="connsiteX19" fmla="*/ 1077828 w 1394967"/>
                <a:gd name="connsiteY19" fmla="*/ 700358 h 1481383"/>
                <a:gd name="connsiteX20" fmla="*/ 1171346 w 1394967"/>
                <a:gd name="connsiteY20" fmla="*/ 783485 h 1481383"/>
                <a:gd name="connsiteX21" fmla="*/ 1202518 w 1394967"/>
                <a:gd name="connsiteY21" fmla="*/ 804267 h 1481383"/>
                <a:gd name="connsiteX22" fmla="*/ 1223300 w 1394967"/>
                <a:gd name="connsiteY22" fmla="*/ 835440 h 1481383"/>
                <a:gd name="connsiteX23" fmla="*/ 1275255 w 1394967"/>
                <a:gd name="connsiteY23" fmla="*/ 897785 h 1481383"/>
                <a:gd name="connsiteX24" fmla="*/ 1296037 w 1394967"/>
                <a:gd name="connsiteY24" fmla="*/ 970522 h 1481383"/>
                <a:gd name="connsiteX25" fmla="*/ 1327209 w 1394967"/>
                <a:gd name="connsiteY25" fmla="*/ 1064040 h 1481383"/>
                <a:gd name="connsiteX26" fmla="*/ 1337600 w 1394967"/>
                <a:gd name="connsiteY26" fmla="*/ 1095212 h 1481383"/>
                <a:gd name="connsiteX27" fmla="*/ 1358382 w 1394967"/>
                <a:gd name="connsiteY27" fmla="*/ 1178340 h 1481383"/>
                <a:gd name="connsiteX28" fmla="*/ 1379164 w 1394967"/>
                <a:gd name="connsiteY28" fmla="*/ 1240685 h 1481383"/>
                <a:gd name="connsiteX29" fmla="*/ 1394967 w 1394967"/>
                <a:gd name="connsiteY29" fmla="*/ 1440928 h 1481383"/>
                <a:gd name="connsiteX30" fmla="*/ 695746 w 1394967"/>
                <a:gd name="connsiteY30" fmla="*/ 1442441 h 1481383"/>
                <a:gd name="connsiteX0" fmla="*/ 695746 w 1394967"/>
                <a:gd name="connsiteY0" fmla="*/ 1442441 h 1445222"/>
                <a:gd name="connsiteX1" fmla="*/ 29212 w 1394967"/>
                <a:gd name="connsiteY1" fmla="*/ 1442875 h 1445222"/>
                <a:gd name="connsiteX2" fmla="*/ 49128 w 1394967"/>
                <a:gd name="connsiteY2" fmla="*/ 1292640 h 1445222"/>
                <a:gd name="connsiteX3" fmla="*/ 153037 w 1394967"/>
                <a:gd name="connsiteY3" fmla="*/ 928958 h 1445222"/>
                <a:gd name="connsiteX4" fmla="*/ 371246 w 1394967"/>
                <a:gd name="connsiteY4" fmla="*/ 721140 h 1445222"/>
                <a:gd name="connsiteX5" fmla="*/ 525378 w 1394967"/>
                <a:gd name="connsiteY5" fmla="*/ 666804 h 1445222"/>
                <a:gd name="connsiteX6" fmla="*/ 485546 w 1394967"/>
                <a:gd name="connsiteY6" fmla="*/ 575667 h 1445222"/>
                <a:gd name="connsiteX7" fmla="*/ 485546 w 1394967"/>
                <a:gd name="connsiteY7" fmla="*/ 305503 h 1445222"/>
                <a:gd name="connsiteX8" fmla="*/ 634917 w 1394967"/>
                <a:gd name="connsiteY8" fmla="*/ 39020 h 1445222"/>
                <a:gd name="connsiteX9" fmla="*/ 915903 w 1394967"/>
                <a:gd name="connsiteY9" fmla="*/ 39886 h 1445222"/>
                <a:gd name="connsiteX10" fmla="*/ 963528 w 1394967"/>
                <a:gd name="connsiteY10" fmla="*/ 76903 h 1445222"/>
                <a:gd name="connsiteX11" fmla="*/ 1036264 w 1394967"/>
                <a:gd name="connsiteY11" fmla="*/ 170422 h 1445222"/>
                <a:gd name="connsiteX12" fmla="*/ 1057046 w 1394967"/>
                <a:gd name="connsiteY12" fmla="*/ 253549 h 1445222"/>
                <a:gd name="connsiteX13" fmla="*/ 1067437 w 1394967"/>
                <a:gd name="connsiteY13" fmla="*/ 357458 h 1445222"/>
                <a:gd name="connsiteX14" fmla="*/ 1057046 w 1394967"/>
                <a:gd name="connsiteY14" fmla="*/ 523712 h 1445222"/>
                <a:gd name="connsiteX15" fmla="*/ 1025873 w 1394967"/>
                <a:gd name="connsiteY15" fmla="*/ 586058 h 1445222"/>
                <a:gd name="connsiteX16" fmla="*/ 994700 w 1394967"/>
                <a:gd name="connsiteY16" fmla="*/ 648403 h 1445222"/>
                <a:gd name="connsiteX17" fmla="*/ 1005091 w 1394967"/>
                <a:gd name="connsiteY17" fmla="*/ 679576 h 1445222"/>
                <a:gd name="connsiteX18" fmla="*/ 1046655 w 1394967"/>
                <a:gd name="connsiteY18" fmla="*/ 689967 h 1445222"/>
                <a:gd name="connsiteX19" fmla="*/ 1077828 w 1394967"/>
                <a:gd name="connsiteY19" fmla="*/ 700358 h 1445222"/>
                <a:gd name="connsiteX20" fmla="*/ 1171346 w 1394967"/>
                <a:gd name="connsiteY20" fmla="*/ 783485 h 1445222"/>
                <a:gd name="connsiteX21" fmla="*/ 1202518 w 1394967"/>
                <a:gd name="connsiteY21" fmla="*/ 804267 h 1445222"/>
                <a:gd name="connsiteX22" fmla="*/ 1223300 w 1394967"/>
                <a:gd name="connsiteY22" fmla="*/ 835440 h 1445222"/>
                <a:gd name="connsiteX23" fmla="*/ 1275255 w 1394967"/>
                <a:gd name="connsiteY23" fmla="*/ 897785 h 1445222"/>
                <a:gd name="connsiteX24" fmla="*/ 1296037 w 1394967"/>
                <a:gd name="connsiteY24" fmla="*/ 970522 h 1445222"/>
                <a:gd name="connsiteX25" fmla="*/ 1327209 w 1394967"/>
                <a:gd name="connsiteY25" fmla="*/ 1064040 h 1445222"/>
                <a:gd name="connsiteX26" fmla="*/ 1337600 w 1394967"/>
                <a:gd name="connsiteY26" fmla="*/ 1095212 h 1445222"/>
                <a:gd name="connsiteX27" fmla="*/ 1358382 w 1394967"/>
                <a:gd name="connsiteY27" fmla="*/ 1178340 h 1445222"/>
                <a:gd name="connsiteX28" fmla="*/ 1379164 w 1394967"/>
                <a:gd name="connsiteY28" fmla="*/ 1240685 h 1445222"/>
                <a:gd name="connsiteX29" fmla="*/ 1394967 w 1394967"/>
                <a:gd name="connsiteY29" fmla="*/ 1440928 h 1445222"/>
                <a:gd name="connsiteX30" fmla="*/ 695746 w 1394967"/>
                <a:gd name="connsiteY30" fmla="*/ 1442441 h 1445222"/>
                <a:gd name="connsiteX0" fmla="*/ 666534 w 1365755"/>
                <a:gd name="connsiteY0" fmla="*/ 1442441 h 1445222"/>
                <a:gd name="connsiteX1" fmla="*/ 0 w 1365755"/>
                <a:gd name="connsiteY1" fmla="*/ 1442875 h 1445222"/>
                <a:gd name="connsiteX2" fmla="*/ 19916 w 1365755"/>
                <a:gd name="connsiteY2" fmla="*/ 1292640 h 1445222"/>
                <a:gd name="connsiteX3" fmla="*/ 123825 w 1365755"/>
                <a:gd name="connsiteY3" fmla="*/ 928958 h 1445222"/>
                <a:gd name="connsiteX4" fmla="*/ 342034 w 1365755"/>
                <a:gd name="connsiteY4" fmla="*/ 721140 h 1445222"/>
                <a:gd name="connsiteX5" fmla="*/ 496166 w 1365755"/>
                <a:gd name="connsiteY5" fmla="*/ 666804 h 1445222"/>
                <a:gd name="connsiteX6" fmla="*/ 456334 w 1365755"/>
                <a:gd name="connsiteY6" fmla="*/ 575667 h 1445222"/>
                <a:gd name="connsiteX7" fmla="*/ 456334 w 1365755"/>
                <a:gd name="connsiteY7" fmla="*/ 305503 h 1445222"/>
                <a:gd name="connsiteX8" fmla="*/ 605705 w 1365755"/>
                <a:gd name="connsiteY8" fmla="*/ 39020 h 1445222"/>
                <a:gd name="connsiteX9" fmla="*/ 886691 w 1365755"/>
                <a:gd name="connsiteY9" fmla="*/ 39886 h 1445222"/>
                <a:gd name="connsiteX10" fmla="*/ 934316 w 1365755"/>
                <a:gd name="connsiteY10" fmla="*/ 76903 h 1445222"/>
                <a:gd name="connsiteX11" fmla="*/ 1007052 w 1365755"/>
                <a:gd name="connsiteY11" fmla="*/ 170422 h 1445222"/>
                <a:gd name="connsiteX12" fmla="*/ 1027834 w 1365755"/>
                <a:gd name="connsiteY12" fmla="*/ 253549 h 1445222"/>
                <a:gd name="connsiteX13" fmla="*/ 1038225 w 1365755"/>
                <a:gd name="connsiteY13" fmla="*/ 357458 h 1445222"/>
                <a:gd name="connsiteX14" fmla="*/ 1027834 w 1365755"/>
                <a:gd name="connsiteY14" fmla="*/ 523712 h 1445222"/>
                <a:gd name="connsiteX15" fmla="*/ 996661 w 1365755"/>
                <a:gd name="connsiteY15" fmla="*/ 586058 h 1445222"/>
                <a:gd name="connsiteX16" fmla="*/ 965488 w 1365755"/>
                <a:gd name="connsiteY16" fmla="*/ 648403 h 1445222"/>
                <a:gd name="connsiteX17" fmla="*/ 975879 w 1365755"/>
                <a:gd name="connsiteY17" fmla="*/ 679576 h 1445222"/>
                <a:gd name="connsiteX18" fmla="*/ 1017443 w 1365755"/>
                <a:gd name="connsiteY18" fmla="*/ 689967 h 1445222"/>
                <a:gd name="connsiteX19" fmla="*/ 1048616 w 1365755"/>
                <a:gd name="connsiteY19" fmla="*/ 700358 h 1445222"/>
                <a:gd name="connsiteX20" fmla="*/ 1142134 w 1365755"/>
                <a:gd name="connsiteY20" fmla="*/ 783485 h 1445222"/>
                <a:gd name="connsiteX21" fmla="*/ 1173306 w 1365755"/>
                <a:gd name="connsiteY21" fmla="*/ 804267 h 1445222"/>
                <a:gd name="connsiteX22" fmla="*/ 1194088 w 1365755"/>
                <a:gd name="connsiteY22" fmla="*/ 835440 h 1445222"/>
                <a:gd name="connsiteX23" fmla="*/ 1246043 w 1365755"/>
                <a:gd name="connsiteY23" fmla="*/ 897785 h 1445222"/>
                <a:gd name="connsiteX24" fmla="*/ 1266825 w 1365755"/>
                <a:gd name="connsiteY24" fmla="*/ 970522 h 1445222"/>
                <a:gd name="connsiteX25" fmla="*/ 1297997 w 1365755"/>
                <a:gd name="connsiteY25" fmla="*/ 1064040 h 1445222"/>
                <a:gd name="connsiteX26" fmla="*/ 1308388 w 1365755"/>
                <a:gd name="connsiteY26" fmla="*/ 1095212 h 1445222"/>
                <a:gd name="connsiteX27" fmla="*/ 1329170 w 1365755"/>
                <a:gd name="connsiteY27" fmla="*/ 1178340 h 1445222"/>
                <a:gd name="connsiteX28" fmla="*/ 1349952 w 1365755"/>
                <a:gd name="connsiteY28" fmla="*/ 1240685 h 1445222"/>
                <a:gd name="connsiteX29" fmla="*/ 1365755 w 1365755"/>
                <a:gd name="connsiteY29" fmla="*/ 1440928 h 1445222"/>
                <a:gd name="connsiteX30" fmla="*/ 666534 w 1365755"/>
                <a:gd name="connsiteY30" fmla="*/ 1442441 h 1445222"/>
                <a:gd name="connsiteX0" fmla="*/ 666534 w 1365755"/>
                <a:gd name="connsiteY0" fmla="*/ 1442441 h 1442875"/>
                <a:gd name="connsiteX1" fmla="*/ 0 w 1365755"/>
                <a:gd name="connsiteY1" fmla="*/ 1442875 h 1442875"/>
                <a:gd name="connsiteX2" fmla="*/ 19916 w 1365755"/>
                <a:gd name="connsiteY2" fmla="*/ 1292640 h 1442875"/>
                <a:gd name="connsiteX3" fmla="*/ 123825 w 1365755"/>
                <a:gd name="connsiteY3" fmla="*/ 928958 h 1442875"/>
                <a:gd name="connsiteX4" fmla="*/ 342034 w 1365755"/>
                <a:gd name="connsiteY4" fmla="*/ 721140 h 1442875"/>
                <a:gd name="connsiteX5" fmla="*/ 496166 w 1365755"/>
                <a:gd name="connsiteY5" fmla="*/ 666804 h 1442875"/>
                <a:gd name="connsiteX6" fmla="*/ 456334 w 1365755"/>
                <a:gd name="connsiteY6" fmla="*/ 575667 h 1442875"/>
                <a:gd name="connsiteX7" fmla="*/ 456334 w 1365755"/>
                <a:gd name="connsiteY7" fmla="*/ 305503 h 1442875"/>
                <a:gd name="connsiteX8" fmla="*/ 605705 w 1365755"/>
                <a:gd name="connsiteY8" fmla="*/ 39020 h 1442875"/>
                <a:gd name="connsiteX9" fmla="*/ 886691 w 1365755"/>
                <a:gd name="connsiteY9" fmla="*/ 39886 h 1442875"/>
                <a:gd name="connsiteX10" fmla="*/ 934316 w 1365755"/>
                <a:gd name="connsiteY10" fmla="*/ 76903 h 1442875"/>
                <a:gd name="connsiteX11" fmla="*/ 1007052 w 1365755"/>
                <a:gd name="connsiteY11" fmla="*/ 170422 h 1442875"/>
                <a:gd name="connsiteX12" fmla="*/ 1027834 w 1365755"/>
                <a:gd name="connsiteY12" fmla="*/ 253549 h 1442875"/>
                <a:gd name="connsiteX13" fmla="*/ 1038225 w 1365755"/>
                <a:gd name="connsiteY13" fmla="*/ 357458 h 1442875"/>
                <a:gd name="connsiteX14" fmla="*/ 1027834 w 1365755"/>
                <a:gd name="connsiteY14" fmla="*/ 523712 h 1442875"/>
                <a:gd name="connsiteX15" fmla="*/ 996661 w 1365755"/>
                <a:gd name="connsiteY15" fmla="*/ 586058 h 1442875"/>
                <a:gd name="connsiteX16" fmla="*/ 965488 w 1365755"/>
                <a:gd name="connsiteY16" fmla="*/ 648403 h 1442875"/>
                <a:gd name="connsiteX17" fmla="*/ 975879 w 1365755"/>
                <a:gd name="connsiteY17" fmla="*/ 679576 h 1442875"/>
                <a:gd name="connsiteX18" fmla="*/ 1017443 w 1365755"/>
                <a:gd name="connsiteY18" fmla="*/ 689967 h 1442875"/>
                <a:gd name="connsiteX19" fmla="*/ 1048616 w 1365755"/>
                <a:gd name="connsiteY19" fmla="*/ 700358 h 1442875"/>
                <a:gd name="connsiteX20" fmla="*/ 1142134 w 1365755"/>
                <a:gd name="connsiteY20" fmla="*/ 783485 h 1442875"/>
                <a:gd name="connsiteX21" fmla="*/ 1173306 w 1365755"/>
                <a:gd name="connsiteY21" fmla="*/ 804267 h 1442875"/>
                <a:gd name="connsiteX22" fmla="*/ 1194088 w 1365755"/>
                <a:gd name="connsiteY22" fmla="*/ 835440 h 1442875"/>
                <a:gd name="connsiteX23" fmla="*/ 1246043 w 1365755"/>
                <a:gd name="connsiteY23" fmla="*/ 897785 h 1442875"/>
                <a:gd name="connsiteX24" fmla="*/ 1266825 w 1365755"/>
                <a:gd name="connsiteY24" fmla="*/ 970522 h 1442875"/>
                <a:gd name="connsiteX25" fmla="*/ 1297997 w 1365755"/>
                <a:gd name="connsiteY25" fmla="*/ 1064040 h 1442875"/>
                <a:gd name="connsiteX26" fmla="*/ 1308388 w 1365755"/>
                <a:gd name="connsiteY26" fmla="*/ 1095212 h 1442875"/>
                <a:gd name="connsiteX27" fmla="*/ 1329170 w 1365755"/>
                <a:gd name="connsiteY27" fmla="*/ 1178340 h 1442875"/>
                <a:gd name="connsiteX28" fmla="*/ 1349952 w 1365755"/>
                <a:gd name="connsiteY28" fmla="*/ 1240685 h 1442875"/>
                <a:gd name="connsiteX29" fmla="*/ 1365755 w 1365755"/>
                <a:gd name="connsiteY29" fmla="*/ 1440928 h 1442875"/>
                <a:gd name="connsiteX30" fmla="*/ 666534 w 1365755"/>
                <a:gd name="connsiteY30" fmla="*/ 1442441 h 1442875"/>
                <a:gd name="connsiteX0" fmla="*/ 668916 w 1365755"/>
                <a:gd name="connsiteY0" fmla="*/ 1442441 h 1442875"/>
                <a:gd name="connsiteX1" fmla="*/ 0 w 1365755"/>
                <a:gd name="connsiteY1" fmla="*/ 1442875 h 1442875"/>
                <a:gd name="connsiteX2" fmla="*/ 19916 w 1365755"/>
                <a:gd name="connsiteY2" fmla="*/ 1292640 h 1442875"/>
                <a:gd name="connsiteX3" fmla="*/ 123825 w 1365755"/>
                <a:gd name="connsiteY3" fmla="*/ 928958 h 1442875"/>
                <a:gd name="connsiteX4" fmla="*/ 342034 w 1365755"/>
                <a:gd name="connsiteY4" fmla="*/ 721140 h 1442875"/>
                <a:gd name="connsiteX5" fmla="*/ 496166 w 1365755"/>
                <a:gd name="connsiteY5" fmla="*/ 666804 h 1442875"/>
                <a:gd name="connsiteX6" fmla="*/ 456334 w 1365755"/>
                <a:gd name="connsiteY6" fmla="*/ 575667 h 1442875"/>
                <a:gd name="connsiteX7" fmla="*/ 456334 w 1365755"/>
                <a:gd name="connsiteY7" fmla="*/ 305503 h 1442875"/>
                <a:gd name="connsiteX8" fmla="*/ 605705 w 1365755"/>
                <a:gd name="connsiteY8" fmla="*/ 39020 h 1442875"/>
                <a:gd name="connsiteX9" fmla="*/ 886691 w 1365755"/>
                <a:gd name="connsiteY9" fmla="*/ 39886 h 1442875"/>
                <a:gd name="connsiteX10" fmla="*/ 934316 w 1365755"/>
                <a:gd name="connsiteY10" fmla="*/ 76903 h 1442875"/>
                <a:gd name="connsiteX11" fmla="*/ 1007052 w 1365755"/>
                <a:gd name="connsiteY11" fmla="*/ 170422 h 1442875"/>
                <a:gd name="connsiteX12" fmla="*/ 1027834 w 1365755"/>
                <a:gd name="connsiteY12" fmla="*/ 253549 h 1442875"/>
                <a:gd name="connsiteX13" fmla="*/ 1038225 w 1365755"/>
                <a:gd name="connsiteY13" fmla="*/ 357458 h 1442875"/>
                <a:gd name="connsiteX14" fmla="*/ 1027834 w 1365755"/>
                <a:gd name="connsiteY14" fmla="*/ 523712 h 1442875"/>
                <a:gd name="connsiteX15" fmla="*/ 996661 w 1365755"/>
                <a:gd name="connsiteY15" fmla="*/ 586058 h 1442875"/>
                <a:gd name="connsiteX16" fmla="*/ 965488 w 1365755"/>
                <a:gd name="connsiteY16" fmla="*/ 648403 h 1442875"/>
                <a:gd name="connsiteX17" fmla="*/ 975879 w 1365755"/>
                <a:gd name="connsiteY17" fmla="*/ 679576 h 1442875"/>
                <a:gd name="connsiteX18" fmla="*/ 1017443 w 1365755"/>
                <a:gd name="connsiteY18" fmla="*/ 689967 h 1442875"/>
                <a:gd name="connsiteX19" fmla="*/ 1048616 w 1365755"/>
                <a:gd name="connsiteY19" fmla="*/ 700358 h 1442875"/>
                <a:gd name="connsiteX20" fmla="*/ 1142134 w 1365755"/>
                <a:gd name="connsiteY20" fmla="*/ 783485 h 1442875"/>
                <a:gd name="connsiteX21" fmla="*/ 1173306 w 1365755"/>
                <a:gd name="connsiteY21" fmla="*/ 804267 h 1442875"/>
                <a:gd name="connsiteX22" fmla="*/ 1194088 w 1365755"/>
                <a:gd name="connsiteY22" fmla="*/ 835440 h 1442875"/>
                <a:gd name="connsiteX23" fmla="*/ 1246043 w 1365755"/>
                <a:gd name="connsiteY23" fmla="*/ 897785 h 1442875"/>
                <a:gd name="connsiteX24" fmla="*/ 1266825 w 1365755"/>
                <a:gd name="connsiteY24" fmla="*/ 970522 h 1442875"/>
                <a:gd name="connsiteX25" fmla="*/ 1297997 w 1365755"/>
                <a:gd name="connsiteY25" fmla="*/ 1064040 h 1442875"/>
                <a:gd name="connsiteX26" fmla="*/ 1308388 w 1365755"/>
                <a:gd name="connsiteY26" fmla="*/ 1095212 h 1442875"/>
                <a:gd name="connsiteX27" fmla="*/ 1329170 w 1365755"/>
                <a:gd name="connsiteY27" fmla="*/ 1178340 h 1442875"/>
                <a:gd name="connsiteX28" fmla="*/ 1349952 w 1365755"/>
                <a:gd name="connsiteY28" fmla="*/ 1240685 h 1442875"/>
                <a:gd name="connsiteX29" fmla="*/ 1365755 w 1365755"/>
                <a:gd name="connsiteY29" fmla="*/ 1440928 h 1442875"/>
                <a:gd name="connsiteX30" fmla="*/ 668916 w 1365755"/>
                <a:gd name="connsiteY30" fmla="*/ 1442441 h 1442875"/>
                <a:gd name="connsiteX0" fmla="*/ 1365755 w 1365755"/>
                <a:gd name="connsiteY0" fmla="*/ 1440928 h 1463847"/>
                <a:gd name="connsiteX1" fmla="*/ 0 w 1365755"/>
                <a:gd name="connsiteY1" fmla="*/ 1442875 h 1463847"/>
                <a:gd name="connsiteX2" fmla="*/ 19916 w 1365755"/>
                <a:gd name="connsiteY2" fmla="*/ 1292640 h 1463847"/>
                <a:gd name="connsiteX3" fmla="*/ 123825 w 1365755"/>
                <a:gd name="connsiteY3" fmla="*/ 928958 h 1463847"/>
                <a:gd name="connsiteX4" fmla="*/ 342034 w 1365755"/>
                <a:gd name="connsiteY4" fmla="*/ 721140 h 1463847"/>
                <a:gd name="connsiteX5" fmla="*/ 496166 w 1365755"/>
                <a:gd name="connsiteY5" fmla="*/ 666804 h 1463847"/>
                <a:gd name="connsiteX6" fmla="*/ 456334 w 1365755"/>
                <a:gd name="connsiteY6" fmla="*/ 575667 h 1463847"/>
                <a:gd name="connsiteX7" fmla="*/ 456334 w 1365755"/>
                <a:gd name="connsiteY7" fmla="*/ 305503 h 1463847"/>
                <a:gd name="connsiteX8" fmla="*/ 605705 w 1365755"/>
                <a:gd name="connsiteY8" fmla="*/ 39020 h 1463847"/>
                <a:gd name="connsiteX9" fmla="*/ 886691 w 1365755"/>
                <a:gd name="connsiteY9" fmla="*/ 39886 h 1463847"/>
                <a:gd name="connsiteX10" fmla="*/ 934316 w 1365755"/>
                <a:gd name="connsiteY10" fmla="*/ 76903 h 1463847"/>
                <a:gd name="connsiteX11" fmla="*/ 1007052 w 1365755"/>
                <a:gd name="connsiteY11" fmla="*/ 170422 h 1463847"/>
                <a:gd name="connsiteX12" fmla="*/ 1027834 w 1365755"/>
                <a:gd name="connsiteY12" fmla="*/ 253549 h 1463847"/>
                <a:gd name="connsiteX13" fmla="*/ 1038225 w 1365755"/>
                <a:gd name="connsiteY13" fmla="*/ 357458 h 1463847"/>
                <a:gd name="connsiteX14" fmla="*/ 1027834 w 1365755"/>
                <a:gd name="connsiteY14" fmla="*/ 523712 h 1463847"/>
                <a:gd name="connsiteX15" fmla="*/ 996661 w 1365755"/>
                <a:gd name="connsiteY15" fmla="*/ 586058 h 1463847"/>
                <a:gd name="connsiteX16" fmla="*/ 965488 w 1365755"/>
                <a:gd name="connsiteY16" fmla="*/ 648403 h 1463847"/>
                <a:gd name="connsiteX17" fmla="*/ 975879 w 1365755"/>
                <a:gd name="connsiteY17" fmla="*/ 679576 h 1463847"/>
                <a:gd name="connsiteX18" fmla="*/ 1017443 w 1365755"/>
                <a:gd name="connsiteY18" fmla="*/ 689967 h 1463847"/>
                <a:gd name="connsiteX19" fmla="*/ 1048616 w 1365755"/>
                <a:gd name="connsiteY19" fmla="*/ 700358 h 1463847"/>
                <a:gd name="connsiteX20" fmla="*/ 1142134 w 1365755"/>
                <a:gd name="connsiteY20" fmla="*/ 783485 h 1463847"/>
                <a:gd name="connsiteX21" fmla="*/ 1173306 w 1365755"/>
                <a:gd name="connsiteY21" fmla="*/ 804267 h 1463847"/>
                <a:gd name="connsiteX22" fmla="*/ 1194088 w 1365755"/>
                <a:gd name="connsiteY22" fmla="*/ 835440 h 1463847"/>
                <a:gd name="connsiteX23" fmla="*/ 1246043 w 1365755"/>
                <a:gd name="connsiteY23" fmla="*/ 897785 h 1463847"/>
                <a:gd name="connsiteX24" fmla="*/ 1266825 w 1365755"/>
                <a:gd name="connsiteY24" fmla="*/ 970522 h 1463847"/>
                <a:gd name="connsiteX25" fmla="*/ 1297997 w 1365755"/>
                <a:gd name="connsiteY25" fmla="*/ 1064040 h 1463847"/>
                <a:gd name="connsiteX26" fmla="*/ 1308388 w 1365755"/>
                <a:gd name="connsiteY26" fmla="*/ 1095212 h 1463847"/>
                <a:gd name="connsiteX27" fmla="*/ 1329170 w 1365755"/>
                <a:gd name="connsiteY27" fmla="*/ 1178340 h 1463847"/>
                <a:gd name="connsiteX28" fmla="*/ 1349952 w 1365755"/>
                <a:gd name="connsiteY28" fmla="*/ 1240685 h 1463847"/>
                <a:gd name="connsiteX29" fmla="*/ 1365755 w 1365755"/>
                <a:gd name="connsiteY29" fmla="*/ 1440928 h 1463847"/>
                <a:gd name="connsiteX0" fmla="*/ 1365755 w 1389185"/>
                <a:gd name="connsiteY0" fmla="*/ 1440928 h 1454514"/>
                <a:gd name="connsiteX1" fmla="*/ 0 w 1389185"/>
                <a:gd name="connsiteY1" fmla="*/ 1442875 h 1454514"/>
                <a:gd name="connsiteX2" fmla="*/ 19916 w 1389185"/>
                <a:gd name="connsiteY2" fmla="*/ 1292640 h 1454514"/>
                <a:gd name="connsiteX3" fmla="*/ 123825 w 1389185"/>
                <a:gd name="connsiteY3" fmla="*/ 928958 h 1454514"/>
                <a:gd name="connsiteX4" fmla="*/ 342034 w 1389185"/>
                <a:gd name="connsiteY4" fmla="*/ 721140 h 1454514"/>
                <a:gd name="connsiteX5" fmla="*/ 496166 w 1389185"/>
                <a:gd name="connsiteY5" fmla="*/ 666804 h 1454514"/>
                <a:gd name="connsiteX6" fmla="*/ 456334 w 1389185"/>
                <a:gd name="connsiteY6" fmla="*/ 575667 h 1454514"/>
                <a:gd name="connsiteX7" fmla="*/ 456334 w 1389185"/>
                <a:gd name="connsiteY7" fmla="*/ 305503 h 1454514"/>
                <a:gd name="connsiteX8" fmla="*/ 605705 w 1389185"/>
                <a:gd name="connsiteY8" fmla="*/ 39020 h 1454514"/>
                <a:gd name="connsiteX9" fmla="*/ 886691 w 1389185"/>
                <a:gd name="connsiteY9" fmla="*/ 39886 h 1454514"/>
                <a:gd name="connsiteX10" fmla="*/ 934316 w 1389185"/>
                <a:gd name="connsiteY10" fmla="*/ 76903 h 1454514"/>
                <a:gd name="connsiteX11" fmla="*/ 1007052 w 1389185"/>
                <a:gd name="connsiteY11" fmla="*/ 170422 h 1454514"/>
                <a:gd name="connsiteX12" fmla="*/ 1027834 w 1389185"/>
                <a:gd name="connsiteY12" fmla="*/ 253549 h 1454514"/>
                <a:gd name="connsiteX13" fmla="*/ 1038225 w 1389185"/>
                <a:gd name="connsiteY13" fmla="*/ 357458 h 1454514"/>
                <a:gd name="connsiteX14" fmla="*/ 1027834 w 1389185"/>
                <a:gd name="connsiteY14" fmla="*/ 523712 h 1454514"/>
                <a:gd name="connsiteX15" fmla="*/ 996661 w 1389185"/>
                <a:gd name="connsiteY15" fmla="*/ 586058 h 1454514"/>
                <a:gd name="connsiteX16" fmla="*/ 965488 w 1389185"/>
                <a:gd name="connsiteY16" fmla="*/ 648403 h 1454514"/>
                <a:gd name="connsiteX17" fmla="*/ 975879 w 1389185"/>
                <a:gd name="connsiteY17" fmla="*/ 679576 h 1454514"/>
                <a:gd name="connsiteX18" fmla="*/ 1017443 w 1389185"/>
                <a:gd name="connsiteY18" fmla="*/ 689967 h 1454514"/>
                <a:gd name="connsiteX19" fmla="*/ 1048616 w 1389185"/>
                <a:gd name="connsiteY19" fmla="*/ 700358 h 1454514"/>
                <a:gd name="connsiteX20" fmla="*/ 1142134 w 1389185"/>
                <a:gd name="connsiteY20" fmla="*/ 783485 h 1454514"/>
                <a:gd name="connsiteX21" fmla="*/ 1173306 w 1389185"/>
                <a:gd name="connsiteY21" fmla="*/ 804267 h 1454514"/>
                <a:gd name="connsiteX22" fmla="*/ 1194088 w 1389185"/>
                <a:gd name="connsiteY22" fmla="*/ 835440 h 1454514"/>
                <a:gd name="connsiteX23" fmla="*/ 1246043 w 1389185"/>
                <a:gd name="connsiteY23" fmla="*/ 897785 h 1454514"/>
                <a:gd name="connsiteX24" fmla="*/ 1266825 w 1389185"/>
                <a:gd name="connsiteY24" fmla="*/ 970522 h 1454514"/>
                <a:gd name="connsiteX25" fmla="*/ 1297997 w 1389185"/>
                <a:gd name="connsiteY25" fmla="*/ 1064040 h 1454514"/>
                <a:gd name="connsiteX26" fmla="*/ 1308388 w 1389185"/>
                <a:gd name="connsiteY26" fmla="*/ 1095212 h 1454514"/>
                <a:gd name="connsiteX27" fmla="*/ 1329170 w 1389185"/>
                <a:gd name="connsiteY27" fmla="*/ 1178340 h 1454514"/>
                <a:gd name="connsiteX28" fmla="*/ 1349952 w 1389185"/>
                <a:gd name="connsiteY28" fmla="*/ 1240685 h 1454514"/>
                <a:gd name="connsiteX29" fmla="*/ 1365755 w 1389185"/>
                <a:gd name="connsiteY29" fmla="*/ 1440928 h 1454514"/>
                <a:gd name="connsiteX0" fmla="*/ 1365755 w 1367052"/>
                <a:gd name="connsiteY0" fmla="*/ 1440928 h 1454514"/>
                <a:gd name="connsiteX1" fmla="*/ 0 w 1367052"/>
                <a:gd name="connsiteY1" fmla="*/ 1442875 h 1454514"/>
                <a:gd name="connsiteX2" fmla="*/ 19916 w 1367052"/>
                <a:gd name="connsiteY2" fmla="*/ 1292640 h 1454514"/>
                <a:gd name="connsiteX3" fmla="*/ 123825 w 1367052"/>
                <a:gd name="connsiteY3" fmla="*/ 928958 h 1454514"/>
                <a:gd name="connsiteX4" fmla="*/ 342034 w 1367052"/>
                <a:gd name="connsiteY4" fmla="*/ 721140 h 1454514"/>
                <a:gd name="connsiteX5" fmla="*/ 496166 w 1367052"/>
                <a:gd name="connsiteY5" fmla="*/ 666804 h 1454514"/>
                <a:gd name="connsiteX6" fmla="*/ 456334 w 1367052"/>
                <a:gd name="connsiteY6" fmla="*/ 575667 h 1454514"/>
                <a:gd name="connsiteX7" fmla="*/ 456334 w 1367052"/>
                <a:gd name="connsiteY7" fmla="*/ 305503 h 1454514"/>
                <a:gd name="connsiteX8" fmla="*/ 605705 w 1367052"/>
                <a:gd name="connsiteY8" fmla="*/ 39020 h 1454514"/>
                <a:gd name="connsiteX9" fmla="*/ 886691 w 1367052"/>
                <a:gd name="connsiteY9" fmla="*/ 39886 h 1454514"/>
                <a:gd name="connsiteX10" fmla="*/ 934316 w 1367052"/>
                <a:gd name="connsiteY10" fmla="*/ 76903 h 1454514"/>
                <a:gd name="connsiteX11" fmla="*/ 1007052 w 1367052"/>
                <a:gd name="connsiteY11" fmla="*/ 170422 h 1454514"/>
                <a:gd name="connsiteX12" fmla="*/ 1027834 w 1367052"/>
                <a:gd name="connsiteY12" fmla="*/ 253549 h 1454514"/>
                <a:gd name="connsiteX13" fmla="*/ 1038225 w 1367052"/>
                <a:gd name="connsiteY13" fmla="*/ 357458 h 1454514"/>
                <a:gd name="connsiteX14" fmla="*/ 1027834 w 1367052"/>
                <a:gd name="connsiteY14" fmla="*/ 523712 h 1454514"/>
                <a:gd name="connsiteX15" fmla="*/ 996661 w 1367052"/>
                <a:gd name="connsiteY15" fmla="*/ 586058 h 1454514"/>
                <a:gd name="connsiteX16" fmla="*/ 965488 w 1367052"/>
                <a:gd name="connsiteY16" fmla="*/ 648403 h 1454514"/>
                <a:gd name="connsiteX17" fmla="*/ 975879 w 1367052"/>
                <a:gd name="connsiteY17" fmla="*/ 679576 h 1454514"/>
                <a:gd name="connsiteX18" fmla="*/ 1017443 w 1367052"/>
                <a:gd name="connsiteY18" fmla="*/ 689967 h 1454514"/>
                <a:gd name="connsiteX19" fmla="*/ 1048616 w 1367052"/>
                <a:gd name="connsiteY19" fmla="*/ 700358 h 1454514"/>
                <a:gd name="connsiteX20" fmla="*/ 1142134 w 1367052"/>
                <a:gd name="connsiteY20" fmla="*/ 783485 h 1454514"/>
                <a:gd name="connsiteX21" fmla="*/ 1173306 w 1367052"/>
                <a:gd name="connsiteY21" fmla="*/ 804267 h 1454514"/>
                <a:gd name="connsiteX22" fmla="*/ 1194088 w 1367052"/>
                <a:gd name="connsiteY22" fmla="*/ 835440 h 1454514"/>
                <a:gd name="connsiteX23" fmla="*/ 1246043 w 1367052"/>
                <a:gd name="connsiteY23" fmla="*/ 897785 h 1454514"/>
                <a:gd name="connsiteX24" fmla="*/ 1266825 w 1367052"/>
                <a:gd name="connsiteY24" fmla="*/ 970522 h 1454514"/>
                <a:gd name="connsiteX25" fmla="*/ 1297997 w 1367052"/>
                <a:gd name="connsiteY25" fmla="*/ 1064040 h 1454514"/>
                <a:gd name="connsiteX26" fmla="*/ 1308388 w 1367052"/>
                <a:gd name="connsiteY26" fmla="*/ 1095212 h 1454514"/>
                <a:gd name="connsiteX27" fmla="*/ 1329170 w 1367052"/>
                <a:gd name="connsiteY27" fmla="*/ 1178340 h 1454514"/>
                <a:gd name="connsiteX28" fmla="*/ 1349952 w 1367052"/>
                <a:gd name="connsiteY28" fmla="*/ 1240685 h 1454514"/>
                <a:gd name="connsiteX29" fmla="*/ 1365755 w 1367052"/>
                <a:gd name="connsiteY29" fmla="*/ 1440928 h 1454514"/>
                <a:gd name="connsiteX0" fmla="*/ 1365755 w 1388365"/>
                <a:gd name="connsiteY0" fmla="*/ 1440928 h 1453450"/>
                <a:gd name="connsiteX1" fmla="*/ 0 w 1388365"/>
                <a:gd name="connsiteY1" fmla="*/ 1442875 h 1453450"/>
                <a:gd name="connsiteX2" fmla="*/ 19916 w 1388365"/>
                <a:gd name="connsiteY2" fmla="*/ 1292640 h 1453450"/>
                <a:gd name="connsiteX3" fmla="*/ 123825 w 1388365"/>
                <a:gd name="connsiteY3" fmla="*/ 928958 h 1453450"/>
                <a:gd name="connsiteX4" fmla="*/ 342034 w 1388365"/>
                <a:gd name="connsiteY4" fmla="*/ 721140 h 1453450"/>
                <a:gd name="connsiteX5" fmla="*/ 496166 w 1388365"/>
                <a:gd name="connsiteY5" fmla="*/ 666804 h 1453450"/>
                <a:gd name="connsiteX6" fmla="*/ 456334 w 1388365"/>
                <a:gd name="connsiteY6" fmla="*/ 575667 h 1453450"/>
                <a:gd name="connsiteX7" fmla="*/ 456334 w 1388365"/>
                <a:gd name="connsiteY7" fmla="*/ 305503 h 1453450"/>
                <a:gd name="connsiteX8" fmla="*/ 605705 w 1388365"/>
                <a:gd name="connsiteY8" fmla="*/ 39020 h 1453450"/>
                <a:gd name="connsiteX9" fmla="*/ 886691 w 1388365"/>
                <a:gd name="connsiteY9" fmla="*/ 39886 h 1453450"/>
                <a:gd name="connsiteX10" fmla="*/ 934316 w 1388365"/>
                <a:gd name="connsiteY10" fmla="*/ 76903 h 1453450"/>
                <a:gd name="connsiteX11" fmla="*/ 1007052 w 1388365"/>
                <a:gd name="connsiteY11" fmla="*/ 170422 h 1453450"/>
                <a:gd name="connsiteX12" fmla="*/ 1027834 w 1388365"/>
                <a:gd name="connsiteY12" fmla="*/ 253549 h 1453450"/>
                <a:gd name="connsiteX13" fmla="*/ 1038225 w 1388365"/>
                <a:gd name="connsiteY13" fmla="*/ 357458 h 1453450"/>
                <a:gd name="connsiteX14" fmla="*/ 1027834 w 1388365"/>
                <a:gd name="connsiteY14" fmla="*/ 523712 h 1453450"/>
                <a:gd name="connsiteX15" fmla="*/ 996661 w 1388365"/>
                <a:gd name="connsiteY15" fmla="*/ 586058 h 1453450"/>
                <a:gd name="connsiteX16" fmla="*/ 965488 w 1388365"/>
                <a:gd name="connsiteY16" fmla="*/ 648403 h 1453450"/>
                <a:gd name="connsiteX17" fmla="*/ 975879 w 1388365"/>
                <a:gd name="connsiteY17" fmla="*/ 679576 h 1453450"/>
                <a:gd name="connsiteX18" fmla="*/ 1017443 w 1388365"/>
                <a:gd name="connsiteY18" fmla="*/ 689967 h 1453450"/>
                <a:gd name="connsiteX19" fmla="*/ 1048616 w 1388365"/>
                <a:gd name="connsiteY19" fmla="*/ 700358 h 1453450"/>
                <a:gd name="connsiteX20" fmla="*/ 1142134 w 1388365"/>
                <a:gd name="connsiteY20" fmla="*/ 783485 h 1453450"/>
                <a:gd name="connsiteX21" fmla="*/ 1173306 w 1388365"/>
                <a:gd name="connsiteY21" fmla="*/ 804267 h 1453450"/>
                <a:gd name="connsiteX22" fmla="*/ 1194088 w 1388365"/>
                <a:gd name="connsiteY22" fmla="*/ 835440 h 1453450"/>
                <a:gd name="connsiteX23" fmla="*/ 1246043 w 1388365"/>
                <a:gd name="connsiteY23" fmla="*/ 897785 h 1453450"/>
                <a:gd name="connsiteX24" fmla="*/ 1266825 w 1388365"/>
                <a:gd name="connsiteY24" fmla="*/ 970522 h 1453450"/>
                <a:gd name="connsiteX25" fmla="*/ 1297997 w 1388365"/>
                <a:gd name="connsiteY25" fmla="*/ 1064040 h 1453450"/>
                <a:gd name="connsiteX26" fmla="*/ 1308388 w 1388365"/>
                <a:gd name="connsiteY26" fmla="*/ 1095212 h 1453450"/>
                <a:gd name="connsiteX27" fmla="*/ 1329170 w 1388365"/>
                <a:gd name="connsiteY27" fmla="*/ 1178340 h 1453450"/>
                <a:gd name="connsiteX28" fmla="*/ 1349952 w 1388365"/>
                <a:gd name="connsiteY28" fmla="*/ 1240685 h 1453450"/>
                <a:gd name="connsiteX29" fmla="*/ 1365755 w 1388365"/>
                <a:gd name="connsiteY29" fmla="*/ 1440928 h 1453450"/>
                <a:gd name="connsiteX0" fmla="*/ 1365755 w 1388358"/>
                <a:gd name="connsiteY0" fmla="*/ 1440928 h 1454514"/>
                <a:gd name="connsiteX1" fmla="*/ 0 w 1388358"/>
                <a:gd name="connsiteY1" fmla="*/ 1442875 h 1454514"/>
                <a:gd name="connsiteX2" fmla="*/ 19916 w 1388358"/>
                <a:gd name="connsiteY2" fmla="*/ 1292640 h 1454514"/>
                <a:gd name="connsiteX3" fmla="*/ 123825 w 1388358"/>
                <a:gd name="connsiteY3" fmla="*/ 928958 h 1454514"/>
                <a:gd name="connsiteX4" fmla="*/ 342034 w 1388358"/>
                <a:gd name="connsiteY4" fmla="*/ 721140 h 1454514"/>
                <a:gd name="connsiteX5" fmla="*/ 496166 w 1388358"/>
                <a:gd name="connsiteY5" fmla="*/ 666804 h 1454514"/>
                <a:gd name="connsiteX6" fmla="*/ 456334 w 1388358"/>
                <a:gd name="connsiteY6" fmla="*/ 575667 h 1454514"/>
                <a:gd name="connsiteX7" fmla="*/ 456334 w 1388358"/>
                <a:gd name="connsiteY7" fmla="*/ 305503 h 1454514"/>
                <a:gd name="connsiteX8" fmla="*/ 605705 w 1388358"/>
                <a:gd name="connsiteY8" fmla="*/ 39020 h 1454514"/>
                <a:gd name="connsiteX9" fmla="*/ 886691 w 1388358"/>
                <a:gd name="connsiteY9" fmla="*/ 39886 h 1454514"/>
                <a:gd name="connsiteX10" fmla="*/ 934316 w 1388358"/>
                <a:gd name="connsiteY10" fmla="*/ 76903 h 1454514"/>
                <a:gd name="connsiteX11" fmla="*/ 1007052 w 1388358"/>
                <a:gd name="connsiteY11" fmla="*/ 170422 h 1454514"/>
                <a:gd name="connsiteX12" fmla="*/ 1027834 w 1388358"/>
                <a:gd name="connsiteY12" fmla="*/ 253549 h 1454514"/>
                <a:gd name="connsiteX13" fmla="*/ 1038225 w 1388358"/>
                <a:gd name="connsiteY13" fmla="*/ 357458 h 1454514"/>
                <a:gd name="connsiteX14" fmla="*/ 1027834 w 1388358"/>
                <a:gd name="connsiteY14" fmla="*/ 523712 h 1454514"/>
                <a:gd name="connsiteX15" fmla="*/ 996661 w 1388358"/>
                <a:gd name="connsiteY15" fmla="*/ 586058 h 1454514"/>
                <a:gd name="connsiteX16" fmla="*/ 965488 w 1388358"/>
                <a:gd name="connsiteY16" fmla="*/ 648403 h 1454514"/>
                <a:gd name="connsiteX17" fmla="*/ 975879 w 1388358"/>
                <a:gd name="connsiteY17" fmla="*/ 679576 h 1454514"/>
                <a:gd name="connsiteX18" fmla="*/ 1017443 w 1388358"/>
                <a:gd name="connsiteY18" fmla="*/ 689967 h 1454514"/>
                <a:gd name="connsiteX19" fmla="*/ 1048616 w 1388358"/>
                <a:gd name="connsiteY19" fmla="*/ 700358 h 1454514"/>
                <a:gd name="connsiteX20" fmla="*/ 1142134 w 1388358"/>
                <a:gd name="connsiteY20" fmla="*/ 783485 h 1454514"/>
                <a:gd name="connsiteX21" fmla="*/ 1173306 w 1388358"/>
                <a:gd name="connsiteY21" fmla="*/ 804267 h 1454514"/>
                <a:gd name="connsiteX22" fmla="*/ 1194088 w 1388358"/>
                <a:gd name="connsiteY22" fmla="*/ 835440 h 1454514"/>
                <a:gd name="connsiteX23" fmla="*/ 1246043 w 1388358"/>
                <a:gd name="connsiteY23" fmla="*/ 897785 h 1454514"/>
                <a:gd name="connsiteX24" fmla="*/ 1266825 w 1388358"/>
                <a:gd name="connsiteY24" fmla="*/ 970522 h 1454514"/>
                <a:gd name="connsiteX25" fmla="*/ 1297997 w 1388358"/>
                <a:gd name="connsiteY25" fmla="*/ 1064040 h 1454514"/>
                <a:gd name="connsiteX26" fmla="*/ 1308388 w 1388358"/>
                <a:gd name="connsiteY26" fmla="*/ 1095212 h 1454514"/>
                <a:gd name="connsiteX27" fmla="*/ 1329170 w 1388358"/>
                <a:gd name="connsiteY27" fmla="*/ 1178340 h 1454514"/>
                <a:gd name="connsiteX28" fmla="*/ 1349952 w 1388358"/>
                <a:gd name="connsiteY28" fmla="*/ 1240685 h 1454514"/>
                <a:gd name="connsiteX29" fmla="*/ 1365755 w 1388358"/>
                <a:gd name="connsiteY29" fmla="*/ 1440928 h 1454514"/>
                <a:gd name="connsiteX0" fmla="*/ 1365755 w 1388363"/>
                <a:gd name="connsiteY0" fmla="*/ 1440928 h 1453963"/>
                <a:gd name="connsiteX1" fmla="*/ 0 w 1388363"/>
                <a:gd name="connsiteY1" fmla="*/ 1442875 h 1453963"/>
                <a:gd name="connsiteX2" fmla="*/ 19916 w 1388363"/>
                <a:gd name="connsiteY2" fmla="*/ 1292640 h 1453963"/>
                <a:gd name="connsiteX3" fmla="*/ 123825 w 1388363"/>
                <a:gd name="connsiteY3" fmla="*/ 928958 h 1453963"/>
                <a:gd name="connsiteX4" fmla="*/ 342034 w 1388363"/>
                <a:gd name="connsiteY4" fmla="*/ 721140 h 1453963"/>
                <a:gd name="connsiteX5" fmla="*/ 496166 w 1388363"/>
                <a:gd name="connsiteY5" fmla="*/ 666804 h 1453963"/>
                <a:gd name="connsiteX6" fmla="*/ 456334 w 1388363"/>
                <a:gd name="connsiteY6" fmla="*/ 575667 h 1453963"/>
                <a:gd name="connsiteX7" fmla="*/ 456334 w 1388363"/>
                <a:gd name="connsiteY7" fmla="*/ 305503 h 1453963"/>
                <a:gd name="connsiteX8" fmla="*/ 605705 w 1388363"/>
                <a:gd name="connsiteY8" fmla="*/ 39020 h 1453963"/>
                <a:gd name="connsiteX9" fmla="*/ 886691 w 1388363"/>
                <a:gd name="connsiteY9" fmla="*/ 39886 h 1453963"/>
                <a:gd name="connsiteX10" fmla="*/ 934316 w 1388363"/>
                <a:gd name="connsiteY10" fmla="*/ 76903 h 1453963"/>
                <a:gd name="connsiteX11" fmla="*/ 1007052 w 1388363"/>
                <a:gd name="connsiteY11" fmla="*/ 170422 h 1453963"/>
                <a:gd name="connsiteX12" fmla="*/ 1027834 w 1388363"/>
                <a:gd name="connsiteY12" fmla="*/ 253549 h 1453963"/>
                <a:gd name="connsiteX13" fmla="*/ 1038225 w 1388363"/>
                <a:gd name="connsiteY13" fmla="*/ 357458 h 1453963"/>
                <a:gd name="connsiteX14" fmla="*/ 1027834 w 1388363"/>
                <a:gd name="connsiteY14" fmla="*/ 523712 h 1453963"/>
                <a:gd name="connsiteX15" fmla="*/ 996661 w 1388363"/>
                <a:gd name="connsiteY15" fmla="*/ 586058 h 1453963"/>
                <a:gd name="connsiteX16" fmla="*/ 965488 w 1388363"/>
                <a:gd name="connsiteY16" fmla="*/ 648403 h 1453963"/>
                <a:gd name="connsiteX17" fmla="*/ 975879 w 1388363"/>
                <a:gd name="connsiteY17" fmla="*/ 679576 h 1453963"/>
                <a:gd name="connsiteX18" fmla="*/ 1017443 w 1388363"/>
                <a:gd name="connsiteY18" fmla="*/ 689967 h 1453963"/>
                <a:gd name="connsiteX19" fmla="*/ 1048616 w 1388363"/>
                <a:gd name="connsiteY19" fmla="*/ 700358 h 1453963"/>
                <a:gd name="connsiteX20" fmla="*/ 1142134 w 1388363"/>
                <a:gd name="connsiteY20" fmla="*/ 783485 h 1453963"/>
                <a:gd name="connsiteX21" fmla="*/ 1173306 w 1388363"/>
                <a:gd name="connsiteY21" fmla="*/ 804267 h 1453963"/>
                <a:gd name="connsiteX22" fmla="*/ 1194088 w 1388363"/>
                <a:gd name="connsiteY22" fmla="*/ 835440 h 1453963"/>
                <a:gd name="connsiteX23" fmla="*/ 1246043 w 1388363"/>
                <a:gd name="connsiteY23" fmla="*/ 897785 h 1453963"/>
                <a:gd name="connsiteX24" fmla="*/ 1266825 w 1388363"/>
                <a:gd name="connsiteY24" fmla="*/ 970522 h 1453963"/>
                <a:gd name="connsiteX25" fmla="*/ 1297997 w 1388363"/>
                <a:gd name="connsiteY25" fmla="*/ 1064040 h 1453963"/>
                <a:gd name="connsiteX26" fmla="*/ 1308388 w 1388363"/>
                <a:gd name="connsiteY26" fmla="*/ 1095212 h 1453963"/>
                <a:gd name="connsiteX27" fmla="*/ 1329170 w 1388363"/>
                <a:gd name="connsiteY27" fmla="*/ 1178340 h 1453963"/>
                <a:gd name="connsiteX28" fmla="*/ 1349952 w 1388363"/>
                <a:gd name="connsiteY28" fmla="*/ 1240685 h 1453963"/>
                <a:gd name="connsiteX29" fmla="*/ 1365755 w 1388363"/>
                <a:gd name="connsiteY29" fmla="*/ 1440928 h 1453963"/>
                <a:gd name="connsiteX0" fmla="*/ 1365755 w 1388363"/>
                <a:gd name="connsiteY0" fmla="*/ 1440928 h 1444439"/>
                <a:gd name="connsiteX1" fmla="*/ 0 w 1388363"/>
                <a:gd name="connsiteY1" fmla="*/ 1442875 h 1444439"/>
                <a:gd name="connsiteX2" fmla="*/ 19916 w 1388363"/>
                <a:gd name="connsiteY2" fmla="*/ 1292640 h 1444439"/>
                <a:gd name="connsiteX3" fmla="*/ 123825 w 1388363"/>
                <a:gd name="connsiteY3" fmla="*/ 928958 h 1444439"/>
                <a:gd name="connsiteX4" fmla="*/ 342034 w 1388363"/>
                <a:gd name="connsiteY4" fmla="*/ 721140 h 1444439"/>
                <a:gd name="connsiteX5" fmla="*/ 496166 w 1388363"/>
                <a:gd name="connsiteY5" fmla="*/ 666804 h 1444439"/>
                <a:gd name="connsiteX6" fmla="*/ 456334 w 1388363"/>
                <a:gd name="connsiteY6" fmla="*/ 575667 h 1444439"/>
                <a:gd name="connsiteX7" fmla="*/ 456334 w 1388363"/>
                <a:gd name="connsiteY7" fmla="*/ 305503 h 1444439"/>
                <a:gd name="connsiteX8" fmla="*/ 605705 w 1388363"/>
                <a:gd name="connsiteY8" fmla="*/ 39020 h 1444439"/>
                <a:gd name="connsiteX9" fmla="*/ 886691 w 1388363"/>
                <a:gd name="connsiteY9" fmla="*/ 39886 h 1444439"/>
                <a:gd name="connsiteX10" fmla="*/ 934316 w 1388363"/>
                <a:gd name="connsiteY10" fmla="*/ 76903 h 1444439"/>
                <a:gd name="connsiteX11" fmla="*/ 1007052 w 1388363"/>
                <a:gd name="connsiteY11" fmla="*/ 170422 h 1444439"/>
                <a:gd name="connsiteX12" fmla="*/ 1027834 w 1388363"/>
                <a:gd name="connsiteY12" fmla="*/ 253549 h 1444439"/>
                <a:gd name="connsiteX13" fmla="*/ 1038225 w 1388363"/>
                <a:gd name="connsiteY13" fmla="*/ 357458 h 1444439"/>
                <a:gd name="connsiteX14" fmla="*/ 1027834 w 1388363"/>
                <a:gd name="connsiteY14" fmla="*/ 523712 h 1444439"/>
                <a:gd name="connsiteX15" fmla="*/ 996661 w 1388363"/>
                <a:gd name="connsiteY15" fmla="*/ 586058 h 1444439"/>
                <a:gd name="connsiteX16" fmla="*/ 965488 w 1388363"/>
                <a:gd name="connsiteY16" fmla="*/ 648403 h 1444439"/>
                <a:gd name="connsiteX17" fmla="*/ 975879 w 1388363"/>
                <a:gd name="connsiteY17" fmla="*/ 679576 h 1444439"/>
                <a:gd name="connsiteX18" fmla="*/ 1017443 w 1388363"/>
                <a:gd name="connsiteY18" fmla="*/ 689967 h 1444439"/>
                <a:gd name="connsiteX19" fmla="*/ 1048616 w 1388363"/>
                <a:gd name="connsiteY19" fmla="*/ 700358 h 1444439"/>
                <a:gd name="connsiteX20" fmla="*/ 1142134 w 1388363"/>
                <a:gd name="connsiteY20" fmla="*/ 783485 h 1444439"/>
                <a:gd name="connsiteX21" fmla="*/ 1173306 w 1388363"/>
                <a:gd name="connsiteY21" fmla="*/ 804267 h 1444439"/>
                <a:gd name="connsiteX22" fmla="*/ 1194088 w 1388363"/>
                <a:gd name="connsiteY22" fmla="*/ 835440 h 1444439"/>
                <a:gd name="connsiteX23" fmla="*/ 1246043 w 1388363"/>
                <a:gd name="connsiteY23" fmla="*/ 897785 h 1444439"/>
                <a:gd name="connsiteX24" fmla="*/ 1266825 w 1388363"/>
                <a:gd name="connsiteY24" fmla="*/ 970522 h 1444439"/>
                <a:gd name="connsiteX25" fmla="*/ 1297997 w 1388363"/>
                <a:gd name="connsiteY25" fmla="*/ 1064040 h 1444439"/>
                <a:gd name="connsiteX26" fmla="*/ 1308388 w 1388363"/>
                <a:gd name="connsiteY26" fmla="*/ 1095212 h 1444439"/>
                <a:gd name="connsiteX27" fmla="*/ 1329170 w 1388363"/>
                <a:gd name="connsiteY27" fmla="*/ 1178340 h 1444439"/>
                <a:gd name="connsiteX28" fmla="*/ 1349952 w 1388363"/>
                <a:gd name="connsiteY28" fmla="*/ 1240685 h 1444439"/>
                <a:gd name="connsiteX29" fmla="*/ 1365755 w 1388363"/>
                <a:gd name="connsiteY29" fmla="*/ 1440928 h 1444439"/>
                <a:gd name="connsiteX0" fmla="*/ 1365755 w 1392472"/>
                <a:gd name="connsiteY0" fmla="*/ 1440928 h 1444439"/>
                <a:gd name="connsiteX1" fmla="*/ 0 w 1392472"/>
                <a:gd name="connsiteY1" fmla="*/ 1442875 h 1444439"/>
                <a:gd name="connsiteX2" fmla="*/ 19916 w 1392472"/>
                <a:gd name="connsiteY2" fmla="*/ 1292640 h 1444439"/>
                <a:gd name="connsiteX3" fmla="*/ 123825 w 1392472"/>
                <a:gd name="connsiteY3" fmla="*/ 928958 h 1444439"/>
                <a:gd name="connsiteX4" fmla="*/ 342034 w 1392472"/>
                <a:gd name="connsiteY4" fmla="*/ 721140 h 1444439"/>
                <a:gd name="connsiteX5" fmla="*/ 496166 w 1392472"/>
                <a:gd name="connsiteY5" fmla="*/ 666804 h 1444439"/>
                <a:gd name="connsiteX6" fmla="*/ 456334 w 1392472"/>
                <a:gd name="connsiteY6" fmla="*/ 575667 h 1444439"/>
                <a:gd name="connsiteX7" fmla="*/ 456334 w 1392472"/>
                <a:gd name="connsiteY7" fmla="*/ 305503 h 1444439"/>
                <a:gd name="connsiteX8" fmla="*/ 605705 w 1392472"/>
                <a:gd name="connsiteY8" fmla="*/ 39020 h 1444439"/>
                <a:gd name="connsiteX9" fmla="*/ 886691 w 1392472"/>
                <a:gd name="connsiteY9" fmla="*/ 39886 h 1444439"/>
                <a:gd name="connsiteX10" fmla="*/ 934316 w 1392472"/>
                <a:gd name="connsiteY10" fmla="*/ 76903 h 1444439"/>
                <a:gd name="connsiteX11" fmla="*/ 1007052 w 1392472"/>
                <a:gd name="connsiteY11" fmla="*/ 170422 h 1444439"/>
                <a:gd name="connsiteX12" fmla="*/ 1027834 w 1392472"/>
                <a:gd name="connsiteY12" fmla="*/ 253549 h 1444439"/>
                <a:gd name="connsiteX13" fmla="*/ 1038225 w 1392472"/>
                <a:gd name="connsiteY13" fmla="*/ 357458 h 1444439"/>
                <a:gd name="connsiteX14" fmla="*/ 1027834 w 1392472"/>
                <a:gd name="connsiteY14" fmla="*/ 523712 h 1444439"/>
                <a:gd name="connsiteX15" fmla="*/ 996661 w 1392472"/>
                <a:gd name="connsiteY15" fmla="*/ 586058 h 1444439"/>
                <a:gd name="connsiteX16" fmla="*/ 965488 w 1392472"/>
                <a:gd name="connsiteY16" fmla="*/ 648403 h 1444439"/>
                <a:gd name="connsiteX17" fmla="*/ 975879 w 1392472"/>
                <a:gd name="connsiteY17" fmla="*/ 679576 h 1444439"/>
                <a:gd name="connsiteX18" fmla="*/ 1017443 w 1392472"/>
                <a:gd name="connsiteY18" fmla="*/ 689967 h 1444439"/>
                <a:gd name="connsiteX19" fmla="*/ 1048616 w 1392472"/>
                <a:gd name="connsiteY19" fmla="*/ 700358 h 1444439"/>
                <a:gd name="connsiteX20" fmla="*/ 1142134 w 1392472"/>
                <a:gd name="connsiteY20" fmla="*/ 783485 h 1444439"/>
                <a:gd name="connsiteX21" fmla="*/ 1173306 w 1392472"/>
                <a:gd name="connsiteY21" fmla="*/ 804267 h 1444439"/>
                <a:gd name="connsiteX22" fmla="*/ 1194088 w 1392472"/>
                <a:gd name="connsiteY22" fmla="*/ 835440 h 1444439"/>
                <a:gd name="connsiteX23" fmla="*/ 1246043 w 1392472"/>
                <a:gd name="connsiteY23" fmla="*/ 897785 h 1444439"/>
                <a:gd name="connsiteX24" fmla="*/ 1266825 w 1392472"/>
                <a:gd name="connsiteY24" fmla="*/ 970522 h 1444439"/>
                <a:gd name="connsiteX25" fmla="*/ 1297997 w 1392472"/>
                <a:gd name="connsiteY25" fmla="*/ 1064040 h 1444439"/>
                <a:gd name="connsiteX26" fmla="*/ 1308388 w 1392472"/>
                <a:gd name="connsiteY26" fmla="*/ 1095212 h 1444439"/>
                <a:gd name="connsiteX27" fmla="*/ 1329170 w 1392472"/>
                <a:gd name="connsiteY27" fmla="*/ 1178340 h 1444439"/>
                <a:gd name="connsiteX28" fmla="*/ 1366621 w 1392472"/>
                <a:gd name="connsiteY28" fmla="*/ 1309741 h 1444439"/>
                <a:gd name="connsiteX29" fmla="*/ 1365755 w 1392472"/>
                <a:gd name="connsiteY29" fmla="*/ 1440928 h 1444439"/>
                <a:gd name="connsiteX0" fmla="*/ 1365755 w 1391159"/>
                <a:gd name="connsiteY0" fmla="*/ 1440928 h 1444439"/>
                <a:gd name="connsiteX1" fmla="*/ 0 w 1391159"/>
                <a:gd name="connsiteY1" fmla="*/ 1442875 h 1444439"/>
                <a:gd name="connsiteX2" fmla="*/ 19916 w 1391159"/>
                <a:gd name="connsiteY2" fmla="*/ 1292640 h 1444439"/>
                <a:gd name="connsiteX3" fmla="*/ 123825 w 1391159"/>
                <a:gd name="connsiteY3" fmla="*/ 928958 h 1444439"/>
                <a:gd name="connsiteX4" fmla="*/ 342034 w 1391159"/>
                <a:gd name="connsiteY4" fmla="*/ 721140 h 1444439"/>
                <a:gd name="connsiteX5" fmla="*/ 496166 w 1391159"/>
                <a:gd name="connsiteY5" fmla="*/ 666804 h 1444439"/>
                <a:gd name="connsiteX6" fmla="*/ 456334 w 1391159"/>
                <a:gd name="connsiteY6" fmla="*/ 575667 h 1444439"/>
                <a:gd name="connsiteX7" fmla="*/ 456334 w 1391159"/>
                <a:gd name="connsiteY7" fmla="*/ 305503 h 1444439"/>
                <a:gd name="connsiteX8" fmla="*/ 605705 w 1391159"/>
                <a:gd name="connsiteY8" fmla="*/ 39020 h 1444439"/>
                <a:gd name="connsiteX9" fmla="*/ 886691 w 1391159"/>
                <a:gd name="connsiteY9" fmla="*/ 39886 h 1444439"/>
                <a:gd name="connsiteX10" fmla="*/ 934316 w 1391159"/>
                <a:gd name="connsiteY10" fmla="*/ 76903 h 1444439"/>
                <a:gd name="connsiteX11" fmla="*/ 1007052 w 1391159"/>
                <a:gd name="connsiteY11" fmla="*/ 170422 h 1444439"/>
                <a:gd name="connsiteX12" fmla="*/ 1027834 w 1391159"/>
                <a:gd name="connsiteY12" fmla="*/ 253549 h 1444439"/>
                <a:gd name="connsiteX13" fmla="*/ 1038225 w 1391159"/>
                <a:gd name="connsiteY13" fmla="*/ 357458 h 1444439"/>
                <a:gd name="connsiteX14" fmla="*/ 1027834 w 1391159"/>
                <a:gd name="connsiteY14" fmla="*/ 523712 h 1444439"/>
                <a:gd name="connsiteX15" fmla="*/ 996661 w 1391159"/>
                <a:gd name="connsiteY15" fmla="*/ 586058 h 1444439"/>
                <a:gd name="connsiteX16" fmla="*/ 965488 w 1391159"/>
                <a:gd name="connsiteY16" fmla="*/ 648403 h 1444439"/>
                <a:gd name="connsiteX17" fmla="*/ 975879 w 1391159"/>
                <a:gd name="connsiteY17" fmla="*/ 679576 h 1444439"/>
                <a:gd name="connsiteX18" fmla="*/ 1017443 w 1391159"/>
                <a:gd name="connsiteY18" fmla="*/ 689967 h 1444439"/>
                <a:gd name="connsiteX19" fmla="*/ 1048616 w 1391159"/>
                <a:gd name="connsiteY19" fmla="*/ 700358 h 1444439"/>
                <a:gd name="connsiteX20" fmla="*/ 1142134 w 1391159"/>
                <a:gd name="connsiteY20" fmla="*/ 783485 h 1444439"/>
                <a:gd name="connsiteX21" fmla="*/ 1173306 w 1391159"/>
                <a:gd name="connsiteY21" fmla="*/ 804267 h 1444439"/>
                <a:gd name="connsiteX22" fmla="*/ 1194088 w 1391159"/>
                <a:gd name="connsiteY22" fmla="*/ 835440 h 1444439"/>
                <a:gd name="connsiteX23" fmla="*/ 1246043 w 1391159"/>
                <a:gd name="connsiteY23" fmla="*/ 897785 h 1444439"/>
                <a:gd name="connsiteX24" fmla="*/ 1266825 w 1391159"/>
                <a:gd name="connsiteY24" fmla="*/ 970522 h 1444439"/>
                <a:gd name="connsiteX25" fmla="*/ 1297997 w 1391159"/>
                <a:gd name="connsiteY25" fmla="*/ 1064040 h 1444439"/>
                <a:gd name="connsiteX26" fmla="*/ 1308388 w 1391159"/>
                <a:gd name="connsiteY26" fmla="*/ 1095212 h 1444439"/>
                <a:gd name="connsiteX27" fmla="*/ 1329170 w 1391159"/>
                <a:gd name="connsiteY27" fmla="*/ 1178340 h 1444439"/>
                <a:gd name="connsiteX28" fmla="*/ 1361858 w 1391159"/>
                <a:gd name="connsiteY28" fmla="*/ 1288310 h 1444439"/>
                <a:gd name="connsiteX29" fmla="*/ 1365755 w 1391159"/>
                <a:gd name="connsiteY29" fmla="*/ 1440928 h 1444439"/>
                <a:gd name="connsiteX0" fmla="*/ 1365755 w 1391800"/>
                <a:gd name="connsiteY0" fmla="*/ 1440928 h 1444439"/>
                <a:gd name="connsiteX1" fmla="*/ 0 w 1391800"/>
                <a:gd name="connsiteY1" fmla="*/ 1442875 h 1444439"/>
                <a:gd name="connsiteX2" fmla="*/ 19916 w 1391800"/>
                <a:gd name="connsiteY2" fmla="*/ 1292640 h 1444439"/>
                <a:gd name="connsiteX3" fmla="*/ 123825 w 1391800"/>
                <a:gd name="connsiteY3" fmla="*/ 928958 h 1444439"/>
                <a:gd name="connsiteX4" fmla="*/ 342034 w 1391800"/>
                <a:gd name="connsiteY4" fmla="*/ 721140 h 1444439"/>
                <a:gd name="connsiteX5" fmla="*/ 496166 w 1391800"/>
                <a:gd name="connsiteY5" fmla="*/ 666804 h 1444439"/>
                <a:gd name="connsiteX6" fmla="*/ 456334 w 1391800"/>
                <a:gd name="connsiteY6" fmla="*/ 575667 h 1444439"/>
                <a:gd name="connsiteX7" fmla="*/ 456334 w 1391800"/>
                <a:gd name="connsiteY7" fmla="*/ 305503 h 1444439"/>
                <a:gd name="connsiteX8" fmla="*/ 605705 w 1391800"/>
                <a:gd name="connsiteY8" fmla="*/ 39020 h 1444439"/>
                <a:gd name="connsiteX9" fmla="*/ 886691 w 1391800"/>
                <a:gd name="connsiteY9" fmla="*/ 39886 h 1444439"/>
                <a:gd name="connsiteX10" fmla="*/ 934316 w 1391800"/>
                <a:gd name="connsiteY10" fmla="*/ 76903 h 1444439"/>
                <a:gd name="connsiteX11" fmla="*/ 1007052 w 1391800"/>
                <a:gd name="connsiteY11" fmla="*/ 170422 h 1444439"/>
                <a:gd name="connsiteX12" fmla="*/ 1027834 w 1391800"/>
                <a:gd name="connsiteY12" fmla="*/ 253549 h 1444439"/>
                <a:gd name="connsiteX13" fmla="*/ 1038225 w 1391800"/>
                <a:gd name="connsiteY13" fmla="*/ 357458 h 1444439"/>
                <a:gd name="connsiteX14" fmla="*/ 1027834 w 1391800"/>
                <a:gd name="connsiteY14" fmla="*/ 523712 h 1444439"/>
                <a:gd name="connsiteX15" fmla="*/ 996661 w 1391800"/>
                <a:gd name="connsiteY15" fmla="*/ 586058 h 1444439"/>
                <a:gd name="connsiteX16" fmla="*/ 965488 w 1391800"/>
                <a:gd name="connsiteY16" fmla="*/ 648403 h 1444439"/>
                <a:gd name="connsiteX17" fmla="*/ 975879 w 1391800"/>
                <a:gd name="connsiteY17" fmla="*/ 679576 h 1444439"/>
                <a:gd name="connsiteX18" fmla="*/ 1017443 w 1391800"/>
                <a:gd name="connsiteY18" fmla="*/ 689967 h 1444439"/>
                <a:gd name="connsiteX19" fmla="*/ 1048616 w 1391800"/>
                <a:gd name="connsiteY19" fmla="*/ 700358 h 1444439"/>
                <a:gd name="connsiteX20" fmla="*/ 1142134 w 1391800"/>
                <a:gd name="connsiteY20" fmla="*/ 783485 h 1444439"/>
                <a:gd name="connsiteX21" fmla="*/ 1173306 w 1391800"/>
                <a:gd name="connsiteY21" fmla="*/ 804267 h 1444439"/>
                <a:gd name="connsiteX22" fmla="*/ 1194088 w 1391800"/>
                <a:gd name="connsiteY22" fmla="*/ 835440 h 1444439"/>
                <a:gd name="connsiteX23" fmla="*/ 1246043 w 1391800"/>
                <a:gd name="connsiteY23" fmla="*/ 897785 h 1444439"/>
                <a:gd name="connsiteX24" fmla="*/ 1266825 w 1391800"/>
                <a:gd name="connsiteY24" fmla="*/ 970522 h 1444439"/>
                <a:gd name="connsiteX25" fmla="*/ 1297997 w 1391800"/>
                <a:gd name="connsiteY25" fmla="*/ 1064040 h 1444439"/>
                <a:gd name="connsiteX26" fmla="*/ 1308388 w 1391800"/>
                <a:gd name="connsiteY26" fmla="*/ 1095212 h 1444439"/>
                <a:gd name="connsiteX27" fmla="*/ 1329170 w 1391800"/>
                <a:gd name="connsiteY27" fmla="*/ 1178340 h 1444439"/>
                <a:gd name="connsiteX28" fmla="*/ 1364240 w 1391800"/>
                <a:gd name="connsiteY28" fmla="*/ 1288310 h 1444439"/>
                <a:gd name="connsiteX29" fmla="*/ 1365755 w 1391800"/>
                <a:gd name="connsiteY29" fmla="*/ 1440928 h 1444439"/>
                <a:gd name="connsiteX0" fmla="*/ 1365755 w 1392472"/>
                <a:gd name="connsiteY0" fmla="*/ 1440928 h 1444439"/>
                <a:gd name="connsiteX1" fmla="*/ 0 w 1392472"/>
                <a:gd name="connsiteY1" fmla="*/ 1442875 h 1444439"/>
                <a:gd name="connsiteX2" fmla="*/ 19916 w 1392472"/>
                <a:gd name="connsiteY2" fmla="*/ 1292640 h 1444439"/>
                <a:gd name="connsiteX3" fmla="*/ 123825 w 1392472"/>
                <a:gd name="connsiteY3" fmla="*/ 928958 h 1444439"/>
                <a:gd name="connsiteX4" fmla="*/ 342034 w 1392472"/>
                <a:gd name="connsiteY4" fmla="*/ 721140 h 1444439"/>
                <a:gd name="connsiteX5" fmla="*/ 496166 w 1392472"/>
                <a:gd name="connsiteY5" fmla="*/ 666804 h 1444439"/>
                <a:gd name="connsiteX6" fmla="*/ 456334 w 1392472"/>
                <a:gd name="connsiteY6" fmla="*/ 575667 h 1444439"/>
                <a:gd name="connsiteX7" fmla="*/ 456334 w 1392472"/>
                <a:gd name="connsiteY7" fmla="*/ 305503 h 1444439"/>
                <a:gd name="connsiteX8" fmla="*/ 605705 w 1392472"/>
                <a:gd name="connsiteY8" fmla="*/ 39020 h 1444439"/>
                <a:gd name="connsiteX9" fmla="*/ 886691 w 1392472"/>
                <a:gd name="connsiteY9" fmla="*/ 39886 h 1444439"/>
                <a:gd name="connsiteX10" fmla="*/ 934316 w 1392472"/>
                <a:gd name="connsiteY10" fmla="*/ 76903 h 1444439"/>
                <a:gd name="connsiteX11" fmla="*/ 1007052 w 1392472"/>
                <a:gd name="connsiteY11" fmla="*/ 170422 h 1444439"/>
                <a:gd name="connsiteX12" fmla="*/ 1027834 w 1392472"/>
                <a:gd name="connsiteY12" fmla="*/ 253549 h 1444439"/>
                <a:gd name="connsiteX13" fmla="*/ 1038225 w 1392472"/>
                <a:gd name="connsiteY13" fmla="*/ 357458 h 1444439"/>
                <a:gd name="connsiteX14" fmla="*/ 1027834 w 1392472"/>
                <a:gd name="connsiteY14" fmla="*/ 523712 h 1444439"/>
                <a:gd name="connsiteX15" fmla="*/ 996661 w 1392472"/>
                <a:gd name="connsiteY15" fmla="*/ 586058 h 1444439"/>
                <a:gd name="connsiteX16" fmla="*/ 965488 w 1392472"/>
                <a:gd name="connsiteY16" fmla="*/ 648403 h 1444439"/>
                <a:gd name="connsiteX17" fmla="*/ 975879 w 1392472"/>
                <a:gd name="connsiteY17" fmla="*/ 679576 h 1444439"/>
                <a:gd name="connsiteX18" fmla="*/ 1017443 w 1392472"/>
                <a:gd name="connsiteY18" fmla="*/ 689967 h 1444439"/>
                <a:gd name="connsiteX19" fmla="*/ 1048616 w 1392472"/>
                <a:gd name="connsiteY19" fmla="*/ 700358 h 1444439"/>
                <a:gd name="connsiteX20" fmla="*/ 1142134 w 1392472"/>
                <a:gd name="connsiteY20" fmla="*/ 783485 h 1444439"/>
                <a:gd name="connsiteX21" fmla="*/ 1173306 w 1392472"/>
                <a:gd name="connsiteY21" fmla="*/ 804267 h 1444439"/>
                <a:gd name="connsiteX22" fmla="*/ 1194088 w 1392472"/>
                <a:gd name="connsiteY22" fmla="*/ 835440 h 1444439"/>
                <a:gd name="connsiteX23" fmla="*/ 1246043 w 1392472"/>
                <a:gd name="connsiteY23" fmla="*/ 897785 h 1444439"/>
                <a:gd name="connsiteX24" fmla="*/ 1266825 w 1392472"/>
                <a:gd name="connsiteY24" fmla="*/ 970522 h 1444439"/>
                <a:gd name="connsiteX25" fmla="*/ 1297997 w 1392472"/>
                <a:gd name="connsiteY25" fmla="*/ 1064040 h 1444439"/>
                <a:gd name="connsiteX26" fmla="*/ 1308388 w 1392472"/>
                <a:gd name="connsiteY26" fmla="*/ 1095212 h 1444439"/>
                <a:gd name="connsiteX27" fmla="*/ 1329170 w 1392472"/>
                <a:gd name="connsiteY27" fmla="*/ 1178340 h 1444439"/>
                <a:gd name="connsiteX28" fmla="*/ 1366622 w 1392472"/>
                <a:gd name="connsiteY28" fmla="*/ 1297835 h 1444439"/>
                <a:gd name="connsiteX29" fmla="*/ 1365755 w 1392472"/>
                <a:gd name="connsiteY29" fmla="*/ 1440928 h 1444439"/>
                <a:gd name="connsiteX0" fmla="*/ 1365755 w 1393672"/>
                <a:gd name="connsiteY0" fmla="*/ 1440928 h 1444439"/>
                <a:gd name="connsiteX1" fmla="*/ 0 w 1393672"/>
                <a:gd name="connsiteY1" fmla="*/ 1442875 h 1444439"/>
                <a:gd name="connsiteX2" fmla="*/ 19916 w 1393672"/>
                <a:gd name="connsiteY2" fmla="*/ 1292640 h 1444439"/>
                <a:gd name="connsiteX3" fmla="*/ 123825 w 1393672"/>
                <a:gd name="connsiteY3" fmla="*/ 928958 h 1444439"/>
                <a:gd name="connsiteX4" fmla="*/ 342034 w 1393672"/>
                <a:gd name="connsiteY4" fmla="*/ 721140 h 1444439"/>
                <a:gd name="connsiteX5" fmla="*/ 496166 w 1393672"/>
                <a:gd name="connsiteY5" fmla="*/ 666804 h 1444439"/>
                <a:gd name="connsiteX6" fmla="*/ 456334 w 1393672"/>
                <a:gd name="connsiteY6" fmla="*/ 575667 h 1444439"/>
                <a:gd name="connsiteX7" fmla="*/ 456334 w 1393672"/>
                <a:gd name="connsiteY7" fmla="*/ 305503 h 1444439"/>
                <a:gd name="connsiteX8" fmla="*/ 605705 w 1393672"/>
                <a:gd name="connsiteY8" fmla="*/ 39020 h 1444439"/>
                <a:gd name="connsiteX9" fmla="*/ 886691 w 1393672"/>
                <a:gd name="connsiteY9" fmla="*/ 39886 h 1444439"/>
                <a:gd name="connsiteX10" fmla="*/ 934316 w 1393672"/>
                <a:gd name="connsiteY10" fmla="*/ 76903 h 1444439"/>
                <a:gd name="connsiteX11" fmla="*/ 1007052 w 1393672"/>
                <a:gd name="connsiteY11" fmla="*/ 170422 h 1444439"/>
                <a:gd name="connsiteX12" fmla="*/ 1027834 w 1393672"/>
                <a:gd name="connsiteY12" fmla="*/ 253549 h 1444439"/>
                <a:gd name="connsiteX13" fmla="*/ 1038225 w 1393672"/>
                <a:gd name="connsiteY13" fmla="*/ 357458 h 1444439"/>
                <a:gd name="connsiteX14" fmla="*/ 1027834 w 1393672"/>
                <a:gd name="connsiteY14" fmla="*/ 523712 h 1444439"/>
                <a:gd name="connsiteX15" fmla="*/ 996661 w 1393672"/>
                <a:gd name="connsiteY15" fmla="*/ 586058 h 1444439"/>
                <a:gd name="connsiteX16" fmla="*/ 965488 w 1393672"/>
                <a:gd name="connsiteY16" fmla="*/ 648403 h 1444439"/>
                <a:gd name="connsiteX17" fmla="*/ 975879 w 1393672"/>
                <a:gd name="connsiteY17" fmla="*/ 679576 h 1444439"/>
                <a:gd name="connsiteX18" fmla="*/ 1017443 w 1393672"/>
                <a:gd name="connsiteY18" fmla="*/ 689967 h 1444439"/>
                <a:gd name="connsiteX19" fmla="*/ 1048616 w 1393672"/>
                <a:gd name="connsiteY19" fmla="*/ 700358 h 1444439"/>
                <a:gd name="connsiteX20" fmla="*/ 1142134 w 1393672"/>
                <a:gd name="connsiteY20" fmla="*/ 783485 h 1444439"/>
                <a:gd name="connsiteX21" fmla="*/ 1173306 w 1393672"/>
                <a:gd name="connsiteY21" fmla="*/ 804267 h 1444439"/>
                <a:gd name="connsiteX22" fmla="*/ 1194088 w 1393672"/>
                <a:gd name="connsiteY22" fmla="*/ 835440 h 1444439"/>
                <a:gd name="connsiteX23" fmla="*/ 1246043 w 1393672"/>
                <a:gd name="connsiteY23" fmla="*/ 897785 h 1444439"/>
                <a:gd name="connsiteX24" fmla="*/ 1266825 w 1393672"/>
                <a:gd name="connsiteY24" fmla="*/ 970522 h 1444439"/>
                <a:gd name="connsiteX25" fmla="*/ 1297997 w 1393672"/>
                <a:gd name="connsiteY25" fmla="*/ 1064040 h 1444439"/>
                <a:gd name="connsiteX26" fmla="*/ 1308388 w 1393672"/>
                <a:gd name="connsiteY26" fmla="*/ 1095212 h 1444439"/>
                <a:gd name="connsiteX27" fmla="*/ 1329170 w 1393672"/>
                <a:gd name="connsiteY27" fmla="*/ 1178340 h 1444439"/>
                <a:gd name="connsiteX28" fmla="*/ 1366622 w 1393672"/>
                <a:gd name="connsiteY28" fmla="*/ 1297835 h 1444439"/>
                <a:gd name="connsiteX29" fmla="*/ 1365755 w 1393672"/>
                <a:gd name="connsiteY29" fmla="*/ 1440928 h 1444439"/>
                <a:gd name="connsiteX0" fmla="*/ 1365755 w 1369718"/>
                <a:gd name="connsiteY0" fmla="*/ 1440928 h 1444439"/>
                <a:gd name="connsiteX1" fmla="*/ 0 w 1369718"/>
                <a:gd name="connsiteY1" fmla="*/ 1442875 h 1444439"/>
                <a:gd name="connsiteX2" fmla="*/ 19916 w 1369718"/>
                <a:gd name="connsiteY2" fmla="*/ 1292640 h 1444439"/>
                <a:gd name="connsiteX3" fmla="*/ 123825 w 1369718"/>
                <a:gd name="connsiteY3" fmla="*/ 928958 h 1444439"/>
                <a:gd name="connsiteX4" fmla="*/ 342034 w 1369718"/>
                <a:gd name="connsiteY4" fmla="*/ 721140 h 1444439"/>
                <a:gd name="connsiteX5" fmla="*/ 496166 w 1369718"/>
                <a:gd name="connsiteY5" fmla="*/ 666804 h 1444439"/>
                <a:gd name="connsiteX6" fmla="*/ 456334 w 1369718"/>
                <a:gd name="connsiteY6" fmla="*/ 575667 h 1444439"/>
                <a:gd name="connsiteX7" fmla="*/ 456334 w 1369718"/>
                <a:gd name="connsiteY7" fmla="*/ 305503 h 1444439"/>
                <a:gd name="connsiteX8" fmla="*/ 605705 w 1369718"/>
                <a:gd name="connsiteY8" fmla="*/ 39020 h 1444439"/>
                <a:gd name="connsiteX9" fmla="*/ 886691 w 1369718"/>
                <a:gd name="connsiteY9" fmla="*/ 39886 h 1444439"/>
                <a:gd name="connsiteX10" fmla="*/ 934316 w 1369718"/>
                <a:gd name="connsiteY10" fmla="*/ 76903 h 1444439"/>
                <a:gd name="connsiteX11" fmla="*/ 1007052 w 1369718"/>
                <a:gd name="connsiteY11" fmla="*/ 170422 h 1444439"/>
                <a:gd name="connsiteX12" fmla="*/ 1027834 w 1369718"/>
                <a:gd name="connsiteY12" fmla="*/ 253549 h 1444439"/>
                <a:gd name="connsiteX13" fmla="*/ 1038225 w 1369718"/>
                <a:gd name="connsiteY13" fmla="*/ 357458 h 1444439"/>
                <a:gd name="connsiteX14" fmla="*/ 1027834 w 1369718"/>
                <a:gd name="connsiteY14" fmla="*/ 523712 h 1444439"/>
                <a:gd name="connsiteX15" fmla="*/ 996661 w 1369718"/>
                <a:gd name="connsiteY15" fmla="*/ 586058 h 1444439"/>
                <a:gd name="connsiteX16" fmla="*/ 965488 w 1369718"/>
                <a:gd name="connsiteY16" fmla="*/ 648403 h 1444439"/>
                <a:gd name="connsiteX17" fmla="*/ 975879 w 1369718"/>
                <a:gd name="connsiteY17" fmla="*/ 679576 h 1444439"/>
                <a:gd name="connsiteX18" fmla="*/ 1017443 w 1369718"/>
                <a:gd name="connsiteY18" fmla="*/ 689967 h 1444439"/>
                <a:gd name="connsiteX19" fmla="*/ 1048616 w 1369718"/>
                <a:gd name="connsiteY19" fmla="*/ 700358 h 1444439"/>
                <a:gd name="connsiteX20" fmla="*/ 1142134 w 1369718"/>
                <a:gd name="connsiteY20" fmla="*/ 783485 h 1444439"/>
                <a:gd name="connsiteX21" fmla="*/ 1173306 w 1369718"/>
                <a:gd name="connsiteY21" fmla="*/ 804267 h 1444439"/>
                <a:gd name="connsiteX22" fmla="*/ 1194088 w 1369718"/>
                <a:gd name="connsiteY22" fmla="*/ 835440 h 1444439"/>
                <a:gd name="connsiteX23" fmla="*/ 1246043 w 1369718"/>
                <a:gd name="connsiteY23" fmla="*/ 897785 h 1444439"/>
                <a:gd name="connsiteX24" fmla="*/ 1266825 w 1369718"/>
                <a:gd name="connsiteY24" fmla="*/ 970522 h 1444439"/>
                <a:gd name="connsiteX25" fmla="*/ 1297997 w 1369718"/>
                <a:gd name="connsiteY25" fmla="*/ 1064040 h 1444439"/>
                <a:gd name="connsiteX26" fmla="*/ 1308388 w 1369718"/>
                <a:gd name="connsiteY26" fmla="*/ 1095212 h 1444439"/>
                <a:gd name="connsiteX27" fmla="*/ 1329170 w 1369718"/>
                <a:gd name="connsiteY27" fmla="*/ 1178340 h 1444439"/>
                <a:gd name="connsiteX28" fmla="*/ 1366622 w 1369718"/>
                <a:gd name="connsiteY28" fmla="*/ 1297835 h 1444439"/>
                <a:gd name="connsiteX29" fmla="*/ 1365755 w 1369718"/>
                <a:gd name="connsiteY29" fmla="*/ 1440928 h 1444439"/>
                <a:gd name="connsiteX0" fmla="*/ 1382424 w 1382424"/>
                <a:gd name="connsiteY0" fmla="*/ 1438547 h 1442875"/>
                <a:gd name="connsiteX1" fmla="*/ 0 w 1382424"/>
                <a:gd name="connsiteY1" fmla="*/ 1442875 h 1442875"/>
                <a:gd name="connsiteX2" fmla="*/ 19916 w 1382424"/>
                <a:gd name="connsiteY2" fmla="*/ 1292640 h 1442875"/>
                <a:gd name="connsiteX3" fmla="*/ 123825 w 1382424"/>
                <a:gd name="connsiteY3" fmla="*/ 928958 h 1442875"/>
                <a:gd name="connsiteX4" fmla="*/ 342034 w 1382424"/>
                <a:gd name="connsiteY4" fmla="*/ 721140 h 1442875"/>
                <a:gd name="connsiteX5" fmla="*/ 496166 w 1382424"/>
                <a:gd name="connsiteY5" fmla="*/ 666804 h 1442875"/>
                <a:gd name="connsiteX6" fmla="*/ 456334 w 1382424"/>
                <a:gd name="connsiteY6" fmla="*/ 575667 h 1442875"/>
                <a:gd name="connsiteX7" fmla="*/ 456334 w 1382424"/>
                <a:gd name="connsiteY7" fmla="*/ 305503 h 1442875"/>
                <a:gd name="connsiteX8" fmla="*/ 605705 w 1382424"/>
                <a:gd name="connsiteY8" fmla="*/ 39020 h 1442875"/>
                <a:gd name="connsiteX9" fmla="*/ 886691 w 1382424"/>
                <a:gd name="connsiteY9" fmla="*/ 39886 h 1442875"/>
                <a:gd name="connsiteX10" fmla="*/ 934316 w 1382424"/>
                <a:gd name="connsiteY10" fmla="*/ 76903 h 1442875"/>
                <a:gd name="connsiteX11" fmla="*/ 1007052 w 1382424"/>
                <a:gd name="connsiteY11" fmla="*/ 170422 h 1442875"/>
                <a:gd name="connsiteX12" fmla="*/ 1027834 w 1382424"/>
                <a:gd name="connsiteY12" fmla="*/ 253549 h 1442875"/>
                <a:gd name="connsiteX13" fmla="*/ 1038225 w 1382424"/>
                <a:gd name="connsiteY13" fmla="*/ 357458 h 1442875"/>
                <a:gd name="connsiteX14" fmla="*/ 1027834 w 1382424"/>
                <a:gd name="connsiteY14" fmla="*/ 523712 h 1442875"/>
                <a:gd name="connsiteX15" fmla="*/ 996661 w 1382424"/>
                <a:gd name="connsiteY15" fmla="*/ 586058 h 1442875"/>
                <a:gd name="connsiteX16" fmla="*/ 965488 w 1382424"/>
                <a:gd name="connsiteY16" fmla="*/ 648403 h 1442875"/>
                <a:gd name="connsiteX17" fmla="*/ 975879 w 1382424"/>
                <a:gd name="connsiteY17" fmla="*/ 679576 h 1442875"/>
                <a:gd name="connsiteX18" fmla="*/ 1017443 w 1382424"/>
                <a:gd name="connsiteY18" fmla="*/ 689967 h 1442875"/>
                <a:gd name="connsiteX19" fmla="*/ 1048616 w 1382424"/>
                <a:gd name="connsiteY19" fmla="*/ 700358 h 1442875"/>
                <a:gd name="connsiteX20" fmla="*/ 1142134 w 1382424"/>
                <a:gd name="connsiteY20" fmla="*/ 783485 h 1442875"/>
                <a:gd name="connsiteX21" fmla="*/ 1173306 w 1382424"/>
                <a:gd name="connsiteY21" fmla="*/ 804267 h 1442875"/>
                <a:gd name="connsiteX22" fmla="*/ 1194088 w 1382424"/>
                <a:gd name="connsiteY22" fmla="*/ 835440 h 1442875"/>
                <a:gd name="connsiteX23" fmla="*/ 1246043 w 1382424"/>
                <a:gd name="connsiteY23" fmla="*/ 897785 h 1442875"/>
                <a:gd name="connsiteX24" fmla="*/ 1266825 w 1382424"/>
                <a:gd name="connsiteY24" fmla="*/ 970522 h 1442875"/>
                <a:gd name="connsiteX25" fmla="*/ 1297997 w 1382424"/>
                <a:gd name="connsiteY25" fmla="*/ 1064040 h 1442875"/>
                <a:gd name="connsiteX26" fmla="*/ 1308388 w 1382424"/>
                <a:gd name="connsiteY26" fmla="*/ 1095212 h 1442875"/>
                <a:gd name="connsiteX27" fmla="*/ 1329170 w 1382424"/>
                <a:gd name="connsiteY27" fmla="*/ 1178340 h 1442875"/>
                <a:gd name="connsiteX28" fmla="*/ 1366622 w 1382424"/>
                <a:gd name="connsiteY28" fmla="*/ 1297835 h 1442875"/>
                <a:gd name="connsiteX29" fmla="*/ 1382424 w 1382424"/>
                <a:gd name="connsiteY29" fmla="*/ 1438547 h 1442875"/>
                <a:gd name="connsiteX0" fmla="*/ 1387187 w 1387187"/>
                <a:gd name="connsiteY0" fmla="*/ 1443309 h 1443309"/>
                <a:gd name="connsiteX1" fmla="*/ 0 w 1387187"/>
                <a:gd name="connsiteY1" fmla="*/ 1442875 h 1443309"/>
                <a:gd name="connsiteX2" fmla="*/ 19916 w 1387187"/>
                <a:gd name="connsiteY2" fmla="*/ 1292640 h 1443309"/>
                <a:gd name="connsiteX3" fmla="*/ 123825 w 1387187"/>
                <a:gd name="connsiteY3" fmla="*/ 928958 h 1443309"/>
                <a:gd name="connsiteX4" fmla="*/ 342034 w 1387187"/>
                <a:gd name="connsiteY4" fmla="*/ 721140 h 1443309"/>
                <a:gd name="connsiteX5" fmla="*/ 496166 w 1387187"/>
                <a:gd name="connsiteY5" fmla="*/ 666804 h 1443309"/>
                <a:gd name="connsiteX6" fmla="*/ 456334 w 1387187"/>
                <a:gd name="connsiteY6" fmla="*/ 575667 h 1443309"/>
                <a:gd name="connsiteX7" fmla="*/ 456334 w 1387187"/>
                <a:gd name="connsiteY7" fmla="*/ 305503 h 1443309"/>
                <a:gd name="connsiteX8" fmla="*/ 605705 w 1387187"/>
                <a:gd name="connsiteY8" fmla="*/ 39020 h 1443309"/>
                <a:gd name="connsiteX9" fmla="*/ 886691 w 1387187"/>
                <a:gd name="connsiteY9" fmla="*/ 39886 h 1443309"/>
                <a:gd name="connsiteX10" fmla="*/ 934316 w 1387187"/>
                <a:gd name="connsiteY10" fmla="*/ 76903 h 1443309"/>
                <a:gd name="connsiteX11" fmla="*/ 1007052 w 1387187"/>
                <a:gd name="connsiteY11" fmla="*/ 170422 h 1443309"/>
                <a:gd name="connsiteX12" fmla="*/ 1027834 w 1387187"/>
                <a:gd name="connsiteY12" fmla="*/ 253549 h 1443309"/>
                <a:gd name="connsiteX13" fmla="*/ 1038225 w 1387187"/>
                <a:gd name="connsiteY13" fmla="*/ 357458 h 1443309"/>
                <a:gd name="connsiteX14" fmla="*/ 1027834 w 1387187"/>
                <a:gd name="connsiteY14" fmla="*/ 523712 h 1443309"/>
                <a:gd name="connsiteX15" fmla="*/ 996661 w 1387187"/>
                <a:gd name="connsiteY15" fmla="*/ 586058 h 1443309"/>
                <a:gd name="connsiteX16" fmla="*/ 965488 w 1387187"/>
                <a:gd name="connsiteY16" fmla="*/ 648403 h 1443309"/>
                <a:gd name="connsiteX17" fmla="*/ 975879 w 1387187"/>
                <a:gd name="connsiteY17" fmla="*/ 679576 h 1443309"/>
                <a:gd name="connsiteX18" fmla="*/ 1017443 w 1387187"/>
                <a:gd name="connsiteY18" fmla="*/ 689967 h 1443309"/>
                <a:gd name="connsiteX19" fmla="*/ 1048616 w 1387187"/>
                <a:gd name="connsiteY19" fmla="*/ 700358 h 1443309"/>
                <a:gd name="connsiteX20" fmla="*/ 1142134 w 1387187"/>
                <a:gd name="connsiteY20" fmla="*/ 783485 h 1443309"/>
                <a:gd name="connsiteX21" fmla="*/ 1173306 w 1387187"/>
                <a:gd name="connsiteY21" fmla="*/ 804267 h 1443309"/>
                <a:gd name="connsiteX22" fmla="*/ 1194088 w 1387187"/>
                <a:gd name="connsiteY22" fmla="*/ 835440 h 1443309"/>
                <a:gd name="connsiteX23" fmla="*/ 1246043 w 1387187"/>
                <a:gd name="connsiteY23" fmla="*/ 897785 h 1443309"/>
                <a:gd name="connsiteX24" fmla="*/ 1266825 w 1387187"/>
                <a:gd name="connsiteY24" fmla="*/ 970522 h 1443309"/>
                <a:gd name="connsiteX25" fmla="*/ 1297997 w 1387187"/>
                <a:gd name="connsiteY25" fmla="*/ 1064040 h 1443309"/>
                <a:gd name="connsiteX26" fmla="*/ 1308388 w 1387187"/>
                <a:gd name="connsiteY26" fmla="*/ 1095212 h 1443309"/>
                <a:gd name="connsiteX27" fmla="*/ 1329170 w 1387187"/>
                <a:gd name="connsiteY27" fmla="*/ 1178340 h 1443309"/>
                <a:gd name="connsiteX28" fmla="*/ 1366622 w 1387187"/>
                <a:gd name="connsiteY28" fmla="*/ 1297835 h 1443309"/>
                <a:gd name="connsiteX29" fmla="*/ 1387187 w 1387187"/>
                <a:gd name="connsiteY29" fmla="*/ 1443309 h 1443309"/>
                <a:gd name="connsiteX0" fmla="*/ 1387187 w 1387187"/>
                <a:gd name="connsiteY0" fmla="*/ 1443309 h 1443309"/>
                <a:gd name="connsiteX1" fmla="*/ 0 w 1387187"/>
                <a:gd name="connsiteY1" fmla="*/ 1442875 h 1443309"/>
                <a:gd name="connsiteX2" fmla="*/ 19916 w 1387187"/>
                <a:gd name="connsiteY2" fmla="*/ 1292640 h 1443309"/>
                <a:gd name="connsiteX3" fmla="*/ 123825 w 1387187"/>
                <a:gd name="connsiteY3" fmla="*/ 928958 h 1443309"/>
                <a:gd name="connsiteX4" fmla="*/ 342034 w 1387187"/>
                <a:gd name="connsiteY4" fmla="*/ 721140 h 1443309"/>
                <a:gd name="connsiteX5" fmla="*/ 496166 w 1387187"/>
                <a:gd name="connsiteY5" fmla="*/ 666804 h 1443309"/>
                <a:gd name="connsiteX6" fmla="*/ 456334 w 1387187"/>
                <a:gd name="connsiteY6" fmla="*/ 575667 h 1443309"/>
                <a:gd name="connsiteX7" fmla="*/ 456334 w 1387187"/>
                <a:gd name="connsiteY7" fmla="*/ 305503 h 1443309"/>
                <a:gd name="connsiteX8" fmla="*/ 605705 w 1387187"/>
                <a:gd name="connsiteY8" fmla="*/ 39020 h 1443309"/>
                <a:gd name="connsiteX9" fmla="*/ 886691 w 1387187"/>
                <a:gd name="connsiteY9" fmla="*/ 39886 h 1443309"/>
                <a:gd name="connsiteX10" fmla="*/ 934316 w 1387187"/>
                <a:gd name="connsiteY10" fmla="*/ 76903 h 1443309"/>
                <a:gd name="connsiteX11" fmla="*/ 1007052 w 1387187"/>
                <a:gd name="connsiteY11" fmla="*/ 170422 h 1443309"/>
                <a:gd name="connsiteX12" fmla="*/ 1027834 w 1387187"/>
                <a:gd name="connsiteY12" fmla="*/ 253549 h 1443309"/>
                <a:gd name="connsiteX13" fmla="*/ 1038225 w 1387187"/>
                <a:gd name="connsiteY13" fmla="*/ 357458 h 1443309"/>
                <a:gd name="connsiteX14" fmla="*/ 1027834 w 1387187"/>
                <a:gd name="connsiteY14" fmla="*/ 523712 h 1443309"/>
                <a:gd name="connsiteX15" fmla="*/ 996661 w 1387187"/>
                <a:gd name="connsiteY15" fmla="*/ 586058 h 1443309"/>
                <a:gd name="connsiteX16" fmla="*/ 965488 w 1387187"/>
                <a:gd name="connsiteY16" fmla="*/ 648403 h 1443309"/>
                <a:gd name="connsiteX17" fmla="*/ 975879 w 1387187"/>
                <a:gd name="connsiteY17" fmla="*/ 679576 h 1443309"/>
                <a:gd name="connsiteX18" fmla="*/ 1017443 w 1387187"/>
                <a:gd name="connsiteY18" fmla="*/ 689967 h 1443309"/>
                <a:gd name="connsiteX19" fmla="*/ 1048616 w 1387187"/>
                <a:gd name="connsiteY19" fmla="*/ 700358 h 1443309"/>
                <a:gd name="connsiteX20" fmla="*/ 1142134 w 1387187"/>
                <a:gd name="connsiteY20" fmla="*/ 783485 h 1443309"/>
                <a:gd name="connsiteX21" fmla="*/ 1173306 w 1387187"/>
                <a:gd name="connsiteY21" fmla="*/ 804267 h 1443309"/>
                <a:gd name="connsiteX22" fmla="*/ 1194088 w 1387187"/>
                <a:gd name="connsiteY22" fmla="*/ 835440 h 1443309"/>
                <a:gd name="connsiteX23" fmla="*/ 1246043 w 1387187"/>
                <a:gd name="connsiteY23" fmla="*/ 897785 h 1443309"/>
                <a:gd name="connsiteX24" fmla="*/ 1266825 w 1387187"/>
                <a:gd name="connsiteY24" fmla="*/ 970522 h 1443309"/>
                <a:gd name="connsiteX25" fmla="*/ 1297997 w 1387187"/>
                <a:gd name="connsiteY25" fmla="*/ 1064040 h 1443309"/>
                <a:gd name="connsiteX26" fmla="*/ 1308388 w 1387187"/>
                <a:gd name="connsiteY26" fmla="*/ 1095212 h 1443309"/>
                <a:gd name="connsiteX27" fmla="*/ 1366622 w 1387187"/>
                <a:gd name="connsiteY27" fmla="*/ 1297835 h 1443309"/>
                <a:gd name="connsiteX28" fmla="*/ 1387187 w 1387187"/>
                <a:gd name="connsiteY28" fmla="*/ 1443309 h 1443309"/>
                <a:gd name="connsiteX0" fmla="*/ 1387187 w 1387187"/>
                <a:gd name="connsiteY0" fmla="*/ 1443309 h 1443309"/>
                <a:gd name="connsiteX1" fmla="*/ 0 w 1387187"/>
                <a:gd name="connsiteY1" fmla="*/ 1442875 h 1443309"/>
                <a:gd name="connsiteX2" fmla="*/ 19916 w 1387187"/>
                <a:gd name="connsiteY2" fmla="*/ 1292640 h 1443309"/>
                <a:gd name="connsiteX3" fmla="*/ 123825 w 1387187"/>
                <a:gd name="connsiteY3" fmla="*/ 928958 h 1443309"/>
                <a:gd name="connsiteX4" fmla="*/ 342034 w 1387187"/>
                <a:gd name="connsiteY4" fmla="*/ 721140 h 1443309"/>
                <a:gd name="connsiteX5" fmla="*/ 496166 w 1387187"/>
                <a:gd name="connsiteY5" fmla="*/ 666804 h 1443309"/>
                <a:gd name="connsiteX6" fmla="*/ 456334 w 1387187"/>
                <a:gd name="connsiteY6" fmla="*/ 575667 h 1443309"/>
                <a:gd name="connsiteX7" fmla="*/ 456334 w 1387187"/>
                <a:gd name="connsiteY7" fmla="*/ 305503 h 1443309"/>
                <a:gd name="connsiteX8" fmla="*/ 605705 w 1387187"/>
                <a:gd name="connsiteY8" fmla="*/ 39020 h 1443309"/>
                <a:gd name="connsiteX9" fmla="*/ 886691 w 1387187"/>
                <a:gd name="connsiteY9" fmla="*/ 39886 h 1443309"/>
                <a:gd name="connsiteX10" fmla="*/ 934316 w 1387187"/>
                <a:gd name="connsiteY10" fmla="*/ 76903 h 1443309"/>
                <a:gd name="connsiteX11" fmla="*/ 1007052 w 1387187"/>
                <a:gd name="connsiteY11" fmla="*/ 170422 h 1443309"/>
                <a:gd name="connsiteX12" fmla="*/ 1027834 w 1387187"/>
                <a:gd name="connsiteY12" fmla="*/ 253549 h 1443309"/>
                <a:gd name="connsiteX13" fmla="*/ 1038225 w 1387187"/>
                <a:gd name="connsiteY13" fmla="*/ 357458 h 1443309"/>
                <a:gd name="connsiteX14" fmla="*/ 1027834 w 1387187"/>
                <a:gd name="connsiteY14" fmla="*/ 523712 h 1443309"/>
                <a:gd name="connsiteX15" fmla="*/ 996661 w 1387187"/>
                <a:gd name="connsiteY15" fmla="*/ 586058 h 1443309"/>
                <a:gd name="connsiteX16" fmla="*/ 965488 w 1387187"/>
                <a:gd name="connsiteY16" fmla="*/ 648403 h 1443309"/>
                <a:gd name="connsiteX17" fmla="*/ 975879 w 1387187"/>
                <a:gd name="connsiteY17" fmla="*/ 679576 h 1443309"/>
                <a:gd name="connsiteX18" fmla="*/ 1017443 w 1387187"/>
                <a:gd name="connsiteY18" fmla="*/ 689967 h 1443309"/>
                <a:gd name="connsiteX19" fmla="*/ 1048616 w 1387187"/>
                <a:gd name="connsiteY19" fmla="*/ 700358 h 1443309"/>
                <a:gd name="connsiteX20" fmla="*/ 1142134 w 1387187"/>
                <a:gd name="connsiteY20" fmla="*/ 783485 h 1443309"/>
                <a:gd name="connsiteX21" fmla="*/ 1173306 w 1387187"/>
                <a:gd name="connsiteY21" fmla="*/ 804267 h 1443309"/>
                <a:gd name="connsiteX22" fmla="*/ 1194088 w 1387187"/>
                <a:gd name="connsiteY22" fmla="*/ 835440 h 1443309"/>
                <a:gd name="connsiteX23" fmla="*/ 1246043 w 1387187"/>
                <a:gd name="connsiteY23" fmla="*/ 897785 h 1443309"/>
                <a:gd name="connsiteX24" fmla="*/ 1266825 w 1387187"/>
                <a:gd name="connsiteY24" fmla="*/ 970522 h 1443309"/>
                <a:gd name="connsiteX25" fmla="*/ 1297997 w 1387187"/>
                <a:gd name="connsiteY25" fmla="*/ 1064040 h 1443309"/>
                <a:gd name="connsiteX26" fmla="*/ 1366622 w 1387187"/>
                <a:gd name="connsiteY26" fmla="*/ 1297835 h 1443309"/>
                <a:gd name="connsiteX27" fmla="*/ 1387187 w 1387187"/>
                <a:gd name="connsiteY27" fmla="*/ 1443309 h 1443309"/>
                <a:gd name="connsiteX0" fmla="*/ 1387187 w 1387187"/>
                <a:gd name="connsiteY0" fmla="*/ 1443309 h 1443309"/>
                <a:gd name="connsiteX1" fmla="*/ 0 w 1387187"/>
                <a:gd name="connsiteY1" fmla="*/ 1442875 h 1443309"/>
                <a:gd name="connsiteX2" fmla="*/ 19916 w 1387187"/>
                <a:gd name="connsiteY2" fmla="*/ 1292640 h 1443309"/>
                <a:gd name="connsiteX3" fmla="*/ 123825 w 1387187"/>
                <a:gd name="connsiteY3" fmla="*/ 928958 h 1443309"/>
                <a:gd name="connsiteX4" fmla="*/ 342034 w 1387187"/>
                <a:gd name="connsiteY4" fmla="*/ 721140 h 1443309"/>
                <a:gd name="connsiteX5" fmla="*/ 496166 w 1387187"/>
                <a:gd name="connsiteY5" fmla="*/ 666804 h 1443309"/>
                <a:gd name="connsiteX6" fmla="*/ 456334 w 1387187"/>
                <a:gd name="connsiteY6" fmla="*/ 575667 h 1443309"/>
                <a:gd name="connsiteX7" fmla="*/ 456334 w 1387187"/>
                <a:gd name="connsiteY7" fmla="*/ 305503 h 1443309"/>
                <a:gd name="connsiteX8" fmla="*/ 605705 w 1387187"/>
                <a:gd name="connsiteY8" fmla="*/ 39020 h 1443309"/>
                <a:gd name="connsiteX9" fmla="*/ 886691 w 1387187"/>
                <a:gd name="connsiteY9" fmla="*/ 39886 h 1443309"/>
                <a:gd name="connsiteX10" fmla="*/ 934316 w 1387187"/>
                <a:gd name="connsiteY10" fmla="*/ 76903 h 1443309"/>
                <a:gd name="connsiteX11" fmla="*/ 1007052 w 1387187"/>
                <a:gd name="connsiteY11" fmla="*/ 170422 h 1443309"/>
                <a:gd name="connsiteX12" fmla="*/ 1027834 w 1387187"/>
                <a:gd name="connsiteY12" fmla="*/ 253549 h 1443309"/>
                <a:gd name="connsiteX13" fmla="*/ 1038225 w 1387187"/>
                <a:gd name="connsiteY13" fmla="*/ 357458 h 1443309"/>
                <a:gd name="connsiteX14" fmla="*/ 1027834 w 1387187"/>
                <a:gd name="connsiteY14" fmla="*/ 523712 h 1443309"/>
                <a:gd name="connsiteX15" fmla="*/ 996661 w 1387187"/>
                <a:gd name="connsiteY15" fmla="*/ 586058 h 1443309"/>
                <a:gd name="connsiteX16" fmla="*/ 965488 w 1387187"/>
                <a:gd name="connsiteY16" fmla="*/ 648403 h 1443309"/>
                <a:gd name="connsiteX17" fmla="*/ 975879 w 1387187"/>
                <a:gd name="connsiteY17" fmla="*/ 679576 h 1443309"/>
                <a:gd name="connsiteX18" fmla="*/ 1017443 w 1387187"/>
                <a:gd name="connsiteY18" fmla="*/ 689967 h 1443309"/>
                <a:gd name="connsiteX19" fmla="*/ 1048616 w 1387187"/>
                <a:gd name="connsiteY19" fmla="*/ 700358 h 1443309"/>
                <a:gd name="connsiteX20" fmla="*/ 1142134 w 1387187"/>
                <a:gd name="connsiteY20" fmla="*/ 783485 h 1443309"/>
                <a:gd name="connsiteX21" fmla="*/ 1173306 w 1387187"/>
                <a:gd name="connsiteY21" fmla="*/ 804267 h 1443309"/>
                <a:gd name="connsiteX22" fmla="*/ 1194088 w 1387187"/>
                <a:gd name="connsiteY22" fmla="*/ 835440 h 1443309"/>
                <a:gd name="connsiteX23" fmla="*/ 1246043 w 1387187"/>
                <a:gd name="connsiteY23" fmla="*/ 897785 h 1443309"/>
                <a:gd name="connsiteX24" fmla="*/ 1266825 w 1387187"/>
                <a:gd name="connsiteY24" fmla="*/ 970522 h 1443309"/>
                <a:gd name="connsiteX25" fmla="*/ 1366622 w 1387187"/>
                <a:gd name="connsiteY25" fmla="*/ 1297835 h 1443309"/>
                <a:gd name="connsiteX26" fmla="*/ 1387187 w 1387187"/>
                <a:gd name="connsiteY26" fmla="*/ 1443309 h 1443309"/>
                <a:gd name="connsiteX0" fmla="*/ 1387187 w 1387187"/>
                <a:gd name="connsiteY0" fmla="*/ 1443309 h 1443309"/>
                <a:gd name="connsiteX1" fmla="*/ 0 w 1387187"/>
                <a:gd name="connsiteY1" fmla="*/ 1442875 h 1443309"/>
                <a:gd name="connsiteX2" fmla="*/ 19916 w 1387187"/>
                <a:gd name="connsiteY2" fmla="*/ 1292640 h 1443309"/>
                <a:gd name="connsiteX3" fmla="*/ 123825 w 1387187"/>
                <a:gd name="connsiteY3" fmla="*/ 928958 h 1443309"/>
                <a:gd name="connsiteX4" fmla="*/ 342034 w 1387187"/>
                <a:gd name="connsiteY4" fmla="*/ 721140 h 1443309"/>
                <a:gd name="connsiteX5" fmla="*/ 496166 w 1387187"/>
                <a:gd name="connsiteY5" fmla="*/ 666804 h 1443309"/>
                <a:gd name="connsiteX6" fmla="*/ 456334 w 1387187"/>
                <a:gd name="connsiteY6" fmla="*/ 575667 h 1443309"/>
                <a:gd name="connsiteX7" fmla="*/ 456334 w 1387187"/>
                <a:gd name="connsiteY7" fmla="*/ 305503 h 1443309"/>
                <a:gd name="connsiteX8" fmla="*/ 605705 w 1387187"/>
                <a:gd name="connsiteY8" fmla="*/ 39020 h 1443309"/>
                <a:gd name="connsiteX9" fmla="*/ 886691 w 1387187"/>
                <a:gd name="connsiteY9" fmla="*/ 39886 h 1443309"/>
                <a:gd name="connsiteX10" fmla="*/ 934316 w 1387187"/>
                <a:gd name="connsiteY10" fmla="*/ 76903 h 1443309"/>
                <a:gd name="connsiteX11" fmla="*/ 1007052 w 1387187"/>
                <a:gd name="connsiteY11" fmla="*/ 170422 h 1443309"/>
                <a:gd name="connsiteX12" fmla="*/ 1027834 w 1387187"/>
                <a:gd name="connsiteY12" fmla="*/ 253549 h 1443309"/>
                <a:gd name="connsiteX13" fmla="*/ 1038225 w 1387187"/>
                <a:gd name="connsiteY13" fmla="*/ 357458 h 1443309"/>
                <a:gd name="connsiteX14" fmla="*/ 1027834 w 1387187"/>
                <a:gd name="connsiteY14" fmla="*/ 523712 h 1443309"/>
                <a:gd name="connsiteX15" fmla="*/ 996661 w 1387187"/>
                <a:gd name="connsiteY15" fmla="*/ 586058 h 1443309"/>
                <a:gd name="connsiteX16" fmla="*/ 965488 w 1387187"/>
                <a:gd name="connsiteY16" fmla="*/ 648403 h 1443309"/>
                <a:gd name="connsiteX17" fmla="*/ 975879 w 1387187"/>
                <a:gd name="connsiteY17" fmla="*/ 679576 h 1443309"/>
                <a:gd name="connsiteX18" fmla="*/ 1017443 w 1387187"/>
                <a:gd name="connsiteY18" fmla="*/ 689967 h 1443309"/>
                <a:gd name="connsiteX19" fmla="*/ 1048616 w 1387187"/>
                <a:gd name="connsiteY19" fmla="*/ 700358 h 1443309"/>
                <a:gd name="connsiteX20" fmla="*/ 1142134 w 1387187"/>
                <a:gd name="connsiteY20" fmla="*/ 783485 h 1443309"/>
                <a:gd name="connsiteX21" fmla="*/ 1173306 w 1387187"/>
                <a:gd name="connsiteY21" fmla="*/ 804267 h 1443309"/>
                <a:gd name="connsiteX22" fmla="*/ 1194088 w 1387187"/>
                <a:gd name="connsiteY22" fmla="*/ 835440 h 1443309"/>
                <a:gd name="connsiteX23" fmla="*/ 1246043 w 1387187"/>
                <a:gd name="connsiteY23" fmla="*/ 897785 h 1443309"/>
                <a:gd name="connsiteX24" fmla="*/ 1366622 w 1387187"/>
                <a:gd name="connsiteY24" fmla="*/ 1297835 h 1443309"/>
                <a:gd name="connsiteX25" fmla="*/ 1387187 w 1387187"/>
                <a:gd name="connsiteY25" fmla="*/ 1443309 h 1443309"/>
                <a:gd name="connsiteX0" fmla="*/ 1387187 w 1387187"/>
                <a:gd name="connsiteY0" fmla="*/ 1443309 h 1443309"/>
                <a:gd name="connsiteX1" fmla="*/ 0 w 1387187"/>
                <a:gd name="connsiteY1" fmla="*/ 1442875 h 1443309"/>
                <a:gd name="connsiteX2" fmla="*/ 19916 w 1387187"/>
                <a:gd name="connsiteY2" fmla="*/ 1292640 h 1443309"/>
                <a:gd name="connsiteX3" fmla="*/ 123825 w 1387187"/>
                <a:gd name="connsiteY3" fmla="*/ 928958 h 1443309"/>
                <a:gd name="connsiteX4" fmla="*/ 342034 w 1387187"/>
                <a:gd name="connsiteY4" fmla="*/ 721140 h 1443309"/>
                <a:gd name="connsiteX5" fmla="*/ 496166 w 1387187"/>
                <a:gd name="connsiteY5" fmla="*/ 666804 h 1443309"/>
                <a:gd name="connsiteX6" fmla="*/ 456334 w 1387187"/>
                <a:gd name="connsiteY6" fmla="*/ 575667 h 1443309"/>
                <a:gd name="connsiteX7" fmla="*/ 456334 w 1387187"/>
                <a:gd name="connsiteY7" fmla="*/ 305503 h 1443309"/>
                <a:gd name="connsiteX8" fmla="*/ 605705 w 1387187"/>
                <a:gd name="connsiteY8" fmla="*/ 39020 h 1443309"/>
                <a:gd name="connsiteX9" fmla="*/ 886691 w 1387187"/>
                <a:gd name="connsiteY9" fmla="*/ 39886 h 1443309"/>
                <a:gd name="connsiteX10" fmla="*/ 934316 w 1387187"/>
                <a:gd name="connsiteY10" fmla="*/ 76903 h 1443309"/>
                <a:gd name="connsiteX11" fmla="*/ 1007052 w 1387187"/>
                <a:gd name="connsiteY11" fmla="*/ 170422 h 1443309"/>
                <a:gd name="connsiteX12" fmla="*/ 1027834 w 1387187"/>
                <a:gd name="connsiteY12" fmla="*/ 253549 h 1443309"/>
                <a:gd name="connsiteX13" fmla="*/ 1038225 w 1387187"/>
                <a:gd name="connsiteY13" fmla="*/ 357458 h 1443309"/>
                <a:gd name="connsiteX14" fmla="*/ 1027834 w 1387187"/>
                <a:gd name="connsiteY14" fmla="*/ 523712 h 1443309"/>
                <a:gd name="connsiteX15" fmla="*/ 996661 w 1387187"/>
                <a:gd name="connsiteY15" fmla="*/ 586058 h 1443309"/>
                <a:gd name="connsiteX16" fmla="*/ 965488 w 1387187"/>
                <a:gd name="connsiteY16" fmla="*/ 648403 h 1443309"/>
                <a:gd name="connsiteX17" fmla="*/ 975879 w 1387187"/>
                <a:gd name="connsiteY17" fmla="*/ 679576 h 1443309"/>
                <a:gd name="connsiteX18" fmla="*/ 1017443 w 1387187"/>
                <a:gd name="connsiteY18" fmla="*/ 689967 h 1443309"/>
                <a:gd name="connsiteX19" fmla="*/ 1048616 w 1387187"/>
                <a:gd name="connsiteY19" fmla="*/ 700358 h 1443309"/>
                <a:gd name="connsiteX20" fmla="*/ 1142134 w 1387187"/>
                <a:gd name="connsiteY20" fmla="*/ 783485 h 1443309"/>
                <a:gd name="connsiteX21" fmla="*/ 1173306 w 1387187"/>
                <a:gd name="connsiteY21" fmla="*/ 804267 h 1443309"/>
                <a:gd name="connsiteX22" fmla="*/ 1246043 w 1387187"/>
                <a:gd name="connsiteY22" fmla="*/ 897785 h 1443309"/>
                <a:gd name="connsiteX23" fmla="*/ 1366622 w 1387187"/>
                <a:gd name="connsiteY23" fmla="*/ 1297835 h 1443309"/>
                <a:gd name="connsiteX24" fmla="*/ 1387187 w 1387187"/>
                <a:gd name="connsiteY24" fmla="*/ 1443309 h 1443309"/>
                <a:gd name="connsiteX0" fmla="*/ 1387187 w 1387187"/>
                <a:gd name="connsiteY0" fmla="*/ 1443309 h 1443309"/>
                <a:gd name="connsiteX1" fmla="*/ 0 w 1387187"/>
                <a:gd name="connsiteY1" fmla="*/ 1442875 h 1443309"/>
                <a:gd name="connsiteX2" fmla="*/ 19916 w 1387187"/>
                <a:gd name="connsiteY2" fmla="*/ 1292640 h 1443309"/>
                <a:gd name="connsiteX3" fmla="*/ 123825 w 1387187"/>
                <a:gd name="connsiteY3" fmla="*/ 928958 h 1443309"/>
                <a:gd name="connsiteX4" fmla="*/ 342034 w 1387187"/>
                <a:gd name="connsiteY4" fmla="*/ 721140 h 1443309"/>
                <a:gd name="connsiteX5" fmla="*/ 496166 w 1387187"/>
                <a:gd name="connsiteY5" fmla="*/ 666804 h 1443309"/>
                <a:gd name="connsiteX6" fmla="*/ 456334 w 1387187"/>
                <a:gd name="connsiteY6" fmla="*/ 575667 h 1443309"/>
                <a:gd name="connsiteX7" fmla="*/ 456334 w 1387187"/>
                <a:gd name="connsiteY7" fmla="*/ 305503 h 1443309"/>
                <a:gd name="connsiteX8" fmla="*/ 605705 w 1387187"/>
                <a:gd name="connsiteY8" fmla="*/ 39020 h 1443309"/>
                <a:gd name="connsiteX9" fmla="*/ 886691 w 1387187"/>
                <a:gd name="connsiteY9" fmla="*/ 39886 h 1443309"/>
                <a:gd name="connsiteX10" fmla="*/ 934316 w 1387187"/>
                <a:gd name="connsiteY10" fmla="*/ 76903 h 1443309"/>
                <a:gd name="connsiteX11" fmla="*/ 1007052 w 1387187"/>
                <a:gd name="connsiteY11" fmla="*/ 170422 h 1443309"/>
                <a:gd name="connsiteX12" fmla="*/ 1027834 w 1387187"/>
                <a:gd name="connsiteY12" fmla="*/ 253549 h 1443309"/>
                <a:gd name="connsiteX13" fmla="*/ 1038225 w 1387187"/>
                <a:gd name="connsiteY13" fmla="*/ 357458 h 1443309"/>
                <a:gd name="connsiteX14" fmla="*/ 1027834 w 1387187"/>
                <a:gd name="connsiteY14" fmla="*/ 523712 h 1443309"/>
                <a:gd name="connsiteX15" fmla="*/ 996661 w 1387187"/>
                <a:gd name="connsiteY15" fmla="*/ 586058 h 1443309"/>
                <a:gd name="connsiteX16" fmla="*/ 965488 w 1387187"/>
                <a:gd name="connsiteY16" fmla="*/ 648403 h 1443309"/>
                <a:gd name="connsiteX17" fmla="*/ 975879 w 1387187"/>
                <a:gd name="connsiteY17" fmla="*/ 679576 h 1443309"/>
                <a:gd name="connsiteX18" fmla="*/ 1017443 w 1387187"/>
                <a:gd name="connsiteY18" fmla="*/ 689967 h 1443309"/>
                <a:gd name="connsiteX19" fmla="*/ 1048616 w 1387187"/>
                <a:gd name="connsiteY19" fmla="*/ 700358 h 1443309"/>
                <a:gd name="connsiteX20" fmla="*/ 1142134 w 1387187"/>
                <a:gd name="connsiteY20" fmla="*/ 783485 h 1443309"/>
                <a:gd name="connsiteX21" fmla="*/ 1246043 w 1387187"/>
                <a:gd name="connsiteY21" fmla="*/ 897785 h 1443309"/>
                <a:gd name="connsiteX22" fmla="*/ 1366622 w 1387187"/>
                <a:gd name="connsiteY22" fmla="*/ 1297835 h 1443309"/>
                <a:gd name="connsiteX23" fmla="*/ 1387187 w 1387187"/>
                <a:gd name="connsiteY23" fmla="*/ 1443309 h 1443309"/>
                <a:gd name="connsiteX0" fmla="*/ 1387187 w 1387187"/>
                <a:gd name="connsiteY0" fmla="*/ 1443309 h 1443309"/>
                <a:gd name="connsiteX1" fmla="*/ 0 w 1387187"/>
                <a:gd name="connsiteY1" fmla="*/ 1442875 h 1443309"/>
                <a:gd name="connsiteX2" fmla="*/ 19916 w 1387187"/>
                <a:gd name="connsiteY2" fmla="*/ 1292640 h 1443309"/>
                <a:gd name="connsiteX3" fmla="*/ 123825 w 1387187"/>
                <a:gd name="connsiteY3" fmla="*/ 928958 h 1443309"/>
                <a:gd name="connsiteX4" fmla="*/ 342034 w 1387187"/>
                <a:gd name="connsiteY4" fmla="*/ 721140 h 1443309"/>
                <a:gd name="connsiteX5" fmla="*/ 496166 w 1387187"/>
                <a:gd name="connsiteY5" fmla="*/ 666804 h 1443309"/>
                <a:gd name="connsiteX6" fmla="*/ 456334 w 1387187"/>
                <a:gd name="connsiteY6" fmla="*/ 575667 h 1443309"/>
                <a:gd name="connsiteX7" fmla="*/ 456334 w 1387187"/>
                <a:gd name="connsiteY7" fmla="*/ 305503 h 1443309"/>
                <a:gd name="connsiteX8" fmla="*/ 605705 w 1387187"/>
                <a:gd name="connsiteY8" fmla="*/ 39020 h 1443309"/>
                <a:gd name="connsiteX9" fmla="*/ 886691 w 1387187"/>
                <a:gd name="connsiteY9" fmla="*/ 39886 h 1443309"/>
                <a:gd name="connsiteX10" fmla="*/ 934316 w 1387187"/>
                <a:gd name="connsiteY10" fmla="*/ 76903 h 1443309"/>
                <a:gd name="connsiteX11" fmla="*/ 1007052 w 1387187"/>
                <a:gd name="connsiteY11" fmla="*/ 170422 h 1443309"/>
                <a:gd name="connsiteX12" fmla="*/ 1027834 w 1387187"/>
                <a:gd name="connsiteY12" fmla="*/ 253549 h 1443309"/>
                <a:gd name="connsiteX13" fmla="*/ 1038225 w 1387187"/>
                <a:gd name="connsiteY13" fmla="*/ 357458 h 1443309"/>
                <a:gd name="connsiteX14" fmla="*/ 1027834 w 1387187"/>
                <a:gd name="connsiteY14" fmla="*/ 523712 h 1443309"/>
                <a:gd name="connsiteX15" fmla="*/ 996661 w 1387187"/>
                <a:gd name="connsiteY15" fmla="*/ 586058 h 1443309"/>
                <a:gd name="connsiteX16" fmla="*/ 965488 w 1387187"/>
                <a:gd name="connsiteY16" fmla="*/ 648403 h 1443309"/>
                <a:gd name="connsiteX17" fmla="*/ 975879 w 1387187"/>
                <a:gd name="connsiteY17" fmla="*/ 679576 h 1443309"/>
                <a:gd name="connsiteX18" fmla="*/ 1017443 w 1387187"/>
                <a:gd name="connsiteY18" fmla="*/ 689967 h 1443309"/>
                <a:gd name="connsiteX19" fmla="*/ 1048616 w 1387187"/>
                <a:gd name="connsiteY19" fmla="*/ 700358 h 1443309"/>
                <a:gd name="connsiteX20" fmla="*/ 1246043 w 1387187"/>
                <a:gd name="connsiteY20" fmla="*/ 897785 h 1443309"/>
                <a:gd name="connsiteX21" fmla="*/ 1366622 w 1387187"/>
                <a:gd name="connsiteY21" fmla="*/ 1297835 h 1443309"/>
                <a:gd name="connsiteX22" fmla="*/ 1387187 w 1387187"/>
                <a:gd name="connsiteY22" fmla="*/ 1443309 h 1443309"/>
                <a:gd name="connsiteX0" fmla="*/ 1387187 w 1387187"/>
                <a:gd name="connsiteY0" fmla="*/ 1443309 h 1443309"/>
                <a:gd name="connsiteX1" fmla="*/ 0 w 1387187"/>
                <a:gd name="connsiteY1" fmla="*/ 1442875 h 1443309"/>
                <a:gd name="connsiteX2" fmla="*/ 19916 w 1387187"/>
                <a:gd name="connsiteY2" fmla="*/ 1292640 h 1443309"/>
                <a:gd name="connsiteX3" fmla="*/ 123825 w 1387187"/>
                <a:gd name="connsiteY3" fmla="*/ 928958 h 1443309"/>
                <a:gd name="connsiteX4" fmla="*/ 342034 w 1387187"/>
                <a:gd name="connsiteY4" fmla="*/ 721140 h 1443309"/>
                <a:gd name="connsiteX5" fmla="*/ 496166 w 1387187"/>
                <a:gd name="connsiteY5" fmla="*/ 666804 h 1443309"/>
                <a:gd name="connsiteX6" fmla="*/ 456334 w 1387187"/>
                <a:gd name="connsiteY6" fmla="*/ 575667 h 1443309"/>
                <a:gd name="connsiteX7" fmla="*/ 456334 w 1387187"/>
                <a:gd name="connsiteY7" fmla="*/ 305503 h 1443309"/>
                <a:gd name="connsiteX8" fmla="*/ 605705 w 1387187"/>
                <a:gd name="connsiteY8" fmla="*/ 39020 h 1443309"/>
                <a:gd name="connsiteX9" fmla="*/ 886691 w 1387187"/>
                <a:gd name="connsiteY9" fmla="*/ 39886 h 1443309"/>
                <a:gd name="connsiteX10" fmla="*/ 934316 w 1387187"/>
                <a:gd name="connsiteY10" fmla="*/ 76903 h 1443309"/>
                <a:gd name="connsiteX11" fmla="*/ 1007052 w 1387187"/>
                <a:gd name="connsiteY11" fmla="*/ 170422 h 1443309"/>
                <a:gd name="connsiteX12" fmla="*/ 1027834 w 1387187"/>
                <a:gd name="connsiteY12" fmla="*/ 253549 h 1443309"/>
                <a:gd name="connsiteX13" fmla="*/ 1038225 w 1387187"/>
                <a:gd name="connsiteY13" fmla="*/ 357458 h 1443309"/>
                <a:gd name="connsiteX14" fmla="*/ 1027834 w 1387187"/>
                <a:gd name="connsiteY14" fmla="*/ 523712 h 1443309"/>
                <a:gd name="connsiteX15" fmla="*/ 996661 w 1387187"/>
                <a:gd name="connsiteY15" fmla="*/ 586058 h 1443309"/>
                <a:gd name="connsiteX16" fmla="*/ 965488 w 1387187"/>
                <a:gd name="connsiteY16" fmla="*/ 648403 h 1443309"/>
                <a:gd name="connsiteX17" fmla="*/ 975879 w 1387187"/>
                <a:gd name="connsiteY17" fmla="*/ 679576 h 1443309"/>
                <a:gd name="connsiteX18" fmla="*/ 1048616 w 1387187"/>
                <a:gd name="connsiteY18" fmla="*/ 700358 h 1443309"/>
                <a:gd name="connsiteX19" fmla="*/ 1246043 w 1387187"/>
                <a:gd name="connsiteY19" fmla="*/ 897785 h 1443309"/>
                <a:gd name="connsiteX20" fmla="*/ 1366622 w 1387187"/>
                <a:gd name="connsiteY20" fmla="*/ 1297835 h 1443309"/>
                <a:gd name="connsiteX21" fmla="*/ 1387187 w 1387187"/>
                <a:gd name="connsiteY21" fmla="*/ 1443309 h 1443309"/>
                <a:gd name="connsiteX0" fmla="*/ 1387187 w 1387187"/>
                <a:gd name="connsiteY0" fmla="*/ 1443309 h 1443309"/>
                <a:gd name="connsiteX1" fmla="*/ 0 w 1387187"/>
                <a:gd name="connsiteY1" fmla="*/ 1442875 h 1443309"/>
                <a:gd name="connsiteX2" fmla="*/ 19916 w 1387187"/>
                <a:gd name="connsiteY2" fmla="*/ 1292640 h 1443309"/>
                <a:gd name="connsiteX3" fmla="*/ 123825 w 1387187"/>
                <a:gd name="connsiteY3" fmla="*/ 928958 h 1443309"/>
                <a:gd name="connsiteX4" fmla="*/ 342034 w 1387187"/>
                <a:gd name="connsiteY4" fmla="*/ 721140 h 1443309"/>
                <a:gd name="connsiteX5" fmla="*/ 496166 w 1387187"/>
                <a:gd name="connsiteY5" fmla="*/ 666804 h 1443309"/>
                <a:gd name="connsiteX6" fmla="*/ 456334 w 1387187"/>
                <a:gd name="connsiteY6" fmla="*/ 575667 h 1443309"/>
                <a:gd name="connsiteX7" fmla="*/ 456334 w 1387187"/>
                <a:gd name="connsiteY7" fmla="*/ 305503 h 1443309"/>
                <a:gd name="connsiteX8" fmla="*/ 605705 w 1387187"/>
                <a:gd name="connsiteY8" fmla="*/ 39020 h 1443309"/>
                <a:gd name="connsiteX9" fmla="*/ 886691 w 1387187"/>
                <a:gd name="connsiteY9" fmla="*/ 39886 h 1443309"/>
                <a:gd name="connsiteX10" fmla="*/ 934316 w 1387187"/>
                <a:gd name="connsiteY10" fmla="*/ 76903 h 1443309"/>
                <a:gd name="connsiteX11" fmla="*/ 1007052 w 1387187"/>
                <a:gd name="connsiteY11" fmla="*/ 170422 h 1443309"/>
                <a:gd name="connsiteX12" fmla="*/ 1027834 w 1387187"/>
                <a:gd name="connsiteY12" fmla="*/ 253549 h 1443309"/>
                <a:gd name="connsiteX13" fmla="*/ 1038225 w 1387187"/>
                <a:gd name="connsiteY13" fmla="*/ 357458 h 1443309"/>
                <a:gd name="connsiteX14" fmla="*/ 1027834 w 1387187"/>
                <a:gd name="connsiteY14" fmla="*/ 523712 h 1443309"/>
                <a:gd name="connsiteX15" fmla="*/ 996661 w 1387187"/>
                <a:gd name="connsiteY15" fmla="*/ 586058 h 1443309"/>
                <a:gd name="connsiteX16" fmla="*/ 965488 w 1387187"/>
                <a:gd name="connsiteY16" fmla="*/ 648403 h 1443309"/>
                <a:gd name="connsiteX17" fmla="*/ 1048616 w 1387187"/>
                <a:gd name="connsiteY17" fmla="*/ 700358 h 1443309"/>
                <a:gd name="connsiteX18" fmla="*/ 1246043 w 1387187"/>
                <a:gd name="connsiteY18" fmla="*/ 897785 h 1443309"/>
                <a:gd name="connsiteX19" fmla="*/ 1366622 w 1387187"/>
                <a:gd name="connsiteY19" fmla="*/ 1297835 h 1443309"/>
                <a:gd name="connsiteX20" fmla="*/ 1387187 w 1387187"/>
                <a:gd name="connsiteY20" fmla="*/ 1443309 h 1443309"/>
                <a:gd name="connsiteX0" fmla="*/ 1387187 w 1387187"/>
                <a:gd name="connsiteY0" fmla="*/ 1443309 h 1443309"/>
                <a:gd name="connsiteX1" fmla="*/ 0 w 1387187"/>
                <a:gd name="connsiteY1" fmla="*/ 1442875 h 1443309"/>
                <a:gd name="connsiteX2" fmla="*/ 19916 w 1387187"/>
                <a:gd name="connsiteY2" fmla="*/ 1292640 h 1443309"/>
                <a:gd name="connsiteX3" fmla="*/ 123825 w 1387187"/>
                <a:gd name="connsiteY3" fmla="*/ 928958 h 1443309"/>
                <a:gd name="connsiteX4" fmla="*/ 342034 w 1387187"/>
                <a:gd name="connsiteY4" fmla="*/ 721140 h 1443309"/>
                <a:gd name="connsiteX5" fmla="*/ 496166 w 1387187"/>
                <a:gd name="connsiteY5" fmla="*/ 666804 h 1443309"/>
                <a:gd name="connsiteX6" fmla="*/ 456334 w 1387187"/>
                <a:gd name="connsiteY6" fmla="*/ 575667 h 1443309"/>
                <a:gd name="connsiteX7" fmla="*/ 456334 w 1387187"/>
                <a:gd name="connsiteY7" fmla="*/ 305503 h 1443309"/>
                <a:gd name="connsiteX8" fmla="*/ 605705 w 1387187"/>
                <a:gd name="connsiteY8" fmla="*/ 39020 h 1443309"/>
                <a:gd name="connsiteX9" fmla="*/ 886691 w 1387187"/>
                <a:gd name="connsiteY9" fmla="*/ 39886 h 1443309"/>
                <a:gd name="connsiteX10" fmla="*/ 934316 w 1387187"/>
                <a:gd name="connsiteY10" fmla="*/ 76903 h 1443309"/>
                <a:gd name="connsiteX11" fmla="*/ 1007052 w 1387187"/>
                <a:gd name="connsiteY11" fmla="*/ 170422 h 1443309"/>
                <a:gd name="connsiteX12" fmla="*/ 1027834 w 1387187"/>
                <a:gd name="connsiteY12" fmla="*/ 253549 h 1443309"/>
                <a:gd name="connsiteX13" fmla="*/ 1038225 w 1387187"/>
                <a:gd name="connsiteY13" fmla="*/ 357458 h 1443309"/>
                <a:gd name="connsiteX14" fmla="*/ 1027834 w 1387187"/>
                <a:gd name="connsiteY14" fmla="*/ 523712 h 1443309"/>
                <a:gd name="connsiteX15" fmla="*/ 996661 w 1387187"/>
                <a:gd name="connsiteY15" fmla="*/ 586058 h 1443309"/>
                <a:gd name="connsiteX16" fmla="*/ 965488 w 1387187"/>
                <a:gd name="connsiteY16" fmla="*/ 648403 h 1443309"/>
                <a:gd name="connsiteX17" fmla="*/ 1048616 w 1387187"/>
                <a:gd name="connsiteY17" fmla="*/ 700358 h 1443309"/>
                <a:gd name="connsiteX18" fmla="*/ 1265093 w 1387187"/>
                <a:gd name="connsiteY18" fmla="*/ 928741 h 1443309"/>
                <a:gd name="connsiteX19" fmla="*/ 1366622 w 1387187"/>
                <a:gd name="connsiteY19" fmla="*/ 1297835 h 1443309"/>
                <a:gd name="connsiteX20" fmla="*/ 1387187 w 1387187"/>
                <a:gd name="connsiteY20" fmla="*/ 1443309 h 1443309"/>
                <a:gd name="connsiteX0" fmla="*/ 1387187 w 1387187"/>
                <a:gd name="connsiteY0" fmla="*/ 1443309 h 1443309"/>
                <a:gd name="connsiteX1" fmla="*/ 0 w 1387187"/>
                <a:gd name="connsiteY1" fmla="*/ 1442875 h 1443309"/>
                <a:gd name="connsiteX2" fmla="*/ 19916 w 1387187"/>
                <a:gd name="connsiteY2" fmla="*/ 1292640 h 1443309"/>
                <a:gd name="connsiteX3" fmla="*/ 123825 w 1387187"/>
                <a:gd name="connsiteY3" fmla="*/ 928958 h 1443309"/>
                <a:gd name="connsiteX4" fmla="*/ 342034 w 1387187"/>
                <a:gd name="connsiteY4" fmla="*/ 721140 h 1443309"/>
                <a:gd name="connsiteX5" fmla="*/ 496166 w 1387187"/>
                <a:gd name="connsiteY5" fmla="*/ 666804 h 1443309"/>
                <a:gd name="connsiteX6" fmla="*/ 456334 w 1387187"/>
                <a:gd name="connsiteY6" fmla="*/ 575667 h 1443309"/>
                <a:gd name="connsiteX7" fmla="*/ 456334 w 1387187"/>
                <a:gd name="connsiteY7" fmla="*/ 305503 h 1443309"/>
                <a:gd name="connsiteX8" fmla="*/ 605705 w 1387187"/>
                <a:gd name="connsiteY8" fmla="*/ 39020 h 1443309"/>
                <a:gd name="connsiteX9" fmla="*/ 886691 w 1387187"/>
                <a:gd name="connsiteY9" fmla="*/ 39886 h 1443309"/>
                <a:gd name="connsiteX10" fmla="*/ 934316 w 1387187"/>
                <a:gd name="connsiteY10" fmla="*/ 76903 h 1443309"/>
                <a:gd name="connsiteX11" fmla="*/ 1007052 w 1387187"/>
                <a:gd name="connsiteY11" fmla="*/ 170422 h 1443309"/>
                <a:gd name="connsiteX12" fmla="*/ 1027834 w 1387187"/>
                <a:gd name="connsiteY12" fmla="*/ 253549 h 1443309"/>
                <a:gd name="connsiteX13" fmla="*/ 1038225 w 1387187"/>
                <a:gd name="connsiteY13" fmla="*/ 357458 h 1443309"/>
                <a:gd name="connsiteX14" fmla="*/ 1027834 w 1387187"/>
                <a:gd name="connsiteY14" fmla="*/ 523712 h 1443309"/>
                <a:gd name="connsiteX15" fmla="*/ 996661 w 1387187"/>
                <a:gd name="connsiteY15" fmla="*/ 586058 h 1443309"/>
                <a:gd name="connsiteX16" fmla="*/ 965488 w 1387187"/>
                <a:gd name="connsiteY16" fmla="*/ 648403 h 1443309"/>
                <a:gd name="connsiteX17" fmla="*/ 1070047 w 1387187"/>
                <a:gd name="connsiteY17" fmla="*/ 717027 h 1443309"/>
                <a:gd name="connsiteX18" fmla="*/ 1265093 w 1387187"/>
                <a:gd name="connsiteY18" fmla="*/ 928741 h 1443309"/>
                <a:gd name="connsiteX19" fmla="*/ 1366622 w 1387187"/>
                <a:gd name="connsiteY19" fmla="*/ 1297835 h 1443309"/>
                <a:gd name="connsiteX20" fmla="*/ 1387187 w 1387187"/>
                <a:gd name="connsiteY20" fmla="*/ 1443309 h 1443309"/>
                <a:gd name="connsiteX0" fmla="*/ 1387187 w 1387187"/>
                <a:gd name="connsiteY0" fmla="*/ 1443309 h 1443309"/>
                <a:gd name="connsiteX1" fmla="*/ 0 w 1387187"/>
                <a:gd name="connsiteY1" fmla="*/ 1442875 h 1443309"/>
                <a:gd name="connsiteX2" fmla="*/ 19916 w 1387187"/>
                <a:gd name="connsiteY2" fmla="*/ 1292640 h 1443309"/>
                <a:gd name="connsiteX3" fmla="*/ 123825 w 1387187"/>
                <a:gd name="connsiteY3" fmla="*/ 928958 h 1443309"/>
                <a:gd name="connsiteX4" fmla="*/ 342034 w 1387187"/>
                <a:gd name="connsiteY4" fmla="*/ 721140 h 1443309"/>
                <a:gd name="connsiteX5" fmla="*/ 496166 w 1387187"/>
                <a:gd name="connsiteY5" fmla="*/ 666804 h 1443309"/>
                <a:gd name="connsiteX6" fmla="*/ 456334 w 1387187"/>
                <a:gd name="connsiteY6" fmla="*/ 575667 h 1443309"/>
                <a:gd name="connsiteX7" fmla="*/ 456334 w 1387187"/>
                <a:gd name="connsiteY7" fmla="*/ 305503 h 1443309"/>
                <a:gd name="connsiteX8" fmla="*/ 605705 w 1387187"/>
                <a:gd name="connsiteY8" fmla="*/ 39020 h 1443309"/>
                <a:gd name="connsiteX9" fmla="*/ 886691 w 1387187"/>
                <a:gd name="connsiteY9" fmla="*/ 39886 h 1443309"/>
                <a:gd name="connsiteX10" fmla="*/ 934316 w 1387187"/>
                <a:gd name="connsiteY10" fmla="*/ 76903 h 1443309"/>
                <a:gd name="connsiteX11" fmla="*/ 1007052 w 1387187"/>
                <a:gd name="connsiteY11" fmla="*/ 170422 h 1443309"/>
                <a:gd name="connsiteX12" fmla="*/ 1027834 w 1387187"/>
                <a:gd name="connsiteY12" fmla="*/ 253549 h 1443309"/>
                <a:gd name="connsiteX13" fmla="*/ 1038225 w 1387187"/>
                <a:gd name="connsiteY13" fmla="*/ 357458 h 1443309"/>
                <a:gd name="connsiteX14" fmla="*/ 1027834 w 1387187"/>
                <a:gd name="connsiteY14" fmla="*/ 523712 h 1443309"/>
                <a:gd name="connsiteX15" fmla="*/ 996661 w 1387187"/>
                <a:gd name="connsiteY15" fmla="*/ 586058 h 1443309"/>
                <a:gd name="connsiteX16" fmla="*/ 965488 w 1387187"/>
                <a:gd name="connsiteY16" fmla="*/ 648403 h 1443309"/>
                <a:gd name="connsiteX17" fmla="*/ 1067665 w 1387187"/>
                <a:gd name="connsiteY17" fmla="*/ 717027 h 1443309"/>
                <a:gd name="connsiteX18" fmla="*/ 1265093 w 1387187"/>
                <a:gd name="connsiteY18" fmla="*/ 928741 h 1443309"/>
                <a:gd name="connsiteX19" fmla="*/ 1366622 w 1387187"/>
                <a:gd name="connsiteY19" fmla="*/ 1297835 h 1443309"/>
                <a:gd name="connsiteX20" fmla="*/ 1387187 w 1387187"/>
                <a:gd name="connsiteY20" fmla="*/ 1443309 h 1443309"/>
                <a:gd name="connsiteX0" fmla="*/ 1387187 w 1387187"/>
                <a:gd name="connsiteY0" fmla="*/ 1443309 h 1443309"/>
                <a:gd name="connsiteX1" fmla="*/ 0 w 1387187"/>
                <a:gd name="connsiteY1" fmla="*/ 1442875 h 1443309"/>
                <a:gd name="connsiteX2" fmla="*/ 19916 w 1387187"/>
                <a:gd name="connsiteY2" fmla="*/ 1292640 h 1443309"/>
                <a:gd name="connsiteX3" fmla="*/ 123825 w 1387187"/>
                <a:gd name="connsiteY3" fmla="*/ 928958 h 1443309"/>
                <a:gd name="connsiteX4" fmla="*/ 342034 w 1387187"/>
                <a:gd name="connsiteY4" fmla="*/ 721140 h 1443309"/>
                <a:gd name="connsiteX5" fmla="*/ 496166 w 1387187"/>
                <a:gd name="connsiteY5" fmla="*/ 666804 h 1443309"/>
                <a:gd name="connsiteX6" fmla="*/ 456334 w 1387187"/>
                <a:gd name="connsiteY6" fmla="*/ 575667 h 1443309"/>
                <a:gd name="connsiteX7" fmla="*/ 456334 w 1387187"/>
                <a:gd name="connsiteY7" fmla="*/ 305503 h 1443309"/>
                <a:gd name="connsiteX8" fmla="*/ 605705 w 1387187"/>
                <a:gd name="connsiteY8" fmla="*/ 39020 h 1443309"/>
                <a:gd name="connsiteX9" fmla="*/ 886691 w 1387187"/>
                <a:gd name="connsiteY9" fmla="*/ 39886 h 1443309"/>
                <a:gd name="connsiteX10" fmla="*/ 934316 w 1387187"/>
                <a:gd name="connsiteY10" fmla="*/ 76903 h 1443309"/>
                <a:gd name="connsiteX11" fmla="*/ 1007052 w 1387187"/>
                <a:gd name="connsiteY11" fmla="*/ 170422 h 1443309"/>
                <a:gd name="connsiteX12" fmla="*/ 1027834 w 1387187"/>
                <a:gd name="connsiteY12" fmla="*/ 253549 h 1443309"/>
                <a:gd name="connsiteX13" fmla="*/ 1038225 w 1387187"/>
                <a:gd name="connsiteY13" fmla="*/ 357458 h 1443309"/>
                <a:gd name="connsiteX14" fmla="*/ 996661 w 1387187"/>
                <a:gd name="connsiteY14" fmla="*/ 586058 h 1443309"/>
                <a:gd name="connsiteX15" fmla="*/ 965488 w 1387187"/>
                <a:gd name="connsiteY15" fmla="*/ 648403 h 1443309"/>
                <a:gd name="connsiteX16" fmla="*/ 1067665 w 1387187"/>
                <a:gd name="connsiteY16" fmla="*/ 717027 h 1443309"/>
                <a:gd name="connsiteX17" fmla="*/ 1265093 w 1387187"/>
                <a:gd name="connsiteY17" fmla="*/ 928741 h 1443309"/>
                <a:gd name="connsiteX18" fmla="*/ 1366622 w 1387187"/>
                <a:gd name="connsiteY18" fmla="*/ 1297835 h 1443309"/>
                <a:gd name="connsiteX19" fmla="*/ 1387187 w 1387187"/>
                <a:gd name="connsiteY19" fmla="*/ 1443309 h 1443309"/>
                <a:gd name="connsiteX0" fmla="*/ 1387187 w 1387187"/>
                <a:gd name="connsiteY0" fmla="*/ 1443309 h 1443309"/>
                <a:gd name="connsiteX1" fmla="*/ 0 w 1387187"/>
                <a:gd name="connsiteY1" fmla="*/ 1442875 h 1443309"/>
                <a:gd name="connsiteX2" fmla="*/ 19916 w 1387187"/>
                <a:gd name="connsiteY2" fmla="*/ 1292640 h 1443309"/>
                <a:gd name="connsiteX3" fmla="*/ 123825 w 1387187"/>
                <a:gd name="connsiteY3" fmla="*/ 928958 h 1443309"/>
                <a:gd name="connsiteX4" fmla="*/ 342034 w 1387187"/>
                <a:gd name="connsiteY4" fmla="*/ 721140 h 1443309"/>
                <a:gd name="connsiteX5" fmla="*/ 496166 w 1387187"/>
                <a:gd name="connsiteY5" fmla="*/ 666804 h 1443309"/>
                <a:gd name="connsiteX6" fmla="*/ 456334 w 1387187"/>
                <a:gd name="connsiteY6" fmla="*/ 575667 h 1443309"/>
                <a:gd name="connsiteX7" fmla="*/ 456334 w 1387187"/>
                <a:gd name="connsiteY7" fmla="*/ 305503 h 1443309"/>
                <a:gd name="connsiteX8" fmla="*/ 605705 w 1387187"/>
                <a:gd name="connsiteY8" fmla="*/ 39020 h 1443309"/>
                <a:gd name="connsiteX9" fmla="*/ 886691 w 1387187"/>
                <a:gd name="connsiteY9" fmla="*/ 39886 h 1443309"/>
                <a:gd name="connsiteX10" fmla="*/ 934316 w 1387187"/>
                <a:gd name="connsiteY10" fmla="*/ 76903 h 1443309"/>
                <a:gd name="connsiteX11" fmla="*/ 1007052 w 1387187"/>
                <a:gd name="connsiteY11" fmla="*/ 170422 h 1443309"/>
                <a:gd name="connsiteX12" fmla="*/ 1038225 w 1387187"/>
                <a:gd name="connsiteY12" fmla="*/ 357458 h 1443309"/>
                <a:gd name="connsiteX13" fmla="*/ 996661 w 1387187"/>
                <a:gd name="connsiteY13" fmla="*/ 586058 h 1443309"/>
                <a:gd name="connsiteX14" fmla="*/ 965488 w 1387187"/>
                <a:gd name="connsiteY14" fmla="*/ 648403 h 1443309"/>
                <a:gd name="connsiteX15" fmla="*/ 1067665 w 1387187"/>
                <a:gd name="connsiteY15" fmla="*/ 717027 h 1443309"/>
                <a:gd name="connsiteX16" fmla="*/ 1265093 w 1387187"/>
                <a:gd name="connsiteY16" fmla="*/ 928741 h 1443309"/>
                <a:gd name="connsiteX17" fmla="*/ 1366622 w 1387187"/>
                <a:gd name="connsiteY17" fmla="*/ 1297835 h 1443309"/>
                <a:gd name="connsiteX18" fmla="*/ 1387187 w 1387187"/>
                <a:gd name="connsiteY18" fmla="*/ 1443309 h 1443309"/>
                <a:gd name="connsiteX0" fmla="*/ 1387187 w 1387187"/>
                <a:gd name="connsiteY0" fmla="*/ 1443309 h 1443309"/>
                <a:gd name="connsiteX1" fmla="*/ 0 w 1387187"/>
                <a:gd name="connsiteY1" fmla="*/ 1442875 h 1443309"/>
                <a:gd name="connsiteX2" fmla="*/ 19916 w 1387187"/>
                <a:gd name="connsiteY2" fmla="*/ 1292640 h 1443309"/>
                <a:gd name="connsiteX3" fmla="*/ 123825 w 1387187"/>
                <a:gd name="connsiteY3" fmla="*/ 928958 h 1443309"/>
                <a:gd name="connsiteX4" fmla="*/ 342034 w 1387187"/>
                <a:gd name="connsiteY4" fmla="*/ 721140 h 1443309"/>
                <a:gd name="connsiteX5" fmla="*/ 496166 w 1387187"/>
                <a:gd name="connsiteY5" fmla="*/ 666804 h 1443309"/>
                <a:gd name="connsiteX6" fmla="*/ 456334 w 1387187"/>
                <a:gd name="connsiteY6" fmla="*/ 575667 h 1443309"/>
                <a:gd name="connsiteX7" fmla="*/ 456334 w 1387187"/>
                <a:gd name="connsiteY7" fmla="*/ 305503 h 1443309"/>
                <a:gd name="connsiteX8" fmla="*/ 605705 w 1387187"/>
                <a:gd name="connsiteY8" fmla="*/ 39020 h 1443309"/>
                <a:gd name="connsiteX9" fmla="*/ 886691 w 1387187"/>
                <a:gd name="connsiteY9" fmla="*/ 39886 h 1443309"/>
                <a:gd name="connsiteX10" fmla="*/ 934316 w 1387187"/>
                <a:gd name="connsiteY10" fmla="*/ 76903 h 1443309"/>
                <a:gd name="connsiteX11" fmla="*/ 1038225 w 1387187"/>
                <a:gd name="connsiteY11" fmla="*/ 357458 h 1443309"/>
                <a:gd name="connsiteX12" fmla="*/ 996661 w 1387187"/>
                <a:gd name="connsiteY12" fmla="*/ 586058 h 1443309"/>
                <a:gd name="connsiteX13" fmla="*/ 965488 w 1387187"/>
                <a:gd name="connsiteY13" fmla="*/ 648403 h 1443309"/>
                <a:gd name="connsiteX14" fmla="*/ 1067665 w 1387187"/>
                <a:gd name="connsiteY14" fmla="*/ 717027 h 1443309"/>
                <a:gd name="connsiteX15" fmla="*/ 1265093 w 1387187"/>
                <a:gd name="connsiteY15" fmla="*/ 928741 h 1443309"/>
                <a:gd name="connsiteX16" fmla="*/ 1366622 w 1387187"/>
                <a:gd name="connsiteY16" fmla="*/ 1297835 h 1443309"/>
                <a:gd name="connsiteX17" fmla="*/ 1387187 w 1387187"/>
                <a:gd name="connsiteY17" fmla="*/ 1443309 h 1443309"/>
                <a:gd name="connsiteX0" fmla="*/ 1387187 w 1387187"/>
                <a:gd name="connsiteY0" fmla="*/ 1445718 h 1445718"/>
                <a:gd name="connsiteX1" fmla="*/ 0 w 1387187"/>
                <a:gd name="connsiteY1" fmla="*/ 1445284 h 1445718"/>
                <a:gd name="connsiteX2" fmla="*/ 19916 w 1387187"/>
                <a:gd name="connsiteY2" fmla="*/ 1295049 h 1445718"/>
                <a:gd name="connsiteX3" fmla="*/ 123825 w 1387187"/>
                <a:gd name="connsiteY3" fmla="*/ 931367 h 1445718"/>
                <a:gd name="connsiteX4" fmla="*/ 342034 w 1387187"/>
                <a:gd name="connsiteY4" fmla="*/ 723549 h 1445718"/>
                <a:gd name="connsiteX5" fmla="*/ 496166 w 1387187"/>
                <a:gd name="connsiteY5" fmla="*/ 669213 h 1445718"/>
                <a:gd name="connsiteX6" fmla="*/ 456334 w 1387187"/>
                <a:gd name="connsiteY6" fmla="*/ 578076 h 1445718"/>
                <a:gd name="connsiteX7" fmla="*/ 456334 w 1387187"/>
                <a:gd name="connsiteY7" fmla="*/ 307912 h 1445718"/>
                <a:gd name="connsiteX8" fmla="*/ 605705 w 1387187"/>
                <a:gd name="connsiteY8" fmla="*/ 41429 h 1445718"/>
                <a:gd name="connsiteX9" fmla="*/ 886691 w 1387187"/>
                <a:gd name="connsiteY9" fmla="*/ 42295 h 1445718"/>
                <a:gd name="connsiteX10" fmla="*/ 1038225 w 1387187"/>
                <a:gd name="connsiteY10" fmla="*/ 359867 h 1445718"/>
                <a:gd name="connsiteX11" fmla="*/ 996661 w 1387187"/>
                <a:gd name="connsiteY11" fmla="*/ 588467 h 1445718"/>
                <a:gd name="connsiteX12" fmla="*/ 965488 w 1387187"/>
                <a:gd name="connsiteY12" fmla="*/ 650812 h 1445718"/>
                <a:gd name="connsiteX13" fmla="*/ 1067665 w 1387187"/>
                <a:gd name="connsiteY13" fmla="*/ 719436 h 1445718"/>
                <a:gd name="connsiteX14" fmla="*/ 1265093 w 1387187"/>
                <a:gd name="connsiteY14" fmla="*/ 931150 h 1445718"/>
                <a:gd name="connsiteX15" fmla="*/ 1366622 w 1387187"/>
                <a:gd name="connsiteY15" fmla="*/ 1300244 h 1445718"/>
                <a:gd name="connsiteX16" fmla="*/ 1387187 w 1387187"/>
                <a:gd name="connsiteY16" fmla="*/ 1445718 h 1445718"/>
                <a:gd name="connsiteX0" fmla="*/ 1387187 w 1387187"/>
                <a:gd name="connsiteY0" fmla="*/ 1445718 h 1445718"/>
                <a:gd name="connsiteX1" fmla="*/ 0 w 1387187"/>
                <a:gd name="connsiteY1" fmla="*/ 1445284 h 1445718"/>
                <a:gd name="connsiteX2" fmla="*/ 19916 w 1387187"/>
                <a:gd name="connsiteY2" fmla="*/ 1295049 h 1445718"/>
                <a:gd name="connsiteX3" fmla="*/ 123825 w 1387187"/>
                <a:gd name="connsiteY3" fmla="*/ 931367 h 1445718"/>
                <a:gd name="connsiteX4" fmla="*/ 342034 w 1387187"/>
                <a:gd name="connsiteY4" fmla="*/ 723549 h 1445718"/>
                <a:gd name="connsiteX5" fmla="*/ 496166 w 1387187"/>
                <a:gd name="connsiteY5" fmla="*/ 669213 h 1445718"/>
                <a:gd name="connsiteX6" fmla="*/ 456334 w 1387187"/>
                <a:gd name="connsiteY6" fmla="*/ 578076 h 1445718"/>
                <a:gd name="connsiteX7" fmla="*/ 456334 w 1387187"/>
                <a:gd name="connsiteY7" fmla="*/ 307912 h 1445718"/>
                <a:gd name="connsiteX8" fmla="*/ 605705 w 1387187"/>
                <a:gd name="connsiteY8" fmla="*/ 41429 h 1445718"/>
                <a:gd name="connsiteX9" fmla="*/ 886691 w 1387187"/>
                <a:gd name="connsiteY9" fmla="*/ 42295 h 1445718"/>
                <a:gd name="connsiteX10" fmla="*/ 1038225 w 1387187"/>
                <a:gd name="connsiteY10" fmla="*/ 359867 h 1445718"/>
                <a:gd name="connsiteX11" fmla="*/ 996661 w 1387187"/>
                <a:gd name="connsiteY11" fmla="*/ 588467 h 1445718"/>
                <a:gd name="connsiteX12" fmla="*/ 965488 w 1387187"/>
                <a:gd name="connsiteY12" fmla="*/ 650812 h 1445718"/>
                <a:gd name="connsiteX13" fmla="*/ 1067665 w 1387187"/>
                <a:gd name="connsiteY13" fmla="*/ 719436 h 1445718"/>
                <a:gd name="connsiteX14" fmla="*/ 1265093 w 1387187"/>
                <a:gd name="connsiteY14" fmla="*/ 931150 h 1445718"/>
                <a:gd name="connsiteX15" fmla="*/ 1366622 w 1387187"/>
                <a:gd name="connsiteY15" fmla="*/ 1300244 h 1445718"/>
                <a:gd name="connsiteX16" fmla="*/ 1387187 w 1387187"/>
                <a:gd name="connsiteY16" fmla="*/ 1445718 h 1445718"/>
                <a:gd name="connsiteX0" fmla="*/ 1387187 w 1387187"/>
                <a:gd name="connsiteY0" fmla="*/ 1445718 h 1445718"/>
                <a:gd name="connsiteX1" fmla="*/ 0 w 1387187"/>
                <a:gd name="connsiteY1" fmla="*/ 1445284 h 1445718"/>
                <a:gd name="connsiteX2" fmla="*/ 19916 w 1387187"/>
                <a:gd name="connsiteY2" fmla="*/ 1295049 h 1445718"/>
                <a:gd name="connsiteX3" fmla="*/ 123825 w 1387187"/>
                <a:gd name="connsiteY3" fmla="*/ 931367 h 1445718"/>
                <a:gd name="connsiteX4" fmla="*/ 342034 w 1387187"/>
                <a:gd name="connsiteY4" fmla="*/ 723549 h 1445718"/>
                <a:gd name="connsiteX5" fmla="*/ 496166 w 1387187"/>
                <a:gd name="connsiteY5" fmla="*/ 669213 h 1445718"/>
                <a:gd name="connsiteX6" fmla="*/ 456334 w 1387187"/>
                <a:gd name="connsiteY6" fmla="*/ 578076 h 1445718"/>
                <a:gd name="connsiteX7" fmla="*/ 456334 w 1387187"/>
                <a:gd name="connsiteY7" fmla="*/ 307912 h 1445718"/>
                <a:gd name="connsiteX8" fmla="*/ 605705 w 1387187"/>
                <a:gd name="connsiteY8" fmla="*/ 41429 h 1445718"/>
                <a:gd name="connsiteX9" fmla="*/ 886691 w 1387187"/>
                <a:gd name="connsiteY9" fmla="*/ 42295 h 1445718"/>
                <a:gd name="connsiteX10" fmla="*/ 1038225 w 1387187"/>
                <a:gd name="connsiteY10" fmla="*/ 359867 h 1445718"/>
                <a:gd name="connsiteX11" fmla="*/ 996661 w 1387187"/>
                <a:gd name="connsiteY11" fmla="*/ 588467 h 1445718"/>
                <a:gd name="connsiteX12" fmla="*/ 927388 w 1387187"/>
                <a:gd name="connsiteY12" fmla="*/ 667481 h 1445718"/>
                <a:gd name="connsiteX13" fmla="*/ 1067665 w 1387187"/>
                <a:gd name="connsiteY13" fmla="*/ 719436 h 1445718"/>
                <a:gd name="connsiteX14" fmla="*/ 1265093 w 1387187"/>
                <a:gd name="connsiteY14" fmla="*/ 931150 h 1445718"/>
                <a:gd name="connsiteX15" fmla="*/ 1366622 w 1387187"/>
                <a:gd name="connsiteY15" fmla="*/ 1300244 h 1445718"/>
                <a:gd name="connsiteX16" fmla="*/ 1387187 w 1387187"/>
                <a:gd name="connsiteY16" fmla="*/ 1445718 h 1445718"/>
                <a:gd name="connsiteX0" fmla="*/ 1387187 w 1387187"/>
                <a:gd name="connsiteY0" fmla="*/ 1445718 h 1445718"/>
                <a:gd name="connsiteX1" fmla="*/ 0 w 1387187"/>
                <a:gd name="connsiteY1" fmla="*/ 1445284 h 1445718"/>
                <a:gd name="connsiteX2" fmla="*/ 19916 w 1387187"/>
                <a:gd name="connsiteY2" fmla="*/ 1295049 h 1445718"/>
                <a:gd name="connsiteX3" fmla="*/ 123825 w 1387187"/>
                <a:gd name="connsiteY3" fmla="*/ 931367 h 1445718"/>
                <a:gd name="connsiteX4" fmla="*/ 342034 w 1387187"/>
                <a:gd name="connsiteY4" fmla="*/ 723549 h 1445718"/>
                <a:gd name="connsiteX5" fmla="*/ 496166 w 1387187"/>
                <a:gd name="connsiteY5" fmla="*/ 662069 h 1445718"/>
                <a:gd name="connsiteX6" fmla="*/ 456334 w 1387187"/>
                <a:gd name="connsiteY6" fmla="*/ 578076 h 1445718"/>
                <a:gd name="connsiteX7" fmla="*/ 456334 w 1387187"/>
                <a:gd name="connsiteY7" fmla="*/ 307912 h 1445718"/>
                <a:gd name="connsiteX8" fmla="*/ 605705 w 1387187"/>
                <a:gd name="connsiteY8" fmla="*/ 41429 h 1445718"/>
                <a:gd name="connsiteX9" fmla="*/ 886691 w 1387187"/>
                <a:gd name="connsiteY9" fmla="*/ 42295 h 1445718"/>
                <a:gd name="connsiteX10" fmla="*/ 1038225 w 1387187"/>
                <a:gd name="connsiteY10" fmla="*/ 359867 h 1445718"/>
                <a:gd name="connsiteX11" fmla="*/ 996661 w 1387187"/>
                <a:gd name="connsiteY11" fmla="*/ 588467 h 1445718"/>
                <a:gd name="connsiteX12" fmla="*/ 927388 w 1387187"/>
                <a:gd name="connsiteY12" fmla="*/ 667481 h 1445718"/>
                <a:gd name="connsiteX13" fmla="*/ 1067665 w 1387187"/>
                <a:gd name="connsiteY13" fmla="*/ 719436 h 1445718"/>
                <a:gd name="connsiteX14" fmla="*/ 1265093 w 1387187"/>
                <a:gd name="connsiteY14" fmla="*/ 931150 h 1445718"/>
                <a:gd name="connsiteX15" fmla="*/ 1366622 w 1387187"/>
                <a:gd name="connsiteY15" fmla="*/ 1300244 h 1445718"/>
                <a:gd name="connsiteX16" fmla="*/ 1387187 w 1387187"/>
                <a:gd name="connsiteY16" fmla="*/ 1445718 h 1445718"/>
                <a:gd name="connsiteX0" fmla="*/ 1387187 w 1387187"/>
                <a:gd name="connsiteY0" fmla="*/ 1445718 h 1445718"/>
                <a:gd name="connsiteX1" fmla="*/ 0 w 1387187"/>
                <a:gd name="connsiteY1" fmla="*/ 1445284 h 1445718"/>
                <a:gd name="connsiteX2" fmla="*/ 19916 w 1387187"/>
                <a:gd name="connsiteY2" fmla="*/ 1295049 h 1445718"/>
                <a:gd name="connsiteX3" fmla="*/ 123825 w 1387187"/>
                <a:gd name="connsiteY3" fmla="*/ 931367 h 1445718"/>
                <a:gd name="connsiteX4" fmla="*/ 342034 w 1387187"/>
                <a:gd name="connsiteY4" fmla="*/ 723549 h 1445718"/>
                <a:gd name="connsiteX5" fmla="*/ 496166 w 1387187"/>
                <a:gd name="connsiteY5" fmla="*/ 662069 h 1445718"/>
                <a:gd name="connsiteX6" fmla="*/ 456334 w 1387187"/>
                <a:gd name="connsiteY6" fmla="*/ 578076 h 1445718"/>
                <a:gd name="connsiteX7" fmla="*/ 456334 w 1387187"/>
                <a:gd name="connsiteY7" fmla="*/ 307912 h 1445718"/>
                <a:gd name="connsiteX8" fmla="*/ 605705 w 1387187"/>
                <a:gd name="connsiteY8" fmla="*/ 41429 h 1445718"/>
                <a:gd name="connsiteX9" fmla="*/ 886691 w 1387187"/>
                <a:gd name="connsiteY9" fmla="*/ 42295 h 1445718"/>
                <a:gd name="connsiteX10" fmla="*/ 1038225 w 1387187"/>
                <a:gd name="connsiteY10" fmla="*/ 359867 h 1445718"/>
                <a:gd name="connsiteX11" fmla="*/ 996661 w 1387187"/>
                <a:gd name="connsiteY11" fmla="*/ 588467 h 1445718"/>
                <a:gd name="connsiteX12" fmla="*/ 927388 w 1387187"/>
                <a:gd name="connsiteY12" fmla="*/ 667481 h 1445718"/>
                <a:gd name="connsiteX13" fmla="*/ 1067665 w 1387187"/>
                <a:gd name="connsiteY13" fmla="*/ 719436 h 1445718"/>
                <a:gd name="connsiteX14" fmla="*/ 1265093 w 1387187"/>
                <a:gd name="connsiteY14" fmla="*/ 931150 h 1445718"/>
                <a:gd name="connsiteX15" fmla="*/ 1366622 w 1387187"/>
                <a:gd name="connsiteY15" fmla="*/ 1300244 h 1445718"/>
                <a:gd name="connsiteX16" fmla="*/ 1387187 w 1387187"/>
                <a:gd name="connsiteY16" fmla="*/ 1445718 h 1445718"/>
                <a:gd name="connsiteX0" fmla="*/ 1387187 w 1387187"/>
                <a:gd name="connsiteY0" fmla="*/ 1445718 h 1445718"/>
                <a:gd name="connsiteX1" fmla="*/ 0 w 1387187"/>
                <a:gd name="connsiteY1" fmla="*/ 1445284 h 1445718"/>
                <a:gd name="connsiteX2" fmla="*/ 19916 w 1387187"/>
                <a:gd name="connsiteY2" fmla="*/ 1295049 h 1445718"/>
                <a:gd name="connsiteX3" fmla="*/ 123825 w 1387187"/>
                <a:gd name="connsiteY3" fmla="*/ 931367 h 1445718"/>
                <a:gd name="connsiteX4" fmla="*/ 342034 w 1387187"/>
                <a:gd name="connsiteY4" fmla="*/ 723549 h 1445718"/>
                <a:gd name="connsiteX5" fmla="*/ 496166 w 1387187"/>
                <a:gd name="connsiteY5" fmla="*/ 662069 h 1445718"/>
                <a:gd name="connsiteX6" fmla="*/ 456334 w 1387187"/>
                <a:gd name="connsiteY6" fmla="*/ 578076 h 1445718"/>
                <a:gd name="connsiteX7" fmla="*/ 456334 w 1387187"/>
                <a:gd name="connsiteY7" fmla="*/ 307912 h 1445718"/>
                <a:gd name="connsiteX8" fmla="*/ 605705 w 1387187"/>
                <a:gd name="connsiteY8" fmla="*/ 41429 h 1445718"/>
                <a:gd name="connsiteX9" fmla="*/ 886691 w 1387187"/>
                <a:gd name="connsiteY9" fmla="*/ 42295 h 1445718"/>
                <a:gd name="connsiteX10" fmla="*/ 1038225 w 1387187"/>
                <a:gd name="connsiteY10" fmla="*/ 359867 h 1445718"/>
                <a:gd name="connsiteX11" fmla="*/ 996661 w 1387187"/>
                <a:gd name="connsiteY11" fmla="*/ 588467 h 1445718"/>
                <a:gd name="connsiteX12" fmla="*/ 927388 w 1387187"/>
                <a:gd name="connsiteY12" fmla="*/ 667481 h 1445718"/>
                <a:gd name="connsiteX13" fmla="*/ 1067665 w 1387187"/>
                <a:gd name="connsiteY13" fmla="*/ 719436 h 1445718"/>
                <a:gd name="connsiteX14" fmla="*/ 1265093 w 1387187"/>
                <a:gd name="connsiteY14" fmla="*/ 931150 h 1445718"/>
                <a:gd name="connsiteX15" fmla="*/ 1366622 w 1387187"/>
                <a:gd name="connsiteY15" fmla="*/ 1300244 h 1445718"/>
                <a:gd name="connsiteX16" fmla="*/ 1387187 w 1387187"/>
                <a:gd name="connsiteY16" fmla="*/ 1445718 h 1445718"/>
                <a:gd name="connsiteX0" fmla="*/ 1387187 w 1387187"/>
                <a:gd name="connsiteY0" fmla="*/ 1445718 h 1445718"/>
                <a:gd name="connsiteX1" fmla="*/ 0 w 1387187"/>
                <a:gd name="connsiteY1" fmla="*/ 1445284 h 1445718"/>
                <a:gd name="connsiteX2" fmla="*/ 19916 w 1387187"/>
                <a:gd name="connsiteY2" fmla="*/ 1295049 h 1445718"/>
                <a:gd name="connsiteX3" fmla="*/ 123825 w 1387187"/>
                <a:gd name="connsiteY3" fmla="*/ 931367 h 1445718"/>
                <a:gd name="connsiteX4" fmla="*/ 342034 w 1387187"/>
                <a:gd name="connsiteY4" fmla="*/ 723549 h 1445718"/>
                <a:gd name="connsiteX5" fmla="*/ 496166 w 1387187"/>
                <a:gd name="connsiteY5" fmla="*/ 662069 h 1445718"/>
                <a:gd name="connsiteX6" fmla="*/ 456334 w 1387187"/>
                <a:gd name="connsiteY6" fmla="*/ 578076 h 1445718"/>
                <a:gd name="connsiteX7" fmla="*/ 456334 w 1387187"/>
                <a:gd name="connsiteY7" fmla="*/ 307912 h 1445718"/>
                <a:gd name="connsiteX8" fmla="*/ 605705 w 1387187"/>
                <a:gd name="connsiteY8" fmla="*/ 41429 h 1445718"/>
                <a:gd name="connsiteX9" fmla="*/ 886691 w 1387187"/>
                <a:gd name="connsiteY9" fmla="*/ 42295 h 1445718"/>
                <a:gd name="connsiteX10" fmla="*/ 1038225 w 1387187"/>
                <a:gd name="connsiteY10" fmla="*/ 359867 h 1445718"/>
                <a:gd name="connsiteX11" fmla="*/ 996661 w 1387187"/>
                <a:gd name="connsiteY11" fmla="*/ 588467 h 1445718"/>
                <a:gd name="connsiteX12" fmla="*/ 927388 w 1387187"/>
                <a:gd name="connsiteY12" fmla="*/ 667481 h 1445718"/>
                <a:gd name="connsiteX13" fmla="*/ 1067665 w 1387187"/>
                <a:gd name="connsiteY13" fmla="*/ 719436 h 1445718"/>
                <a:gd name="connsiteX14" fmla="*/ 1265093 w 1387187"/>
                <a:gd name="connsiteY14" fmla="*/ 931150 h 1445718"/>
                <a:gd name="connsiteX15" fmla="*/ 1366622 w 1387187"/>
                <a:gd name="connsiteY15" fmla="*/ 1300244 h 1445718"/>
                <a:gd name="connsiteX16" fmla="*/ 1387187 w 1387187"/>
                <a:gd name="connsiteY16" fmla="*/ 1445718 h 1445718"/>
                <a:gd name="connsiteX0" fmla="*/ 1387187 w 1387187"/>
                <a:gd name="connsiteY0" fmla="*/ 1445718 h 1445718"/>
                <a:gd name="connsiteX1" fmla="*/ 0 w 1387187"/>
                <a:gd name="connsiteY1" fmla="*/ 1445284 h 1445718"/>
                <a:gd name="connsiteX2" fmla="*/ 19916 w 1387187"/>
                <a:gd name="connsiteY2" fmla="*/ 1295049 h 1445718"/>
                <a:gd name="connsiteX3" fmla="*/ 123825 w 1387187"/>
                <a:gd name="connsiteY3" fmla="*/ 931367 h 1445718"/>
                <a:gd name="connsiteX4" fmla="*/ 342034 w 1387187"/>
                <a:gd name="connsiteY4" fmla="*/ 723549 h 1445718"/>
                <a:gd name="connsiteX5" fmla="*/ 505691 w 1387187"/>
                <a:gd name="connsiteY5" fmla="*/ 662069 h 1445718"/>
                <a:gd name="connsiteX6" fmla="*/ 456334 w 1387187"/>
                <a:gd name="connsiteY6" fmla="*/ 578076 h 1445718"/>
                <a:gd name="connsiteX7" fmla="*/ 456334 w 1387187"/>
                <a:gd name="connsiteY7" fmla="*/ 307912 h 1445718"/>
                <a:gd name="connsiteX8" fmla="*/ 605705 w 1387187"/>
                <a:gd name="connsiteY8" fmla="*/ 41429 h 1445718"/>
                <a:gd name="connsiteX9" fmla="*/ 886691 w 1387187"/>
                <a:gd name="connsiteY9" fmla="*/ 42295 h 1445718"/>
                <a:gd name="connsiteX10" fmla="*/ 1038225 w 1387187"/>
                <a:gd name="connsiteY10" fmla="*/ 359867 h 1445718"/>
                <a:gd name="connsiteX11" fmla="*/ 996661 w 1387187"/>
                <a:gd name="connsiteY11" fmla="*/ 588467 h 1445718"/>
                <a:gd name="connsiteX12" fmla="*/ 927388 w 1387187"/>
                <a:gd name="connsiteY12" fmla="*/ 667481 h 1445718"/>
                <a:gd name="connsiteX13" fmla="*/ 1067665 w 1387187"/>
                <a:gd name="connsiteY13" fmla="*/ 719436 h 1445718"/>
                <a:gd name="connsiteX14" fmla="*/ 1265093 w 1387187"/>
                <a:gd name="connsiteY14" fmla="*/ 931150 h 1445718"/>
                <a:gd name="connsiteX15" fmla="*/ 1366622 w 1387187"/>
                <a:gd name="connsiteY15" fmla="*/ 1300244 h 1445718"/>
                <a:gd name="connsiteX16" fmla="*/ 1387187 w 1387187"/>
                <a:gd name="connsiteY16" fmla="*/ 1445718 h 1445718"/>
                <a:gd name="connsiteX0" fmla="*/ 1387187 w 1387187"/>
                <a:gd name="connsiteY0" fmla="*/ 1445718 h 1445718"/>
                <a:gd name="connsiteX1" fmla="*/ 0 w 1387187"/>
                <a:gd name="connsiteY1" fmla="*/ 1445284 h 1445718"/>
                <a:gd name="connsiteX2" fmla="*/ 19916 w 1387187"/>
                <a:gd name="connsiteY2" fmla="*/ 1295049 h 1445718"/>
                <a:gd name="connsiteX3" fmla="*/ 123825 w 1387187"/>
                <a:gd name="connsiteY3" fmla="*/ 931367 h 1445718"/>
                <a:gd name="connsiteX4" fmla="*/ 342034 w 1387187"/>
                <a:gd name="connsiteY4" fmla="*/ 723549 h 1445718"/>
                <a:gd name="connsiteX5" fmla="*/ 505691 w 1387187"/>
                <a:gd name="connsiteY5" fmla="*/ 662069 h 1445718"/>
                <a:gd name="connsiteX6" fmla="*/ 456334 w 1387187"/>
                <a:gd name="connsiteY6" fmla="*/ 578076 h 1445718"/>
                <a:gd name="connsiteX7" fmla="*/ 456334 w 1387187"/>
                <a:gd name="connsiteY7" fmla="*/ 307912 h 1445718"/>
                <a:gd name="connsiteX8" fmla="*/ 605705 w 1387187"/>
                <a:gd name="connsiteY8" fmla="*/ 41429 h 1445718"/>
                <a:gd name="connsiteX9" fmla="*/ 886691 w 1387187"/>
                <a:gd name="connsiteY9" fmla="*/ 42295 h 1445718"/>
                <a:gd name="connsiteX10" fmla="*/ 1038225 w 1387187"/>
                <a:gd name="connsiteY10" fmla="*/ 359867 h 1445718"/>
                <a:gd name="connsiteX11" fmla="*/ 996661 w 1387187"/>
                <a:gd name="connsiteY11" fmla="*/ 588467 h 1445718"/>
                <a:gd name="connsiteX12" fmla="*/ 927388 w 1387187"/>
                <a:gd name="connsiteY12" fmla="*/ 667481 h 1445718"/>
                <a:gd name="connsiteX13" fmla="*/ 1067665 w 1387187"/>
                <a:gd name="connsiteY13" fmla="*/ 719436 h 1445718"/>
                <a:gd name="connsiteX14" fmla="*/ 1265093 w 1387187"/>
                <a:gd name="connsiteY14" fmla="*/ 931150 h 1445718"/>
                <a:gd name="connsiteX15" fmla="*/ 1366622 w 1387187"/>
                <a:gd name="connsiteY15" fmla="*/ 1300244 h 1445718"/>
                <a:gd name="connsiteX16" fmla="*/ 1387187 w 1387187"/>
                <a:gd name="connsiteY16" fmla="*/ 1445718 h 1445718"/>
                <a:gd name="connsiteX0" fmla="*/ 1387187 w 1387187"/>
                <a:gd name="connsiteY0" fmla="*/ 1445718 h 1445718"/>
                <a:gd name="connsiteX1" fmla="*/ 0 w 1387187"/>
                <a:gd name="connsiteY1" fmla="*/ 1445284 h 1445718"/>
                <a:gd name="connsiteX2" fmla="*/ 19916 w 1387187"/>
                <a:gd name="connsiteY2" fmla="*/ 1295049 h 1445718"/>
                <a:gd name="connsiteX3" fmla="*/ 123825 w 1387187"/>
                <a:gd name="connsiteY3" fmla="*/ 931367 h 1445718"/>
                <a:gd name="connsiteX4" fmla="*/ 342034 w 1387187"/>
                <a:gd name="connsiteY4" fmla="*/ 723549 h 1445718"/>
                <a:gd name="connsiteX5" fmla="*/ 522360 w 1387187"/>
                <a:gd name="connsiteY5" fmla="*/ 662069 h 1445718"/>
                <a:gd name="connsiteX6" fmla="*/ 456334 w 1387187"/>
                <a:gd name="connsiteY6" fmla="*/ 578076 h 1445718"/>
                <a:gd name="connsiteX7" fmla="*/ 456334 w 1387187"/>
                <a:gd name="connsiteY7" fmla="*/ 307912 h 1445718"/>
                <a:gd name="connsiteX8" fmla="*/ 605705 w 1387187"/>
                <a:gd name="connsiteY8" fmla="*/ 41429 h 1445718"/>
                <a:gd name="connsiteX9" fmla="*/ 886691 w 1387187"/>
                <a:gd name="connsiteY9" fmla="*/ 42295 h 1445718"/>
                <a:gd name="connsiteX10" fmla="*/ 1038225 w 1387187"/>
                <a:gd name="connsiteY10" fmla="*/ 359867 h 1445718"/>
                <a:gd name="connsiteX11" fmla="*/ 996661 w 1387187"/>
                <a:gd name="connsiteY11" fmla="*/ 588467 h 1445718"/>
                <a:gd name="connsiteX12" fmla="*/ 927388 w 1387187"/>
                <a:gd name="connsiteY12" fmla="*/ 667481 h 1445718"/>
                <a:gd name="connsiteX13" fmla="*/ 1067665 w 1387187"/>
                <a:gd name="connsiteY13" fmla="*/ 719436 h 1445718"/>
                <a:gd name="connsiteX14" fmla="*/ 1265093 w 1387187"/>
                <a:gd name="connsiteY14" fmla="*/ 931150 h 1445718"/>
                <a:gd name="connsiteX15" fmla="*/ 1366622 w 1387187"/>
                <a:gd name="connsiteY15" fmla="*/ 1300244 h 1445718"/>
                <a:gd name="connsiteX16" fmla="*/ 1387187 w 1387187"/>
                <a:gd name="connsiteY16" fmla="*/ 1445718 h 1445718"/>
                <a:gd name="connsiteX0" fmla="*/ 1387187 w 1387187"/>
                <a:gd name="connsiteY0" fmla="*/ 1445718 h 1445718"/>
                <a:gd name="connsiteX1" fmla="*/ 0 w 1387187"/>
                <a:gd name="connsiteY1" fmla="*/ 1445284 h 1445718"/>
                <a:gd name="connsiteX2" fmla="*/ 19916 w 1387187"/>
                <a:gd name="connsiteY2" fmla="*/ 1295049 h 1445718"/>
                <a:gd name="connsiteX3" fmla="*/ 123825 w 1387187"/>
                <a:gd name="connsiteY3" fmla="*/ 931367 h 1445718"/>
                <a:gd name="connsiteX4" fmla="*/ 342034 w 1387187"/>
                <a:gd name="connsiteY4" fmla="*/ 723549 h 1445718"/>
                <a:gd name="connsiteX5" fmla="*/ 522360 w 1387187"/>
                <a:gd name="connsiteY5" fmla="*/ 662069 h 1445718"/>
                <a:gd name="connsiteX6" fmla="*/ 453953 w 1387187"/>
                <a:gd name="connsiteY6" fmla="*/ 551882 h 1445718"/>
                <a:gd name="connsiteX7" fmla="*/ 456334 w 1387187"/>
                <a:gd name="connsiteY7" fmla="*/ 307912 h 1445718"/>
                <a:gd name="connsiteX8" fmla="*/ 605705 w 1387187"/>
                <a:gd name="connsiteY8" fmla="*/ 41429 h 1445718"/>
                <a:gd name="connsiteX9" fmla="*/ 886691 w 1387187"/>
                <a:gd name="connsiteY9" fmla="*/ 42295 h 1445718"/>
                <a:gd name="connsiteX10" fmla="*/ 1038225 w 1387187"/>
                <a:gd name="connsiteY10" fmla="*/ 359867 h 1445718"/>
                <a:gd name="connsiteX11" fmla="*/ 996661 w 1387187"/>
                <a:gd name="connsiteY11" fmla="*/ 588467 h 1445718"/>
                <a:gd name="connsiteX12" fmla="*/ 927388 w 1387187"/>
                <a:gd name="connsiteY12" fmla="*/ 667481 h 1445718"/>
                <a:gd name="connsiteX13" fmla="*/ 1067665 w 1387187"/>
                <a:gd name="connsiteY13" fmla="*/ 719436 h 1445718"/>
                <a:gd name="connsiteX14" fmla="*/ 1265093 w 1387187"/>
                <a:gd name="connsiteY14" fmla="*/ 931150 h 1445718"/>
                <a:gd name="connsiteX15" fmla="*/ 1366622 w 1387187"/>
                <a:gd name="connsiteY15" fmla="*/ 1300244 h 1445718"/>
                <a:gd name="connsiteX16" fmla="*/ 1387187 w 1387187"/>
                <a:gd name="connsiteY16" fmla="*/ 1445718 h 1445718"/>
                <a:gd name="connsiteX0" fmla="*/ 1387187 w 1387187"/>
                <a:gd name="connsiteY0" fmla="*/ 1445718 h 1445718"/>
                <a:gd name="connsiteX1" fmla="*/ 0 w 1387187"/>
                <a:gd name="connsiteY1" fmla="*/ 1445284 h 1445718"/>
                <a:gd name="connsiteX2" fmla="*/ 19916 w 1387187"/>
                <a:gd name="connsiteY2" fmla="*/ 1295049 h 1445718"/>
                <a:gd name="connsiteX3" fmla="*/ 123825 w 1387187"/>
                <a:gd name="connsiteY3" fmla="*/ 931367 h 1445718"/>
                <a:gd name="connsiteX4" fmla="*/ 342034 w 1387187"/>
                <a:gd name="connsiteY4" fmla="*/ 723549 h 1445718"/>
                <a:gd name="connsiteX5" fmla="*/ 522360 w 1387187"/>
                <a:gd name="connsiteY5" fmla="*/ 662069 h 1445718"/>
                <a:gd name="connsiteX6" fmla="*/ 453953 w 1387187"/>
                <a:gd name="connsiteY6" fmla="*/ 551882 h 1445718"/>
                <a:gd name="connsiteX7" fmla="*/ 456334 w 1387187"/>
                <a:gd name="connsiteY7" fmla="*/ 307912 h 1445718"/>
                <a:gd name="connsiteX8" fmla="*/ 605705 w 1387187"/>
                <a:gd name="connsiteY8" fmla="*/ 41429 h 1445718"/>
                <a:gd name="connsiteX9" fmla="*/ 886691 w 1387187"/>
                <a:gd name="connsiteY9" fmla="*/ 42295 h 1445718"/>
                <a:gd name="connsiteX10" fmla="*/ 1038225 w 1387187"/>
                <a:gd name="connsiteY10" fmla="*/ 359867 h 1445718"/>
                <a:gd name="connsiteX11" fmla="*/ 996661 w 1387187"/>
                <a:gd name="connsiteY11" fmla="*/ 588467 h 1445718"/>
                <a:gd name="connsiteX12" fmla="*/ 927388 w 1387187"/>
                <a:gd name="connsiteY12" fmla="*/ 667481 h 1445718"/>
                <a:gd name="connsiteX13" fmla="*/ 1067665 w 1387187"/>
                <a:gd name="connsiteY13" fmla="*/ 719436 h 1445718"/>
                <a:gd name="connsiteX14" fmla="*/ 1265093 w 1387187"/>
                <a:gd name="connsiteY14" fmla="*/ 931150 h 1445718"/>
                <a:gd name="connsiteX15" fmla="*/ 1366622 w 1387187"/>
                <a:gd name="connsiteY15" fmla="*/ 1300244 h 1445718"/>
                <a:gd name="connsiteX16" fmla="*/ 1387187 w 1387187"/>
                <a:gd name="connsiteY16" fmla="*/ 1445718 h 1445718"/>
                <a:gd name="connsiteX0" fmla="*/ 1387187 w 1387187"/>
                <a:gd name="connsiteY0" fmla="*/ 1445718 h 1445718"/>
                <a:gd name="connsiteX1" fmla="*/ 0 w 1387187"/>
                <a:gd name="connsiteY1" fmla="*/ 1445284 h 1445718"/>
                <a:gd name="connsiteX2" fmla="*/ 19916 w 1387187"/>
                <a:gd name="connsiteY2" fmla="*/ 1295049 h 1445718"/>
                <a:gd name="connsiteX3" fmla="*/ 123825 w 1387187"/>
                <a:gd name="connsiteY3" fmla="*/ 931367 h 1445718"/>
                <a:gd name="connsiteX4" fmla="*/ 342034 w 1387187"/>
                <a:gd name="connsiteY4" fmla="*/ 723549 h 1445718"/>
                <a:gd name="connsiteX5" fmla="*/ 522360 w 1387187"/>
                <a:gd name="connsiteY5" fmla="*/ 662069 h 1445718"/>
                <a:gd name="connsiteX6" fmla="*/ 453953 w 1387187"/>
                <a:gd name="connsiteY6" fmla="*/ 551882 h 1445718"/>
                <a:gd name="connsiteX7" fmla="*/ 484909 w 1387187"/>
                <a:gd name="connsiteY7" fmla="*/ 260287 h 1445718"/>
                <a:gd name="connsiteX8" fmla="*/ 605705 w 1387187"/>
                <a:gd name="connsiteY8" fmla="*/ 41429 h 1445718"/>
                <a:gd name="connsiteX9" fmla="*/ 886691 w 1387187"/>
                <a:gd name="connsiteY9" fmla="*/ 42295 h 1445718"/>
                <a:gd name="connsiteX10" fmla="*/ 1038225 w 1387187"/>
                <a:gd name="connsiteY10" fmla="*/ 359867 h 1445718"/>
                <a:gd name="connsiteX11" fmla="*/ 996661 w 1387187"/>
                <a:gd name="connsiteY11" fmla="*/ 588467 h 1445718"/>
                <a:gd name="connsiteX12" fmla="*/ 927388 w 1387187"/>
                <a:gd name="connsiteY12" fmla="*/ 667481 h 1445718"/>
                <a:gd name="connsiteX13" fmla="*/ 1067665 w 1387187"/>
                <a:gd name="connsiteY13" fmla="*/ 719436 h 1445718"/>
                <a:gd name="connsiteX14" fmla="*/ 1265093 w 1387187"/>
                <a:gd name="connsiteY14" fmla="*/ 931150 h 1445718"/>
                <a:gd name="connsiteX15" fmla="*/ 1366622 w 1387187"/>
                <a:gd name="connsiteY15" fmla="*/ 1300244 h 1445718"/>
                <a:gd name="connsiteX16" fmla="*/ 1387187 w 1387187"/>
                <a:gd name="connsiteY16" fmla="*/ 1445718 h 1445718"/>
                <a:gd name="connsiteX0" fmla="*/ 1387187 w 1387187"/>
                <a:gd name="connsiteY0" fmla="*/ 1445718 h 1445718"/>
                <a:gd name="connsiteX1" fmla="*/ 0 w 1387187"/>
                <a:gd name="connsiteY1" fmla="*/ 1445284 h 1445718"/>
                <a:gd name="connsiteX2" fmla="*/ 19916 w 1387187"/>
                <a:gd name="connsiteY2" fmla="*/ 1295049 h 1445718"/>
                <a:gd name="connsiteX3" fmla="*/ 123825 w 1387187"/>
                <a:gd name="connsiteY3" fmla="*/ 931367 h 1445718"/>
                <a:gd name="connsiteX4" fmla="*/ 342034 w 1387187"/>
                <a:gd name="connsiteY4" fmla="*/ 723549 h 1445718"/>
                <a:gd name="connsiteX5" fmla="*/ 522360 w 1387187"/>
                <a:gd name="connsiteY5" fmla="*/ 662069 h 1445718"/>
                <a:gd name="connsiteX6" fmla="*/ 453953 w 1387187"/>
                <a:gd name="connsiteY6" fmla="*/ 551882 h 1445718"/>
                <a:gd name="connsiteX7" fmla="*/ 473003 w 1387187"/>
                <a:gd name="connsiteY7" fmla="*/ 253143 h 1445718"/>
                <a:gd name="connsiteX8" fmla="*/ 605705 w 1387187"/>
                <a:gd name="connsiteY8" fmla="*/ 41429 h 1445718"/>
                <a:gd name="connsiteX9" fmla="*/ 886691 w 1387187"/>
                <a:gd name="connsiteY9" fmla="*/ 42295 h 1445718"/>
                <a:gd name="connsiteX10" fmla="*/ 1038225 w 1387187"/>
                <a:gd name="connsiteY10" fmla="*/ 359867 h 1445718"/>
                <a:gd name="connsiteX11" fmla="*/ 996661 w 1387187"/>
                <a:gd name="connsiteY11" fmla="*/ 588467 h 1445718"/>
                <a:gd name="connsiteX12" fmla="*/ 927388 w 1387187"/>
                <a:gd name="connsiteY12" fmla="*/ 667481 h 1445718"/>
                <a:gd name="connsiteX13" fmla="*/ 1067665 w 1387187"/>
                <a:gd name="connsiteY13" fmla="*/ 719436 h 1445718"/>
                <a:gd name="connsiteX14" fmla="*/ 1265093 w 1387187"/>
                <a:gd name="connsiteY14" fmla="*/ 931150 h 1445718"/>
                <a:gd name="connsiteX15" fmla="*/ 1366622 w 1387187"/>
                <a:gd name="connsiteY15" fmla="*/ 1300244 h 1445718"/>
                <a:gd name="connsiteX16" fmla="*/ 1387187 w 1387187"/>
                <a:gd name="connsiteY16" fmla="*/ 1445718 h 1445718"/>
                <a:gd name="connsiteX0" fmla="*/ 1387187 w 1387187"/>
                <a:gd name="connsiteY0" fmla="*/ 1445718 h 1445718"/>
                <a:gd name="connsiteX1" fmla="*/ 0 w 1387187"/>
                <a:gd name="connsiteY1" fmla="*/ 1445284 h 1445718"/>
                <a:gd name="connsiteX2" fmla="*/ 19916 w 1387187"/>
                <a:gd name="connsiteY2" fmla="*/ 1295049 h 1445718"/>
                <a:gd name="connsiteX3" fmla="*/ 123825 w 1387187"/>
                <a:gd name="connsiteY3" fmla="*/ 931367 h 1445718"/>
                <a:gd name="connsiteX4" fmla="*/ 342034 w 1387187"/>
                <a:gd name="connsiteY4" fmla="*/ 723549 h 1445718"/>
                <a:gd name="connsiteX5" fmla="*/ 489022 w 1387187"/>
                <a:gd name="connsiteY5" fmla="*/ 662069 h 1445718"/>
                <a:gd name="connsiteX6" fmla="*/ 453953 w 1387187"/>
                <a:gd name="connsiteY6" fmla="*/ 551882 h 1445718"/>
                <a:gd name="connsiteX7" fmla="*/ 473003 w 1387187"/>
                <a:gd name="connsiteY7" fmla="*/ 253143 h 1445718"/>
                <a:gd name="connsiteX8" fmla="*/ 605705 w 1387187"/>
                <a:gd name="connsiteY8" fmla="*/ 41429 h 1445718"/>
                <a:gd name="connsiteX9" fmla="*/ 886691 w 1387187"/>
                <a:gd name="connsiteY9" fmla="*/ 42295 h 1445718"/>
                <a:gd name="connsiteX10" fmla="*/ 1038225 w 1387187"/>
                <a:gd name="connsiteY10" fmla="*/ 359867 h 1445718"/>
                <a:gd name="connsiteX11" fmla="*/ 996661 w 1387187"/>
                <a:gd name="connsiteY11" fmla="*/ 588467 h 1445718"/>
                <a:gd name="connsiteX12" fmla="*/ 927388 w 1387187"/>
                <a:gd name="connsiteY12" fmla="*/ 667481 h 1445718"/>
                <a:gd name="connsiteX13" fmla="*/ 1067665 w 1387187"/>
                <a:gd name="connsiteY13" fmla="*/ 719436 h 1445718"/>
                <a:gd name="connsiteX14" fmla="*/ 1265093 w 1387187"/>
                <a:gd name="connsiteY14" fmla="*/ 931150 h 1445718"/>
                <a:gd name="connsiteX15" fmla="*/ 1366622 w 1387187"/>
                <a:gd name="connsiteY15" fmla="*/ 1300244 h 1445718"/>
                <a:gd name="connsiteX16" fmla="*/ 1387187 w 1387187"/>
                <a:gd name="connsiteY16" fmla="*/ 1445718 h 1445718"/>
                <a:gd name="connsiteX0" fmla="*/ 1387187 w 1387187"/>
                <a:gd name="connsiteY0" fmla="*/ 1445718 h 1445718"/>
                <a:gd name="connsiteX1" fmla="*/ 0 w 1387187"/>
                <a:gd name="connsiteY1" fmla="*/ 1445284 h 1445718"/>
                <a:gd name="connsiteX2" fmla="*/ 19916 w 1387187"/>
                <a:gd name="connsiteY2" fmla="*/ 1295049 h 1445718"/>
                <a:gd name="connsiteX3" fmla="*/ 123825 w 1387187"/>
                <a:gd name="connsiteY3" fmla="*/ 931367 h 1445718"/>
                <a:gd name="connsiteX4" fmla="*/ 342034 w 1387187"/>
                <a:gd name="connsiteY4" fmla="*/ 723549 h 1445718"/>
                <a:gd name="connsiteX5" fmla="*/ 489022 w 1387187"/>
                <a:gd name="connsiteY5" fmla="*/ 662069 h 1445718"/>
                <a:gd name="connsiteX6" fmla="*/ 434903 w 1387187"/>
                <a:gd name="connsiteY6" fmla="*/ 549501 h 1445718"/>
                <a:gd name="connsiteX7" fmla="*/ 473003 w 1387187"/>
                <a:gd name="connsiteY7" fmla="*/ 253143 h 1445718"/>
                <a:gd name="connsiteX8" fmla="*/ 605705 w 1387187"/>
                <a:gd name="connsiteY8" fmla="*/ 41429 h 1445718"/>
                <a:gd name="connsiteX9" fmla="*/ 886691 w 1387187"/>
                <a:gd name="connsiteY9" fmla="*/ 42295 h 1445718"/>
                <a:gd name="connsiteX10" fmla="*/ 1038225 w 1387187"/>
                <a:gd name="connsiteY10" fmla="*/ 359867 h 1445718"/>
                <a:gd name="connsiteX11" fmla="*/ 996661 w 1387187"/>
                <a:gd name="connsiteY11" fmla="*/ 588467 h 1445718"/>
                <a:gd name="connsiteX12" fmla="*/ 927388 w 1387187"/>
                <a:gd name="connsiteY12" fmla="*/ 667481 h 1445718"/>
                <a:gd name="connsiteX13" fmla="*/ 1067665 w 1387187"/>
                <a:gd name="connsiteY13" fmla="*/ 719436 h 1445718"/>
                <a:gd name="connsiteX14" fmla="*/ 1265093 w 1387187"/>
                <a:gd name="connsiteY14" fmla="*/ 931150 h 1445718"/>
                <a:gd name="connsiteX15" fmla="*/ 1366622 w 1387187"/>
                <a:gd name="connsiteY15" fmla="*/ 1300244 h 1445718"/>
                <a:gd name="connsiteX16" fmla="*/ 1387187 w 1387187"/>
                <a:gd name="connsiteY16" fmla="*/ 1445718 h 1445718"/>
                <a:gd name="connsiteX0" fmla="*/ 1387187 w 1387187"/>
                <a:gd name="connsiteY0" fmla="*/ 1445718 h 1445718"/>
                <a:gd name="connsiteX1" fmla="*/ 0 w 1387187"/>
                <a:gd name="connsiteY1" fmla="*/ 1445284 h 1445718"/>
                <a:gd name="connsiteX2" fmla="*/ 19916 w 1387187"/>
                <a:gd name="connsiteY2" fmla="*/ 1295049 h 1445718"/>
                <a:gd name="connsiteX3" fmla="*/ 123825 w 1387187"/>
                <a:gd name="connsiteY3" fmla="*/ 931367 h 1445718"/>
                <a:gd name="connsiteX4" fmla="*/ 342034 w 1387187"/>
                <a:gd name="connsiteY4" fmla="*/ 723549 h 1445718"/>
                <a:gd name="connsiteX5" fmla="*/ 489022 w 1387187"/>
                <a:gd name="connsiteY5" fmla="*/ 662069 h 1445718"/>
                <a:gd name="connsiteX6" fmla="*/ 434903 w 1387187"/>
                <a:gd name="connsiteY6" fmla="*/ 549501 h 1445718"/>
                <a:gd name="connsiteX7" fmla="*/ 449190 w 1387187"/>
                <a:gd name="connsiteY7" fmla="*/ 248381 h 1445718"/>
                <a:gd name="connsiteX8" fmla="*/ 605705 w 1387187"/>
                <a:gd name="connsiteY8" fmla="*/ 41429 h 1445718"/>
                <a:gd name="connsiteX9" fmla="*/ 886691 w 1387187"/>
                <a:gd name="connsiteY9" fmla="*/ 42295 h 1445718"/>
                <a:gd name="connsiteX10" fmla="*/ 1038225 w 1387187"/>
                <a:gd name="connsiteY10" fmla="*/ 359867 h 1445718"/>
                <a:gd name="connsiteX11" fmla="*/ 996661 w 1387187"/>
                <a:gd name="connsiteY11" fmla="*/ 588467 h 1445718"/>
                <a:gd name="connsiteX12" fmla="*/ 927388 w 1387187"/>
                <a:gd name="connsiteY12" fmla="*/ 667481 h 1445718"/>
                <a:gd name="connsiteX13" fmla="*/ 1067665 w 1387187"/>
                <a:gd name="connsiteY13" fmla="*/ 719436 h 1445718"/>
                <a:gd name="connsiteX14" fmla="*/ 1265093 w 1387187"/>
                <a:gd name="connsiteY14" fmla="*/ 931150 h 1445718"/>
                <a:gd name="connsiteX15" fmla="*/ 1366622 w 1387187"/>
                <a:gd name="connsiteY15" fmla="*/ 1300244 h 1445718"/>
                <a:gd name="connsiteX16" fmla="*/ 1387187 w 1387187"/>
                <a:gd name="connsiteY16" fmla="*/ 1445718 h 1445718"/>
                <a:gd name="connsiteX0" fmla="*/ 1387187 w 1387187"/>
                <a:gd name="connsiteY0" fmla="*/ 1447125 h 1447125"/>
                <a:gd name="connsiteX1" fmla="*/ 0 w 1387187"/>
                <a:gd name="connsiteY1" fmla="*/ 1446691 h 1447125"/>
                <a:gd name="connsiteX2" fmla="*/ 19916 w 1387187"/>
                <a:gd name="connsiteY2" fmla="*/ 1296456 h 1447125"/>
                <a:gd name="connsiteX3" fmla="*/ 123825 w 1387187"/>
                <a:gd name="connsiteY3" fmla="*/ 932774 h 1447125"/>
                <a:gd name="connsiteX4" fmla="*/ 342034 w 1387187"/>
                <a:gd name="connsiteY4" fmla="*/ 724956 h 1447125"/>
                <a:gd name="connsiteX5" fmla="*/ 489022 w 1387187"/>
                <a:gd name="connsiteY5" fmla="*/ 663476 h 1447125"/>
                <a:gd name="connsiteX6" fmla="*/ 434903 w 1387187"/>
                <a:gd name="connsiteY6" fmla="*/ 550908 h 1447125"/>
                <a:gd name="connsiteX7" fmla="*/ 449190 w 1387187"/>
                <a:gd name="connsiteY7" fmla="*/ 249788 h 1447125"/>
                <a:gd name="connsiteX8" fmla="*/ 567605 w 1387187"/>
                <a:gd name="connsiteY8" fmla="*/ 40455 h 1447125"/>
                <a:gd name="connsiteX9" fmla="*/ 886691 w 1387187"/>
                <a:gd name="connsiteY9" fmla="*/ 43702 h 1447125"/>
                <a:gd name="connsiteX10" fmla="*/ 1038225 w 1387187"/>
                <a:gd name="connsiteY10" fmla="*/ 361274 h 1447125"/>
                <a:gd name="connsiteX11" fmla="*/ 996661 w 1387187"/>
                <a:gd name="connsiteY11" fmla="*/ 589874 h 1447125"/>
                <a:gd name="connsiteX12" fmla="*/ 927388 w 1387187"/>
                <a:gd name="connsiteY12" fmla="*/ 668888 h 1447125"/>
                <a:gd name="connsiteX13" fmla="*/ 1067665 w 1387187"/>
                <a:gd name="connsiteY13" fmla="*/ 720843 h 1447125"/>
                <a:gd name="connsiteX14" fmla="*/ 1265093 w 1387187"/>
                <a:gd name="connsiteY14" fmla="*/ 932557 h 1447125"/>
                <a:gd name="connsiteX15" fmla="*/ 1366622 w 1387187"/>
                <a:gd name="connsiteY15" fmla="*/ 1301651 h 1447125"/>
                <a:gd name="connsiteX16" fmla="*/ 1387187 w 1387187"/>
                <a:gd name="connsiteY16" fmla="*/ 1447125 h 1447125"/>
                <a:gd name="connsiteX0" fmla="*/ 1387187 w 1387187"/>
                <a:gd name="connsiteY0" fmla="*/ 1450594 h 1450594"/>
                <a:gd name="connsiteX1" fmla="*/ 0 w 1387187"/>
                <a:gd name="connsiteY1" fmla="*/ 1450160 h 1450594"/>
                <a:gd name="connsiteX2" fmla="*/ 19916 w 1387187"/>
                <a:gd name="connsiteY2" fmla="*/ 1299925 h 1450594"/>
                <a:gd name="connsiteX3" fmla="*/ 123825 w 1387187"/>
                <a:gd name="connsiteY3" fmla="*/ 936243 h 1450594"/>
                <a:gd name="connsiteX4" fmla="*/ 342034 w 1387187"/>
                <a:gd name="connsiteY4" fmla="*/ 728425 h 1450594"/>
                <a:gd name="connsiteX5" fmla="*/ 489022 w 1387187"/>
                <a:gd name="connsiteY5" fmla="*/ 666945 h 1450594"/>
                <a:gd name="connsiteX6" fmla="*/ 434903 w 1387187"/>
                <a:gd name="connsiteY6" fmla="*/ 554377 h 1450594"/>
                <a:gd name="connsiteX7" fmla="*/ 449190 w 1387187"/>
                <a:gd name="connsiteY7" fmla="*/ 253257 h 1450594"/>
                <a:gd name="connsiteX8" fmla="*/ 567605 w 1387187"/>
                <a:gd name="connsiteY8" fmla="*/ 43924 h 1450594"/>
                <a:gd name="connsiteX9" fmla="*/ 862879 w 1387187"/>
                <a:gd name="connsiteY9" fmla="*/ 40027 h 1450594"/>
                <a:gd name="connsiteX10" fmla="*/ 1038225 w 1387187"/>
                <a:gd name="connsiteY10" fmla="*/ 364743 h 1450594"/>
                <a:gd name="connsiteX11" fmla="*/ 996661 w 1387187"/>
                <a:gd name="connsiteY11" fmla="*/ 593343 h 1450594"/>
                <a:gd name="connsiteX12" fmla="*/ 927388 w 1387187"/>
                <a:gd name="connsiteY12" fmla="*/ 672357 h 1450594"/>
                <a:gd name="connsiteX13" fmla="*/ 1067665 w 1387187"/>
                <a:gd name="connsiteY13" fmla="*/ 724312 h 1450594"/>
                <a:gd name="connsiteX14" fmla="*/ 1265093 w 1387187"/>
                <a:gd name="connsiteY14" fmla="*/ 936026 h 1450594"/>
                <a:gd name="connsiteX15" fmla="*/ 1366622 w 1387187"/>
                <a:gd name="connsiteY15" fmla="*/ 1305120 h 1450594"/>
                <a:gd name="connsiteX16" fmla="*/ 1387187 w 1387187"/>
                <a:gd name="connsiteY16" fmla="*/ 1450594 h 1450594"/>
                <a:gd name="connsiteX0" fmla="*/ 1387187 w 1387187"/>
                <a:gd name="connsiteY0" fmla="*/ 1443705 h 1443705"/>
                <a:gd name="connsiteX1" fmla="*/ 0 w 1387187"/>
                <a:gd name="connsiteY1" fmla="*/ 1443271 h 1443705"/>
                <a:gd name="connsiteX2" fmla="*/ 19916 w 1387187"/>
                <a:gd name="connsiteY2" fmla="*/ 1293036 h 1443705"/>
                <a:gd name="connsiteX3" fmla="*/ 123825 w 1387187"/>
                <a:gd name="connsiteY3" fmla="*/ 929354 h 1443705"/>
                <a:gd name="connsiteX4" fmla="*/ 342034 w 1387187"/>
                <a:gd name="connsiteY4" fmla="*/ 721536 h 1443705"/>
                <a:gd name="connsiteX5" fmla="*/ 489022 w 1387187"/>
                <a:gd name="connsiteY5" fmla="*/ 660056 h 1443705"/>
                <a:gd name="connsiteX6" fmla="*/ 434903 w 1387187"/>
                <a:gd name="connsiteY6" fmla="*/ 547488 h 1443705"/>
                <a:gd name="connsiteX7" fmla="*/ 449190 w 1387187"/>
                <a:gd name="connsiteY7" fmla="*/ 246368 h 1443705"/>
                <a:gd name="connsiteX8" fmla="*/ 567605 w 1387187"/>
                <a:gd name="connsiteY8" fmla="*/ 37035 h 1443705"/>
                <a:gd name="connsiteX9" fmla="*/ 862879 w 1387187"/>
                <a:gd name="connsiteY9" fmla="*/ 33138 h 1443705"/>
                <a:gd name="connsiteX10" fmla="*/ 981075 w 1387187"/>
                <a:gd name="connsiteY10" fmla="*/ 243554 h 1443705"/>
                <a:gd name="connsiteX11" fmla="*/ 996661 w 1387187"/>
                <a:gd name="connsiteY11" fmla="*/ 586454 h 1443705"/>
                <a:gd name="connsiteX12" fmla="*/ 927388 w 1387187"/>
                <a:gd name="connsiteY12" fmla="*/ 665468 h 1443705"/>
                <a:gd name="connsiteX13" fmla="*/ 1067665 w 1387187"/>
                <a:gd name="connsiteY13" fmla="*/ 717423 h 1443705"/>
                <a:gd name="connsiteX14" fmla="*/ 1265093 w 1387187"/>
                <a:gd name="connsiteY14" fmla="*/ 929137 h 1443705"/>
                <a:gd name="connsiteX15" fmla="*/ 1366622 w 1387187"/>
                <a:gd name="connsiteY15" fmla="*/ 1298231 h 1443705"/>
                <a:gd name="connsiteX16" fmla="*/ 1387187 w 1387187"/>
                <a:gd name="connsiteY16" fmla="*/ 1443705 h 1443705"/>
                <a:gd name="connsiteX0" fmla="*/ 1387187 w 1387187"/>
                <a:gd name="connsiteY0" fmla="*/ 1444112 h 1444112"/>
                <a:gd name="connsiteX1" fmla="*/ 0 w 1387187"/>
                <a:gd name="connsiteY1" fmla="*/ 1443678 h 1444112"/>
                <a:gd name="connsiteX2" fmla="*/ 19916 w 1387187"/>
                <a:gd name="connsiteY2" fmla="*/ 1293443 h 1444112"/>
                <a:gd name="connsiteX3" fmla="*/ 123825 w 1387187"/>
                <a:gd name="connsiteY3" fmla="*/ 929761 h 1444112"/>
                <a:gd name="connsiteX4" fmla="*/ 342034 w 1387187"/>
                <a:gd name="connsiteY4" fmla="*/ 721943 h 1444112"/>
                <a:gd name="connsiteX5" fmla="*/ 489022 w 1387187"/>
                <a:gd name="connsiteY5" fmla="*/ 660463 h 1444112"/>
                <a:gd name="connsiteX6" fmla="*/ 434903 w 1387187"/>
                <a:gd name="connsiteY6" fmla="*/ 547895 h 1444112"/>
                <a:gd name="connsiteX7" fmla="*/ 449190 w 1387187"/>
                <a:gd name="connsiteY7" fmla="*/ 246775 h 1444112"/>
                <a:gd name="connsiteX8" fmla="*/ 567605 w 1387187"/>
                <a:gd name="connsiteY8" fmla="*/ 37442 h 1444112"/>
                <a:gd name="connsiteX9" fmla="*/ 862879 w 1387187"/>
                <a:gd name="connsiteY9" fmla="*/ 33545 h 1444112"/>
                <a:gd name="connsiteX10" fmla="*/ 952500 w 1387187"/>
                <a:gd name="connsiteY10" fmla="*/ 251105 h 1444112"/>
                <a:gd name="connsiteX11" fmla="*/ 996661 w 1387187"/>
                <a:gd name="connsiteY11" fmla="*/ 586861 h 1444112"/>
                <a:gd name="connsiteX12" fmla="*/ 927388 w 1387187"/>
                <a:gd name="connsiteY12" fmla="*/ 665875 h 1444112"/>
                <a:gd name="connsiteX13" fmla="*/ 1067665 w 1387187"/>
                <a:gd name="connsiteY13" fmla="*/ 717830 h 1444112"/>
                <a:gd name="connsiteX14" fmla="*/ 1265093 w 1387187"/>
                <a:gd name="connsiteY14" fmla="*/ 929544 h 1444112"/>
                <a:gd name="connsiteX15" fmla="*/ 1366622 w 1387187"/>
                <a:gd name="connsiteY15" fmla="*/ 1298638 h 1444112"/>
                <a:gd name="connsiteX16" fmla="*/ 1387187 w 1387187"/>
                <a:gd name="connsiteY16" fmla="*/ 1444112 h 1444112"/>
                <a:gd name="connsiteX0" fmla="*/ 1387187 w 1387187"/>
                <a:gd name="connsiteY0" fmla="*/ 1444112 h 1444112"/>
                <a:gd name="connsiteX1" fmla="*/ 0 w 1387187"/>
                <a:gd name="connsiteY1" fmla="*/ 1443678 h 1444112"/>
                <a:gd name="connsiteX2" fmla="*/ 19916 w 1387187"/>
                <a:gd name="connsiteY2" fmla="*/ 1293443 h 1444112"/>
                <a:gd name="connsiteX3" fmla="*/ 123825 w 1387187"/>
                <a:gd name="connsiteY3" fmla="*/ 929761 h 1444112"/>
                <a:gd name="connsiteX4" fmla="*/ 342034 w 1387187"/>
                <a:gd name="connsiteY4" fmla="*/ 721943 h 1444112"/>
                <a:gd name="connsiteX5" fmla="*/ 489022 w 1387187"/>
                <a:gd name="connsiteY5" fmla="*/ 660463 h 1444112"/>
                <a:gd name="connsiteX6" fmla="*/ 434903 w 1387187"/>
                <a:gd name="connsiteY6" fmla="*/ 547895 h 1444112"/>
                <a:gd name="connsiteX7" fmla="*/ 449190 w 1387187"/>
                <a:gd name="connsiteY7" fmla="*/ 246775 h 1444112"/>
                <a:gd name="connsiteX8" fmla="*/ 567605 w 1387187"/>
                <a:gd name="connsiteY8" fmla="*/ 37442 h 1444112"/>
                <a:gd name="connsiteX9" fmla="*/ 862879 w 1387187"/>
                <a:gd name="connsiteY9" fmla="*/ 33545 h 1444112"/>
                <a:gd name="connsiteX10" fmla="*/ 952500 w 1387187"/>
                <a:gd name="connsiteY10" fmla="*/ 251105 h 1444112"/>
                <a:gd name="connsiteX11" fmla="*/ 956180 w 1387187"/>
                <a:gd name="connsiteY11" fmla="*/ 548761 h 1444112"/>
                <a:gd name="connsiteX12" fmla="*/ 927388 w 1387187"/>
                <a:gd name="connsiteY12" fmla="*/ 665875 h 1444112"/>
                <a:gd name="connsiteX13" fmla="*/ 1067665 w 1387187"/>
                <a:gd name="connsiteY13" fmla="*/ 717830 h 1444112"/>
                <a:gd name="connsiteX14" fmla="*/ 1265093 w 1387187"/>
                <a:gd name="connsiteY14" fmla="*/ 929544 h 1444112"/>
                <a:gd name="connsiteX15" fmla="*/ 1366622 w 1387187"/>
                <a:gd name="connsiteY15" fmla="*/ 1298638 h 1444112"/>
                <a:gd name="connsiteX16" fmla="*/ 1387187 w 1387187"/>
                <a:gd name="connsiteY16" fmla="*/ 1444112 h 1444112"/>
                <a:gd name="connsiteX0" fmla="*/ 1387187 w 1387187"/>
                <a:gd name="connsiteY0" fmla="*/ 1444112 h 1444112"/>
                <a:gd name="connsiteX1" fmla="*/ 0 w 1387187"/>
                <a:gd name="connsiteY1" fmla="*/ 1443678 h 1444112"/>
                <a:gd name="connsiteX2" fmla="*/ 19916 w 1387187"/>
                <a:gd name="connsiteY2" fmla="*/ 1293443 h 1444112"/>
                <a:gd name="connsiteX3" fmla="*/ 123825 w 1387187"/>
                <a:gd name="connsiteY3" fmla="*/ 929761 h 1444112"/>
                <a:gd name="connsiteX4" fmla="*/ 342034 w 1387187"/>
                <a:gd name="connsiteY4" fmla="*/ 721943 h 1444112"/>
                <a:gd name="connsiteX5" fmla="*/ 489022 w 1387187"/>
                <a:gd name="connsiteY5" fmla="*/ 660463 h 1444112"/>
                <a:gd name="connsiteX6" fmla="*/ 434903 w 1387187"/>
                <a:gd name="connsiteY6" fmla="*/ 547895 h 1444112"/>
                <a:gd name="connsiteX7" fmla="*/ 449190 w 1387187"/>
                <a:gd name="connsiteY7" fmla="*/ 246775 h 1444112"/>
                <a:gd name="connsiteX8" fmla="*/ 567605 w 1387187"/>
                <a:gd name="connsiteY8" fmla="*/ 37442 h 1444112"/>
                <a:gd name="connsiteX9" fmla="*/ 862879 w 1387187"/>
                <a:gd name="connsiteY9" fmla="*/ 33545 h 1444112"/>
                <a:gd name="connsiteX10" fmla="*/ 952500 w 1387187"/>
                <a:gd name="connsiteY10" fmla="*/ 251105 h 1444112"/>
                <a:gd name="connsiteX11" fmla="*/ 956180 w 1387187"/>
                <a:gd name="connsiteY11" fmla="*/ 548761 h 1444112"/>
                <a:gd name="connsiteX12" fmla="*/ 886906 w 1387187"/>
                <a:gd name="connsiteY12" fmla="*/ 665875 h 1444112"/>
                <a:gd name="connsiteX13" fmla="*/ 1067665 w 1387187"/>
                <a:gd name="connsiteY13" fmla="*/ 717830 h 1444112"/>
                <a:gd name="connsiteX14" fmla="*/ 1265093 w 1387187"/>
                <a:gd name="connsiteY14" fmla="*/ 929544 h 1444112"/>
                <a:gd name="connsiteX15" fmla="*/ 1366622 w 1387187"/>
                <a:gd name="connsiteY15" fmla="*/ 1298638 h 1444112"/>
                <a:gd name="connsiteX16" fmla="*/ 1387187 w 1387187"/>
                <a:gd name="connsiteY16" fmla="*/ 1444112 h 1444112"/>
                <a:gd name="connsiteX0" fmla="*/ 1387187 w 1387187"/>
                <a:gd name="connsiteY0" fmla="*/ 1444112 h 1444112"/>
                <a:gd name="connsiteX1" fmla="*/ 0 w 1387187"/>
                <a:gd name="connsiteY1" fmla="*/ 1443678 h 1444112"/>
                <a:gd name="connsiteX2" fmla="*/ 19916 w 1387187"/>
                <a:gd name="connsiteY2" fmla="*/ 1293443 h 1444112"/>
                <a:gd name="connsiteX3" fmla="*/ 123825 w 1387187"/>
                <a:gd name="connsiteY3" fmla="*/ 929761 h 1444112"/>
                <a:gd name="connsiteX4" fmla="*/ 342034 w 1387187"/>
                <a:gd name="connsiteY4" fmla="*/ 721943 h 1444112"/>
                <a:gd name="connsiteX5" fmla="*/ 489022 w 1387187"/>
                <a:gd name="connsiteY5" fmla="*/ 660463 h 1444112"/>
                <a:gd name="connsiteX6" fmla="*/ 434903 w 1387187"/>
                <a:gd name="connsiteY6" fmla="*/ 547895 h 1444112"/>
                <a:gd name="connsiteX7" fmla="*/ 439665 w 1387187"/>
                <a:gd name="connsiteY7" fmla="*/ 320593 h 1444112"/>
                <a:gd name="connsiteX8" fmla="*/ 567605 w 1387187"/>
                <a:gd name="connsiteY8" fmla="*/ 37442 h 1444112"/>
                <a:gd name="connsiteX9" fmla="*/ 862879 w 1387187"/>
                <a:gd name="connsiteY9" fmla="*/ 33545 h 1444112"/>
                <a:gd name="connsiteX10" fmla="*/ 952500 w 1387187"/>
                <a:gd name="connsiteY10" fmla="*/ 251105 h 1444112"/>
                <a:gd name="connsiteX11" fmla="*/ 956180 w 1387187"/>
                <a:gd name="connsiteY11" fmla="*/ 548761 h 1444112"/>
                <a:gd name="connsiteX12" fmla="*/ 886906 w 1387187"/>
                <a:gd name="connsiteY12" fmla="*/ 665875 h 1444112"/>
                <a:gd name="connsiteX13" fmla="*/ 1067665 w 1387187"/>
                <a:gd name="connsiteY13" fmla="*/ 717830 h 1444112"/>
                <a:gd name="connsiteX14" fmla="*/ 1265093 w 1387187"/>
                <a:gd name="connsiteY14" fmla="*/ 929544 h 1444112"/>
                <a:gd name="connsiteX15" fmla="*/ 1366622 w 1387187"/>
                <a:gd name="connsiteY15" fmla="*/ 1298638 h 1444112"/>
                <a:gd name="connsiteX16" fmla="*/ 1387187 w 1387187"/>
                <a:gd name="connsiteY16" fmla="*/ 1444112 h 1444112"/>
                <a:gd name="connsiteX0" fmla="*/ 1387187 w 1387187"/>
                <a:gd name="connsiteY0" fmla="*/ 1414870 h 1414870"/>
                <a:gd name="connsiteX1" fmla="*/ 0 w 1387187"/>
                <a:gd name="connsiteY1" fmla="*/ 1414436 h 1414870"/>
                <a:gd name="connsiteX2" fmla="*/ 19916 w 1387187"/>
                <a:gd name="connsiteY2" fmla="*/ 1264201 h 1414870"/>
                <a:gd name="connsiteX3" fmla="*/ 123825 w 1387187"/>
                <a:gd name="connsiteY3" fmla="*/ 900519 h 1414870"/>
                <a:gd name="connsiteX4" fmla="*/ 342034 w 1387187"/>
                <a:gd name="connsiteY4" fmla="*/ 692701 h 1414870"/>
                <a:gd name="connsiteX5" fmla="*/ 489022 w 1387187"/>
                <a:gd name="connsiteY5" fmla="*/ 631221 h 1414870"/>
                <a:gd name="connsiteX6" fmla="*/ 434903 w 1387187"/>
                <a:gd name="connsiteY6" fmla="*/ 518653 h 1414870"/>
                <a:gd name="connsiteX7" fmla="*/ 439665 w 1387187"/>
                <a:gd name="connsiteY7" fmla="*/ 291351 h 1414870"/>
                <a:gd name="connsiteX8" fmla="*/ 548555 w 1387187"/>
                <a:gd name="connsiteY8" fmla="*/ 98688 h 1414870"/>
                <a:gd name="connsiteX9" fmla="*/ 862879 w 1387187"/>
                <a:gd name="connsiteY9" fmla="*/ 4303 h 1414870"/>
                <a:gd name="connsiteX10" fmla="*/ 952500 w 1387187"/>
                <a:gd name="connsiteY10" fmla="*/ 221863 h 1414870"/>
                <a:gd name="connsiteX11" fmla="*/ 956180 w 1387187"/>
                <a:gd name="connsiteY11" fmla="*/ 519519 h 1414870"/>
                <a:gd name="connsiteX12" fmla="*/ 886906 w 1387187"/>
                <a:gd name="connsiteY12" fmla="*/ 636633 h 1414870"/>
                <a:gd name="connsiteX13" fmla="*/ 1067665 w 1387187"/>
                <a:gd name="connsiteY13" fmla="*/ 688588 h 1414870"/>
                <a:gd name="connsiteX14" fmla="*/ 1265093 w 1387187"/>
                <a:gd name="connsiteY14" fmla="*/ 900302 h 1414870"/>
                <a:gd name="connsiteX15" fmla="*/ 1366622 w 1387187"/>
                <a:gd name="connsiteY15" fmla="*/ 1269396 h 1414870"/>
                <a:gd name="connsiteX16" fmla="*/ 1387187 w 1387187"/>
                <a:gd name="connsiteY16" fmla="*/ 1414870 h 1414870"/>
                <a:gd name="connsiteX0" fmla="*/ 1387187 w 1387187"/>
                <a:gd name="connsiteY0" fmla="*/ 1356094 h 1356094"/>
                <a:gd name="connsiteX1" fmla="*/ 0 w 1387187"/>
                <a:gd name="connsiteY1" fmla="*/ 1355660 h 1356094"/>
                <a:gd name="connsiteX2" fmla="*/ 19916 w 1387187"/>
                <a:gd name="connsiteY2" fmla="*/ 1205425 h 1356094"/>
                <a:gd name="connsiteX3" fmla="*/ 123825 w 1387187"/>
                <a:gd name="connsiteY3" fmla="*/ 841743 h 1356094"/>
                <a:gd name="connsiteX4" fmla="*/ 342034 w 1387187"/>
                <a:gd name="connsiteY4" fmla="*/ 633925 h 1356094"/>
                <a:gd name="connsiteX5" fmla="*/ 489022 w 1387187"/>
                <a:gd name="connsiteY5" fmla="*/ 572445 h 1356094"/>
                <a:gd name="connsiteX6" fmla="*/ 434903 w 1387187"/>
                <a:gd name="connsiteY6" fmla="*/ 459877 h 1356094"/>
                <a:gd name="connsiteX7" fmla="*/ 439665 w 1387187"/>
                <a:gd name="connsiteY7" fmla="*/ 232575 h 1356094"/>
                <a:gd name="connsiteX8" fmla="*/ 548555 w 1387187"/>
                <a:gd name="connsiteY8" fmla="*/ 39912 h 1356094"/>
                <a:gd name="connsiteX9" fmla="*/ 808111 w 1387187"/>
                <a:gd name="connsiteY9" fmla="*/ 19346 h 1356094"/>
                <a:gd name="connsiteX10" fmla="*/ 952500 w 1387187"/>
                <a:gd name="connsiteY10" fmla="*/ 163087 h 1356094"/>
                <a:gd name="connsiteX11" fmla="*/ 956180 w 1387187"/>
                <a:gd name="connsiteY11" fmla="*/ 460743 h 1356094"/>
                <a:gd name="connsiteX12" fmla="*/ 886906 w 1387187"/>
                <a:gd name="connsiteY12" fmla="*/ 577857 h 1356094"/>
                <a:gd name="connsiteX13" fmla="*/ 1067665 w 1387187"/>
                <a:gd name="connsiteY13" fmla="*/ 629812 h 1356094"/>
                <a:gd name="connsiteX14" fmla="*/ 1265093 w 1387187"/>
                <a:gd name="connsiteY14" fmla="*/ 841526 h 1356094"/>
                <a:gd name="connsiteX15" fmla="*/ 1366622 w 1387187"/>
                <a:gd name="connsiteY15" fmla="*/ 1210620 h 1356094"/>
                <a:gd name="connsiteX16" fmla="*/ 1387187 w 1387187"/>
                <a:gd name="connsiteY16" fmla="*/ 1356094 h 1356094"/>
                <a:gd name="connsiteX0" fmla="*/ 1387187 w 1387187"/>
                <a:gd name="connsiteY0" fmla="*/ 1356094 h 1356094"/>
                <a:gd name="connsiteX1" fmla="*/ 0 w 1387187"/>
                <a:gd name="connsiteY1" fmla="*/ 1355660 h 1356094"/>
                <a:gd name="connsiteX2" fmla="*/ 19916 w 1387187"/>
                <a:gd name="connsiteY2" fmla="*/ 1205425 h 1356094"/>
                <a:gd name="connsiteX3" fmla="*/ 123825 w 1387187"/>
                <a:gd name="connsiteY3" fmla="*/ 841743 h 1356094"/>
                <a:gd name="connsiteX4" fmla="*/ 342034 w 1387187"/>
                <a:gd name="connsiteY4" fmla="*/ 633925 h 1356094"/>
                <a:gd name="connsiteX5" fmla="*/ 489022 w 1387187"/>
                <a:gd name="connsiteY5" fmla="*/ 572445 h 1356094"/>
                <a:gd name="connsiteX6" fmla="*/ 434903 w 1387187"/>
                <a:gd name="connsiteY6" fmla="*/ 459877 h 1356094"/>
                <a:gd name="connsiteX7" fmla="*/ 439665 w 1387187"/>
                <a:gd name="connsiteY7" fmla="*/ 232575 h 1356094"/>
                <a:gd name="connsiteX8" fmla="*/ 548555 w 1387187"/>
                <a:gd name="connsiteY8" fmla="*/ 39912 h 1356094"/>
                <a:gd name="connsiteX9" fmla="*/ 808111 w 1387187"/>
                <a:gd name="connsiteY9" fmla="*/ 19346 h 1356094"/>
                <a:gd name="connsiteX10" fmla="*/ 923925 w 1387187"/>
                <a:gd name="connsiteY10" fmla="*/ 163087 h 1356094"/>
                <a:gd name="connsiteX11" fmla="*/ 956180 w 1387187"/>
                <a:gd name="connsiteY11" fmla="*/ 460743 h 1356094"/>
                <a:gd name="connsiteX12" fmla="*/ 886906 w 1387187"/>
                <a:gd name="connsiteY12" fmla="*/ 577857 h 1356094"/>
                <a:gd name="connsiteX13" fmla="*/ 1067665 w 1387187"/>
                <a:gd name="connsiteY13" fmla="*/ 629812 h 1356094"/>
                <a:gd name="connsiteX14" fmla="*/ 1265093 w 1387187"/>
                <a:gd name="connsiteY14" fmla="*/ 841526 h 1356094"/>
                <a:gd name="connsiteX15" fmla="*/ 1366622 w 1387187"/>
                <a:gd name="connsiteY15" fmla="*/ 1210620 h 1356094"/>
                <a:gd name="connsiteX16" fmla="*/ 1387187 w 1387187"/>
                <a:gd name="connsiteY16" fmla="*/ 1356094 h 1356094"/>
                <a:gd name="connsiteX0" fmla="*/ 1387187 w 1387187"/>
                <a:gd name="connsiteY0" fmla="*/ 1356094 h 1356094"/>
                <a:gd name="connsiteX1" fmla="*/ 0 w 1387187"/>
                <a:gd name="connsiteY1" fmla="*/ 1355660 h 1356094"/>
                <a:gd name="connsiteX2" fmla="*/ 19916 w 1387187"/>
                <a:gd name="connsiteY2" fmla="*/ 1205425 h 1356094"/>
                <a:gd name="connsiteX3" fmla="*/ 123825 w 1387187"/>
                <a:gd name="connsiteY3" fmla="*/ 841743 h 1356094"/>
                <a:gd name="connsiteX4" fmla="*/ 342034 w 1387187"/>
                <a:gd name="connsiteY4" fmla="*/ 633925 h 1356094"/>
                <a:gd name="connsiteX5" fmla="*/ 489022 w 1387187"/>
                <a:gd name="connsiteY5" fmla="*/ 572445 h 1356094"/>
                <a:gd name="connsiteX6" fmla="*/ 434903 w 1387187"/>
                <a:gd name="connsiteY6" fmla="*/ 459877 h 1356094"/>
                <a:gd name="connsiteX7" fmla="*/ 439665 w 1387187"/>
                <a:gd name="connsiteY7" fmla="*/ 232575 h 1356094"/>
                <a:gd name="connsiteX8" fmla="*/ 548555 w 1387187"/>
                <a:gd name="connsiteY8" fmla="*/ 39912 h 1356094"/>
                <a:gd name="connsiteX9" fmla="*/ 808111 w 1387187"/>
                <a:gd name="connsiteY9" fmla="*/ 19346 h 1356094"/>
                <a:gd name="connsiteX10" fmla="*/ 923925 w 1387187"/>
                <a:gd name="connsiteY10" fmla="*/ 163087 h 1356094"/>
                <a:gd name="connsiteX11" fmla="*/ 920461 w 1387187"/>
                <a:gd name="connsiteY11" fmla="*/ 455980 h 1356094"/>
                <a:gd name="connsiteX12" fmla="*/ 886906 w 1387187"/>
                <a:gd name="connsiteY12" fmla="*/ 577857 h 1356094"/>
                <a:gd name="connsiteX13" fmla="*/ 1067665 w 1387187"/>
                <a:gd name="connsiteY13" fmla="*/ 629812 h 1356094"/>
                <a:gd name="connsiteX14" fmla="*/ 1265093 w 1387187"/>
                <a:gd name="connsiteY14" fmla="*/ 841526 h 1356094"/>
                <a:gd name="connsiteX15" fmla="*/ 1366622 w 1387187"/>
                <a:gd name="connsiteY15" fmla="*/ 1210620 h 1356094"/>
                <a:gd name="connsiteX16" fmla="*/ 1387187 w 1387187"/>
                <a:gd name="connsiteY16" fmla="*/ 1356094 h 1356094"/>
                <a:gd name="connsiteX0" fmla="*/ 1387187 w 1387187"/>
                <a:gd name="connsiteY0" fmla="*/ 1356094 h 1356094"/>
                <a:gd name="connsiteX1" fmla="*/ 0 w 1387187"/>
                <a:gd name="connsiteY1" fmla="*/ 1355660 h 1356094"/>
                <a:gd name="connsiteX2" fmla="*/ 19916 w 1387187"/>
                <a:gd name="connsiteY2" fmla="*/ 1205425 h 1356094"/>
                <a:gd name="connsiteX3" fmla="*/ 123825 w 1387187"/>
                <a:gd name="connsiteY3" fmla="*/ 841743 h 1356094"/>
                <a:gd name="connsiteX4" fmla="*/ 342034 w 1387187"/>
                <a:gd name="connsiteY4" fmla="*/ 633925 h 1356094"/>
                <a:gd name="connsiteX5" fmla="*/ 489022 w 1387187"/>
                <a:gd name="connsiteY5" fmla="*/ 572445 h 1356094"/>
                <a:gd name="connsiteX6" fmla="*/ 434903 w 1387187"/>
                <a:gd name="connsiteY6" fmla="*/ 459877 h 1356094"/>
                <a:gd name="connsiteX7" fmla="*/ 439665 w 1387187"/>
                <a:gd name="connsiteY7" fmla="*/ 232575 h 1356094"/>
                <a:gd name="connsiteX8" fmla="*/ 548555 w 1387187"/>
                <a:gd name="connsiteY8" fmla="*/ 39912 h 1356094"/>
                <a:gd name="connsiteX9" fmla="*/ 808111 w 1387187"/>
                <a:gd name="connsiteY9" fmla="*/ 19346 h 1356094"/>
                <a:gd name="connsiteX10" fmla="*/ 923925 w 1387187"/>
                <a:gd name="connsiteY10" fmla="*/ 163087 h 1356094"/>
                <a:gd name="connsiteX11" fmla="*/ 920461 w 1387187"/>
                <a:gd name="connsiteY11" fmla="*/ 455980 h 1356094"/>
                <a:gd name="connsiteX12" fmla="*/ 858331 w 1387187"/>
                <a:gd name="connsiteY12" fmla="*/ 575475 h 1356094"/>
                <a:gd name="connsiteX13" fmla="*/ 1067665 w 1387187"/>
                <a:gd name="connsiteY13" fmla="*/ 629812 h 1356094"/>
                <a:gd name="connsiteX14" fmla="*/ 1265093 w 1387187"/>
                <a:gd name="connsiteY14" fmla="*/ 841526 h 1356094"/>
                <a:gd name="connsiteX15" fmla="*/ 1366622 w 1387187"/>
                <a:gd name="connsiteY15" fmla="*/ 1210620 h 1356094"/>
                <a:gd name="connsiteX16" fmla="*/ 1387187 w 1387187"/>
                <a:gd name="connsiteY16" fmla="*/ 1356094 h 1356094"/>
                <a:gd name="connsiteX0" fmla="*/ 1387187 w 1387187"/>
                <a:gd name="connsiteY0" fmla="*/ 1356094 h 1356094"/>
                <a:gd name="connsiteX1" fmla="*/ 0 w 1387187"/>
                <a:gd name="connsiteY1" fmla="*/ 1355660 h 1356094"/>
                <a:gd name="connsiteX2" fmla="*/ 19916 w 1387187"/>
                <a:gd name="connsiteY2" fmla="*/ 1205425 h 1356094"/>
                <a:gd name="connsiteX3" fmla="*/ 123825 w 1387187"/>
                <a:gd name="connsiteY3" fmla="*/ 841743 h 1356094"/>
                <a:gd name="connsiteX4" fmla="*/ 342034 w 1387187"/>
                <a:gd name="connsiteY4" fmla="*/ 633925 h 1356094"/>
                <a:gd name="connsiteX5" fmla="*/ 489022 w 1387187"/>
                <a:gd name="connsiteY5" fmla="*/ 572445 h 1356094"/>
                <a:gd name="connsiteX6" fmla="*/ 434903 w 1387187"/>
                <a:gd name="connsiteY6" fmla="*/ 459877 h 1356094"/>
                <a:gd name="connsiteX7" fmla="*/ 439665 w 1387187"/>
                <a:gd name="connsiteY7" fmla="*/ 232575 h 1356094"/>
                <a:gd name="connsiteX8" fmla="*/ 548555 w 1387187"/>
                <a:gd name="connsiteY8" fmla="*/ 39912 h 1356094"/>
                <a:gd name="connsiteX9" fmla="*/ 808111 w 1387187"/>
                <a:gd name="connsiteY9" fmla="*/ 19346 h 1356094"/>
                <a:gd name="connsiteX10" fmla="*/ 923925 w 1387187"/>
                <a:gd name="connsiteY10" fmla="*/ 163087 h 1356094"/>
                <a:gd name="connsiteX11" fmla="*/ 920461 w 1387187"/>
                <a:gd name="connsiteY11" fmla="*/ 455980 h 1356094"/>
                <a:gd name="connsiteX12" fmla="*/ 858331 w 1387187"/>
                <a:gd name="connsiteY12" fmla="*/ 575475 h 1356094"/>
                <a:gd name="connsiteX13" fmla="*/ 1067665 w 1387187"/>
                <a:gd name="connsiteY13" fmla="*/ 629812 h 1356094"/>
                <a:gd name="connsiteX14" fmla="*/ 1265093 w 1387187"/>
                <a:gd name="connsiteY14" fmla="*/ 841526 h 1356094"/>
                <a:gd name="connsiteX15" fmla="*/ 1366622 w 1387187"/>
                <a:gd name="connsiteY15" fmla="*/ 1210620 h 1356094"/>
                <a:gd name="connsiteX16" fmla="*/ 1387187 w 1387187"/>
                <a:gd name="connsiteY16" fmla="*/ 1356094 h 1356094"/>
                <a:gd name="connsiteX0" fmla="*/ 1387187 w 1387187"/>
                <a:gd name="connsiteY0" fmla="*/ 1356094 h 1356094"/>
                <a:gd name="connsiteX1" fmla="*/ 0 w 1387187"/>
                <a:gd name="connsiteY1" fmla="*/ 1355660 h 1356094"/>
                <a:gd name="connsiteX2" fmla="*/ 19916 w 1387187"/>
                <a:gd name="connsiteY2" fmla="*/ 1205425 h 1356094"/>
                <a:gd name="connsiteX3" fmla="*/ 123825 w 1387187"/>
                <a:gd name="connsiteY3" fmla="*/ 841743 h 1356094"/>
                <a:gd name="connsiteX4" fmla="*/ 342034 w 1387187"/>
                <a:gd name="connsiteY4" fmla="*/ 633925 h 1356094"/>
                <a:gd name="connsiteX5" fmla="*/ 489022 w 1387187"/>
                <a:gd name="connsiteY5" fmla="*/ 572445 h 1356094"/>
                <a:gd name="connsiteX6" fmla="*/ 434903 w 1387187"/>
                <a:gd name="connsiteY6" fmla="*/ 459877 h 1356094"/>
                <a:gd name="connsiteX7" fmla="*/ 439665 w 1387187"/>
                <a:gd name="connsiteY7" fmla="*/ 232575 h 1356094"/>
                <a:gd name="connsiteX8" fmla="*/ 548555 w 1387187"/>
                <a:gd name="connsiteY8" fmla="*/ 39912 h 1356094"/>
                <a:gd name="connsiteX9" fmla="*/ 808111 w 1387187"/>
                <a:gd name="connsiteY9" fmla="*/ 19346 h 1356094"/>
                <a:gd name="connsiteX10" fmla="*/ 923925 w 1387187"/>
                <a:gd name="connsiteY10" fmla="*/ 163087 h 1356094"/>
                <a:gd name="connsiteX11" fmla="*/ 920461 w 1387187"/>
                <a:gd name="connsiteY11" fmla="*/ 455980 h 1356094"/>
                <a:gd name="connsiteX12" fmla="*/ 858331 w 1387187"/>
                <a:gd name="connsiteY12" fmla="*/ 575475 h 1356094"/>
                <a:gd name="connsiteX13" fmla="*/ 1067665 w 1387187"/>
                <a:gd name="connsiteY13" fmla="*/ 629812 h 1356094"/>
                <a:gd name="connsiteX14" fmla="*/ 1265093 w 1387187"/>
                <a:gd name="connsiteY14" fmla="*/ 841526 h 1356094"/>
                <a:gd name="connsiteX15" fmla="*/ 1366622 w 1387187"/>
                <a:gd name="connsiteY15" fmla="*/ 1210620 h 1356094"/>
                <a:gd name="connsiteX16" fmla="*/ 1387187 w 1387187"/>
                <a:gd name="connsiteY16" fmla="*/ 1356094 h 1356094"/>
                <a:gd name="connsiteX0" fmla="*/ 1387187 w 1387187"/>
                <a:gd name="connsiteY0" fmla="*/ 1356094 h 1356094"/>
                <a:gd name="connsiteX1" fmla="*/ 0 w 1387187"/>
                <a:gd name="connsiteY1" fmla="*/ 1355660 h 1356094"/>
                <a:gd name="connsiteX2" fmla="*/ 19916 w 1387187"/>
                <a:gd name="connsiteY2" fmla="*/ 1205425 h 1356094"/>
                <a:gd name="connsiteX3" fmla="*/ 123825 w 1387187"/>
                <a:gd name="connsiteY3" fmla="*/ 841743 h 1356094"/>
                <a:gd name="connsiteX4" fmla="*/ 342034 w 1387187"/>
                <a:gd name="connsiteY4" fmla="*/ 633925 h 1356094"/>
                <a:gd name="connsiteX5" fmla="*/ 489022 w 1387187"/>
                <a:gd name="connsiteY5" fmla="*/ 572445 h 1356094"/>
                <a:gd name="connsiteX6" fmla="*/ 434903 w 1387187"/>
                <a:gd name="connsiteY6" fmla="*/ 459877 h 1356094"/>
                <a:gd name="connsiteX7" fmla="*/ 439665 w 1387187"/>
                <a:gd name="connsiteY7" fmla="*/ 232575 h 1356094"/>
                <a:gd name="connsiteX8" fmla="*/ 548555 w 1387187"/>
                <a:gd name="connsiteY8" fmla="*/ 39912 h 1356094"/>
                <a:gd name="connsiteX9" fmla="*/ 808111 w 1387187"/>
                <a:gd name="connsiteY9" fmla="*/ 19346 h 1356094"/>
                <a:gd name="connsiteX10" fmla="*/ 923925 w 1387187"/>
                <a:gd name="connsiteY10" fmla="*/ 163087 h 1356094"/>
                <a:gd name="connsiteX11" fmla="*/ 920461 w 1387187"/>
                <a:gd name="connsiteY11" fmla="*/ 455980 h 1356094"/>
                <a:gd name="connsiteX12" fmla="*/ 858331 w 1387187"/>
                <a:gd name="connsiteY12" fmla="*/ 575475 h 1356094"/>
                <a:gd name="connsiteX13" fmla="*/ 1067665 w 1387187"/>
                <a:gd name="connsiteY13" fmla="*/ 629812 h 1356094"/>
                <a:gd name="connsiteX14" fmla="*/ 1265093 w 1387187"/>
                <a:gd name="connsiteY14" fmla="*/ 841526 h 1356094"/>
                <a:gd name="connsiteX15" fmla="*/ 1366622 w 1387187"/>
                <a:gd name="connsiteY15" fmla="*/ 1210620 h 1356094"/>
                <a:gd name="connsiteX16" fmla="*/ 1387187 w 1387187"/>
                <a:gd name="connsiteY16" fmla="*/ 1356094 h 1356094"/>
                <a:gd name="connsiteX0" fmla="*/ 1387187 w 1387187"/>
                <a:gd name="connsiteY0" fmla="*/ 1356094 h 1356094"/>
                <a:gd name="connsiteX1" fmla="*/ 0 w 1387187"/>
                <a:gd name="connsiteY1" fmla="*/ 1355660 h 1356094"/>
                <a:gd name="connsiteX2" fmla="*/ 19916 w 1387187"/>
                <a:gd name="connsiteY2" fmla="*/ 1205425 h 1356094"/>
                <a:gd name="connsiteX3" fmla="*/ 123825 w 1387187"/>
                <a:gd name="connsiteY3" fmla="*/ 841743 h 1356094"/>
                <a:gd name="connsiteX4" fmla="*/ 342034 w 1387187"/>
                <a:gd name="connsiteY4" fmla="*/ 633925 h 1356094"/>
                <a:gd name="connsiteX5" fmla="*/ 501722 w 1387187"/>
                <a:gd name="connsiteY5" fmla="*/ 572445 h 1356094"/>
                <a:gd name="connsiteX6" fmla="*/ 434903 w 1387187"/>
                <a:gd name="connsiteY6" fmla="*/ 459877 h 1356094"/>
                <a:gd name="connsiteX7" fmla="*/ 439665 w 1387187"/>
                <a:gd name="connsiteY7" fmla="*/ 232575 h 1356094"/>
                <a:gd name="connsiteX8" fmla="*/ 548555 w 1387187"/>
                <a:gd name="connsiteY8" fmla="*/ 39912 h 1356094"/>
                <a:gd name="connsiteX9" fmla="*/ 808111 w 1387187"/>
                <a:gd name="connsiteY9" fmla="*/ 19346 h 1356094"/>
                <a:gd name="connsiteX10" fmla="*/ 923925 w 1387187"/>
                <a:gd name="connsiteY10" fmla="*/ 163087 h 1356094"/>
                <a:gd name="connsiteX11" fmla="*/ 920461 w 1387187"/>
                <a:gd name="connsiteY11" fmla="*/ 455980 h 1356094"/>
                <a:gd name="connsiteX12" fmla="*/ 858331 w 1387187"/>
                <a:gd name="connsiteY12" fmla="*/ 575475 h 1356094"/>
                <a:gd name="connsiteX13" fmla="*/ 1067665 w 1387187"/>
                <a:gd name="connsiteY13" fmla="*/ 629812 h 1356094"/>
                <a:gd name="connsiteX14" fmla="*/ 1265093 w 1387187"/>
                <a:gd name="connsiteY14" fmla="*/ 841526 h 1356094"/>
                <a:gd name="connsiteX15" fmla="*/ 1366622 w 1387187"/>
                <a:gd name="connsiteY15" fmla="*/ 1210620 h 1356094"/>
                <a:gd name="connsiteX16" fmla="*/ 1387187 w 1387187"/>
                <a:gd name="connsiteY16" fmla="*/ 1356094 h 1356094"/>
                <a:gd name="connsiteX0" fmla="*/ 1387187 w 1387187"/>
                <a:gd name="connsiteY0" fmla="*/ 1361320 h 1361320"/>
                <a:gd name="connsiteX1" fmla="*/ 0 w 1387187"/>
                <a:gd name="connsiteY1" fmla="*/ 1360886 h 1361320"/>
                <a:gd name="connsiteX2" fmla="*/ 19916 w 1387187"/>
                <a:gd name="connsiteY2" fmla="*/ 1210651 h 1361320"/>
                <a:gd name="connsiteX3" fmla="*/ 123825 w 1387187"/>
                <a:gd name="connsiteY3" fmla="*/ 846969 h 1361320"/>
                <a:gd name="connsiteX4" fmla="*/ 342034 w 1387187"/>
                <a:gd name="connsiteY4" fmla="*/ 639151 h 1361320"/>
                <a:gd name="connsiteX5" fmla="*/ 501722 w 1387187"/>
                <a:gd name="connsiteY5" fmla="*/ 577671 h 1361320"/>
                <a:gd name="connsiteX6" fmla="*/ 434903 w 1387187"/>
                <a:gd name="connsiteY6" fmla="*/ 465103 h 1361320"/>
                <a:gd name="connsiteX7" fmla="*/ 439665 w 1387187"/>
                <a:gd name="connsiteY7" fmla="*/ 237801 h 1361320"/>
                <a:gd name="connsiteX8" fmla="*/ 548555 w 1387187"/>
                <a:gd name="connsiteY8" fmla="*/ 45138 h 1361320"/>
                <a:gd name="connsiteX9" fmla="*/ 808111 w 1387187"/>
                <a:gd name="connsiteY9" fmla="*/ 24572 h 1361320"/>
                <a:gd name="connsiteX10" fmla="*/ 920750 w 1387187"/>
                <a:gd name="connsiteY10" fmla="*/ 247688 h 1361320"/>
                <a:gd name="connsiteX11" fmla="*/ 920461 w 1387187"/>
                <a:gd name="connsiteY11" fmla="*/ 461206 h 1361320"/>
                <a:gd name="connsiteX12" fmla="*/ 858331 w 1387187"/>
                <a:gd name="connsiteY12" fmla="*/ 580701 h 1361320"/>
                <a:gd name="connsiteX13" fmla="*/ 1067665 w 1387187"/>
                <a:gd name="connsiteY13" fmla="*/ 635038 h 1361320"/>
                <a:gd name="connsiteX14" fmla="*/ 1265093 w 1387187"/>
                <a:gd name="connsiteY14" fmla="*/ 846752 h 1361320"/>
                <a:gd name="connsiteX15" fmla="*/ 1366622 w 1387187"/>
                <a:gd name="connsiteY15" fmla="*/ 1215846 h 1361320"/>
                <a:gd name="connsiteX16" fmla="*/ 1387187 w 1387187"/>
                <a:gd name="connsiteY16" fmla="*/ 1361320 h 1361320"/>
                <a:gd name="connsiteX0" fmla="*/ 1387187 w 1387187"/>
                <a:gd name="connsiteY0" fmla="*/ 1356287 h 1356287"/>
                <a:gd name="connsiteX1" fmla="*/ 0 w 1387187"/>
                <a:gd name="connsiteY1" fmla="*/ 1355853 h 1356287"/>
                <a:gd name="connsiteX2" fmla="*/ 19916 w 1387187"/>
                <a:gd name="connsiteY2" fmla="*/ 1205618 h 1356287"/>
                <a:gd name="connsiteX3" fmla="*/ 123825 w 1387187"/>
                <a:gd name="connsiteY3" fmla="*/ 841936 h 1356287"/>
                <a:gd name="connsiteX4" fmla="*/ 342034 w 1387187"/>
                <a:gd name="connsiteY4" fmla="*/ 634118 h 1356287"/>
                <a:gd name="connsiteX5" fmla="*/ 501722 w 1387187"/>
                <a:gd name="connsiteY5" fmla="*/ 572638 h 1356287"/>
                <a:gd name="connsiteX6" fmla="*/ 434903 w 1387187"/>
                <a:gd name="connsiteY6" fmla="*/ 460070 h 1356287"/>
                <a:gd name="connsiteX7" fmla="*/ 439665 w 1387187"/>
                <a:gd name="connsiteY7" fmla="*/ 232768 h 1356287"/>
                <a:gd name="connsiteX8" fmla="*/ 548555 w 1387187"/>
                <a:gd name="connsiteY8" fmla="*/ 40105 h 1356287"/>
                <a:gd name="connsiteX9" fmla="*/ 808111 w 1387187"/>
                <a:gd name="connsiteY9" fmla="*/ 29064 h 1356287"/>
                <a:gd name="connsiteX10" fmla="*/ 920750 w 1387187"/>
                <a:gd name="connsiteY10" fmla="*/ 242655 h 1356287"/>
                <a:gd name="connsiteX11" fmla="*/ 920461 w 1387187"/>
                <a:gd name="connsiteY11" fmla="*/ 456173 h 1356287"/>
                <a:gd name="connsiteX12" fmla="*/ 858331 w 1387187"/>
                <a:gd name="connsiteY12" fmla="*/ 575668 h 1356287"/>
                <a:gd name="connsiteX13" fmla="*/ 1067665 w 1387187"/>
                <a:gd name="connsiteY13" fmla="*/ 630005 h 1356287"/>
                <a:gd name="connsiteX14" fmla="*/ 1265093 w 1387187"/>
                <a:gd name="connsiteY14" fmla="*/ 841719 h 1356287"/>
                <a:gd name="connsiteX15" fmla="*/ 1366622 w 1387187"/>
                <a:gd name="connsiteY15" fmla="*/ 1210813 h 1356287"/>
                <a:gd name="connsiteX16" fmla="*/ 1387187 w 1387187"/>
                <a:gd name="connsiteY16" fmla="*/ 1356287 h 135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87187" h="1356287">
                  <a:moveTo>
                    <a:pt x="1387187" y="1356287"/>
                  </a:moveTo>
                  <a:lnTo>
                    <a:pt x="0" y="1355853"/>
                  </a:lnTo>
                  <a:cubicBezTo>
                    <a:pt x="8911" y="1271355"/>
                    <a:pt x="16452" y="1216009"/>
                    <a:pt x="19916" y="1205618"/>
                  </a:cubicBezTo>
                  <a:cubicBezTo>
                    <a:pt x="40553" y="1119965"/>
                    <a:pt x="70139" y="937186"/>
                    <a:pt x="123825" y="841936"/>
                  </a:cubicBezTo>
                  <a:cubicBezTo>
                    <a:pt x="177511" y="746686"/>
                    <a:pt x="279051" y="679001"/>
                    <a:pt x="342034" y="634118"/>
                  </a:cubicBezTo>
                  <a:cubicBezTo>
                    <a:pt x="405017" y="589235"/>
                    <a:pt x="466003" y="589740"/>
                    <a:pt x="501722" y="572638"/>
                  </a:cubicBezTo>
                  <a:cubicBezTo>
                    <a:pt x="480290" y="546012"/>
                    <a:pt x="452427" y="515023"/>
                    <a:pt x="434903" y="460070"/>
                  </a:cubicBezTo>
                  <a:cubicBezTo>
                    <a:pt x="420395" y="329497"/>
                    <a:pt x="420723" y="302762"/>
                    <a:pt x="439665" y="232768"/>
                  </a:cubicBezTo>
                  <a:cubicBezTo>
                    <a:pt x="458607" y="162774"/>
                    <a:pt x="487941" y="90328"/>
                    <a:pt x="548555" y="40105"/>
                  </a:cubicBezTo>
                  <a:cubicBezTo>
                    <a:pt x="605705" y="-18343"/>
                    <a:pt x="746078" y="-4694"/>
                    <a:pt x="808111" y="29064"/>
                  </a:cubicBezTo>
                  <a:cubicBezTo>
                    <a:pt x="870144" y="62822"/>
                    <a:pt x="902422" y="151626"/>
                    <a:pt x="920750" y="242655"/>
                  </a:cubicBezTo>
                  <a:cubicBezTo>
                    <a:pt x="939078" y="333684"/>
                    <a:pt x="930864" y="400671"/>
                    <a:pt x="920461" y="456173"/>
                  </a:cubicBezTo>
                  <a:cubicBezTo>
                    <a:pt x="910058" y="511675"/>
                    <a:pt x="867879" y="550633"/>
                    <a:pt x="858331" y="575668"/>
                  </a:cubicBezTo>
                  <a:cubicBezTo>
                    <a:pt x="866990" y="594718"/>
                    <a:pt x="989950" y="590822"/>
                    <a:pt x="1067665" y="630005"/>
                  </a:cubicBezTo>
                  <a:cubicBezTo>
                    <a:pt x="1136721" y="662260"/>
                    <a:pt x="1215267" y="744918"/>
                    <a:pt x="1265093" y="841719"/>
                  </a:cubicBezTo>
                  <a:cubicBezTo>
                    <a:pt x="1314919" y="938520"/>
                    <a:pt x="1346273" y="1125052"/>
                    <a:pt x="1366622" y="1210813"/>
                  </a:cubicBezTo>
                  <a:cubicBezTo>
                    <a:pt x="1386971" y="1296574"/>
                    <a:pt x="1376893" y="1279400"/>
                    <a:pt x="1387187" y="1356287"/>
                  </a:cubicBezTo>
                  <a:close/>
                </a:path>
              </a:pathLst>
            </a:custGeom>
            <a:solidFill>
              <a:srgbClr val="FFFFFF">
                <a:lumMod val="75000"/>
              </a:srgbClr>
            </a:solidFill>
            <a:ln w="9525">
              <a:noFill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109" name="Content">
            <a:extLst>
              <a:ext uri="{FF2B5EF4-FFF2-40B4-BE49-F238E27FC236}">
                <a16:creationId xmlns:a16="http://schemas.microsoft.com/office/drawing/2014/main" id="{2F41E63B-2D72-4BAD-AFA2-5BF25E4D4E24}"/>
              </a:ext>
            </a:extLst>
          </p:cNvPr>
          <p:cNvSpPr/>
          <p:nvPr>
            <p:custDataLst>
              <p:custData r:id="rId12"/>
            </p:custDataLst>
          </p:nvPr>
        </p:nvSpPr>
        <p:spPr>
          <a:xfrm>
            <a:off x="1077250" y="1385111"/>
            <a:ext cx="1897762" cy="41549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ko-KR" altLang="en-US" sz="1200" dirty="0">
                <a:latin typeface="Segoe UI" pitchFamily="34" charset="0"/>
                <a:cs typeface="Segoe UI" pitchFamily="34" charset="0"/>
              </a:rPr>
              <a:t>전화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10" name="Content">
            <a:extLst>
              <a:ext uri="{FF2B5EF4-FFF2-40B4-BE49-F238E27FC236}">
                <a16:creationId xmlns:a16="http://schemas.microsoft.com/office/drawing/2014/main" id="{1E963BB2-19DA-4D42-AE1E-7A7119DC8B01}"/>
              </a:ext>
            </a:extLst>
          </p:cNvPr>
          <p:cNvSpPr/>
          <p:nvPr>
            <p:custDataLst>
              <p:custData r:id="rId13"/>
            </p:custDataLst>
          </p:nvPr>
        </p:nvSpPr>
        <p:spPr>
          <a:xfrm>
            <a:off x="1090144" y="1874403"/>
            <a:ext cx="1884868" cy="41549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ko-KR" alt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메시지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11" name="Content">
            <a:extLst>
              <a:ext uri="{FF2B5EF4-FFF2-40B4-BE49-F238E27FC236}">
                <a16:creationId xmlns:a16="http://schemas.microsoft.com/office/drawing/2014/main" id="{26FC53AE-6981-4D7F-AA1D-3396A302564E}"/>
              </a:ext>
            </a:extLst>
          </p:cNvPr>
          <p:cNvSpPr/>
          <p:nvPr>
            <p:custDataLst>
              <p:custData r:id="rId14"/>
            </p:custDataLst>
          </p:nvPr>
        </p:nvSpPr>
        <p:spPr>
          <a:xfrm>
            <a:off x="1112197" y="2363696"/>
            <a:ext cx="1862815" cy="41549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ko-KR" altLang="en-US" sz="1200" dirty="0">
                <a:latin typeface="Segoe UI" pitchFamily="34" charset="0"/>
                <a:cs typeface="Segoe UI" pitchFamily="34" charset="0"/>
              </a:rPr>
              <a:t>카메라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12" name="Content">
            <a:extLst>
              <a:ext uri="{FF2B5EF4-FFF2-40B4-BE49-F238E27FC236}">
                <a16:creationId xmlns:a16="http://schemas.microsoft.com/office/drawing/2014/main" id="{AB61FC44-ECB9-411F-B0DA-B6359943F35A}"/>
              </a:ext>
            </a:extLst>
          </p:cNvPr>
          <p:cNvSpPr/>
          <p:nvPr>
            <p:custDataLst>
              <p:custData r:id="rId15"/>
            </p:custDataLst>
          </p:nvPr>
        </p:nvSpPr>
        <p:spPr>
          <a:xfrm>
            <a:off x="1108257" y="2852989"/>
            <a:ext cx="1862815" cy="41549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ko-KR" alt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알람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13" name="Content">
            <a:extLst>
              <a:ext uri="{FF2B5EF4-FFF2-40B4-BE49-F238E27FC236}">
                <a16:creationId xmlns:a16="http://schemas.microsoft.com/office/drawing/2014/main" id="{D4927CDA-45EB-4886-96FE-8D5451346453}"/>
              </a:ext>
            </a:extLst>
          </p:cNvPr>
          <p:cNvSpPr/>
          <p:nvPr>
            <p:custDataLst>
              <p:custData r:id="rId16"/>
            </p:custDataLst>
          </p:nvPr>
        </p:nvSpPr>
        <p:spPr>
          <a:xfrm>
            <a:off x="1102134" y="3334828"/>
            <a:ext cx="1862815" cy="41549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ko-KR" altLang="en-US" sz="1200" dirty="0">
                <a:latin typeface="Segoe UI" pitchFamily="34" charset="0"/>
                <a:cs typeface="Segoe UI" pitchFamily="34" charset="0"/>
              </a:rPr>
              <a:t>소리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54" name="Content">
            <a:extLst>
              <a:ext uri="{FF2B5EF4-FFF2-40B4-BE49-F238E27FC236}">
                <a16:creationId xmlns:a16="http://schemas.microsoft.com/office/drawing/2014/main" id="{19A9CA76-1D05-4760-BA65-CE29B9A3306B}"/>
              </a:ext>
            </a:extLst>
          </p:cNvPr>
          <p:cNvSpPr/>
          <p:nvPr>
            <p:custDataLst>
              <p:custData r:id="rId17"/>
            </p:custDataLst>
          </p:nvPr>
        </p:nvSpPr>
        <p:spPr>
          <a:xfrm>
            <a:off x="1102134" y="3814792"/>
            <a:ext cx="1862815" cy="41549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ko-KR" altLang="en-US" sz="1200" dirty="0">
                <a:latin typeface="Segoe UI" pitchFamily="34" charset="0"/>
                <a:cs typeface="Segoe UI" pitchFamily="34" charset="0"/>
              </a:rPr>
              <a:t>손전등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55" name="Content">
            <a:extLst>
              <a:ext uri="{FF2B5EF4-FFF2-40B4-BE49-F238E27FC236}">
                <a16:creationId xmlns:a16="http://schemas.microsoft.com/office/drawing/2014/main" id="{F32A1777-3204-4683-B701-F76019C30D26}"/>
              </a:ext>
            </a:extLst>
          </p:cNvPr>
          <p:cNvSpPr/>
          <p:nvPr>
            <p:custDataLst>
              <p:custData r:id="rId18"/>
            </p:custDataLst>
          </p:nvPr>
        </p:nvSpPr>
        <p:spPr>
          <a:xfrm>
            <a:off x="1095701" y="4311827"/>
            <a:ext cx="1862815" cy="41549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ko-KR" alt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연락처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239" name="Picture 2" descr="C:\Users\t-dantay\Documents\First24\question1.png">
            <a:extLst>
              <a:ext uri="{FF2B5EF4-FFF2-40B4-BE49-F238E27FC236}">
                <a16:creationId xmlns:a16="http://schemas.microsoft.com/office/drawing/2014/main" id="{E35667DB-66D0-4CED-ABE6-5D57A8A6D265}"/>
              </a:ext>
            </a:extLst>
          </p:cNvPr>
          <p:cNvPicPr>
            <a:picLocks noChangeAspect="1" noChangeArrowheads="1"/>
          </p:cNvPicPr>
          <p:nvPr>
            <p:custDataLst>
              <p:custData r:id="rId19"/>
            </p:custDataLst>
          </p:nvPr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155" y="4887858"/>
            <a:ext cx="328011" cy="328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0" name="Picture 1">
            <a:extLst>
              <a:ext uri="{FF2B5EF4-FFF2-40B4-BE49-F238E27FC236}">
                <a16:creationId xmlns:a16="http://schemas.microsoft.com/office/drawing/2014/main" id="{DBA0FBD7-3402-4E58-823F-693E59513E66}"/>
              </a:ext>
            </a:extLst>
          </p:cNvPr>
          <p:cNvPicPr preferRelativeResize="0">
            <a:picLocks/>
          </p:cNvPicPr>
          <p:nvPr>
            <p:custDataLst>
              <p:custData r:id="rId20"/>
            </p:custDataLst>
          </p:nvPr>
        </p:nvPicPr>
        <p:blipFill rotWithShape="1"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82" t="17573" r="20424" b="30401"/>
          <a:stretch/>
        </p:blipFill>
        <p:spPr>
          <a:xfrm>
            <a:off x="1061503" y="4916278"/>
            <a:ext cx="276703" cy="29959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52CC936-4B6D-41D5-9433-A4753B12FAE8}"/>
              </a:ext>
            </a:extLst>
          </p:cNvPr>
          <p:cNvSpPr txBox="1"/>
          <p:nvPr/>
        </p:nvSpPr>
        <p:spPr>
          <a:xfrm>
            <a:off x="420126" y="5192166"/>
            <a:ext cx="67120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/>
              <a:t> 도우미</a:t>
            </a:r>
          </a:p>
        </p:txBody>
      </p:sp>
      <p:sp>
        <p:nvSpPr>
          <p:cNvPr id="320" name="TextBox 319">
            <a:extLst>
              <a:ext uri="{FF2B5EF4-FFF2-40B4-BE49-F238E27FC236}">
                <a16:creationId xmlns:a16="http://schemas.microsoft.com/office/drawing/2014/main" id="{045BD733-58A9-403B-A541-EC652088C496}"/>
              </a:ext>
            </a:extLst>
          </p:cNvPr>
          <p:cNvSpPr txBox="1"/>
          <p:nvPr/>
        </p:nvSpPr>
        <p:spPr>
          <a:xfrm>
            <a:off x="952090" y="5198682"/>
            <a:ext cx="4800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/>
              <a:t>설정</a:t>
            </a:r>
          </a:p>
        </p:txBody>
      </p:sp>
      <p:pic>
        <p:nvPicPr>
          <p:cNvPr id="156" name="Picture 2" descr="C:\Users\t-dantay\Documents\Placeholders\Microphone.png">
            <a:extLst>
              <a:ext uri="{FF2B5EF4-FFF2-40B4-BE49-F238E27FC236}">
                <a16:creationId xmlns:a16="http://schemas.microsoft.com/office/drawing/2014/main" id="{696EA331-1648-49E1-98CA-DB06339D7DC3}"/>
              </a:ext>
            </a:extLst>
          </p:cNvPr>
          <p:cNvPicPr>
            <a:picLocks noChangeAspect="1" noChangeArrowheads="1"/>
          </p:cNvPicPr>
          <p:nvPr>
            <p:custDataLst>
              <p:custData r:id="rId21"/>
            </p:custDataLst>
          </p:nvPr>
        </p:nvPicPr>
        <p:blipFill>
          <a:blip r:embed="rId3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9360" y="4928712"/>
            <a:ext cx="269965" cy="311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7" name="TextBox 156">
            <a:extLst>
              <a:ext uri="{FF2B5EF4-FFF2-40B4-BE49-F238E27FC236}">
                <a16:creationId xmlns:a16="http://schemas.microsoft.com/office/drawing/2014/main" id="{9923DA2E-2AAB-4D6C-8C7D-1273FAE615D7}"/>
              </a:ext>
            </a:extLst>
          </p:cNvPr>
          <p:cNvSpPr txBox="1"/>
          <p:nvPr/>
        </p:nvSpPr>
        <p:spPr>
          <a:xfrm>
            <a:off x="1933263" y="5227350"/>
            <a:ext cx="6530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/>
              <a:t>음성명령</a:t>
            </a:r>
          </a:p>
        </p:txBody>
      </p:sp>
      <p:pic>
        <p:nvPicPr>
          <p:cNvPr id="187" name="Picture 1">
            <a:extLst>
              <a:ext uri="{FF2B5EF4-FFF2-40B4-BE49-F238E27FC236}">
                <a16:creationId xmlns:a16="http://schemas.microsoft.com/office/drawing/2014/main" id="{AAED87D0-E701-44E4-88AA-2F980EA75844}"/>
              </a:ext>
            </a:extLst>
          </p:cNvPr>
          <p:cNvPicPr preferRelativeResize="0">
            <a:picLocks/>
          </p:cNvPicPr>
          <p:nvPr>
            <p:custDataLst>
              <p:custData r:id="rId22"/>
            </p:custDataLst>
          </p:nvPr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2631" y="5018418"/>
            <a:ext cx="337500" cy="337500"/>
          </a:xfrm>
          <a:prstGeom prst="rect">
            <a:avLst/>
          </a:prstGeom>
        </p:spPr>
      </p:pic>
      <p:pic>
        <p:nvPicPr>
          <p:cNvPr id="188" name="Picture 1">
            <a:extLst>
              <a:ext uri="{FF2B5EF4-FFF2-40B4-BE49-F238E27FC236}">
                <a16:creationId xmlns:a16="http://schemas.microsoft.com/office/drawing/2014/main" id="{FAE174A6-3D0B-4280-A8A2-F0472AF09B75}"/>
              </a:ext>
            </a:extLst>
          </p:cNvPr>
          <p:cNvPicPr preferRelativeResize="0">
            <a:picLocks/>
          </p:cNvPicPr>
          <p:nvPr>
            <p:custDataLst>
              <p:custData r:id="rId23"/>
            </p:custDataLst>
          </p:nvPr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0838" y="4928712"/>
            <a:ext cx="337500" cy="337500"/>
          </a:xfrm>
          <a:prstGeom prst="rect">
            <a:avLst/>
          </a:prstGeom>
        </p:spPr>
      </p:pic>
      <p:sp>
        <p:nvSpPr>
          <p:cNvPr id="189" name="TextBox 188">
            <a:extLst>
              <a:ext uri="{FF2B5EF4-FFF2-40B4-BE49-F238E27FC236}">
                <a16:creationId xmlns:a16="http://schemas.microsoft.com/office/drawing/2014/main" id="{39352AB4-DD1B-45C2-A9A9-0A01758B24FC}"/>
              </a:ext>
            </a:extLst>
          </p:cNvPr>
          <p:cNvSpPr txBox="1"/>
          <p:nvPr/>
        </p:nvSpPr>
        <p:spPr>
          <a:xfrm>
            <a:off x="1572715" y="5215869"/>
            <a:ext cx="4800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/>
              <a:t>메뉴</a:t>
            </a:r>
          </a:p>
        </p:txBody>
      </p:sp>
      <p:pic>
        <p:nvPicPr>
          <p:cNvPr id="190" name="Picture 1">
            <a:extLst>
              <a:ext uri="{FF2B5EF4-FFF2-40B4-BE49-F238E27FC236}">
                <a16:creationId xmlns:a16="http://schemas.microsoft.com/office/drawing/2014/main" id="{0FF6B70C-5461-441D-AFF8-DE6F174FC6CA}"/>
              </a:ext>
            </a:extLst>
          </p:cNvPr>
          <p:cNvPicPr>
            <a:picLocks noChangeAspect="1"/>
          </p:cNvPicPr>
          <p:nvPr>
            <p:custDataLst>
              <p:custData r:id="rId24"/>
            </p:custDataLst>
          </p:nvPr>
        </p:nvPicPr>
        <p:blipFill>
          <a:blip r:embed="rId4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2496" y="4938079"/>
            <a:ext cx="277790" cy="277790"/>
          </a:xfrm>
          <a:prstGeom prst="rect">
            <a:avLst/>
          </a:prstGeom>
        </p:spPr>
      </p:pic>
      <p:sp>
        <p:nvSpPr>
          <p:cNvPr id="191" name="TextBox 190">
            <a:extLst>
              <a:ext uri="{FF2B5EF4-FFF2-40B4-BE49-F238E27FC236}">
                <a16:creationId xmlns:a16="http://schemas.microsoft.com/office/drawing/2014/main" id="{BE10BA26-61F8-4A4F-A6D2-CD57592C1B1B}"/>
              </a:ext>
            </a:extLst>
          </p:cNvPr>
          <p:cNvSpPr txBox="1"/>
          <p:nvPr/>
        </p:nvSpPr>
        <p:spPr>
          <a:xfrm>
            <a:off x="2487414" y="5225942"/>
            <a:ext cx="6530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/>
              <a:t>   종료</a:t>
            </a:r>
          </a:p>
        </p:txBody>
      </p:sp>
      <p:pic>
        <p:nvPicPr>
          <p:cNvPr id="119" name="Picture 1">
            <a:extLst>
              <a:ext uri="{FF2B5EF4-FFF2-40B4-BE49-F238E27FC236}">
                <a16:creationId xmlns:a16="http://schemas.microsoft.com/office/drawing/2014/main" id="{E7A2B78F-E0BA-4BEE-8530-7D2E705F329E}"/>
              </a:ext>
            </a:extLst>
          </p:cNvPr>
          <p:cNvPicPr>
            <a:picLocks noChangeAspect="1"/>
          </p:cNvPicPr>
          <p:nvPr>
            <p:custDataLst>
              <p:custData r:id="rId25"/>
            </p:custDataLst>
          </p:nvPr>
        </p:nvPicPr>
        <p:blipFill>
          <a:blip r:embed="rId4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5289" y="2575199"/>
            <a:ext cx="277790" cy="277790"/>
          </a:xfrm>
          <a:prstGeom prst="rect">
            <a:avLst/>
          </a:prstGeom>
        </p:spPr>
      </p:pic>
      <p:sp>
        <p:nvSpPr>
          <p:cNvPr id="120" name="TextBox 119">
            <a:extLst>
              <a:ext uri="{FF2B5EF4-FFF2-40B4-BE49-F238E27FC236}">
                <a16:creationId xmlns:a16="http://schemas.microsoft.com/office/drawing/2014/main" id="{A30041DB-0FD3-434E-8574-0F01D9FA4BF8}"/>
              </a:ext>
            </a:extLst>
          </p:cNvPr>
          <p:cNvSpPr txBox="1"/>
          <p:nvPr/>
        </p:nvSpPr>
        <p:spPr>
          <a:xfrm>
            <a:off x="3550207" y="2863062"/>
            <a:ext cx="6530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/>
              <a:t>   종료</a:t>
            </a:r>
          </a:p>
        </p:txBody>
      </p:sp>
      <p:grpSp>
        <p:nvGrpSpPr>
          <p:cNvPr id="121" name="WindowsPhone">
            <a:extLst>
              <a:ext uri="{FF2B5EF4-FFF2-40B4-BE49-F238E27FC236}">
                <a16:creationId xmlns:a16="http://schemas.microsoft.com/office/drawing/2014/main" id="{59EC7DCF-0540-4CD7-9C73-1C1CD271F876}"/>
              </a:ext>
            </a:extLst>
          </p:cNvPr>
          <p:cNvGrpSpPr/>
          <p:nvPr>
            <p:custDataLst>
              <p:custData r:id="rId26"/>
            </p:custDataLst>
          </p:nvPr>
        </p:nvGrpSpPr>
        <p:grpSpPr>
          <a:xfrm>
            <a:off x="4649229" y="172742"/>
            <a:ext cx="3097612" cy="6498076"/>
            <a:chOff x="2839503" y="1"/>
            <a:chExt cx="3464995" cy="6857998"/>
          </a:xfrm>
        </p:grpSpPr>
        <p:grpSp>
          <p:nvGrpSpPr>
            <p:cNvPr id="122" name="Group 2">
              <a:extLst>
                <a:ext uri="{FF2B5EF4-FFF2-40B4-BE49-F238E27FC236}">
                  <a16:creationId xmlns:a16="http://schemas.microsoft.com/office/drawing/2014/main" id="{BBCF8FBF-1723-47B5-B4DD-D08B57F51B2B}"/>
                </a:ext>
              </a:extLst>
            </p:cNvPr>
            <p:cNvGrpSpPr/>
            <p:nvPr/>
          </p:nvGrpSpPr>
          <p:grpSpPr>
            <a:xfrm>
              <a:off x="2839503" y="1"/>
              <a:ext cx="3464995" cy="6857998"/>
              <a:chOff x="2839503" y="1"/>
              <a:chExt cx="3464995" cy="6857998"/>
            </a:xfrm>
          </p:grpSpPr>
          <p:grpSp>
            <p:nvGrpSpPr>
              <p:cNvPr id="124" name="Group 4">
                <a:extLst>
                  <a:ext uri="{FF2B5EF4-FFF2-40B4-BE49-F238E27FC236}">
                    <a16:creationId xmlns:a16="http://schemas.microsoft.com/office/drawing/2014/main" id="{0D6001B7-62C0-499C-94A1-6CA5AB8F3936}"/>
                  </a:ext>
                </a:extLst>
              </p:cNvPr>
              <p:cNvGrpSpPr/>
              <p:nvPr/>
            </p:nvGrpSpPr>
            <p:grpSpPr>
              <a:xfrm>
                <a:off x="2839503" y="1"/>
                <a:ext cx="3464995" cy="6857998"/>
                <a:chOff x="2834639" y="1"/>
                <a:chExt cx="3464995" cy="6857998"/>
              </a:xfrm>
            </p:grpSpPr>
            <p:sp>
              <p:nvSpPr>
                <p:cNvPr id="126" name="Rounded Rectangle 6">
                  <a:extLst>
                    <a:ext uri="{FF2B5EF4-FFF2-40B4-BE49-F238E27FC236}">
                      <a16:creationId xmlns:a16="http://schemas.microsoft.com/office/drawing/2014/main" id="{9C130CC2-5040-45D7-A09C-F04508E56AFC}"/>
                    </a:ext>
                  </a:extLst>
                </p:cNvPr>
                <p:cNvSpPr/>
                <p:nvPr userDrawn="1"/>
              </p:nvSpPr>
              <p:spPr>
                <a:xfrm>
                  <a:off x="2834639" y="1"/>
                  <a:ext cx="3464995" cy="6857998"/>
                </a:xfrm>
                <a:prstGeom prst="roundRect">
                  <a:avLst>
                    <a:gd name="adj" fmla="val 5515"/>
                  </a:avLst>
                </a:prstGeom>
                <a:solidFill>
                  <a:srgbClr val="FFFFFF"/>
                </a:solidFill>
                <a:ln w="3175">
                  <a:solidFill>
                    <a:srgbClr val="000000">
                      <a:lumMod val="95000"/>
                      <a:lumOff val="5000"/>
                    </a:srgbClr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27" name="Rounded Rectangle 7">
                  <a:extLst>
                    <a:ext uri="{FF2B5EF4-FFF2-40B4-BE49-F238E27FC236}">
                      <a16:creationId xmlns:a16="http://schemas.microsoft.com/office/drawing/2014/main" id="{8426BD66-BF56-4405-AD05-A292039A0F10}"/>
                    </a:ext>
                  </a:extLst>
                </p:cNvPr>
                <p:cNvSpPr/>
                <p:nvPr/>
              </p:nvSpPr>
              <p:spPr>
                <a:xfrm>
                  <a:off x="2928205" y="91440"/>
                  <a:ext cx="3276600" cy="6659880"/>
                </a:xfrm>
                <a:prstGeom prst="roundRect">
                  <a:avLst>
                    <a:gd name="adj" fmla="val 2819"/>
                  </a:avLst>
                </a:prstGeom>
                <a:solidFill>
                  <a:srgbClr val="FFFFFF">
                    <a:lumMod val="65000"/>
                  </a:srgbClr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8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  <p:sp>
              <p:nvSpPr>
                <p:cNvPr id="128" name="Rectangle 8">
                  <a:extLst>
                    <a:ext uri="{FF2B5EF4-FFF2-40B4-BE49-F238E27FC236}">
                      <a16:creationId xmlns:a16="http://schemas.microsoft.com/office/drawing/2014/main" id="{595D49B4-2DDC-435A-BD23-11C495C578F9}"/>
                    </a:ext>
                  </a:extLst>
                </p:cNvPr>
                <p:cNvSpPr/>
                <p:nvPr userDrawn="1"/>
              </p:nvSpPr>
              <p:spPr>
                <a:xfrm>
                  <a:off x="3050294" y="482053"/>
                  <a:ext cx="3038085" cy="5074920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000000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29" name="Left Arrow 9">
                  <a:extLst>
                    <a:ext uri="{FF2B5EF4-FFF2-40B4-BE49-F238E27FC236}">
                      <a16:creationId xmlns:a16="http://schemas.microsoft.com/office/drawing/2014/main" id="{02513E23-305B-4172-9826-888501817B34}"/>
                    </a:ext>
                  </a:extLst>
                </p:cNvPr>
                <p:cNvSpPr/>
                <p:nvPr userDrawn="1"/>
              </p:nvSpPr>
              <p:spPr>
                <a:xfrm>
                  <a:off x="3300730" y="6215335"/>
                  <a:ext cx="270769" cy="117324"/>
                </a:xfrm>
                <a:prstGeom prst="leftArrow">
                  <a:avLst>
                    <a:gd name="adj1" fmla="val 0"/>
                    <a:gd name="adj2" fmla="val 91165"/>
                  </a:avLst>
                </a:prstGeom>
                <a:noFill/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130" name="Group 10">
                  <a:extLst>
                    <a:ext uri="{FF2B5EF4-FFF2-40B4-BE49-F238E27FC236}">
                      <a16:creationId xmlns:a16="http://schemas.microsoft.com/office/drawing/2014/main" id="{558E3F51-E404-46FB-978F-5D1FCC32D735}"/>
                    </a:ext>
                  </a:extLst>
                </p:cNvPr>
                <p:cNvGrpSpPr/>
                <p:nvPr/>
              </p:nvGrpSpPr>
              <p:grpSpPr>
                <a:xfrm rot="21384124">
                  <a:off x="4457215" y="6161552"/>
                  <a:ext cx="212326" cy="227346"/>
                  <a:chOff x="4194362" y="5874647"/>
                  <a:chExt cx="252148" cy="269985"/>
                </a:xfrm>
                <a:solidFill>
                  <a:srgbClr val="FFFFFF"/>
                </a:solidFill>
              </p:grpSpPr>
              <p:sp>
                <p:nvSpPr>
                  <p:cNvPr id="136" name="Flowchart: Stored Data 12">
                    <a:extLst>
                      <a:ext uri="{FF2B5EF4-FFF2-40B4-BE49-F238E27FC236}">
                        <a16:creationId xmlns:a16="http://schemas.microsoft.com/office/drawing/2014/main" id="{52BC7D8E-5FDB-464D-A3AD-8EB12BC62EFF}"/>
                      </a:ext>
                    </a:extLst>
                  </p:cNvPr>
                  <p:cNvSpPr/>
                  <p:nvPr/>
                </p:nvSpPr>
                <p:spPr>
                  <a:xfrm rot="6230930">
                    <a:off x="4218638" y="5878261"/>
                    <a:ext cx="115927" cy="108699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38" name="Flowchart: Stored Data 13">
                    <a:extLst>
                      <a:ext uri="{FF2B5EF4-FFF2-40B4-BE49-F238E27FC236}">
                        <a16:creationId xmlns:a16="http://schemas.microsoft.com/office/drawing/2014/main" id="{3DD94212-611C-43A0-B3A1-6A4F22D0102C}"/>
                      </a:ext>
                    </a:extLst>
                  </p:cNvPr>
                  <p:cNvSpPr/>
                  <p:nvPr/>
                </p:nvSpPr>
                <p:spPr>
                  <a:xfrm rot="6230930">
                    <a:off x="4190748" y="5989157"/>
                    <a:ext cx="115927" cy="108699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39" name="Flowchart: Stored Data 14">
                    <a:extLst>
                      <a:ext uri="{FF2B5EF4-FFF2-40B4-BE49-F238E27FC236}">
                        <a16:creationId xmlns:a16="http://schemas.microsoft.com/office/drawing/2014/main" id="{AB19A9E1-7E61-4136-AFB0-03C703B32CEE}"/>
                      </a:ext>
                    </a:extLst>
                  </p:cNvPr>
                  <p:cNvSpPr/>
                  <p:nvPr/>
                </p:nvSpPr>
                <p:spPr>
                  <a:xfrm rot="16979296">
                    <a:off x="4335573" y="5922200"/>
                    <a:ext cx="114310" cy="107565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40" name="Flowchart: Stored Data 15">
                    <a:extLst>
                      <a:ext uri="{FF2B5EF4-FFF2-40B4-BE49-F238E27FC236}">
                        <a16:creationId xmlns:a16="http://schemas.microsoft.com/office/drawing/2014/main" id="{87926BC6-A29E-45D6-9CBC-2CAAA5CE9A33}"/>
                      </a:ext>
                    </a:extLst>
                  </p:cNvPr>
                  <p:cNvSpPr/>
                  <p:nvPr/>
                </p:nvSpPr>
                <p:spPr>
                  <a:xfrm rot="16979296">
                    <a:off x="4307999" y="6032886"/>
                    <a:ext cx="115927" cy="107565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</p:grpSp>
            <p:sp>
              <p:nvSpPr>
                <p:cNvPr id="133" name="Rounded Rectangle 11">
                  <a:extLst>
                    <a:ext uri="{FF2B5EF4-FFF2-40B4-BE49-F238E27FC236}">
                      <a16:creationId xmlns:a16="http://schemas.microsoft.com/office/drawing/2014/main" id="{EACDD42F-C175-40E7-AAAF-0B6682CCFC7B}"/>
                    </a:ext>
                  </a:extLst>
                </p:cNvPr>
                <p:cNvSpPr/>
                <p:nvPr/>
              </p:nvSpPr>
              <p:spPr>
                <a:xfrm>
                  <a:off x="4138146" y="266078"/>
                  <a:ext cx="860720" cy="52045"/>
                </a:xfrm>
                <a:prstGeom prst="roundRect">
                  <a:avLst/>
                </a:prstGeom>
                <a:solidFill>
                  <a:srgbClr val="FFFFFF">
                    <a:lumMod val="95000"/>
                  </a:srgbClr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8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</p:grpSp>
          <p:sp>
            <p:nvSpPr>
              <p:cNvPr id="125" name="Rectangle 5">
                <a:extLst>
                  <a:ext uri="{FF2B5EF4-FFF2-40B4-BE49-F238E27FC236}">
                    <a16:creationId xmlns:a16="http://schemas.microsoft.com/office/drawing/2014/main" id="{8216E2A3-67E5-45B4-A94C-ED4CF92C58AE}"/>
                  </a:ext>
                </a:extLst>
              </p:cNvPr>
              <p:cNvSpPr/>
              <p:nvPr/>
            </p:nvSpPr>
            <p:spPr>
              <a:xfrm>
                <a:off x="3054545" y="482052"/>
                <a:ext cx="3038698" cy="188595"/>
              </a:xfrm>
              <a:prstGeom prst="rect">
                <a:avLst/>
              </a:prstGeom>
              <a:solidFill>
                <a:srgbClr val="000000">
                  <a:alpha val="35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12:38</a:t>
                </a:r>
              </a:p>
            </p:txBody>
          </p:sp>
        </p:grpSp>
        <p:pic>
          <p:nvPicPr>
            <p:cNvPr id="123" name="Picture 2" descr="C:\Users\t-dantay\Documents\WPIcons\appbar.feature.search.rest.png">
              <a:extLst>
                <a:ext uri="{FF2B5EF4-FFF2-40B4-BE49-F238E27FC236}">
                  <a16:creationId xmlns:a16="http://schemas.microsoft.com/office/drawing/2014/main" id="{06F60CCE-0C83-471E-B813-180585F445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8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19769" y="6091117"/>
              <a:ext cx="365760" cy="365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54D67EC2-97B2-4096-A4A9-963E8E94394A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099" y="815410"/>
            <a:ext cx="2713886" cy="4607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3987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0.xml"/></Relationships>
</file>

<file path=customXml/_rels/item1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1.xml"/></Relationships>
</file>

<file path=customXml/_rels/item1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2.xml"/></Relationships>
</file>

<file path=customXml/_rels/item1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3.xml"/></Relationships>
</file>

<file path=customXml/_rels/item1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4.xml"/></Relationships>
</file>

<file path=customXml/_rels/item1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5.xml"/></Relationships>
</file>

<file path=customXml/_rels/item1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6.xml"/></Relationships>
</file>

<file path=customXml/_rels/item1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7.xml"/></Relationships>
</file>

<file path=customXml/_rels/item1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8.xml"/></Relationships>
</file>

<file path=customXml/_rels/item1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9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0.xml"/></Relationships>
</file>

<file path=customXml/_rels/item1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1.xml"/></Relationships>
</file>

<file path=customXml/_rels/item1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2.xml"/></Relationships>
</file>

<file path=customXml/_rels/item1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3.xml"/></Relationships>
</file>

<file path=customXml/_rels/item1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4.xml"/></Relationships>
</file>

<file path=customXml/_rels/item1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5.xml"/></Relationships>
</file>

<file path=customXml/_rels/item1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6.xml"/></Relationships>
</file>

<file path=customXml/_rels/item1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7.xml"/></Relationships>
</file>

<file path=customXml/_rels/item1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8.xml"/></Relationships>
</file>

<file path=customXml/_rels/item1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9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0.xml"/></Relationships>
</file>

<file path=customXml/_rels/item1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1.xml"/></Relationships>
</file>

<file path=customXml/_rels/item1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2.xml"/></Relationships>
</file>

<file path=customXml/_rels/item1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3.xml"/></Relationships>
</file>

<file path=customXml/_rels/item1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4.xml"/></Relationships>
</file>

<file path=customXml/_rels/item1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5.xml"/></Relationships>
</file>

<file path=customXml/_rels/item1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6.xml"/></Relationships>
</file>

<file path=customXml/_rels/item1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7.xml"/></Relationships>
</file>

<file path=customXml/_rels/item1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8.xml"/></Relationships>
</file>

<file path=customXml/_rels/item1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9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0.xml"/></Relationships>
</file>

<file path=customXml/_rels/item1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1.xml"/></Relationships>
</file>

<file path=customXml/_rels/item1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2.xml"/></Relationships>
</file>

<file path=customXml/_rels/item1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3.xml"/></Relationships>
</file>

<file path=customXml/_rels/item1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4.xml"/></Relationships>
</file>

<file path=customXml/_rels/item1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5.xml"/></Relationships>
</file>

<file path=customXml/_rels/item1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6.xml"/></Relationships>
</file>

<file path=customXml/_rels/item1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7.xml"/></Relationships>
</file>

<file path=customXml/_rels/item1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8.xml"/></Relationships>
</file>

<file path=customXml/_rels/item1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9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0.xml"/></Relationships>
</file>

<file path=customXml/_rels/item1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1.xml"/></Relationships>
</file>

<file path=customXml/_rels/item1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2.xml"/></Relationships>
</file>

<file path=customXml/_rels/item1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3.xml"/></Relationships>
</file>

<file path=customXml/_rels/item1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4.xml"/></Relationships>
</file>

<file path=customXml/_rels/item1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5.xml"/></Relationships>
</file>

<file path=customXml/_rels/item1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6.xml"/></Relationships>
</file>

<file path=customXml/_rels/item1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7.xml"/></Relationships>
</file>

<file path=customXml/_rels/item1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8.xml"/></Relationships>
</file>

<file path=customXml/_rels/item1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9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0.xml"/></Relationships>
</file>

<file path=customXml/_rels/item1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1.xml"/></Relationships>
</file>

<file path=customXml/_rels/item1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2.xml"/></Relationships>
</file>

<file path=customXml/_rels/item1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3.xml"/></Relationships>
</file>

<file path=customXml/_rels/item1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4.xml"/></Relationships>
</file>

<file path=customXml/_rels/item1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5.xml"/></Relationships>
</file>

<file path=customXml/_rels/item1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6.xml"/></Relationships>
</file>

<file path=customXml/_rels/item1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7.xml"/></Relationships>
</file>

<file path=customXml/_rels/item1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8.xml"/></Relationships>
</file>

<file path=customXml/_rels/item1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9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0.xml"/></Relationships>
</file>

<file path=customXml/_rels/item1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1.xml"/></Relationships>
</file>

<file path=customXml/_rels/item1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2.xml"/></Relationships>
</file>

<file path=customXml/_rels/item1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3.xml"/></Relationships>
</file>

<file path=customXml/_rels/item1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4.xml"/></Relationships>
</file>

<file path=customXml/_rels/item1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5.xml"/></Relationships>
</file>

<file path=customXml/_rels/item1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6.xml"/></Relationships>
</file>

<file path=customXml/_rels/item1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7.xml"/></Relationships>
</file>

<file path=customXml/_rels/item1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8.xml"/></Relationships>
</file>

<file path=customXml/_rels/item1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9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0.xml"/></Relationships>
</file>

<file path=customXml/_rels/item1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1.xml"/></Relationships>
</file>

<file path=customXml/_rels/item1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2.xml"/></Relationships>
</file>

<file path=customXml/_rels/item1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3.xml"/></Relationships>
</file>

<file path=customXml/_rels/item1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4.xml"/></Relationships>
</file>

<file path=customXml/_rels/item1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5.xml"/></Relationships>
</file>

<file path=customXml/_rels/item1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6.xml"/></Relationships>
</file>

<file path=customXml/_rels/item1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7.xml"/></Relationships>
</file>

<file path=customXml/_rels/item1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8.xml"/></Relationships>
</file>

<file path=customXml/_rels/item1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9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0.xml"/></Relationships>
</file>

<file path=customXml/_rels/item1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1.xml"/></Relationships>
</file>

<file path=customXml/_rels/item1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2.xml"/></Relationships>
</file>

<file path=customXml/_rels/item1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3.xml"/></Relationships>
</file>

<file path=customXml/_rels/item1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4.xml"/></Relationships>
</file>

<file path=customXml/_rels/item1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5.xml"/></Relationships>
</file>

<file path=customXml/_rels/item1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6.xml"/></Relationships>
</file>

<file path=customXml/_rels/item1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7.xml"/></Relationships>
</file>

<file path=customXml/_rels/item1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8.xml"/></Relationships>
</file>

<file path=customXml/_rels/item1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9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1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0.xml"/></Relationships>
</file>

<file path=customXml/_rels/item1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1.xml"/></Relationships>
</file>

<file path=customXml/_rels/item1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2.xml"/></Relationships>
</file>

<file path=customXml/_rels/item1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3.xml"/></Relationships>
</file>

<file path=customXml/_rels/item1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4.xml"/></Relationships>
</file>

<file path=customXml/_rels/item1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5.xml"/></Relationships>
</file>

<file path=customXml/_rels/item1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6.xml"/></Relationships>
</file>

<file path=customXml/_rels/item1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7.xml"/></Relationships>
</file>

<file path=customXml/_rels/item1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8.xml"/></Relationships>
</file>

<file path=customXml/_rels/item1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0.xml"/></Relationships>
</file>

<file path=customXml/_rels/item2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1.xml"/></Relationships>
</file>

<file path=customXml/_rels/item2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2.xml"/></Relationships>
</file>

<file path=customXml/_rels/item2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3.xml"/></Relationships>
</file>

<file path=customXml/_rels/item2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4.xml"/></Relationships>
</file>

<file path=customXml/_rels/item2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5.xml"/></Relationships>
</file>

<file path=customXml/_rels/item2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6.xml"/></Relationships>
</file>

<file path=customXml/_rels/item2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7.xml"/></Relationships>
</file>

<file path=customXml/_rels/item2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8.xml"/></Relationships>
</file>

<file path=customXml/_rels/item2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9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0.xml"/></Relationships>
</file>

<file path=customXml/_rels/item2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1.xml"/></Relationships>
</file>

<file path=customXml/_rels/item2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2.xml"/></Relationships>
</file>

<file path=customXml/_rels/item2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3.xml"/></Relationships>
</file>

<file path=customXml/_rels/item2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4.xml"/></Relationships>
</file>

<file path=customXml/_rels/item2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5.xml"/></Relationships>
</file>

<file path=customXml/_rels/item2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6.xml"/></Relationships>
</file>

<file path=customXml/_rels/item2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7.xml"/></Relationships>
</file>

<file path=customXml/_rels/item2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8.xml"/></Relationships>
</file>

<file path=customXml/_rels/item2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9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0.xml"/></Relationships>
</file>

<file path=customXml/_rels/item2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1.xml"/></Relationships>
</file>

<file path=customXml/_rels/item2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2.xml"/></Relationships>
</file>

<file path=customXml/_rels/item2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3.xml"/></Relationships>
</file>

<file path=customXml/_rels/item2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4.xml"/></Relationships>
</file>

<file path=customXml/_rels/item2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5.xml"/></Relationships>
</file>

<file path=customXml/_rels/item2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6.xml"/></Relationships>
</file>

<file path=customXml/_rels/item2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7.xml"/></Relationships>
</file>

<file path=customXml/_rels/item2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8.xml"/></Relationships>
</file>

<file path=customXml/_rels/item2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9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0.xml"/></Relationships>
</file>

<file path=customXml/_rels/item2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1.xml"/></Relationships>
</file>

<file path=customXml/_rels/item2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2.xml"/></Relationships>
</file>

<file path=customXml/_rels/item2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3.xml"/></Relationships>
</file>

<file path=customXml/_rels/item2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4.xml"/></Relationships>
</file>

<file path=customXml/_rels/item2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5.xml"/></Relationships>
</file>

<file path=customXml/_rels/item2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6.xml"/></Relationships>
</file>

<file path=customXml/_rels/item2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7.xml"/></Relationships>
</file>

<file path=customXml/_rels/item2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8.xml"/></Relationships>
</file>

<file path=customXml/_rels/item2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9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0.xml"/></Relationships>
</file>

<file path=customXml/_rels/item2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1.xml"/></Relationships>
</file>

<file path=customXml/_rels/item2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2.xml"/></Relationships>
</file>

<file path=customXml/_rels/item2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3.xml"/></Relationships>
</file>

<file path=customXml/_rels/item2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4.xml"/></Relationships>
</file>

<file path=customXml/_rels/item2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5.xml"/></Relationships>
</file>

<file path=customXml/_rels/item2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6.xml"/></Relationships>
</file>

<file path=customXml/_rels/item2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7.xml"/></Relationships>
</file>

<file path=customXml/_rels/item2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8.xml"/></Relationships>
</file>

<file path=customXml/_rels/item2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9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0.xml"/></Relationships>
</file>

<file path=customXml/_rels/item2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1.xml"/></Relationships>
</file>

<file path=customXml/_rels/item2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2.xml"/></Relationships>
</file>

<file path=customXml/_rels/item2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3.xml"/></Relationships>
</file>

<file path=customXml/_rels/item2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4.xml"/></Relationships>
</file>

<file path=customXml/_rels/item2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5.xml"/></Relationships>
</file>

<file path=customXml/_rels/item2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6.xml"/></Relationships>
</file>

<file path=customXml/_rels/item2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7.xml"/></Relationships>
</file>

<file path=customXml/_rels/item2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8.xml"/></Relationships>
</file>

<file path=customXml/_rels/item2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9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0.xml"/></Relationships>
</file>

<file path=customXml/_rels/item2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1.xml"/></Relationships>
</file>

<file path=customXml/_rels/item2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2.xml"/></Relationships>
</file>

<file path=customXml/_rels/item2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3.xml"/></Relationships>
</file>

<file path=customXml/_rels/item2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4.xml"/></Relationships>
</file>

<file path=customXml/_rels/item2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5.xml"/></Relationships>
</file>

<file path=customXml/_rels/item2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6.xml"/></Relationships>
</file>

<file path=customXml/_rels/item2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7.xml"/></Relationships>
</file>

<file path=customXml/_rels/item2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8.xml"/></Relationships>
</file>

<file path=customXml/_rels/item2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9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0.xml"/></Relationships>
</file>

<file path=customXml/_rels/item2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1.xml"/></Relationships>
</file>

<file path=customXml/_rels/item2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2.xml"/></Relationships>
</file>

<file path=customXml/_rels/item2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3.xml"/></Relationships>
</file>

<file path=customXml/_rels/item2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4.xml"/></Relationships>
</file>

<file path=customXml/_rels/item2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5.xml"/></Relationships>
</file>

<file path=customXml/_rels/item2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6.xml"/></Relationships>
</file>

<file path=customXml/_rels/item2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7.xml"/></Relationships>
</file>

<file path=customXml/_rels/item2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8.xml"/></Relationships>
</file>

<file path=customXml/_rels/item2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9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0.xml"/></Relationships>
</file>

<file path=customXml/_rels/item2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1.xml"/></Relationships>
</file>

<file path=customXml/_rels/item2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2.xml"/></Relationships>
</file>

<file path=customXml/_rels/item2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3.xml"/></Relationships>
</file>

<file path=customXml/_rels/item2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4.xml"/></Relationships>
</file>

<file path=customXml/_rels/item2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5.xml"/></Relationships>
</file>

<file path=customXml/_rels/item2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6.xml"/></Relationships>
</file>

<file path=customXml/_rels/item2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7.xml"/></Relationships>
</file>

<file path=customXml/_rels/item2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8.xml"/></Relationships>
</file>

<file path=customXml/_rels/item2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9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2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0.xml"/></Relationships>
</file>

<file path=customXml/_rels/item2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1.xml"/></Relationships>
</file>

<file path=customXml/_rels/item2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2.xml"/></Relationships>
</file>

<file path=customXml/_rels/item2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3.xml"/></Relationships>
</file>

<file path=customXml/_rels/item2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4.xml"/></Relationships>
</file>

<file path=customXml/_rels/item2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5.xml"/></Relationships>
</file>

<file path=customXml/_rels/item2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6.xml"/></Relationships>
</file>

<file path=customXml/_rels/item2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7.xml"/></Relationships>
</file>

<file path=customXml/_rels/item2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8.xml"/></Relationships>
</file>

<file path=customXml/_rels/item2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0.xml"/></Relationships>
</file>

<file path=customXml/_rels/item3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1.xml"/></Relationships>
</file>

<file path=customXml/_rels/item3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2.xml"/></Relationships>
</file>

<file path=customXml/_rels/item3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3.xml"/></Relationships>
</file>

<file path=customXml/_rels/item3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4.xml"/></Relationships>
</file>

<file path=customXml/_rels/item3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5.xml"/></Relationships>
</file>

<file path=customXml/_rels/item3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6.xml"/></Relationships>
</file>

<file path=customXml/_rels/item3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7.xml"/></Relationships>
</file>

<file path=customXml/_rels/item3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8.xml"/></Relationships>
</file>

<file path=customXml/_rels/item3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9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0.xml"/></Relationships>
</file>

<file path=customXml/_rels/item3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1.xml"/></Relationships>
</file>

<file path=customXml/_rels/item3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2.xml"/></Relationships>
</file>

<file path=customXml/_rels/item3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3.xml"/></Relationships>
</file>

<file path=customXml/_rels/item3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4.xml"/></Relationships>
</file>

<file path=customXml/_rels/item3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5.xml"/></Relationships>
</file>

<file path=customXml/_rels/item3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6.xml"/></Relationships>
</file>

<file path=customXml/_rels/item3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7.xml"/></Relationships>
</file>

<file path=customXml/_rels/item3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8.xml"/></Relationships>
</file>

<file path=customXml/_rels/item3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9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0.xml"/></Relationships>
</file>

<file path=customXml/_rels/item3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1.xml"/></Relationships>
</file>

<file path=customXml/_rels/item3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2.xml"/></Relationships>
</file>

<file path=customXml/_rels/item3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3.xml"/></Relationships>
</file>

<file path=customXml/_rels/item3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4.xml"/></Relationships>
</file>

<file path=customXml/_rels/item3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5.xml"/></Relationships>
</file>

<file path=customXml/_rels/item3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6.xml"/></Relationships>
</file>

<file path=customXml/_rels/item3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7.xml"/></Relationships>
</file>

<file path=customXml/_rels/item3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8.xml"/></Relationships>
</file>

<file path=customXml/_rels/item3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9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0.xml"/></Relationships>
</file>

<file path=customXml/_rels/item3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1.xml"/></Relationships>
</file>

<file path=customXml/_rels/item3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2.xml"/></Relationships>
</file>

<file path=customXml/_rels/item3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3.xml"/></Relationships>
</file>

<file path=customXml/_rels/item3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4.xml"/></Relationships>
</file>

<file path=customXml/_rels/item3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5.xml"/></Relationships>
</file>

<file path=customXml/_rels/item3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6.xml"/></Relationships>
</file>

<file path=customXml/_rels/item3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7.xml"/></Relationships>
</file>

<file path=customXml/_rels/item3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8.xml"/></Relationships>
</file>

<file path=customXml/_rels/item3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9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0.xml"/></Relationships>
</file>

<file path=customXml/_rels/item3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1.xml"/></Relationships>
</file>

<file path=customXml/_rels/item3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2.xml"/></Relationships>
</file>

<file path=customXml/_rels/item3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3.xml"/></Relationships>
</file>

<file path=customXml/_rels/item3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4.xml"/></Relationships>
</file>

<file path=customXml/_rels/item3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5.xml"/></Relationships>
</file>

<file path=customXml/_rels/item3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6.xml"/></Relationships>
</file>

<file path=customXml/_rels/item3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7.xml"/></Relationships>
</file>

<file path=customXml/_rels/item3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8.xml"/></Relationships>
</file>

<file path=customXml/_rels/item3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9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0.xml"/></Relationships>
</file>

<file path=customXml/_rels/item3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1.xml"/></Relationships>
</file>

<file path=customXml/_rels/item3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2.xml"/></Relationships>
</file>

<file path=customXml/_rels/item3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3.xml"/></Relationships>
</file>

<file path=customXml/_rels/item3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4.xml"/></Relationships>
</file>

<file path=customXml/_rels/item3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5.xml"/></Relationships>
</file>

<file path=customXml/_rels/item3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6.xml"/></Relationships>
</file>

<file path=customXml/_rels/item3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7.xml"/></Relationships>
</file>

<file path=customXml/_rels/item3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8.xml"/></Relationships>
</file>

<file path=customXml/_rels/item3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9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0.xml"/></Relationships>
</file>

<file path=customXml/_rels/item3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1.xml"/></Relationships>
</file>

<file path=customXml/_rels/item3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2.xml"/></Relationships>
</file>

<file path=customXml/_rels/item3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3.xml"/></Relationships>
</file>

<file path=customXml/_rels/item3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4.xml"/></Relationships>
</file>

<file path=customXml/_rels/item3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5.xml"/></Relationships>
</file>

<file path=customXml/_rels/item3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6.xml"/></Relationships>
</file>

<file path=customXml/_rels/item3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7.xml"/></Relationships>
</file>

<file path=customXml/_rels/item3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8.xml"/></Relationships>
</file>

<file path=customXml/_rels/item3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9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0.xml"/></Relationships>
</file>

<file path=customXml/_rels/item3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1.xml"/></Relationships>
</file>

<file path=customXml/_rels/item3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2.xml"/></Relationships>
</file>

<file path=customXml/_rels/item3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3.xml"/></Relationships>
</file>

<file path=customXml/_rels/item3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4.xml"/></Relationships>
</file>

<file path=customXml/_rels/item3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5.xml"/></Relationships>
</file>

<file path=customXml/_rels/item3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6.xml"/></Relationships>
</file>

<file path=customXml/_rels/item3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7.xml"/></Relationships>
</file>

<file path=customXml/_rels/item3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8.xml"/></Relationships>
</file>

<file path=customXml/_rels/item3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9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0.xml"/></Relationships>
</file>

<file path=customXml/_rels/item3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1.xml"/></Relationships>
</file>

<file path=customXml/_rels/item3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2.xml"/></Relationships>
</file>

<file path=customXml/_rels/item3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3.xml"/></Relationships>
</file>

<file path=customXml/_rels/item3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4.xml"/></Relationships>
</file>

<file path=customXml/_rels/item3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5.xml"/></Relationships>
</file>

<file path=customXml/_rels/item3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6.xml"/></Relationships>
</file>

<file path=customXml/_rels/item3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7.xml"/></Relationships>
</file>

<file path=customXml/_rels/item3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8.xml"/></Relationships>
</file>

<file path=customXml/_rels/item3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9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3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0.xml"/></Relationships>
</file>

<file path=customXml/_rels/item3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1.xml"/></Relationships>
</file>

<file path=customXml/_rels/item3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2.xml"/></Relationships>
</file>

<file path=customXml/_rels/item3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3.xml"/></Relationships>
</file>

<file path=customXml/_rels/item3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4.xml"/></Relationships>
</file>

<file path=customXml/_rels/item3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5.xml"/></Relationships>
</file>

<file path=customXml/_rels/item3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6.xml"/></Relationships>
</file>

<file path=customXml/_rels/item3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7.xml"/></Relationships>
</file>

<file path=customXml/_rels/item3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8.xml"/></Relationships>
</file>

<file path=customXml/_rels/item3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0.xml"/></Relationships>
</file>

<file path=customXml/_rels/item4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1.xml"/></Relationships>
</file>

<file path=customXml/_rels/item4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2.xml"/></Relationships>
</file>

<file path=customXml/_rels/item4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3.xml"/></Relationships>
</file>

<file path=customXml/_rels/item4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4.xml"/></Relationships>
</file>

<file path=customXml/_rels/item4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5.xml"/></Relationships>
</file>

<file path=customXml/_rels/item4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6.xml"/></Relationships>
</file>

<file path=customXml/_rels/item4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7.xml"/></Relationships>
</file>

<file path=customXml/_rels/item4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8.xml"/></Relationships>
</file>

<file path=customXml/_rels/item4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9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0.xml"/></Relationships>
</file>

<file path=customXml/_rels/item4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1.xml"/></Relationships>
</file>

<file path=customXml/_rels/item4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2.xml"/></Relationships>
</file>

<file path=customXml/_rels/item4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3.xml"/></Relationships>
</file>

<file path=customXml/_rels/item4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4.xml"/></Relationships>
</file>

<file path=customXml/_rels/item4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5.xml"/></Relationships>
</file>

<file path=customXml/_rels/item4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6.xml"/></Relationships>
</file>

<file path=customXml/_rels/item4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7.xml"/></Relationships>
</file>

<file path=customXml/_rels/item4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8.xml"/></Relationships>
</file>

<file path=customXml/_rels/item4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9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0.xml"/></Relationships>
</file>

<file path=customXml/_rels/item4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1.xml"/></Relationships>
</file>

<file path=customXml/_rels/item4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2.xml"/></Relationships>
</file>

<file path=customXml/_rels/item4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3.xml"/></Relationships>
</file>

<file path=customXml/_rels/item4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4.xml"/></Relationships>
</file>

<file path=customXml/_rels/item4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5.xml"/></Relationships>
</file>

<file path=customXml/_rels/item4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6.xml"/></Relationships>
</file>

<file path=customXml/_rels/item4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7.xml"/></Relationships>
</file>

<file path=customXml/_rels/item4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8.xml"/></Relationships>
</file>

<file path=customXml/_rels/item4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9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0.xml"/></Relationships>
</file>

<file path=customXml/_rels/item4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1.xml"/></Relationships>
</file>

<file path=customXml/_rels/item4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2.xml"/></Relationships>
</file>

<file path=customXml/_rels/item4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3.xml"/></Relationships>
</file>

<file path=customXml/_rels/item4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4.xml"/></Relationships>
</file>

<file path=customXml/_rels/item4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5.xml"/></Relationships>
</file>

<file path=customXml/_rels/item4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6.xml"/></Relationships>
</file>

<file path=customXml/_rels/item4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7.xml"/></Relationships>
</file>

<file path=customXml/_rels/item4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8.xml"/></Relationships>
</file>

<file path=customXml/_rels/item4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9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0.xml"/></Relationships>
</file>

<file path=customXml/_rels/item4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1.xml"/></Relationships>
</file>

<file path=customXml/_rels/item4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2.xml"/></Relationships>
</file>

<file path=customXml/_rels/item4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3.xml"/></Relationships>
</file>

<file path=customXml/_rels/item4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4.xml"/></Relationships>
</file>

<file path=customXml/_rels/item4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5.xml"/></Relationships>
</file>

<file path=customXml/_rels/item4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6.xml"/></Relationships>
</file>

<file path=customXml/_rels/item4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7.xml"/></Relationships>
</file>

<file path=customXml/_rels/item4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8.xml"/></Relationships>
</file>

<file path=customXml/_rels/item4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9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0.xml"/></Relationships>
</file>

<file path=customXml/_rels/item4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1.xml"/></Relationships>
</file>

<file path=customXml/_rels/item4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2.xml"/></Relationships>
</file>

<file path=customXml/_rels/item4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3.xml"/></Relationships>
</file>

<file path=customXml/_rels/item4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4.xml"/></Relationships>
</file>

<file path=customXml/_rels/item4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5.xml"/></Relationships>
</file>

<file path=customXml/_rels/item4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6.xml"/></Relationships>
</file>

<file path=customXml/_rels/item4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7.xml"/></Relationships>
</file>

<file path=customXml/_rels/item4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8.xml"/></Relationships>
</file>

<file path=customXml/_rels/item4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9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0.xml"/></Relationships>
</file>

<file path=customXml/_rels/item4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1.xml"/></Relationships>
</file>

<file path=customXml/_rels/item4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2.xml"/></Relationships>
</file>

<file path=customXml/_rels/item4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3.xml"/></Relationships>
</file>

<file path=customXml/_rels/item4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4.xml"/></Relationships>
</file>

<file path=customXml/_rels/item4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5.xml"/></Relationships>
</file>

<file path=customXml/_rels/item4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6.xml"/></Relationships>
</file>

<file path=customXml/_rels/item4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7.xml"/></Relationships>
</file>

<file path=customXml/_rels/item4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8.xml"/></Relationships>
</file>

<file path=customXml/_rels/item4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9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0.xml"/></Relationships>
</file>

<file path=customXml/_rels/item4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1.xml"/></Relationships>
</file>

<file path=customXml/_rels/item4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2.xml"/></Relationships>
</file>

<file path=customXml/_rels/item4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3.xml"/></Relationships>
</file>

<file path=customXml/_rels/item4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4.xml"/></Relationships>
</file>

<file path=customXml/_rels/item4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5.xml"/></Relationships>
</file>

<file path=customXml/_rels/item4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6.xml"/></Relationships>
</file>

<file path=customXml/_rels/item4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7.xml"/></Relationships>
</file>

<file path=customXml/_rels/item4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8.xml"/></Relationships>
</file>

<file path=customXml/_rels/item4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9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0.xml"/></Relationships>
</file>

<file path=customXml/_rels/item4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1.xml"/></Relationships>
</file>

<file path=customXml/_rels/item4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2.xml"/></Relationships>
</file>

<file path=customXml/_rels/item4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3.xml"/></Relationships>
</file>

<file path=customXml/_rels/item4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4.xml"/></Relationships>
</file>

<file path=customXml/_rels/item4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5.xml"/></Relationships>
</file>

<file path=customXml/_rels/item4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6.xml"/></Relationships>
</file>

<file path=customXml/_rels/item4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7.xml"/></Relationships>
</file>

<file path=customXml/_rels/item4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8.xml"/></Relationships>
</file>

<file path=customXml/_rels/item4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9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4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0.xml"/></Relationships>
</file>

<file path=customXml/_rels/item4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1.xml"/></Relationships>
</file>

<file path=customXml/_rels/item4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2.xml"/></Relationships>
</file>

<file path=customXml/_rels/item4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3.xml"/></Relationships>
</file>

<file path=customXml/_rels/item4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4.xml"/></Relationships>
</file>

<file path=customXml/_rels/item4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5.xml"/></Relationships>
</file>

<file path=customXml/_rels/item4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6.xml"/></Relationships>
</file>

<file path=customXml/_rels/item4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7.xml"/></Relationships>
</file>

<file path=customXml/_rels/item4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8.xml"/></Relationships>
</file>

<file path=customXml/_rels/item4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0.xml"/></Relationships>
</file>

<file path=customXml/_rels/item5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1.xml"/></Relationships>
</file>

<file path=customXml/_rels/item5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2.xml"/></Relationships>
</file>

<file path=customXml/_rels/item5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3.xml"/></Relationships>
</file>

<file path=customXml/_rels/item5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4.xml"/></Relationships>
</file>

<file path=customXml/_rels/item5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5.xml"/></Relationships>
</file>

<file path=customXml/_rels/item5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6.xml"/></Relationships>
</file>

<file path=customXml/_rels/item5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7.xml"/></Relationships>
</file>

<file path=customXml/_rels/item5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8.xml"/></Relationships>
</file>

<file path=customXml/_rels/item5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9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0.xml"/></Relationships>
</file>

<file path=customXml/_rels/item5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1.xml"/></Relationships>
</file>

<file path=customXml/_rels/item5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2.xml"/></Relationships>
</file>

<file path=customXml/_rels/item5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3.xml"/></Relationships>
</file>

<file path=customXml/_rels/item5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4.xml"/></Relationships>
</file>

<file path=customXml/_rels/item5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5.xml"/></Relationships>
</file>

<file path=customXml/_rels/item5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6.xml"/></Relationships>
</file>

<file path=customXml/_rels/item5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7.xml"/></Relationships>
</file>

<file path=customXml/_rels/item5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8.xml"/></Relationships>
</file>

<file path=customXml/_rels/item5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9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0.xml"/></Relationships>
</file>

<file path=customXml/_rels/item5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1.xml"/></Relationships>
</file>

<file path=customXml/_rels/item5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2.xml"/></Relationships>
</file>

<file path=customXml/_rels/item5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3.xml"/></Relationships>
</file>

<file path=customXml/_rels/item5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4.xml"/></Relationships>
</file>

<file path=customXml/_rels/item5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5.xml"/></Relationships>
</file>

<file path=customXml/_rels/item5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6.xml"/></Relationships>
</file>

<file path=customXml/_rels/item5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7.xml"/></Relationships>
</file>

<file path=customXml/_rels/item5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8.xml"/></Relationships>
</file>

<file path=customXml/_rels/item5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9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0.xml"/></Relationships>
</file>

<file path=customXml/_rels/item5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1.xml"/></Relationships>
</file>

<file path=customXml/_rels/item5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2.xml"/></Relationships>
</file>

<file path=customXml/_rels/item5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3.xml"/></Relationships>
</file>

<file path=customXml/_rels/item5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4.xml"/></Relationships>
</file>

<file path=customXml/_rels/item5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5.xml"/></Relationships>
</file>

<file path=customXml/_rels/item5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6.xml"/></Relationships>
</file>

<file path=customXml/_rels/item5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7.xml"/></Relationships>
</file>

<file path=customXml/_rels/item5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8.xml"/></Relationships>
</file>

<file path=customXml/_rels/item5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9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0.xml"/></Relationships>
</file>

<file path=customXml/_rels/item5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1.xml"/></Relationships>
</file>

<file path=customXml/_rels/item5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2.xml"/></Relationships>
</file>

<file path=customXml/_rels/item5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3.xml"/></Relationships>
</file>

<file path=customXml/_rels/item5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4.xml"/></Relationships>
</file>

<file path=customXml/_rels/item5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5.xml"/></Relationships>
</file>

<file path=customXml/_rels/item5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6.xml"/></Relationships>
</file>

<file path=customXml/_rels/item5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7.xml"/></Relationships>
</file>

<file path=customXml/_rels/item5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8.xml"/></Relationships>
</file>

<file path=customXml/_rels/item5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9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0.xml"/></Relationships>
</file>

<file path=customXml/_rels/item5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1.xml"/></Relationships>
</file>

<file path=customXml/_rels/item5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2.xml"/></Relationships>
</file>

<file path=customXml/_rels/item5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3.xml"/></Relationships>
</file>

<file path=customXml/_rels/item5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4.xml"/></Relationships>
</file>

<file path=customXml/_rels/item5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5.xml"/></Relationships>
</file>

<file path=customXml/_rels/item5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6.xml"/></Relationships>
</file>

<file path=customXml/_rels/item5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7.xml"/></Relationships>
</file>

<file path=customXml/_rels/item5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8.xml"/></Relationships>
</file>

<file path=customXml/_rels/item5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9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0.xml"/></Relationships>
</file>

<file path=customXml/_rels/item5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1.xml"/></Relationships>
</file>

<file path=customXml/_rels/item5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2.xml"/></Relationships>
</file>

<file path=customXml/_rels/item5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3.xml"/></Relationships>
</file>

<file path=customXml/_rels/item5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4.xml"/></Relationships>
</file>

<file path=customXml/_rels/item5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5.xml"/></Relationships>
</file>

<file path=customXml/_rels/item5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6.xml"/></Relationships>
</file>

<file path=customXml/_rels/item5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7.xml"/></Relationships>
</file>

<file path=customXml/_rels/item5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8.xml"/></Relationships>
</file>

<file path=customXml/_rels/item5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9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5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0.xml"/></Relationships>
</file>

<file path=customXml/_rels/item5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1.xml"/></Relationships>
</file>

<file path=customXml/_rels/item5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2.xml"/></Relationships>
</file>

<file path=customXml/_rels/item5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3.xml"/></Relationships>
</file>

<file path=customXml/_rels/item5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4.xml"/></Relationships>
</file>

<file path=customXml/_rels/item5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5.xml"/></Relationships>
</file>

<file path=customXml/_rels/item5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6.xml"/></Relationships>
</file>

<file path=customXml/_rels/item5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7.xml"/></Relationships>
</file>

<file path=customXml/_rels/item5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8.xml"/></Relationships>
</file>

<file path=customXml/_rels/item5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9.xml"/></Relationships>
</file>

<file path=customXml/_rels/item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.xml"/></Relationships>
</file>

<file path=customXml/_rels/item5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0.xml"/></Relationships>
</file>

<file path=customXml/_rels/item5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1.xml"/></Relationships>
</file>

<file path=customXml/_rels/item5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2.xml"/></Relationships>
</file>

<file path=customXml/_rels/item5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3.xml"/></Relationships>
</file>

<file path=customXml/_rels/item5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4.xml"/></Relationships>
</file>

<file path=customXml/_rels/item5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5.xml"/></Relationships>
</file>

<file path=customXml/_rels/item5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6.xml"/></Relationships>
</file>

<file path=customXml/_rels/item5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7.xml"/></Relationships>
</file>

<file path=customXml/_rels/item5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8.xml"/></Relationships>
</file>

<file path=customXml/_rels/item5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9.xml"/></Relationships>
</file>

<file path=customXml/_rels/item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.xml"/></Relationships>
</file>

<file path=customXml/_rels/item5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0.xml"/></Relationships>
</file>

<file path=customXml/_rels/item5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1.xml"/></Relationships>
</file>

<file path=customXml/_rels/item5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2.xml"/></Relationships>
</file>

<file path=customXml/_rels/item5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3.xml"/></Relationships>
</file>

<file path=customXml/_rels/item5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4.xml"/></Relationships>
</file>

<file path=customXml/_rels/item5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5.xml"/></Relationships>
</file>

<file path=customXml/_rels/item5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6.xml"/></Relationships>
</file>

<file path=customXml/_rels/item5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7.xml"/></Relationships>
</file>

<file path=customXml/_rels/item5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8.xml"/></Relationships>
</file>

<file path=customXml/_rels/item5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9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.xml"/></Relationships>
</file>

<file path=customXml/_rels/item6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0.xml"/></Relationships>
</file>

<file path=customXml/_rels/item6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1.xml"/></Relationships>
</file>

<file path=customXml/_rels/item6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2.xml"/></Relationships>
</file>

<file path=customXml/_rels/item6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3.xml"/></Relationships>
</file>

<file path=customXml/_rels/item6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4.xml"/></Relationships>
</file>

<file path=customXml/_rels/item6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5.xml"/></Relationships>
</file>

<file path=customXml/_rels/item6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6.xml"/></Relationships>
</file>

<file path=customXml/_rels/item6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7.xml"/></Relationships>
</file>

<file path=customXml/_rels/item6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8.xml"/></Relationships>
</file>

<file path=customXml/_rels/item6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9.xml"/></Relationships>
</file>

<file path=customXml/_rels/item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.xml"/></Relationships>
</file>

<file path=customXml/_rels/item6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0.xml"/></Relationships>
</file>

<file path=customXml/_rels/item6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1.xml"/></Relationships>
</file>

<file path=customXml/_rels/item6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2.xml"/></Relationships>
</file>

<file path=customXml/_rels/item6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3.xml"/></Relationships>
</file>

<file path=customXml/_rels/item6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4.xml"/></Relationships>
</file>

<file path=customXml/_rels/item6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5.xml"/></Relationships>
</file>

<file path=customXml/_rels/item6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6.xml"/></Relationships>
</file>

<file path=customXml/_rels/item6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7.xml"/></Relationships>
</file>

<file path=customXml/_rels/item6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8.xml"/></Relationships>
</file>

<file path=customXml/_rels/item6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9.xml"/></Relationships>
</file>

<file path=customXml/_rels/item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.xml"/></Relationships>
</file>

<file path=customXml/_rels/item6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0.xml"/></Relationships>
</file>

<file path=customXml/_rels/item6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1.xml"/></Relationships>
</file>

<file path=customXml/_rels/item6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2.xml"/></Relationships>
</file>

<file path=customXml/_rels/item6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3.xml"/></Relationships>
</file>

<file path=customXml/_rels/item6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4.xml"/></Relationships>
</file>

<file path=customXml/_rels/item6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5.xml"/></Relationships>
</file>

<file path=customXml/_rels/item6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6.xml"/></Relationships>
</file>

<file path=customXml/_rels/item6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7.xml"/></Relationships>
</file>

<file path=customXml/_rels/item6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8.xml"/></Relationships>
</file>

<file path=customXml/_rels/item6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9.xml"/></Relationships>
</file>

<file path=customXml/_rels/item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.xml"/></Relationships>
</file>

<file path=customXml/_rels/item6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0.xml"/></Relationships>
</file>

<file path=customXml/_rels/item6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1.xml"/></Relationships>
</file>

<file path=customXml/_rels/item6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2.xml"/></Relationships>
</file>

<file path=customXml/_rels/item6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3.xml"/></Relationships>
</file>

<file path=customXml/_rels/item6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4.xml"/></Relationships>
</file>

<file path=customXml/_rels/item6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5.xml"/></Relationships>
</file>

<file path=customXml/_rels/item6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6.xml"/></Relationships>
</file>

<file path=customXml/_rels/item6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7.xml"/></Relationships>
</file>

<file path=customXml/_rels/item6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8.xml"/></Relationships>
</file>

<file path=customXml/_rels/item6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9.xml"/></Relationships>
</file>

<file path=customXml/_rels/item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.xml"/></Relationships>
</file>

<file path=customXml/_rels/item6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0.xml"/></Relationships>
</file>

<file path=customXml/_rels/item6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1.xml"/></Relationships>
</file>

<file path=customXml/_rels/item6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2.xml"/></Relationships>
</file>

<file path=customXml/_rels/item6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3.xml"/></Relationships>
</file>

<file path=customXml/_rels/item6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4.xml"/></Relationships>
</file>

<file path=customXml/_rels/item6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5.xml"/></Relationships>
</file>

<file path=customXml/_rels/item6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6.xml"/></Relationships>
</file>

<file path=customXml/_rels/item6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7.xml"/></Relationships>
</file>

<file path=customXml/_rels/item6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8.xml"/></Relationships>
</file>

<file path=customXml/_rels/item6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9.xml"/></Relationships>
</file>

<file path=customXml/_rels/item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.xml"/></Relationships>
</file>

<file path=customXml/_rels/item6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0.xml"/></Relationships>
</file>

<file path=customXml/_rels/item6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1.xml"/></Relationships>
</file>

<file path=customXml/_rels/item6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2.xml"/></Relationships>
</file>

<file path=customXml/_rels/item6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3.xml"/></Relationships>
</file>

<file path=customXml/_rels/item6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4.xml"/></Relationships>
</file>

<file path=customXml/_rels/item6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5.xml"/></Relationships>
</file>

<file path=customXml/_rels/item6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6.xml"/></Relationships>
</file>

<file path=customXml/_rels/item6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7.xml"/></Relationships>
</file>

<file path=customXml/_rels/item6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8.xml"/></Relationships>
</file>

<file path=customXml/_rels/item6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9.xml"/></Relationships>
</file>

<file path=customXml/_rels/item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.xml"/></Relationships>
</file>

<file path=customXml/_rels/item6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0.xml"/></Relationships>
</file>

<file path=customXml/_rels/item6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1.xml"/></Relationships>
</file>

<file path=customXml/_rels/item6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2.xml"/></Relationships>
</file>

<file path=customXml/_rels/item6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3.xml"/></Relationships>
</file>

<file path=customXml/_rels/item6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4.xml"/></Relationships>
</file>

<file path=customXml/_rels/item6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5.xml"/></Relationships>
</file>

<file path=customXml/_rels/item6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6.xml"/></Relationships>
</file>

<file path=customXml/_rels/item6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7.xml"/></Relationships>
</file>

<file path=customXml/_rels/item6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8.xml"/></Relationships>
</file>

<file path=customXml/_rels/item6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9.xml"/></Relationships>
</file>

<file path=customXml/_rels/item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.xml"/></Relationships>
</file>

<file path=customXml/_rels/item6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0.xml"/></Relationships>
</file>

<file path=customXml/_rels/item6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1.xml"/></Relationships>
</file>

<file path=customXml/_rels/item6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2.xml"/></Relationships>
</file>

<file path=customXml/_rels/item6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3.xml"/></Relationships>
</file>

<file path=customXml/_rels/item6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4.xml"/></Relationships>
</file>

<file path=customXml/_rels/item6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5.xml"/></Relationships>
</file>

<file path=customXml/_rels/item6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6.xml"/></Relationships>
</file>

<file path=customXml/_rels/item6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7.xml"/></Relationships>
</file>

<file path=customXml/_rels/item6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8.xml"/></Relationships>
</file>

<file path=customXml/_rels/item6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9.xml"/></Relationships>
</file>

<file path=customXml/_rels/item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.xml"/></Relationships>
</file>

<file path=customXml/_rels/item6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0.xml"/></Relationships>
</file>

<file path=customXml/_rels/item6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1.xml"/></Relationships>
</file>

<file path=customXml/_rels/item6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2.xml"/></Relationships>
</file>

<file path=customXml/_rels/item6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3.xml"/></Relationships>
</file>

<file path=customXml/_rels/item6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4.xml"/></Relationships>
</file>

<file path=customXml/_rels/item6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5.xml"/></Relationships>
</file>

<file path=customXml/_rels/item6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6.xml"/></Relationships>
</file>

<file path=customXml/_rels/item6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7.xml"/></Relationships>
</file>

<file path=customXml/_rels/item6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8.xml"/></Relationships>
</file>

<file path=customXml/_rels/item6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9.xml"/></Relationships>
</file>

<file path=customXml/_rels/item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.xml"/></Relationships>
</file>

<file path=customXml/_rels/item6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0.xml"/></Relationships>
</file>

<file path=customXml/_rels/item6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1.xml"/></Relationships>
</file>

<file path=customXml/_rels/item6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2.xml"/></Relationships>
</file>

<file path=customXml/_rels/item6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3.xml"/></Relationships>
</file>

<file path=customXml/_rels/item6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4.xml"/></Relationships>
</file>

<file path=customXml/_rels/item6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5.xml"/></Relationships>
</file>

<file path=customXml/_rels/item6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6.xml"/></Relationships>
</file>

<file path=customXml/_rels/item6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7.xml"/></Relationships>
</file>

<file path=customXml/_rels/item6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8.xml"/></Relationships>
</file>

<file path=customXml/_rels/item6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9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.xml"/></Relationships>
</file>

<file path=customXml/_rels/item7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0.xml"/></Relationships>
</file>

<file path=customXml/_rels/item7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1.xml"/></Relationships>
</file>

<file path=customXml/_rels/item7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2.xml"/></Relationships>
</file>

<file path=customXml/_rels/item7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3.xml"/></Relationships>
</file>

<file path=customXml/_rels/item7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4.xml"/></Relationships>
</file>

<file path=customXml/_rels/item7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5.xml"/></Relationships>
</file>

<file path=customXml/_rels/item7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6.xml"/></Relationships>
</file>

<file path=customXml/_rels/item7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7.xml"/></Relationships>
</file>

<file path=customXml/_rels/item7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8.xml"/></Relationships>
</file>

<file path=customXml/_rels/item7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9.xml"/></Relationships>
</file>

<file path=customXml/_rels/item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.xml"/></Relationships>
</file>

<file path=customXml/_rels/item7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0.xml"/></Relationships>
</file>

<file path=customXml/_rels/item7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1.xml"/></Relationships>
</file>

<file path=customXml/_rels/item7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2.xml"/></Relationships>
</file>

<file path=customXml/_rels/item7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3.xml"/></Relationships>
</file>

<file path=customXml/_rels/item7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4.xml"/></Relationships>
</file>

<file path=customXml/_rels/item7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5.xml"/></Relationships>
</file>

<file path=customXml/_rels/item7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6.xml"/></Relationships>
</file>

<file path=customXml/_rels/item7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7.xml"/></Relationships>
</file>

<file path=customXml/_rels/item7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8.xml"/></Relationships>
</file>

<file path=customXml/_rels/item7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9.xml"/></Relationships>
</file>

<file path=customXml/_rels/item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.xml"/></Relationships>
</file>

<file path=customXml/_rels/item7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0.xml"/></Relationships>
</file>

<file path=customXml/_rels/item7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1.xml"/></Relationships>
</file>

<file path=customXml/_rels/item7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2.xml"/></Relationships>
</file>

<file path=customXml/_rels/item7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3.xml"/></Relationships>
</file>

<file path=customXml/_rels/item7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4.xml"/></Relationships>
</file>

<file path=customXml/_rels/item7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5.xml"/></Relationships>
</file>

<file path=customXml/_rels/item7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6.xml"/></Relationships>
</file>

<file path=customXml/_rels/item7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7.xml"/></Relationships>
</file>

<file path=customXml/_rels/item7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8.xml"/></Relationships>
</file>

<file path=customXml/_rels/item7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9.xml"/></Relationships>
</file>

<file path=customXml/_rels/item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.xml"/></Relationships>
</file>

<file path=customXml/_rels/item7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0.xml"/></Relationships>
</file>

<file path=customXml/_rels/item7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1.xml"/></Relationships>
</file>

<file path=customXml/_rels/item7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2.xml"/></Relationships>
</file>

<file path=customXml/_rels/item7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3.xml"/></Relationships>
</file>

<file path=customXml/_rels/item7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4.xml"/></Relationships>
</file>

<file path=customXml/_rels/item7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5.xml"/></Relationships>
</file>

<file path=customXml/_rels/item7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6.xml"/></Relationships>
</file>

<file path=customXml/_rels/item7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7.xml"/></Relationships>
</file>

<file path=customXml/_rels/item7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8.xml"/></Relationships>
</file>

<file path=customXml/_rels/item7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9.xml"/></Relationships>
</file>

<file path=customXml/_rels/item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.xml"/></Relationships>
</file>

<file path=customXml/_rels/item7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0.xml"/></Relationships>
</file>

<file path=customXml/_rels/item7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1.xml"/></Relationships>
</file>

<file path=customXml/_rels/item7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2.xml"/></Relationships>
</file>

<file path=customXml/_rels/item7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3.xml"/></Relationships>
</file>

<file path=customXml/_rels/item7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4.xml"/></Relationships>
</file>

<file path=customXml/_rels/item7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5.xml"/></Relationships>
</file>

<file path=customXml/_rels/item7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6.xml"/></Relationships>
</file>

<file path=customXml/_rels/item7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7.xml"/></Relationships>
</file>

<file path=customXml/_rels/item7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8.xml"/></Relationships>
</file>

<file path=customXml/_rels/item7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9.xml"/></Relationships>
</file>

<file path=customXml/_rels/item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.xml"/></Relationships>
</file>

<file path=customXml/_rels/item7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0.xml"/></Relationships>
</file>

<file path=customXml/_rels/item7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1.xml"/></Relationships>
</file>

<file path=customXml/_rels/item7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2.xml"/></Relationships>
</file>

<file path=customXml/_rels/item7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3.xml"/></Relationships>
</file>

<file path=customXml/_rels/item7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4.xml"/></Relationships>
</file>

<file path=customXml/_rels/item7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5.xml"/></Relationships>
</file>

<file path=customXml/_rels/item7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6.xml"/></Relationships>
</file>

<file path=customXml/_rels/item7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7.xml"/></Relationships>
</file>

<file path=customXml/_rels/item7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8.xml"/></Relationships>
</file>

<file path=customXml/_rels/item7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9.xml"/></Relationships>
</file>

<file path=customXml/_rels/item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.xml"/></Relationships>
</file>

<file path=customXml/_rels/item7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0.xml"/></Relationships>
</file>

<file path=customXml/_rels/item7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1.xml"/></Relationships>
</file>

<file path=customXml/_rels/item7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2.xml"/></Relationships>
</file>

<file path=customXml/_rels/item7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3.xml"/></Relationships>
</file>

<file path=customXml/_rels/item7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4.xml"/></Relationships>
</file>

<file path=customXml/_rels/item7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5.xml"/></Relationships>
</file>

<file path=customXml/_rels/item7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6.xml"/></Relationships>
</file>

<file path=customXml/_rels/item7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7.xml"/></Relationships>
</file>

<file path=customXml/_rels/item7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8.xml"/></Relationships>
</file>

<file path=customXml/_rels/item7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9.xml"/></Relationships>
</file>

<file path=customXml/_rels/item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.xml"/></Relationships>
</file>

<file path=customXml/_rels/item7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0.xml"/></Relationships>
</file>

<file path=customXml/_rels/item7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1.xml"/></Relationships>
</file>

<file path=customXml/_rels/item7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2.xml"/></Relationships>
</file>

<file path=customXml/_rels/item7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3.xml"/></Relationships>
</file>

<file path=customXml/_rels/item7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4.xml"/></Relationships>
</file>

<file path=customXml/_rels/item7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5.xml"/></Relationships>
</file>

<file path=customXml/_rels/item7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6.xml"/></Relationships>
</file>

<file path=customXml/_rels/item7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7.xml"/></Relationships>
</file>

<file path=customXml/_rels/item7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8.xml"/></Relationships>
</file>

<file path=customXml/_rels/item7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9.xml"/></Relationships>
</file>

<file path=customXml/_rels/item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.xml"/></Relationships>
</file>

<file path=customXml/_rels/item7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0.xml"/></Relationships>
</file>

<file path=customXml/_rels/item7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1.xml"/></Relationships>
</file>

<file path=customXml/_rels/item7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2.xml"/></Relationships>
</file>

<file path=customXml/_rels/item7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3.xml"/></Relationships>
</file>

<file path=customXml/_rels/item7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4.xml"/></Relationships>
</file>

<file path=customXml/_rels/item7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5.xml"/></Relationships>
</file>

<file path=customXml/_rels/item7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6.xml"/></Relationships>
</file>

<file path=customXml/_rels/item7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7.xml"/></Relationships>
</file>

<file path=customXml/_rels/item7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8.xml"/></Relationships>
</file>

<file path=customXml/_rels/item7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9.xml"/></Relationships>
</file>

<file path=customXml/_rels/item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.xml"/></Relationships>
</file>

<file path=customXml/_rels/item7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0.xml"/></Relationships>
</file>

<file path=customXml/_rels/item7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1.xml"/></Relationships>
</file>

<file path=customXml/_rels/item7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2.xml"/></Relationships>
</file>

<file path=customXml/_rels/item7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3.xml"/></Relationships>
</file>

<file path=customXml/_rels/item7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4.xml"/></Relationships>
</file>

<file path=customXml/_rels/item7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5.xml"/></Relationships>
</file>

<file path=customXml/_rels/item7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6.xml"/></Relationships>
</file>

<file path=customXml/_rels/item7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7.xml"/></Relationships>
</file>

<file path=customXml/_rels/item7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8.xml"/></Relationships>
</file>

<file path=customXml/_rels/item7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9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.xml"/></Relationships>
</file>

<file path=customXml/_rels/item8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0.xml"/></Relationships>
</file>

<file path=customXml/_rels/item8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1.xml"/></Relationships>
</file>

<file path=customXml/_rels/item8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2.xml"/></Relationships>
</file>

<file path=customXml/_rels/item8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3.xml"/></Relationships>
</file>

<file path=customXml/_rels/item8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4.xml"/></Relationships>
</file>

<file path=customXml/_rels/item8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5.xml"/></Relationships>
</file>

<file path=customXml/_rels/item8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6.xml"/></Relationships>
</file>

<file path=customXml/_rels/item8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7.xml"/></Relationships>
</file>

<file path=customXml/_rels/item8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8.xml"/></Relationships>
</file>

<file path=customXml/_rels/item8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9.xml"/></Relationships>
</file>

<file path=customXml/_rels/item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.xml"/></Relationships>
</file>

<file path=customXml/_rels/item8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0.xml"/></Relationships>
</file>

<file path=customXml/_rels/item8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1.xml"/></Relationships>
</file>

<file path=customXml/_rels/item8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2.xml"/></Relationships>
</file>

<file path=customXml/_rels/item8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3.xml"/></Relationships>
</file>

<file path=customXml/_rels/item8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4.xml"/></Relationships>
</file>

<file path=customXml/_rels/item8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5.xml"/></Relationships>
</file>

<file path=customXml/_rels/item8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6.xml"/></Relationships>
</file>

<file path=customXml/_rels/item8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7.xml"/></Relationships>
</file>

<file path=customXml/_rels/item8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8.xml"/></Relationships>
</file>

<file path=customXml/_rels/item8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9.xml"/></Relationships>
</file>

<file path=customXml/_rels/item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2.xml"/></Relationships>
</file>

<file path=customXml/_rels/item8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20.xml"/></Relationships>
</file>

<file path=customXml/_rels/item8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21.xml"/></Relationships>
</file>

<file path=customXml/_rels/item8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22.xml"/></Relationships>
</file>

<file path=customXml/_rels/item8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23.xml"/></Relationships>
</file>

<file path=customXml/_rels/item8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24.xml"/></Relationships>
</file>

<file path=customXml/_rels/item8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25.xml"/></Relationships>
</file>

<file path=customXml/_rels/item8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26.xml"/></Relationships>
</file>

<file path=customXml/_rels/item8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27.xml"/></Relationships>
</file>

<file path=customXml/_rels/item8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28.xml"/></Relationships>
</file>

<file path=customXml/_rels/item8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29.xml"/></Relationships>
</file>

<file path=customXml/_rels/item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3.xml"/></Relationships>
</file>

<file path=customXml/_rels/item8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30.xml"/></Relationships>
</file>

<file path=customXml/_rels/item8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31.xml"/></Relationships>
</file>

<file path=customXml/_rels/item8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32.xml"/></Relationships>
</file>

<file path=customXml/_rels/item8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33.xml"/></Relationships>
</file>

<file path=customXml/_rels/item8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34.xml"/></Relationships>
</file>

<file path=customXml/_rels/item8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35.xml"/></Relationships>
</file>

<file path=customXml/_rels/item8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36.xml"/></Relationships>
</file>

<file path=customXml/_rels/item8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37.xml"/></Relationships>
</file>

<file path=customXml/_rels/item8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38.xml"/></Relationships>
</file>

<file path=customXml/_rels/item8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39.xml"/></Relationships>
</file>

<file path=customXml/_rels/item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4.xml"/></Relationships>
</file>

<file path=customXml/_rels/item8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40.xml"/></Relationships>
</file>

<file path=customXml/_rels/item8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41.xml"/></Relationships>
</file>

<file path=customXml/_rels/item8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42.xml"/></Relationships>
</file>

<file path=customXml/_rels/item8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43.xml"/></Relationships>
</file>

<file path=customXml/_rels/item8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44.xml"/></Relationships>
</file>

<file path=customXml/_rels/item8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45.xml"/></Relationships>
</file>

<file path=customXml/_rels/item8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46.xml"/></Relationships>
</file>

<file path=customXml/_rels/item8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47.xml"/></Relationships>
</file>

<file path=customXml/_rels/item8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48.xml"/></Relationships>
</file>

<file path=customXml/_rels/item8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49.xml"/></Relationships>
</file>

<file path=customXml/_rels/item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5.xml"/></Relationships>
</file>

<file path=customXml/_rels/item8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50.xml"/></Relationships>
</file>

<file path=customXml/_rels/item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6.xml"/></Relationships>
</file>

<file path=customXml/_rels/item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7.xml"/></Relationships>
</file>

<file path=customXml/_rels/item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8.xml"/></Relationships>
</file>

<file path=customXml/_rels/item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9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_rels/item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0.xml"/></Relationships>
</file>

<file path=customXml/_rels/item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1.xml"/></Relationships>
</file>

<file path=customXml/_rels/item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2.xml"/></Relationships>
</file>

<file path=customXml/_rels/item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3.xml"/></Relationships>
</file>

<file path=customXml/_rels/item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4.xml"/></Relationships>
</file>

<file path=customXml/_rels/item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5.xml"/></Relationships>
</file>

<file path=customXml/_rels/item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6.xml"/></Relationships>
</file>

<file path=customXml/_rels/item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7.xml"/></Relationships>
</file>

<file path=customXml/_rels/item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8.xml"/></Relationships>
</file>

<file path=customXml/_rels/item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9.xml"/></Relationships>
</file>

<file path=customXml/item1.xml><?xml version="1.0" encoding="utf-8"?>
<Control xmlns="http://schemas.microsoft.com/VisualStudio/2011/storyboarding/control">
  <Id Name="System.Storyboarding.Backgrounds.WindowsPhone" Revision="1" Stencil="System.Storyboarding.Backgrounds" StencilVersion="0.1"/>
</Control>
</file>

<file path=customXml/item10.xml><?xml version="1.0" encoding="utf-8"?>
<Control xmlns="http://schemas.microsoft.com/VisualStudio/2011/storyboarding/control">
  <Id Name="System.Storyboarding.Icons.Help" Revision="1" Stencil="System.Storyboarding.Icons" StencilVersion="0.1"/>
</Control>
</file>

<file path=customXml/item100.xml><?xml version="1.0" encoding="utf-8"?>
<Control xmlns="http://schemas.microsoft.com/VisualStudio/2011/storyboarding/control">
  <Id Name="57ce005f-4166-4f04-b3e1-8a8b05ea1f06" RevisionId="141682c8-8c74-41ed-b47d-1c2b47fa8f1c" Stencil="172d6d98-e5c9-42e9-a209-79f7a94bbd38" StencilRevisionId="00000000-0000-0000-0000-000000000000" StencilVersion="0.0"/>
</Control>
</file>

<file path=customXml/item101.xml><?xml version="1.0" encoding="utf-8"?>
<Control xmlns="http://schemas.microsoft.com/VisualStudio/2011/storyboarding/control">
  <Id Name="System.Storyboarding.Icons.Call" Revision="1" Stencil="System.Storyboarding.Icons" StencilVersion="0.1"/>
</Control>
</file>

<file path=customXml/item102.xml><?xml version="1.0" encoding="utf-8"?>
<Control xmlns="http://schemas.microsoft.com/VisualStudio/2011/storyboarding/control">
  <Id Name="System.Storyboarding.Icons.Error" Revision="1" Stencil="System.Storyboarding.Icons" StencilVersion="0.1"/>
</Control>
</file>

<file path=customXml/item103.xml><?xml version="1.0" encoding="utf-8"?>
<Control xmlns="http://schemas.microsoft.com/VisualStudio/2011/storyboarding/control">
  <Id Name="System.Storyboarding.Icons.Help" Revision="1" Stencil="System.Storyboarding.Icons" StencilVersion="0.1"/>
</Control>
</file>

<file path=customXml/item10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0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06.xml><?xml version="1.0" encoding="utf-8"?>
<Control xmlns="http://schemas.microsoft.com/VisualStudio/2011/storyboarding/control">
  <Id Name="System.Storyboarding.Icons.Camera" Revision="1" Stencil="System.Storyboarding.Icons" StencilVersion="0.1"/>
</Control>
</file>

<file path=customXml/item10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0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0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.xml><?xml version="1.0" encoding="utf-8"?>
<Control xmlns="http://schemas.microsoft.com/VisualStudio/2011/storyboarding/control">
  <Id Name="System.Storyboarding.WindowsAppIcons.Wrench" Revision="1" Stencil="System.Storyboarding.WindowsAppIcons" StencilVersion="0.1"/>
</Control>
</file>

<file path=customXml/item110.xml><?xml version="1.0" encoding="utf-8"?>
<Control xmlns="http://schemas.microsoft.com/VisualStudio/2011/storyboarding/control">
  <Id Name="System.Storyboarding.Icons.Error" Revision="1" Stencil="System.Storyboarding.Icons" StencilVersion="0.1"/>
</Control>
</file>

<file path=customXml/item11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12.xml><?xml version="1.0" encoding="utf-8"?>
<Control xmlns="http://schemas.microsoft.com/VisualStudio/2011/storyboarding/control">
  <Id Name="System.Storyboarding.WindowsPhone.PhoneKeyboard" Revision="1" Stencil="System.Storyboarding.WindowsPhone" StencilVersion="0.1"/>
</Control>
</file>

<file path=customXml/item11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14.xml><?xml version="1.0" encoding="utf-8"?>
<Control xmlns="http://schemas.microsoft.com/VisualStudio/2011/storyboarding/control">
  <Id Name="32035d07-bc66-4a79-8001-2507012193e3" RevisionId="7f6cc906-8fab-4878-8f41-90bcdc4e860e" Stencil="172d6d98-e5c9-42e9-a209-79f7a94bbd38" StencilRevisionId="00000000-0000-0000-0000-000000000000" StencilVersion="0.0"/>
</Control>
</file>

<file path=customXml/item115.xml><?xml version="1.0" encoding="utf-8"?>
<Control xmlns="http://schemas.microsoft.com/VisualStudio/2011/storyboarding/control">
  <Id Name="System.Storyboarding.WindowsAppIcons.Wrench" Revision="1" Stencil="System.Storyboarding.WindowsAppIcons" StencilVersion="0.1"/>
</Control>
</file>

<file path=customXml/item116.xml><?xml version="1.0" encoding="utf-8"?>
<Control xmlns="http://schemas.microsoft.com/VisualStudio/2011/storyboarding/control">
  <Id Name="System.Storyboarding.Icons.Edit" Revision="1" Stencil="System.Storyboarding.Icons" StencilVersion="0.1"/>
</Control>
</file>

<file path=customXml/item11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18.xml><?xml version="1.0" encoding="utf-8"?>
<Control xmlns="http://schemas.microsoft.com/VisualStudio/2011/storyboarding/control">
  <Id Name="System.Storyboarding.Icons.Help" Revision="1" Stencil="System.Storyboarding.Icons" StencilVersion="0.1"/>
</Control>
</file>

<file path=customXml/item119.xml><?xml version="1.0" encoding="utf-8"?>
<Control xmlns="http://schemas.microsoft.com/VisualStudio/2011/storyboarding/control">
  <Id Name="System.Storyboarding.Icons.Call" Revision="1" Stencil="System.Storyboarding.Icons" StencilVersion="0.1"/>
</Control>
</file>

<file path=customXml/item1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20.xml><?xml version="1.0" encoding="utf-8"?>
<Control xmlns="http://schemas.microsoft.com/VisualStudio/2011/storyboarding/control">
  <Id Name="System.Storyboarding.Icons.Error" Revision="1" Stencil="System.Storyboarding.Icons" StencilVersion="0.1"/>
</Control>
</file>

<file path=customXml/item121.xml><?xml version="1.0" encoding="utf-8"?>
<Control xmlns="http://schemas.microsoft.com/VisualStudio/2011/storyboarding/control">
  <Id Name="System.Storyboarding.Icons.Call" Revision="1" Stencil="System.Storyboarding.Icons" StencilVersion="0.1"/>
</Control>
</file>

<file path=customXml/item122.xml><?xml version="1.0" encoding="utf-8"?>
<Control xmlns="http://schemas.microsoft.com/VisualStudio/2011/storyboarding/control">
  <Id Name="57ce005f-4166-4f04-b3e1-8a8b05ea1f06" RevisionId="141682c8-8c74-41ed-b47d-1c2b47fa8f1c" Stencil="172d6d98-e5c9-42e9-a209-79f7a94bbd38" StencilRevisionId="00000000-0000-0000-0000-000000000000" StencilVersion="0.0"/>
</Control>
</file>

<file path=customXml/item12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24.xml><?xml version="1.0" encoding="utf-8"?>
<Control xmlns="http://schemas.microsoft.com/VisualStudio/2011/storyboarding/control">
  <Id Name="System.Storyboarding.Icons.Camera" Revision="1" Stencil="System.Storyboarding.Icons" StencilVersion="0.1"/>
</Control>
</file>

<file path=customXml/item125.xml><?xml version="1.0" encoding="utf-8"?>
<Control xmlns="http://schemas.microsoft.com/VisualStudio/2011/storyboarding/control">
  <Id Name="System.Storyboarding.Icons.Error" Revision="1" Stencil="System.Storyboarding.Icons" StencilVersion="0.1"/>
</Control>
</file>

<file path=customXml/item126.xml><?xml version="1.0" encoding="utf-8"?>
<Control xmlns="http://schemas.microsoft.com/VisualStudio/2011/storyboarding/control">
  <Id Name="System.Storyboarding.WindowsAppIcons.List" Revision="1" Stencil="System.Storyboarding.WindowsAppIcons" StencilVersion="0.1"/>
</Control>
</file>

<file path=customXml/item127.xml><?xml version="1.0" encoding="utf-8"?>
<Control xmlns="http://schemas.microsoft.com/VisualStudio/2011/storyboarding/control">
  <Id Name="System.Storyboarding.Icons.Help" Revision="1" Stencil="System.Storyboarding.Icons" StencilVersion="0.1"/>
</Control>
</file>

<file path=customXml/item128.xml><?xml version="1.0" encoding="utf-8"?>
<Control xmlns="http://schemas.microsoft.com/VisualStudio/2011/storyboarding/control">
  <Id Name="System.Storyboarding.Icons.Help" Revision="1" Stencil="System.Storyboarding.Icons" StencilVersion="0.1"/>
</Control>
</file>

<file path=customXml/item129.xml><?xml version="1.0" encoding="utf-8"?>
<Control xmlns="http://schemas.microsoft.com/VisualStudio/2011/storyboarding/control">
  <Id Name="System.Storyboarding.Icons.Call" Revision="1" Stencil="System.Storyboarding.Icons" StencilVersion="0.1"/>
</Control>
</file>

<file path=customXml/item13.xml><?xml version="1.0" encoding="utf-8"?>
<Control xmlns="http://schemas.microsoft.com/VisualStudio/2011/storyboarding/control">
  <Id Name="System.Storyboarding.Media.WebCam" Revision="1" Stencil="System.Storyboarding.Media" StencilVersion="0.1"/>
</Control>
</file>

<file path=customXml/item13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31.xml><?xml version="1.0" encoding="utf-8"?>
<Control xmlns="http://schemas.microsoft.com/VisualStudio/2011/storyboarding/control">
  <Id Name="System.Storyboarding.Icons.Call" Revision="1" Stencil="System.Storyboarding.Icons" StencilVersion="0.1"/>
</Control>
</file>

<file path=customXml/item132.xml><?xml version="1.0" encoding="utf-8"?>
<Control xmlns="http://schemas.microsoft.com/VisualStudio/2011/storyboarding/control">
  <Id Name="System.Storyboarding.Icons.Help" Revision="1" Stencil="System.Storyboarding.Icons" StencilVersion="0.1"/>
</Control>
</file>

<file path=customXml/item133.xml><?xml version="1.0" encoding="utf-8"?>
<Control xmlns="http://schemas.microsoft.com/VisualStudio/2011/storyboarding/control">
  <Id Name="System.Storyboarding.Backgrounds.StartMenu" Revision="1" Stencil="System.Storyboarding.Backgrounds" StencilVersion="0.1"/>
</Control>
</file>

<file path=customXml/item13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3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37.xml><?xml version="1.0" encoding="utf-8"?>
<Control xmlns="http://schemas.microsoft.com/VisualStudio/2011/storyboarding/control">
  <Id Name="System.Storyboarding.Icons.Help" Revision="1" Stencil="System.Storyboarding.Icons" StencilVersion="0.1"/>
</Control>
</file>

<file path=customXml/item13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39.xml><?xml version="1.0" encoding="utf-8"?>
<Control xmlns="http://schemas.microsoft.com/VisualStudio/2011/storyboarding/control">
  <Id Name="System.Storyboarding.Icons.Help" Revision="1" Stencil="System.Storyboarding.Icons" StencilVersion="0.1"/>
</Control>
</file>

<file path=customXml/item14.xml><?xml version="1.0" encoding="utf-8"?>
<Control xmlns="http://schemas.microsoft.com/VisualStudio/2011/storyboarding/control">
  <Id Name="System.Storyboarding.Icons.Help" Revision="1" Stencil="System.Storyboarding.Icons" StencilVersion="0.1"/>
</Control>
</file>

<file path=customXml/item14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41.xml><?xml version="1.0" encoding="utf-8"?>
<Control xmlns="http://schemas.microsoft.com/VisualStudio/2011/storyboarding/control">
  <Id Name="System.Storyboarding.WindowsAppIcons.Alarm" Revision="1" Stencil="System.Storyboarding.WindowsAppIcons" StencilVersion="0.1"/>
</Control>
</file>

<file path=customXml/item14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4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44.xml><?xml version="1.0" encoding="utf-8"?>
<Control xmlns="http://schemas.microsoft.com/VisualStudio/2011/storyboarding/control">
  <Id Name="System.Storyboarding.Icons.CurvedArrow" Revision="1" Stencil="System.Storyboarding.Icons" StencilVersion="0.1"/>
</Control>
</file>

<file path=customXml/item145.xml><?xml version="1.0" encoding="utf-8"?>
<Control xmlns="http://schemas.microsoft.com/VisualStudio/2011/storyboarding/control">
  <Id Name="System.Storyboarding.Icons.Call" Revision="1" Stencil="System.Storyboarding.Icons" StencilVersion="0.1"/>
</Control>
</file>

<file path=customXml/item146.xml><?xml version="1.0" encoding="utf-8"?>
<Control xmlns="http://schemas.microsoft.com/VisualStudio/2011/storyboarding/control">
  <Id Name="System.Storyboarding.Icons.Edit" Revision="1" Stencil="System.Storyboarding.Icons" StencilVersion="0.1"/>
</Control>
</file>

<file path=customXml/item147.xml><?xml version="1.0" encoding="utf-8"?>
<Control xmlns="http://schemas.microsoft.com/VisualStudio/2011/storyboarding/control">
  <Id Name="System.Storyboarding.WindowsPhoneIcons.Add" Revision="1" Stencil="System.Storyboarding.WindowsPhoneIcons" StencilVersion="0.1"/>
</Control>
</file>

<file path=customXml/item148.xml><?xml version="1.0" encoding="utf-8"?>
<Control xmlns="http://schemas.microsoft.com/VisualStudio/2011/storyboarding/control">
  <Id Name="System.Storyboarding.Icons.Error" Revision="1" Stencil="System.Storyboarding.Icons" StencilVersion="0.1"/>
</Control>
</file>

<file path=customXml/item149.xml><?xml version="1.0" encoding="utf-8"?>
<Control xmlns="http://schemas.microsoft.com/VisualStudio/2011/storyboarding/control">
  <Id Name="System.Storyboarding.WindowsAppIcons.Web" Revision="1" Stencil="System.Storyboarding.WindowsAppIcons" StencilVersion="0.1"/>
</Control>
</file>

<file path=customXml/item15.xml><?xml version="1.0" encoding="utf-8"?>
<Control xmlns="http://schemas.microsoft.com/VisualStudio/2011/storyboarding/control">
  <Id Name="System.Storyboarding.Icons.Error" Revision="1" Stencil="System.Storyboarding.Icons" StencilVersion="0.1"/>
</Control>
</file>

<file path=customXml/item150.xml><?xml version="1.0" encoding="utf-8"?>
<Control xmlns="http://schemas.microsoft.com/VisualStudio/2011/storyboarding/control">
  <Id Name="System.Storyboarding.Icons.Camera" Revision="1" Stencil="System.Storyboarding.Icons" StencilVersion="0.1"/>
</Control>
</file>

<file path=customXml/item151.xml><?xml version="1.0" encoding="utf-8"?>
<Control xmlns="http://schemas.microsoft.com/VisualStudio/2011/storyboarding/control">
  <Id Name="System.Storyboarding.Media.WebCam" Revision="1" Stencil="System.Storyboarding.Media" StencilVersion="0.1"/>
</Control>
</file>

<file path=customXml/item152.xml><?xml version="1.0" encoding="utf-8"?>
<Control xmlns="http://schemas.microsoft.com/VisualStudio/2011/storyboarding/control">
  <Id Name="System.Storyboarding.Icons.Camera" Revision="1" Stencil="System.Storyboarding.Icons" StencilVersion="0.1"/>
</Control>
</file>

<file path=customXml/item153.xml><?xml version="1.0" encoding="utf-8"?>
<Control xmlns="http://schemas.microsoft.com/VisualStudio/2011/storyboarding/control">
  <Id Name="System.Storyboarding.Icons.Error" Revision="1" Stencil="System.Storyboarding.Icons" StencilVersion="0.1"/>
</Control>
</file>

<file path=customXml/item15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5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5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5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5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59.xml><?xml version="1.0" encoding="utf-8"?>
<Control xmlns="http://schemas.microsoft.com/VisualStudio/2011/storyboarding/control">
  <Id Name="System.Storyboarding.Icons.Camera" Revision="1" Stencil="System.Storyboarding.Icons" StencilVersion="0.1"/>
</Control>
</file>

<file path=customXml/item1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6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61.xml><?xml version="1.0" encoding="utf-8"?>
<Control xmlns="http://schemas.microsoft.com/VisualStudio/2011/storyboarding/control">
  <Id Name="System.Storyboarding.Icons.Error" Revision="1" Stencil="System.Storyboarding.Icons" StencilVersion="0.1"/>
</Control>
</file>

<file path=customXml/item16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63.xml><?xml version="1.0" encoding="utf-8"?>
<Control xmlns="http://schemas.microsoft.com/VisualStudio/2011/storyboarding/control">
  <Id Name="System.Storyboarding.Icons.Call" Revision="1" Stencil="System.Storyboarding.Icons" StencilVersion="0.1"/>
</Control>
</file>

<file path=customXml/item164.xml><?xml version="1.0" encoding="utf-8"?>
<Control xmlns="http://schemas.microsoft.com/VisualStudio/2011/storyboarding/control">
  <Id Name="System.Storyboarding.Icons.Help" Revision="1" Stencil="System.Storyboarding.Icons" StencilVersion="0.1"/>
</Control>
</file>

<file path=customXml/item16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66.xml><?xml version="1.0" encoding="utf-8"?>
<Control xmlns="http://schemas.microsoft.com/VisualStudio/2011/storyboarding/control">
  <Id Name="57ce005f-4166-4f04-b3e1-8a8b05ea1f06" RevisionId="141682c8-8c74-41ed-b47d-1c2b47fa8f1c" Stencil="172d6d98-e5c9-42e9-a209-79f7a94bbd38" StencilRevisionId="00000000-0000-0000-0000-000000000000" StencilVersion="0.0"/>
</Control>
</file>

<file path=customXml/item167.xml><?xml version="1.0" encoding="utf-8"?>
<Control xmlns="http://schemas.microsoft.com/VisualStudio/2011/storyboarding/control">
  <Id Name="System.Storyboarding.Icons.CurvedArrow" Revision="1" Stencil="System.Storyboarding.Icons" StencilVersion="0.1"/>
</Control>
</file>

<file path=customXml/item168.xml><?xml version="1.0" encoding="utf-8"?>
<Control xmlns="http://schemas.microsoft.com/VisualStudio/2011/storyboarding/control">
  <Id Name="System.Storyboarding.Media.WebCam" Revision="1" Stencil="System.Storyboarding.Media" StencilVersion="0.1"/>
</Control>
</file>

<file path=customXml/item169.xml><?xml version="1.0" encoding="utf-8"?>
<Control xmlns="http://schemas.microsoft.com/VisualStudio/2011/storyboarding/control">
  <Id Name="System.Storyboarding.WindowsAppIcons.Zoom" Revision="1" Stencil="System.Storyboarding.WindowsAppIcons" StencilVersion="0.1"/>
</Control>
</file>

<file path=customXml/item17.xml><?xml version="1.0" encoding="utf-8"?>
<Control xmlns="http://schemas.microsoft.com/VisualStudio/2011/storyboarding/control">
  <Id Name="System.Storyboarding.Backgrounds.WindowsPhone" Revision="1" Stencil="System.Storyboarding.Backgrounds" StencilVersion="0.1"/>
</Control>
</file>

<file path=customXml/item170.xml><?xml version="1.0" encoding="utf-8"?>
<Control xmlns="http://schemas.microsoft.com/VisualStudio/2011/storyboarding/control">
  <Id Name="System.Storyboarding.Icons.Error" Revision="1" Stencil="System.Storyboarding.Icons" StencilVersion="0.1"/>
</Control>
</file>

<file path=customXml/item171.xml><?xml version="1.0" encoding="utf-8"?>
<Control xmlns="http://schemas.microsoft.com/VisualStudio/2011/storyboarding/control">
  <Id Name="System.Storyboarding.Icons.Camera" Revision="1" Stencil="System.Storyboarding.Icons" StencilVersion="0.1"/>
</Control>
</file>

<file path=customXml/item172.xml><?xml version="1.0" encoding="utf-8"?>
<Control xmlns="http://schemas.microsoft.com/VisualStudio/2011/storyboarding/control">
  <Id Name="System.Storyboarding.WindowsAppIcons.Web" Revision="1" Stencil="System.Storyboarding.WindowsAppIcons" StencilVersion="0.1"/>
</Control>
</file>

<file path=customXml/item173.xml><?xml version="1.0" encoding="utf-8"?>
<Control xmlns="http://schemas.microsoft.com/VisualStudio/2011/storyboarding/control">
  <Id Name="System.Storyboarding.Icons.Shutdown" Revision="1" Stencil="System.Storyboarding.Icons" StencilVersion="0.1"/>
</Control>
</file>

<file path=customXml/item174.xml><?xml version="1.0" encoding="utf-8"?>
<Control xmlns="http://schemas.microsoft.com/VisualStudio/2011/storyboarding/control">
  <Id Name="System.Storyboarding.Icons.Volume" Revision="1" Stencil="System.Storyboarding.Icons" StencilVersion="0.1"/>
</Control>
</file>

<file path=customXml/item17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6.xml><?xml version="1.0" encoding="utf-8"?>
<Control xmlns="http://schemas.microsoft.com/VisualStudio/2011/storyboarding/control">
  <Id Name="System.Storyboarding.Backgrounds.WindowsPhone" Revision="1" Stencil="System.Storyboarding.Backgrounds" StencilVersion="0.1"/>
</Control>
</file>

<file path=customXml/item177.xml><?xml version="1.0" encoding="utf-8"?>
<Control xmlns="http://schemas.microsoft.com/VisualStudio/2011/storyboarding/control">
  <Id Name="System.Storyboarding.Icons.Error" Revision="1" Stencil="System.Storyboarding.Icons" StencilVersion="0.1"/>
</Control>
</file>

<file path=customXml/item178.xml><?xml version="1.0" encoding="utf-8"?>
<Control xmlns="http://schemas.microsoft.com/VisualStudio/2011/storyboarding/control">
  <Id Name="System.Storyboarding.Icons.Help" Revision="1" Stencil="System.Storyboarding.Icons" StencilVersion="0.1"/>
</Control>
</file>

<file path=customXml/item179.xml><?xml version="1.0" encoding="utf-8"?>
<Control xmlns="http://schemas.microsoft.com/VisualStudio/2011/storyboarding/control">
  <Id Name="System.Storyboarding.WindowsAppIcons.Alarm" Revision="1" Stencil="System.Storyboarding.WindowsAppIcons" StencilVersion="0.1"/>
</Control>
</file>

<file path=customXml/item1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80.xml><?xml version="1.0" encoding="utf-8"?>
<Control xmlns="http://schemas.microsoft.com/VisualStudio/2011/storyboarding/control">
  <Id Name="System.Storyboarding.Icons.Camera" Revision="1" Stencil="System.Storyboarding.Icons" StencilVersion="0.1"/>
</Control>
</file>

<file path=customXml/item181.xml><?xml version="1.0" encoding="utf-8"?>
<Control xmlns="http://schemas.microsoft.com/VisualStudio/2011/storyboarding/control">
  <Id Name="System.Storyboarding.Icons.Edit" Revision="1" Stencil="System.Storyboarding.Icons" StencilVersion="0.1"/>
</Control>
</file>

<file path=customXml/item18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8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84.xml><?xml version="1.0" encoding="utf-8"?>
<Control xmlns="http://schemas.microsoft.com/VisualStudio/2011/storyboarding/control">
  <Id Name="System.Storyboarding.Icons.Camera" Revision="1" Stencil="System.Storyboarding.Icons" StencilVersion="0.1"/>
</Control>
</file>

<file path=customXml/item18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8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8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89.xml><?xml version="1.0" encoding="utf-8"?>
<Control xmlns="http://schemas.microsoft.com/VisualStudio/2011/storyboarding/control">
  <Id Name="System.Storyboarding.Icons.Edit" Revision="1" Stencil="System.Storyboarding.Icons" StencilVersion="0.1"/>
</Control>
</file>

<file path=customXml/item19.xml><?xml version="1.0" encoding="utf-8"?>
<Control xmlns="http://schemas.microsoft.com/VisualStudio/2011/storyboarding/control">
  <Id Name="32035d07-bc66-4a79-8001-2507012193e3" RevisionId="7f6cc906-8fab-4878-8f41-90bcdc4e860e" Stencil="172d6d98-e5c9-42e9-a209-79f7a94bbd38" StencilRevisionId="00000000-0000-0000-0000-000000000000" StencilVersion="0.0"/>
</Control>
</file>

<file path=customXml/item190.xml><?xml version="1.0" encoding="utf-8"?>
<Control xmlns="http://schemas.microsoft.com/VisualStudio/2011/storyboarding/control">
  <Id Name="System.Storyboarding.WindowsAppIcons.Web" Revision="1" Stencil="System.Storyboarding.WindowsAppIcons" StencilVersion="0.1"/>
</Control>
</file>

<file path=customXml/item19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92.xml><?xml version="1.0" encoding="utf-8"?>
<Control xmlns="http://schemas.microsoft.com/VisualStudio/2011/storyboarding/control">
  <Id Name="System.Storyboarding.Icons.CurvedArrow" Revision="1" Stencil="System.Storyboarding.Icons" StencilVersion="0.1"/>
</Control>
</file>

<file path=customXml/item19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94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195.xml><?xml version="1.0" encoding="utf-8"?>
<Control xmlns="http://schemas.microsoft.com/VisualStudio/2011/storyboarding/control">
  <Id Name="System.Storyboarding.Icons.Help" Revision="1" Stencil="System.Storyboarding.Icons" StencilVersion="0.1"/>
</Control>
</file>

<file path=customXml/item196.xml><?xml version="1.0" encoding="utf-8"?>
<Control xmlns="http://schemas.microsoft.com/VisualStudio/2011/storyboarding/control">
  <Id Name="System.Storyboarding.Icons.Error" Revision="1" Stencil="System.Storyboarding.Icons" StencilVersion="0.1"/>
</Control>
</file>

<file path=customXml/item197.xml><?xml version="1.0" encoding="utf-8"?>
<Control xmlns="http://schemas.microsoft.com/VisualStudio/2011/storyboarding/control">
  <Id Name="System.Storyboarding.Backgrounds.WindowsPhone" Revision="1" Stencil="System.Storyboarding.Backgrounds" StencilVersion="0.1"/>
</Control>
</file>

<file path=customXml/item198.xml><?xml version="1.0" encoding="utf-8"?>
<Control xmlns="http://schemas.microsoft.com/VisualStudio/2011/storyboarding/control">
  <Id Name="System.Storyboarding.WindowsPhoneIcons.Check" Revision="1" Stencil="System.Storyboarding.WindowsPhoneIcons" StencilVersion="0.1"/>
</Control>
</file>

<file path=customXml/item19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0.xml><?xml version="1.0" encoding="utf-8"?>
<Control xmlns="http://schemas.microsoft.com/VisualStudio/2011/storyboarding/control">
  <Id Name="System.Storyboarding.WindowsAppIcons.Wrench" Revision="1" Stencil="System.Storyboarding.WindowsAppIcons" StencilVersion="0.1"/>
</Control>
</file>

<file path=customXml/item200.xml><?xml version="1.0" encoding="utf-8"?>
<Control xmlns="http://schemas.microsoft.com/VisualStudio/2011/storyboarding/control">
  <Id Name="System.Storyboarding.Icons.Camera" Revision="1" Stencil="System.Storyboarding.Icons" StencilVersion="0.1"/>
</Control>
</file>

<file path=customXml/item20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03.xml><?xml version="1.0" encoding="utf-8"?>
<Control xmlns="http://schemas.microsoft.com/VisualStudio/2011/storyboarding/control">
  <Id Name="System.Storyboarding.WindowsAppIcons.Wrench" Revision="1" Stencil="System.Storyboarding.WindowsAppIcons" StencilVersion="0.1"/>
</Control>
</file>

<file path=customXml/item20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05.xml><?xml version="1.0" encoding="utf-8"?>
<Control xmlns="http://schemas.microsoft.com/VisualStudio/2011/storyboarding/control">
  <Id Name="System.Storyboarding.Icons.Help" Revision="1" Stencil="System.Storyboarding.Icons" StencilVersion="0.1"/>
</Control>
</file>

<file path=customXml/item206.xml><?xml version="1.0" encoding="utf-8"?>
<Control xmlns="http://schemas.microsoft.com/VisualStudio/2011/storyboarding/control">
  <Id Name="System.Storyboarding.Icons.ExpandCollapse" Revision="1" Stencil="System.Storyboarding.Icons" StencilVersion="0.1"/>
</Control>
</file>

<file path=customXml/item207.xml><?xml version="1.0" encoding="utf-8"?>
<Control xmlns="http://schemas.microsoft.com/VisualStudio/2011/storyboarding/control">
  <Id Name="System.Storyboarding.Icons.Edit" Revision="1" Stencil="System.Storyboarding.Icons" StencilVersion="0.1"/>
</Control>
</file>

<file path=customXml/item20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0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1.xml><?xml version="1.0" encoding="utf-8"?>
<Control xmlns="http://schemas.microsoft.com/VisualStudio/2011/storyboarding/control">
  <Id Name="System.Storyboarding.WindowsAppIcons.List" Revision="1" Stencil="System.Storyboarding.WindowsAppIcons" StencilVersion="0.1"/>
</Control>
</file>

<file path=customXml/item210.xml><?xml version="1.0" encoding="utf-8"?>
<Control xmlns="http://schemas.microsoft.com/VisualStudio/2011/storyboarding/control">
  <Id Name="System.Storyboarding.Icons.Error" Revision="1" Stencil="System.Storyboarding.Icons" StencilVersion="0.1"/>
</Control>
</file>

<file path=customXml/item211.xml><?xml version="1.0" encoding="utf-8"?>
<Control xmlns="http://schemas.microsoft.com/VisualStudio/2011/storyboarding/control">
  <Id Name="System.Storyboarding.WindowsAppIcons.Zoom" Revision="1" Stencil="System.Storyboarding.WindowsAppIcons" StencilVersion="0.1"/>
</Control>
</file>

<file path=customXml/item212.xml><?xml version="1.0" encoding="utf-8"?>
<Control xmlns="http://schemas.microsoft.com/VisualStudio/2011/storyboarding/control">
  <Id Name="System.Storyboarding.WindowsAppIcons.Wrench" Revision="1" Stencil="System.Storyboarding.WindowsAppIcons" StencilVersion="0.1"/>
</Control>
</file>

<file path=customXml/item213.xml><?xml version="1.0" encoding="utf-8"?>
<Control xmlns="http://schemas.microsoft.com/VisualStudio/2011/storyboarding/control">
  <Id Name="System.Storyboarding.Icons.Envelope" Revision="1" Stencil="System.Storyboarding.Icons" StencilVersion="0.1"/>
</Control>
</file>

<file path=customXml/item214.xml><?xml version="1.0" encoding="utf-8"?>
<Control xmlns="http://schemas.microsoft.com/VisualStudio/2011/storyboarding/control">
  <Id Name="System.Storyboarding.Icons.Help" Revision="1" Stencil="System.Storyboarding.Icons" StencilVersion="0.1"/>
</Control>
</file>

<file path=customXml/item21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16.xml><?xml version="1.0" encoding="utf-8"?>
<Control xmlns="http://schemas.microsoft.com/VisualStudio/2011/storyboarding/control">
  <Id Name="System.Storyboarding.WindowsAppIcons.Web" Revision="1" Stencil="System.Storyboarding.WindowsAppIcons" StencilVersion="0.1"/>
</Control>
</file>

<file path=customXml/item217.xml><?xml version="1.0" encoding="utf-8"?>
<Control xmlns="http://schemas.microsoft.com/VisualStudio/2011/storyboarding/control">
  <Id Name="57ce005f-4166-4f04-b3e1-8a8b05ea1f06" RevisionId="141682c8-8c74-41ed-b47d-1c2b47fa8f1c" Stencil="172d6d98-e5c9-42e9-a209-79f7a94bbd38" StencilRevisionId="00000000-0000-0000-0000-000000000000" StencilVersion="0.0"/>
</Control>
</file>

<file path=customXml/item218.xml><?xml version="1.0" encoding="utf-8"?>
<Control xmlns="http://schemas.microsoft.com/VisualStudio/2011/storyboarding/control">
  <Id Name="System.Storyboarding.Icons.Help" Revision="1" Stencil="System.Storyboarding.Icons" StencilVersion="0.1"/>
</Control>
</file>

<file path=customXml/item219.xml><?xml version="1.0" encoding="utf-8"?>
<Control xmlns="http://schemas.microsoft.com/VisualStudio/2011/storyboarding/control">
  <Id Name="System.Storyboarding.Icons.Error" Revision="1" Stencil="System.Storyboarding.Icons" StencilVersion="0.1"/>
</Control>
</file>

<file path=customXml/item22.xml><?xml version="1.0" encoding="utf-8"?>
<Control xmlns="http://schemas.microsoft.com/VisualStudio/2011/storyboarding/control">
  <Id Name="System.Storyboarding.Icons.Error" Revision="1" Stencil="System.Storyboarding.Icons" StencilVersion="0.1"/>
</Control>
</file>

<file path=customXml/item220.xml><?xml version="1.0" encoding="utf-8"?>
<Control xmlns="http://schemas.microsoft.com/VisualStudio/2011/storyboarding/control">
  <Id Name="32035d07-bc66-4a79-8001-2507012193e3" RevisionId="7f6cc906-8fab-4878-8f41-90bcdc4e860e" Stencil="172d6d98-e5c9-42e9-a209-79f7a94bbd38" StencilRevisionId="00000000-0000-0000-0000-000000000000" StencilVersion="0.0"/>
</Control>
</file>

<file path=customXml/item221.xml><?xml version="1.0" encoding="utf-8"?>
<Control xmlns="http://schemas.microsoft.com/VisualStudio/2011/storyboarding/control">
  <Id Name="System.Storyboarding.Icons.Error" Revision="1" Stencil="System.Storyboarding.Icons" StencilVersion="0.1"/>
</Control>
</file>

<file path=customXml/item22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23.xml><?xml version="1.0" encoding="utf-8"?>
<Control xmlns="http://schemas.microsoft.com/VisualStudio/2011/storyboarding/control">
  <Id Name="System.Storyboarding.WindowsAppIcons.Alarm" Revision="1" Stencil="System.Storyboarding.WindowsAppIcons" StencilVersion="0.1"/>
</Control>
</file>

<file path=customXml/item22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25.xml><?xml version="1.0" encoding="utf-8"?>
<Control xmlns="http://schemas.microsoft.com/VisualStudio/2011/storyboarding/control">
  <Id Name="System.Storyboarding.Icons.Edit" Revision="1" Stencil="System.Storyboarding.Icons" StencilVersion="0.1"/>
</Control>
</file>

<file path=customXml/item226.xml><?xml version="1.0" encoding="utf-8"?>
<Control xmlns="http://schemas.microsoft.com/VisualStudio/2011/storyboarding/control">
  <Id Name="System.Storyboarding.Icons.Help" Revision="1" Stencil="System.Storyboarding.Icons" StencilVersion="0.1"/>
</Control>
</file>

<file path=customXml/item227.xml><?xml version="1.0" encoding="utf-8"?>
<Control xmlns="http://schemas.microsoft.com/VisualStudio/2011/storyboarding/control">
  <Id Name="57ce005f-4166-4f04-b3e1-8a8b05ea1f06" RevisionId="141682c8-8c74-41ed-b47d-1c2b47fa8f1c" Stencil="172d6d98-e5c9-42e9-a209-79f7a94bbd38" StencilRevisionId="00000000-0000-0000-0000-000000000000" StencilVersion="0.0"/>
</Control>
</file>

<file path=customXml/item228.xml><?xml version="1.0" encoding="utf-8"?>
<Control xmlns="http://schemas.microsoft.com/VisualStudio/2011/storyboarding/control">
  <Id Name="System.Storyboarding.Icons.Help" Revision="1" Stencil="System.Storyboarding.Icons" StencilVersion="0.1"/>
</Control>
</file>

<file path=customXml/item229.xml><?xml version="1.0" encoding="utf-8"?>
<Control xmlns="http://schemas.microsoft.com/VisualStudio/2011/storyboarding/control">
  <Id Name="System.Storyboarding.WindowsAppIcons.List" Revision="1" Stencil="System.Storyboarding.WindowsAppIcons" StencilVersion="0.1"/>
</Control>
</file>

<file path=customXml/item2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3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31.xml><?xml version="1.0" encoding="utf-8"?>
<Control xmlns="http://schemas.microsoft.com/VisualStudio/2011/storyboarding/control">
  <Id Name="System.Storyboarding.Icons.Error" Revision="1" Stencil="System.Storyboarding.Icons" StencilVersion="0.1"/>
</Control>
</file>

<file path=customXml/item232.xml><?xml version="1.0" encoding="utf-8"?>
<Control xmlns="http://schemas.microsoft.com/VisualStudio/2011/storyboarding/control">
  <Id Name="System.Storyboarding.Icons.Edit" Revision="1" Stencil="System.Storyboarding.Icons" StencilVersion="0.1"/>
</Control>
</file>

<file path=customXml/item23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3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35.xml><?xml version="1.0" encoding="utf-8"?>
<Control xmlns="http://schemas.microsoft.com/VisualStudio/2011/storyboarding/control">
  <Id Name="System.Storyboarding.Icons.Help" Revision="1" Stencil="System.Storyboarding.Icons" StencilVersion="0.1"/>
</Control>
</file>

<file path=customXml/item23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3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38.xml><?xml version="1.0" encoding="utf-8"?>
<Control xmlns="http://schemas.microsoft.com/VisualStudio/2011/storyboarding/control">
  <Id Name="57ce005f-4166-4f04-b3e1-8a8b05ea1f06" RevisionId="141682c8-8c74-41ed-b47d-1c2b47fa8f1c" Stencil="172d6d98-e5c9-42e9-a209-79f7a94bbd38" StencilRevisionId="00000000-0000-0000-0000-000000000000" StencilVersion="0.0"/>
</Control>
</file>

<file path=customXml/item239.xml><?xml version="1.0" encoding="utf-8"?>
<Control xmlns="http://schemas.microsoft.com/VisualStudio/2011/storyboarding/control">
  <Id Name="System.Storyboarding.Icons.Help" Revision="1" Stencil="System.Storyboarding.Icons" StencilVersion="0.1"/>
</Control>
</file>

<file path=customXml/item24.xml><?xml version="1.0" encoding="utf-8"?>
<Control xmlns="http://schemas.microsoft.com/VisualStudio/2011/storyboarding/control">
  <Id Name="System.Storyboarding.WindowsAppIcons.Alarm" Revision="1" Stencil="System.Storyboarding.WindowsAppIcons" StencilVersion="0.1"/>
</Control>
</file>

<file path=customXml/item240.xml><?xml version="1.0" encoding="utf-8"?>
<Control xmlns="http://schemas.microsoft.com/VisualStudio/2011/storyboarding/control">
  <Id Name="System.Storyboarding.Icons.Error" Revision="1" Stencil="System.Storyboarding.Icons" StencilVersion="0.1"/>
</Control>
</file>

<file path=customXml/item241.xml><?xml version="1.0" encoding="utf-8"?>
<Control xmlns="http://schemas.microsoft.com/VisualStudio/2011/storyboarding/control">
  <Id Name="System.Storyboarding.WindowsAppIcons.Wrench" Revision="1" Stencil="System.Storyboarding.WindowsAppIcons" StencilVersion="0.1"/>
</Control>
</file>

<file path=customXml/item242.xml><?xml version="1.0" encoding="utf-8"?>
<Control xmlns="http://schemas.microsoft.com/VisualStudio/2011/storyboarding/control">
  <Id Name="System.Storyboarding.Icons.Error" Revision="1" Stencil="System.Storyboarding.Icons" StencilVersion="0.1"/>
</Control>
</file>

<file path=customXml/item24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4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45.xml><?xml version="1.0" encoding="utf-8"?>
<Control xmlns="http://schemas.microsoft.com/VisualStudio/2011/storyboarding/control">
  <Id Name="System.Storyboarding.Icons.Help" Revision="1" Stencil="System.Storyboarding.Icons" StencilVersion="0.1"/>
</Control>
</file>

<file path=customXml/item24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47.xml><?xml version="1.0" encoding="utf-8"?>
<Control xmlns="http://schemas.microsoft.com/VisualStudio/2011/storyboarding/control">
  <Id Name="System.Storyboarding.WindowsAppIcons.List" Revision="1" Stencil="System.Storyboarding.WindowsAppIcons" StencilVersion="0.1"/>
</Control>
</file>

<file path=customXml/item248.xml><?xml version="1.0" encoding="utf-8"?>
<Control xmlns="http://schemas.microsoft.com/VisualStudio/2011/storyboarding/control">
  <Id Name="System.Storyboarding.Icons.Help" Revision="1" Stencil="System.Storyboarding.Icons" StencilVersion="0.1"/>
</Control>
</file>

<file path=customXml/item249.xml><?xml version="1.0" encoding="utf-8"?>
<Control xmlns="http://schemas.microsoft.com/VisualStudio/2011/storyboarding/control">
  <Id Name="System.Storyboarding.Icons.Error" Revision="1" Stencil="System.Storyboarding.Icons" StencilVersion="0.1"/>
</Control>
</file>

<file path=customXml/item25.xml><?xml version="1.0" encoding="utf-8"?>
<Control xmlns="http://schemas.microsoft.com/VisualStudio/2011/storyboarding/control">
  <Id Name="System.Storyboarding.Icons.Help" Revision="1" Stencil="System.Storyboarding.Icons" StencilVersion="0.1"/>
</Control>
</file>

<file path=customXml/item250.xml><?xml version="1.0" encoding="utf-8"?>
<Control xmlns="http://schemas.microsoft.com/VisualStudio/2011/storyboarding/control">
  <Id Name="System.Storyboarding.Icons.Edit" Revision="1" Stencil="System.Storyboarding.Icons" StencilVersion="0.1"/>
</Control>
</file>

<file path=customXml/item251.xml><?xml version="1.0" encoding="utf-8"?>
<Control xmlns="http://schemas.microsoft.com/VisualStudio/2011/storyboarding/control">
  <Id Name="System.Storyboarding.Icons.Help" Revision="1" Stencil="System.Storyboarding.Icons" StencilVersion="0.1"/>
</Control>
</file>

<file path=customXml/item25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53.xml><?xml version="1.0" encoding="utf-8"?>
<Control xmlns="http://schemas.microsoft.com/VisualStudio/2011/storyboarding/control">
  <Id Name="System.Storyboarding.WindowsAppIcons.Wrench" Revision="1" Stencil="System.Storyboarding.WindowsAppIcons" StencilVersion="0.1"/>
</Control>
</file>

<file path=customXml/item254.xml><?xml version="1.0" encoding="utf-8"?>
<Control xmlns="http://schemas.microsoft.com/VisualStudio/2011/storyboarding/control">
  <Id Name="System.Storyboarding.Icons.Help" Revision="1" Stencil="System.Storyboarding.Icons" StencilVersion="0.1"/>
</Control>
</file>

<file path=customXml/item255.xml><?xml version="1.0" encoding="utf-8"?>
<Control xmlns="http://schemas.microsoft.com/VisualStudio/2011/storyboarding/control">
  <Id Name="System.Storyboarding.WindowsAppIcons.List" Revision="1" Stencil="System.Storyboarding.WindowsAppIcons" StencilVersion="0.1"/>
</Control>
</file>

<file path=customXml/item25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5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5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59.xml><?xml version="1.0" encoding="utf-8"?>
<Control xmlns="http://schemas.microsoft.com/VisualStudio/2011/storyboarding/control">
  <Id Name="System.Storyboarding.Icons.Error" Revision="1" Stencil="System.Storyboarding.Icons" StencilVersion="0.1"/>
</Control>
</file>

<file path=customXml/item26.xml><?xml version="1.0" encoding="utf-8"?>
<Control xmlns="http://schemas.microsoft.com/VisualStudio/2011/storyboarding/control">
  <Id Name="System.Storyboarding.WindowsDesktop.DialogBox" Revision="1" Stencil="System.Storyboarding.WindowsDesktop" StencilVersion="0.1"/>
</Control>
</file>

<file path=customXml/item26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6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62.xml><?xml version="1.0" encoding="utf-8"?>
<Control xmlns="http://schemas.microsoft.com/VisualStudio/2011/storyboarding/control">
  <Id Name="System.Storyboarding.Icons.Camera" Revision="1" Stencil="System.Storyboarding.Icons" StencilVersion="0.1"/>
</Control>
</file>

<file path=customXml/item263.xml><?xml version="1.0" encoding="utf-8"?>
<Control xmlns="http://schemas.microsoft.com/VisualStudio/2011/storyboarding/control">
  <Id Name="System.Storyboarding.Icons.Help" Revision="1" Stencil="System.Storyboarding.Icons" StencilVersion="0.1"/>
</Control>
</file>

<file path=customXml/item264.xml><?xml version="1.0" encoding="utf-8"?>
<Control xmlns="http://schemas.microsoft.com/VisualStudio/2011/storyboarding/control">
  <Id Name="System.Storyboarding.WindowsDesktop.DialogBox" Revision="1" Stencil="System.Storyboarding.WindowsDesktop" StencilVersion="0.1"/>
</Control>
</file>

<file path=customXml/item26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66.xml><?xml version="1.0" encoding="utf-8"?>
<Control xmlns="http://schemas.microsoft.com/VisualStudio/2011/storyboarding/control">
  <Id Name="System.Storyboarding.WindowsAppIcons.Alarm" Revision="1" Stencil="System.Storyboarding.WindowsAppIcons" StencilVersion="0.1"/>
</Control>
</file>

<file path=customXml/item267.xml><?xml version="1.0" encoding="utf-8"?>
<Control xmlns="http://schemas.microsoft.com/VisualStudio/2011/storyboarding/control">
  <Id Name="System.Storyboarding.Icons.Help" Revision="1" Stencil="System.Storyboarding.Icons" StencilVersion="0.1"/>
</Control>
</file>

<file path=customXml/item268.xml><?xml version="1.0" encoding="utf-8"?>
<Control xmlns="http://schemas.microsoft.com/VisualStudio/2011/storyboarding/control">
  <Id Name="System.Storyboarding.WindowsAppIcons.Plus" Revision="1" Stencil="System.Storyboarding.WindowsAppIcons" StencilVersion="0.1"/>
</Control>
</file>

<file path=customXml/item26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70.xml><?xml version="1.0" encoding="utf-8"?>
<Control xmlns="http://schemas.microsoft.com/VisualStudio/2011/storyboarding/control">
  <Id Name="System.Storyboarding.WindowsAppIcons.Alarm" Revision="1" Stencil="System.Storyboarding.WindowsAppIcons" StencilVersion="0.1"/>
</Control>
</file>

<file path=customXml/item271.xml><?xml version="1.0" encoding="utf-8"?>
<Control xmlns="http://schemas.microsoft.com/VisualStudio/2011/storyboarding/control">
  <Id Name="System.Storyboarding.Icons.Help" Revision="1" Stencil="System.Storyboarding.Icons" StencilVersion="0.1"/>
</Control>
</file>

<file path=customXml/item272.xml><?xml version="1.0" encoding="utf-8"?>
<Control xmlns="http://schemas.microsoft.com/VisualStudio/2011/storyboarding/control">
  <Id Name="System.Storyboarding.Icons.Error" Revision="1" Stencil="System.Storyboarding.Icons" StencilVersion="0.1"/>
</Control>
</file>

<file path=customXml/item273.xml><?xml version="1.0" encoding="utf-8"?>
<Control xmlns="http://schemas.microsoft.com/VisualStudio/2011/storyboarding/control">
  <Id Name="System.Storyboarding.Icons.Help" Revision="1" Stencil="System.Storyboarding.Icons" StencilVersion="0.1"/>
</Control>
</file>

<file path=customXml/item274.xml><?xml version="1.0" encoding="utf-8"?>
<Control xmlns="http://schemas.microsoft.com/VisualStudio/2011/storyboarding/control">
  <Id Name="System.Storyboarding.Icons.Error" Revision="1" Stencil="System.Storyboarding.Icons" StencilVersion="0.1"/>
</Control>
</file>

<file path=customXml/item275.xml><?xml version="1.0" encoding="utf-8"?>
<Control xmlns="http://schemas.microsoft.com/VisualStudio/2011/storyboarding/control">
  <Id Name="System.Storyboarding.Icons.Error" Revision="1" Stencil="System.Storyboarding.Icons" StencilVersion="0.1"/>
</Control>
</file>

<file path=customXml/item27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77.xml><?xml version="1.0" encoding="utf-8"?>
<Control xmlns="http://schemas.microsoft.com/VisualStudio/2011/storyboarding/control">
  <Id Name="System.Storyboarding.WindowsAppIcons.Alarm" Revision="1" Stencil="System.Storyboarding.WindowsAppIcons" StencilVersion="0.1"/>
</Control>
</file>

<file path=customXml/item278.xml><?xml version="1.0" encoding="utf-8"?>
<Control xmlns="http://schemas.microsoft.com/VisualStudio/2011/storyboarding/control">
  <Id Name="System.Storyboarding.Icons.Camera" Revision="1" Stencil="System.Storyboarding.Icons" StencilVersion="0.1"/>
</Control>
</file>

<file path=customXml/item279.xml><?xml version="1.0" encoding="utf-8"?>
<Control xmlns="http://schemas.microsoft.com/VisualStudio/2011/storyboarding/control">
  <Id Name="System.Storyboarding.WindowsAppIcons.Web" Revision="1" Stencil="System.Storyboarding.WindowsAppIcons" StencilVersion="0.1"/>
</Control>
</file>

<file path=customXml/item2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80.xml><?xml version="1.0" encoding="utf-8"?>
<Control xmlns="http://schemas.microsoft.com/VisualStudio/2011/storyboarding/control">
  <Id Name="57ce005f-4166-4f04-b3e1-8a8b05ea1f06" RevisionId="141682c8-8c74-41ed-b47d-1c2b47fa8f1c" Stencil="172d6d98-e5c9-42e9-a209-79f7a94bbd38" StencilRevisionId="00000000-0000-0000-0000-000000000000" StencilVersion="0.0"/>
</Control>
</file>

<file path=customXml/item281.xml><?xml version="1.0" encoding="utf-8"?>
<Control xmlns="http://schemas.microsoft.com/VisualStudio/2011/storyboarding/control">
  <Id Name="System.Storyboarding.Icons.Call" Revision="1" Stencil="System.Storyboarding.Icons" StencilVersion="0.1"/>
</Control>
</file>

<file path=customXml/item282.xml><?xml version="1.0" encoding="utf-8"?>
<Control xmlns="http://schemas.microsoft.com/VisualStudio/2011/storyboarding/control">
  <Id Name="System.Storyboarding.Icons.Error" Revision="1" Stencil="System.Storyboarding.Icons" StencilVersion="0.1"/>
</Control>
</file>

<file path=customXml/item283.xml><?xml version="1.0" encoding="utf-8"?>
<Control xmlns="http://schemas.microsoft.com/VisualStudio/2011/storyboarding/control">
  <Id Name="System.Storyboarding.WindowsAppIcons.Alarm" Revision="1" Stencil="System.Storyboarding.WindowsAppIcons" StencilVersion="0.1"/>
</Control>
</file>

<file path=customXml/item28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85.xml><?xml version="1.0" encoding="utf-8"?>
<Control xmlns="http://schemas.microsoft.com/VisualStudio/2011/storyboarding/control">
  <Id Name="System.Storyboarding.Icons.Help" Revision="1" Stencil="System.Storyboarding.Icons" StencilVersion="0.1"/>
</Control>
</file>

<file path=customXml/item28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8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88.xml><?xml version="1.0" encoding="utf-8"?>
<Control xmlns="http://schemas.microsoft.com/VisualStudio/2011/storyboarding/control">
  <Id Name="System.Storyboarding.Icons.Help" Revision="1" Stencil="System.Storyboarding.Icons" StencilVersion="0.1"/>
</Control>
</file>

<file path=customXml/item289.xml><?xml version="1.0" encoding="utf-8"?>
<Control xmlns="http://schemas.microsoft.com/VisualStudio/2011/storyboarding/control">
  <Id Name="System.Storyboarding.Icons.Shutdown" Revision="1" Stencil="System.Storyboarding.Icons" StencilVersion="0.1"/>
</Control>
</file>

<file path=customXml/item29.xml><?xml version="1.0" encoding="utf-8"?>
<Control xmlns="http://schemas.microsoft.com/VisualStudio/2011/storyboarding/control">
  <Id Name="System.Storyboarding.Media.WebCam" Revision="1" Stencil="System.Storyboarding.Media" StencilVersion="0.1"/>
</Control>
</file>

<file path=customXml/item29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9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9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93.xml><?xml version="1.0" encoding="utf-8"?>
<Control xmlns="http://schemas.microsoft.com/VisualStudio/2011/storyboarding/control">
  <Id Name="System.Storyboarding.WindowsAppIcons.Alarm" Revision="1" Stencil="System.Storyboarding.WindowsAppIcons" StencilVersion="0.1"/>
</Control>
</file>

<file path=customXml/item294.xml><?xml version="1.0" encoding="utf-8"?>
<Control xmlns="http://schemas.microsoft.com/VisualStudio/2011/storyboarding/control">
  <Id Name="System.Storyboarding.WindowsAppIcons.Web" Revision="1" Stencil="System.Storyboarding.WindowsAppIcons" StencilVersion="0.1"/>
</Control>
</file>

<file path=customXml/item295.xml><?xml version="1.0" encoding="utf-8"?>
<Control xmlns="http://schemas.microsoft.com/VisualStudio/2011/storyboarding/control">
  <Id Name="System.Storyboarding.Icons.Help" Revision="1" Stencil="System.Storyboarding.Icons" StencilVersion="0.1"/>
</Control>
</file>

<file path=customXml/item296.xml><?xml version="1.0" encoding="utf-8"?>
<Control xmlns="http://schemas.microsoft.com/VisualStudio/2011/storyboarding/control">
  <Id Name="System.Storyboarding.Icons.Error" Revision="1" Stencil="System.Storyboarding.Icons" StencilVersion="0.1"/>
</Control>
</file>

<file path=customXml/item29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98.xml><?xml version="1.0" encoding="utf-8"?>
<Control xmlns="http://schemas.microsoft.com/VisualStudio/2011/storyboarding/control">
  <Id Name="System.Storyboarding.Icons.Help" Revision="1" Stencil="System.Storyboarding.Icons" StencilVersion="0.1"/>
</Control>
</file>

<file path=customXml/item299.xml><?xml version="1.0" encoding="utf-8"?>
<Control xmlns="http://schemas.microsoft.com/VisualStudio/2011/storyboarding/control">
  <Id Name="System.Storyboarding.Icons.Error" Revision="1" Stencil="System.Storyboarding.Icons" StencilVersion="0.1"/>
</Control>
</file>

<file path=customXml/item3.xml><?xml version="1.0" encoding="utf-8"?>
<Control xmlns="http://schemas.microsoft.com/VisualStudio/2011/storyboarding/control">
  <Id Name="System.Storyboarding.Icons.Help" Revision="1" Stencil="System.Storyboarding.Icons" StencilVersion="0.1"/>
</Control>
</file>

<file path=customXml/item30.xml><?xml version="1.0" encoding="utf-8"?>
<Control xmlns="http://schemas.microsoft.com/VisualStudio/2011/storyboarding/control">
  <Id Name="System.Storyboarding.Media.WebCam" Revision="1" Stencil="System.Storyboarding.Media" StencilVersion="0.1"/>
</Control>
</file>

<file path=customXml/item300.xml><?xml version="1.0" encoding="utf-8"?>
<Control xmlns="http://schemas.microsoft.com/VisualStudio/2011/storyboarding/control">
  <Id Name="57ce005f-4166-4f04-b3e1-8a8b05ea1f06" RevisionId="141682c8-8c74-41ed-b47d-1c2b47fa8f1c" Stencil="172d6d98-e5c9-42e9-a209-79f7a94bbd38" StencilRevisionId="00000000-0000-0000-0000-000000000000" StencilVersion="0.0"/>
</Control>
</file>

<file path=customXml/item301.xml><?xml version="1.0" encoding="utf-8"?>
<Control xmlns="http://schemas.microsoft.com/VisualStudio/2011/storyboarding/control">
  <Id Name="System.Storyboarding.WindowsAppIcons.Wrench" Revision="1" Stencil="System.Storyboarding.WindowsAppIcons" StencilVersion="0.1"/>
</Control>
</file>

<file path=customXml/item30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03.xml><?xml version="1.0" encoding="utf-8"?>
<Control xmlns="http://schemas.microsoft.com/VisualStudio/2011/storyboarding/control">
  <Id Name="System.Storyboarding.WindowsAppIcons.Wrench" Revision="1" Stencil="System.Storyboarding.WindowsAppIcons" StencilVersion="0.1"/>
</Control>
</file>

<file path=customXml/item30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0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06.xml><?xml version="1.0" encoding="utf-8"?>
<Control xmlns="http://schemas.microsoft.com/VisualStudio/2011/storyboarding/control">
  <Id Name="System.Storyboarding.WindowsPhoneIcons.Add" Revision="1" Stencil="System.Storyboarding.WindowsPhoneIcons" StencilVersion="0.1"/>
</Control>
</file>

<file path=customXml/item30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0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09.xml><?xml version="1.0" encoding="utf-8"?>
<Control xmlns="http://schemas.microsoft.com/VisualStudio/2011/storyboarding/control">
  <Id Name="System.Storyboarding.Backgrounds.WindowsPhone" Revision="1" Stencil="System.Storyboarding.Backgrounds" StencilVersion="0.1"/>
</Control>
</file>

<file path=customXml/item31.xml><?xml version="1.0" encoding="utf-8"?>
<Control xmlns="http://schemas.microsoft.com/VisualStudio/2011/storyboarding/control">
  <Id Name="System.Storyboarding.Icons.Help" Revision="1" Stencil="System.Storyboarding.Icons" StencilVersion="0.1"/>
</Control>
</file>

<file path=customXml/item310.xml><?xml version="1.0" encoding="utf-8"?>
<Control xmlns="http://schemas.microsoft.com/VisualStudio/2011/storyboarding/control">
  <Id Name="System.Storyboarding.Icons.Edit" Revision="1" Stencil="System.Storyboarding.Icons" StencilVersion="0.1"/>
</Control>
</file>

<file path=customXml/item311.xml><?xml version="1.0" encoding="utf-8"?>
<Control xmlns="http://schemas.microsoft.com/VisualStudio/2011/storyboarding/control">
  <Id Name="System.Storyboarding.Media.WebCam" Revision="1" Stencil="System.Storyboarding.Media" StencilVersion="0.1"/>
</Control>
</file>

<file path=customXml/item31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13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314.xml><?xml version="1.0" encoding="utf-8"?>
<Control xmlns="http://schemas.microsoft.com/VisualStudio/2011/storyboarding/control">
  <Id Name="System.Storyboarding.WindowsAppIcons.List" Revision="1" Stencil="System.Storyboarding.WindowsAppIcons" StencilVersion="0.1"/>
</Control>
</file>

<file path=customXml/item315.xml><?xml version="1.0" encoding="utf-8"?>
<Control xmlns="http://schemas.microsoft.com/VisualStudio/2011/storyboarding/control">
  <Id Name="57ce005f-4166-4f04-b3e1-8a8b05ea1f06" RevisionId="141682c8-8c74-41ed-b47d-1c2b47fa8f1c" Stencil="172d6d98-e5c9-42e9-a209-79f7a94bbd38" StencilRevisionId="00000000-0000-0000-0000-000000000000" StencilVersion="0.0"/>
</Control>
</file>

<file path=customXml/item316.xml><?xml version="1.0" encoding="utf-8"?>
<Control xmlns="http://schemas.microsoft.com/VisualStudio/2011/storyboarding/control">
  <Id Name="System.Storyboarding.Icons.Error" Revision="1" Stencil="System.Storyboarding.Icons" StencilVersion="0.1"/>
</Control>
</file>

<file path=customXml/item317.xml><?xml version="1.0" encoding="utf-8"?>
<Control xmlns="http://schemas.microsoft.com/VisualStudio/2011/storyboarding/control">
  <Id Name="System.Storyboarding.WindowsAppIcons.Wrench" Revision="1" Stencil="System.Storyboarding.WindowsAppIcons" StencilVersion="0.1"/>
</Control>
</file>

<file path=customXml/item318.xml><?xml version="1.0" encoding="utf-8"?>
<Control xmlns="http://schemas.microsoft.com/VisualStudio/2011/storyboarding/control">
  <Id Name="System.Storyboarding.Icons.Help" Revision="1" Stencil="System.Storyboarding.Icons" StencilVersion="0.1"/>
</Control>
</file>

<file path=customXml/item319.xml><?xml version="1.0" encoding="utf-8"?>
<Control xmlns="http://schemas.microsoft.com/VisualStudio/2011/storyboarding/control">
  <Id Name="System.Storyboarding.WindowsAppIcons.Web" Revision="1" Stencil="System.Storyboarding.WindowsAppIcons" StencilVersion="0.1"/>
</Control>
</file>

<file path=customXml/item32.xml><?xml version="1.0" encoding="utf-8"?>
<Control xmlns="http://schemas.microsoft.com/VisualStudio/2011/storyboarding/control">
  <Id Name="System.Storyboarding.WindowsAppIcons.Plus" Revision="1" Stencil="System.Storyboarding.WindowsAppIcons" StencilVersion="0.1"/>
</Control>
</file>

<file path=customXml/item320.xml><?xml version="1.0" encoding="utf-8"?>
<Control xmlns="http://schemas.microsoft.com/VisualStudio/2011/storyboarding/control">
  <Id Name="System.Storyboarding.WindowsAppIcons.Web" Revision="1" Stencil="System.Storyboarding.WindowsAppIcons" StencilVersion="0.1"/>
</Control>
</file>

<file path=customXml/item321.xml><?xml version="1.0" encoding="utf-8"?>
<Control xmlns="http://schemas.microsoft.com/VisualStudio/2011/storyboarding/control">
  <Id Name="System.Storyboarding.Icons.Help" Revision="1" Stencil="System.Storyboarding.Icons" StencilVersion="0.1"/>
</Control>
</file>

<file path=customXml/item32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23.xml><?xml version="1.0" encoding="utf-8"?>
<Control xmlns="http://schemas.microsoft.com/VisualStudio/2011/storyboarding/control">
  <Id Name="System.Storyboarding.Icons.Error" Revision="1" Stencil="System.Storyboarding.Icons" StencilVersion="0.1"/>
</Control>
</file>

<file path=customXml/item324.xml><?xml version="1.0" encoding="utf-8"?>
<Control xmlns="http://schemas.microsoft.com/VisualStudio/2011/storyboarding/control">
  <Id Name="System.Storyboarding.WindowsAppIcons.Plus" Revision="1" Stencil="System.Storyboarding.WindowsAppIcons" StencilVersion="0.1"/>
</Control>
</file>

<file path=customXml/item325.xml><?xml version="1.0" encoding="utf-8"?>
<Control xmlns="http://schemas.microsoft.com/VisualStudio/2011/storyboarding/control">
  <Id Name="System.Storyboarding.Icons.Call" Revision="1" Stencil="System.Storyboarding.Icons" StencilVersion="0.1"/>
</Control>
</file>

<file path=customXml/item32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2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28.xml><?xml version="1.0" encoding="utf-8"?>
<Control xmlns="http://schemas.microsoft.com/VisualStudio/2011/storyboarding/control">
  <Id Name="57ce005f-4166-4f04-b3e1-8a8b05ea1f06" RevisionId="141682c8-8c74-41ed-b47d-1c2b47fa8f1c" Stencil="172d6d98-e5c9-42e9-a209-79f7a94bbd38" StencilRevisionId="00000000-0000-0000-0000-000000000000" StencilVersion="0.0"/>
</Control>
</file>

<file path=customXml/item329.xml><?xml version="1.0" encoding="utf-8"?>
<Control xmlns="http://schemas.microsoft.com/VisualStudio/2011/storyboarding/control">
  <Id Name="System.Storyboarding.Icons.Help" Revision="1" Stencil="System.Storyboarding.Icons" StencilVersion="0.1"/>
</Control>
</file>

<file path=customXml/item3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30.xml><?xml version="1.0" encoding="utf-8"?>
<Control xmlns="http://schemas.microsoft.com/VisualStudio/2011/storyboarding/control">
  <Id Name="System.Storyboarding.Icons.Envelope" Revision="1" Stencil="System.Storyboarding.Icons" StencilVersion="0.1"/>
</Control>
</file>

<file path=customXml/item331.xml><?xml version="1.0" encoding="utf-8"?>
<Control xmlns="http://schemas.microsoft.com/VisualStudio/2011/storyboarding/control">
  <Id Name="System.Storyboarding.Icons.Error" Revision="1" Stencil="System.Storyboarding.Icons" StencilVersion="0.1"/>
</Control>
</file>

<file path=customXml/item332.xml><?xml version="1.0" encoding="utf-8"?>
<Control xmlns="http://schemas.microsoft.com/VisualStudio/2011/storyboarding/control">
  <Id Name="System.Storyboarding.Icons.Help" Revision="1" Stencil="System.Storyboarding.Icons" StencilVersion="0.1"/>
</Control>
</file>

<file path=customXml/item333.xml><?xml version="1.0" encoding="utf-8"?>
<Control xmlns="http://schemas.microsoft.com/VisualStudio/2011/storyboarding/control">
  <Id Name="System.Storyboarding.Icons.Error" Revision="1" Stencil="System.Storyboarding.Icons" StencilVersion="0.1"/>
</Control>
</file>

<file path=customXml/item33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35.xml><?xml version="1.0" encoding="utf-8"?>
<Control xmlns="http://schemas.microsoft.com/VisualStudio/2011/storyboarding/control">
  <Id Name="System.Storyboarding.Icons.Table" Revision="1" Stencil="System.Storyboarding.Icons" StencilVersion="0.1"/>
</Control>
</file>

<file path=customXml/item33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37.xml><?xml version="1.0" encoding="utf-8"?>
<Control xmlns="http://schemas.microsoft.com/VisualStudio/2011/storyboarding/control">
  <Id Name="System.Storyboarding.Icons.Help" Revision="1" Stencil="System.Storyboarding.Icons" StencilVersion="0.1"/>
</Control>
</file>

<file path=customXml/item338.xml><?xml version="1.0" encoding="utf-8"?>
<Control xmlns="http://schemas.microsoft.com/VisualStudio/2011/storyboarding/control">
  <Id Name="57ce005f-4166-4f04-b3e1-8a8b05ea1f06" RevisionId="141682c8-8c74-41ed-b47d-1c2b47fa8f1c" Stencil="172d6d98-e5c9-42e9-a209-79f7a94bbd38" StencilRevisionId="00000000-0000-0000-0000-000000000000" StencilVersion="0.0"/>
</Control>
</file>

<file path=customXml/item33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4.xml><?xml version="1.0" encoding="utf-8"?>
<Control xmlns="http://schemas.microsoft.com/VisualStudio/2011/storyboarding/control">
  <Id Name="System.Storyboarding.Icons.Help" Revision="1" Stencil="System.Storyboarding.Icons" StencilVersion="0.1"/>
</Control>
</file>

<file path=customXml/item34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4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42.xml><?xml version="1.0" encoding="utf-8"?>
<Control xmlns="http://schemas.microsoft.com/VisualStudio/2011/storyboarding/control">
  <Id Name="System.Storyboarding.WindowsAppIcons.Web" Revision="1" Stencil="System.Storyboarding.WindowsAppIcons" StencilVersion="0.1"/>
</Control>
</file>

<file path=customXml/item34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44.xml><?xml version="1.0" encoding="utf-8"?>
<Control xmlns="http://schemas.microsoft.com/VisualStudio/2011/storyboarding/control">
  <Id Name="System.Storyboarding.Backgrounds.WindowsPhone" Revision="1" Stencil="System.Storyboarding.Backgrounds" StencilVersion="0.1"/>
</Control>
</file>

<file path=customXml/item345.xml><?xml version="1.0" encoding="utf-8"?>
<Control xmlns="http://schemas.microsoft.com/VisualStudio/2011/storyboarding/control">
  <Id Name="System.Storyboarding.Icons.Help" Revision="1" Stencil="System.Storyboarding.Icons" StencilVersion="0.1"/>
</Control>
</file>

<file path=customXml/item34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47.xml><?xml version="1.0" encoding="utf-8"?>
<Control xmlns="http://schemas.microsoft.com/VisualStudio/2011/storyboarding/control">
  <Id Name="System.Storyboarding.Icons.Error" Revision="1" Stencil="System.Storyboarding.Icons" StencilVersion="0.1"/>
</Control>
</file>

<file path=customXml/item348.xml><?xml version="1.0" encoding="utf-8"?>
<Control xmlns="http://schemas.microsoft.com/VisualStudio/2011/storyboarding/control">
  <Id Name="System.Storyboarding.Icons.Envelope" Revision="1" Stencil="System.Storyboarding.Icons" StencilVersion="0.1"/>
</Control>
</file>

<file path=customXml/item349.xml><?xml version="1.0" encoding="utf-8"?>
<Control xmlns="http://schemas.microsoft.com/VisualStudio/2011/storyboarding/control">
  <Id Name="System.Storyboarding.Icons.Error" Revision="1" Stencil="System.Storyboarding.Icons" StencilVersion="0.1"/>
</Control>
</file>

<file path=customXml/item35.xml><?xml version="1.0" encoding="utf-8"?>
<Control xmlns="http://schemas.microsoft.com/VisualStudio/2011/storyboarding/control">
  <Id Name="System.Storyboarding.WindowsAppIcons.Alarm" Revision="1" Stencil="System.Storyboarding.WindowsAppIcons" StencilVersion="0.1"/>
</Control>
</file>

<file path=customXml/item350.xml><?xml version="1.0" encoding="utf-8"?>
<Control xmlns="http://schemas.microsoft.com/VisualStudio/2011/storyboarding/control">
  <Id Name="System.Storyboarding.Icons.Help" Revision="1" Stencil="System.Storyboarding.Icons" StencilVersion="0.1"/>
</Control>
</file>

<file path=customXml/item351.xml><?xml version="1.0" encoding="utf-8"?>
<Control xmlns="http://schemas.microsoft.com/VisualStudio/2011/storyboarding/control">
  <Id Name="System.Storyboarding.WindowsAppIcons.Plus" Revision="1" Stencil="System.Storyboarding.WindowsAppIcons" StencilVersion="0.1"/>
</Control>
</file>

<file path=customXml/item35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53.xml><?xml version="1.0" encoding="utf-8"?>
<Control xmlns="http://schemas.microsoft.com/VisualStudio/2011/storyboarding/control">
  <Id Name="System.Storyboarding.Icons.Help" Revision="1" Stencil="System.Storyboarding.Icons" StencilVersion="0.1"/>
</Control>
</file>

<file path=customXml/item354.xml><?xml version="1.0" encoding="utf-8"?>
<Control xmlns="http://schemas.microsoft.com/VisualStudio/2011/storyboarding/control">
  <Id Name="System.Storyboarding.Icons.Help" Revision="1" Stencil="System.Storyboarding.Icons" StencilVersion="0.1"/>
</Control>
</file>

<file path=customXml/item35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5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57.xml><?xml version="1.0" encoding="utf-8"?>
<Control xmlns="http://schemas.microsoft.com/VisualStudio/2011/storyboarding/control">
  <Id Name="System.Storyboarding.WindowsAppIcons.Web" Revision="1" Stencil="System.Storyboarding.WindowsAppIcons" StencilVersion="0.1"/>
</Control>
</file>

<file path=customXml/item358.xml><?xml version="1.0" encoding="utf-8"?>
<Control xmlns="http://schemas.microsoft.com/VisualStudio/2011/storyboarding/control">
  <Id Name="System.Storyboarding.WindowsAppIcons.Zoom" Revision="1" Stencil="System.Storyboarding.WindowsAppIcons" StencilVersion="0.1"/>
</Control>
</file>

<file path=customXml/item359.xml><?xml version="1.0" encoding="utf-8"?>
<Control xmlns="http://schemas.microsoft.com/VisualStudio/2011/storyboarding/control">
  <Id Name="57ce005f-4166-4f04-b3e1-8a8b05ea1f06" RevisionId="141682c8-8c74-41ed-b47d-1c2b47fa8f1c" Stencil="172d6d98-e5c9-42e9-a209-79f7a94bbd38" StencilRevisionId="00000000-0000-0000-0000-000000000000" StencilVersion="0.0"/>
</Control>
</file>

<file path=customXml/item36.xml><?xml version="1.0" encoding="utf-8"?>
<Control xmlns="http://schemas.microsoft.com/VisualStudio/2011/storyboarding/control">
  <Id Name="System.Storyboarding.Media.WebCam" Revision="1" Stencil="System.Storyboarding.Media" StencilVersion="0.1"/>
</Control>
</file>

<file path=customXml/item360.xml><?xml version="1.0" encoding="utf-8"?>
<Control xmlns="http://schemas.microsoft.com/VisualStudio/2011/storyboarding/control">
  <Id Name="System.Storyboarding.Icons.Help" Revision="1" Stencil="System.Storyboarding.Icons" StencilVersion="0.1"/>
</Control>
</file>

<file path=customXml/item361.xml><?xml version="1.0" encoding="utf-8"?>
<Control xmlns="http://schemas.microsoft.com/VisualStudio/2011/storyboarding/control">
  <Id Name="System.Storyboarding.WindowsPhone.PhoneKeyboard" Revision="1" Stencil="System.Storyboarding.WindowsPhone" StencilVersion="0.1"/>
</Control>
</file>

<file path=customXml/item362.xml><?xml version="1.0" encoding="utf-8"?>
<Control xmlns="http://schemas.microsoft.com/VisualStudio/2011/storyboarding/control">
  <Id Name="System.Storyboarding.Icons.Help" Revision="1" Stencil="System.Storyboarding.Icons" StencilVersion="0.1"/>
</Control>
</file>

<file path=customXml/item363.xml><?xml version="1.0" encoding="utf-8"?>
<Control xmlns="http://schemas.microsoft.com/VisualStudio/2011/storyboarding/control">
  <Id Name="System.Storyboarding.Icons.Error" Revision="1" Stencil="System.Storyboarding.Icons" StencilVersion="0.1"/>
</Control>
</file>

<file path=customXml/item364.xml><?xml version="1.0" encoding="utf-8"?>
<Control xmlns="http://schemas.microsoft.com/VisualStudio/2011/storyboarding/control">
  <Id Name="System.Storyboarding.Icons.Error" Revision="1" Stencil="System.Storyboarding.Icons" StencilVersion="0.1"/>
</Control>
</file>

<file path=customXml/item365.xml><?xml version="1.0" encoding="utf-8"?>
<Control xmlns="http://schemas.microsoft.com/VisualStudio/2011/storyboarding/control">
  <Id Name="32035d07-bc66-4a79-8001-2507012193e3" RevisionId="7f6cc906-8fab-4878-8f41-90bcdc4e860e" Stencil="172d6d98-e5c9-42e9-a209-79f7a94bbd38" StencilRevisionId="00000000-0000-0000-0000-000000000000" StencilVersion="0.0"/>
</Control>
</file>

<file path=customXml/item366.xml><?xml version="1.0" encoding="utf-8"?>
<Control xmlns="http://schemas.microsoft.com/VisualStudio/2011/storyboarding/control">
  <Id Name="System.Storyboarding.Icons.Camera" Revision="1" Stencil="System.Storyboarding.Icons" StencilVersion="0.1"/>
</Control>
</file>

<file path=customXml/item36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68.xml><?xml version="1.0" encoding="utf-8"?>
<Control xmlns="http://schemas.microsoft.com/VisualStudio/2011/storyboarding/control">
  <Id Name="System.Storyboarding.Icons.Camera" Revision="1" Stencil="System.Storyboarding.Icons" StencilVersion="0.1"/>
</Control>
</file>

<file path=customXml/item369.xml><?xml version="1.0" encoding="utf-8"?>
<Control xmlns="http://schemas.microsoft.com/VisualStudio/2011/storyboarding/control">
  <Id Name="System.Storyboarding.WindowsAppIcons.Web" Revision="1" Stencil="System.Storyboarding.WindowsAppIcons" StencilVersion="0.1"/>
</Control>
</file>

<file path=customXml/item37.xml><?xml version="1.0" encoding="utf-8"?>
<Control xmlns="http://schemas.microsoft.com/VisualStudio/2011/storyboarding/control">
  <Id Name="System.Storyboarding.WindowsAppIcons.Web" Revision="1" Stencil="System.Storyboarding.WindowsAppIcons" StencilVersion="0.1"/>
</Control>
</file>

<file path=customXml/item370.xml><?xml version="1.0" encoding="utf-8"?>
<Control xmlns="http://schemas.microsoft.com/VisualStudio/2011/storyboarding/control">
  <Id Name="System.Storyboarding.WindowsAppIcons.List" Revision="1" Stencil="System.Storyboarding.WindowsAppIcons" StencilVersion="0.1"/>
</Control>
</file>

<file path=customXml/item371.xml><?xml version="1.0" encoding="utf-8"?>
<Control xmlns="http://schemas.microsoft.com/VisualStudio/2011/storyboarding/control">
  <Id Name="System.Storyboarding.Icons.Help" Revision="1" Stencil="System.Storyboarding.Icons" StencilVersion="0.1"/>
</Control>
</file>

<file path=customXml/item372.xml><?xml version="1.0" encoding="utf-8"?>
<Control xmlns="http://schemas.microsoft.com/VisualStudio/2011/storyboarding/control">
  <Id Name="System.Storyboarding.WindowsAppIcons.Web" Revision="1" Stencil="System.Storyboarding.WindowsAppIcons" StencilVersion="0.1"/>
</Control>
</file>

<file path=customXml/item373.xml><?xml version="1.0" encoding="utf-8"?>
<Control xmlns="http://schemas.microsoft.com/VisualStudio/2011/storyboarding/control">
  <Id Name="System.Storyboarding.Icons.Help" Revision="1" Stencil="System.Storyboarding.Icons" StencilVersion="0.1"/>
</Control>
</file>

<file path=customXml/item37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75.xml><?xml version="1.0" encoding="utf-8"?>
<Control xmlns="http://schemas.microsoft.com/VisualStudio/2011/storyboarding/control">
  <Id Name="System.Storyboarding.WindowsDesktop.Keyboard" Revision="1" Stencil="System.Storyboarding.WindowsDesktop" StencilVersion="0.1"/>
</Control>
</file>

<file path=customXml/item37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77.xml><?xml version="1.0" encoding="utf-8"?>
<Control xmlns="http://schemas.microsoft.com/VisualStudio/2011/storyboarding/control">
  <Id Name="System.Storyboarding.Backgrounds.WindowsPhone" Revision="1" Stencil="System.Storyboarding.Backgrounds" StencilVersion="0.1"/>
</Control>
</file>

<file path=customXml/item378.xml><?xml version="1.0" encoding="utf-8"?>
<Control xmlns="http://schemas.microsoft.com/VisualStudio/2011/storyboarding/control">
  <Id Name="System.Storyboarding.Icons.Error" Revision="1" Stencil="System.Storyboarding.Icons" StencilVersion="0.1"/>
</Control>
</file>

<file path=customXml/item379.xml><?xml version="1.0" encoding="utf-8"?>
<Control xmlns="http://schemas.microsoft.com/VisualStudio/2011/storyboarding/control">
  <Id Name="System.Storyboarding.Icons.Camera" Revision="1" Stencil="System.Storyboarding.Icons" StencilVersion="0.1"/>
</Control>
</file>

<file path=customXml/item38.xml><?xml version="1.0" encoding="utf-8"?>
<Control xmlns="http://schemas.microsoft.com/VisualStudio/2011/storyboarding/control">
  <Id Name="System.Storyboarding.WindowsAppIcons.Alarm" Revision="1" Stencil="System.Storyboarding.WindowsAppIcons" StencilVersion="0.1"/>
</Control>
</file>

<file path=customXml/item380.xml><?xml version="1.0" encoding="utf-8"?>
<Control xmlns="http://schemas.microsoft.com/VisualStudio/2011/storyboarding/control">
  <Id Name="System.Storyboarding.Icons.Help" Revision="1" Stencil="System.Storyboarding.Icons" StencilVersion="0.1"/>
</Control>
</file>

<file path=customXml/item38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8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83.xml><?xml version="1.0" encoding="utf-8"?>
<Control xmlns="http://schemas.microsoft.com/VisualStudio/2011/storyboarding/control">
  <Id Name="System.Storyboarding.Icons.Help" Revision="1" Stencil="System.Storyboarding.Icons" StencilVersion="0.1"/>
</Control>
</file>

<file path=customXml/item38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85.xml><?xml version="1.0" encoding="utf-8"?>
<Control xmlns="http://schemas.microsoft.com/VisualStudio/2011/storyboarding/control">
  <Id Name="System.Storyboarding.Icons.Envelope" Revision="1" Stencil="System.Storyboarding.Icons" StencilVersion="0.1"/>
</Control>
</file>

<file path=customXml/item38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87.xml><?xml version="1.0" encoding="utf-8"?>
<Control xmlns="http://schemas.microsoft.com/VisualStudio/2011/storyboarding/control">
  <Id Name="System.Storyboarding.Icons.Volume" Revision="1" Stencil="System.Storyboarding.Icons" StencilVersion="0.1"/>
</Control>
</file>

<file path=customXml/item388.xml><?xml version="1.0" encoding="utf-8"?>
<Control xmlns="http://schemas.microsoft.com/VisualStudio/2011/storyboarding/control">
  <Id Name="System.Storyboarding.Backgrounds.WindowsPhone" Revision="1" Stencil="System.Storyboarding.Backgrounds" StencilVersion="0.1"/>
</Control>
</file>

<file path=customXml/item38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9.xml><?xml version="1.0" encoding="utf-8"?>
<Control xmlns="http://schemas.microsoft.com/VisualStudio/2011/storyboarding/control">
  <Id Name="System.Storyboarding.Icons.Help" Revision="1" Stencil="System.Storyboarding.Icons" StencilVersion="0.1"/>
</Control>
</file>

<file path=customXml/item39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9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92.xml><?xml version="1.0" encoding="utf-8"?>
<Control xmlns="http://schemas.microsoft.com/VisualStudio/2011/storyboarding/control">
  <Id Name="32035d07-bc66-4a79-8001-2507012193e3" RevisionId="7f6cc906-8fab-4878-8f41-90bcdc4e860e" Stencil="172d6d98-e5c9-42e9-a209-79f7a94bbd38" StencilRevisionId="00000000-0000-0000-0000-000000000000" StencilVersion="0.0"/>
</Control>
</file>

<file path=customXml/item393.xml><?xml version="1.0" encoding="utf-8"?>
<Control xmlns="http://schemas.microsoft.com/VisualStudio/2011/storyboarding/control">
  <Id Name="System.Storyboarding.WindowsAppIcons.Web" Revision="1" Stencil="System.Storyboarding.WindowsAppIcons" StencilVersion="0.1"/>
</Control>
</file>

<file path=customXml/item394.xml><?xml version="1.0" encoding="utf-8"?>
<Control xmlns="http://schemas.microsoft.com/VisualStudio/2011/storyboarding/control">
  <Id Name="System.Storyboarding.WindowsPhoneIcons.OverflowDots" Revision="1" Stencil="System.Storyboarding.WindowsPhoneIcons" StencilVersion="0.1"/>
</Control>
</file>

<file path=customXml/item395.xml><?xml version="1.0" encoding="utf-8"?>
<Control xmlns="http://schemas.microsoft.com/VisualStudio/2011/storyboarding/control">
  <Id Name="System.Storyboarding.Icons.Help" Revision="1" Stencil="System.Storyboarding.Icons" StencilVersion="0.1"/>
</Control>
</file>

<file path=customXml/item396.xml><?xml version="1.0" encoding="utf-8"?>
<Control xmlns="http://schemas.microsoft.com/VisualStudio/2011/storyboarding/control">
  <Id Name="System.Storyboarding.Icons.Help" Revision="1" Stencil="System.Storyboarding.Icons" StencilVersion="0.1"/>
</Control>
</file>

<file path=customXml/item39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98.xml><?xml version="1.0" encoding="utf-8"?>
<Control xmlns="http://schemas.microsoft.com/VisualStudio/2011/storyboarding/control">
  <Id Name="System.Storyboarding.Icons.Help" Revision="1" Stencil="System.Storyboarding.Icons" StencilVersion="0.1"/>
</Control>
</file>

<file path=customXml/item399.xml><?xml version="1.0" encoding="utf-8"?>
<Control xmlns="http://schemas.microsoft.com/VisualStudio/2011/storyboarding/control">
  <Id Name="System.Storyboarding.Backgrounds.WindowsPhone" Revision="1" Stencil="System.Storyboarding.Backgrounds" StencilVersion="0.1"/>
</Control>
</file>

<file path=customXml/item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0.xml><?xml version="1.0" encoding="utf-8"?>
<Control xmlns="http://schemas.microsoft.com/VisualStudio/2011/storyboarding/control">
  <Id Name="System.Storyboarding.Icons.Help" Revision="1" Stencil="System.Storyboarding.Icons" StencilVersion="0.1"/>
</Control>
</file>

<file path=customXml/item400.xml><?xml version="1.0" encoding="utf-8"?>
<Control xmlns="http://schemas.microsoft.com/VisualStudio/2011/storyboarding/control">
  <Id Name="System.Storyboarding.Backgrounds.WindowsPhone" Revision="1" Stencil="System.Storyboarding.Backgrounds" StencilVersion="0.1"/>
</Control>
</file>

<file path=customXml/item401.xml><?xml version="1.0" encoding="utf-8"?>
<Control xmlns="http://schemas.microsoft.com/VisualStudio/2011/storyboarding/control">
  <Id Name="System.Storyboarding.Icons.Call" Revision="1" Stencil="System.Storyboarding.Icons" StencilVersion="0.1"/>
</Control>
</file>

<file path=customXml/item40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0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04.xml><?xml version="1.0" encoding="utf-8"?>
<Control xmlns="http://schemas.microsoft.com/VisualStudio/2011/storyboarding/control">
  <Id Name="System.Storyboarding.Icons.Error" Revision="1" Stencil="System.Storyboarding.Icons" StencilVersion="0.1"/>
</Control>
</file>

<file path=customXml/item405.xml><?xml version="1.0" encoding="utf-8"?>
<Control xmlns="http://schemas.microsoft.com/VisualStudio/2011/storyboarding/control">
  <Id Name="System.Storyboarding.Media.WebCam" Revision="1" Stencil="System.Storyboarding.Media" StencilVersion="0.1"/>
</Control>
</file>

<file path=customXml/item406.xml><?xml version="1.0" encoding="utf-8"?>
<Control xmlns="http://schemas.microsoft.com/VisualStudio/2011/storyboarding/control">
  <Id Name="System.Storyboarding.Icons.Volume" Revision="1" Stencil="System.Storyboarding.Icons" StencilVersion="0.1"/>
</Control>
</file>

<file path=customXml/item407.xml><?xml version="1.0" encoding="utf-8"?>
<Control xmlns="http://schemas.microsoft.com/VisualStudio/2011/storyboarding/control">
  <Id Name="System.Storyboarding.Backgrounds.WindowsPhone" Revision="1" Stencil="System.Storyboarding.Backgrounds" StencilVersion="0.1"/>
</Control>
</file>

<file path=customXml/item408.xml><?xml version="1.0" encoding="utf-8"?>
<Control xmlns="http://schemas.microsoft.com/VisualStudio/2011/storyboarding/control">
  <Id Name="System.Storyboarding.Icons.Error" Revision="1" Stencil="System.Storyboarding.Icons" StencilVersion="0.1"/>
</Control>
</file>

<file path=customXml/item409.xml><?xml version="1.0" encoding="utf-8"?>
<Control xmlns="http://schemas.microsoft.com/VisualStudio/2011/storyboarding/control">
  <Id Name="System.Storyboarding.Icons.CurvedArrow" Revision="1" Stencil="System.Storyboarding.Icons" StencilVersion="0.1"/>
</Control>
</file>

<file path=customXml/item41.xml><?xml version="1.0" encoding="utf-8"?>
<Control xmlns="http://schemas.microsoft.com/VisualStudio/2011/storyboarding/control">
  <Id Name="System.Storyboarding.Icons.Volume" Revision="1" Stencil="System.Storyboarding.Icons" StencilVersion="0.1"/>
</Control>
</file>

<file path=customXml/item41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11.xml><?xml version="1.0" encoding="utf-8"?>
<Control xmlns="http://schemas.microsoft.com/VisualStudio/2011/storyboarding/control">
  <Id Name="System.Storyboarding.WindowsAppIcons.Web" Revision="1" Stencil="System.Storyboarding.WindowsAppIcons" StencilVersion="0.1"/>
</Control>
</file>

<file path=customXml/item41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1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1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15.xml><?xml version="1.0" encoding="utf-8"?>
<Control xmlns="http://schemas.microsoft.com/VisualStudio/2011/storyboarding/control">
  <Id Name="System.Storyboarding.Icons.Help" Revision="1" Stencil="System.Storyboarding.Icons" StencilVersion="0.1"/>
</Control>
</file>

<file path=customXml/item416.xml><?xml version="1.0" encoding="utf-8"?>
<Control xmlns="http://schemas.microsoft.com/VisualStudio/2011/storyboarding/control">
  <Id Name="System.Storyboarding.Media.WebCam" Revision="1" Stencil="System.Storyboarding.Media" StencilVersion="0.1"/>
</Control>
</file>

<file path=customXml/item417.xml><?xml version="1.0" encoding="utf-8"?>
<Control xmlns="http://schemas.microsoft.com/VisualStudio/2011/storyboarding/control">
  <Id Name="System.Storyboarding.Icons.Help" Revision="1" Stencil="System.Storyboarding.Icons" StencilVersion="0.1"/>
</Control>
</file>

<file path=customXml/item41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19.xml><?xml version="1.0" encoding="utf-8"?>
<Control xmlns="http://schemas.microsoft.com/VisualStudio/2011/storyboarding/control">
  <Id Name="32035d07-bc66-4a79-8001-2507012193e3" RevisionId="7f6cc906-8fab-4878-8f41-90bcdc4e860e" Stencil="172d6d98-e5c9-42e9-a209-79f7a94bbd38" StencilRevisionId="00000000-0000-0000-0000-000000000000" StencilVersion="0.0"/>
</Control>
</file>

<file path=customXml/item4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20.xml><?xml version="1.0" encoding="utf-8"?>
<Control xmlns="http://schemas.microsoft.com/VisualStudio/2011/storyboarding/control">
  <Id Name="57ce005f-4166-4f04-b3e1-8a8b05ea1f06" RevisionId="141682c8-8c74-41ed-b47d-1c2b47fa8f1c" Stencil="172d6d98-e5c9-42e9-a209-79f7a94bbd38" StencilRevisionId="00000000-0000-0000-0000-000000000000" StencilVersion="0.0"/>
</Control>
</file>

<file path=customXml/item421.xml><?xml version="1.0" encoding="utf-8"?>
<Control xmlns="http://schemas.microsoft.com/VisualStudio/2011/storyboarding/control">
  <Id Name="System.Storyboarding.WindowsAppIcons.Plus" Revision="1" Stencil="System.Storyboarding.WindowsAppIcons" StencilVersion="0.1"/>
</Control>
</file>

<file path=customXml/item42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23.xml><?xml version="1.0" encoding="utf-8"?>
<Control xmlns="http://schemas.microsoft.com/VisualStudio/2011/storyboarding/control">
  <Id Name="System.Storyboarding.Icons.Help" Revision="1" Stencil="System.Storyboarding.Icons" StencilVersion="0.1"/>
</Control>
</file>

<file path=customXml/item424.xml><?xml version="1.0" encoding="utf-8"?>
<Control xmlns="http://schemas.microsoft.com/VisualStudio/2011/storyboarding/control">
  <Id Name="57ce005f-4166-4f04-b3e1-8a8b05ea1f06" RevisionId="141682c8-8c74-41ed-b47d-1c2b47fa8f1c" Stencil="172d6d98-e5c9-42e9-a209-79f7a94bbd38" StencilRevisionId="00000000-0000-0000-0000-000000000000" StencilVersion="0.0"/>
</Control>
</file>

<file path=customXml/item425.xml><?xml version="1.0" encoding="utf-8"?>
<Control xmlns="http://schemas.microsoft.com/VisualStudio/2011/storyboarding/control">
  <Id Name="System.Storyboarding.Icons.Help" Revision="1" Stencil="System.Storyboarding.Icons" StencilVersion="0.1"/>
</Control>
</file>

<file path=customXml/item426.xml><?xml version="1.0" encoding="utf-8"?>
<Control xmlns="http://schemas.microsoft.com/VisualStudio/2011/storyboarding/control">
  <Id Name="System.Storyboarding.WindowsAppIcons.Wrench" Revision="1" Stencil="System.Storyboarding.WindowsAppIcons" StencilVersion="0.1"/>
</Control>
</file>

<file path=customXml/item427.xml><?xml version="1.0" encoding="utf-8"?>
<Control xmlns="http://schemas.microsoft.com/VisualStudio/2011/storyboarding/control">
  <Id Name="System.Storyboarding.Icons.Call" Revision="1" Stencil="System.Storyboarding.Icons" StencilVersion="0.1"/>
</Control>
</file>

<file path=customXml/item428.xml><?xml version="1.0" encoding="utf-8"?>
<Control xmlns="http://schemas.microsoft.com/VisualStudio/2011/storyboarding/control">
  <Id Name="System.Storyboarding.Icons.Help" Revision="1" Stencil="System.Storyboarding.Icons" StencilVersion="0.1"/>
</Control>
</file>

<file path=customXml/item429.xml><?xml version="1.0" encoding="utf-8"?>
<Control xmlns="http://schemas.microsoft.com/VisualStudio/2011/storyboarding/control">
  <Id Name="System.Storyboarding.Icons.Error" Revision="1" Stencil="System.Storyboarding.Icons" StencilVersion="0.1"/>
</Control>
</file>

<file path=customXml/item43.xml><?xml version="1.0" encoding="utf-8"?>
<Control xmlns="http://schemas.microsoft.com/VisualStudio/2011/storyboarding/control">
  <Id Name="System.Storyboarding.Icons.Error" Revision="1" Stencil="System.Storyboarding.Icons" StencilVersion="0.1"/>
</Control>
</file>

<file path=customXml/item430.xml><?xml version="1.0" encoding="utf-8"?>
<Control xmlns="http://schemas.microsoft.com/VisualStudio/2011/storyboarding/control">
  <Id Name="System.Storyboarding.Icons.Error" Revision="1" Stencil="System.Storyboarding.Icons" StencilVersion="0.1"/>
</Control>
</file>

<file path=customXml/item431.xml><?xml version="1.0" encoding="utf-8"?>
<Control xmlns="http://schemas.microsoft.com/VisualStudio/2011/storyboarding/control">
  <Id Name="System.Storyboarding.Icons.Help" Revision="1" Stencil="System.Storyboarding.Icons" StencilVersion="0.1"/>
</Control>
</file>

<file path=customXml/item432.xml><?xml version="1.0" encoding="utf-8"?>
<Control xmlns="http://schemas.microsoft.com/VisualStudio/2011/storyboarding/control">
  <Id Name="System.Storyboarding.Icons.Volume" Revision="1" Stencil="System.Storyboarding.Icons" StencilVersion="0.1"/>
</Control>
</file>

<file path=customXml/item433.xml><?xml version="1.0" encoding="utf-8"?>
<Control xmlns="http://schemas.microsoft.com/VisualStudio/2011/storyboarding/control">
  <Id Name="System.Storyboarding.WindowsAppIcons.Alarm" Revision="1" Stencil="System.Storyboarding.WindowsAppIcons" StencilVersion="0.1"/>
</Control>
</file>

<file path=customXml/item434.xml><?xml version="1.0" encoding="utf-8"?>
<Control xmlns="http://schemas.microsoft.com/VisualStudio/2011/storyboarding/control">
  <Id Name="System.Storyboarding.Icons.Error" Revision="1" Stencil="System.Storyboarding.Icons" StencilVersion="0.1"/>
</Control>
</file>

<file path=customXml/item435.xml><?xml version="1.0" encoding="utf-8"?>
<Control xmlns="http://schemas.microsoft.com/VisualStudio/2011/storyboarding/control">
  <Id Name="System.Storyboarding.Icons.Help" Revision="1" Stencil="System.Storyboarding.Icons" StencilVersion="0.1"/>
</Control>
</file>

<file path=customXml/item436.xml><?xml version="1.0" encoding="utf-8"?>
<Control xmlns="http://schemas.microsoft.com/VisualStudio/2011/storyboarding/control">
  <Id Name="System.Storyboarding.Icons.Help" Revision="1" Stencil="System.Storyboarding.Icons" StencilVersion="0.1"/>
</Control>
</file>

<file path=customXml/item43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38.xml><?xml version="1.0" encoding="utf-8"?>
<Control xmlns="http://schemas.microsoft.com/VisualStudio/2011/storyboarding/control">
  <Id Name="System.Storyboarding.Icons.CurvedArrow" Revision="1" Stencil="System.Storyboarding.Icons" StencilVersion="0.1"/>
</Control>
</file>

<file path=customXml/item439.xml><?xml version="1.0" encoding="utf-8"?>
<Control xmlns="http://schemas.microsoft.com/VisualStudio/2011/storyboarding/control">
  <Id Name="System.Storyboarding.Icons.Envelope" Revision="1" Stencil="System.Storyboarding.Icons" StencilVersion="0.1"/>
</Control>
</file>

<file path=customXml/item44.xml><?xml version="1.0" encoding="utf-8"?>
<Control xmlns="http://schemas.microsoft.com/VisualStudio/2011/storyboarding/control">
  <Id Name="System.Storyboarding.Icons.Edit" Revision="1" Stencil="System.Storyboarding.Icons" StencilVersion="0.1"/>
</Control>
</file>

<file path=customXml/item440.xml><?xml version="1.0" encoding="utf-8"?>
<Control xmlns="http://schemas.microsoft.com/VisualStudio/2011/storyboarding/control">
  <Id Name="System.Storyboarding.Icons.Volume" Revision="1" Stencil="System.Storyboarding.Icons" StencilVersion="0.1"/>
</Control>
</file>

<file path=customXml/item44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4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43.xml><?xml version="1.0" encoding="utf-8"?>
<Control xmlns="http://schemas.microsoft.com/VisualStudio/2011/storyboarding/control">
  <Id Name="System.Storyboarding.Icons.Error" Revision="1" Stencil="System.Storyboarding.Icons" StencilVersion="0.1"/>
</Control>
</file>

<file path=customXml/item44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45.xml><?xml version="1.0" encoding="utf-8"?>
<Control xmlns="http://schemas.microsoft.com/VisualStudio/2011/storyboarding/control">
  <Id Name="System.Storyboarding.WindowsAppIcons.Plus" Revision="1" Stencil="System.Storyboarding.WindowsAppIcons" StencilVersion="0.1"/>
</Control>
</file>

<file path=customXml/item446.xml><?xml version="1.0" encoding="utf-8"?>
<Control xmlns="http://schemas.microsoft.com/VisualStudio/2011/storyboarding/control">
  <Id Name="System.Storyboarding.WindowsAppIcons.Web" Revision="1" Stencil="System.Storyboarding.WindowsAppIcons" StencilVersion="0.1"/>
</Control>
</file>

<file path=customXml/item447.xml><?xml version="1.0" encoding="utf-8"?>
<Control xmlns="http://schemas.microsoft.com/VisualStudio/2011/storyboarding/control">
  <Id Name="System.Storyboarding.Icons.Edit" Revision="1" Stencil="System.Storyboarding.Icons" StencilVersion="0.1"/>
</Control>
</file>

<file path=customXml/item448.xml><?xml version="1.0" encoding="utf-8"?>
<Control xmlns="http://schemas.microsoft.com/VisualStudio/2011/storyboarding/control">
  <Id Name="System.Storyboarding.Icons.Help" Revision="1" Stencil="System.Storyboarding.Icons" StencilVersion="0.1"/>
</Control>
</file>

<file path=customXml/item449.xml><?xml version="1.0" encoding="utf-8"?>
<Control xmlns="http://schemas.microsoft.com/VisualStudio/2011/storyboarding/control">
  <Id Name="System.Storyboarding.WindowsAppIcons.List" Revision="1" Stencil="System.Storyboarding.WindowsAppIcons" StencilVersion="0.1"/>
</Control>
</file>

<file path=customXml/item45.xml><?xml version="1.0" encoding="utf-8"?>
<Control xmlns="http://schemas.microsoft.com/VisualStudio/2011/storyboarding/control">
  <Id Name="System.Storyboarding.Icons.Help" Revision="1" Stencil="System.Storyboarding.Icons" StencilVersion="0.1"/>
</Control>
</file>

<file path=customXml/item450.xml><?xml version="1.0" encoding="utf-8"?>
<Control xmlns="http://schemas.microsoft.com/VisualStudio/2011/storyboarding/control">
  <Id Name="System.Storyboarding.Icons.Volume" Revision="1" Stencil="System.Storyboarding.Icons" StencilVersion="0.1"/>
</Control>
</file>

<file path=customXml/item451.xml><?xml version="1.0" encoding="utf-8"?>
<Control xmlns="http://schemas.microsoft.com/VisualStudio/2011/storyboarding/control">
  <Id Name="System.Storyboarding.Icons.Error" Revision="1" Stencil="System.Storyboarding.Icons" StencilVersion="0.1"/>
</Control>
</file>

<file path=customXml/item452.xml><?xml version="1.0" encoding="utf-8"?>
<Control xmlns="http://schemas.microsoft.com/VisualStudio/2011/storyboarding/control">
  <Id Name="System.Storyboarding.Backgrounds.WindowsPhone" Revision="1" Stencil="System.Storyboarding.Backgrounds" StencilVersion="0.1"/>
</Control>
</file>

<file path=customXml/item453.xml><?xml version="1.0" encoding="utf-8"?>
<Control xmlns="http://schemas.microsoft.com/VisualStudio/2011/storyboarding/control">
  <Id Name="System.Storyboarding.Icons.Call" Revision="1" Stencil="System.Storyboarding.Icons" StencilVersion="0.1"/>
</Control>
</file>

<file path=customXml/item454.xml><?xml version="1.0" encoding="utf-8"?>
<Control xmlns="http://schemas.microsoft.com/VisualStudio/2011/storyboarding/control">
  <Id Name="System.Storyboarding.Icons.Error" Revision="1" Stencil="System.Storyboarding.Icons" StencilVersion="0.1"/>
</Control>
</file>

<file path=customXml/item455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456.xml><?xml version="1.0" encoding="utf-8"?>
<Control xmlns="http://schemas.microsoft.com/VisualStudio/2011/storyboarding/control">
  <Id Name="System.Storyboarding.Icons.Volume" Revision="1" Stencil="System.Storyboarding.Icons" StencilVersion="0.1"/>
</Control>
</file>

<file path=customXml/item457.xml><?xml version="1.0" encoding="utf-8"?>
<Control xmlns="http://schemas.microsoft.com/VisualStudio/2011/storyboarding/control">
  <Id Name="System.Storyboarding.WindowsAppIcons.Alarm" Revision="1" Stencil="System.Storyboarding.WindowsAppIcons" StencilVersion="0.1"/>
</Control>
</file>

<file path=customXml/item458.xml><?xml version="1.0" encoding="utf-8"?>
<Control xmlns="http://schemas.microsoft.com/VisualStudio/2011/storyboarding/control">
  <Id Name="System.Storyboarding.Icons.Call" Revision="1" Stencil="System.Storyboarding.Icons" StencilVersion="0.1"/>
</Control>
</file>

<file path=customXml/item459.xml><?xml version="1.0" encoding="utf-8"?>
<Control xmlns="http://schemas.microsoft.com/VisualStudio/2011/storyboarding/control">
  <Id Name="System.Storyboarding.Icons.Envelope" Revision="1" Stencil="System.Storyboarding.Icons" StencilVersion="0.1"/>
</Control>
</file>

<file path=customXml/item46.xml><?xml version="1.0" encoding="utf-8"?>
<Control xmlns="http://schemas.microsoft.com/VisualStudio/2011/storyboarding/control">
  <Id Name="System.Storyboarding.WindowsPhone.PhoneKeyboard" Revision="1" Stencil="System.Storyboarding.WindowsPhone" StencilVersion="0.1"/>
</Control>
</file>

<file path=customXml/item460.xml><?xml version="1.0" encoding="utf-8"?>
<Control xmlns="http://schemas.microsoft.com/VisualStudio/2011/storyboarding/control">
  <Id Name="System.Storyboarding.Icons.Volume" Revision="1" Stencil="System.Storyboarding.Icons" StencilVersion="0.1"/>
</Control>
</file>

<file path=customXml/item461.xml><?xml version="1.0" encoding="utf-8"?>
<Control xmlns="http://schemas.microsoft.com/VisualStudio/2011/storyboarding/control">
  <Id Name="System.Storyboarding.WindowsAppIcons.Calculator" Revision="1" Stencil="System.Storyboarding.WindowsAppIcons" StencilVersion="0.1"/>
</Control>
</file>

<file path=customXml/item46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6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6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6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6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67.xml><?xml version="1.0" encoding="utf-8"?>
<Control xmlns="http://schemas.microsoft.com/VisualStudio/2011/storyboarding/control">
  <Id Name="System.Storyboarding.Icons.Error" Revision="1" Stencil="System.Storyboarding.Icons" StencilVersion="0.1"/>
</Control>
</file>

<file path=customXml/item46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69.xml><?xml version="1.0" encoding="utf-8"?>
<Control xmlns="http://schemas.microsoft.com/VisualStudio/2011/storyboarding/control">
  <Id Name="System.Storyboarding.Media.WebCam" Revision="1" Stencil="System.Storyboarding.Media" StencilVersion="0.1"/>
</Control>
</file>

<file path=customXml/item4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7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71.xml><?xml version="1.0" encoding="utf-8"?>
<Control xmlns="http://schemas.microsoft.com/VisualStudio/2011/storyboarding/control">
  <Id Name="System.Storyboarding.Icons.CurvedArrow" Revision="1" Stencil="System.Storyboarding.Icons" StencilVersion="0.1"/>
</Control>
</file>

<file path=customXml/item472.xml><?xml version="1.0" encoding="utf-8"?>
<Control xmlns="http://schemas.microsoft.com/VisualStudio/2011/storyboarding/control">
  <Id Name="System.Storyboarding.Icons.Help" Revision="1" Stencil="System.Storyboarding.Icons" StencilVersion="0.1"/>
</Control>
</file>

<file path=customXml/item473.xml><?xml version="1.0" encoding="utf-8"?>
<Control xmlns="http://schemas.microsoft.com/VisualStudio/2011/storyboarding/control">
  <Id Name="System.Storyboarding.Icons.Help" Revision="1" Stencil="System.Storyboarding.Icons" StencilVersion="0.1"/>
</Control>
</file>

<file path=customXml/item474.xml><?xml version="1.0" encoding="utf-8"?>
<Control xmlns="http://schemas.microsoft.com/VisualStudio/2011/storyboarding/control">
  <Id Name="System.Storyboarding.Backgrounds.WindowsPhone" Revision="1" Stencil="System.Storyboarding.Backgrounds" StencilVersion="0.1"/>
</Control>
</file>

<file path=customXml/item475.xml><?xml version="1.0" encoding="utf-8"?>
<Control xmlns="http://schemas.microsoft.com/VisualStudio/2011/storyboarding/control">
  <Id Name="System.Storyboarding.Icons.Help" Revision="1" Stencil="System.Storyboarding.Icons" StencilVersion="0.1"/>
</Control>
</file>

<file path=customXml/item47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77.xml><?xml version="1.0" encoding="utf-8"?>
<Control xmlns="http://schemas.microsoft.com/VisualStudio/2011/storyboarding/control">
  <Id Name="System.Storyboarding.Icons.Help" Revision="1" Stencil="System.Storyboarding.Icons" StencilVersion="0.1"/>
</Control>
</file>

<file path=customXml/item478.xml><?xml version="1.0" encoding="utf-8"?>
<Control xmlns="http://schemas.microsoft.com/VisualStudio/2011/storyboarding/control">
  <Id Name="System.Storyboarding.Icons.Calendar" Revision="1" Stencil="System.Storyboarding.Icons" StencilVersion="0.1"/>
</Control>
</file>

<file path=customXml/item479.xml><?xml version="1.0" encoding="utf-8"?>
<Control xmlns="http://schemas.microsoft.com/VisualStudio/2011/storyboarding/control">
  <Id Name="System.Storyboarding.Icons.Help" Revision="1" Stencil="System.Storyboarding.Icons" StencilVersion="0.1"/>
</Control>
</file>

<file path=customXml/item4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80.xml><?xml version="1.0" encoding="utf-8"?>
<Control xmlns="http://schemas.microsoft.com/VisualStudio/2011/storyboarding/control">
  <Id Name="System.Storyboarding.Icons.Camera" Revision="1" Stencil="System.Storyboarding.Icons" StencilVersion="0.1"/>
</Control>
</file>

<file path=customXml/item481.xml><?xml version="1.0" encoding="utf-8"?>
<Control xmlns="http://schemas.microsoft.com/VisualStudio/2011/storyboarding/control">
  <Id Name="System.Storyboarding.Icons.Envelope" Revision="1" Stencil="System.Storyboarding.Icons" StencilVersion="0.1"/>
</Control>
</file>

<file path=customXml/item482.xml><?xml version="1.0" encoding="utf-8"?>
<Control xmlns="http://schemas.microsoft.com/VisualStudio/2011/storyboarding/control">
  <Id Name="System.Storyboarding.Icons.Error" Revision="1" Stencil="System.Storyboarding.Icons" StencilVersion="0.1"/>
</Control>
</file>

<file path=customXml/item483.xml><?xml version="1.0" encoding="utf-8"?>
<Control xmlns="http://schemas.microsoft.com/VisualStudio/2011/storyboarding/control">
  <Id Name="System.Storyboarding.Icons.Error" Revision="1" Stencil="System.Storyboarding.Icons" StencilVersion="0.1"/>
</Control>
</file>

<file path=customXml/item484.xml><?xml version="1.0" encoding="utf-8"?>
<Control xmlns="http://schemas.microsoft.com/VisualStudio/2011/storyboarding/control">
  <Id Name="System.Storyboarding.WindowsAppIcons.Web" Revision="1" Stencil="System.Storyboarding.WindowsAppIcons" StencilVersion="0.1"/>
</Control>
</file>

<file path=customXml/item485.xml><?xml version="1.0" encoding="utf-8"?>
<Control xmlns="http://schemas.microsoft.com/VisualStudio/2011/storyboarding/control">
  <Id Name="System.Storyboarding.Icons.Envelope" Revision="1" Stencil="System.Storyboarding.Icons" StencilVersion="0.1"/>
</Control>
</file>

<file path=customXml/item486.xml><?xml version="1.0" encoding="utf-8"?>
<Control xmlns="http://schemas.microsoft.com/VisualStudio/2011/storyboarding/control">
  <Id Name="System.Storyboarding.Icons.Error" Revision="1" Stencil="System.Storyboarding.Icons" StencilVersion="0.1"/>
</Control>
</file>

<file path=customXml/item487.xml><?xml version="1.0" encoding="utf-8"?>
<Control xmlns="http://schemas.microsoft.com/VisualStudio/2011/storyboarding/control">
  <Id Name="System.Storyboarding.Icons.Help" Revision="1" Stencil="System.Storyboarding.Icons" StencilVersion="0.1"/>
</Control>
</file>

<file path=customXml/item48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89.xml><?xml version="1.0" encoding="utf-8"?>
<Control xmlns="http://schemas.microsoft.com/VisualStudio/2011/storyboarding/control">
  <Id Name="System.Storyboarding.Icons.Edit" Revision="1" Stencil="System.Storyboarding.Icons" StencilVersion="0.1"/>
</Control>
</file>

<file path=customXml/item49.xml><?xml version="1.0" encoding="utf-8"?>
<Control xmlns="http://schemas.microsoft.com/VisualStudio/2011/storyboarding/control">
  <Id Name="System.Storyboarding.Icons.Error" Revision="1" Stencil="System.Storyboarding.Icons" StencilVersion="0.1"/>
</Control>
</file>

<file path=customXml/item49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9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92.xml><?xml version="1.0" encoding="utf-8"?>
<Control xmlns="http://schemas.microsoft.com/VisualStudio/2011/storyboarding/control">
  <Id Name="System.Storyboarding.Icons.CurvedArrow" Revision="1" Stencil="System.Storyboarding.Icons" StencilVersion="0.1"/>
</Control>
</file>

<file path=customXml/item493.xml><?xml version="1.0" encoding="utf-8"?>
<Control xmlns="http://schemas.microsoft.com/VisualStudio/2011/storyboarding/control">
  <Id Name="System.Storyboarding.Icons.Error" Revision="1" Stencil="System.Storyboarding.Icons" StencilVersion="0.1"/>
</Control>
</file>

<file path=customXml/item494.xml><?xml version="1.0" encoding="utf-8"?>
<Control xmlns="http://schemas.microsoft.com/VisualStudio/2011/storyboarding/control">
  <Id Name="System.Storyboarding.Icons.Volume" Revision="1" Stencil="System.Storyboarding.Icons" StencilVersion="0.1"/>
</Control>
</file>

<file path=customXml/item49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96.xml><?xml version="1.0" encoding="utf-8"?>
<Control xmlns="http://schemas.microsoft.com/VisualStudio/2011/storyboarding/control">
  <Id Name="System.Storyboarding.Icons.Error" Revision="1" Stencil="System.Storyboarding.Icons" StencilVersion="0.1"/>
</Control>
</file>

<file path=customXml/item49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98.xml><?xml version="1.0" encoding="utf-8"?>
<Control xmlns="http://schemas.microsoft.com/VisualStudio/2011/storyboarding/control">
  <Id Name="System.Storyboarding.WindowsAppIcons.Plus" Revision="1" Stencil="System.Storyboarding.WindowsAppIcons" StencilVersion="0.1"/>
</Control>
</file>

<file path=customXml/item49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.xml><?xml version="1.0" encoding="utf-8"?>
<Control xmlns="http://schemas.microsoft.com/VisualStudio/2011/storyboarding/control">
  <Id Name="System.Storyboarding.Media.WebCam" Revision="1" Stencil="System.Storyboarding.Media" StencilVersion="0.1"/>
</Control>
</file>

<file path=customXml/item50.xml><?xml version="1.0" encoding="utf-8"?>
<Control xmlns="http://schemas.microsoft.com/VisualStudio/2011/storyboarding/control">
  <Id Name="System.Storyboarding.Icons.Help" Revision="1" Stencil="System.Storyboarding.Icons" StencilVersion="0.1"/>
</Control>
</file>

<file path=customXml/item50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01.xml><?xml version="1.0" encoding="utf-8"?>
<Control xmlns="http://schemas.microsoft.com/VisualStudio/2011/storyboarding/control">
  <Id Name="System.Storyboarding.Icons.Help" Revision="1" Stencil="System.Storyboarding.Icons" StencilVersion="0.1"/>
</Control>
</file>

<file path=customXml/item502.xml><?xml version="1.0" encoding="utf-8"?>
<Control xmlns="http://schemas.microsoft.com/VisualStudio/2011/storyboarding/control">
  <Id Name="System.Storyboarding.Icons.Envelope" Revision="1" Stencil="System.Storyboarding.Icons" StencilVersion="0.1"/>
</Control>
</file>

<file path=customXml/item503.xml><?xml version="1.0" encoding="utf-8"?>
<Control xmlns="http://schemas.microsoft.com/VisualStudio/2011/storyboarding/control">
  <Id Name="System.Storyboarding.Icons.Error" Revision="1" Stencil="System.Storyboarding.Icons" StencilVersion="0.1"/>
</Control>
</file>

<file path=customXml/item504.xml><?xml version="1.0" encoding="utf-8"?>
<Control xmlns="http://schemas.microsoft.com/VisualStudio/2011/storyboarding/control">
  <Id Name="System.Storyboarding.Icons.Envelope" Revision="1" Stencil="System.Storyboarding.Icons" StencilVersion="0.1"/>
</Control>
</file>

<file path=customXml/item505.xml><?xml version="1.0" encoding="utf-8"?>
<Control xmlns="http://schemas.microsoft.com/VisualStudio/2011/storyboarding/control">
  <Id Name="System.Storyboarding.WindowsAppIcons.Web" Revision="1" Stencil="System.Storyboarding.WindowsAppIcons" StencilVersion="0.1"/>
</Control>
</file>

<file path=customXml/item50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0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0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0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10.xml><?xml version="1.0" encoding="utf-8"?>
<Control xmlns="http://schemas.microsoft.com/VisualStudio/2011/storyboarding/control">
  <Id Name="System.Storyboarding.Icons.Help" Revision="1" Stencil="System.Storyboarding.Icons" StencilVersion="0.1"/>
</Control>
</file>

<file path=customXml/item51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12.xml><?xml version="1.0" encoding="utf-8"?>
<Control xmlns="http://schemas.microsoft.com/VisualStudio/2011/storyboarding/control">
  <Id Name="System.Storyboarding.Icons.Envelope" Revision="1" Stencil="System.Storyboarding.Icons" StencilVersion="0.1"/>
</Control>
</file>

<file path=customXml/item513.xml><?xml version="1.0" encoding="utf-8"?>
<Control xmlns="http://schemas.microsoft.com/VisualStudio/2011/storyboarding/control">
  <Id Name="System.Storyboarding.Icons.Help" Revision="1" Stencil="System.Storyboarding.Icons" StencilVersion="0.1"/>
</Control>
</file>

<file path=customXml/item51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15.xml><?xml version="1.0" encoding="utf-8"?>
<Control xmlns="http://schemas.microsoft.com/VisualStudio/2011/storyboarding/control">
  <Id Name="System.Storyboarding.Icons.Envelope" Revision="1" Stencil="System.Storyboarding.Icons" StencilVersion="0.1"/>
</Control>
</file>

<file path=customXml/item516.xml><?xml version="1.0" encoding="utf-8"?>
<Control xmlns="http://schemas.microsoft.com/VisualStudio/2011/storyboarding/control">
  <Id Name="System.Storyboarding.Icons.Help" Revision="1" Stencil="System.Storyboarding.Icons" StencilVersion="0.1"/>
</Control>
</file>

<file path=customXml/item51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18.xml><?xml version="1.0" encoding="utf-8"?>
<Control xmlns="http://schemas.microsoft.com/VisualStudio/2011/storyboarding/control">
  <Id Name="System.Storyboarding.Common.LinkBar" Revision="1" Stencil="System.Storyboarding.Common" StencilVersion="0.1"/>
</Control>
</file>

<file path=customXml/item51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2.xml><?xml version="1.0" encoding="utf-8"?>
<Control xmlns="http://schemas.microsoft.com/VisualStudio/2011/storyboarding/control">
  <Id Name="System.Storyboarding.Icons.Help" Revision="1" Stencil="System.Storyboarding.Icons" StencilVersion="0.1"/>
</Control>
</file>

<file path=customXml/item520.xml><?xml version="1.0" encoding="utf-8"?>
<Control xmlns="http://schemas.microsoft.com/VisualStudio/2011/storyboarding/control">
  <Id Name="System.Storyboarding.WindowsAppIcons.Wrench" Revision="1" Stencil="System.Storyboarding.WindowsAppIcons" StencilVersion="0.1"/>
</Control>
</file>

<file path=customXml/item521.xml><?xml version="1.0" encoding="utf-8"?>
<Control xmlns="http://schemas.microsoft.com/VisualStudio/2011/storyboarding/control">
  <Id Name="System.Storyboarding.Icons.Error" Revision="1" Stencil="System.Storyboarding.Icons" StencilVersion="0.1"/>
</Control>
</file>

<file path=customXml/item52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23.xml><?xml version="1.0" encoding="utf-8"?>
<Control xmlns="http://schemas.microsoft.com/VisualStudio/2011/storyboarding/control">
  <Id Name="System.Storyboarding.WindowsAppIcons.Alarm" Revision="1" Stencil="System.Storyboarding.WindowsAppIcons" StencilVersion="0.1"/>
</Control>
</file>

<file path=customXml/item524.xml><?xml version="1.0" encoding="utf-8"?>
<Control xmlns="http://schemas.microsoft.com/VisualStudio/2011/storyboarding/control">
  <Id Name="System.Storyboarding.WindowsAppIcons.Wrench" Revision="1" Stencil="System.Storyboarding.WindowsAppIcons" StencilVersion="0.1"/>
</Control>
</file>

<file path=customXml/item525.xml><?xml version="1.0" encoding="utf-8"?>
<Control xmlns="http://schemas.microsoft.com/VisualStudio/2011/storyboarding/control">
  <Id Name="System.Storyboarding.Common.LinkBar" Revision="1" Stencil="System.Storyboarding.Common" StencilVersion="0.1"/>
</Control>
</file>

<file path=customXml/item526.xml><?xml version="1.0" encoding="utf-8"?>
<Control xmlns="http://schemas.microsoft.com/VisualStudio/2011/storyboarding/control">
  <Id Name="System.Storyboarding.Backgrounds.WindowsPhone" Revision="1" Stencil="System.Storyboarding.Backgrounds" StencilVersion="0.1"/>
</Control>
</file>

<file path=customXml/item52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28.xml><?xml version="1.0" encoding="utf-8"?>
<Control xmlns="http://schemas.microsoft.com/VisualStudio/2011/storyboarding/control">
  <Id Name="System.Storyboarding.Icons.Volume" Revision="1" Stencil="System.Storyboarding.Icons" StencilVersion="0.1"/>
</Control>
</file>

<file path=customXml/item529.xml><?xml version="1.0" encoding="utf-8"?>
<Control xmlns="http://schemas.microsoft.com/VisualStudio/2011/storyboarding/control">
  <Id Name="System.Storyboarding.Icons.Call" Revision="1" Stencil="System.Storyboarding.Icons" StencilVersion="0.1"/>
</Control>
</file>

<file path=customXml/item53.xml><?xml version="1.0" encoding="utf-8"?>
<Control xmlns="http://schemas.microsoft.com/VisualStudio/2011/storyboarding/control">
  <Id Name="System.Storyboarding.Icons.Call" Revision="1" Stencil="System.Storyboarding.Icons" StencilVersion="0.1"/>
</Control>
</file>

<file path=customXml/item530.xml><?xml version="1.0" encoding="utf-8"?>
<Control xmlns="http://schemas.microsoft.com/VisualStudio/2011/storyboarding/control">
  <Id Name="System.Storyboarding.Icons.Envelope" Revision="1" Stencil="System.Storyboarding.Icons" StencilVersion="0.1"/>
</Control>
</file>

<file path=customXml/item531.xml><?xml version="1.0" encoding="utf-8"?>
<Control xmlns="http://schemas.microsoft.com/VisualStudio/2011/storyboarding/control">
  <Id Name="System.Storyboarding.Icons.Camera" Revision="1" Stencil="System.Storyboarding.Icons" StencilVersion="0.1"/>
</Control>
</file>

<file path=customXml/item532.xml><?xml version="1.0" encoding="utf-8"?>
<Control xmlns="http://schemas.microsoft.com/VisualStudio/2011/storyboarding/control">
  <Id Name="System.Storyboarding.Icons.Edit" Revision="1" Stencil="System.Storyboarding.Icons" StencilVersion="0.1"/>
</Control>
</file>

<file path=customXml/item533.xml><?xml version="1.0" encoding="utf-8"?>
<Control xmlns="http://schemas.microsoft.com/VisualStudio/2011/storyboarding/control">
  <Id Name="System.Storyboarding.WindowsAppIcons.Alarm" Revision="1" Stencil="System.Storyboarding.WindowsAppIcons" StencilVersion="0.1"/>
</Control>
</file>

<file path=customXml/item534.xml><?xml version="1.0" encoding="utf-8"?>
<Control xmlns="http://schemas.microsoft.com/VisualStudio/2011/storyboarding/control">
  <Id Name="57ce005f-4166-4f04-b3e1-8a8b05ea1f06" RevisionId="141682c8-8c74-41ed-b47d-1c2b47fa8f1c" Stencil="172d6d98-e5c9-42e9-a209-79f7a94bbd38" StencilRevisionId="00000000-0000-0000-0000-000000000000" StencilVersion="0.0"/>
</Control>
</file>

<file path=customXml/item535.xml><?xml version="1.0" encoding="utf-8"?>
<Control xmlns="http://schemas.microsoft.com/VisualStudio/2011/storyboarding/control">
  <Id Name="System.Storyboarding.WindowsAppIcons.Web" Revision="1" Stencil="System.Storyboarding.WindowsAppIcons" StencilVersion="0.1"/>
</Control>
</file>

<file path=customXml/item536.xml><?xml version="1.0" encoding="utf-8"?>
<Control xmlns="http://schemas.microsoft.com/VisualStudio/2011/storyboarding/control">
  <Id Name="System.Storyboarding.Media.WebCam" Revision="1" Stencil="System.Storyboarding.Media" StencilVersion="0.1"/>
</Control>
</file>

<file path=customXml/item53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3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3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4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4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4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4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4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45.xml><?xml version="1.0" encoding="utf-8"?>
<Control xmlns="http://schemas.microsoft.com/VisualStudio/2011/storyboarding/control">
  <Id Name="System.Storyboarding.Icons.Help" Revision="1" Stencil="System.Storyboarding.Icons" StencilVersion="0.1"/>
</Control>
</file>

<file path=customXml/item546.xml><?xml version="1.0" encoding="utf-8"?>
<Control xmlns="http://schemas.microsoft.com/VisualStudio/2011/storyboarding/control">
  <Id Name="System.Storyboarding.Backgrounds.WindowsPhone" Revision="1" Stencil="System.Storyboarding.Backgrounds" StencilVersion="0.1"/>
</Control>
</file>

<file path=customXml/item54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48.xml><?xml version="1.0" encoding="utf-8"?>
<Control xmlns="http://schemas.microsoft.com/VisualStudio/2011/storyboarding/control">
  <Id Name="System.Storyboarding.Icons.Volume" Revision="1" Stencil="System.Storyboarding.Icons" StencilVersion="0.1"/>
</Control>
</file>

<file path=customXml/item549.xml><?xml version="1.0" encoding="utf-8"?>
<Control xmlns="http://schemas.microsoft.com/VisualStudio/2011/storyboarding/control">
  <Id Name="System.Storyboarding.Icons.Call" Revision="1" Stencil="System.Storyboarding.Icons" StencilVersion="0.1"/>
</Control>
</file>

<file path=customXml/item55.xml><?xml version="1.0" encoding="utf-8"?>
<Control xmlns="http://schemas.microsoft.com/VisualStudio/2011/storyboarding/control">
  <Id Name="System.Storyboarding.Icons.Edit" Revision="1" Stencil="System.Storyboarding.Icons" StencilVersion="0.1"/>
</Control>
</file>

<file path=customXml/item550.xml><?xml version="1.0" encoding="utf-8"?>
<Control xmlns="http://schemas.microsoft.com/VisualStudio/2011/storyboarding/control">
  <Id Name="System.Storyboarding.Icons.Envelope" Revision="1" Stencil="System.Storyboarding.Icons" StencilVersion="0.1"/>
</Control>
</file>

<file path=customXml/item551.xml><?xml version="1.0" encoding="utf-8"?>
<Control xmlns="http://schemas.microsoft.com/VisualStudio/2011/storyboarding/control">
  <Id Name="System.Storyboarding.Icons.Camera" Revision="1" Stencil="System.Storyboarding.Icons" StencilVersion="0.1"/>
</Control>
</file>

<file path=customXml/item552.xml><?xml version="1.0" encoding="utf-8"?>
<Control xmlns="http://schemas.microsoft.com/VisualStudio/2011/storyboarding/control">
  <Id Name="System.Storyboarding.Icons.Edit" Revision="1" Stencil="System.Storyboarding.Icons" StencilVersion="0.1"/>
</Control>
</file>

<file path=customXml/item553.xml><?xml version="1.0" encoding="utf-8"?>
<Control xmlns="http://schemas.microsoft.com/VisualStudio/2011/storyboarding/control">
  <Id Name="57ce005f-4166-4f04-b3e1-8a8b05ea1f06" RevisionId="141682c8-8c74-41ed-b47d-1c2b47fa8f1c" Stencil="172d6d98-e5c9-42e9-a209-79f7a94bbd38" StencilRevisionId="00000000-0000-0000-0000-000000000000" StencilVersion="0.0"/>
</Control>
</file>

<file path=customXml/item554.xml><?xml version="1.0" encoding="utf-8"?>
<Control xmlns="http://schemas.microsoft.com/VisualStudio/2011/storyboarding/control">
  <Id Name="System.Storyboarding.WindowsAppIcons.Alarm" Revision="1" Stencil="System.Storyboarding.WindowsAppIcons" StencilVersion="0.1"/>
</Control>
</file>

<file path=customXml/item555.xml><?xml version="1.0" encoding="utf-8"?>
<Control xmlns="http://schemas.microsoft.com/VisualStudio/2011/storyboarding/control">
  <Id Name="System.Storyboarding.WindowsAppIcons.Web" Revision="1" Stencil="System.Storyboarding.WindowsAppIcons" StencilVersion="0.1"/>
</Control>
</file>

<file path=customXml/item556.xml><?xml version="1.0" encoding="utf-8"?>
<Control xmlns="http://schemas.microsoft.com/VisualStudio/2011/storyboarding/control">
  <Id Name="System.Storyboarding.Media.WebCam" Revision="1" Stencil="System.Storyboarding.Media" StencilVersion="0.1"/>
</Control>
</file>

<file path=customXml/item55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5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5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6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6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6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6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6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65.xml><?xml version="1.0" encoding="utf-8"?>
<Control xmlns="http://schemas.microsoft.com/VisualStudio/2011/storyboarding/control">
  <Id Name="System.Storyboarding.Icons.Help" Revision="1" Stencil="System.Storyboarding.Icons" StencilVersion="0.1"/>
</Control>
</file>

<file path=customXml/item566.xml><?xml version="1.0" encoding="utf-8"?>
<Control xmlns="http://schemas.microsoft.com/VisualStudio/2011/storyboarding/control">
  <Id Name="System.Storyboarding.Icons.Help" Revision="1" Stencil="System.Storyboarding.Icons" StencilVersion="0.1"/>
</Control>
</file>

<file path=customXml/item567.xml><?xml version="1.0" encoding="utf-8"?>
<Control xmlns="http://schemas.microsoft.com/VisualStudio/2011/storyboarding/control">
  <Id Name="System.Storyboarding.Icons.Help" Revision="1" Stencil="System.Storyboarding.Icons" StencilVersion="0.1"/>
</Control>
</file>

<file path=customXml/item568.xml><?xml version="1.0" encoding="utf-8"?>
<Control xmlns="http://schemas.microsoft.com/VisualStudio/2011/storyboarding/control">
  <Id Name="System.Storyboarding.Icons.Help" Revision="1" Stencil="System.Storyboarding.Icons" StencilVersion="0.1"/>
</Control>
</file>

<file path=customXml/item569.xml><?xml version="1.0" encoding="utf-8"?>
<Control xmlns="http://schemas.microsoft.com/VisualStudio/2011/storyboarding/control">
  <Id Name="System.Storyboarding.Icons.Help" Revision="1" Stencil="System.Storyboarding.Icons" StencilVersion="0.1"/>
</Control>
</file>

<file path=customXml/item5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70.xml><?xml version="1.0" encoding="utf-8"?>
<Control xmlns="http://schemas.microsoft.com/VisualStudio/2011/storyboarding/control">
  <Id Name="System.Storyboarding.Icons.Help" Revision="1" Stencil="System.Storyboarding.Icons" StencilVersion="0.1"/>
</Control>
</file>

<file path=customXml/item571.xml><?xml version="1.0" encoding="utf-8"?>
<Control xmlns="http://schemas.microsoft.com/VisualStudio/2011/storyboarding/control">
  <Id Name="System.Storyboarding.Icons.Help" Revision="1" Stencil="System.Storyboarding.Icons" StencilVersion="0.1"/>
</Control>
</file>

<file path=customXml/item572.xml><?xml version="1.0" encoding="utf-8"?>
<Control xmlns="http://schemas.microsoft.com/VisualStudio/2011/storyboarding/control">
  <Id Name="System.Storyboarding.Icons.Help" Revision="1" Stencil="System.Storyboarding.Icons" StencilVersion="0.1"/>
</Control>
</file>

<file path=customXml/item573.xml><?xml version="1.0" encoding="utf-8"?>
<Control xmlns="http://schemas.microsoft.com/VisualStudio/2011/storyboarding/control">
  <Id Name="System.Storyboarding.WindowsAppIcons.Wrench" Revision="1" Stencil="System.Storyboarding.WindowsAppIcons" StencilVersion="0.1"/>
</Control>
</file>

<file path=customXml/item574.xml><?xml version="1.0" encoding="utf-8"?>
<Control xmlns="http://schemas.microsoft.com/VisualStudio/2011/storyboarding/control">
  <Id Name="System.Storyboarding.Icons.Help" Revision="1" Stencil="System.Storyboarding.Icons" StencilVersion="0.1"/>
</Control>
</file>

<file path=customXml/item575.xml><?xml version="1.0" encoding="utf-8"?>
<Control xmlns="http://schemas.microsoft.com/VisualStudio/2011/storyboarding/control">
  <Id Name="System.Storyboarding.WindowsAppIcons.Wrench" Revision="1" Stencil="System.Storyboarding.WindowsAppIcons" StencilVersion="0.1"/>
</Control>
</file>

<file path=customXml/item576.xml><?xml version="1.0" encoding="utf-8"?>
<Control xmlns="http://schemas.microsoft.com/VisualStudio/2011/storyboarding/control">
  <Id Name="System.Storyboarding.Backgrounds.WindowsPhone" Revision="1" Stencil="System.Storyboarding.Backgrounds" StencilVersion="0.1"/>
</Control>
</file>

<file path=customXml/item57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78.xml><?xml version="1.0" encoding="utf-8"?>
<Control xmlns="http://schemas.microsoft.com/VisualStudio/2011/storyboarding/control">
  <Id Name="System.Storyboarding.Icons.Volume" Revision="1" Stencil="System.Storyboarding.Icons" StencilVersion="0.1"/>
</Control>
</file>

<file path=customXml/item579.xml><?xml version="1.0" encoding="utf-8"?>
<Control xmlns="http://schemas.microsoft.com/VisualStudio/2011/storyboarding/control">
  <Id Name="System.Storyboarding.Icons.Call" Revision="1" Stencil="System.Storyboarding.Icons" StencilVersion="0.1"/>
</Control>
</file>

<file path=customXml/item5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80.xml><?xml version="1.0" encoding="utf-8"?>
<Control xmlns="http://schemas.microsoft.com/VisualStudio/2011/storyboarding/control">
  <Id Name="System.Storyboarding.Icons.Envelope" Revision="1" Stencil="System.Storyboarding.Icons" StencilVersion="0.1"/>
</Control>
</file>

<file path=customXml/item581.xml><?xml version="1.0" encoding="utf-8"?>
<Control xmlns="http://schemas.microsoft.com/VisualStudio/2011/storyboarding/control">
  <Id Name="System.Storyboarding.Icons.Camera" Revision="1" Stencil="System.Storyboarding.Icons" StencilVersion="0.1"/>
</Control>
</file>

<file path=customXml/item582.xml><?xml version="1.0" encoding="utf-8"?>
<Control xmlns="http://schemas.microsoft.com/VisualStudio/2011/storyboarding/control">
  <Id Name="System.Storyboarding.Icons.Edit" Revision="1" Stencil="System.Storyboarding.Icons" StencilVersion="0.1"/>
</Control>
</file>

<file path=customXml/item583.xml><?xml version="1.0" encoding="utf-8"?>
<Control xmlns="http://schemas.microsoft.com/VisualStudio/2011/storyboarding/control">
  <Id Name="57ce005f-4166-4f04-b3e1-8a8b05ea1f06" RevisionId="141682c8-8c74-41ed-b47d-1c2b47fa8f1c" Stencil="172d6d98-e5c9-42e9-a209-79f7a94bbd38" StencilRevisionId="00000000-0000-0000-0000-000000000000" StencilVersion="0.0"/>
</Control>
</file>

<file path=customXml/item584.xml><?xml version="1.0" encoding="utf-8"?>
<Control xmlns="http://schemas.microsoft.com/VisualStudio/2011/storyboarding/control">
  <Id Name="System.Storyboarding.WindowsAppIcons.Alarm" Revision="1" Stencil="System.Storyboarding.WindowsAppIcons" StencilVersion="0.1"/>
</Control>
</file>

<file path=customXml/item585.xml><?xml version="1.0" encoding="utf-8"?>
<Control xmlns="http://schemas.microsoft.com/VisualStudio/2011/storyboarding/control">
  <Id Name="System.Storyboarding.WindowsAppIcons.Web" Revision="1" Stencil="System.Storyboarding.WindowsAppIcons" StencilVersion="0.1"/>
</Control>
</file>

<file path=customXml/item586.xml><?xml version="1.0" encoding="utf-8"?>
<Control xmlns="http://schemas.microsoft.com/VisualStudio/2011/storyboarding/control">
  <Id Name="System.Storyboarding.Media.WebCam" Revision="1" Stencil="System.Storyboarding.Media" StencilVersion="0.1"/>
</Control>
</file>

<file path=customXml/item58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8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8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9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9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9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9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9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95.xml><?xml version="1.0" encoding="utf-8"?>
<Control xmlns="http://schemas.microsoft.com/VisualStudio/2011/storyboarding/control">
  <Id Name="System.Storyboarding.Icons.Help" Revision="1" Stencil="System.Storyboarding.Icons" StencilVersion="0.1"/>
</Control>
</file>

<file path=customXml/item596.xml><?xml version="1.0" encoding="utf-8"?>
<Control xmlns="http://schemas.microsoft.com/VisualStudio/2011/storyboarding/control">
  <Id Name="System.Storyboarding.Icons.Help" Revision="1" Stencil="System.Storyboarding.Icons" StencilVersion="0.1"/>
</Control>
</file>

<file path=customXml/item597.xml><?xml version="1.0" encoding="utf-8"?>
<Control xmlns="http://schemas.microsoft.com/VisualStudio/2011/storyboarding/control">
  <Id Name="System.Storyboarding.WindowsDesktop.Keyboard" Revision="1" Stencil="System.Storyboarding.WindowsDesktop" StencilVersion="0.1"/>
</Control>
</file>

<file path=customXml/item598.xml><?xml version="1.0" encoding="utf-8"?>
<Control xmlns="http://schemas.microsoft.com/VisualStudio/2011/storyboarding/control">
  <Id Name="System.Storyboarding.Icons.Help" Revision="1" Stencil="System.Storyboarding.Icons" StencilVersion="0.1"/>
</Control>
</file>

<file path=customXml/item599.xml><?xml version="1.0" encoding="utf-8"?>
<Control xmlns="http://schemas.microsoft.com/VisualStudio/2011/storyboarding/control">
  <Id Name="System.Storyboarding.Icons.Help" Revision="1" Stencil="System.Storyboarding.Icons" StencilVersion="0.1"/>
</Control>
</file>

<file path=customXml/item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0.xml><?xml version="1.0" encoding="utf-8"?>
<Control xmlns="http://schemas.microsoft.com/VisualStudio/2011/storyboarding/control">
  <Id Name="32035d07-bc66-4a79-8001-2507012193e3" RevisionId="7f6cc906-8fab-4878-8f41-90bcdc4e860e" Stencil="172d6d98-e5c9-42e9-a209-79f7a94bbd38" StencilRevisionId="00000000-0000-0000-0000-000000000000" StencilVersion="0.0"/>
</Control>
</file>

<file path=customXml/item600.xml><?xml version="1.0" encoding="utf-8"?>
<Control xmlns="http://schemas.microsoft.com/VisualStudio/2011/storyboarding/control">
  <Id Name="System.Storyboarding.Icons.Help" Revision="1" Stencil="System.Storyboarding.Icons" StencilVersion="0.1"/>
</Control>
</file>

<file path=customXml/item601.xml><?xml version="1.0" encoding="utf-8"?>
<Control xmlns="http://schemas.microsoft.com/VisualStudio/2011/storyboarding/control">
  <Id Name="System.Storyboarding.Icons.Help" Revision="1" Stencil="System.Storyboarding.Icons" StencilVersion="0.1"/>
</Control>
</file>

<file path=customXml/item602.xml><?xml version="1.0" encoding="utf-8"?>
<Control xmlns="http://schemas.microsoft.com/VisualStudio/2011/storyboarding/control">
  <Id Name="System.Storyboarding.Icons.Call" Revision="1" Stencil="System.Storyboarding.Icons" StencilVersion="0.1"/>
</Control>
</file>

<file path=customXml/item603.xml><?xml version="1.0" encoding="utf-8"?>
<Control xmlns="http://schemas.microsoft.com/VisualStudio/2011/storyboarding/control">
  <Id Name="System.Storyboarding.Icons.Help" Revision="1" Stencil="System.Storyboarding.Icons" StencilVersion="0.1"/>
</Control>
</file>

<file path=customXml/item604.xml><?xml version="1.0" encoding="utf-8"?>
<Control xmlns="http://schemas.microsoft.com/VisualStudio/2011/storyboarding/control">
  <Id Name="System.Storyboarding.WindowsAppIcons.Web" Revision="1" Stencil="System.Storyboarding.WindowsAppIcons" StencilVersion="0.1"/>
</Control>
</file>

<file path=customXml/item605.xml><?xml version="1.0" encoding="utf-8"?>
<Control xmlns="http://schemas.microsoft.com/VisualStudio/2011/storyboarding/control">
  <Id Name="System.Storyboarding.Icons.Help" Revision="1" Stencil="System.Storyboarding.Icons" StencilVersion="0.1"/>
</Control>
</file>

<file path=customXml/item606.xml><?xml version="1.0" encoding="utf-8"?>
<Control xmlns="http://schemas.microsoft.com/VisualStudio/2011/storyboarding/control">
  <Id Name="System.Storyboarding.Icons.Camera" Revision="1" Stencil="System.Storyboarding.Icons" StencilVersion="0.1"/>
</Control>
</file>

<file path=customXml/item607.xml><?xml version="1.0" encoding="utf-8"?>
<Control xmlns="http://schemas.microsoft.com/VisualStudio/2011/storyboarding/control">
  <Id Name="System.Storyboarding.WindowsAppIcons.Web" Revision="1" Stencil="System.Storyboarding.WindowsAppIcons" StencilVersion="0.1"/>
</Control>
</file>

<file path=customXml/item608.xml><?xml version="1.0" encoding="utf-8"?>
<Control xmlns="http://schemas.microsoft.com/VisualStudio/2011/storyboarding/control">
  <Id Name="System.Storyboarding.Icons.Help" Revision="1" Stencil="System.Storyboarding.Icons" StencilVersion="0.1"/>
</Control>
</file>

<file path=customXml/item60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1.xml><?xml version="1.0" encoding="utf-8"?>
<Control xmlns="http://schemas.microsoft.com/VisualStudio/2011/storyboarding/control">
  <Id Name="System.Storyboarding.WindowsPhone.PhoneKeyboard" Revision="1" Stencil="System.Storyboarding.WindowsPhone" StencilVersion="0.1"/>
</Control>
</file>

<file path=customXml/item610.xml><?xml version="1.0" encoding="utf-8"?>
<Control xmlns="http://schemas.microsoft.com/VisualStudio/2011/storyboarding/control">
  <Id Name="System.Storyboarding.Icons.Help" Revision="1" Stencil="System.Storyboarding.Icons" StencilVersion="0.1"/>
</Control>
</file>

<file path=customXml/item611.xml><?xml version="1.0" encoding="utf-8"?>
<Control xmlns="http://schemas.microsoft.com/VisualStudio/2011/storyboarding/control">
  <Id Name="System.Storyboarding.WindowsAppIcons.Wrench" Revision="1" Stencil="System.Storyboarding.WindowsAppIcons" StencilVersion="0.1"/>
</Control>
</file>

<file path=customXml/item612.xml><?xml version="1.0" encoding="utf-8"?>
<Control xmlns="http://schemas.microsoft.com/VisualStudio/2011/storyboarding/control">
  <Id Name="System.Storyboarding.Icons.Help" Revision="1" Stencil="System.Storyboarding.Icons" StencilVersion="0.1"/>
</Control>
</file>

<file path=customXml/item613.xml><?xml version="1.0" encoding="utf-8"?>
<Control xmlns="http://schemas.microsoft.com/VisualStudio/2011/storyboarding/control">
  <Id Name="System.Storyboarding.Icons.Microphone" Revision="1" Stencil="System.Storyboarding.Icons" StencilVersion="0.1"/>
</Control>
</file>

<file path=customXml/item614.xml><?xml version="1.0" encoding="utf-8"?>
<Control xmlns="http://schemas.microsoft.com/VisualStudio/2011/storyboarding/control">
  <Id Name="System.Storyboarding.WindowsPhoneIcons.OverflowDots" Revision="1" Stencil="System.Storyboarding.WindowsPhoneIcons" StencilVersion="0.1"/>
</Control>
</file>

<file path=customXml/item615.xml><?xml version="1.0" encoding="utf-8"?>
<Control xmlns="http://schemas.microsoft.com/VisualStudio/2011/storyboarding/control">
  <Id Name="System.Storyboarding.WindowsPhoneIcons.BaseCircle" Revision="1" Stencil="System.Storyboarding.WindowsPhoneIcons" StencilVersion="0.1"/>
</Control>
</file>

<file path=customXml/item616.xml><?xml version="1.0" encoding="utf-8"?>
<Control xmlns="http://schemas.microsoft.com/VisualStudio/2011/storyboarding/control">
  <Id Name="System.Storyboarding.Icons.Shutdown" Revision="1" Stencil="System.Storyboarding.Icons" StencilVersion="0.1"/>
</Control>
</file>

<file path=customXml/item61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18.xml><?xml version="1.0" encoding="utf-8"?>
<Control xmlns="http://schemas.microsoft.com/VisualStudio/2011/storyboarding/control">
  <Id Name="System.Storyboarding.Icons.Volume" Revision="1" Stencil="System.Storyboarding.Icons" StencilVersion="0.1"/>
</Control>
</file>

<file path=customXml/item619.xml><?xml version="1.0" encoding="utf-8"?>
<Control xmlns="http://schemas.microsoft.com/VisualStudio/2011/storyboarding/control">
  <Id Name="System.Storyboarding.Icons.Envelope" Revision="1" Stencil="System.Storyboarding.Icons" StencilVersion="0.1"/>
</Control>
</file>

<file path=customXml/item62.xml><?xml version="1.0" encoding="utf-8"?>
<Control xmlns="http://schemas.microsoft.com/VisualStudio/2011/storyboarding/control">
  <Id Name="System.Storyboarding.WindowsDesktop.DialogBox" Revision="1" Stencil="System.Storyboarding.WindowsDesktop" StencilVersion="0.1"/>
</Control>
</file>

<file path=customXml/item620.xml><?xml version="1.0" encoding="utf-8"?>
<Control xmlns="http://schemas.microsoft.com/VisualStudio/2011/storyboarding/control">
  <Id Name="System.Storyboarding.Icons.Camera" Revision="1" Stencil="System.Storyboarding.Icons" StencilVersion="0.1"/>
</Control>
</file>

<file path=customXml/item621.xml><?xml version="1.0" encoding="utf-8"?>
<Control xmlns="http://schemas.microsoft.com/VisualStudio/2011/storyboarding/control">
  <Id Name="System.Storyboarding.Icons.Edit" Revision="1" Stencil="System.Storyboarding.Icons" StencilVersion="0.1"/>
</Control>
</file>

<file path=customXml/item622.xml><?xml version="1.0" encoding="utf-8"?>
<Control xmlns="http://schemas.microsoft.com/VisualStudio/2011/storyboarding/control">
  <Id Name="57ce005f-4166-4f04-b3e1-8a8b05ea1f06" RevisionId="141682c8-8c74-41ed-b47d-1c2b47fa8f1c" Stencil="172d6d98-e5c9-42e9-a209-79f7a94bbd38" StencilRevisionId="00000000-0000-0000-0000-000000000000" StencilVersion="0.0"/>
</Control>
</file>

<file path=customXml/item623.xml><?xml version="1.0" encoding="utf-8"?>
<Control xmlns="http://schemas.microsoft.com/VisualStudio/2011/storyboarding/control">
  <Id Name="System.Storyboarding.WindowsAppIcons.Alarm" Revision="1" Stencil="System.Storyboarding.WindowsAppIcons" StencilVersion="0.1"/>
</Control>
</file>

<file path=customXml/item624.xml><?xml version="1.0" encoding="utf-8"?>
<Control xmlns="http://schemas.microsoft.com/VisualStudio/2011/storyboarding/control">
  <Id Name="System.Storyboarding.WindowsAppIcons.Web" Revision="1" Stencil="System.Storyboarding.WindowsAppIcons" StencilVersion="0.1"/>
</Control>
</file>

<file path=customXml/item62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2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2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2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2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3.xml><?xml version="1.0" encoding="utf-8"?>
<Control xmlns="http://schemas.microsoft.com/VisualStudio/2011/storyboarding/control">
  <Id Name="System.Storyboarding.WindowsAppIcons.Wrench" Revision="1" Stencil="System.Storyboarding.WindowsAppIcons" StencilVersion="0.1"/>
</Control>
</file>

<file path=customXml/item63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3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32.xml><?xml version="1.0" encoding="utf-8"?>
<Control xmlns="http://schemas.microsoft.com/VisualStudio/2011/storyboarding/control">
  <Id Name="System.Storyboarding.Icons.Help" Revision="1" Stencil="System.Storyboarding.Icons" StencilVersion="0.1"/>
</Control>
</file>

<file path=customXml/item633.xml><?xml version="1.0" encoding="utf-8"?>
<Control xmlns="http://schemas.microsoft.com/VisualStudio/2011/storyboarding/control">
  <Id Name="System.Storyboarding.WindowsAppIcons.Wrench" Revision="1" Stencil="System.Storyboarding.WindowsAppIcons" StencilVersion="0.1"/>
</Control>
</file>

<file path=customXml/item634.xml><?xml version="1.0" encoding="utf-8"?>
<Control xmlns="http://schemas.microsoft.com/VisualStudio/2011/storyboarding/control">
  <Id Name="System.Storyboarding.Icons.Microphone" Revision="1" Stencil="System.Storyboarding.Icons" StencilVersion="0.1"/>
</Control>
</file>

<file path=customXml/item635.xml><?xml version="1.0" encoding="utf-8"?>
<Control xmlns="http://schemas.microsoft.com/VisualStudio/2011/storyboarding/control">
  <Id Name="System.Storyboarding.WindowsPhoneIcons.OverflowDots" Revision="1" Stencil="System.Storyboarding.WindowsPhoneIcons" StencilVersion="0.1"/>
</Control>
</file>

<file path=customXml/item636.xml><?xml version="1.0" encoding="utf-8"?>
<Control xmlns="http://schemas.microsoft.com/VisualStudio/2011/storyboarding/control">
  <Id Name="System.Storyboarding.WindowsPhoneIcons.BaseCircle" Revision="1" Stencil="System.Storyboarding.WindowsPhoneIcons" StencilVersion="0.1"/>
</Control>
</file>

<file path=customXml/item637.xml><?xml version="1.0" encoding="utf-8"?>
<Control xmlns="http://schemas.microsoft.com/VisualStudio/2011/storyboarding/control">
  <Id Name="System.Storyboarding.Icons.Shutdown" Revision="1" Stencil="System.Storyboarding.Icons" StencilVersion="0.1"/>
</Control>
</file>

<file path=customXml/item638.xml><?xml version="1.0" encoding="utf-8"?>
<Control xmlns="http://schemas.microsoft.com/VisualStudio/2011/storyboarding/control">
  <Id Name="System.Storyboarding.Icons.Help" Revision="1" Stencil="System.Storyboarding.Icons" StencilVersion="0.1"/>
</Control>
</file>

<file path=customXml/item639.xml><?xml version="1.0" encoding="utf-8"?>
<Control xmlns="http://schemas.microsoft.com/VisualStudio/2011/storyboarding/control">
  <Id Name="System.Storyboarding.Icons.Help" Revision="1" Stencil="System.Storyboarding.Icons" StencilVersion="0.1"/>
</Control>
</file>

<file path=customXml/item64.xml><?xml version="1.0" encoding="utf-8"?>
<Control xmlns="http://schemas.microsoft.com/VisualStudio/2011/storyboarding/control">
  <Id Name="System.Storyboarding.Icons.Help" Revision="1" Stencil="System.Storyboarding.Icons" StencilVersion="0.1"/>
</Control>
</file>

<file path=customXml/item640.xml><?xml version="1.0" encoding="utf-8"?>
<Control xmlns="http://schemas.microsoft.com/VisualStudio/2011/storyboarding/control">
  <Id Name="System.Storyboarding.Icons.Help" Revision="1" Stencil="System.Storyboarding.Icons" StencilVersion="0.1"/>
</Control>
</file>

<file path=customXml/item641.xml><?xml version="1.0" encoding="utf-8"?>
<Control xmlns="http://schemas.microsoft.com/VisualStudio/2011/storyboarding/control">
  <Id Name="System.Storyboarding.Icons.Help" Revision="1" Stencil="System.Storyboarding.Icons" StencilVersion="0.1"/>
</Control>
</file>

<file path=customXml/item642.xml><?xml version="1.0" encoding="utf-8"?>
<Control xmlns="http://schemas.microsoft.com/VisualStudio/2011/storyboarding/control">
  <Id Name="System.Storyboarding.Icons.Help" Revision="1" Stencil="System.Storyboarding.Icons" StencilVersion="0.1"/>
</Control>
</file>

<file path=customXml/item643.xml><?xml version="1.0" encoding="utf-8"?>
<Control xmlns="http://schemas.microsoft.com/VisualStudio/2011/storyboarding/control">
  <Id Name="System.Storyboarding.Backgrounds.WindowsPhone" Revision="1" Stencil="System.Storyboarding.Backgrounds" StencilVersion="0.1"/>
</Control>
</file>

<file path=customXml/item64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45.xml><?xml version="1.0" encoding="utf-8"?>
<Control xmlns="http://schemas.microsoft.com/VisualStudio/2011/storyboarding/control">
  <Id Name="System.Storyboarding.Icons.Volume" Revision="1" Stencil="System.Storyboarding.Icons" StencilVersion="0.1"/>
</Control>
</file>

<file path=customXml/item646.xml><?xml version="1.0" encoding="utf-8"?>
<Control xmlns="http://schemas.microsoft.com/VisualStudio/2011/storyboarding/control">
  <Id Name="System.Storyboarding.Icons.Call" Revision="1" Stencil="System.Storyboarding.Icons" StencilVersion="0.1"/>
</Control>
</file>

<file path=customXml/item647.xml><?xml version="1.0" encoding="utf-8"?>
<Control xmlns="http://schemas.microsoft.com/VisualStudio/2011/storyboarding/control">
  <Id Name="System.Storyboarding.Icons.Envelope" Revision="1" Stencil="System.Storyboarding.Icons" StencilVersion="0.1"/>
</Control>
</file>

<file path=customXml/item648.xml><?xml version="1.0" encoding="utf-8"?>
<Control xmlns="http://schemas.microsoft.com/VisualStudio/2011/storyboarding/control">
  <Id Name="System.Storyboarding.Icons.Camera" Revision="1" Stencil="System.Storyboarding.Icons" StencilVersion="0.1"/>
</Control>
</file>

<file path=customXml/item649.xml><?xml version="1.0" encoding="utf-8"?>
<Control xmlns="http://schemas.microsoft.com/VisualStudio/2011/storyboarding/control">
  <Id Name="System.Storyboarding.Icons.Edit" Revision="1" Stencil="System.Storyboarding.Icons" StencilVersion="0.1"/>
</Control>
</file>

<file path=customXml/item65.xml><?xml version="1.0" encoding="utf-8"?>
<Control xmlns="http://schemas.microsoft.com/VisualStudio/2011/storyboarding/control">
  <Id Name="System.Storyboarding.Icons.Envelope" Revision="1" Stencil="System.Storyboarding.Icons" StencilVersion="0.1"/>
</Control>
</file>

<file path=customXml/item650.xml><?xml version="1.0" encoding="utf-8"?>
<Control xmlns="http://schemas.microsoft.com/VisualStudio/2011/storyboarding/control">
  <Id Name="57ce005f-4166-4f04-b3e1-8a8b05ea1f06" RevisionId="141682c8-8c74-41ed-b47d-1c2b47fa8f1c" Stencil="172d6d98-e5c9-42e9-a209-79f7a94bbd38" StencilRevisionId="00000000-0000-0000-0000-000000000000" StencilVersion="0.0"/>
</Control>
</file>

<file path=customXml/item651.xml><?xml version="1.0" encoding="utf-8"?>
<Control xmlns="http://schemas.microsoft.com/VisualStudio/2011/storyboarding/control">
  <Id Name="System.Storyboarding.WindowsAppIcons.Alarm" Revision="1" Stencil="System.Storyboarding.WindowsAppIcons" StencilVersion="0.1"/>
</Control>
</file>

<file path=customXml/item652.xml><?xml version="1.0" encoding="utf-8"?>
<Control xmlns="http://schemas.microsoft.com/VisualStudio/2011/storyboarding/control">
  <Id Name="System.Storyboarding.WindowsAppIcons.Web" Revision="1" Stencil="System.Storyboarding.WindowsAppIcons" StencilVersion="0.1"/>
</Control>
</file>

<file path=customXml/item653.xml><?xml version="1.0" encoding="utf-8"?>
<Control xmlns="http://schemas.microsoft.com/VisualStudio/2011/storyboarding/control">
  <Id Name="System.Storyboarding.Media.WebCam" Revision="1" Stencil="System.Storyboarding.Media" StencilVersion="0.1"/>
</Control>
</file>

<file path=customXml/item65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5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5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5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5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5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6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61.xml><?xml version="1.0" encoding="utf-8"?>
<Control xmlns="http://schemas.microsoft.com/VisualStudio/2011/storyboarding/control">
  <Id Name="System.Storyboarding.Icons.Help" Revision="1" Stencil="System.Storyboarding.Icons" StencilVersion="0.1"/>
</Control>
</file>

<file path=customXml/item662.xml><?xml version="1.0" encoding="utf-8"?>
<Control xmlns="http://schemas.microsoft.com/VisualStudio/2011/storyboarding/control">
  <Id Name="System.Storyboarding.WindowsAppIcons.Wrench" Revision="1" Stencil="System.Storyboarding.WindowsAppIcons" StencilVersion="0.1"/>
</Control>
</file>

<file path=customXml/item663.xml><?xml version="1.0" encoding="utf-8"?>
<Control xmlns="http://schemas.microsoft.com/VisualStudio/2011/storyboarding/control">
  <Id Name="System.Storyboarding.Icons.Help" Revision="1" Stencil="System.Storyboarding.Icons" StencilVersion="0.1"/>
</Control>
</file>

<file path=customXml/item66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65.xml><?xml version="1.0" encoding="utf-8"?>
<Control xmlns="http://schemas.microsoft.com/VisualStudio/2011/storyboarding/control">
  <Id Name="System.Storyboarding.Icons.Help" Revision="1" Stencil="System.Storyboarding.Icons" StencilVersion="0.1"/>
</Control>
</file>

<file path=customXml/item666.xml><?xml version="1.0" encoding="utf-8"?>
<Control xmlns="http://schemas.microsoft.com/VisualStudio/2011/storyboarding/control">
  <Id Name="System.Storyboarding.Icons.Microphone" Revision="1" Stencil="System.Storyboarding.Icons" StencilVersion="0.1"/>
</Control>
</file>

<file path=customXml/item667.xml><?xml version="1.0" encoding="utf-8"?>
<Control xmlns="http://schemas.microsoft.com/VisualStudio/2011/storyboarding/control">
  <Id Name="System.Storyboarding.WindowsPhoneIcons.OverflowDots" Revision="1" Stencil="System.Storyboarding.WindowsPhoneIcons" StencilVersion="0.1"/>
</Control>
</file>

<file path=customXml/item668.xml><?xml version="1.0" encoding="utf-8"?>
<Control xmlns="http://schemas.microsoft.com/VisualStudio/2011/storyboarding/control">
  <Id Name="System.Storyboarding.WindowsPhoneIcons.BaseCircle" Revision="1" Stencil="System.Storyboarding.WindowsPhoneIcons" StencilVersion="0.1"/>
</Control>
</file>

<file path=customXml/item669.xml><?xml version="1.0" encoding="utf-8"?>
<Control xmlns="http://schemas.microsoft.com/VisualStudio/2011/storyboarding/control">
  <Id Name="System.Storyboarding.Icons.Shutdown" Revision="1" Stencil="System.Storyboarding.Icons" StencilVersion="0.1"/>
</Control>
</file>

<file path=customXml/item6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70.xml><?xml version="1.0" encoding="utf-8"?>
<Control xmlns="http://schemas.microsoft.com/VisualStudio/2011/storyboarding/control">
  <Id Name="System.Storyboarding.Backgrounds.WindowsPhone" Revision="1" Stencil="System.Storyboarding.Backgrounds" StencilVersion="0.1"/>
</Control>
</file>

<file path=customXml/item67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72.xml><?xml version="1.0" encoding="utf-8"?>
<Control xmlns="http://schemas.microsoft.com/VisualStudio/2011/storyboarding/control">
  <Id Name="System.Storyboarding.Icons.Volume" Revision="1" Stencil="System.Storyboarding.Icons" StencilVersion="0.1"/>
</Control>
</file>

<file path=customXml/item673.xml><?xml version="1.0" encoding="utf-8"?>
<Control xmlns="http://schemas.microsoft.com/VisualStudio/2011/storyboarding/control">
  <Id Name="System.Storyboarding.Icons.Call" Revision="1" Stencil="System.Storyboarding.Icons" StencilVersion="0.1"/>
</Control>
</file>

<file path=customXml/item674.xml><?xml version="1.0" encoding="utf-8"?>
<Control xmlns="http://schemas.microsoft.com/VisualStudio/2011/storyboarding/control">
  <Id Name="System.Storyboarding.Icons.Envelope" Revision="1" Stencil="System.Storyboarding.Icons" StencilVersion="0.1"/>
</Control>
</file>

<file path=customXml/item675.xml><?xml version="1.0" encoding="utf-8"?>
<Control xmlns="http://schemas.microsoft.com/VisualStudio/2011/storyboarding/control">
  <Id Name="System.Storyboarding.Icons.Camera" Revision="1" Stencil="System.Storyboarding.Icons" StencilVersion="0.1"/>
</Control>
</file>

<file path=customXml/item676.xml><?xml version="1.0" encoding="utf-8"?>
<Control xmlns="http://schemas.microsoft.com/VisualStudio/2011/storyboarding/control">
  <Id Name="System.Storyboarding.Icons.Edit" Revision="1" Stencil="System.Storyboarding.Icons" StencilVersion="0.1"/>
</Control>
</file>

<file path=customXml/item677.xml><?xml version="1.0" encoding="utf-8"?>
<Control xmlns="http://schemas.microsoft.com/VisualStudio/2011/storyboarding/control">
  <Id Name="System.Storyboarding.WindowsAppIcons.Alarm" Revision="1" Stencil="System.Storyboarding.WindowsAppIcons" StencilVersion="0.1"/>
</Control>
</file>

<file path=customXml/item678.xml><?xml version="1.0" encoding="utf-8"?>
<Control xmlns="http://schemas.microsoft.com/VisualStudio/2011/storyboarding/control">
  <Id Name="57ce005f-4166-4f04-b3e1-8a8b05ea1f06" RevisionId="141682c8-8c74-41ed-b47d-1c2b47fa8f1c" Stencil="172d6d98-e5c9-42e9-a209-79f7a94bbd38" StencilRevisionId="00000000-0000-0000-0000-000000000000" StencilVersion="0.0"/>
</Control>
</file>

<file path=customXml/item679.xml><?xml version="1.0" encoding="utf-8"?>
<Control xmlns="http://schemas.microsoft.com/VisualStudio/2011/storyboarding/control">
  <Id Name="System.Storyboarding.WindowsAppIcons.Web" Revision="1" Stencil="System.Storyboarding.WindowsAppIcons" StencilVersion="0.1"/>
</Control>
</file>

<file path=customXml/item6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80.xml><?xml version="1.0" encoding="utf-8"?>
<Control xmlns="http://schemas.microsoft.com/VisualStudio/2011/storyboarding/control">
  <Id Name="System.Storyboarding.Media.WebCam" Revision="1" Stencil="System.Storyboarding.Media" StencilVersion="0.1"/>
</Control>
</file>

<file path=customXml/item68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8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8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8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8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8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8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88.xml><?xml version="1.0" encoding="utf-8"?>
<Control xmlns="http://schemas.microsoft.com/VisualStudio/2011/storyboarding/control">
  <Id Name="System.Storyboarding.Icons.Help" Revision="1" Stencil="System.Storyboarding.Icons" StencilVersion="0.1"/>
</Control>
</file>

<file path=customXml/item689.xml><?xml version="1.0" encoding="utf-8"?>
<Control xmlns="http://schemas.microsoft.com/VisualStudio/2011/storyboarding/control">
  <Id Name="System.Storyboarding.WindowsAppIcons.Wrench" Revision="1" Stencil="System.Storyboarding.WindowsAppIcons" StencilVersion="0.1"/>
</Control>
</file>

<file path=customXml/item69.xml><?xml version="1.0" encoding="utf-8"?>
<Control xmlns="http://schemas.microsoft.com/VisualStudio/2011/storyboarding/control">
  <Id Name="System.Storyboarding.Icons.Help" Revision="1" Stencil="System.Storyboarding.Icons" StencilVersion="0.1"/>
</Control>
</file>

<file path=customXml/item690.xml><?xml version="1.0" encoding="utf-8"?>
<Control xmlns="http://schemas.microsoft.com/VisualStudio/2011/storyboarding/control">
  <Id Name="System.Storyboarding.Icons.Microphone" Revision="1" Stencil="System.Storyboarding.Icons" StencilVersion="0.1"/>
</Control>
</file>

<file path=customXml/item691.xml><?xml version="1.0" encoding="utf-8"?>
<Control xmlns="http://schemas.microsoft.com/VisualStudio/2011/storyboarding/control">
  <Id Name="System.Storyboarding.WindowsPhoneIcons.OverflowDots" Revision="1" Stencil="System.Storyboarding.WindowsPhoneIcons" StencilVersion="0.1"/>
</Control>
</file>

<file path=customXml/item692.xml><?xml version="1.0" encoding="utf-8"?>
<Control xmlns="http://schemas.microsoft.com/VisualStudio/2011/storyboarding/control">
  <Id Name="System.Storyboarding.WindowsPhoneIcons.BaseCircle" Revision="1" Stencil="System.Storyboarding.WindowsPhoneIcons" StencilVersion="0.1"/>
</Control>
</file>

<file path=customXml/item693.xml><?xml version="1.0" encoding="utf-8"?>
<Control xmlns="http://schemas.microsoft.com/VisualStudio/2011/storyboarding/control">
  <Id Name="System.Storyboarding.Icons.Shutdown" Revision="1" Stencil="System.Storyboarding.Icons" StencilVersion="0.1"/>
</Control>
</file>

<file path=customXml/item694.xml><?xml version="1.0" encoding="utf-8"?>
<Control xmlns="http://schemas.microsoft.com/VisualStudio/2011/storyboarding/control">
  <Id Name="System.Storyboarding.Icons.Help" Revision="1" Stencil="System.Storyboarding.Icons" StencilVersion="0.1"/>
</Control>
</file>

<file path=customXml/item695.xml><?xml version="1.0" encoding="utf-8"?>
<Control xmlns="http://schemas.microsoft.com/VisualStudio/2011/storyboarding/control">
  <Id Name="System.Storyboarding.Icons.Help" Revision="1" Stencil="System.Storyboarding.Icons" StencilVersion="0.1"/>
</Control>
</file>

<file path=customXml/item696.xml><?xml version="1.0" encoding="utf-8"?>
<Control xmlns="http://schemas.microsoft.com/VisualStudio/2011/storyboarding/control">
  <Id Name="System.Storyboarding.Icons.Help" Revision="1" Stencil="System.Storyboarding.Icons" StencilVersion="0.1"/>
</Control>
</file>

<file path=customXml/item697.xml><?xml version="1.0" encoding="utf-8"?>
<Control xmlns="http://schemas.microsoft.com/VisualStudio/2011/storyboarding/control">
  <Id Name="System.Storyboarding.Icons.Help" Revision="1" Stencil="System.Storyboarding.Icons" StencilVersion="0.1"/>
</Control>
</file>

<file path=customXml/item698.xml><?xml version="1.0" encoding="utf-8"?>
<Control xmlns="http://schemas.microsoft.com/VisualStudio/2011/storyboarding/control">
  <Id Name="System.Storyboarding.Icons.Help" Revision="1" Stencil="System.Storyboarding.Icons" StencilVersion="0.1"/>
</Control>
</file>

<file path=customXml/item699.xml><?xml version="1.0" encoding="utf-8"?>
<Control xmlns="http://schemas.microsoft.com/VisualStudio/2011/storyboarding/control">
  <Id Name="System.Storyboarding.Icons.Help" Revision="1" Stencil="System.Storyboarding.Icons" StencilVersion="0.1"/>
</Control>
</file>

<file path=customXml/item7.xml><?xml version="1.0" encoding="utf-8"?>
<Control xmlns="http://schemas.microsoft.com/VisualStudio/2011/storyboarding/control">
  <Id Name="System.Storyboarding.WindowsAppIcons.Plus" Revision="1" Stencil="System.Storyboarding.WindowsAppIcons" StencilVersion="0.1"/>
</Control>
</file>

<file path=customXml/item70.xml><?xml version="1.0" encoding="utf-8"?>
<Control xmlns="http://schemas.microsoft.com/VisualStudio/2011/storyboarding/control">
  <Id Name="System.Storyboarding.Icons.Error" Revision="1" Stencil="System.Storyboarding.Icons" StencilVersion="0.1"/>
</Control>
</file>

<file path=customXml/item700.xml><?xml version="1.0" encoding="utf-8"?>
<Control xmlns="http://schemas.microsoft.com/VisualStudio/2011/storyboarding/control">
  <Id Name="System.Storyboarding.Icons.Help" Revision="1" Stencil="System.Storyboarding.Icons" StencilVersion="0.1"/>
</Control>
</file>

<file path=customXml/item701.xml><?xml version="1.0" encoding="utf-8"?>
<Control xmlns="http://schemas.microsoft.com/VisualStudio/2011/storyboarding/control">
  <Id Name="System.Storyboarding.Icons.Help" Revision="1" Stencil="System.Storyboarding.Icons" StencilVersion="0.1"/>
</Control>
</file>

<file path=customXml/item702.xml><?xml version="1.0" encoding="utf-8"?>
<Control xmlns="http://schemas.microsoft.com/VisualStudio/2011/storyboarding/control">
  <Id Name="System.Storyboarding.Backgrounds.WindowsPhone" Revision="1" Stencil="System.Storyboarding.Backgrounds" StencilVersion="0.1"/>
</Control>
</file>

<file path=customXml/item70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04.xml><?xml version="1.0" encoding="utf-8"?>
<Control xmlns="http://schemas.microsoft.com/VisualStudio/2011/storyboarding/control">
  <Id Name="System.Storyboarding.Icons.Volume" Revision="1" Stencil="System.Storyboarding.Icons" StencilVersion="0.1"/>
</Control>
</file>

<file path=customXml/item705.xml><?xml version="1.0" encoding="utf-8"?>
<Control xmlns="http://schemas.microsoft.com/VisualStudio/2011/storyboarding/control">
  <Id Name="System.Storyboarding.Icons.Call" Revision="1" Stencil="System.Storyboarding.Icons" StencilVersion="0.1"/>
</Control>
</file>

<file path=customXml/item706.xml><?xml version="1.0" encoding="utf-8"?>
<Control xmlns="http://schemas.microsoft.com/VisualStudio/2011/storyboarding/control">
  <Id Name="System.Storyboarding.Icons.Envelope" Revision="1" Stencil="System.Storyboarding.Icons" StencilVersion="0.1"/>
</Control>
</file>

<file path=customXml/item707.xml><?xml version="1.0" encoding="utf-8"?>
<Control xmlns="http://schemas.microsoft.com/VisualStudio/2011/storyboarding/control">
  <Id Name="System.Storyboarding.Icons.Camera" Revision="1" Stencil="System.Storyboarding.Icons" StencilVersion="0.1"/>
</Control>
</file>

<file path=customXml/item708.xml><?xml version="1.0" encoding="utf-8"?>
<Control xmlns="http://schemas.microsoft.com/VisualStudio/2011/storyboarding/control">
  <Id Name="System.Storyboarding.Icons.Edit" Revision="1" Stencil="System.Storyboarding.Icons" StencilVersion="0.1"/>
</Control>
</file>

<file path=customXml/item709.xml><?xml version="1.0" encoding="utf-8"?>
<Control xmlns="http://schemas.microsoft.com/VisualStudio/2011/storyboarding/control">
  <Id Name="57ce005f-4166-4f04-b3e1-8a8b05ea1f06" RevisionId="141682c8-8c74-41ed-b47d-1c2b47fa8f1c" Stencil="172d6d98-e5c9-42e9-a209-79f7a94bbd38" StencilRevisionId="00000000-0000-0000-0000-000000000000" StencilVersion="0.0"/>
</Control>
</file>

<file path=customXml/item7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10.xml><?xml version="1.0" encoding="utf-8"?>
<Control xmlns="http://schemas.microsoft.com/VisualStudio/2011/storyboarding/control">
  <Id Name="System.Storyboarding.WindowsAppIcons.Alarm" Revision="1" Stencil="System.Storyboarding.WindowsAppIcons" StencilVersion="0.1"/>
</Control>
</file>

<file path=customXml/item711.xml><?xml version="1.0" encoding="utf-8"?>
<Control xmlns="http://schemas.microsoft.com/VisualStudio/2011/storyboarding/control">
  <Id Name="System.Storyboarding.WindowsAppIcons.Web" Revision="1" Stencil="System.Storyboarding.WindowsAppIcons" StencilVersion="0.1"/>
</Control>
</file>

<file path=customXml/item712.xml><?xml version="1.0" encoding="utf-8"?>
<Control xmlns="http://schemas.microsoft.com/VisualStudio/2011/storyboarding/control">
  <Id Name="System.Storyboarding.Media.WebCam" Revision="1" Stencil="System.Storyboarding.Media" StencilVersion="0.1"/>
</Control>
</file>

<file path=customXml/item71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1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1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1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1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1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1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2.xml><?xml version="1.0" encoding="utf-8"?>
<Control xmlns="http://schemas.microsoft.com/VisualStudio/2011/storyboarding/control">
  <Id Name="System.Storyboarding.Icons.Envelope" Revision="1" Stencil="System.Storyboarding.Icons" StencilVersion="0.1"/>
</Control>
</file>

<file path=customXml/item720.xml><?xml version="1.0" encoding="utf-8"?>
<Control xmlns="http://schemas.microsoft.com/VisualStudio/2011/storyboarding/control">
  <Id Name="System.Storyboarding.Icons.Help" Revision="1" Stencil="System.Storyboarding.Icons" StencilVersion="0.1"/>
</Control>
</file>

<file path=customXml/item721.xml><?xml version="1.0" encoding="utf-8"?>
<Control xmlns="http://schemas.microsoft.com/VisualStudio/2011/storyboarding/control">
  <Id Name="System.Storyboarding.WindowsAppIcons.Wrench" Revision="1" Stencil="System.Storyboarding.WindowsAppIcons" StencilVersion="0.1"/>
</Control>
</file>

<file path=customXml/item722.xml><?xml version="1.0" encoding="utf-8"?>
<Control xmlns="http://schemas.microsoft.com/VisualStudio/2011/storyboarding/control">
  <Id Name="System.Storyboarding.Icons.Microphone" Revision="1" Stencil="System.Storyboarding.Icons" StencilVersion="0.1"/>
</Control>
</file>

<file path=customXml/item723.xml><?xml version="1.0" encoding="utf-8"?>
<Control xmlns="http://schemas.microsoft.com/VisualStudio/2011/storyboarding/control">
  <Id Name="System.Storyboarding.WindowsPhoneIcons.OverflowDots" Revision="1" Stencil="System.Storyboarding.WindowsPhoneIcons" StencilVersion="0.1"/>
</Control>
</file>

<file path=customXml/item724.xml><?xml version="1.0" encoding="utf-8"?>
<Control xmlns="http://schemas.microsoft.com/VisualStudio/2011/storyboarding/control">
  <Id Name="System.Storyboarding.WindowsPhoneIcons.BaseCircle" Revision="1" Stencil="System.Storyboarding.WindowsPhoneIcons" StencilVersion="0.1"/>
</Control>
</file>

<file path=customXml/item725.xml><?xml version="1.0" encoding="utf-8"?>
<Control xmlns="http://schemas.microsoft.com/VisualStudio/2011/storyboarding/control">
  <Id Name="System.Storyboarding.Icons.Shutdown" Revision="1" Stencil="System.Storyboarding.Icons" StencilVersion="0.1"/>
</Control>
</file>

<file path=customXml/item726.xml><?xml version="1.0" encoding="utf-8"?>
<Control xmlns="http://schemas.microsoft.com/VisualStudio/2011/storyboarding/control">
  <Id Name="System.Storyboarding.Icons.Help" Revision="1" Stencil="System.Storyboarding.Icons" StencilVersion="0.1"/>
</Control>
</file>

<file path=customXml/item727.xml><?xml version="1.0" encoding="utf-8"?>
<Control xmlns="http://schemas.microsoft.com/VisualStudio/2011/storyboarding/control">
  <Id Name="System.Storyboarding.Icons.Help" Revision="1" Stencil="System.Storyboarding.Icons" StencilVersion="0.1"/>
</Control>
</file>

<file path=customXml/item728.xml><?xml version="1.0" encoding="utf-8"?>
<Control xmlns="http://schemas.microsoft.com/VisualStudio/2011/storyboarding/control">
  <Id Name="System.Storyboarding.Icons.Help" Revision="1" Stencil="System.Storyboarding.Icons" StencilVersion="0.1"/>
</Control>
</file>

<file path=customXml/item729.xml><?xml version="1.0" encoding="utf-8"?>
<Control xmlns="http://schemas.microsoft.com/VisualStudio/2011/storyboarding/control">
  <Id Name="System.Storyboarding.Icons.Help" Revision="1" Stencil="System.Storyboarding.Icons" StencilVersion="0.1"/>
</Control>
</file>

<file path=customXml/item73.xml><?xml version="1.0" encoding="utf-8"?>
<Control xmlns="http://schemas.microsoft.com/VisualStudio/2011/storyboarding/control">
  <Id Name="System.Storyboarding.Icons.Envelope" Revision="1" Stencil="System.Storyboarding.Icons" StencilVersion="0.1"/>
</Control>
</file>

<file path=customXml/item730.xml><?xml version="1.0" encoding="utf-8"?>
<Control xmlns="http://schemas.microsoft.com/VisualStudio/2011/storyboarding/control">
  <Id Name="System.Storyboarding.Icons.Help" Revision="1" Stencil="System.Storyboarding.Icons" StencilVersion="0.1"/>
</Control>
</file>

<file path=customXml/item731.xml><?xml version="1.0" encoding="utf-8"?>
<Control xmlns="http://schemas.microsoft.com/VisualStudio/2011/storyboarding/control">
  <Id Name="System.Storyboarding.Icons.Help" Revision="1" Stencil="System.Storyboarding.Icons" StencilVersion="0.1"/>
</Control>
</file>

<file path=customXml/item732.xml><?xml version="1.0" encoding="utf-8"?>
<Control xmlns="http://schemas.microsoft.com/VisualStudio/2011/storyboarding/control">
  <Id Name="System.Storyboarding.Icons.Help" Revision="1" Stencil="System.Storyboarding.Icons" StencilVersion="0.1"/>
</Control>
</file>

<file path=customXml/item733.xml><?xml version="1.0" encoding="utf-8"?>
<Control xmlns="http://schemas.microsoft.com/VisualStudio/2011/storyboarding/control">
  <Id Name="System.Storyboarding.Icons.Help" Revision="1" Stencil="System.Storyboarding.Icons" StencilVersion="0.1"/>
</Control>
</file>

<file path=customXml/item734.xml><?xml version="1.0" encoding="utf-8"?>
<Control xmlns="http://schemas.microsoft.com/VisualStudio/2011/storyboarding/control">
  <Id Name="System.Storyboarding.WindowsDesktop.DialogBox" Revision="1" Stencil="System.Storyboarding.WindowsDesktop" StencilVersion="0.1"/>
</Control>
</file>

<file path=customXml/item735.xml><?xml version="1.0" encoding="utf-8"?>
<Control xmlns="http://schemas.microsoft.com/VisualStudio/2011/storyboarding/control">
  <Id Name="System.Storyboarding.WindowsAppIcons.Web" Revision="1" Stencil="System.Storyboarding.WindowsAppIcons" StencilVersion="0.1"/>
</Control>
</file>

<file path=customXml/item736.xml><?xml version="1.0" encoding="utf-8"?>
<Control xmlns="http://schemas.microsoft.com/VisualStudio/2011/storyboarding/control">
  <Id Name="System.Storyboarding.WindowsPhoneIcons.BaseCircle" Revision="1" Stencil="System.Storyboarding.WindowsPhoneIcons" StencilVersion="0.1"/>
</Control>
</file>

<file path=customXml/item737.xml><?xml version="1.0" encoding="utf-8"?>
<Control xmlns="http://schemas.microsoft.com/VisualStudio/2011/storyboarding/control">
  <Id Name="System.Storyboarding.WindowsPhoneIcons.OverflowDots" Revision="1" Stencil="System.Storyboarding.WindowsPhoneIcons" StencilVersion="0.1"/>
</Control>
</file>

<file path=customXml/item738.xml><?xml version="1.0" encoding="utf-8"?>
<Control xmlns="http://schemas.microsoft.com/VisualStudio/2011/storyboarding/control">
  <Id Name="System.Storyboarding.Backgrounds.WindowsPhone" Revision="1" Stencil="System.Storyboarding.Backgrounds" StencilVersion="0.1"/>
</Control>
</file>

<file path=customXml/item739.xml><?xml version="1.0" encoding="utf-8"?>
<Control xmlns="http://schemas.microsoft.com/VisualStudio/2011/storyboarding/control">
  <Id Name="System.Storyboarding.Backgrounds.WindowsPhone" Revision="1" Stencil="System.Storyboarding.Backgrounds" StencilVersion="0.1"/>
</Control>
</file>

<file path=customXml/item74.xml><?xml version="1.0" encoding="utf-8"?>
<Control xmlns="http://schemas.microsoft.com/VisualStudio/2011/storyboarding/control">
  <Id Name="System.Storyboarding.Icons.Help" Revision="1" Stencil="System.Storyboarding.Icons" StencilVersion="0.1"/>
</Control>
</file>

<file path=customXml/item74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41.xml><?xml version="1.0" encoding="utf-8"?>
<Control xmlns="http://schemas.microsoft.com/VisualStudio/2011/storyboarding/control">
  <Id Name="System.Storyboarding.Icons.Volume" Revision="1" Stencil="System.Storyboarding.Icons" StencilVersion="0.1"/>
</Control>
</file>

<file path=customXml/item742.xml><?xml version="1.0" encoding="utf-8"?>
<Control xmlns="http://schemas.microsoft.com/VisualStudio/2011/storyboarding/control">
  <Id Name="System.Storyboarding.Icons.Call" Revision="1" Stencil="System.Storyboarding.Icons" StencilVersion="0.1"/>
</Control>
</file>

<file path=customXml/item743.xml><?xml version="1.0" encoding="utf-8"?>
<Control xmlns="http://schemas.microsoft.com/VisualStudio/2011/storyboarding/control">
  <Id Name="System.Storyboarding.Icons.Envelope" Revision="1" Stencil="System.Storyboarding.Icons" StencilVersion="0.1"/>
</Control>
</file>

<file path=customXml/item744.xml><?xml version="1.0" encoding="utf-8"?>
<Control xmlns="http://schemas.microsoft.com/VisualStudio/2011/storyboarding/control">
  <Id Name="System.Storyboarding.Icons.Camera" Revision="1" Stencil="System.Storyboarding.Icons" StencilVersion="0.1"/>
</Control>
</file>

<file path=customXml/item745.xml><?xml version="1.0" encoding="utf-8"?>
<Control xmlns="http://schemas.microsoft.com/VisualStudio/2011/storyboarding/control">
  <Id Name="System.Storyboarding.Icons.Edit" Revision="1" Stencil="System.Storyboarding.Icons" StencilVersion="0.1"/>
</Control>
</file>

<file path=customXml/item746.xml><?xml version="1.0" encoding="utf-8"?>
<Control xmlns="http://schemas.microsoft.com/VisualStudio/2011/storyboarding/control">
  <Id Name="57ce005f-4166-4f04-b3e1-8a8b05ea1f06" RevisionId="141682c8-8c74-41ed-b47d-1c2b47fa8f1c" Stencil="172d6d98-e5c9-42e9-a209-79f7a94bbd38" StencilRevisionId="00000000-0000-0000-0000-000000000000" StencilVersion="0.0"/>
</Control>
</file>

<file path=customXml/item747.xml><?xml version="1.0" encoding="utf-8"?>
<Control xmlns="http://schemas.microsoft.com/VisualStudio/2011/storyboarding/control">
  <Id Name="System.Storyboarding.WindowsAppIcons.Alarm" Revision="1" Stencil="System.Storyboarding.WindowsAppIcons" StencilVersion="0.1"/>
</Control>
</file>

<file path=customXml/item748.xml><?xml version="1.0" encoding="utf-8"?>
<Control xmlns="http://schemas.microsoft.com/VisualStudio/2011/storyboarding/control">
  <Id Name="System.Storyboarding.WindowsAppIcons.Web" Revision="1" Stencil="System.Storyboarding.WindowsAppIcons" StencilVersion="0.1"/>
</Control>
</file>

<file path=customXml/item749.xml><?xml version="1.0" encoding="utf-8"?>
<Control xmlns="http://schemas.microsoft.com/VisualStudio/2011/storyboarding/control">
  <Id Name="System.Storyboarding.Media.WebCam" Revision="1" Stencil="System.Storyboarding.Media" StencilVersion="0.1"/>
</Control>
</file>

<file path=customXml/item75.xml><?xml version="1.0" encoding="utf-8"?>
<Control xmlns="http://schemas.microsoft.com/VisualStudio/2011/storyboarding/control">
  <Id Name="System.Storyboarding.Icons.Call" Revision="1" Stencil="System.Storyboarding.Icons" StencilVersion="0.1"/>
</Control>
</file>

<file path=customXml/item75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5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5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5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5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5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5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57.xml><?xml version="1.0" encoding="utf-8"?>
<Control xmlns="http://schemas.microsoft.com/VisualStudio/2011/storyboarding/control">
  <Id Name="System.Storyboarding.Icons.Help" Revision="1" Stencil="System.Storyboarding.Icons" StencilVersion="0.1"/>
</Control>
</file>

<file path=customXml/item758.xml><?xml version="1.0" encoding="utf-8"?>
<Control xmlns="http://schemas.microsoft.com/VisualStudio/2011/storyboarding/control">
  <Id Name="System.Storyboarding.WindowsAppIcons.Wrench" Revision="1" Stencil="System.Storyboarding.WindowsAppIcons" StencilVersion="0.1"/>
</Control>
</file>

<file path=customXml/item759.xml><?xml version="1.0" encoding="utf-8"?>
<Control xmlns="http://schemas.microsoft.com/VisualStudio/2011/storyboarding/control">
  <Id Name="System.Storyboarding.Icons.Microphone" Revision="1" Stencil="System.Storyboarding.Icons" StencilVersion="0.1"/>
</Control>
</file>

<file path=customXml/item7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60.xml><?xml version="1.0" encoding="utf-8"?>
<Control xmlns="http://schemas.microsoft.com/VisualStudio/2011/storyboarding/control">
  <Id Name="System.Storyboarding.WindowsPhoneIcons.OverflowDots" Revision="1" Stencil="System.Storyboarding.WindowsPhoneIcons" StencilVersion="0.1"/>
</Control>
</file>

<file path=customXml/item761.xml><?xml version="1.0" encoding="utf-8"?>
<Control xmlns="http://schemas.microsoft.com/VisualStudio/2011/storyboarding/control">
  <Id Name="System.Storyboarding.WindowsPhoneIcons.BaseCircle" Revision="1" Stencil="System.Storyboarding.WindowsPhoneIcons" StencilVersion="0.1"/>
</Control>
</file>

<file path=customXml/item762.xml><?xml version="1.0" encoding="utf-8"?>
<Control xmlns="http://schemas.microsoft.com/VisualStudio/2011/storyboarding/control">
  <Id Name="System.Storyboarding.Icons.Shutdown" Revision="1" Stencil="System.Storyboarding.Icons" StencilVersion="0.1"/>
</Control>
</file>

<file path=customXml/item763.xml><?xml version="1.0" encoding="utf-8"?>
<Control xmlns="http://schemas.microsoft.com/VisualStudio/2011/storyboarding/control">
  <Id Name="System.Storyboarding.WindowsPhoneIcons.BaseCircle" Revision="1" Stencil="System.Storyboarding.WindowsPhoneIcons" StencilVersion="0.1"/>
</Control>
</file>

<file path=customXml/item764.xml><?xml version="1.0" encoding="utf-8"?>
<Control xmlns="http://schemas.microsoft.com/VisualStudio/2011/storyboarding/control">
  <Id Name="System.Storyboarding.WindowsPhoneIcons.OverflowDots" Revision="1" Stencil="System.Storyboarding.WindowsPhoneIcons" StencilVersion="0.1"/>
</Control>
</file>

<file path=customXml/item765.xml><?xml version="1.0" encoding="utf-8"?>
<Control xmlns="http://schemas.microsoft.com/VisualStudio/2011/storyboarding/control">
  <Id Name="System.Storyboarding.Backgrounds.WindowsPhone" Revision="1" Stencil="System.Storyboarding.Backgrounds" StencilVersion="0.1"/>
</Control>
</file>

<file path=customXml/item766.xml><?xml version="1.0" encoding="utf-8"?>
<Control xmlns="http://schemas.microsoft.com/VisualStudio/2011/storyboarding/control">
  <Id Name="System.Storyboarding.Icons.Microphone" Revision="1" Stencil="System.Storyboarding.Icons" StencilVersion="0.1"/>
</Control>
</file>

<file path=customXml/item767.xml><?xml version="1.0" encoding="utf-8"?>
<Control xmlns="http://schemas.microsoft.com/VisualStudio/2011/storyboarding/control">
  <Id Name="System.Storyboarding.Backgrounds.WindowsPhone" Revision="1" Stencil="System.Storyboarding.Backgrounds" StencilVersion="0.1"/>
</Control>
</file>

<file path=customXml/item76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69.xml><?xml version="1.0" encoding="utf-8"?>
<Control xmlns="http://schemas.microsoft.com/VisualStudio/2011/storyboarding/control">
  <Id Name="System.Storyboarding.Icons.Volume" Revision="1" Stencil="System.Storyboarding.Icons" StencilVersion="0.1"/>
</Control>
</file>

<file path=customXml/item77.xml><?xml version="1.0" encoding="utf-8"?>
<Control xmlns="http://schemas.microsoft.com/VisualStudio/2011/storyboarding/control">
  <Id Name="1b307ca5-99e5-449b-8ef2-a0428414e9db" RevisionId="2622a26d-297d-4017-9079-e942319ca707" Stencil="172d6d98-e5c9-42e9-a209-79f7a94bbd38" StencilRevisionId="00000000-0000-0000-0000-000000000000" StencilVersion="0.0"/>
</Control>
</file>

<file path=customXml/item770.xml><?xml version="1.0" encoding="utf-8"?>
<Control xmlns="http://schemas.microsoft.com/VisualStudio/2011/storyboarding/control">
  <Id Name="System.Storyboarding.Icons.Call" Revision="1" Stencil="System.Storyboarding.Icons" StencilVersion="0.1"/>
</Control>
</file>

<file path=customXml/item771.xml><?xml version="1.0" encoding="utf-8"?>
<Control xmlns="http://schemas.microsoft.com/VisualStudio/2011/storyboarding/control">
  <Id Name="System.Storyboarding.Icons.Envelope" Revision="1" Stencil="System.Storyboarding.Icons" StencilVersion="0.1"/>
</Control>
</file>

<file path=customXml/item772.xml><?xml version="1.0" encoding="utf-8"?>
<Control xmlns="http://schemas.microsoft.com/VisualStudio/2011/storyboarding/control">
  <Id Name="System.Storyboarding.Icons.Camera" Revision="1" Stencil="System.Storyboarding.Icons" StencilVersion="0.1"/>
</Control>
</file>

<file path=customXml/item773.xml><?xml version="1.0" encoding="utf-8"?>
<Control xmlns="http://schemas.microsoft.com/VisualStudio/2011/storyboarding/control">
  <Id Name="System.Storyboarding.Icons.Edit" Revision="1" Stencil="System.Storyboarding.Icons" StencilVersion="0.1"/>
</Control>
</file>

<file path=customXml/item774.xml><?xml version="1.0" encoding="utf-8"?>
<Control xmlns="http://schemas.microsoft.com/VisualStudio/2011/storyboarding/control">
  <Id Name="57ce005f-4166-4f04-b3e1-8a8b05ea1f06" RevisionId="141682c8-8c74-41ed-b47d-1c2b47fa8f1c" Stencil="172d6d98-e5c9-42e9-a209-79f7a94bbd38" StencilRevisionId="00000000-0000-0000-0000-000000000000" StencilVersion="0.0"/>
</Control>
</file>

<file path=customXml/item775.xml><?xml version="1.0" encoding="utf-8"?>
<Control xmlns="http://schemas.microsoft.com/VisualStudio/2011/storyboarding/control">
  <Id Name="System.Storyboarding.WindowsAppIcons.Alarm" Revision="1" Stencil="System.Storyboarding.WindowsAppIcons" StencilVersion="0.1"/>
</Control>
</file>

<file path=customXml/item776.xml><?xml version="1.0" encoding="utf-8"?>
<Control xmlns="http://schemas.microsoft.com/VisualStudio/2011/storyboarding/control">
  <Id Name="System.Storyboarding.WindowsAppIcons.Web" Revision="1" Stencil="System.Storyboarding.WindowsAppIcons" StencilVersion="0.1"/>
</Control>
</file>

<file path=customXml/item777.xml><?xml version="1.0" encoding="utf-8"?>
<Control xmlns="http://schemas.microsoft.com/VisualStudio/2011/storyboarding/control">
  <Id Name="System.Storyboarding.Media.WebCam" Revision="1" Stencil="System.Storyboarding.Media" StencilVersion="0.1"/>
</Control>
</file>

<file path=customXml/item77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7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8.xml><?xml version="1.0" encoding="utf-8"?>
<Control xmlns="http://schemas.microsoft.com/VisualStudio/2011/storyboarding/control">
  <Id Name="System.Storyboarding.WindowsAppIcons.Web" Revision="1" Stencil="System.Storyboarding.WindowsAppIcons" StencilVersion="0.1"/>
</Control>
</file>

<file path=customXml/item78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8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8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8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8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85.xml><?xml version="1.0" encoding="utf-8"?>
<Control xmlns="http://schemas.microsoft.com/VisualStudio/2011/storyboarding/control">
  <Id Name="System.Storyboarding.Icons.Help" Revision="1" Stencil="System.Storyboarding.Icons" StencilVersion="0.1"/>
</Control>
</file>

<file path=customXml/item786.xml><?xml version="1.0" encoding="utf-8"?>
<Control xmlns="http://schemas.microsoft.com/VisualStudio/2011/storyboarding/control">
  <Id Name="System.Storyboarding.WindowsAppIcons.Wrench" Revision="1" Stencil="System.Storyboarding.WindowsAppIcons" StencilVersion="0.1"/>
</Control>
</file>

<file path=customXml/item787.xml><?xml version="1.0" encoding="utf-8"?>
<Control xmlns="http://schemas.microsoft.com/VisualStudio/2011/storyboarding/control">
  <Id Name="System.Storyboarding.Icons.Microphone" Revision="1" Stencil="System.Storyboarding.Icons" StencilVersion="0.1"/>
</Control>
</file>

<file path=customXml/item788.xml><?xml version="1.0" encoding="utf-8"?>
<Control xmlns="http://schemas.microsoft.com/VisualStudio/2011/storyboarding/control">
  <Id Name="System.Storyboarding.WindowsPhoneIcons.OverflowDots" Revision="1" Stencil="System.Storyboarding.WindowsPhoneIcons" StencilVersion="0.1"/>
</Control>
</file>

<file path=customXml/item789.xml><?xml version="1.0" encoding="utf-8"?>
<Control xmlns="http://schemas.microsoft.com/VisualStudio/2011/storyboarding/control">
  <Id Name="System.Storyboarding.WindowsPhoneIcons.BaseCircle" Revision="1" Stencil="System.Storyboarding.WindowsPhoneIcons" StencilVersion="0.1"/>
</Control>
</file>

<file path=customXml/item79.xml><?xml version="1.0" encoding="utf-8"?>
<Control xmlns="http://schemas.microsoft.com/VisualStudio/2011/storyboarding/control">
  <Id Name="System.Storyboarding.Icons.Help" Revision="1" Stencil="System.Storyboarding.Icons" StencilVersion="0.1"/>
</Control>
</file>

<file path=customXml/item790.xml><?xml version="1.0" encoding="utf-8"?>
<Control xmlns="http://schemas.microsoft.com/VisualStudio/2011/storyboarding/control">
  <Id Name="System.Storyboarding.Icons.Shutdown" Revision="1" Stencil="System.Storyboarding.Icons" StencilVersion="0.1"/>
</Control>
</file>

<file path=customXml/item791.xml><?xml version="1.0" encoding="utf-8"?>
<Control xmlns="http://schemas.microsoft.com/VisualStudio/2011/storyboarding/control">
  <Id Name="System.Storyboarding.Backgrounds.WindowsPhone" Revision="1" Stencil="System.Storyboarding.Backgrounds" StencilVersion="0.1"/>
</Control>
</file>

<file path=customXml/item79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93.xml><?xml version="1.0" encoding="utf-8"?>
<Control xmlns="http://schemas.microsoft.com/VisualStudio/2011/storyboarding/control">
  <Id Name="System.Storyboarding.Icons.Volume" Revision="1" Stencil="System.Storyboarding.Icons" StencilVersion="0.1"/>
</Control>
</file>

<file path=customXml/item794.xml><?xml version="1.0" encoding="utf-8"?>
<Control xmlns="http://schemas.microsoft.com/VisualStudio/2011/storyboarding/control">
  <Id Name="System.Storyboarding.Icons.Call" Revision="1" Stencil="System.Storyboarding.Icons" StencilVersion="0.1"/>
</Control>
</file>

<file path=customXml/item795.xml><?xml version="1.0" encoding="utf-8"?>
<Control xmlns="http://schemas.microsoft.com/VisualStudio/2011/storyboarding/control">
  <Id Name="System.Storyboarding.Icons.Envelope" Revision="1" Stencil="System.Storyboarding.Icons" StencilVersion="0.1"/>
</Control>
</file>

<file path=customXml/item796.xml><?xml version="1.0" encoding="utf-8"?>
<Control xmlns="http://schemas.microsoft.com/VisualStudio/2011/storyboarding/control">
  <Id Name="System.Storyboarding.Icons.Camera" Revision="1" Stencil="System.Storyboarding.Icons" StencilVersion="0.1"/>
</Control>
</file>

<file path=customXml/item797.xml><?xml version="1.0" encoding="utf-8"?>
<Control xmlns="http://schemas.microsoft.com/VisualStudio/2011/storyboarding/control">
  <Id Name="System.Storyboarding.Icons.Edit" Revision="1" Stencil="System.Storyboarding.Icons" StencilVersion="0.1"/>
</Control>
</file>

<file path=customXml/item798.xml><?xml version="1.0" encoding="utf-8"?>
<Control xmlns="http://schemas.microsoft.com/VisualStudio/2011/storyboarding/control">
  <Id Name="57ce005f-4166-4f04-b3e1-8a8b05ea1f06" RevisionId="141682c8-8c74-41ed-b47d-1c2b47fa8f1c" Stencil="172d6d98-e5c9-42e9-a209-79f7a94bbd38" StencilRevisionId="00000000-0000-0000-0000-000000000000" StencilVersion="0.0"/>
</Control>
</file>

<file path=customXml/item799.xml><?xml version="1.0" encoding="utf-8"?>
<Control xmlns="http://schemas.microsoft.com/VisualStudio/2011/storyboarding/control">
  <Id Name="System.Storyboarding.WindowsAppIcons.Alarm" Revision="1" Stencil="System.Storyboarding.WindowsAppIcons" StencilVersion="0.1"/>
</Control>
</file>

<file path=customXml/item8.xml><?xml version="1.0" encoding="utf-8"?>
<Control xmlns="http://schemas.microsoft.com/VisualStudio/2011/storyboarding/control">
  <Id Name="System.Storyboarding.WindowsDesktop.DialogBox" Revision="1" Stencil="System.Storyboarding.WindowsDesktop" StencilVersion="0.1"/>
</Control>
</file>

<file path=customXml/item8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00.xml><?xml version="1.0" encoding="utf-8"?>
<Control xmlns="http://schemas.microsoft.com/VisualStudio/2011/storyboarding/control">
  <Id Name="System.Storyboarding.WindowsAppIcons.Web" Revision="1" Stencil="System.Storyboarding.WindowsAppIcons" StencilVersion="0.1"/>
</Control>
</file>

<file path=customXml/item801.xml><?xml version="1.0" encoding="utf-8"?>
<Control xmlns="http://schemas.microsoft.com/VisualStudio/2011/storyboarding/control">
  <Id Name="System.Storyboarding.Media.WebCam" Revision="1" Stencil="System.Storyboarding.Media" StencilVersion="0.1"/>
</Control>
</file>

<file path=customXml/item80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0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0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0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0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0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0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09.xml><?xml version="1.0" encoding="utf-8"?>
<Control xmlns="http://schemas.microsoft.com/VisualStudio/2011/storyboarding/control">
  <Id Name="System.Storyboarding.Icons.Help" Revision="1" Stencil="System.Storyboarding.Icons" StencilVersion="0.1"/>
</Control>
</file>

<file path=customXml/item81.xml><?xml version="1.0" encoding="utf-8"?>
<Control xmlns="http://schemas.microsoft.com/VisualStudio/2011/storyboarding/control">
  <Id Name="System.Storyboarding.WindowsAppIcons.Wrench" Revision="1" Stencil="System.Storyboarding.WindowsAppIcons" StencilVersion="0.1"/>
</Control>
</file>

<file path=customXml/item810.xml><?xml version="1.0" encoding="utf-8"?>
<Control xmlns="http://schemas.microsoft.com/VisualStudio/2011/storyboarding/control">
  <Id Name="System.Storyboarding.WindowsAppIcons.Wrench" Revision="1" Stencil="System.Storyboarding.WindowsAppIcons" StencilVersion="0.1"/>
</Control>
</file>

<file path=customXml/item811.xml><?xml version="1.0" encoding="utf-8"?>
<Control xmlns="http://schemas.microsoft.com/VisualStudio/2011/storyboarding/control">
  <Id Name="System.Storyboarding.Icons.Microphone" Revision="1" Stencil="System.Storyboarding.Icons" StencilVersion="0.1"/>
</Control>
</file>

<file path=customXml/item812.xml><?xml version="1.0" encoding="utf-8"?>
<Control xmlns="http://schemas.microsoft.com/VisualStudio/2011/storyboarding/control">
  <Id Name="System.Storyboarding.WindowsPhoneIcons.OverflowDots" Revision="1" Stencil="System.Storyboarding.WindowsPhoneIcons" StencilVersion="0.1"/>
</Control>
</file>

<file path=customXml/item813.xml><?xml version="1.0" encoding="utf-8"?>
<Control xmlns="http://schemas.microsoft.com/VisualStudio/2011/storyboarding/control">
  <Id Name="System.Storyboarding.WindowsPhoneIcons.BaseCircle" Revision="1" Stencil="System.Storyboarding.WindowsPhoneIcons" StencilVersion="0.1"/>
</Control>
</file>

<file path=customXml/item814.xml><?xml version="1.0" encoding="utf-8"?>
<Control xmlns="http://schemas.microsoft.com/VisualStudio/2011/storyboarding/control">
  <Id Name="System.Storyboarding.Icons.Shutdown" Revision="1" Stencil="System.Storyboarding.Icons" StencilVersion="0.1"/>
</Control>
</file>

<file path=customXml/item815.xml><?xml version="1.0" encoding="utf-8"?>
<Control xmlns="http://schemas.microsoft.com/VisualStudio/2011/storyboarding/control">
  <Id Name="System.Storyboarding.Icons.Microphone" Revision="1" Stencil="System.Storyboarding.Icons" StencilVersion="0.1"/>
</Control>
</file>

<file path=customXml/item816.xml><?xml version="1.0" encoding="utf-8"?>
<Control xmlns="http://schemas.microsoft.com/VisualStudio/2011/storyboarding/control">
  <Id Name="System.Storyboarding.Backgrounds.WindowsPhone" Revision="1" Stencil="System.Storyboarding.Backgrounds" StencilVersion="0.1"/>
</Control>
</file>

<file path=customXml/item817.xml><?xml version="1.0" encoding="utf-8"?>
<Control xmlns="http://schemas.microsoft.com/VisualStudio/2011/storyboarding/control">
  <Id Name="System.Storyboarding.Icons.Camera" Revision="1" Stencil="System.Storyboarding.Icons" StencilVersion="0.1"/>
</Control>
</file>

<file path=customXml/item81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1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2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2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2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2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24.xml><?xml version="1.0" encoding="utf-8"?>
<Control xmlns="http://schemas.microsoft.com/VisualStudio/2011/storyboarding/control">
  <Id Name="System.Storyboarding.Icons.Help" Revision="1" Stencil="System.Storyboarding.Icons" StencilVersion="0.1"/>
</Control>
</file>

<file path=customXml/item825.xml><?xml version="1.0" encoding="utf-8"?>
<Control xmlns="http://schemas.microsoft.com/VisualStudio/2011/storyboarding/control">
  <Id Name="System.Storyboarding.Icons.Volume" Revision="1" Stencil="System.Storyboarding.Icons" StencilVersion="0.1"/>
</Control>
</file>

<file path=customXml/item82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27.xml><?xml version="1.0" encoding="utf-8"?>
<Control xmlns="http://schemas.microsoft.com/VisualStudio/2011/storyboarding/control">
  <Id Name="System.Storyboarding.Icons.Call" Revision="1" Stencil="System.Storyboarding.Icons" StencilVersion="0.1"/>
</Control>
</file>

<file path=customXml/item828.xml><?xml version="1.0" encoding="utf-8"?>
<Control xmlns="http://schemas.microsoft.com/VisualStudio/2011/storyboarding/control">
  <Id Name="System.Storyboarding.Icons.Envelope" Revision="1" Stencil="System.Storyboarding.Icons" StencilVersion="0.1"/>
</Control>
</file>

<file path=customXml/item829.xml><?xml version="1.0" encoding="utf-8"?>
<Control xmlns="http://schemas.microsoft.com/VisualStudio/2011/storyboarding/control">
  <Id Name="System.Storyboarding.WindowsAppIcons.Wrench" Revision="1" Stencil="System.Storyboarding.WindowsAppIcons" StencilVersion="0.1"/>
</Control>
</file>

<file path=customXml/item83.xml><?xml version="1.0" encoding="utf-8"?>
<Control xmlns="http://schemas.microsoft.com/VisualStudio/2011/storyboarding/control">
  <Id Name="System.Storyboarding.WindowsAppIcons.Web" Revision="1" Stencil="System.Storyboarding.WindowsAppIcons" StencilVersion="0.1"/>
</Control>
</file>

<file path=customXml/item830.xml><?xml version="1.0" encoding="utf-8"?>
<Control xmlns="http://schemas.microsoft.com/VisualStudio/2011/storyboarding/control">
  <Id Name="System.Storyboarding.Icons.Camera" Revision="1" Stencil="System.Storyboarding.Icons" StencilVersion="0.1"/>
</Control>
</file>

<file path=customXml/item831.xml><?xml version="1.0" encoding="utf-8"?>
<Control xmlns="http://schemas.microsoft.com/VisualStudio/2011/storyboarding/control">
  <Id Name="System.Storyboarding.Icons.Edit" Revision="1" Stencil="System.Storyboarding.Icons" StencilVersion="0.1"/>
</Control>
</file>

<file path=customXml/item832.xml><?xml version="1.0" encoding="utf-8"?>
<Control xmlns="http://schemas.microsoft.com/VisualStudio/2011/storyboarding/control">
  <Id Name="57ce005f-4166-4f04-b3e1-8a8b05ea1f06" RevisionId="141682c8-8c74-41ed-b47d-1c2b47fa8f1c" Stencil="172d6d98-e5c9-42e9-a209-79f7a94bbd38" StencilRevisionId="00000000-0000-0000-0000-000000000000" StencilVersion="0.0"/>
</Control>
</file>

<file path=customXml/item833.xml><?xml version="1.0" encoding="utf-8"?>
<Control xmlns="http://schemas.microsoft.com/VisualStudio/2011/storyboarding/control">
  <Id Name="System.Storyboarding.WindowsAppIcons.Alarm" Revision="1" Stencil="System.Storyboarding.WindowsAppIcons" StencilVersion="0.1"/>
</Control>
</file>

<file path=customXml/item834.xml><?xml version="1.0" encoding="utf-8"?>
<Control xmlns="http://schemas.microsoft.com/VisualStudio/2011/storyboarding/control">
  <Id Name="System.Storyboarding.WindowsAppIcons.Web" Revision="1" Stencil="System.Storyboarding.WindowsAppIcons" StencilVersion="0.1"/>
</Control>
</file>

<file path=customXml/item835.xml><?xml version="1.0" encoding="utf-8"?>
<Control xmlns="http://schemas.microsoft.com/VisualStudio/2011/storyboarding/control">
  <Id Name="System.Storyboarding.Media.WebCam" Revision="1" Stencil="System.Storyboarding.Media" StencilVersion="0.1"/>
</Control>
</file>

<file path=customXml/item83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3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3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3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4.xml><?xml version="1.0" encoding="utf-8"?>
<Control xmlns="http://schemas.microsoft.com/VisualStudio/2011/storyboarding/control">
  <Id Name="System.Storyboarding.Media.WebCam" Revision="1" Stencil="System.Storyboarding.Media" StencilVersion="0.1"/>
</Control>
</file>

<file path=customXml/item84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4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4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43.xml><?xml version="1.0" encoding="utf-8"?>
<Control xmlns="http://schemas.microsoft.com/VisualStudio/2011/storyboarding/control">
  <Id Name="System.Storyboarding.Icons.Help" Revision="1" Stencil="System.Storyboarding.Icons" StencilVersion="0.1"/>
</Control>
</file>

<file path=customXml/item844.xml><?xml version="1.0" encoding="utf-8"?>
<Control xmlns="http://schemas.microsoft.com/VisualStudio/2011/storyboarding/control">
  <Id Name="System.Storyboarding.WindowsAppIcons.Wrench" Revision="1" Stencil="System.Storyboarding.WindowsAppIcons" StencilVersion="0.1"/>
</Control>
</file>

<file path=customXml/item845.xml><?xml version="1.0" encoding="utf-8"?>
<Control xmlns="http://schemas.microsoft.com/VisualStudio/2011/storyboarding/control">
  <Id Name="System.Storyboarding.Icons.Microphone" Revision="1" Stencil="System.Storyboarding.Icons" StencilVersion="0.1"/>
</Control>
</file>

<file path=customXml/item846.xml><?xml version="1.0" encoding="utf-8"?>
<Control xmlns="http://schemas.microsoft.com/VisualStudio/2011/storyboarding/control">
  <Id Name="System.Storyboarding.WindowsPhoneIcons.OverflowDots" Revision="1" Stencil="System.Storyboarding.WindowsPhoneIcons" StencilVersion="0.1"/>
</Control>
</file>

<file path=customXml/item847.xml><?xml version="1.0" encoding="utf-8"?>
<Control xmlns="http://schemas.microsoft.com/VisualStudio/2011/storyboarding/control">
  <Id Name="System.Storyboarding.WindowsPhoneIcons.BaseCircle" Revision="1" Stencil="System.Storyboarding.WindowsPhoneIcons" StencilVersion="0.1"/>
</Control>
</file>

<file path=customXml/item848.xml><?xml version="1.0" encoding="utf-8"?>
<Control xmlns="http://schemas.microsoft.com/VisualStudio/2011/storyboarding/control">
  <Id Name="System.Storyboarding.Icons.Shutdown" Revision="1" Stencil="System.Storyboarding.Icons" StencilVersion="0.1"/>
</Control>
</file>

<file path=customXml/item849.xml><?xml version="1.0" encoding="utf-8"?>
<Control xmlns="http://schemas.microsoft.com/VisualStudio/2011/storyboarding/control">
  <Id Name="System.Storyboarding.Icons.Shutdown" Revision="1" Stencil="System.Storyboarding.Icons" StencilVersion="0.1"/>
</Control>
</file>

<file path=customXml/item85.xml><?xml version="1.0" encoding="utf-8"?>
<Control xmlns="http://schemas.microsoft.com/VisualStudio/2011/storyboarding/control">
  <Id Name="System.Storyboarding.Icons.Error" Revision="1" Stencil="System.Storyboarding.Icons" StencilVersion="0.1"/>
</Control>
</file>

<file path=customXml/item850.xml><?xml version="1.0" encoding="utf-8"?>
<Control xmlns="http://schemas.microsoft.com/VisualStudio/2011/storyboarding/control">
  <Id Name="System.Storyboarding.Backgrounds.WindowsPhone" Revision="1" Stencil="System.Storyboarding.Backgrounds" StencilVersion="0.1"/>
</Control>
</file>

<file path=customXml/item86.xml><?xml version="1.0" encoding="utf-8"?>
<Control xmlns="http://schemas.microsoft.com/VisualStudio/2011/storyboarding/control">
  <Id Name="System.Storyboarding.Icons.Help" Revision="1" Stencil="System.Storyboarding.Icons" StencilVersion="0.1"/>
</Control>
</file>

<file path=customXml/item8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8.xml><?xml version="1.0" encoding="utf-8"?>
<Control xmlns="http://schemas.microsoft.com/VisualStudio/2011/storyboarding/control">
  <Id Name="System.Storyboarding.Icons.CurvedArrow" Revision="1" Stencil="System.Storyboarding.Icons" StencilVersion="0.1"/>
</Control>
</file>

<file path=customXml/item89.xml><?xml version="1.0" encoding="utf-8"?>
<Control xmlns="http://schemas.microsoft.com/VisualStudio/2011/storyboarding/control">
  <Id Name="System.Storyboarding.WindowsAppIcons.Wrench" Revision="1" Stencil="System.Storyboarding.WindowsAppIcons" StencilVersion="0.1"/>
</Control>
</file>

<file path=customXml/item9.xml><?xml version="1.0" encoding="utf-8"?>
<Control xmlns="http://schemas.microsoft.com/VisualStudio/2011/storyboarding/control">
  <Id Name="System.Storyboarding.Backgrounds.WindowsPhone" Revision="1" Stencil="System.Storyboarding.Backgrounds" StencilVersion="0.1"/>
</Control>
</file>

<file path=customXml/item90.xml><?xml version="1.0" encoding="utf-8"?>
<Control xmlns="http://schemas.microsoft.com/VisualStudio/2011/storyboarding/control">
  <Id Name="32035d07-bc66-4a79-8001-2507012193e3" RevisionId="7f6cc906-8fab-4878-8f41-90bcdc4e860e" Stencil="172d6d98-e5c9-42e9-a209-79f7a94bbd38" StencilRevisionId="00000000-0000-0000-0000-000000000000" StencilVersion="0.0"/>
</Control>
</file>

<file path=customXml/item9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92.xml><?xml version="1.0" encoding="utf-8"?>
<Control xmlns="http://schemas.microsoft.com/VisualStudio/2011/storyboarding/control">
  <Id Name="System.Storyboarding.Backgrounds.DesktopTaskbar" Revision="1" Stencil="System.Storyboarding.Backgrounds" StencilVersion="0.1"/>
</Control>
</file>

<file path=customXml/item9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94.xml><?xml version="1.0" encoding="utf-8"?>
<Control xmlns="http://schemas.microsoft.com/VisualStudio/2011/storyboarding/control">
  <Id Name="System.Storyboarding.Icons.Help" Revision="1" Stencil="System.Storyboarding.Icons" StencilVersion="0.1"/>
</Control>
</file>

<file path=customXml/item95.xml><?xml version="1.0" encoding="utf-8"?>
<Control xmlns="http://schemas.microsoft.com/VisualStudio/2011/storyboarding/control">
  <Id Name="System.Storyboarding.Icons.Help" Revision="1" Stencil="System.Storyboarding.Icons" StencilVersion="0.1"/>
</Control>
</file>

<file path=customXml/item96.xml><?xml version="1.0" encoding="utf-8"?>
<Control xmlns="http://schemas.microsoft.com/VisualStudio/2011/storyboarding/control">
  <Id Name="System.Storyboarding.Icons.Envelope" Revision="1" Stencil="System.Storyboarding.Icons" StencilVersion="0.1"/>
</Control>
</file>

<file path=customXml/item97.xml><?xml version="1.0" encoding="utf-8"?>
<Control xmlns="http://schemas.microsoft.com/VisualStudio/2011/storyboarding/control">
  <Id Name="System.Storyboarding.Icons.Call" Revision="1" Stencil="System.Storyboarding.Icons" StencilVersion="0.1"/>
</Control>
</file>

<file path=customXml/item98.xml><?xml version="1.0" encoding="utf-8"?>
<Control xmlns="http://schemas.microsoft.com/VisualStudio/2011/storyboarding/control">
  <Id Name="System.Storyboarding.Icons.Error" Revision="1" Stencil="System.Storyboarding.Icons" StencilVersion="0.1"/>
</Control>
</file>

<file path=customXml/item99.xml><?xml version="1.0" encoding="utf-8"?>
<Control xmlns="http://schemas.microsoft.com/VisualStudio/2011/storyboarding/control">
  <Id Name="System.Storyboarding.Icons.Error" Revision="1" Stencil="System.Storyboarding.Icons" StencilVersion="0.1"/>
</Control>
</file>

<file path=customXml/itemProps1.xml><?xml version="1.0" encoding="utf-8"?>
<ds:datastoreItem xmlns:ds="http://schemas.openxmlformats.org/officeDocument/2006/customXml" ds:itemID="{556F207E-F8BA-404B-8FA3-FFCA09BE019A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D52FBFD4-1848-4818-B26B-0E0D430DF17D}">
  <ds:schemaRefs>
    <ds:schemaRef ds:uri="http://schemas.microsoft.com/VisualStudio/2011/storyboarding/control"/>
  </ds:schemaRefs>
</ds:datastoreItem>
</file>

<file path=customXml/itemProps100.xml><?xml version="1.0" encoding="utf-8"?>
<ds:datastoreItem xmlns:ds="http://schemas.openxmlformats.org/officeDocument/2006/customXml" ds:itemID="{E0749F8B-497F-41F6-8283-F00C13BA917F}">
  <ds:schemaRefs>
    <ds:schemaRef ds:uri="http://schemas.microsoft.com/VisualStudio/2011/storyboarding/control"/>
  </ds:schemaRefs>
</ds:datastoreItem>
</file>

<file path=customXml/itemProps101.xml><?xml version="1.0" encoding="utf-8"?>
<ds:datastoreItem xmlns:ds="http://schemas.openxmlformats.org/officeDocument/2006/customXml" ds:itemID="{F1EBE425-F406-4E14-96E6-FBAD254307EF}">
  <ds:schemaRefs>
    <ds:schemaRef ds:uri="http://schemas.microsoft.com/VisualStudio/2011/storyboarding/control"/>
  </ds:schemaRefs>
</ds:datastoreItem>
</file>

<file path=customXml/itemProps102.xml><?xml version="1.0" encoding="utf-8"?>
<ds:datastoreItem xmlns:ds="http://schemas.openxmlformats.org/officeDocument/2006/customXml" ds:itemID="{3159CB78-0513-42D9-8DB1-3FFF85905AB5}">
  <ds:schemaRefs>
    <ds:schemaRef ds:uri="http://schemas.microsoft.com/VisualStudio/2011/storyboarding/control"/>
  </ds:schemaRefs>
</ds:datastoreItem>
</file>

<file path=customXml/itemProps103.xml><?xml version="1.0" encoding="utf-8"?>
<ds:datastoreItem xmlns:ds="http://schemas.openxmlformats.org/officeDocument/2006/customXml" ds:itemID="{72D1E0B9-0F6E-4FF1-ACBF-C56583CA9BF3}">
  <ds:schemaRefs>
    <ds:schemaRef ds:uri="http://schemas.microsoft.com/VisualStudio/2011/storyboarding/control"/>
  </ds:schemaRefs>
</ds:datastoreItem>
</file>

<file path=customXml/itemProps104.xml><?xml version="1.0" encoding="utf-8"?>
<ds:datastoreItem xmlns:ds="http://schemas.openxmlformats.org/officeDocument/2006/customXml" ds:itemID="{DBA93847-17B5-47BA-93CB-59E8974DC483}">
  <ds:schemaRefs>
    <ds:schemaRef ds:uri="http://schemas.microsoft.com/VisualStudio/2011/storyboarding/control"/>
  </ds:schemaRefs>
</ds:datastoreItem>
</file>

<file path=customXml/itemProps105.xml><?xml version="1.0" encoding="utf-8"?>
<ds:datastoreItem xmlns:ds="http://schemas.openxmlformats.org/officeDocument/2006/customXml" ds:itemID="{029C17F9-BBE7-4AA3-9D5F-155C3F29C374}">
  <ds:schemaRefs>
    <ds:schemaRef ds:uri="http://schemas.microsoft.com/VisualStudio/2011/storyboarding/control"/>
  </ds:schemaRefs>
</ds:datastoreItem>
</file>

<file path=customXml/itemProps106.xml><?xml version="1.0" encoding="utf-8"?>
<ds:datastoreItem xmlns:ds="http://schemas.openxmlformats.org/officeDocument/2006/customXml" ds:itemID="{6D25D828-3AB8-426A-BA2C-90B35B295D0C}">
  <ds:schemaRefs>
    <ds:schemaRef ds:uri="http://schemas.microsoft.com/VisualStudio/2011/storyboarding/control"/>
  </ds:schemaRefs>
</ds:datastoreItem>
</file>

<file path=customXml/itemProps107.xml><?xml version="1.0" encoding="utf-8"?>
<ds:datastoreItem xmlns:ds="http://schemas.openxmlformats.org/officeDocument/2006/customXml" ds:itemID="{E185109E-362B-4D7A-8A81-A535280222BD}">
  <ds:schemaRefs>
    <ds:schemaRef ds:uri="http://schemas.microsoft.com/VisualStudio/2011/storyboarding/control"/>
  </ds:schemaRefs>
</ds:datastoreItem>
</file>

<file path=customXml/itemProps108.xml><?xml version="1.0" encoding="utf-8"?>
<ds:datastoreItem xmlns:ds="http://schemas.openxmlformats.org/officeDocument/2006/customXml" ds:itemID="{1F3A18FC-BF40-436D-B77D-E6B0230BAA8F}">
  <ds:schemaRefs>
    <ds:schemaRef ds:uri="http://schemas.microsoft.com/VisualStudio/2011/storyboarding/control"/>
  </ds:schemaRefs>
</ds:datastoreItem>
</file>

<file path=customXml/itemProps109.xml><?xml version="1.0" encoding="utf-8"?>
<ds:datastoreItem xmlns:ds="http://schemas.openxmlformats.org/officeDocument/2006/customXml" ds:itemID="{52EE5B87-1E5C-460A-971B-2E22A4641082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B87D3E7E-88C1-4852-92BC-025C646AFEFC}">
  <ds:schemaRefs>
    <ds:schemaRef ds:uri="http://schemas.microsoft.com/VisualStudio/2011/storyboarding/control"/>
  </ds:schemaRefs>
</ds:datastoreItem>
</file>

<file path=customXml/itemProps110.xml><?xml version="1.0" encoding="utf-8"?>
<ds:datastoreItem xmlns:ds="http://schemas.openxmlformats.org/officeDocument/2006/customXml" ds:itemID="{07B40132-22E4-4895-AE89-7230F4E67B17}">
  <ds:schemaRefs>
    <ds:schemaRef ds:uri="http://schemas.microsoft.com/VisualStudio/2011/storyboarding/control"/>
  </ds:schemaRefs>
</ds:datastoreItem>
</file>

<file path=customXml/itemProps111.xml><?xml version="1.0" encoding="utf-8"?>
<ds:datastoreItem xmlns:ds="http://schemas.openxmlformats.org/officeDocument/2006/customXml" ds:itemID="{A8457E90-AB6D-4292-8895-78F614C114F5}">
  <ds:schemaRefs>
    <ds:schemaRef ds:uri="http://schemas.microsoft.com/VisualStudio/2011/storyboarding/control"/>
  </ds:schemaRefs>
</ds:datastoreItem>
</file>

<file path=customXml/itemProps112.xml><?xml version="1.0" encoding="utf-8"?>
<ds:datastoreItem xmlns:ds="http://schemas.openxmlformats.org/officeDocument/2006/customXml" ds:itemID="{D5CB56AA-CF6E-41D8-87F1-2DBADAF6E923}">
  <ds:schemaRefs>
    <ds:schemaRef ds:uri="http://schemas.microsoft.com/VisualStudio/2011/storyboarding/control"/>
  </ds:schemaRefs>
</ds:datastoreItem>
</file>

<file path=customXml/itemProps113.xml><?xml version="1.0" encoding="utf-8"?>
<ds:datastoreItem xmlns:ds="http://schemas.openxmlformats.org/officeDocument/2006/customXml" ds:itemID="{C19B1C70-C9C2-4F83-BECB-4324066729A8}">
  <ds:schemaRefs>
    <ds:schemaRef ds:uri="http://schemas.microsoft.com/VisualStudio/2011/storyboarding/control"/>
  </ds:schemaRefs>
</ds:datastoreItem>
</file>

<file path=customXml/itemProps114.xml><?xml version="1.0" encoding="utf-8"?>
<ds:datastoreItem xmlns:ds="http://schemas.openxmlformats.org/officeDocument/2006/customXml" ds:itemID="{68276ABA-1087-47B3-BA68-E42139F7867A}">
  <ds:schemaRefs>
    <ds:schemaRef ds:uri="http://schemas.microsoft.com/VisualStudio/2011/storyboarding/control"/>
  </ds:schemaRefs>
</ds:datastoreItem>
</file>

<file path=customXml/itemProps115.xml><?xml version="1.0" encoding="utf-8"?>
<ds:datastoreItem xmlns:ds="http://schemas.openxmlformats.org/officeDocument/2006/customXml" ds:itemID="{0C9293CC-949E-4F59-B420-107ADBF88881}">
  <ds:schemaRefs>
    <ds:schemaRef ds:uri="http://schemas.microsoft.com/VisualStudio/2011/storyboarding/control"/>
  </ds:schemaRefs>
</ds:datastoreItem>
</file>

<file path=customXml/itemProps116.xml><?xml version="1.0" encoding="utf-8"?>
<ds:datastoreItem xmlns:ds="http://schemas.openxmlformats.org/officeDocument/2006/customXml" ds:itemID="{DF4FD418-844A-40D0-929F-7DA08A74F4CA}">
  <ds:schemaRefs>
    <ds:schemaRef ds:uri="http://schemas.microsoft.com/VisualStudio/2011/storyboarding/control"/>
  </ds:schemaRefs>
</ds:datastoreItem>
</file>

<file path=customXml/itemProps117.xml><?xml version="1.0" encoding="utf-8"?>
<ds:datastoreItem xmlns:ds="http://schemas.openxmlformats.org/officeDocument/2006/customXml" ds:itemID="{2C47323B-F8B2-4EAA-92D0-6577589DD8DA}">
  <ds:schemaRefs>
    <ds:schemaRef ds:uri="http://schemas.microsoft.com/VisualStudio/2011/storyboarding/control"/>
  </ds:schemaRefs>
</ds:datastoreItem>
</file>

<file path=customXml/itemProps118.xml><?xml version="1.0" encoding="utf-8"?>
<ds:datastoreItem xmlns:ds="http://schemas.openxmlformats.org/officeDocument/2006/customXml" ds:itemID="{953E6394-9DBC-4576-B8B3-E9CB4D8480C6}">
  <ds:schemaRefs>
    <ds:schemaRef ds:uri="http://schemas.microsoft.com/VisualStudio/2011/storyboarding/control"/>
  </ds:schemaRefs>
</ds:datastoreItem>
</file>

<file path=customXml/itemProps119.xml><?xml version="1.0" encoding="utf-8"?>
<ds:datastoreItem xmlns:ds="http://schemas.openxmlformats.org/officeDocument/2006/customXml" ds:itemID="{6C4E2F49-00F5-45DE-BD4E-A7C84E3E91E1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A1BF8802-A506-4C87-A969-C6FCEEF40A92}">
  <ds:schemaRefs>
    <ds:schemaRef ds:uri="http://schemas.microsoft.com/VisualStudio/2011/storyboarding/control"/>
  </ds:schemaRefs>
</ds:datastoreItem>
</file>

<file path=customXml/itemProps120.xml><?xml version="1.0" encoding="utf-8"?>
<ds:datastoreItem xmlns:ds="http://schemas.openxmlformats.org/officeDocument/2006/customXml" ds:itemID="{B8F7C1FF-1C31-4EA1-B0E4-D96E2B2F3DF5}">
  <ds:schemaRefs>
    <ds:schemaRef ds:uri="http://schemas.microsoft.com/VisualStudio/2011/storyboarding/control"/>
  </ds:schemaRefs>
</ds:datastoreItem>
</file>

<file path=customXml/itemProps121.xml><?xml version="1.0" encoding="utf-8"?>
<ds:datastoreItem xmlns:ds="http://schemas.openxmlformats.org/officeDocument/2006/customXml" ds:itemID="{853D0C0B-ACC8-492A-90B5-B6A9884EADC1}">
  <ds:schemaRefs>
    <ds:schemaRef ds:uri="http://schemas.microsoft.com/VisualStudio/2011/storyboarding/control"/>
  </ds:schemaRefs>
</ds:datastoreItem>
</file>

<file path=customXml/itemProps122.xml><?xml version="1.0" encoding="utf-8"?>
<ds:datastoreItem xmlns:ds="http://schemas.openxmlformats.org/officeDocument/2006/customXml" ds:itemID="{DAE72680-1D55-44B0-89A9-5FBB3458E956}">
  <ds:schemaRefs>
    <ds:schemaRef ds:uri="http://schemas.microsoft.com/VisualStudio/2011/storyboarding/control"/>
  </ds:schemaRefs>
</ds:datastoreItem>
</file>

<file path=customXml/itemProps123.xml><?xml version="1.0" encoding="utf-8"?>
<ds:datastoreItem xmlns:ds="http://schemas.openxmlformats.org/officeDocument/2006/customXml" ds:itemID="{693C6DED-CAA8-45F3-A726-6300A3EA32CB}">
  <ds:schemaRefs>
    <ds:schemaRef ds:uri="http://schemas.microsoft.com/VisualStudio/2011/storyboarding/control"/>
  </ds:schemaRefs>
</ds:datastoreItem>
</file>

<file path=customXml/itemProps124.xml><?xml version="1.0" encoding="utf-8"?>
<ds:datastoreItem xmlns:ds="http://schemas.openxmlformats.org/officeDocument/2006/customXml" ds:itemID="{4E197457-1595-4587-BAF6-85570B6E9BE7}">
  <ds:schemaRefs>
    <ds:schemaRef ds:uri="http://schemas.microsoft.com/VisualStudio/2011/storyboarding/control"/>
  </ds:schemaRefs>
</ds:datastoreItem>
</file>

<file path=customXml/itemProps125.xml><?xml version="1.0" encoding="utf-8"?>
<ds:datastoreItem xmlns:ds="http://schemas.openxmlformats.org/officeDocument/2006/customXml" ds:itemID="{375E4A06-9E1A-43F1-B735-694EADC23427}">
  <ds:schemaRefs>
    <ds:schemaRef ds:uri="http://schemas.microsoft.com/VisualStudio/2011/storyboarding/control"/>
  </ds:schemaRefs>
</ds:datastoreItem>
</file>

<file path=customXml/itemProps126.xml><?xml version="1.0" encoding="utf-8"?>
<ds:datastoreItem xmlns:ds="http://schemas.openxmlformats.org/officeDocument/2006/customXml" ds:itemID="{63BB9B03-CF25-47D9-998B-18C8FA3F8022}">
  <ds:schemaRefs>
    <ds:schemaRef ds:uri="http://schemas.microsoft.com/VisualStudio/2011/storyboarding/control"/>
  </ds:schemaRefs>
</ds:datastoreItem>
</file>

<file path=customXml/itemProps127.xml><?xml version="1.0" encoding="utf-8"?>
<ds:datastoreItem xmlns:ds="http://schemas.openxmlformats.org/officeDocument/2006/customXml" ds:itemID="{B042314D-3CBE-4A98-9E2F-E8EAED538DA6}">
  <ds:schemaRefs>
    <ds:schemaRef ds:uri="http://schemas.microsoft.com/VisualStudio/2011/storyboarding/control"/>
  </ds:schemaRefs>
</ds:datastoreItem>
</file>

<file path=customXml/itemProps128.xml><?xml version="1.0" encoding="utf-8"?>
<ds:datastoreItem xmlns:ds="http://schemas.openxmlformats.org/officeDocument/2006/customXml" ds:itemID="{1E7CE13E-9309-4EDA-9C14-75EF853F161A}">
  <ds:schemaRefs>
    <ds:schemaRef ds:uri="http://schemas.microsoft.com/VisualStudio/2011/storyboarding/control"/>
  </ds:schemaRefs>
</ds:datastoreItem>
</file>

<file path=customXml/itemProps129.xml><?xml version="1.0" encoding="utf-8"?>
<ds:datastoreItem xmlns:ds="http://schemas.openxmlformats.org/officeDocument/2006/customXml" ds:itemID="{8F018290-316A-41DE-A283-433366F78A7D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C252C264-279A-4F26-956E-53B02AF55457}">
  <ds:schemaRefs>
    <ds:schemaRef ds:uri="http://schemas.microsoft.com/VisualStudio/2011/storyboarding/control"/>
  </ds:schemaRefs>
</ds:datastoreItem>
</file>

<file path=customXml/itemProps130.xml><?xml version="1.0" encoding="utf-8"?>
<ds:datastoreItem xmlns:ds="http://schemas.openxmlformats.org/officeDocument/2006/customXml" ds:itemID="{3B745566-86EC-46D8-8CDB-143912874FC7}">
  <ds:schemaRefs>
    <ds:schemaRef ds:uri="http://schemas.microsoft.com/VisualStudio/2011/storyboarding/control"/>
  </ds:schemaRefs>
</ds:datastoreItem>
</file>

<file path=customXml/itemProps131.xml><?xml version="1.0" encoding="utf-8"?>
<ds:datastoreItem xmlns:ds="http://schemas.openxmlformats.org/officeDocument/2006/customXml" ds:itemID="{B0D0BF5F-76A0-4594-917D-7F97704775F1}">
  <ds:schemaRefs>
    <ds:schemaRef ds:uri="http://schemas.microsoft.com/VisualStudio/2011/storyboarding/control"/>
  </ds:schemaRefs>
</ds:datastoreItem>
</file>

<file path=customXml/itemProps132.xml><?xml version="1.0" encoding="utf-8"?>
<ds:datastoreItem xmlns:ds="http://schemas.openxmlformats.org/officeDocument/2006/customXml" ds:itemID="{3C99EEB9-5B17-454D-995B-046C495AA11B}">
  <ds:schemaRefs>
    <ds:schemaRef ds:uri="http://schemas.microsoft.com/VisualStudio/2011/storyboarding/control"/>
  </ds:schemaRefs>
</ds:datastoreItem>
</file>

<file path=customXml/itemProps133.xml><?xml version="1.0" encoding="utf-8"?>
<ds:datastoreItem xmlns:ds="http://schemas.openxmlformats.org/officeDocument/2006/customXml" ds:itemID="{12AFADFC-BB00-4140-ACD3-7660AEF1B480}">
  <ds:schemaRefs>
    <ds:schemaRef ds:uri="http://schemas.microsoft.com/VisualStudio/2011/storyboarding/control"/>
  </ds:schemaRefs>
</ds:datastoreItem>
</file>

<file path=customXml/itemProps134.xml><?xml version="1.0" encoding="utf-8"?>
<ds:datastoreItem xmlns:ds="http://schemas.openxmlformats.org/officeDocument/2006/customXml" ds:itemID="{83F72A98-1C6B-4937-81D7-6BA6917DB161}">
  <ds:schemaRefs>
    <ds:schemaRef ds:uri="http://schemas.microsoft.com/VisualStudio/2011/storyboarding/control"/>
  </ds:schemaRefs>
</ds:datastoreItem>
</file>

<file path=customXml/itemProps135.xml><?xml version="1.0" encoding="utf-8"?>
<ds:datastoreItem xmlns:ds="http://schemas.openxmlformats.org/officeDocument/2006/customXml" ds:itemID="{A2B93BDD-9184-4A27-9384-7C9B5711D9A2}">
  <ds:schemaRefs>
    <ds:schemaRef ds:uri="http://schemas.microsoft.com/VisualStudio/2011/storyboarding/control"/>
  </ds:schemaRefs>
</ds:datastoreItem>
</file>

<file path=customXml/itemProps136.xml><?xml version="1.0" encoding="utf-8"?>
<ds:datastoreItem xmlns:ds="http://schemas.openxmlformats.org/officeDocument/2006/customXml" ds:itemID="{E7A2BF36-D2BF-4216-9943-3855A1C168D6}">
  <ds:schemaRefs>
    <ds:schemaRef ds:uri="http://schemas.microsoft.com/VisualStudio/2011/storyboarding/control"/>
  </ds:schemaRefs>
</ds:datastoreItem>
</file>

<file path=customXml/itemProps137.xml><?xml version="1.0" encoding="utf-8"?>
<ds:datastoreItem xmlns:ds="http://schemas.openxmlformats.org/officeDocument/2006/customXml" ds:itemID="{9D18145E-F2AC-4B95-B4FB-D8AF99DEF50D}">
  <ds:schemaRefs>
    <ds:schemaRef ds:uri="http://schemas.microsoft.com/VisualStudio/2011/storyboarding/control"/>
  </ds:schemaRefs>
</ds:datastoreItem>
</file>

<file path=customXml/itemProps138.xml><?xml version="1.0" encoding="utf-8"?>
<ds:datastoreItem xmlns:ds="http://schemas.openxmlformats.org/officeDocument/2006/customXml" ds:itemID="{5D58616C-17F2-4F1B-A423-7DBEC6F7E12D}">
  <ds:schemaRefs>
    <ds:schemaRef ds:uri="http://schemas.microsoft.com/VisualStudio/2011/storyboarding/control"/>
  </ds:schemaRefs>
</ds:datastoreItem>
</file>

<file path=customXml/itemProps139.xml><?xml version="1.0" encoding="utf-8"?>
<ds:datastoreItem xmlns:ds="http://schemas.openxmlformats.org/officeDocument/2006/customXml" ds:itemID="{6220D211-1D10-4AD0-9A91-A8EDB1ACB4A0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5208E32D-83A1-4230-BF4E-62E6D0011045}">
  <ds:schemaRefs>
    <ds:schemaRef ds:uri="http://schemas.microsoft.com/VisualStudio/2011/storyboarding/control"/>
  </ds:schemaRefs>
</ds:datastoreItem>
</file>

<file path=customXml/itemProps140.xml><?xml version="1.0" encoding="utf-8"?>
<ds:datastoreItem xmlns:ds="http://schemas.openxmlformats.org/officeDocument/2006/customXml" ds:itemID="{43C62748-6F9E-40BC-BE7C-0701C93FCCD6}">
  <ds:schemaRefs>
    <ds:schemaRef ds:uri="http://schemas.microsoft.com/VisualStudio/2011/storyboarding/control"/>
  </ds:schemaRefs>
</ds:datastoreItem>
</file>

<file path=customXml/itemProps141.xml><?xml version="1.0" encoding="utf-8"?>
<ds:datastoreItem xmlns:ds="http://schemas.openxmlformats.org/officeDocument/2006/customXml" ds:itemID="{D6E59257-EEE2-4E85-8520-913F6369EDE6}">
  <ds:schemaRefs>
    <ds:schemaRef ds:uri="http://schemas.microsoft.com/VisualStudio/2011/storyboarding/control"/>
  </ds:schemaRefs>
</ds:datastoreItem>
</file>

<file path=customXml/itemProps142.xml><?xml version="1.0" encoding="utf-8"?>
<ds:datastoreItem xmlns:ds="http://schemas.openxmlformats.org/officeDocument/2006/customXml" ds:itemID="{8355FEE2-04CA-4D63-9506-80E47DB6E89A}">
  <ds:schemaRefs>
    <ds:schemaRef ds:uri="http://schemas.microsoft.com/VisualStudio/2011/storyboarding/control"/>
  </ds:schemaRefs>
</ds:datastoreItem>
</file>

<file path=customXml/itemProps143.xml><?xml version="1.0" encoding="utf-8"?>
<ds:datastoreItem xmlns:ds="http://schemas.openxmlformats.org/officeDocument/2006/customXml" ds:itemID="{CC368FF7-1739-468E-B31C-C7A3403888E6}">
  <ds:schemaRefs>
    <ds:schemaRef ds:uri="http://schemas.microsoft.com/VisualStudio/2011/storyboarding/control"/>
  </ds:schemaRefs>
</ds:datastoreItem>
</file>

<file path=customXml/itemProps144.xml><?xml version="1.0" encoding="utf-8"?>
<ds:datastoreItem xmlns:ds="http://schemas.openxmlformats.org/officeDocument/2006/customXml" ds:itemID="{212383B8-C335-4B1F-BE25-2BFC1BD40036}">
  <ds:schemaRefs>
    <ds:schemaRef ds:uri="http://schemas.microsoft.com/VisualStudio/2011/storyboarding/control"/>
  </ds:schemaRefs>
</ds:datastoreItem>
</file>

<file path=customXml/itemProps145.xml><?xml version="1.0" encoding="utf-8"?>
<ds:datastoreItem xmlns:ds="http://schemas.openxmlformats.org/officeDocument/2006/customXml" ds:itemID="{FA61CD55-A38A-4F4D-B66F-2AD8D296E793}">
  <ds:schemaRefs>
    <ds:schemaRef ds:uri="http://schemas.microsoft.com/VisualStudio/2011/storyboarding/control"/>
  </ds:schemaRefs>
</ds:datastoreItem>
</file>

<file path=customXml/itemProps146.xml><?xml version="1.0" encoding="utf-8"?>
<ds:datastoreItem xmlns:ds="http://schemas.openxmlformats.org/officeDocument/2006/customXml" ds:itemID="{78D79174-953F-4E68-8E44-7148ACC170AF}">
  <ds:schemaRefs>
    <ds:schemaRef ds:uri="http://schemas.microsoft.com/VisualStudio/2011/storyboarding/control"/>
  </ds:schemaRefs>
</ds:datastoreItem>
</file>

<file path=customXml/itemProps147.xml><?xml version="1.0" encoding="utf-8"?>
<ds:datastoreItem xmlns:ds="http://schemas.openxmlformats.org/officeDocument/2006/customXml" ds:itemID="{DAA9A51A-79F3-4FA6-9EA3-92D23A5D2563}">
  <ds:schemaRefs>
    <ds:schemaRef ds:uri="http://schemas.microsoft.com/VisualStudio/2011/storyboarding/control"/>
  </ds:schemaRefs>
</ds:datastoreItem>
</file>

<file path=customXml/itemProps148.xml><?xml version="1.0" encoding="utf-8"?>
<ds:datastoreItem xmlns:ds="http://schemas.openxmlformats.org/officeDocument/2006/customXml" ds:itemID="{BC73D2EA-E7AB-4E37-9E8B-3A244921D823}">
  <ds:schemaRefs>
    <ds:schemaRef ds:uri="http://schemas.microsoft.com/VisualStudio/2011/storyboarding/control"/>
  </ds:schemaRefs>
</ds:datastoreItem>
</file>

<file path=customXml/itemProps149.xml><?xml version="1.0" encoding="utf-8"?>
<ds:datastoreItem xmlns:ds="http://schemas.openxmlformats.org/officeDocument/2006/customXml" ds:itemID="{DE6A576C-4230-4598-A910-BB6E0AD6F2E1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87AEEC2B-54B3-426D-8921-975208DEE9DF}">
  <ds:schemaRefs>
    <ds:schemaRef ds:uri="http://schemas.microsoft.com/VisualStudio/2011/storyboarding/control"/>
  </ds:schemaRefs>
</ds:datastoreItem>
</file>

<file path=customXml/itemProps150.xml><?xml version="1.0" encoding="utf-8"?>
<ds:datastoreItem xmlns:ds="http://schemas.openxmlformats.org/officeDocument/2006/customXml" ds:itemID="{FA86F2CC-2077-4144-944E-F77ACBD6DFD4}">
  <ds:schemaRefs>
    <ds:schemaRef ds:uri="http://schemas.microsoft.com/VisualStudio/2011/storyboarding/control"/>
  </ds:schemaRefs>
</ds:datastoreItem>
</file>

<file path=customXml/itemProps151.xml><?xml version="1.0" encoding="utf-8"?>
<ds:datastoreItem xmlns:ds="http://schemas.openxmlformats.org/officeDocument/2006/customXml" ds:itemID="{87698CA2-A876-4433-A069-4BEB218E1AE3}">
  <ds:schemaRefs>
    <ds:schemaRef ds:uri="http://schemas.microsoft.com/VisualStudio/2011/storyboarding/control"/>
  </ds:schemaRefs>
</ds:datastoreItem>
</file>

<file path=customXml/itemProps152.xml><?xml version="1.0" encoding="utf-8"?>
<ds:datastoreItem xmlns:ds="http://schemas.openxmlformats.org/officeDocument/2006/customXml" ds:itemID="{3A3070FF-038D-486B-8C51-0ACE86AD6213}">
  <ds:schemaRefs>
    <ds:schemaRef ds:uri="http://schemas.microsoft.com/VisualStudio/2011/storyboarding/control"/>
  </ds:schemaRefs>
</ds:datastoreItem>
</file>

<file path=customXml/itemProps153.xml><?xml version="1.0" encoding="utf-8"?>
<ds:datastoreItem xmlns:ds="http://schemas.openxmlformats.org/officeDocument/2006/customXml" ds:itemID="{3773DCE5-A84D-4024-B28B-984351E3AA1D}">
  <ds:schemaRefs>
    <ds:schemaRef ds:uri="http://schemas.microsoft.com/VisualStudio/2011/storyboarding/control"/>
  </ds:schemaRefs>
</ds:datastoreItem>
</file>

<file path=customXml/itemProps154.xml><?xml version="1.0" encoding="utf-8"?>
<ds:datastoreItem xmlns:ds="http://schemas.openxmlformats.org/officeDocument/2006/customXml" ds:itemID="{4588D158-FA94-47DE-93D9-8330DF169B07}">
  <ds:schemaRefs>
    <ds:schemaRef ds:uri="http://schemas.microsoft.com/VisualStudio/2011/storyboarding/control"/>
  </ds:schemaRefs>
</ds:datastoreItem>
</file>

<file path=customXml/itemProps155.xml><?xml version="1.0" encoding="utf-8"?>
<ds:datastoreItem xmlns:ds="http://schemas.openxmlformats.org/officeDocument/2006/customXml" ds:itemID="{43A46936-DE0F-49AE-9CC0-6BC420C9B2DE}">
  <ds:schemaRefs>
    <ds:schemaRef ds:uri="http://schemas.microsoft.com/VisualStudio/2011/storyboarding/control"/>
  </ds:schemaRefs>
</ds:datastoreItem>
</file>

<file path=customXml/itemProps156.xml><?xml version="1.0" encoding="utf-8"?>
<ds:datastoreItem xmlns:ds="http://schemas.openxmlformats.org/officeDocument/2006/customXml" ds:itemID="{D98F3114-64BF-4696-BCDE-F25DA289CC2C}">
  <ds:schemaRefs>
    <ds:schemaRef ds:uri="http://schemas.microsoft.com/VisualStudio/2011/storyboarding/control"/>
  </ds:schemaRefs>
</ds:datastoreItem>
</file>

<file path=customXml/itemProps157.xml><?xml version="1.0" encoding="utf-8"?>
<ds:datastoreItem xmlns:ds="http://schemas.openxmlformats.org/officeDocument/2006/customXml" ds:itemID="{F87EFD96-59D6-4848-8F3F-161A66CADD19}">
  <ds:schemaRefs>
    <ds:schemaRef ds:uri="http://schemas.microsoft.com/VisualStudio/2011/storyboarding/control"/>
  </ds:schemaRefs>
</ds:datastoreItem>
</file>

<file path=customXml/itemProps158.xml><?xml version="1.0" encoding="utf-8"?>
<ds:datastoreItem xmlns:ds="http://schemas.openxmlformats.org/officeDocument/2006/customXml" ds:itemID="{86B6D61C-4777-488C-9A02-98023ACA0CC4}">
  <ds:schemaRefs>
    <ds:schemaRef ds:uri="http://schemas.microsoft.com/VisualStudio/2011/storyboarding/control"/>
  </ds:schemaRefs>
</ds:datastoreItem>
</file>

<file path=customXml/itemProps159.xml><?xml version="1.0" encoding="utf-8"?>
<ds:datastoreItem xmlns:ds="http://schemas.openxmlformats.org/officeDocument/2006/customXml" ds:itemID="{B5E662D4-10C9-4DD9-95A6-1CEF2048AB25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03FDAAB9-2C49-4F59-9187-32085AE0C1A5}">
  <ds:schemaRefs>
    <ds:schemaRef ds:uri="http://schemas.microsoft.com/VisualStudio/2011/storyboarding/control"/>
  </ds:schemaRefs>
</ds:datastoreItem>
</file>

<file path=customXml/itemProps160.xml><?xml version="1.0" encoding="utf-8"?>
<ds:datastoreItem xmlns:ds="http://schemas.openxmlformats.org/officeDocument/2006/customXml" ds:itemID="{AE5D4263-609F-47EF-9115-CBE044F3BBC4}">
  <ds:schemaRefs>
    <ds:schemaRef ds:uri="http://schemas.microsoft.com/VisualStudio/2011/storyboarding/control"/>
  </ds:schemaRefs>
</ds:datastoreItem>
</file>

<file path=customXml/itemProps161.xml><?xml version="1.0" encoding="utf-8"?>
<ds:datastoreItem xmlns:ds="http://schemas.openxmlformats.org/officeDocument/2006/customXml" ds:itemID="{62EECF87-03C9-4587-A029-667FC99A3681}">
  <ds:schemaRefs>
    <ds:schemaRef ds:uri="http://schemas.microsoft.com/VisualStudio/2011/storyboarding/control"/>
  </ds:schemaRefs>
</ds:datastoreItem>
</file>

<file path=customXml/itemProps162.xml><?xml version="1.0" encoding="utf-8"?>
<ds:datastoreItem xmlns:ds="http://schemas.openxmlformats.org/officeDocument/2006/customXml" ds:itemID="{0A7BAE8E-3F20-4D64-84B2-C927CB8C17C0}">
  <ds:schemaRefs>
    <ds:schemaRef ds:uri="http://schemas.microsoft.com/VisualStudio/2011/storyboarding/control"/>
  </ds:schemaRefs>
</ds:datastoreItem>
</file>

<file path=customXml/itemProps163.xml><?xml version="1.0" encoding="utf-8"?>
<ds:datastoreItem xmlns:ds="http://schemas.openxmlformats.org/officeDocument/2006/customXml" ds:itemID="{5790B610-295F-4A24-906F-A8BFE8BC590F}">
  <ds:schemaRefs>
    <ds:schemaRef ds:uri="http://schemas.microsoft.com/VisualStudio/2011/storyboarding/control"/>
  </ds:schemaRefs>
</ds:datastoreItem>
</file>

<file path=customXml/itemProps164.xml><?xml version="1.0" encoding="utf-8"?>
<ds:datastoreItem xmlns:ds="http://schemas.openxmlformats.org/officeDocument/2006/customXml" ds:itemID="{8FDFA0C7-FA11-4F34-B5A7-634958F0820A}">
  <ds:schemaRefs>
    <ds:schemaRef ds:uri="http://schemas.microsoft.com/VisualStudio/2011/storyboarding/control"/>
  </ds:schemaRefs>
</ds:datastoreItem>
</file>

<file path=customXml/itemProps165.xml><?xml version="1.0" encoding="utf-8"?>
<ds:datastoreItem xmlns:ds="http://schemas.openxmlformats.org/officeDocument/2006/customXml" ds:itemID="{3ECEB69A-9694-4136-9323-EDC85D96A282}">
  <ds:schemaRefs>
    <ds:schemaRef ds:uri="http://schemas.microsoft.com/VisualStudio/2011/storyboarding/control"/>
  </ds:schemaRefs>
</ds:datastoreItem>
</file>

<file path=customXml/itemProps166.xml><?xml version="1.0" encoding="utf-8"?>
<ds:datastoreItem xmlns:ds="http://schemas.openxmlformats.org/officeDocument/2006/customXml" ds:itemID="{13229365-F6E4-4C68-8647-30FADACDF16D}">
  <ds:schemaRefs>
    <ds:schemaRef ds:uri="http://schemas.microsoft.com/VisualStudio/2011/storyboarding/control"/>
  </ds:schemaRefs>
</ds:datastoreItem>
</file>

<file path=customXml/itemProps167.xml><?xml version="1.0" encoding="utf-8"?>
<ds:datastoreItem xmlns:ds="http://schemas.openxmlformats.org/officeDocument/2006/customXml" ds:itemID="{318BD4BF-9F2F-4313-A161-FD84A8A7325F}">
  <ds:schemaRefs>
    <ds:schemaRef ds:uri="http://schemas.microsoft.com/VisualStudio/2011/storyboarding/control"/>
  </ds:schemaRefs>
</ds:datastoreItem>
</file>

<file path=customXml/itemProps168.xml><?xml version="1.0" encoding="utf-8"?>
<ds:datastoreItem xmlns:ds="http://schemas.openxmlformats.org/officeDocument/2006/customXml" ds:itemID="{F71ADCF7-0F95-4219-92A4-499BC16A8991}">
  <ds:schemaRefs>
    <ds:schemaRef ds:uri="http://schemas.microsoft.com/VisualStudio/2011/storyboarding/control"/>
  </ds:schemaRefs>
</ds:datastoreItem>
</file>

<file path=customXml/itemProps169.xml><?xml version="1.0" encoding="utf-8"?>
<ds:datastoreItem xmlns:ds="http://schemas.openxmlformats.org/officeDocument/2006/customXml" ds:itemID="{E644E1A6-468B-4E57-BA45-92F2BB876403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D5A88AEC-170A-4125-9EA2-86EF45BFFBF5}">
  <ds:schemaRefs>
    <ds:schemaRef ds:uri="http://schemas.microsoft.com/VisualStudio/2011/storyboarding/control"/>
  </ds:schemaRefs>
</ds:datastoreItem>
</file>

<file path=customXml/itemProps170.xml><?xml version="1.0" encoding="utf-8"?>
<ds:datastoreItem xmlns:ds="http://schemas.openxmlformats.org/officeDocument/2006/customXml" ds:itemID="{6A08F1E5-9450-4387-8CD2-F2756F4C7FCC}">
  <ds:schemaRefs>
    <ds:schemaRef ds:uri="http://schemas.microsoft.com/VisualStudio/2011/storyboarding/control"/>
  </ds:schemaRefs>
</ds:datastoreItem>
</file>

<file path=customXml/itemProps171.xml><?xml version="1.0" encoding="utf-8"?>
<ds:datastoreItem xmlns:ds="http://schemas.openxmlformats.org/officeDocument/2006/customXml" ds:itemID="{09C06F5F-4BD5-439F-BB01-52584204D726}">
  <ds:schemaRefs>
    <ds:schemaRef ds:uri="http://schemas.microsoft.com/VisualStudio/2011/storyboarding/control"/>
  </ds:schemaRefs>
</ds:datastoreItem>
</file>

<file path=customXml/itemProps172.xml><?xml version="1.0" encoding="utf-8"?>
<ds:datastoreItem xmlns:ds="http://schemas.openxmlformats.org/officeDocument/2006/customXml" ds:itemID="{648ADE67-9A6B-4144-93EC-D004E4B4816A}">
  <ds:schemaRefs>
    <ds:schemaRef ds:uri="http://schemas.microsoft.com/VisualStudio/2011/storyboarding/control"/>
  </ds:schemaRefs>
</ds:datastoreItem>
</file>

<file path=customXml/itemProps173.xml><?xml version="1.0" encoding="utf-8"?>
<ds:datastoreItem xmlns:ds="http://schemas.openxmlformats.org/officeDocument/2006/customXml" ds:itemID="{026DD370-8DC7-4716-9D61-125D3B95F84A}">
  <ds:schemaRefs>
    <ds:schemaRef ds:uri="http://schemas.microsoft.com/VisualStudio/2011/storyboarding/control"/>
  </ds:schemaRefs>
</ds:datastoreItem>
</file>

<file path=customXml/itemProps174.xml><?xml version="1.0" encoding="utf-8"?>
<ds:datastoreItem xmlns:ds="http://schemas.openxmlformats.org/officeDocument/2006/customXml" ds:itemID="{2303E8F3-F3AC-4011-AD7C-AAA15EC752A0}">
  <ds:schemaRefs>
    <ds:schemaRef ds:uri="http://schemas.microsoft.com/VisualStudio/2011/storyboarding/control"/>
  </ds:schemaRefs>
</ds:datastoreItem>
</file>

<file path=customXml/itemProps175.xml><?xml version="1.0" encoding="utf-8"?>
<ds:datastoreItem xmlns:ds="http://schemas.openxmlformats.org/officeDocument/2006/customXml" ds:itemID="{85BA3EA8-BF21-4E48-8A7C-A3DE478780C4}">
  <ds:schemaRefs>
    <ds:schemaRef ds:uri="http://schemas.microsoft.com/VisualStudio/2011/storyboarding/control"/>
  </ds:schemaRefs>
</ds:datastoreItem>
</file>

<file path=customXml/itemProps176.xml><?xml version="1.0" encoding="utf-8"?>
<ds:datastoreItem xmlns:ds="http://schemas.openxmlformats.org/officeDocument/2006/customXml" ds:itemID="{982B11AB-7D51-4205-812E-6E691CB3663C}">
  <ds:schemaRefs>
    <ds:schemaRef ds:uri="http://schemas.microsoft.com/VisualStudio/2011/storyboarding/control"/>
  </ds:schemaRefs>
</ds:datastoreItem>
</file>

<file path=customXml/itemProps177.xml><?xml version="1.0" encoding="utf-8"?>
<ds:datastoreItem xmlns:ds="http://schemas.openxmlformats.org/officeDocument/2006/customXml" ds:itemID="{2B08E6AD-1338-4E9A-92A5-551E57A24515}">
  <ds:schemaRefs>
    <ds:schemaRef ds:uri="http://schemas.microsoft.com/VisualStudio/2011/storyboarding/control"/>
  </ds:schemaRefs>
</ds:datastoreItem>
</file>

<file path=customXml/itemProps178.xml><?xml version="1.0" encoding="utf-8"?>
<ds:datastoreItem xmlns:ds="http://schemas.openxmlformats.org/officeDocument/2006/customXml" ds:itemID="{415B39C8-C6C4-4CF3-8BAF-897355EF250B}">
  <ds:schemaRefs>
    <ds:schemaRef ds:uri="http://schemas.microsoft.com/VisualStudio/2011/storyboarding/control"/>
  </ds:schemaRefs>
</ds:datastoreItem>
</file>

<file path=customXml/itemProps179.xml><?xml version="1.0" encoding="utf-8"?>
<ds:datastoreItem xmlns:ds="http://schemas.openxmlformats.org/officeDocument/2006/customXml" ds:itemID="{B0ECD6EE-BCAD-4256-9981-5EB9EE15A4EE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33AE1CAD-EB47-4249-BDF1-A2501B7E4D5C}">
  <ds:schemaRefs>
    <ds:schemaRef ds:uri="http://schemas.microsoft.com/VisualStudio/2011/storyboarding/control"/>
  </ds:schemaRefs>
</ds:datastoreItem>
</file>

<file path=customXml/itemProps180.xml><?xml version="1.0" encoding="utf-8"?>
<ds:datastoreItem xmlns:ds="http://schemas.openxmlformats.org/officeDocument/2006/customXml" ds:itemID="{67431C6F-98E2-4E21-87F1-92C554C0206D}">
  <ds:schemaRefs>
    <ds:schemaRef ds:uri="http://schemas.microsoft.com/VisualStudio/2011/storyboarding/control"/>
  </ds:schemaRefs>
</ds:datastoreItem>
</file>

<file path=customXml/itemProps181.xml><?xml version="1.0" encoding="utf-8"?>
<ds:datastoreItem xmlns:ds="http://schemas.openxmlformats.org/officeDocument/2006/customXml" ds:itemID="{E8FA3D88-9C92-49A5-A33E-DC8BF88E0471}">
  <ds:schemaRefs>
    <ds:schemaRef ds:uri="http://schemas.microsoft.com/VisualStudio/2011/storyboarding/control"/>
  </ds:schemaRefs>
</ds:datastoreItem>
</file>

<file path=customXml/itemProps182.xml><?xml version="1.0" encoding="utf-8"?>
<ds:datastoreItem xmlns:ds="http://schemas.openxmlformats.org/officeDocument/2006/customXml" ds:itemID="{4CB3E565-CF81-46BF-ACF6-D7003973BDD7}">
  <ds:schemaRefs>
    <ds:schemaRef ds:uri="http://schemas.microsoft.com/VisualStudio/2011/storyboarding/control"/>
  </ds:schemaRefs>
</ds:datastoreItem>
</file>

<file path=customXml/itemProps183.xml><?xml version="1.0" encoding="utf-8"?>
<ds:datastoreItem xmlns:ds="http://schemas.openxmlformats.org/officeDocument/2006/customXml" ds:itemID="{01301CA9-EB5A-4C49-BF6F-087F8ED3B4A1}">
  <ds:schemaRefs>
    <ds:schemaRef ds:uri="http://schemas.microsoft.com/VisualStudio/2011/storyboarding/control"/>
  </ds:schemaRefs>
</ds:datastoreItem>
</file>

<file path=customXml/itemProps184.xml><?xml version="1.0" encoding="utf-8"?>
<ds:datastoreItem xmlns:ds="http://schemas.openxmlformats.org/officeDocument/2006/customXml" ds:itemID="{D20E39A2-D5B9-478A-A9CD-2DF4416B6659}">
  <ds:schemaRefs>
    <ds:schemaRef ds:uri="http://schemas.microsoft.com/VisualStudio/2011/storyboarding/control"/>
  </ds:schemaRefs>
</ds:datastoreItem>
</file>

<file path=customXml/itemProps185.xml><?xml version="1.0" encoding="utf-8"?>
<ds:datastoreItem xmlns:ds="http://schemas.openxmlformats.org/officeDocument/2006/customXml" ds:itemID="{094C513B-176E-4756-B37F-01CE20A7077E}">
  <ds:schemaRefs>
    <ds:schemaRef ds:uri="http://schemas.microsoft.com/VisualStudio/2011/storyboarding/control"/>
  </ds:schemaRefs>
</ds:datastoreItem>
</file>

<file path=customXml/itemProps186.xml><?xml version="1.0" encoding="utf-8"?>
<ds:datastoreItem xmlns:ds="http://schemas.openxmlformats.org/officeDocument/2006/customXml" ds:itemID="{4E51A4C5-8C68-4B05-9396-AF76379D1A4F}">
  <ds:schemaRefs>
    <ds:schemaRef ds:uri="http://schemas.microsoft.com/VisualStudio/2011/storyboarding/control"/>
  </ds:schemaRefs>
</ds:datastoreItem>
</file>

<file path=customXml/itemProps187.xml><?xml version="1.0" encoding="utf-8"?>
<ds:datastoreItem xmlns:ds="http://schemas.openxmlformats.org/officeDocument/2006/customXml" ds:itemID="{3067D98E-58ED-4656-B4D1-DEBCCF2C3E0C}">
  <ds:schemaRefs>
    <ds:schemaRef ds:uri="http://schemas.microsoft.com/VisualStudio/2011/storyboarding/control"/>
  </ds:schemaRefs>
</ds:datastoreItem>
</file>

<file path=customXml/itemProps188.xml><?xml version="1.0" encoding="utf-8"?>
<ds:datastoreItem xmlns:ds="http://schemas.openxmlformats.org/officeDocument/2006/customXml" ds:itemID="{F03F52D6-5132-4647-91AF-CD3DBF56EF82}">
  <ds:schemaRefs>
    <ds:schemaRef ds:uri="http://schemas.microsoft.com/VisualStudio/2011/storyboarding/control"/>
  </ds:schemaRefs>
</ds:datastoreItem>
</file>

<file path=customXml/itemProps189.xml><?xml version="1.0" encoding="utf-8"?>
<ds:datastoreItem xmlns:ds="http://schemas.openxmlformats.org/officeDocument/2006/customXml" ds:itemID="{287EBACD-FE4A-447E-AB9F-60EDD7312C78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AD9C5AEA-AE69-4625-ABA3-E2EE72BB0A9D}">
  <ds:schemaRefs>
    <ds:schemaRef ds:uri="http://schemas.microsoft.com/VisualStudio/2011/storyboarding/control"/>
  </ds:schemaRefs>
</ds:datastoreItem>
</file>

<file path=customXml/itemProps190.xml><?xml version="1.0" encoding="utf-8"?>
<ds:datastoreItem xmlns:ds="http://schemas.openxmlformats.org/officeDocument/2006/customXml" ds:itemID="{C9E2F514-8DFE-4905-BCFB-86D5C70C60CE}">
  <ds:schemaRefs>
    <ds:schemaRef ds:uri="http://schemas.microsoft.com/VisualStudio/2011/storyboarding/control"/>
  </ds:schemaRefs>
</ds:datastoreItem>
</file>

<file path=customXml/itemProps191.xml><?xml version="1.0" encoding="utf-8"?>
<ds:datastoreItem xmlns:ds="http://schemas.openxmlformats.org/officeDocument/2006/customXml" ds:itemID="{C6A6381A-D886-4798-851D-D8AB73C7E147}">
  <ds:schemaRefs>
    <ds:schemaRef ds:uri="http://schemas.microsoft.com/VisualStudio/2011/storyboarding/control"/>
  </ds:schemaRefs>
</ds:datastoreItem>
</file>

<file path=customXml/itemProps192.xml><?xml version="1.0" encoding="utf-8"?>
<ds:datastoreItem xmlns:ds="http://schemas.openxmlformats.org/officeDocument/2006/customXml" ds:itemID="{F6AE8581-D2D4-4457-9FFA-74892EFABF8C}">
  <ds:schemaRefs>
    <ds:schemaRef ds:uri="http://schemas.microsoft.com/VisualStudio/2011/storyboarding/control"/>
  </ds:schemaRefs>
</ds:datastoreItem>
</file>

<file path=customXml/itemProps193.xml><?xml version="1.0" encoding="utf-8"?>
<ds:datastoreItem xmlns:ds="http://schemas.openxmlformats.org/officeDocument/2006/customXml" ds:itemID="{7F4AC49B-D225-44B6-B301-AA94A48BC800}">
  <ds:schemaRefs>
    <ds:schemaRef ds:uri="http://schemas.microsoft.com/VisualStudio/2011/storyboarding/control"/>
  </ds:schemaRefs>
</ds:datastoreItem>
</file>

<file path=customXml/itemProps194.xml><?xml version="1.0" encoding="utf-8"?>
<ds:datastoreItem xmlns:ds="http://schemas.openxmlformats.org/officeDocument/2006/customXml" ds:itemID="{95735309-801C-4E50-9A0F-84694397F2A9}">
  <ds:schemaRefs>
    <ds:schemaRef ds:uri="http://schemas.microsoft.com/VisualStudio/2011/storyboarding/control"/>
  </ds:schemaRefs>
</ds:datastoreItem>
</file>

<file path=customXml/itemProps195.xml><?xml version="1.0" encoding="utf-8"?>
<ds:datastoreItem xmlns:ds="http://schemas.openxmlformats.org/officeDocument/2006/customXml" ds:itemID="{C9295AEB-43FA-4AFD-88EF-6A33F0A077A5}">
  <ds:schemaRefs>
    <ds:schemaRef ds:uri="http://schemas.microsoft.com/VisualStudio/2011/storyboarding/control"/>
  </ds:schemaRefs>
</ds:datastoreItem>
</file>

<file path=customXml/itemProps196.xml><?xml version="1.0" encoding="utf-8"?>
<ds:datastoreItem xmlns:ds="http://schemas.openxmlformats.org/officeDocument/2006/customXml" ds:itemID="{C5A214B5-3F30-41B7-97DD-2BC1BF31C1C1}">
  <ds:schemaRefs>
    <ds:schemaRef ds:uri="http://schemas.microsoft.com/VisualStudio/2011/storyboarding/control"/>
  </ds:schemaRefs>
</ds:datastoreItem>
</file>

<file path=customXml/itemProps197.xml><?xml version="1.0" encoding="utf-8"?>
<ds:datastoreItem xmlns:ds="http://schemas.openxmlformats.org/officeDocument/2006/customXml" ds:itemID="{DD5D7BFF-1BCA-4B2C-8B32-832552ABD4F6}">
  <ds:schemaRefs>
    <ds:schemaRef ds:uri="http://schemas.microsoft.com/VisualStudio/2011/storyboarding/control"/>
  </ds:schemaRefs>
</ds:datastoreItem>
</file>

<file path=customXml/itemProps198.xml><?xml version="1.0" encoding="utf-8"?>
<ds:datastoreItem xmlns:ds="http://schemas.openxmlformats.org/officeDocument/2006/customXml" ds:itemID="{4FFBAFFA-C93C-4723-9252-94D77CE7963C}">
  <ds:schemaRefs>
    <ds:schemaRef ds:uri="http://schemas.microsoft.com/VisualStudio/2011/storyboarding/control"/>
  </ds:schemaRefs>
</ds:datastoreItem>
</file>

<file path=customXml/itemProps199.xml><?xml version="1.0" encoding="utf-8"?>
<ds:datastoreItem xmlns:ds="http://schemas.openxmlformats.org/officeDocument/2006/customXml" ds:itemID="{0AA1A23B-C965-4ED9-A13B-6E12F6289BFA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51E7748E-E567-44A9-A613-966D0F7CE17A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0543E429-228D-4A58-ACCA-E7DA6C6303FF}">
  <ds:schemaRefs>
    <ds:schemaRef ds:uri="http://schemas.microsoft.com/VisualStudio/2011/storyboarding/control"/>
  </ds:schemaRefs>
</ds:datastoreItem>
</file>

<file path=customXml/itemProps200.xml><?xml version="1.0" encoding="utf-8"?>
<ds:datastoreItem xmlns:ds="http://schemas.openxmlformats.org/officeDocument/2006/customXml" ds:itemID="{F808D73F-10C4-4EC5-9D8C-203DABC2DB5D}">
  <ds:schemaRefs>
    <ds:schemaRef ds:uri="http://schemas.microsoft.com/VisualStudio/2011/storyboarding/control"/>
  </ds:schemaRefs>
</ds:datastoreItem>
</file>

<file path=customXml/itemProps201.xml><?xml version="1.0" encoding="utf-8"?>
<ds:datastoreItem xmlns:ds="http://schemas.openxmlformats.org/officeDocument/2006/customXml" ds:itemID="{D7327D81-B11D-4E33-B75F-6430BED26ACA}">
  <ds:schemaRefs>
    <ds:schemaRef ds:uri="http://schemas.microsoft.com/VisualStudio/2011/storyboarding/control"/>
  </ds:schemaRefs>
</ds:datastoreItem>
</file>

<file path=customXml/itemProps202.xml><?xml version="1.0" encoding="utf-8"?>
<ds:datastoreItem xmlns:ds="http://schemas.openxmlformats.org/officeDocument/2006/customXml" ds:itemID="{95E5B80C-95FA-4CF2-A74F-852903281C99}">
  <ds:schemaRefs>
    <ds:schemaRef ds:uri="http://schemas.microsoft.com/VisualStudio/2011/storyboarding/control"/>
  </ds:schemaRefs>
</ds:datastoreItem>
</file>

<file path=customXml/itemProps203.xml><?xml version="1.0" encoding="utf-8"?>
<ds:datastoreItem xmlns:ds="http://schemas.openxmlformats.org/officeDocument/2006/customXml" ds:itemID="{749667A8-09C2-41E0-825B-AEB2A9304825}">
  <ds:schemaRefs>
    <ds:schemaRef ds:uri="http://schemas.microsoft.com/VisualStudio/2011/storyboarding/control"/>
  </ds:schemaRefs>
</ds:datastoreItem>
</file>

<file path=customXml/itemProps204.xml><?xml version="1.0" encoding="utf-8"?>
<ds:datastoreItem xmlns:ds="http://schemas.openxmlformats.org/officeDocument/2006/customXml" ds:itemID="{2F3D5EAF-55DC-4DDA-B588-7EABABBE1D16}">
  <ds:schemaRefs>
    <ds:schemaRef ds:uri="http://schemas.microsoft.com/VisualStudio/2011/storyboarding/control"/>
  </ds:schemaRefs>
</ds:datastoreItem>
</file>

<file path=customXml/itemProps205.xml><?xml version="1.0" encoding="utf-8"?>
<ds:datastoreItem xmlns:ds="http://schemas.openxmlformats.org/officeDocument/2006/customXml" ds:itemID="{5EB065E8-0286-4833-87C5-63FFAEA3A780}">
  <ds:schemaRefs>
    <ds:schemaRef ds:uri="http://schemas.microsoft.com/VisualStudio/2011/storyboarding/control"/>
  </ds:schemaRefs>
</ds:datastoreItem>
</file>

<file path=customXml/itemProps206.xml><?xml version="1.0" encoding="utf-8"?>
<ds:datastoreItem xmlns:ds="http://schemas.openxmlformats.org/officeDocument/2006/customXml" ds:itemID="{3CB60CAE-F10A-4F50-9254-34F7F7909897}">
  <ds:schemaRefs>
    <ds:schemaRef ds:uri="http://schemas.microsoft.com/VisualStudio/2011/storyboarding/control"/>
  </ds:schemaRefs>
</ds:datastoreItem>
</file>

<file path=customXml/itemProps207.xml><?xml version="1.0" encoding="utf-8"?>
<ds:datastoreItem xmlns:ds="http://schemas.openxmlformats.org/officeDocument/2006/customXml" ds:itemID="{79396490-6457-45FC-B463-A42AC160C98D}">
  <ds:schemaRefs>
    <ds:schemaRef ds:uri="http://schemas.microsoft.com/VisualStudio/2011/storyboarding/control"/>
  </ds:schemaRefs>
</ds:datastoreItem>
</file>

<file path=customXml/itemProps208.xml><?xml version="1.0" encoding="utf-8"?>
<ds:datastoreItem xmlns:ds="http://schemas.openxmlformats.org/officeDocument/2006/customXml" ds:itemID="{B50055FC-2663-4AD1-B876-D45C6B770F08}">
  <ds:schemaRefs>
    <ds:schemaRef ds:uri="http://schemas.microsoft.com/VisualStudio/2011/storyboarding/control"/>
  </ds:schemaRefs>
</ds:datastoreItem>
</file>

<file path=customXml/itemProps209.xml><?xml version="1.0" encoding="utf-8"?>
<ds:datastoreItem xmlns:ds="http://schemas.openxmlformats.org/officeDocument/2006/customXml" ds:itemID="{780C0DC2-801D-40C9-BBD7-597C501F94F7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31DEE814-F0A1-45AB-85FB-C6ED76D60C43}">
  <ds:schemaRefs>
    <ds:schemaRef ds:uri="http://schemas.microsoft.com/VisualStudio/2011/storyboarding/control"/>
  </ds:schemaRefs>
</ds:datastoreItem>
</file>

<file path=customXml/itemProps210.xml><?xml version="1.0" encoding="utf-8"?>
<ds:datastoreItem xmlns:ds="http://schemas.openxmlformats.org/officeDocument/2006/customXml" ds:itemID="{3A2DA7E9-4BDB-4A86-8D23-E5601B69B64E}">
  <ds:schemaRefs>
    <ds:schemaRef ds:uri="http://schemas.microsoft.com/VisualStudio/2011/storyboarding/control"/>
  </ds:schemaRefs>
</ds:datastoreItem>
</file>

<file path=customXml/itemProps211.xml><?xml version="1.0" encoding="utf-8"?>
<ds:datastoreItem xmlns:ds="http://schemas.openxmlformats.org/officeDocument/2006/customXml" ds:itemID="{2921DF92-0A31-4F2E-97C3-4592BCBB5BE9}">
  <ds:schemaRefs>
    <ds:schemaRef ds:uri="http://schemas.microsoft.com/VisualStudio/2011/storyboarding/control"/>
  </ds:schemaRefs>
</ds:datastoreItem>
</file>

<file path=customXml/itemProps212.xml><?xml version="1.0" encoding="utf-8"?>
<ds:datastoreItem xmlns:ds="http://schemas.openxmlformats.org/officeDocument/2006/customXml" ds:itemID="{9493CDFE-B950-4FC0-B915-A6C330B5357D}">
  <ds:schemaRefs>
    <ds:schemaRef ds:uri="http://schemas.microsoft.com/VisualStudio/2011/storyboarding/control"/>
  </ds:schemaRefs>
</ds:datastoreItem>
</file>

<file path=customXml/itemProps213.xml><?xml version="1.0" encoding="utf-8"?>
<ds:datastoreItem xmlns:ds="http://schemas.openxmlformats.org/officeDocument/2006/customXml" ds:itemID="{E7FDB630-B186-4374-A795-191AA90C1B71}">
  <ds:schemaRefs>
    <ds:schemaRef ds:uri="http://schemas.microsoft.com/VisualStudio/2011/storyboarding/control"/>
  </ds:schemaRefs>
</ds:datastoreItem>
</file>

<file path=customXml/itemProps214.xml><?xml version="1.0" encoding="utf-8"?>
<ds:datastoreItem xmlns:ds="http://schemas.openxmlformats.org/officeDocument/2006/customXml" ds:itemID="{1BCCAB78-1FD0-43A3-AC36-ADEED5172DB7}">
  <ds:schemaRefs>
    <ds:schemaRef ds:uri="http://schemas.microsoft.com/VisualStudio/2011/storyboarding/control"/>
  </ds:schemaRefs>
</ds:datastoreItem>
</file>

<file path=customXml/itemProps215.xml><?xml version="1.0" encoding="utf-8"?>
<ds:datastoreItem xmlns:ds="http://schemas.openxmlformats.org/officeDocument/2006/customXml" ds:itemID="{FC14E610-8AA5-4F1B-A43B-96723CF8681D}">
  <ds:schemaRefs>
    <ds:schemaRef ds:uri="http://schemas.microsoft.com/VisualStudio/2011/storyboarding/control"/>
  </ds:schemaRefs>
</ds:datastoreItem>
</file>

<file path=customXml/itemProps216.xml><?xml version="1.0" encoding="utf-8"?>
<ds:datastoreItem xmlns:ds="http://schemas.openxmlformats.org/officeDocument/2006/customXml" ds:itemID="{B49908F5-6FB7-4531-BBF1-D91444048492}">
  <ds:schemaRefs>
    <ds:schemaRef ds:uri="http://schemas.microsoft.com/VisualStudio/2011/storyboarding/control"/>
  </ds:schemaRefs>
</ds:datastoreItem>
</file>

<file path=customXml/itemProps217.xml><?xml version="1.0" encoding="utf-8"?>
<ds:datastoreItem xmlns:ds="http://schemas.openxmlformats.org/officeDocument/2006/customXml" ds:itemID="{396B8B10-6DD9-47ED-B352-5C0B61253303}">
  <ds:schemaRefs>
    <ds:schemaRef ds:uri="http://schemas.microsoft.com/VisualStudio/2011/storyboarding/control"/>
  </ds:schemaRefs>
</ds:datastoreItem>
</file>

<file path=customXml/itemProps218.xml><?xml version="1.0" encoding="utf-8"?>
<ds:datastoreItem xmlns:ds="http://schemas.openxmlformats.org/officeDocument/2006/customXml" ds:itemID="{75ADD58A-B977-4F3D-9155-DB14C14597D6}">
  <ds:schemaRefs>
    <ds:schemaRef ds:uri="http://schemas.microsoft.com/VisualStudio/2011/storyboarding/control"/>
  </ds:schemaRefs>
</ds:datastoreItem>
</file>

<file path=customXml/itemProps219.xml><?xml version="1.0" encoding="utf-8"?>
<ds:datastoreItem xmlns:ds="http://schemas.openxmlformats.org/officeDocument/2006/customXml" ds:itemID="{BD4BB22C-0E03-4914-A1FE-ACB1EF7823E5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86BEA9C3-764C-49BA-AC41-445383743766}">
  <ds:schemaRefs>
    <ds:schemaRef ds:uri="http://schemas.microsoft.com/VisualStudio/2011/storyboarding/control"/>
  </ds:schemaRefs>
</ds:datastoreItem>
</file>

<file path=customXml/itemProps220.xml><?xml version="1.0" encoding="utf-8"?>
<ds:datastoreItem xmlns:ds="http://schemas.openxmlformats.org/officeDocument/2006/customXml" ds:itemID="{A4C33EEA-7075-4651-97E3-4829E38E21EA}">
  <ds:schemaRefs>
    <ds:schemaRef ds:uri="http://schemas.microsoft.com/VisualStudio/2011/storyboarding/control"/>
  </ds:schemaRefs>
</ds:datastoreItem>
</file>

<file path=customXml/itemProps221.xml><?xml version="1.0" encoding="utf-8"?>
<ds:datastoreItem xmlns:ds="http://schemas.openxmlformats.org/officeDocument/2006/customXml" ds:itemID="{42A7D02C-5CE9-4C1B-B14E-D2CD47A264EA}">
  <ds:schemaRefs>
    <ds:schemaRef ds:uri="http://schemas.microsoft.com/VisualStudio/2011/storyboarding/control"/>
  </ds:schemaRefs>
</ds:datastoreItem>
</file>

<file path=customXml/itemProps222.xml><?xml version="1.0" encoding="utf-8"?>
<ds:datastoreItem xmlns:ds="http://schemas.openxmlformats.org/officeDocument/2006/customXml" ds:itemID="{A357674A-E14A-4893-8615-81729061F184}">
  <ds:schemaRefs>
    <ds:schemaRef ds:uri="http://schemas.microsoft.com/VisualStudio/2011/storyboarding/control"/>
  </ds:schemaRefs>
</ds:datastoreItem>
</file>

<file path=customXml/itemProps223.xml><?xml version="1.0" encoding="utf-8"?>
<ds:datastoreItem xmlns:ds="http://schemas.openxmlformats.org/officeDocument/2006/customXml" ds:itemID="{DAEB6AE0-614B-44BE-AD6C-D07CA95FFA22}">
  <ds:schemaRefs>
    <ds:schemaRef ds:uri="http://schemas.microsoft.com/VisualStudio/2011/storyboarding/control"/>
  </ds:schemaRefs>
</ds:datastoreItem>
</file>

<file path=customXml/itemProps224.xml><?xml version="1.0" encoding="utf-8"?>
<ds:datastoreItem xmlns:ds="http://schemas.openxmlformats.org/officeDocument/2006/customXml" ds:itemID="{7DADA7F5-0F10-455C-B7B7-D4829FF03326}">
  <ds:schemaRefs>
    <ds:schemaRef ds:uri="http://schemas.microsoft.com/VisualStudio/2011/storyboarding/control"/>
  </ds:schemaRefs>
</ds:datastoreItem>
</file>

<file path=customXml/itemProps225.xml><?xml version="1.0" encoding="utf-8"?>
<ds:datastoreItem xmlns:ds="http://schemas.openxmlformats.org/officeDocument/2006/customXml" ds:itemID="{F95C0DAA-D2A1-432D-82C5-30A744867019}">
  <ds:schemaRefs>
    <ds:schemaRef ds:uri="http://schemas.microsoft.com/VisualStudio/2011/storyboarding/control"/>
  </ds:schemaRefs>
</ds:datastoreItem>
</file>

<file path=customXml/itemProps226.xml><?xml version="1.0" encoding="utf-8"?>
<ds:datastoreItem xmlns:ds="http://schemas.openxmlformats.org/officeDocument/2006/customXml" ds:itemID="{37B7696F-35D5-42B4-8BAE-8F4021457989}">
  <ds:schemaRefs>
    <ds:schemaRef ds:uri="http://schemas.microsoft.com/VisualStudio/2011/storyboarding/control"/>
  </ds:schemaRefs>
</ds:datastoreItem>
</file>

<file path=customXml/itemProps227.xml><?xml version="1.0" encoding="utf-8"?>
<ds:datastoreItem xmlns:ds="http://schemas.openxmlformats.org/officeDocument/2006/customXml" ds:itemID="{AC9AD648-3FC3-4B6B-AA81-477A70CE3F29}">
  <ds:schemaRefs>
    <ds:schemaRef ds:uri="http://schemas.microsoft.com/VisualStudio/2011/storyboarding/control"/>
  </ds:schemaRefs>
</ds:datastoreItem>
</file>

<file path=customXml/itemProps228.xml><?xml version="1.0" encoding="utf-8"?>
<ds:datastoreItem xmlns:ds="http://schemas.openxmlformats.org/officeDocument/2006/customXml" ds:itemID="{91D21FCD-396A-437B-9369-A7E9D4CF9977}">
  <ds:schemaRefs>
    <ds:schemaRef ds:uri="http://schemas.microsoft.com/VisualStudio/2011/storyboarding/control"/>
  </ds:schemaRefs>
</ds:datastoreItem>
</file>

<file path=customXml/itemProps229.xml><?xml version="1.0" encoding="utf-8"?>
<ds:datastoreItem xmlns:ds="http://schemas.openxmlformats.org/officeDocument/2006/customXml" ds:itemID="{1BC358E3-EFBF-4F09-B5E2-18B108B8076D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C151D64F-336A-4D41-A6F1-D30F75EC520D}">
  <ds:schemaRefs>
    <ds:schemaRef ds:uri="http://schemas.microsoft.com/VisualStudio/2011/storyboarding/control"/>
  </ds:schemaRefs>
</ds:datastoreItem>
</file>

<file path=customXml/itemProps230.xml><?xml version="1.0" encoding="utf-8"?>
<ds:datastoreItem xmlns:ds="http://schemas.openxmlformats.org/officeDocument/2006/customXml" ds:itemID="{2513C2AB-DEE7-49C7-833A-3734D1620C8C}">
  <ds:schemaRefs>
    <ds:schemaRef ds:uri="http://schemas.microsoft.com/VisualStudio/2011/storyboarding/control"/>
  </ds:schemaRefs>
</ds:datastoreItem>
</file>

<file path=customXml/itemProps231.xml><?xml version="1.0" encoding="utf-8"?>
<ds:datastoreItem xmlns:ds="http://schemas.openxmlformats.org/officeDocument/2006/customXml" ds:itemID="{B6B4C95E-20DC-43D9-B8BC-DEC68B749C90}">
  <ds:schemaRefs>
    <ds:schemaRef ds:uri="http://schemas.microsoft.com/VisualStudio/2011/storyboarding/control"/>
  </ds:schemaRefs>
</ds:datastoreItem>
</file>

<file path=customXml/itemProps232.xml><?xml version="1.0" encoding="utf-8"?>
<ds:datastoreItem xmlns:ds="http://schemas.openxmlformats.org/officeDocument/2006/customXml" ds:itemID="{DA611E73-B833-4394-B61A-CED5008AC423}">
  <ds:schemaRefs>
    <ds:schemaRef ds:uri="http://schemas.microsoft.com/VisualStudio/2011/storyboarding/control"/>
  </ds:schemaRefs>
</ds:datastoreItem>
</file>

<file path=customXml/itemProps233.xml><?xml version="1.0" encoding="utf-8"?>
<ds:datastoreItem xmlns:ds="http://schemas.openxmlformats.org/officeDocument/2006/customXml" ds:itemID="{C49A349A-D4A1-4F14-8973-189D50F33B65}">
  <ds:schemaRefs>
    <ds:schemaRef ds:uri="http://schemas.microsoft.com/VisualStudio/2011/storyboarding/control"/>
  </ds:schemaRefs>
</ds:datastoreItem>
</file>

<file path=customXml/itemProps234.xml><?xml version="1.0" encoding="utf-8"?>
<ds:datastoreItem xmlns:ds="http://schemas.openxmlformats.org/officeDocument/2006/customXml" ds:itemID="{79482560-E38F-4B09-95EF-BB73A81A27BF}">
  <ds:schemaRefs>
    <ds:schemaRef ds:uri="http://schemas.microsoft.com/VisualStudio/2011/storyboarding/control"/>
  </ds:schemaRefs>
</ds:datastoreItem>
</file>

<file path=customXml/itemProps235.xml><?xml version="1.0" encoding="utf-8"?>
<ds:datastoreItem xmlns:ds="http://schemas.openxmlformats.org/officeDocument/2006/customXml" ds:itemID="{F9C7816F-6CE1-4331-B00E-1D389958FAAB}">
  <ds:schemaRefs>
    <ds:schemaRef ds:uri="http://schemas.microsoft.com/VisualStudio/2011/storyboarding/control"/>
  </ds:schemaRefs>
</ds:datastoreItem>
</file>

<file path=customXml/itemProps236.xml><?xml version="1.0" encoding="utf-8"?>
<ds:datastoreItem xmlns:ds="http://schemas.openxmlformats.org/officeDocument/2006/customXml" ds:itemID="{3EC1A5E7-8980-4D0B-802E-803B42CAE2A7}">
  <ds:schemaRefs>
    <ds:schemaRef ds:uri="http://schemas.microsoft.com/VisualStudio/2011/storyboarding/control"/>
  </ds:schemaRefs>
</ds:datastoreItem>
</file>

<file path=customXml/itemProps237.xml><?xml version="1.0" encoding="utf-8"?>
<ds:datastoreItem xmlns:ds="http://schemas.openxmlformats.org/officeDocument/2006/customXml" ds:itemID="{5F0417FF-22E1-4043-A3FB-A695F5314868}">
  <ds:schemaRefs>
    <ds:schemaRef ds:uri="http://schemas.microsoft.com/VisualStudio/2011/storyboarding/control"/>
  </ds:schemaRefs>
</ds:datastoreItem>
</file>

<file path=customXml/itemProps238.xml><?xml version="1.0" encoding="utf-8"?>
<ds:datastoreItem xmlns:ds="http://schemas.openxmlformats.org/officeDocument/2006/customXml" ds:itemID="{C56817C8-8A2C-4906-8729-9059110398A5}">
  <ds:schemaRefs>
    <ds:schemaRef ds:uri="http://schemas.microsoft.com/VisualStudio/2011/storyboarding/control"/>
  </ds:schemaRefs>
</ds:datastoreItem>
</file>

<file path=customXml/itemProps239.xml><?xml version="1.0" encoding="utf-8"?>
<ds:datastoreItem xmlns:ds="http://schemas.openxmlformats.org/officeDocument/2006/customXml" ds:itemID="{C99C009F-9AD0-4E2B-81E2-D3359FCB8066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1296EF62-2276-46AE-BA1B-F2A41872F8B6}">
  <ds:schemaRefs>
    <ds:schemaRef ds:uri="http://schemas.microsoft.com/VisualStudio/2011/storyboarding/control"/>
  </ds:schemaRefs>
</ds:datastoreItem>
</file>

<file path=customXml/itemProps240.xml><?xml version="1.0" encoding="utf-8"?>
<ds:datastoreItem xmlns:ds="http://schemas.openxmlformats.org/officeDocument/2006/customXml" ds:itemID="{1BADE497-0B46-47C4-9E4F-689B8CB5C76F}">
  <ds:schemaRefs>
    <ds:schemaRef ds:uri="http://schemas.microsoft.com/VisualStudio/2011/storyboarding/control"/>
  </ds:schemaRefs>
</ds:datastoreItem>
</file>

<file path=customXml/itemProps241.xml><?xml version="1.0" encoding="utf-8"?>
<ds:datastoreItem xmlns:ds="http://schemas.openxmlformats.org/officeDocument/2006/customXml" ds:itemID="{85BC7B03-1AF7-47E6-BECB-0D6B583C988F}">
  <ds:schemaRefs>
    <ds:schemaRef ds:uri="http://schemas.microsoft.com/VisualStudio/2011/storyboarding/control"/>
  </ds:schemaRefs>
</ds:datastoreItem>
</file>

<file path=customXml/itemProps242.xml><?xml version="1.0" encoding="utf-8"?>
<ds:datastoreItem xmlns:ds="http://schemas.openxmlformats.org/officeDocument/2006/customXml" ds:itemID="{A57C4881-6B17-4CB5-AADC-1E77497FC7BA}">
  <ds:schemaRefs>
    <ds:schemaRef ds:uri="http://schemas.microsoft.com/VisualStudio/2011/storyboarding/control"/>
  </ds:schemaRefs>
</ds:datastoreItem>
</file>

<file path=customXml/itemProps243.xml><?xml version="1.0" encoding="utf-8"?>
<ds:datastoreItem xmlns:ds="http://schemas.openxmlformats.org/officeDocument/2006/customXml" ds:itemID="{DC2BF73A-682C-4178-98F8-240C38AF83D7}">
  <ds:schemaRefs>
    <ds:schemaRef ds:uri="http://schemas.microsoft.com/VisualStudio/2011/storyboarding/control"/>
  </ds:schemaRefs>
</ds:datastoreItem>
</file>

<file path=customXml/itemProps244.xml><?xml version="1.0" encoding="utf-8"?>
<ds:datastoreItem xmlns:ds="http://schemas.openxmlformats.org/officeDocument/2006/customXml" ds:itemID="{E3165D82-622D-4969-A292-677B21EDC641}">
  <ds:schemaRefs>
    <ds:schemaRef ds:uri="http://schemas.microsoft.com/VisualStudio/2011/storyboarding/control"/>
  </ds:schemaRefs>
</ds:datastoreItem>
</file>

<file path=customXml/itemProps245.xml><?xml version="1.0" encoding="utf-8"?>
<ds:datastoreItem xmlns:ds="http://schemas.openxmlformats.org/officeDocument/2006/customXml" ds:itemID="{A0DFD097-E241-4C7D-BB00-A6BB54CF71E0}">
  <ds:schemaRefs>
    <ds:schemaRef ds:uri="http://schemas.microsoft.com/VisualStudio/2011/storyboarding/control"/>
  </ds:schemaRefs>
</ds:datastoreItem>
</file>

<file path=customXml/itemProps246.xml><?xml version="1.0" encoding="utf-8"?>
<ds:datastoreItem xmlns:ds="http://schemas.openxmlformats.org/officeDocument/2006/customXml" ds:itemID="{AE3C05B4-B3A0-4CC0-9617-BC19AC841DDD}">
  <ds:schemaRefs>
    <ds:schemaRef ds:uri="http://schemas.microsoft.com/VisualStudio/2011/storyboarding/control"/>
  </ds:schemaRefs>
</ds:datastoreItem>
</file>

<file path=customXml/itemProps247.xml><?xml version="1.0" encoding="utf-8"?>
<ds:datastoreItem xmlns:ds="http://schemas.openxmlformats.org/officeDocument/2006/customXml" ds:itemID="{AA78CAF9-F339-41D7-B2E5-6C0E0F8A58B1}">
  <ds:schemaRefs>
    <ds:schemaRef ds:uri="http://schemas.microsoft.com/VisualStudio/2011/storyboarding/control"/>
  </ds:schemaRefs>
</ds:datastoreItem>
</file>

<file path=customXml/itemProps248.xml><?xml version="1.0" encoding="utf-8"?>
<ds:datastoreItem xmlns:ds="http://schemas.openxmlformats.org/officeDocument/2006/customXml" ds:itemID="{C9B96F1A-308A-4D5E-83F3-0116050B21AB}">
  <ds:schemaRefs>
    <ds:schemaRef ds:uri="http://schemas.microsoft.com/VisualStudio/2011/storyboarding/control"/>
  </ds:schemaRefs>
</ds:datastoreItem>
</file>

<file path=customXml/itemProps249.xml><?xml version="1.0" encoding="utf-8"?>
<ds:datastoreItem xmlns:ds="http://schemas.openxmlformats.org/officeDocument/2006/customXml" ds:itemID="{3954E6BC-480B-4DF6-9E19-5FDD826EB4D7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317D883A-491B-41F7-9214-2C12752E38F6}">
  <ds:schemaRefs>
    <ds:schemaRef ds:uri="http://schemas.microsoft.com/VisualStudio/2011/storyboarding/control"/>
  </ds:schemaRefs>
</ds:datastoreItem>
</file>

<file path=customXml/itemProps250.xml><?xml version="1.0" encoding="utf-8"?>
<ds:datastoreItem xmlns:ds="http://schemas.openxmlformats.org/officeDocument/2006/customXml" ds:itemID="{5249B5FD-7A44-4CB3-915A-49E69902FD3B}">
  <ds:schemaRefs>
    <ds:schemaRef ds:uri="http://schemas.microsoft.com/VisualStudio/2011/storyboarding/control"/>
  </ds:schemaRefs>
</ds:datastoreItem>
</file>

<file path=customXml/itemProps251.xml><?xml version="1.0" encoding="utf-8"?>
<ds:datastoreItem xmlns:ds="http://schemas.openxmlformats.org/officeDocument/2006/customXml" ds:itemID="{81714D6B-D073-4C32-AE1A-2E3D621CB15F}">
  <ds:schemaRefs>
    <ds:schemaRef ds:uri="http://schemas.microsoft.com/VisualStudio/2011/storyboarding/control"/>
  </ds:schemaRefs>
</ds:datastoreItem>
</file>

<file path=customXml/itemProps252.xml><?xml version="1.0" encoding="utf-8"?>
<ds:datastoreItem xmlns:ds="http://schemas.openxmlformats.org/officeDocument/2006/customXml" ds:itemID="{21871E81-C5AA-413D-9A65-60CC9B9E89BE}">
  <ds:schemaRefs>
    <ds:schemaRef ds:uri="http://schemas.microsoft.com/VisualStudio/2011/storyboarding/control"/>
  </ds:schemaRefs>
</ds:datastoreItem>
</file>

<file path=customXml/itemProps253.xml><?xml version="1.0" encoding="utf-8"?>
<ds:datastoreItem xmlns:ds="http://schemas.openxmlformats.org/officeDocument/2006/customXml" ds:itemID="{0BFEAB86-27E8-44A9-956D-19DF16E91B08}">
  <ds:schemaRefs>
    <ds:schemaRef ds:uri="http://schemas.microsoft.com/VisualStudio/2011/storyboarding/control"/>
  </ds:schemaRefs>
</ds:datastoreItem>
</file>

<file path=customXml/itemProps254.xml><?xml version="1.0" encoding="utf-8"?>
<ds:datastoreItem xmlns:ds="http://schemas.openxmlformats.org/officeDocument/2006/customXml" ds:itemID="{A1063DAC-DA74-46EB-B32B-E92EC40B1B7C}">
  <ds:schemaRefs>
    <ds:schemaRef ds:uri="http://schemas.microsoft.com/VisualStudio/2011/storyboarding/control"/>
  </ds:schemaRefs>
</ds:datastoreItem>
</file>

<file path=customXml/itemProps255.xml><?xml version="1.0" encoding="utf-8"?>
<ds:datastoreItem xmlns:ds="http://schemas.openxmlformats.org/officeDocument/2006/customXml" ds:itemID="{3CEA7124-C5EE-4EE3-8612-37DD5840A186}">
  <ds:schemaRefs>
    <ds:schemaRef ds:uri="http://schemas.microsoft.com/VisualStudio/2011/storyboarding/control"/>
  </ds:schemaRefs>
</ds:datastoreItem>
</file>

<file path=customXml/itemProps256.xml><?xml version="1.0" encoding="utf-8"?>
<ds:datastoreItem xmlns:ds="http://schemas.openxmlformats.org/officeDocument/2006/customXml" ds:itemID="{DC3B11C2-EB5A-4287-9694-FFD0A7A58035}">
  <ds:schemaRefs>
    <ds:schemaRef ds:uri="http://schemas.microsoft.com/VisualStudio/2011/storyboarding/control"/>
  </ds:schemaRefs>
</ds:datastoreItem>
</file>

<file path=customXml/itemProps257.xml><?xml version="1.0" encoding="utf-8"?>
<ds:datastoreItem xmlns:ds="http://schemas.openxmlformats.org/officeDocument/2006/customXml" ds:itemID="{94395639-A55A-422C-9976-6C3CBEA9CE7F}">
  <ds:schemaRefs>
    <ds:schemaRef ds:uri="http://schemas.microsoft.com/VisualStudio/2011/storyboarding/control"/>
  </ds:schemaRefs>
</ds:datastoreItem>
</file>

<file path=customXml/itemProps258.xml><?xml version="1.0" encoding="utf-8"?>
<ds:datastoreItem xmlns:ds="http://schemas.openxmlformats.org/officeDocument/2006/customXml" ds:itemID="{F88C5722-C272-4A8F-BDF6-AB9DDE8DEF67}">
  <ds:schemaRefs>
    <ds:schemaRef ds:uri="http://schemas.microsoft.com/VisualStudio/2011/storyboarding/control"/>
  </ds:schemaRefs>
</ds:datastoreItem>
</file>

<file path=customXml/itemProps259.xml><?xml version="1.0" encoding="utf-8"?>
<ds:datastoreItem xmlns:ds="http://schemas.openxmlformats.org/officeDocument/2006/customXml" ds:itemID="{FE7AFBC0-6BBB-4254-AC56-82C1B914ADDB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B015ED6A-B0C1-4C97-B1DF-F33FB7248826}">
  <ds:schemaRefs>
    <ds:schemaRef ds:uri="http://schemas.microsoft.com/VisualStudio/2011/storyboarding/control"/>
  </ds:schemaRefs>
</ds:datastoreItem>
</file>

<file path=customXml/itemProps260.xml><?xml version="1.0" encoding="utf-8"?>
<ds:datastoreItem xmlns:ds="http://schemas.openxmlformats.org/officeDocument/2006/customXml" ds:itemID="{D12A3479-EB73-41E4-81DB-4ED08F8BEDB1}">
  <ds:schemaRefs>
    <ds:schemaRef ds:uri="http://schemas.microsoft.com/VisualStudio/2011/storyboarding/control"/>
  </ds:schemaRefs>
</ds:datastoreItem>
</file>

<file path=customXml/itemProps261.xml><?xml version="1.0" encoding="utf-8"?>
<ds:datastoreItem xmlns:ds="http://schemas.openxmlformats.org/officeDocument/2006/customXml" ds:itemID="{7B5ECB83-9E81-4877-BD74-527A5AE083D4}">
  <ds:schemaRefs>
    <ds:schemaRef ds:uri="http://schemas.microsoft.com/VisualStudio/2011/storyboarding/control"/>
  </ds:schemaRefs>
</ds:datastoreItem>
</file>

<file path=customXml/itemProps262.xml><?xml version="1.0" encoding="utf-8"?>
<ds:datastoreItem xmlns:ds="http://schemas.openxmlformats.org/officeDocument/2006/customXml" ds:itemID="{16CD97A1-5EBA-4A14-B390-23AE0B7C926D}">
  <ds:schemaRefs>
    <ds:schemaRef ds:uri="http://schemas.microsoft.com/VisualStudio/2011/storyboarding/control"/>
  </ds:schemaRefs>
</ds:datastoreItem>
</file>

<file path=customXml/itemProps263.xml><?xml version="1.0" encoding="utf-8"?>
<ds:datastoreItem xmlns:ds="http://schemas.openxmlformats.org/officeDocument/2006/customXml" ds:itemID="{7A85A243-5B15-49BC-BF05-B3D42586EC63}">
  <ds:schemaRefs>
    <ds:schemaRef ds:uri="http://schemas.microsoft.com/VisualStudio/2011/storyboarding/control"/>
  </ds:schemaRefs>
</ds:datastoreItem>
</file>

<file path=customXml/itemProps264.xml><?xml version="1.0" encoding="utf-8"?>
<ds:datastoreItem xmlns:ds="http://schemas.openxmlformats.org/officeDocument/2006/customXml" ds:itemID="{864882D6-532D-4801-A315-1FAC0BFCA18A}">
  <ds:schemaRefs>
    <ds:schemaRef ds:uri="http://schemas.microsoft.com/VisualStudio/2011/storyboarding/control"/>
  </ds:schemaRefs>
</ds:datastoreItem>
</file>

<file path=customXml/itemProps265.xml><?xml version="1.0" encoding="utf-8"?>
<ds:datastoreItem xmlns:ds="http://schemas.openxmlformats.org/officeDocument/2006/customXml" ds:itemID="{B9CCCD84-A1D5-4AFA-A8B8-6A7E0AFEBFB7}">
  <ds:schemaRefs>
    <ds:schemaRef ds:uri="http://schemas.microsoft.com/VisualStudio/2011/storyboarding/control"/>
  </ds:schemaRefs>
</ds:datastoreItem>
</file>

<file path=customXml/itemProps266.xml><?xml version="1.0" encoding="utf-8"?>
<ds:datastoreItem xmlns:ds="http://schemas.openxmlformats.org/officeDocument/2006/customXml" ds:itemID="{4394C3DC-111B-4AB4-86BD-3C5DCB401CBD}">
  <ds:schemaRefs>
    <ds:schemaRef ds:uri="http://schemas.microsoft.com/VisualStudio/2011/storyboarding/control"/>
  </ds:schemaRefs>
</ds:datastoreItem>
</file>

<file path=customXml/itemProps267.xml><?xml version="1.0" encoding="utf-8"?>
<ds:datastoreItem xmlns:ds="http://schemas.openxmlformats.org/officeDocument/2006/customXml" ds:itemID="{3080AD3B-E3E9-43E5-93A4-FA433909D921}">
  <ds:schemaRefs>
    <ds:schemaRef ds:uri="http://schemas.microsoft.com/VisualStudio/2011/storyboarding/control"/>
  </ds:schemaRefs>
</ds:datastoreItem>
</file>

<file path=customXml/itemProps268.xml><?xml version="1.0" encoding="utf-8"?>
<ds:datastoreItem xmlns:ds="http://schemas.openxmlformats.org/officeDocument/2006/customXml" ds:itemID="{4A48ECD3-B8B9-4518-9816-DFF69F6AD9B8}">
  <ds:schemaRefs>
    <ds:schemaRef ds:uri="http://schemas.microsoft.com/VisualStudio/2011/storyboarding/control"/>
  </ds:schemaRefs>
</ds:datastoreItem>
</file>

<file path=customXml/itemProps269.xml><?xml version="1.0" encoding="utf-8"?>
<ds:datastoreItem xmlns:ds="http://schemas.openxmlformats.org/officeDocument/2006/customXml" ds:itemID="{D77384C8-C34D-43B7-ADDE-05A234E7A2B0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1C00B916-35E4-48A3-9FB3-549D94B6660C}">
  <ds:schemaRefs>
    <ds:schemaRef ds:uri="http://schemas.microsoft.com/VisualStudio/2011/storyboarding/control"/>
  </ds:schemaRefs>
</ds:datastoreItem>
</file>

<file path=customXml/itemProps270.xml><?xml version="1.0" encoding="utf-8"?>
<ds:datastoreItem xmlns:ds="http://schemas.openxmlformats.org/officeDocument/2006/customXml" ds:itemID="{E080A08D-28C9-4071-880C-B85C2461A3C5}">
  <ds:schemaRefs>
    <ds:schemaRef ds:uri="http://schemas.microsoft.com/VisualStudio/2011/storyboarding/control"/>
  </ds:schemaRefs>
</ds:datastoreItem>
</file>

<file path=customXml/itemProps271.xml><?xml version="1.0" encoding="utf-8"?>
<ds:datastoreItem xmlns:ds="http://schemas.openxmlformats.org/officeDocument/2006/customXml" ds:itemID="{C48093EE-6481-47D9-8FCC-8BC3E69AA4D1}">
  <ds:schemaRefs>
    <ds:schemaRef ds:uri="http://schemas.microsoft.com/VisualStudio/2011/storyboarding/control"/>
  </ds:schemaRefs>
</ds:datastoreItem>
</file>

<file path=customXml/itemProps272.xml><?xml version="1.0" encoding="utf-8"?>
<ds:datastoreItem xmlns:ds="http://schemas.openxmlformats.org/officeDocument/2006/customXml" ds:itemID="{11253400-3FDE-4322-AAC5-A681B7F1F4D1}">
  <ds:schemaRefs>
    <ds:schemaRef ds:uri="http://schemas.microsoft.com/VisualStudio/2011/storyboarding/control"/>
  </ds:schemaRefs>
</ds:datastoreItem>
</file>

<file path=customXml/itemProps273.xml><?xml version="1.0" encoding="utf-8"?>
<ds:datastoreItem xmlns:ds="http://schemas.openxmlformats.org/officeDocument/2006/customXml" ds:itemID="{962C7040-127F-4111-BBE7-9F63B5F0AE39}">
  <ds:schemaRefs>
    <ds:schemaRef ds:uri="http://schemas.microsoft.com/VisualStudio/2011/storyboarding/control"/>
  </ds:schemaRefs>
</ds:datastoreItem>
</file>

<file path=customXml/itemProps274.xml><?xml version="1.0" encoding="utf-8"?>
<ds:datastoreItem xmlns:ds="http://schemas.openxmlformats.org/officeDocument/2006/customXml" ds:itemID="{35FEC945-DC76-479F-B688-6260CB86A812}">
  <ds:schemaRefs>
    <ds:schemaRef ds:uri="http://schemas.microsoft.com/VisualStudio/2011/storyboarding/control"/>
  </ds:schemaRefs>
</ds:datastoreItem>
</file>

<file path=customXml/itemProps275.xml><?xml version="1.0" encoding="utf-8"?>
<ds:datastoreItem xmlns:ds="http://schemas.openxmlformats.org/officeDocument/2006/customXml" ds:itemID="{659977C3-239C-4503-AA53-76A92D975D66}">
  <ds:schemaRefs>
    <ds:schemaRef ds:uri="http://schemas.microsoft.com/VisualStudio/2011/storyboarding/control"/>
  </ds:schemaRefs>
</ds:datastoreItem>
</file>

<file path=customXml/itemProps276.xml><?xml version="1.0" encoding="utf-8"?>
<ds:datastoreItem xmlns:ds="http://schemas.openxmlformats.org/officeDocument/2006/customXml" ds:itemID="{1A75BB11-BAC6-4403-8738-D68A0326A295}">
  <ds:schemaRefs>
    <ds:schemaRef ds:uri="http://schemas.microsoft.com/VisualStudio/2011/storyboarding/control"/>
  </ds:schemaRefs>
</ds:datastoreItem>
</file>

<file path=customXml/itemProps277.xml><?xml version="1.0" encoding="utf-8"?>
<ds:datastoreItem xmlns:ds="http://schemas.openxmlformats.org/officeDocument/2006/customXml" ds:itemID="{6BF32720-19C5-417F-B9FE-9F98C7D556CF}">
  <ds:schemaRefs>
    <ds:schemaRef ds:uri="http://schemas.microsoft.com/VisualStudio/2011/storyboarding/control"/>
  </ds:schemaRefs>
</ds:datastoreItem>
</file>

<file path=customXml/itemProps278.xml><?xml version="1.0" encoding="utf-8"?>
<ds:datastoreItem xmlns:ds="http://schemas.openxmlformats.org/officeDocument/2006/customXml" ds:itemID="{47269056-CA4E-41C0-BE6D-41AF0D757BC2}">
  <ds:schemaRefs>
    <ds:schemaRef ds:uri="http://schemas.microsoft.com/VisualStudio/2011/storyboarding/control"/>
  </ds:schemaRefs>
</ds:datastoreItem>
</file>

<file path=customXml/itemProps279.xml><?xml version="1.0" encoding="utf-8"?>
<ds:datastoreItem xmlns:ds="http://schemas.openxmlformats.org/officeDocument/2006/customXml" ds:itemID="{691FE7F9-595C-48D1-AAB6-CA05EEDEE321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D3794E66-E9DC-4378-8373-35E748814B1A}">
  <ds:schemaRefs>
    <ds:schemaRef ds:uri="http://schemas.microsoft.com/VisualStudio/2011/storyboarding/control"/>
  </ds:schemaRefs>
</ds:datastoreItem>
</file>

<file path=customXml/itemProps280.xml><?xml version="1.0" encoding="utf-8"?>
<ds:datastoreItem xmlns:ds="http://schemas.openxmlformats.org/officeDocument/2006/customXml" ds:itemID="{148D5DCF-151E-4015-B476-A25CC99190CA}">
  <ds:schemaRefs>
    <ds:schemaRef ds:uri="http://schemas.microsoft.com/VisualStudio/2011/storyboarding/control"/>
  </ds:schemaRefs>
</ds:datastoreItem>
</file>

<file path=customXml/itemProps281.xml><?xml version="1.0" encoding="utf-8"?>
<ds:datastoreItem xmlns:ds="http://schemas.openxmlformats.org/officeDocument/2006/customXml" ds:itemID="{32820D7B-5F3E-4195-BFB4-89EB8847E00A}">
  <ds:schemaRefs>
    <ds:schemaRef ds:uri="http://schemas.microsoft.com/VisualStudio/2011/storyboarding/control"/>
  </ds:schemaRefs>
</ds:datastoreItem>
</file>

<file path=customXml/itemProps282.xml><?xml version="1.0" encoding="utf-8"?>
<ds:datastoreItem xmlns:ds="http://schemas.openxmlformats.org/officeDocument/2006/customXml" ds:itemID="{81295D5A-18AE-409D-B8F1-93453ABC9AB2}">
  <ds:schemaRefs>
    <ds:schemaRef ds:uri="http://schemas.microsoft.com/VisualStudio/2011/storyboarding/control"/>
  </ds:schemaRefs>
</ds:datastoreItem>
</file>

<file path=customXml/itemProps283.xml><?xml version="1.0" encoding="utf-8"?>
<ds:datastoreItem xmlns:ds="http://schemas.openxmlformats.org/officeDocument/2006/customXml" ds:itemID="{215FD435-F504-4B00-8934-04DF8DBADBD6}">
  <ds:schemaRefs>
    <ds:schemaRef ds:uri="http://schemas.microsoft.com/VisualStudio/2011/storyboarding/control"/>
  </ds:schemaRefs>
</ds:datastoreItem>
</file>

<file path=customXml/itemProps284.xml><?xml version="1.0" encoding="utf-8"?>
<ds:datastoreItem xmlns:ds="http://schemas.openxmlformats.org/officeDocument/2006/customXml" ds:itemID="{DB1B0419-46DF-4108-88BA-74EF96E5613D}">
  <ds:schemaRefs>
    <ds:schemaRef ds:uri="http://schemas.microsoft.com/VisualStudio/2011/storyboarding/control"/>
  </ds:schemaRefs>
</ds:datastoreItem>
</file>

<file path=customXml/itemProps285.xml><?xml version="1.0" encoding="utf-8"?>
<ds:datastoreItem xmlns:ds="http://schemas.openxmlformats.org/officeDocument/2006/customXml" ds:itemID="{A21FA685-6340-4B0B-95E6-E38FA69B09B2}">
  <ds:schemaRefs>
    <ds:schemaRef ds:uri="http://schemas.microsoft.com/VisualStudio/2011/storyboarding/control"/>
  </ds:schemaRefs>
</ds:datastoreItem>
</file>

<file path=customXml/itemProps286.xml><?xml version="1.0" encoding="utf-8"?>
<ds:datastoreItem xmlns:ds="http://schemas.openxmlformats.org/officeDocument/2006/customXml" ds:itemID="{40CF670D-E99C-4546-B370-0573E3BE273B}">
  <ds:schemaRefs>
    <ds:schemaRef ds:uri="http://schemas.microsoft.com/VisualStudio/2011/storyboarding/control"/>
  </ds:schemaRefs>
</ds:datastoreItem>
</file>

<file path=customXml/itemProps287.xml><?xml version="1.0" encoding="utf-8"?>
<ds:datastoreItem xmlns:ds="http://schemas.openxmlformats.org/officeDocument/2006/customXml" ds:itemID="{B037785B-461A-4A77-B4C7-D82B18E1710F}">
  <ds:schemaRefs>
    <ds:schemaRef ds:uri="http://schemas.microsoft.com/VisualStudio/2011/storyboarding/control"/>
  </ds:schemaRefs>
</ds:datastoreItem>
</file>

<file path=customXml/itemProps288.xml><?xml version="1.0" encoding="utf-8"?>
<ds:datastoreItem xmlns:ds="http://schemas.openxmlformats.org/officeDocument/2006/customXml" ds:itemID="{97BC24EB-0B22-4E0E-8E2D-A7207E102C72}">
  <ds:schemaRefs>
    <ds:schemaRef ds:uri="http://schemas.microsoft.com/VisualStudio/2011/storyboarding/control"/>
  </ds:schemaRefs>
</ds:datastoreItem>
</file>

<file path=customXml/itemProps289.xml><?xml version="1.0" encoding="utf-8"?>
<ds:datastoreItem xmlns:ds="http://schemas.openxmlformats.org/officeDocument/2006/customXml" ds:itemID="{261836CD-FED0-433D-AD9A-D616EBBD5077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BA100267-1F5D-408B-B278-2B028ABC5652}">
  <ds:schemaRefs>
    <ds:schemaRef ds:uri="http://schemas.microsoft.com/VisualStudio/2011/storyboarding/control"/>
  </ds:schemaRefs>
</ds:datastoreItem>
</file>

<file path=customXml/itemProps290.xml><?xml version="1.0" encoding="utf-8"?>
<ds:datastoreItem xmlns:ds="http://schemas.openxmlformats.org/officeDocument/2006/customXml" ds:itemID="{161D9474-BA4D-425D-8C89-97EC39619D75}">
  <ds:schemaRefs>
    <ds:schemaRef ds:uri="http://schemas.microsoft.com/VisualStudio/2011/storyboarding/control"/>
  </ds:schemaRefs>
</ds:datastoreItem>
</file>

<file path=customXml/itemProps291.xml><?xml version="1.0" encoding="utf-8"?>
<ds:datastoreItem xmlns:ds="http://schemas.openxmlformats.org/officeDocument/2006/customXml" ds:itemID="{57738EC8-0813-4BE9-9190-97B3FA0CADF4}">
  <ds:schemaRefs>
    <ds:schemaRef ds:uri="http://schemas.microsoft.com/VisualStudio/2011/storyboarding/control"/>
  </ds:schemaRefs>
</ds:datastoreItem>
</file>

<file path=customXml/itemProps292.xml><?xml version="1.0" encoding="utf-8"?>
<ds:datastoreItem xmlns:ds="http://schemas.openxmlformats.org/officeDocument/2006/customXml" ds:itemID="{C7254153-CBF3-44DE-A6BA-0341E19D0913}">
  <ds:schemaRefs>
    <ds:schemaRef ds:uri="http://schemas.microsoft.com/VisualStudio/2011/storyboarding/control"/>
  </ds:schemaRefs>
</ds:datastoreItem>
</file>

<file path=customXml/itemProps293.xml><?xml version="1.0" encoding="utf-8"?>
<ds:datastoreItem xmlns:ds="http://schemas.openxmlformats.org/officeDocument/2006/customXml" ds:itemID="{6CA9A17A-4042-42F6-BAF5-111BE60F8CA6}">
  <ds:schemaRefs>
    <ds:schemaRef ds:uri="http://schemas.microsoft.com/VisualStudio/2011/storyboarding/control"/>
  </ds:schemaRefs>
</ds:datastoreItem>
</file>

<file path=customXml/itemProps294.xml><?xml version="1.0" encoding="utf-8"?>
<ds:datastoreItem xmlns:ds="http://schemas.openxmlformats.org/officeDocument/2006/customXml" ds:itemID="{6B7F0C38-2335-40AA-A05C-EDEC52FD7F59}">
  <ds:schemaRefs>
    <ds:schemaRef ds:uri="http://schemas.microsoft.com/VisualStudio/2011/storyboarding/control"/>
  </ds:schemaRefs>
</ds:datastoreItem>
</file>

<file path=customXml/itemProps295.xml><?xml version="1.0" encoding="utf-8"?>
<ds:datastoreItem xmlns:ds="http://schemas.openxmlformats.org/officeDocument/2006/customXml" ds:itemID="{41C06427-03B5-48E5-8A1F-DF4191C11FB7}">
  <ds:schemaRefs>
    <ds:schemaRef ds:uri="http://schemas.microsoft.com/VisualStudio/2011/storyboarding/control"/>
  </ds:schemaRefs>
</ds:datastoreItem>
</file>

<file path=customXml/itemProps296.xml><?xml version="1.0" encoding="utf-8"?>
<ds:datastoreItem xmlns:ds="http://schemas.openxmlformats.org/officeDocument/2006/customXml" ds:itemID="{13949CE2-1073-453B-A56F-68C8AFE03EF4}">
  <ds:schemaRefs>
    <ds:schemaRef ds:uri="http://schemas.microsoft.com/VisualStudio/2011/storyboarding/control"/>
  </ds:schemaRefs>
</ds:datastoreItem>
</file>

<file path=customXml/itemProps297.xml><?xml version="1.0" encoding="utf-8"?>
<ds:datastoreItem xmlns:ds="http://schemas.openxmlformats.org/officeDocument/2006/customXml" ds:itemID="{CF9EF9BE-4E36-4D0C-8DA4-904FAC918CE8}">
  <ds:schemaRefs>
    <ds:schemaRef ds:uri="http://schemas.microsoft.com/VisualStudio/2011/storyboarding/control"/>
  </ds:schemaRefs>
</ds:datastoreItem>
</file>

<file path=customXml/itemProps298.xml><?xml version="1.0" encoding="utf-8"?>
<ds:datastoreItem xmlns:ds="http://schemas.openxmlformats.org/officeDocument/2006/customXml" ds:itemID="{78CFADE5-D2DC-4D43-AA0F-603F8B16299C}">
  <ds:schemaRefs>
    <ds:schemaRef ds:uri="http://schemas.microsoft.com/VisualStudio/2011/storyboarding/control"/>
  </ds:schemaRefs>
</ds:datastoreItem>
</file>

<file path=customXml/itemProps299.xml><?xml version="1.0" encoding="utf-8"?>
<ds:datastoreItem xmlns:ds="http://schemas.openxmlformats.org/officeDocument/2006/customXml" ds:itemID="{F690F6A1-3F14-4D5F-888C-F3AFDB04CFB8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94D28B71-AF93-4768-B45C-F543642023E4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866E376C-7C55-40B3-8366-1E7E9D5C7158}">
  <ds:schemaRefs>
    <ds:schemaRef ds:uri="http://schemas.microsoft.com/VisualStudio/2011/storyboarding/control"/>
  </ds:schemaRefs>
</ds:datastoreItem>
</file>

<file path=customXml/itemProps300.xml><?xml version="1.0" encoding="utf-8"?>
<ds:datastoreItem xmlns:ds="http://schemas.openxmlformats.org/officeDocument/2006/customXml" ds:itemID="{A6523D57-6F73-4A2A-B038-FBD1FA8241F9}">
  <ds:schemaRefs>
    <ds:schemaRef ds:uri="http://schemas.microsoft.com/VisualStudio/2011/storyboarding/control"/>
  </ds:schemaRefs>
</ds:datastoreItem>
</file>

<file path=customXml/itemProps301.xml><?xml version="1.0" encoding="utf-8"?>
<ds:datastoreItem xmlns:ds="http://schemas.openxmlformats.org/officeDocument/2006/customXml" ds:itemID="{FB23489C-DD6B-4E98-B4CE-FFECF964355A}">
  <ds:schemaRefs>
    <ds:schemaRef ds:uri="http://schemas.microsoft.com/VisualStudio/2011/storyboarding/control"/>
  </ds:schemaRefs>
</ds:datastoreItem>
</file>

<file path=customXml/itemProps302.xml><?xml version="1.0" encoding="utf-8"?>
<ds:datastoreItem xmlns:ds="http://schemas.openxmlformats.org/officeDocument/2006/customXml" ds:itemID="{54FDC78C-C7F1-4DE4-889C-BB38E8B2C2EF}">
  <ds:schemaRefs>
    <ds:schemaRef ds:uri="http://schemas.microsoft.com/VisualStudio/2011/storyboarding/control"/>
  </ds:schemaRefs>
</ds:datastoreItem>
</file>

<file path=customXml/itemProps303.xml><?xml version="1.0" encoding="utf-8"?>
<ds:datastoreItem xmlns:ds="http://schemas.openxmlformats.org/officeDocument/2006/customXml" ds:itemID="{EC618C5E-1B40-4CD4-B614-AF748A845157}">
  <ds:schemaRefs>
    <ds:schemaRef ds:uri="http://schemas.microsoft.com/VisualStudio/2011/storyboarding/control"/>
  </ds:schemaRefs>
</ds:datastoreItem>
</file>

<file path=customXml/itemProps304.xml><?xml version="1.0" encoding="utf-8"?>
<ds:datastoreItem xmlns:ds="http://schemas.openxmlformats.org/officeDocument/2006/customXml" ds:itemID="{D54474CF-C344-4D30-ABB3-83E720C3155B}">
  <ds:schemaRefs>
    <ds:schemaRef ds:uri="http://schemas.microsoft.com/VisualStudio/2011/storyboarding/control"/>
  </ds:schemaRefs>
</ds:datastoreItem>
</file>

<file path=customXml/itemProps305.xml><?xml version="1.0" encoding="utf-8"?>
<ds:datastoreItem xmlns:ds="http://schemas.openxmlformats.org/officeDocument/2006/customXml" ds:itemID="{0F34343C-9188-4FD1-800F-91902BA9EB67}">
  <ds:schemaRefs>
    <ds:schemaRef ds:uri="http://schemas.microsoft.com/VisualStudio/2011/storyboarding/control"/>
  </ds:schemaRefs>
</ds:datastoreItem>
</file>

<file path=customXml/itemProps306.xml><?xml version="1.0" encoding="utf-8"?>
<ds:datastoreItem xmlns:ds="http://schemas.openxmlformats.org/officeDocument/2006/customXml" ds:itemID="{4F332CD7-CBC4-4BB7-A3EF-B4A521841ED0}">
  <ds:schemaRefs>
    <ds:schemaRef ds:uri="http://schemas.microsoft.com/VisualStudio/2011/storyboarding/control"/>
  </ds:schemaRefs>
</ds:datastoreItem>
</file>

<file path=customXml/itemProps307.xml><?xml version="1.0" encoding="utf-8"?>
<ds:datastoreItem xmlns:ds="http://schemas.openxmlformats.org/officeDocument/2006/customXml" ds:itemID="{242F8A39-4CFA-473E-B1E1-95363BB2F780}">
  <ds:schemaRefs>
    <ds:schemaRef ds:uri="http://schemas.microsoft.com/VisualStudio/2011/storyboarding/control"/>
  </ds:schemaRefs>
</ds:datastoreItem>
</file>

<file path=customXml/itemProps308.xml><?xml version="1.0" encoding="utf-8"?>
<ds:datastoreItem xmlns:ds="http://schemas.openxmlformats.org/officeDocument/2006/customXml" ds:itemID="{1A31BEDA-6EDF-41A8-AFD8-44C246E34890}">
  <ds:schemaRefs>
    <ds:schemaRef ds:uri="http://schemas.microsoft.com/VisualStudio/2011/storyboarding/control"/>
  </ds:schemaRefs>
</ds:datastoreItem>
</file>

<file path=customXml/itemProps309.xml><?xml version="1.0" encoding="utf-8"?>
<ds:datastoreItem xmlns:ds="http://schemas.openxmlformats.org/officeDocument/2006/customXml" ds:itemID="{0FC2DFC7-ABA0-4EDD-B60E-CA6408D69B27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3EC2F396-B4AE-4838-925A-A52D57057383}">
  <ds:schemaRefs>
    <ds:schemaRef ds:uri="http://schemas.microsoft.com/VisualStudio/2011/storyboarding/control"/>
  </ds:schemaRefs>
</ds:datastoreItem>
</file>

<file path=customXml/itemProps310.xml><?xml version="1.0" encoding="utf-8"?>
<ds:datastoreItem xmlns:ds="http://schemas.openxmlformats.org/officeDocument/2006/customXml" ds:itemID="{96E720CB-5DD9-4C1B-AF4C-E3D117EA486F}">
  <ds:schemaRefs>
    <ds:schemaRef ds:uri="http://schemas.microsoft.com/VisualStudio/2011/storyboarding/control"/>
  </ds:schemaRefs>
</ds:datastoreItem>
</file>

<file path=customXml/itemProps311.xml><?xml version="1.0" encoding="utf-8"?>
<ds:datastoreItem xmlns:ds="http://schemas.openxmlformats.org/officeDocument/2006/customXml" ds:itemID="{BACDB369-10EC-4483-B34F-B20E51F920B8}">
  <ds:schemaRefs>
    <ds:schemaRef ds:uri="http://schemas.microsoft.com/VisualStudio/2011/storyboarding/control"/>
  </ds:schemaRefs>
</ds:datastoreItem>
</file>

<file path=customXml/itemProps312.xml><?xml version="1.0" encoding="utf-8"?>
<ds:datastoreItem xmlns:ds="http://schemas.openxmlformats.org/officeDocument/2006/customXml" ds:itemID="{19E7CD9B-22F6-4A03-9FFB-02CAD979D6D5}">
  <ds:schemaRefs>
    <ds:schemaRef ds:uri="http://schemas.microsoft.com/VisualStudio/2011/storyboarding/control"/>
  </ds:schemaRefs>
</ds:datastoreItem>
</file>

<file path=customXml/itemProps313.xml><?xml version="1.0" encoding="utf-8"?>
<ds:datastoreItem xmlns:ds="http://schemas.openxmlformats.org/officeDocument/2006/customXml" ds:itemID="{57B5B37A-C6BF-4D77-909B-ABF66445FDBF}">
  <ds:schemaRefs>
    <ds:schemaRef ds:uri="http://schemas.microsoft.com/VisualStudio/2011/storyboarding/control"/>
  </ds:schemaRefs>
</ds:datastoreItem>
</file>

<file path=customXml/itemProps314.xml><?xml version="1.0" encoding="utf-8"?>
<ds:datastoreItem xmlns:ds="http://schemas.openxmlformats.org/officeDocument/2006/customXml" ds:itemID="{9055E85B-89D8-444B-982D-06E60BF7D042}">
  <ds:schemaRefs>
    <ds:schemaRef ds:uri="http://schemas.microsoft.com/VisualStudio/2011/storyboarding/control"/>
  </ds:schemaRefs>
</ds:datastoreItem>
</file>

<file path=customXml/itemProps315.xml><?xml version="1.0" encoding="utf-8"?>
<ds:datastoreItem xmlns:ds="http://schemas.openxmlformats.org/officeDocument/2006/customXml" ds:itemID="{A0AA0944-F4EC-4128-9781-4DC75A9026F1}">
  <ds:schemaRefs>
    <ds:schemaRef ds:uri="http://schemas.microsoft.com/VisualStudio/2011/storyboarding/control"/>
  </ds:schemaRefs>
</ds:datastoreItem>
</file>

<file path=customXml/itemProps316.xml><?xml version="1.0" encoding="utf-8"?>
<ds:datastoreItem xmlns:ds="http://schemas.openxmlformats.org/officeDocument/2006/customXml" ds:itemID="{88B71FEC-2675-4DAD-AF93-2F2480382957}">
  <ds:schemaRefs>
    <ds:schemaRef ds:uri="http://schemas.microsoft.com/VisualStudio/2011/storyboarding/control"/>
  </ds:schemaRefs>
</ds:datastoreItem>
</file>

<file path=customXml/itemProps317.xml><?xml version="1.0" encoding="utf-8"?>
<ds:datastoreItem xmlns:ds="http://schemas.openxmlformats.org/officeDocument/2006/customXml" ds:itemID="{8EF30E11-9D03-4B36-A1DD-F3BA19AFC62F}">
  <ds:schemaRefs>
    <ds:schemaRef ds:uri="http://schemas.microsoft.com/VisualStudio/2011/storyboarding/control"/>
  </ds:schemaRefs>
</ds:datastoreItem>
</file>

<file path=customXml/itemProps318.xml><?xml version="1.0" encoding="utf-8"?>
<ds:datastoreItem xmlns:ds="http://schemas.openxmlformats.org/officeDocument/2006/customXml" ds:itemID="{EEC58927-9A28-42F0-85DF-0D9B791E8660}">
  <ds:schemaRefs>
    <ds:schemaRef ds:uri="http://schemas.microsoft.com/VisualStudio/2011/storyboarding/control"/>
  </ds:schemaRefs>
</ds:datastoreItem>
</file>

<file path=customXml/itemProps319.xml><?xml version="1.0" encoding="utf-8"?>
<ds:datastoreItem xmlns:ds="http://schemas.openxmlformats.org/officeDocument/2006/customXml" ds:itemID="{6F585F2A-9A96-4743-B0EA-ABC78F46D7F9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950D282D-5C5E-4B60-A4F8-DB713F394FF3}">
  <ds:schemaRefs>
    <ds:schemaRef ds:uri="http://schemas.microsoft.com/VisualStudio/2011/storyboarding/control"/>
  </ds:schemaRefs>
</ds:datastoreItem>
</file>

<file path=customXml/itemProps320.xml><?xml version="1.0" encoding="utf-8"?>
<ds:datastoreItem xmlns:ds="http://schemas.openxmlformats.org/officeDocument/2006/customXml" ds:itemID="{F7543CDC-C3FE-4FA5-9835-C23D3E86B02E}">
  <ds:schemaRefs>
    <ds:schemaRef ds:uri="http://schemas.microsoft.com/VisualStudio/2011/storyboarding/control"/>
  </ds:schemaRefs>
</ds:datastoreItem>
</file>

<file path=customXml/itemProps321.xml><?xml version="1.0" encoding="utf-8"?>
<ds:datastoreItem xmlns:ds="http://schemas.openxmlformats.org/officeDocument/2006/customXml" ds:itemID="{FACDE936-73E9-4B30-BA18-1AF9CC65F9EC}">
  <ds:schemaRefs>
    <ds:schemaRef ds:uri="http://schemas.microsoft.com/VisualStudio/2011/storyboarding/control"/>
  </ds:schemaRefs>
</ds:datastoreItem>
</file>

<file path=customXml/itemProps322.xml><?xml version="1.0" encoding="utf-8"?>
<ds:datastoreItem xmlns:ds="http://schemas.openxmlformats.org/officeDocument/2006/customXml" ds:itemID="{F234D7A6-0C53-4C92-BA32-BDFC026ED681}">
  <ds:schemaRefs>
    <ds:schemaRef ds:uri="http://schemas.microsoft.com/VisualStudio/2011/storyboarding/control"/>
  </ds:schemaRefs>
</ds:datastoreItem>
</file>

<file path=customXml/itemProps323.xml><?xml version="1.0" encoding="utf-8"?>
<ds:datastoreItem xmlns:ds="http://schemas.openxmlformats.org/officeDocument/2006/customXml" ds:itemID="{AB5BD8F2-C38B-42BE-A3ED-CBDA481AA957}">
  <ds:schemaRefs>
    <ds:schemaRef ds:uri="http://schemas.microsoft.com/VisualStudio/2011/storyboarding/control"/>
  </ds:schemaRefs>
</ds:datastoreItem>
</file>

<file path=customXml/itemProps324.xml><?xml version="1.0" encoding="utf-8"?>
<ds:datastoreItem xmlns:ds="http://schemas.openxmlformats.org/officeDocument/2006/customXml" ds:itemID="{3DF63EFF-1F07-447E-877C-C7D9B7DBA100}">
  <ds:schemaRefs>
    <ds:schemaRef ds:uri="http://schemas.microsoft.com/VisualStudio/2011/storyboarding/control"/>
  </ds:schemaRefs>
</ds:datastoreItem>
</file>

<file path=customXml/itemProps325.xml><?xml version="1.0" encoding="utf-8"?>
<ds:datastoreItem xmlns:ds="http://schemas.openxmlformats.org/officeDocument/2006/customXml" ds:itemID="{61D6CF72-5F6A-481D-8701-65A07EC8CD3B}">
  <ds:schemaRefs>
    <ds:schemaRef ds:uri="http://schemas.microsoft.com/VisualStudio/2011/storyboarding/control"/>
  </ds:schemaRefs>
</ds:datastoreItem>
</file>

<file path=customXml/itemProps326.xml><?xml version="1.0" encoding="utf-8"?>
<ds:datastoreItem xmlns:ds="http://schemas.openxmlformats.org/officeDocument/2006/customXml" ds:itemID="{0714CAFD-E7AF-496F-9473-0602F35E7A65}">
  <ds:schemaRefs>
    <ds:schemaRef ds:uri="http://schemas.microsoft.com/VisualStudio/2011/storyboarding/control"/>
  </ds:schemaRefs>
</ds:datastoreItem>
</file>

<file path=customXml/itemProps327.xml><?xml version="1.0" encoding="utf-8"?>
<ds:datastoreItem xmlns:ds="http://schemas.openxmlformats.org/officeDocument/2006/customXml" ds:itemID="{DF86B168-C41F-45D8-BA78-7D2BBFDE35BB}">
  <ds:schemaRefs>
    <ds:schemaRef ds:uri="http://schemas.microsoft.com/VisualStudio/2011/storyboarding/control"/>
  </ds:schemaRefs>
</ds:datastoreItem>
</file>

<file path=customXml/itemProps328.xml><?xml version="1.0" encoding="utf-8"?>
<ds:datastoreItem xmlns:ds="http://schemas.openxmlformats.org/officeDocument/2006/customXml" ds:itemID="{4CE1D1B5-0DDD-477B-ABE3-E8928A14F992}">
  <ds:schemaRefs>
    <ds:schemaRef ds:uri="http://schemas.microsoft.com/VisualStudio/2011/storyboarding/control"/>
  </ds:schemaRefs>
</ds:datastoreItem>
</file>

<file path=customXml/itemProps329.xml><?xml version="1.0" encoding="utf-8"?>
<ds:datastoreItem xmlns:ds="http://schemas.openxmlformats.org/officeDocument/2006/customXml" ds:itemID="{45354523-B8C9-43BE-8003-9588AF4AF051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D25B90EF-CA57-4987-8ACE-40091E48C848}">
  <ds:schemaRefs>
    <ds:schemaRef ds:uri="http://schemas.microsoft.com/VisualStudio/2011/storyboarding/control"/>
  </ds:schemaRefs>
</ds:datastoreItem>
</file>

<file path=customXml/itemProps330.xml><?xml version="1.0" encoding="utf-8"?>
<ds:datastoreItem xmlns:ds="http://schemas.openxmlformats.org/officeDocument/2006/customXml" ds:itemID="{31D46560-9DD5-437B-9098-84782004C238}">
  <ds:schemaRefs>
    <ds:schemaRef ds:uri="http://schemas.microsoft.com/VisualStudio/2011/storyboarding/control"/>
  </ds:schemaRefs>
</ds:datastoreItem>
</file>

<file path=customXml/itemProps331.xml><?xml version="1.0" encoding="utf-8"?>
<ds:datastoreItem xmlns:ds="http://schemas.openxmlformats.org/officeDocument/2006/customXml" ds:itemID="{93C9AEAC-EA8C-48D7-885C-FE78BF3D42B4}">
  <ds:schemaRefs>
    <ds:schemaRef ds:uri="http://schemas.microsoft.com/VisualStudio/2011/storyboarding/control"/>
  </ds:schemaRefs>
</ds:datastoreItem>
</file>

<file path=customXml/itemProps332.xml><?xml version="1.0" encoding="utf-8"?>
<ds:datastoreItem xmlns:ds="http://schemas.openxmlformats.org/officeDocument/2006/customXml" ds:itemID="{6FFB9402-0E99-40E4-BF76-D9156F6F474F}">
  <ds:schemaRefs>
    <ds:schemaRef ds:uri="http://schemas.microsoft.com/VisualStudio/2011/storyboarding/control"/>
  </ds:schemaRefs>
</ds:datastoreItem>
</file>

<file path=customXml/itemProps333.xml><?xml version="1.0" encoding="utf-8"?>
<ds:datastoreItem xmlns:ds="http://schemas.openxmlformats.org/officeDocument/2006/customXml" ds:itemID="{936349CA-D31D-4FB7-A594-CE01CE8ABF6A}">
  <ds:schemaRefs>
    <ds:schemaRef ds:uri="http://schemas.microsoft.com/VisualStudio/2011/storyboarding/control"/>
  </ds:schemaRefs>
</ds:datastoreItem>
</file>

<file path=customXml/itemProps334.xml><?xml version="1.0" encoding="utf-8"?>
<ds:datastoreItem xmlns:ds="http://schemas.openxmlformats.org/officeDocument/2006/customXml" ds:itemID="{83694E6A-9865-413B-AB9D-9312D383D9F9}">
  <ds:schemaRefs>
    <ds:schemaRef ds:uri="http://schemas.microsoft.com/VisualStudio/2011/storyboarding/control"/>
  </ds:schemaRefs>
</ds:datastoreItem>
</file>

<file path=customXml/itemProps335.xml><?xml version="1.0" encoding="utf-8"?>
<ds:datastoreItem xmlns:ds="http://schemas.openxmlformats.org/officeDocument/2006/customXml" ds:itemID="{B0120C11-4588-46ED-9CAD-ED8577B11F6F}">
  <ds:schemaRefs>
    <ds:schemaRef ds:uri="http://schemas.microsoft.com/VisualStudio/2011/storyboarding/control"/>
  </ds:schemaRefs>
</ds:datastoreItem>
</file>

<file path=customXml/itemProps336.xml><?xml version="1.0" encoding="utf-8"?>
<ds:datastoreItem xmlns:ds="http://schemas.openxmlformats.org/officeDocument/2006/customXml" ds:itemID="{AFE65704-B167-4C20-8A3C-E197CD07D66C}">
  <ds:schemaRefs>
    <ds:schemaRef ds:uri="http://schemas.microsoft.com/VisualStudio/2011/storyboarding/control"/>
  </ds:schemaRefs>
</ds:datastoreItem>
</file>

<file path=customXml/itemProps337.xml><?xml version="1.0" encoding="utf-8"?>
<ds:datastoreItem xmlns:ds="http://schemas.openxmlformats.org/officeDocument/2006/customXml" ds:itemID="{C706589F-0EFE-4106-B219-C820808C36C9}">
  <ds:schemaRefs>
    <ds:schemaRef ds:uri="http://schemas.microsoft.com/VisualStudio/2011/storyboarding/control"/>
  </ds:schemaRefs>
</ds:datastoreItem>
</file>

<file path=customXml/itemProps338.xml><?xml version="1.0" encoding="utf-8"?>
<ds:datastoreItem xmlns:ds="http://schemas.openxmlformats.org/officeDocument/2006/customXml" ds:itemID="{566B70C1-97D1-421F-981E-995AAE64E15B}">
  <ds:schemaRefs>
    <ds:schemaRef ds:uri="http://schemas.microsoft.com/VisualStudio/2011/storyboarding/control"/>
  </ds:schemaRefs>
</ds:datastoreItem>
</file>

<file path=customXml/itemProps339.xml><?xml version="1.0" encoding="utf-8"?>
<ds:datastoreItem xmlns:ds="http://schemas.openxmlformats.org/officeDocument/2006/customXml" ds:itemID="{2F809E96-45E0-41AC-9B76-7E7454894FE2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DB82D320-1040-425E-AAE8-E3DB9766CDB6}">
  <ds:schemaRefs>
    <ds:schemaRef ds:uri="http://schemas.microsoft.com/VisualStudio/2011/storyboarding/control"/>
  </ds:schemaRefs>
</ds:datastoreItem>
</file>

<file path=customXml/itemProps340.xml><?xml version="1.0" encoding="utf-8"?>
<ds:datastoreItem xmlns:ds="http://schemas.openxmlformats.org/officeDocument/2006/customXml" ds:itemID="{35F32E76-20B8-499D-B7BD-E29ACD5A62B9}">
  <ds:schemaRefs>
    <ds:schemaRef ds:uri="http://schemas.microsoft.com/VisualStudio/2011/storyboarding/control"/>
  </ds:schemaRefs>
</ds:datastoreItem>
</file>

<file path=customXml/itemProps341.xml><?xml version="1.0" encoding="utf-8"?>
<ds:datastoreItem xmlns:ds="http://schemas.openxmlformats.org/officeDocument/2006/customXml" ds:itemID="{23CC3D9A-4C76-424F-B460-CAF75A2264B5}">
  <ds:schemaRefs>
    <ds:schemaRef ds:uri="http://schemas.microsoft.com/VisualStudio/2011/storyboarding/control"/>
  </ds:schemaRefs>
</ds:datastoreItem>
</file>

<file path=customXml/itemProps342.xml><?xml version="1.0" encoding="utf-8"?>
<ds:datastoreItem xmlns:ds="http://schemas.openxmlformats.org/officeDocument/2006/customXml" ds:itemID="{8E8E448A-313C-47E3-878C-1E040B454A9C}">
  <ds:schemaRefs>
    <ds:schemaRef ds:uri="http://schemas.microsoft.com/VisualStudio/2011/storyboarding/control"/>
  </ds:schemaRefs>
</ds:datastoreItem>
</file>

<file path=customXml/itemProps343.xml><?xml version="1.0" encoding="utf-8"?>
<ds:datastoreItem xmlns:ds="http://schemas.openxmlformats.org/officeDocument/2006/customXml" ds:itemID="{45735400-B389-4E8D-970D-14B67106EFA1}">
  <ds:schemaRefs>
    <ds:schemaRef ds:uri="http://schemas.microsoft.com/VisualStudio/2011/storyboarding/control"/>
  </ds:schemaRefs>
</ds:datastoreItem>
</file>

<file path=customXml/itemProps344.xml><?xml version="1.0" encoding="utf-8"?>
<ds:datastoreItem xmlns:ds="http://schemas.openxmlformats.org/officeDocument/2006/customXml" ds:itemID="{24AC4DF5-923D-4845-A8A5-4D651F4C59A3}">
  <ds:schemaRefs>
    <ds:schemaRef ds:uri="http://schemas.microsoft.com/VisualStudio/2011/storyboarding/control"/>
  </ds:schemaRefs>
</ds:datastoreItem>
</file>

<file path=customXml/itemProps345.xml><?xml version="1.0" encoding="utf-8"?>
<ds:datastoreItem xmlns:ds="http://schemas.openxmlformats.org/officeDocument/2006/customXml" ds:itemID="{C7F3354F-0956-4978-B266-4BDE9F8CFD52}">
  <ds:schemaRefs>
    <ds:schemaRef ds:uri="http://schemas.microsoft.com/VisualStudio/2011/storyboarding/control"/>
  </ds:schemaRefs>
</ds:datastoreItem>
</file>

<file path=customXml/itemProps346.xml><?xml version="1.0" encoding="utf-8"?>
<ds:datastoreItem xmlns:ds="http://schemas.openxmlformats.org/officeDocument/2006/customXml" ds:itemID="{FF61A043-2134-424B-A700-39C635FD8A13}">
  <ds:schemaRefs>
    <ds:schemaRef ds:uri="http://schemas.microsoft.com/VisualStudio/2011/storyboarding/control"/>
  </ds:schemaRefs>
</ds:datastoreItem>
</file>

<file path=customXml/itemProps347.xml><?xml version="1.0" encoding="utf-8"?>
<ds:datastoreItem xmlns:ds="http://schemas.openxmlformats.org/officeDocument/2006/customXml" ds:itemID="{0EEC6BC0-7941-4F06-A694-B03AAD7C841A}">
  <ds:schemaRefs>
    <ds:schemaRef ds:uri="http://schemas.microsoft.com/VisualStudio/2011/storyboarding/control"/>
  </ds:schemaRefs>
</ds:datastoreItem>
</file>

<file path=customXml/itemProps348.xml><?xml version="1.0" encoding="utf-8"?>
<ds:datastoreItem xmlns:ds="http://schemas.openxmlformats.org/officeDocument/2006/customXml" ds:itemID="{C3FC6467-253A-4417-9314-8C15A7C164A8}">
  <ds:schemaRefs>
    <ds:schemaRef ds:uri="http://schemas.microsoft.com/VisualStudio/2011/storyboarding/control"/>
  </ds:schemaRefs>
</ds:datastoreItem>
</file>

<file path=customXml/itemProps349.xml><?xml version="1.0" encoding="utf-8"?>
<ds:datastoreItem xmlns:ds="http://schemas.openxmlformats.org/officeDocument/2006/customXml" ds:itemID="{19BDCA11-1C81-461F-9A1D-AA1A0AD5941A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4322B8DF-2F47-440C-87CE-281D4DDE7F36}">
  <ds:schemaRefs>
    <ds:schemaRef ds:uri="http://schemas.microsoft.com/VisualStudio/2011/storyboarding/control"/>
  </ds:schemaRefs>
</ds:datastoreItem>
</file>

<file path=customXml/itemProps350.xml><?xml version="1.0" encoding="utf-8"?>
<ds:datastoreItem xmlns:ds="http://schemas.openxmlformats.org/officeDocument/2006/customXml" ds:itemID="{9AD61D7E-AD42-4235-B2AA-C48E85216373}">
  <ds:schemaRefs>
    <ds:schemaRef ds:uri="http://schemas.microsoft.com/VisualStudio/2011/storyboarding/control"/>
  </ds:schemaRefs>
</ds:datastoreItem>
</file>

<file path=customXml/itemProps351.xml><?xml version="1.0" encoding="utf-8"?>
<ds:datastoreItem xmlns:ds="http://schemas.openxmlformats.org/officeDocument/2006/customXml" ds:itemID="{0C67665D-5841-436C-B746-BD3858BB55F1}">
  <ds:schemaRefs>
    <ds:schemaRef ds:uri="http://schemas.microsoft.com/VisualStudio/2011/storyboarding/control"/>
  </ds:schemaRefs>
</ds:datastoreItem>
</file>

<file path=customXml/itemProps352.xml><?xml version="1.0" encoding="utf-8"?>
<ds:datastoreItem xmlns:ds="http://schemas.openxmlformats.org/officeDocument/2006/customXml" ds:itemID="{FBA70D4C-BF14-46A8-8DA9-D1423498D651}">
  <ds:schemaRefs>
    <ds:schemaRef ds:uri="http://schemas.microsoft.com/VisualStudio/2011/storyboarding/control"/>
  </ds:schemaRefs>
</ds:datastoreItem>
</file>

<file path=customXml/itemProps353.xml><?xml version="1.0" encoding="utf-8"?>
<ds:datastoreItem xmlns:ds="http://schemas.openxmlformats.org/officeDocument/2006/customXml" ds:itemID="{30E5B663-EA81-4DBF-A3CF-A8BB282B1C15}">
  <ds:schemaRefs>
    <ds:schemaRef ds:uri="http://schemas.microsoft.com/VisualStudio/2011/storyboarding/control"/>
  </ds:schemaRefs>
</ds:datastoreItem>
</file>

<file path=customXml/itemProps354.xml><?xml version="1.0" encoding="utf-8"?>
<ds:datastoreItem xmlns:ds="http://schemas.openxmlformats.org/officeDocument/2006/customXml" ds:itemID="{E9644EF4-151A-47E6-891D-35B7559504D1}">
  <ds:schemaRefs>
    <ds:schemaRef ds:uri="http://schemas.microsoft.com/VisualStudio/2011/storyboarding/control"/>
  </ds:schemaRefs>
</ds:datastoreItem>
</file>

<file path=customXml/itemProps355.xml><?xml version="1.0" encoding="utf-8"?>
<ds:datastoreItem xmlns:ds="http://schemas.openxmlformats.org/officeDocument/2006/customXml" ds:itemID="{6B57344B-2D6B-48CB-806F-116538C4DA22}">
  <ds:schemaRefs>
    <ds:schemaRef ds:uri="http://schemas.microsoft.com/VisualStudio/2011/storyboarding/control"/>
  </ds:schemaRefs>
</ds:datastoreItem>
</file>

<file path=customXml/itemProps356.xml><?xml version="1.0" encoding="utf-8"?>
<ds:datastoreItem xmlns:ds="http://schemas.openxmlformats.org/officeDocument/2006/customXml" ds:itemID="{CCB5FC7A-07C3-46CA-AC45-B0E736654358}">
  <ds:schemaRefs>
    <ds:schemaRef ds:uri="http://schemas.microsoft.com/VisualStudio/2011/storyboarding/control"/>
  </ds:schemaRefs>
</ds:datastoreItem>
</file>

<file path=customXml/itemProps357.xml><?xml version="1.0" encoding="utf-8"?>
<ds:datastoreItem xmlns:ds="http://schemas.openxmlformats.org/officeDocument/2006/customXml" ds:itemID="{022D2FD1-4A63-4CFF-9A51-0C6925230ABE}">
  <ds:schemaRefs>
    <ds:schemaRef ds:uri="http://schemas.microsoft.com/VisualStudio/2011/storyboarding/control"/>
  </ds:schemaRefs>
</ds:datastoreItem>
</file>

<file path=customXml/itemProps358.xml><?xml version="1.0" encoding="utf-8"?>
<ds:datastoreItem xmlns:ds="http://schemas.openxmlformats.org/officeDocument/2006/customXml" ds:itemID="{CA4A3E62-7838-497E-8835-A53CAF450DCA}">
  <ds:schemaRefs>
    <ds:schemaRef ds:uri="http://schemas.microsoft.com/VisualStudio/2011/storyboarding/control"/>
  </ds:schemaRefs>
</ds:datastoreItem>
</file>

<file path=customXml/itemProps359.xml><?xml version="1.0" encoding="utf-8"?>
<ds:datastoreItem xmlns:ds="http://schemas.openxmlformats.org/officeDocument/2006/customXml" ds:itemID="{D5712D08-AAA6-4554-AC27-FE232C0E54FC}">
  <ds:schemaRefs>
    <ds:schemaRef ds:uri="http://schemas.microsoft.com/VisualStudio/2011/storyboarding/control"/>
  </ds:schemaRefs>
</ds:datastoreItem>
</file>

<file path=customXml/itemProps36.xml><?xml version="1.0" encoding="utf-8"?>
<ds:datastoreItem xmlns:ds="http://schemas.openxmlformats.org/officeDocument/2006/customXml" ds:itemID="{4957A316-C7F7-448E-9B4E-0CA3C63B99F1}">
  <ds:schemaRefs>
    <ds:schemaRef ds:uri="http://schemas.microsoft.com/VisualStudio/2011/storyboarding/control"/>
  </ds:schemaRefs>
</ds:datastoreItem>
</file>

<file path=customXml/itemProps360.xml><?xml version="1.0" encoding="utf-8"?>
<ds:datastoreItem xmlns:ds="http://schemas.openxmlformats.org/officeDocument/2006/customXml" ds:itemID="{6CAFEC2E-1272-4C93-8904-ED43C5A8BAF6}">
  <ds:schemaRefs>
    <ds:schemaRef ds:uri="http://schemas.microsoft.com/VisualStudio/2011/storyboarding/control"/>
  </ds:schemaRefs>
</ds:datastoreItem>
</file>

<file path=customXml/itemProps361.xml><?xml version="1.0" encoding="utf-8"?>
<ds:datastoreItem xmlns:ds="http://schemas.openxmlformats.org/officeDocument/2006/customXml" ds:itemID="{C5099DB8-197E-4E14-89E2-C76DB99FA5A7}">
  <ds:schemaRefs>
    <ds:schemaRef ds:uri="http://schemas.microsoft.com/VisualStudio/2011/storyboarding/control"/>
  </ds:schemaRefs>
</ds:datastoreItem>
</file>

<file path=customXml/itemProps362.xml><?xml version="1.0" encoding="utf-8"?>
<ds:datastoreItem xmlns:ds="http://schemas.openxmlformats.org/officeDocument/2006/customXml" ds:itemID="{6B9F0554-F956-4C02-BF8A-E0BADC89085A}">
  <ds:schemaRefs>
    <ds:schemaRef ds:uri="http://schemas.microsoft.com/VisualStudio/2011/storyboarding/control"/>
  </ds:schemaRefs>
</ds:datastoreItem>
</file>

<file path=customXml/itemProps363.xml><?xml version="1.0" encoding="utf-8"?>
<ds:datastoreItem xmlns:ds="http://schemas.openxmlformats.org/officeDocument/2006/customXml" ds:itemID="{85754F1B-ABA9-48FA-A23C-514CD2D2909C}">
  <ds:schemaRefs>
    <ds:schemaRef ds:uri="http://schemas.microsoft.com/VisualStudio/2011/storyboarding/control"/>
  </ds:schemaRefs>
</ds:datastoreItem>
</file>

<file path=customXml/itemProps364.xml><?xml version="1.0" encoding="utf-8"?>
<ds:datastoreItem xmlns:ds="http://schemas.openxmlformats.org/officeDocument/2006/customXml" ds:itemID="{15FE5674-4133-4F60-A9A6-775125FF5444}">
  <ds:schemaRefs>
    <ds:schemaRef ds:uri="http://schemas.microsoft.com/VisualStudio/2011/storyboarding/control"/>
  </ds:schemaRefs>
</ds:datastoreItem>
</file>

<file path=customXml/itemProps365.xml><?xml version="1.0" encoding="utf-8"?>
<ds:datastoreItem xmlns:ds="http://schemas.openxmlformats.org/officeDocument/2006/customXml" ds:itemID="{34D83A02-975D-4D5C-89F7-9D2380A1FAC1}">
  <ds:schemaRefs>
    <ds:schemaRef ds:uri="http://schemas.microsoft.com/VisualStudio/2011/storyboarding/control"/>
  </ds:schemaRefs>
</ds:datastoreItem>
</file>

<file path=customXml/itemProps366.xml><?xml version="1.0" encoding="utf-8"?>
<ds:datastoreItem xmlns:ds="http://schemas.openxmlformats.org/officeDocument/2006/customXml" ds:itemID="{25D2BBA1-84BC-43CE-ABD4-0F1FBCF6665D}">
  <ds:schemaRefs>
    <ds:schemaRef ds:uri="http://schemas.microsoft.com/VisualStudio/2011/storyboarding/control"/>
  </ds:schemaRefs>
</ds:datastoreItem>
</file>

<file path=customXml/itemProps367.xml><?xml version="1.0" encoding="utf-8"?>
<ds:datastoreItem xmlns:ds="http://schemas.openxmlformats.org/officeDocument/2006/customXml" ds:itemID="{62478B74-A9DB-443A-9052-04187CB823B2}">
  <ds:schemaRefs>
    <ds:schemaRef ds:uri="http://schemas.microsoft.com/VisualStudio/2011/storyboarding/control"/>
  </ds:schemaRefs>
</ds:datastoreItem>
</file>

<file path=customXml/itemProps368.xml><?xml version="1.0" encoding="utf-8"?>
<ds:datastoreItem xmlns:ds="http://schemas.openxmlformats.org/officeDocument/2006/customXml" ds:itemID="{8F8B758B-84A4-4CB6-B626-C3A2647F3CA3}">
  <ds:schemaRefs>
    <ds:schemaRef ds:uri="http://schemas.microsoft.com/VisualStudio/2011/storyboarding/control"/>
  </ds:schemaRefs>
</ds:datastoreItem>
</file>

<file path=customXml/itemProps369.xml><?xml version="1.0" encoding="utf-8"?>
<ds:datastoreItem xmlns:ds="http://schemas.openxmlformats.org/officeDocument/2006/customXml" ds:itemID="{90371ABA-6930-4D40-8446-492EB467722F}">
  <ds:schemaRefs>
    <ds:schemaRef ds:uri="http://schemas.microsoft.com/VisualStudio/2011/storyboarding/control"/>
  </ds:schemaRefs>
</ds:datastoreItem>
</file>

<file path=customXml/itemProps37.xml><?xml version="1.0" encoding="utf-8"?>
<ds:datastoreItem xmlns:ds="http://schemas.openxmlformats.org/officeDocument/2006/customXml" ds:itemID="{E3D11687-31AA-4D84-AE15-6FA3FBA5E3C7}">
  <ds:schemaRefs>
    <ds:schemaRef ds:uri="http://schemas.microsoft.com/VisualStudio/2011/storyboarding/control"/>
  </ds:schemaRefs>
</ds:datastoreItem>
</file>

<file path=customXml/itemProps370.xml><?xml version="1.0" encoding="utf-8"?>
<ds:datastoreItem xmlns:ds="http://schemas.openxmlformats.org/officeDocument/2006/customXml" ds:itemID="{4F34E00D-2C0B-44E4-8FBC-3AD3F8AAC5C3}">
  <ds:schemaRefs>
    <ds:schemaRef ds:uri="http://schemas.microsoft.com/VisualStudio/2011/storyboarding/control"/>
  </ds:schemaRefs>
</ds:datastoreItem>
</file>

<file path=customXml/itemProps371.xml><?xml version="1.0" encoding="utf-8"?>
<ds:datastoreItem xmlns:ds="http://schemas.openxmlformats.org/officeDocument/2006/customXml" ds:itemID="{0EC81B70-0E85-482E-97FE-0B9709092D9F}">
  <ds:schemaRefs>
    <ds:schemaRef ds:uri="http://schemas.microsoft.com/VisualStudio/2011/storyboarding/control"/>
  </ds:schemaRefs>
</ds:datastoreItem>
</file>

<file path=customXml/itemProps372.xml><?xml version="1.0" encoding="utf-8"?>
<ds:datastoreItem xmlns:ds="http://schemas.openxmlformats.org/officeDocument/2006/customXml" ds:itemID="{17F31ED3-E716-4A69-B1ED-9714C0DAF355}">
  <ds:schemaRefs>
    <ds:schemaRef ds:uri="http://schemas.microsoft.com/VisualStudio/2011/storyboarding/control"/>
  </ds:schemaRefs>
</ds:datastoreItem>
</file>

<file path=customXml/itemProps373.xml><?xml version="1.0" encoding="utf-8"?>
<ds:datastoreItem xmlns:ds="http://schemas.openxmlformats.org/officeDocument/2006/customXml" ds:itemID="{77BFE80A-48B6-4F38-AC67-502C4956738D}">
  <ds:schemaRefs>
    <ds:schemaRef ds:uri="http://schemas.microsoft.com/VisualStudio/2011/storyboarding/control"/>
  </ds:schemaRefs>
</ds:datastoreItem>
</file>

<file path=customXml/itemProps374.xml><?xml version="1.0" encoding="utf-8"?>
<ds:datastoreItem xmlns:ds="http://schemas.openxmlformats.org/officeDocument/2006/customXml" ds:itemID="{A54FA780-2E77-4617-8507-B25730583601}">
  <ds:schemaRefs>
    <ds:schemaRef ds:uri="http://schemas.microsoft.com/VisualStudio/2011/storyboarding/control"/>
  </ds:schemaRefs>
</ds:datastoreItem>
</file>

<file path=customXml/itemProps375.xml><?xml version="1.0" encoding="utf-8"?>
<ds:datastoreItem xmlns:ds="http://schemas.openxmlformats.org/officeDocument/2006/customXml" ds:itemID="{49139754-845C-41BB-9986-1B3D3605E53B}">
  <ds:schemaRefs>
    <ds:schemaRef ds:uri="http://schemas.microsoft.com/VisualStudio/2011/storyboarding/control"/>
  </ds:schemaRefs>
</ds:datastoreItem>
</file>

<file path=customXml/itemProps376.xml><?xml version="1.0" encoding="utf-8"?>
<ds:datastoreItem xmlns:ds="http://schemas.openxmlformats.org/officeDocument/2006/customXml" ds:itemID="{85F97523-9332-4BBF-9679-7324DCC322EC}">
  <ds:schemaRefs>
    <ds:schemaRef ds:uri="http://schemas.microsoft.com/VisualStudio/2011/storyboarding/control"/>
  </ds:schemaRefs>
</ds:datastoreItem>
</file>

<file path=customXml/itemProps377.xml><?xml version="1.0" encoding="utf-8"?>
<ds:datastoreItem xmlns:ds="http://schemas.openxmlformats.org/officeDocument/2006/customXml" ds:itemID="{E0B21DE6-9A73-41E6-9E71-97BF6CA71A75}">
  <ds:schemaRefs>
    <ds:schemaRef ds:uri="http://schemas.microsoft.com/VisualStudio/2011/storyboarding/control"/>
  </ds:schemaRefs>
</ds:datastoreItem>
</file>

<file path=customXml/itemProps378.xml><?xml version="1.0" encoding="utf-8"?>
<ds:datastoreItem xmlns:ds="http://schemas.openxmlformats.org/officeDocument/2006/customXml" ds:itemID="{CDD5CAC0-5877-4D2F-80A8-045A7C5B3055}">
  <ds:schemaRefs>
    <ds:schemaRef ds:uri="http://schemas.microsoft.com/VisualStudio/2011/storyboarding/control"/>
  </ds:schemaRefs>
</ds:datastoreItem>
</file>

<file path=customXml/itemProps379.xml><?xml version="1.0" encoding="utf-8"?>
<ds:datastoreItem xmlns:ds="http://schemas.openxmlformats.org/officeDocument/2006/customXml" ds:itemID="{270B63B3-D415-44EB-9905-142DC133D4FD}">
  <ds:schemaRefs>
    <ds:schemaRef ds:uri="http://schemas.microsoft.com/VisualStudio/2011/storyboarding/control"/>
  </ds:schemaRefs>
</ds:datastoreItem>
</file>

<file path=customXml/itemProps38.xml><?xml version="1.0" encoding="utf-8"?>
<ds:datastoreItem xmlns:ds="http://schemas.openxmlformats.org/officeDocument/2006/customXml" ds:itemID="{D442DAD1-CF55-4D7B-A509-99F9EEC5D625}">
  <ds:schemaRefs>
    <ds:schemaRef ds:uri="http://schemas.microsoft.com/VisualStudio/2011/storyboarding/control"/>
  </ds:schemaRefs>
</ds:datastoreItem>
</file>

<file path=customXml/itemProps380.xml><?xml version="1.0" encoding="utf-8"?>
<ds:datastoreItem xmlns:ds="http://schemas.openxmlformats.org/officeDocument/2006/customXml" ds:itemID="{650288C3-7E3B-4D0C-9C0E-FED822E93C4A}">
  <ds:schemaRefs>
    <ds:schemaRef ds:uri="http://schemas.microsoft.com/VisualStudio/2011/storyboarding/control"/>
  </ds:schemaRefs>
</ds:datastoreItem>
</file>

<file path=customXml/itemProps381.xml><?xml version="1.0" encoding="utf-8"?>
<ds:datastoreItem xmlns:ds="http://schemas.openxmlformats.org/officeDocument/2006/customXml" ds:itemID="{8668E286-1BCB-4BEC-B114-6D593A81EF1E}">
  <ds:schemaRefs>
    <ds:schemaRef ds:uri="http://schemas.microsoft.com/VisualStudio/2011/storyboarding/control"/>
  </ds:schemaRefs>
</ds:datastoreItem>
</file>

<file path=customXml/itemProps382.xml><?xml version="1.0" encoding="utf-8"?>
<ds:datastoreItem xmlns:ds="http://schemas.openxmlformats.org/officeDocument/2006/customXml" ds:itemID="{62DBF4DC-AD1A-464A-A0AD-6211D77E2BE5}">
  <ds:schemaRefs>
    <ds:schemaRef ds:uri="http://schemas.microsoft.com/VisualStudio/2011/storyboarding/control"/>
  </ds:schemaRefs>
</ds:datastoreItem>
</file>

<file path=customXml/itemProps383.xml><?xml version="1.0" encoding="utf-8"?>
<ds:datastoreItem xmlns:ds="http://schemas.openxmlformats.org/officeDocument/2006/customXml" ds:itemID="{91475760-A023-416C-B6BF-39E2466A2817}">
  <ds:schemaRefs>
    <ds:schemaRef ds:uri="http://schemas.microsoft.com/VisualStudio/2011/storyboarding/control"/>
  </ds:schemaRefs>
</ds:datastoreItem>
</file>

<file path=customXml/itemProps384.xml><?xml version="1.0" encoding="utf-8"?>
<ds:datastoreItem xmlns:ds="http://schemas.openxmlformats.org/officeDocument/2006/customXml" ds:itemID="{DA634E83-5035-4F72-ABCB-1848F251EECC}">
  <ds:schemaRefs>
    <ds:schemaRef ds:uri="http://schemas.microsoft.com/VisualStudio/2011/storyboarding/control"/>
  </ds:schemaRefs>
</ds:datastoreItem>
</file>

<file path=customXml/itemProps385.xml><?xml version="1.0" encoding="utf-8"?>
<ds:datastoreItem xmlns:ds="http://schemas.openxmlformats.org/officeDocument/2006/customXml" ds:itemID="{7E20EE3F-D6C4-411D-ADD2-D3EB41EC8FEB}">
  <ds:schemaRefs>
    <ds:schemaRef ds:uri="http://schemas.microsoft.com/VisualStudio/2011/storyboarding/control"/>
  </ds:schemaRefs>
</ds:datastoreItem>
</file>

<file path=customXml/itemProps386.xml><?xml version="1.0" encoding="utf-8"?>
<ds:datastoreItem xmlns:ds="http://schemas.openxmlformats.org/officeDocument/2006/customXml" ds:itemID="{CE180A2F-06CA-4D29-9DF6-607CF18B757D}">
  <ds:schemaRefs>
    <ds:schemaRef ds:uri="http://schemas.microsoft.com/VisualStudio/2011/storyboarding/control"/>
  </ds:schemaRefs>
</ds:datastoreItem>
</file>

<file path=customXml/itemProps387.xml><?xml version="1.0" encoding="utf-8"?>
<ds:datastoreItem xmlns:ds="http://schemas.openxmlformats.org/officeDocument/2006/customXml" ds:itemID="{79040356-5A99-4F0C-B15A-CCA14D94322E}">
  <ds:schemaRefs>
    <ds:schemaRef ds:uri="http://schemas.microsoft.com/VisualStudio/2011/storyboarding/control"/>
  </ds:schemaRefs>
</ds:datastoreItem>
</file>

<file path=customXml/itemProps388.xml><?xml version="1.0" encoding="utf-8"?>
<ds:datastoreItem xmlns:ds="http://schemas.openxmlformats.org/officeDocument/2006/customXml" ds:itemID="{01F2932D-A53F-41A2-A06B-E4E00F48AE8D}">
  <ds:schemaRefs>
    <ds:schemaRef ds:uri="http://schemas.microsoft.com/VisualStudio/2011/storyboarding/control"/>
  </ds:schemaRefs>
</ds:datastoreItem>
</file>

<file path=customXml/itemProps389.xml><?xml version="1.0" encoding="utf-8"?>
<ds:datastoreItem xmlns:ds="http://schemas.openxmlformats.org/officeDocument/2006/customXml" ds:itemID="{3884B82B-D20D-49F9-BFFC-2637EB693F88}">
  <ds:schemaRefs>
    <ds:schemaRef ds:uri="http://schemas.microsoft.com/VisualStudio/2011/storyboarding/control"/>
  </ds:schemaRefs>
</ds:datastoreItem>
</file>

<file path=customXml/itemProps39.xml><?xml version="1.0" encoding="utf-8"?>
<ds:datastoreItem xmlns:ds="http://schemas.openxmlformats.org/officeDocument/2006/customXml" ds:itemID="{EA5DE44D-ED0C-48DD-BB60-D81CAFF7AB59}">
  <ds:schemaRefs>
    <ds:schemaRef ds:uri="http://schemas.microsoft.com/VisualStudio/2011/storyboarding/control"/>
  </ds:schemaRefs>
</ds:datastoreItem>
</file>

<file path=customXml/itemProps390.xml><?xml version="1.0" encoding="utf-8"?>
<ds:datastoreItem xmlns:ds="http://schemas.openxmlformats.org/officeDocument/2006/customXml" ds:itemID="{D401E8D5-EF11-4512-BED9-B01A1FB116E4}">
  <ds:schemaRefs>
    <ds:schemaRef ds:uri="http://schemas.microsoft.com/VisualStudio/2011/storyboarding/control"/>
  </ds:schemaRefs>
</ds:datastoreItem>
</file>

<file path=customXml/itemProps391.xml><?xml version="1.0" encoding="utf-8"?>
<ds:datastoreItem xmlns:ds="http://schemas.openxmlformats.org/officeDocument/2006/customXml" ds:itemID="{B422AC0A-4C37-4E79-A3E1-37E38515F0DD}">
  <ds:schemaRefs>
    <ds:schemaRef ds:uri="http://schemas.microsoft.com/VisualStudio/2011/storyboarding/control"/>
  </ds:schemaRefs>
</ds:datastoreItem>
</file>

<file path=customXml/itemProps392.xml><?xml version="1.0" encoding="utf-8"?>
<ds:datastoreItem xmlns:ds="http://schemas.openxmlformats.org/officeDocument/2006/customXml" ds:itemID="{D85A57A2-E523-4A18-AD2A-A2F5B2B794EB}">
  <ds:schemaRefs>
    <ds:schemaRef ds:uri="http://schemas.microsoft.com/VisualStudio/2011/storyboarding/control"/>
  </ds:schemaRefs>
</ds:datastoreItem>
</file>

<file path=customXml/itemProps393.xml><?xml version="1.0" encoding="utf-8"?>
<ds:datastoreItem xmlns:ds="http://schemas.openxmlformats.org/officeDocument/2006/customXml" ds:itemID="{7DD14536-D34F-4094-ABB6-95C52CBB1837}">
  <ds:schemaRefs>
    <ds:schemaRef ds:uri="http://schemas.microsoft.com/VisualStudio/2011/storyboarding/control"/>
  </ds:schemaRefs>
</ds:datastoreItem>
</file>

<file path=customXml/itemProps394.xml><?xml version="1.0" encoding="utf-8"?>
<ds:datastoreItem xmlns:ds="http://schemas.openxmlformats.org/officeDocument/2006/customXml" ds:itemID="{32A64DEE-52B8-4DC0-AD2C-76A2946A2ACF}">
  <ds:schemaRefs>
    <ds:schemaRef ds:uri="http://schemas.microsoft.com/VisualStudio/2011/storyboarding/control"/>
  </ds:schemaRefs>
</ds:datastoreItem>
</file>

<file path=customXml/itemProps395.xml><?xml version="1.0" encoding="utf-8"?>
<ds:datastoreItem xmlns:ds="http://schemas.openxmlformats.org/officeDocument/2006/customXml" ds:itemID="{98D451A8-D76B-4D13-AA59-94C414675E3D}">
  <ds:schemaRefs>
    <ds:schemaRef ds:uri="http://schemas.microsoft.com/VisualStudio/2011/storyboarding/control"/>
  </ds:schemaRefs>
</ds:datastoreItem>
</file>

<file path=customXml/itemProps396.xml><?xml version="1.0" encoding="utf-8"?>
<ds:datastoreItem xmlns:ds="http://schemas.openxmlformats.org/officeDocument/2006/customXml" ds:itemID="{DFC365E6-5FA0-4126-B7CC-C67994A98B0C}">
  <ds:schemaRefs>
    <ds:schemaRef ds:uri="http://schemas.microsoft.com/VisualStudio/2011/storyboarding/control"/>
  </ds:schemaRefs>
</ds:datastoreItem>
</file>

<file path=customXml/itemProps397.xml><?xml version="1.0" encoding="utf-8"?>
<ds:datastoreItem xmlns:ds="http://schemas.openxmlformats.org/officeDocument/2006/customXml" ds:itemID="{D318A84D-4EB0-41BE-AED6-B5F4B68279C6}">
  <ds:schemaRefs>
    <ds:schemaRef ds:uri="http://schemas.microsoft.com/VisualStudio/2011/storyboarding/control"/>
  </ds:schemaRefs>
</ds:datastoreItem>
</file>

<file path=customXml/itemProps398.xml><?xml version="1.0" encoding="utf-8"?>
<ds:datastoreItem xmlns:ds="http://schemas.openxmlformats.org/officeDocument/2006/customXml" ds:itemID="{CE16DC3D-E58A-480D-9FCD-C5249BC46B4B}">
  <ds:schemaRefs>
    <ds:schemaRef ds:uri="http://schemas.microsoft.com/VisualStudio/2011/storyboarding/control"/>
  </ds:schemaRefs>
</ds:datastoreItem>
</file>

<file path=customXml/itemProps399.xml><?xml version="1.0" encoding="utf-8"?>
<ds:datastoreItem xmlns:ds="http://schemas.openxmlformats.org/officeDocument/2006/customXml" ds:itemID="{1FA836C0-5F5F-4D1B-BC10-BF653E384169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A1E20DAC-BC76-4610-90B0-236E518C26A3}">
  <ds:schemaRefs>
    <ds:schemaRef ds:uri="http://schemas.microsoft.com/VisualStudio/2011/storyboarding/control"/>
  </ds:schemaRefs>
</ds:datastoreItem>
</file>

<file path=customXml/itemProps40.xml><?xml version="1.0" encoding="utf-8"?>
<ds:datastoreItem xmlns:ds="http://schemas.openxmlformats.org/officeDocument/2006/customXml" ds:itemID="{2AE31944-2358-4ACC-B416-C7641C35D719}">
  <ds:schemaRefs>
    <ds:schemaRef ds:uri="http://schemas.microsoft.com/VisualStudio/2011/storyboarding/control"/>
  </ds:schemaRefs>
</ds:datastoreItem>
</file>

<file path=customXml/itemProps400.xml><?xml version="1.0" encoding="utf-8"?>
<ds:datastoreItem xmlns:ds="http://schemas.openxmlformats.org/officeDocument/2006/customXml" ds:itemID="{61720273-C3CA-4A98-BAAF-C2CA70DA9FC2}">
  <ds:schemaRefs>
    <ds:schemaRef ds:uri="http://schemas.microsoft.com/VisualStudio/2011/storyboarding/control"/>
  </ds:schemaRefs>
</ds:datastoreItem>
</file>

<file path=customXml/itemProps401.xml><?xml version="1.0" encoding="utf-8"?>
<ds:datastoreItem xmlns:ds="http://schemas.openxmlformats.org/officeDocument/2006/customXml" ds:itemID="{9C83CBF6-4258-43ED-BDD5-596F20957058}">
  <ds:schemaRefs>
    <ds:schemaRef ds:uri="http://schemas.microsoft.com/VisualStudio/2011/storyboarding/control"/>
  </ds:schemaRefs>
</ds:datastoreItem>
</file>

<file path=customXml/itemProps402.xml><?xml version="1.0" encoding="utf-8"?>
<ds:datastoreItem xmlns:ds="http://schemas.openxmlformats.org/officeDocument/2006/customXml" ds:itemID="{36966D50-118F-4602-BB0C-252F3AC11E3F}">
  <ds:schemaRefs>
    <ds:schemaRef ds:uri="http://schemas.microsoft.com/VisualStudio/2011/storyboarding/control"/>
  </ds:schemaRefs>
</ds:datastoreItem>
</file>

<file path=customXml/itemProps403.xml><?xml version="1.0" encoding="utf-8"?>
<ds:datastoreItem xmlns:ds="http://schemas.openxmlformats.org/officeDocument/2006/customXml" ds:itemID="{3E7DDA5F-A56E-49E9-AE0D-24ECD33EBE3C}">
  <ds:schemaRefs>
    <ds:schemaRef ds:uri="http://schemas.microsoft.com/VisualStudio/2011/storyboarding/control"/>
  </ds:schemaRefs>
</ds:datastoreItem>
</file>

<file path=customXml/itemProps404.xml><?xml version="1.0" encoding="utf-8"?>
<ds:datastoreItem xmlns:ds="http://schemas.openxmlformats.org/officeDocument/2006/customXml" ds:itemID="{FB347A40-D5E3-4BA7-86EF-36A60F4DF7B9}">
  <ds:schemaRefs>
    <ds:schemaRef ds:uri="http://schemas.microsoft.com/VisualStudio/2011/storyboarding/control"/>
  </ds:schemaRefs>
</ds:datastoreItem>
</file>

<file path=customXml/itemProps405.xml><?xml version="1.0" encoding="utf-8"?>
<ds:datastoreItem xmlns:ds="http://schemas.openxmlformats.org/officeDocument/2006/customXml" ds:itemID="{EBDB6059-782C-4AF5-8DCA-CD810F372EB0}">
  <ds:schemaRefs>
    <ds:schemaRef ds:uri="http://schemas.microsoft.com/VisualStudio/2011/storyboarding/control"/>
  </ds:schemaRefs>
</ds:datastoreItem>
</file>

<file path=customXml/itemProps406.xml><?xml version="1.0" encoding="utf-8"?>
<ds:datastoreItem xmlns:ds="http://schemas.openxmlformats.org/officeDocument/2006/customXml" ds:itemID="{98967DF5-8551-4A95-919D-06E807127138}">
  <ds:schemaRefs>
    <ds:schemaRef ds:uri="http://schemas.microsoft.com/VisualStudio/2011/storyboarding/control"/>
  </ds:schemaRefs>
</ds:datastoreItem>
</file>

<file path=customXml/itemProps407.xml><?xml version="1.0" encoding="utf-8"?>
<ds:datastoreItem xmlns:ds="http://schemas.openxmlformats.org/officeDocument/2006/customXml" ds:itemID="{7A639B8E-7EB1-4AB8-940D-3283F37F2C06}">
  <ds:schemaRefs>
    <ds:schemaRef ds:uri="http://schemas.microsoft.com/VisualStudio/2011/storyboarding/control"/>
  </ds:schemaRefs>
</ds:datastoreItem>
</file>

<file path=customXml/itemProps408.xml><?xml version="1.0" encoding="utf-8"?>
<ds:datastoreItem xmlns:ds="http://schemas.openxmlformats.org/officeDocument/2006/customXml" ds:itemID="{250AB732-0F92-4632-8FE4-21905B5C8023}">
  <ds:schemaRefs>
    <ds:schemaRef ds:uri="http://schemas.microsoft.com/VisualStudio/2011/storyboarding/control"/>
  </ds:schemaRefs>
</ds:datastoreItem>
</file>

<file path=customXml/itemProps409.xml><?xml version="1.0" encoding="utf-8"?>
<ds:datastoreItem xmlns:ds="http://schemas.openxmlformats.org/officeDocument/2006/customXml" ds:itemID="{8B4D5D69-4B73-469E-A180-2DFCC7250008}">
  <ds:schemaRefs>
    <ds:schemaRef ds:uri="http://schemas.microsoft.com/VisualStudio/2011/storyboarding/control"/>
  </ds:schemaRefs>
</ds:datastoreItem>
</file>

<file path=customXml/itemProps41.xml><?xml version="1.0" encoding="utf-8"?>
<ds:datastoreItem xmlns:ds="http://schemas.openxmlformats.org/officeDocument/2006/customXml" ds:itemID="{508E7F57-431D-41B7-8047-2FB36FF324FE}">
  <ds:schemaRefs>
    <ds:schemaRef ds:uri="http://schemas.microsoft.com/VisualStudio/2011/storyboarding/control"/>
  </ds:schemaRefs>
</ds:datastoreItem>
</file>

<file path=customXml/itemProps410.xml><?xml version="1.0" encoding="utf-8"?>
<ds:datastoreItem xmlns:ds="http://schemas.openxmlformats.org/officeDocument/2006/customXml" ds:itemID="{EC5958A2-0240-499C-9D15-97FAAF2F8F01}">
  <ds:schemaRefs>
    <ds:schemaRef ds:uri="http://schemas.microsoft.com/VisualStudio/2011/storyboarding/control"/>
  </ds:schemaRefs>
</ds:datastoreItem>
</file>

<file path=customXml/itemProps411.xml><?xml version="1.0" encoding="utf-8"?>
<ds:datastoreItem xmlns:ds="http://schemas.openxmlformats.org/officeDocument/2006/customXml" ds:itemID="{A21D2D87-8A89-44DA-97F1-BC0976627F80}">
  <ds:schemaRefs>
    <ds:schemaRef ds:uri="http://schemas.microsoft.com/VisualStudio/2011/storyboarding/control"/>
  </ds:schemaRefs>
</ds:datastoreItem>
</file>

<file path=customXml/itemProps412.xml><?xml version="1.0" encoding="utf-8"?>
<ds:datastoreItem xmlns:ds="http://schemas.openxmlformats.org/officeDocument/2006/customXml" ds:itemID="{1CA48F8A-CF7B-4F2C-A4EB-8F6E32F43657}">
  <ds:schemaRefs>
    <ds:schemaRef ds:uri="http://schemas.microsoft.com/VisualStudio/2011/storyboarding/control"/>
  </ds:schemaRefs>
</ds:datastoreItem>
</file>

<file path=customXml/itemProps413.xml><?xml version="1.0" encoding="utf-8"?>
<ds:datastoreItem xmlns:ds="http://schemas.openxmlformats.org/officeDocument/2006/customXml" ds:itemID="{CA078599-6114-4CA8-835F-1BEFB9EE9846}">
  <ds:schemaRefs>
    <ds:schemaRef ds:uri="http://schemas.microsoft.com/VisualStudio/2011/storyboarding/control"/>
  </ds:schemaRefs>
</ds:datastoreItem>
</file>

<file path=customXml/itemProps414.xml><?xml version="1.0" encoding="utf-8"?>
<ds:datastoreItem xmlns:ds="http://schemas.openxmlformats.org/officeDocument/2006/customXml" ds:itemID="{FF83B2F0-9101-40BE-A0C0-F411BB5394C0}">
  <ds:schemaRefs>
    <ds:schemaRef ds:uri="http://schemas.microsoft.com/VisualStudio/2011/storyboarding/control"/>
  </ds:schemaRefs>
</ds:datastoreItem>
</file>

<file path=customXml/itemProps415.xml><?xml version="1.0" encoding="utf-8"?>
<ds:datastoreItem xmlns:ds="http://schemas.openxmlformats.org/officeDocument/2006/customXml" ds:itemID="{3C9B91D4-6F78-4C16-AFC7-442025FF652D}">
  <ds:schemaRefs>
    <ds:schemaRef ds:uri="http://schemas.microsoft.com/VisualStudio/2011/storyboarding/control"/>
  </ds:schemaRefs>
</ds:datastoreItem>
</file>

<file path=customXml/itemProps416.xml><?xml version="1.0" encoding="utf-8"?>
<ds:datastoreItem xmlns:ds="http://schemas.openxmlformats.org/officeDocument/2006/customXml" ds:itemID="{034C877D-F409-4ED3-9B24-62E42EC9E6C1}">
  <ds:schemaRefs>
    <ds:schemaRef ds:uri="http://schemas.microsoft.com/VisualStudio/2011/storyboarding/control"/>
  </ds:schemaRefs>
</ds:datastoreItem>
</file>

<file path=customXml/itemProps417.xml><?xml version="1.0" encoding="utf-8"?>
<ds:datastoreItem xmlns:ds="http://schemas.openxmlformats.org/officeDocument/2006/customXml" ds:itemID="{E1F3F57F-2200-4303-AEDD-7B82D48BEC99}">
  <ds:schemaRefs>
    <ds:schemaRef ds:uri="http://schemas.microsoft.com/VisualStudio/2011/storyboarding/control"/>
  </ds:schemaRefs>
</ds:datastoreItem>
</file>

<file path=customXml/itemProps418.xml><?xml version="1.0" encoding="utf-8"?>
<ds:datastoreItem xmlns:ds="http://schemas.openxmlformats.org/officeDocument/2006/customXml" ds:itemID="{577F554D-1FEA-4FCA-8C04-74819D7E4BCE}">
  <ds:schemaRefs>
    <ds:schemaRef ds:uri="http://schemas.microsoft.com/VisualStudio/2011/storyboarding/control"/>
  </ds:schemaRefs>
</ds:datastoreItem>
</file>

<file path=customXml/itemProps419.xml><?xml version="1.0" encoding="utf-8"?>
<ds:datastoreItem xmlns:ds="http://schemas.openxmlformats.org/officeDocument/2006/customXml" ds:itemID="{0CF398D1-542E-449A-B8D6-5B88E8EDBC5F}">
  <ds:schemaRefs>
    <ds:schemaRef ds:uri="http://schemas.microsoft.com/VisualStudio/2011/storyboarding/control"/>
  </ds:schemaRefs>
</ds:datastoreItem>
</file>

<file path=customXml/itemProps42.xml><?xml version="1.0" encoding="utf-8"?>
<ds:datastoreItem xmlns:ds="http://schemas.openxmlformats.org/officeDocument/2006/customXml" ds:itemID="{815D6CEC-7308-4FCB-98DE-A3090AC28C45}">
  <ds:schemaRefs>
    <ds:schemaRef ds:uri="http://schemas.microsoft.com/VisualStudio/2011/storyboarding/control"/>
  </ds:schemaRefs>
</ds:datastoreItem>
</file>

<file path=customXml/itemProps420.xml><?xml version="1.0" encoding="utf-8"?>
<ds:datastoreItem xmlns:ds="http://schemas.openxmlformats.org/officeDocument/2006/customXml" ds:itemID="{09351C8A-4D04-4A89-9F60-A29C18444EAE}">
  <ds:schemaRefs>
    <ds:schemaRef ds:uri="http://schemas.microsoft.com/VisualStudio/2011/storyboarding/control"/>
  </ds:schemaRefs>
</ds:datastoreItem>
</file>

<file path=customXml/itemProps421.xml><?xml version="1.0" encoding="utf-8"?>
<ds:datastoreItem xmlns:ds="http://schemas.openxmlformats.org/officeDocument/2006/customXml" ds:itemID="{3158727B-DF31-4843-B798-D32697893CDF}">
  <ds:schemaRefs>
    <ds:schemaRef ds:uri="http://schemas.microsoft.com/VisualStudio/2011/storyboarding/control"/>
  </ds:schemaRefs>
</ds:datastoreItem>
</file>

<file path=customXml/itemProps422.xml><?xml version="1.0" encoding="utf-8"?>
<ds:datastoreItem xmlns:ds="http://schemas.openxmlformats.org/officeDocument/2006/customXml" ds:itemID="{486898E5-97B4-4E80-980B-D58BDC21FC73}">
  <ds:schemaRefs>
    <ds:schemaRef ds:uri="http://schemas.microsoft.com/VisualStudio/2011/storyboarding/control"/>
  </ds:schemaRefs>
</ds:datastoreItem>
</file>

<file path=customXml/itemProps423.xml><?xml version="1.0" encoding="utf-8"?>
<ds:datastoreItem xmlns:ds="http://schemas.openxmlformats.org/officeDocument/2006/customXml" ds:itemID="{3854819B-55F7-4876-9275-1D49F7A01B49}">
  <ds:schemaRefs>
    <ds:schemaRef ds:uri="http://schemas.microsoft.com/VisualStudio/2011/storyboarding/control"/>
  </ds:schemaRefs>
</ds:datastoreItem>
</file>

<file path=customXml/itemProps424.xml><?xml version="1.0" encoding="utf-8"?>
<ds:datastoreItem xmlns:ds="http://schemas.openxmlformats.org/officeDocument/2006/customXml" ds:itemID="{FE5E91FF-A585-4077-9AE1-AC3D858B9F0D}">
  <ds:schemaRefs>
    <ds:schemaRef ds:uri="http://schemas.microsoft.com/VisualStudio/2011/storyboarding/control"/>
  </ds:schemaRefs>
</ds:datastoreItem>
</file>

<file path=customXml/itemProps425.xml><?xml version="1.0" encoding="utf-8"?>
<ds:datastoreItem xmlns:ds="http://schemas.openxmlformats.org/officeDocument/2006/customXml" ds:itemID="{75366382-0885-433B-9191-F34BED469C60}">
  <ds:schemaRefs>
    <ds:schemaRef ds:uri="http://schemas.microsoft.com/VisualStudio/2011/storyboarding/control"/>
  </ds:schemaRefs>
</ds:datastoreItem>
</file>

<file path=customXml/itemProps426.xml><?xml version="1.0" encoding="utf-8"?>
<ds:datastoreItem xmlns:ds="http://schemas.openxmlformats.org/officeDocument/2006/customXml" ds:itemID="{187897E7-FA1A-4012-8B67-B78EDD81A614}">
  <ds:schemaRefs>
    <ds:schemaRef ds:uri="http://schemas.microsoft.com/VisualStudio/2011/storyboarding/control"/>
  </ds:schemaRefs>
</ds:datastoreItem>
</file>

<file path=customXml/itemProps427.xml><?xml version="1.0" encoding="utf-8"?>
<ds:datastoreItem xmlns:ds="http://schemas.openxmlformats.org/officeDocument/2006/customXml" ds:itemID="{86EA58F6-4C07-4D60-9FC8-D858737F6DB7}">
  <ds:schemaRefs>
    <ds:schemaRef ds:uri="http://schemas.microsoft.com/VisualStudio/2011/storyboarding/control"/>
  </ds:schemaRefs>
</ds:datastoreItem>
</file>

<file path=customXml/itemProps428.xml><?xml version="1.0" encoding="utf-8"?>
<ds:datastoreItem xmlns:ds="http://schemas.openxmlformats.org/officeDocument/2006/customXml" ds:itemID="{9DE26630-4771-4284-9719-9D51986844C6}">
  <ds:schemaRefs>
    <ds:schemaRef ds:uri="http://schemas.microsoft.com/VisualStudio/2011/storyboarding/control"/>
  </ds:schemaRefs>
</ds:datastoreItem>
</file>

<file path=customXml/itemProps429.xml><?xml version="1.0" encoding="utf-8"?>
<ds:datastoreItem xmlns:ds="http://schemas.openxmlformats.org/officeDocument/2006/customXml" ds:itemID="{679A6E86-1722-442C-A2F6-A01C1DCE6AA9}">
  <ds:schemaRefs>
    <ds:schemaRef ds:uri="http://schemas.microsoft.com/VisualStudio/2011/storyboarding/control"/>
  </ds:schemaRefs>
</ds:datastoreItem>
</file>

<file path=customXml/itemProps43.xml><?xml version="1.0" encoding="utf-8"?>
<ds:datastoreItem xmlns:ds="http://schemas.openxmlformats.org/officeDocument/2006/customXml" ds:itemID="{89D05CCB-2621-48AE-89C7-6E0C206FE57D}">
  <ds:schemaRefs>
    <ds:schemaRef ds:uri="http://schemas.microsoft.com/VisualStudio/2011/storyboarding/control"/>
  </ds:schemaRefs>
</ds:datastoreItem>
</file>

<file path=customXml/itemProps430.xml><?xml version="1.0" encoding="utf-8"?>
<ds:datastoreItem xmlns:ds="http://schemas.openxmlformats.org/officeDocument/2006/customXml" ds:itemID="{6DB0D3AD-3B2D-441E-8E47-BAFFAB3AB13D}">
  <ds:schemaRefs>
    <ds:schemaRef ds:uri="http://schemas.microsoft.com/VisualStudio/2011/storyboarding/control"/>
  </ds:schemaRefs>
</ds:datastoreItem>
</file>

<file path=customXml/itemProps431.xml><?xml version="1.0" encoding="utf-8"?>
<ds:datastoreItem xmlns:ds="http://schemas.openxmlformats.org/officeDocument/2006/customXml" ds:itemID="{351CC8EC-CA5E-4109-94BD-7F5C567C775B}">
  <ds:schemaRefs>
    <ds:schemaRef ds:uri="http://schemas.microsoft.com/VisualStudio/2011/storyboarding/control"/>
  </ds:schemaRefs>
</ds:datastoreItem>
</file>

<file path=customXml/itemProps432.xml><?xml version="1.0" encoding="utf-8"?>
<ds:datastoreItem xmlns:ds="http://schemas.openxmlformats.org/officeDocument/2006/customXml" ds:itemID="{2A6F9A89-F8C2-49E4-BE73-3167532467E5}">
  <ds:schemaRefs>
    <ds:schemaRef ds:uri="http://schemas.microsoft.com/VisualStudio/2011/storyboarding/control"/>
  </ds:schemaRefs>
</ds:datastoreItem>
</file>

<file path=customXml/itemProps433.xml><?xml version="1.0" encoding="utf-8"?>
<ds:datastoreItem xmlns:ds="http://schemas.openxmlformats.org/officeDocument/2006/customXml" ds:itemID="{2CFEC86C-F3D4-4ACD-9EB1-F5CCE0102815}">
  <ds:schemaRefs>
    <ds:schemaRef ds:uri="http://schemas.microsoft.com/VisualStudio/2011/storyboarding/control"/>
  </ds:schemaRefs>
</ds:datastoreItem>
</file>

<file path=customXml/itemProps434.xml><?xml version="1.0" encoding="utf-8"?>
<ds:datastoreItem xmlns:ds="http://schemas.openxmlformats.org/officeDocument/2006/customXml" ds:itemID="{688CE585-828E-4D37-9260-39AF205A0F85}">
  <ds:schemaRefs>
    <ds:schemaRef ds:uri="http://schemas.microsoft.com/VisualStudio/2011/storyboarding/control"/>
  </ds:schemaRefs>
</ds:datastoreItem>
</file>

<file path=customXml/itemProps435.xml><?xml version="1.0" encoding="utf-8"?>
<ds:datastoreItem xmlns:ds="http://schemas.openxmlformats.org/officeDocument/2006/customXml" ds:itemID="{AC0BC733-ED8C-410B-B5C4-B632AE979491}">
  <ds:schemaRefs>
    <ds:schemaRef ds:uri="http://schemas.microsoft.com/VisualStudio/2011/storyboarding/control"/>
  </ds:schemaRefs>
</ds:datastoreItem>
</file>

<file path=customXml/itemProps436.xml><?xml version="1.0" encoding="utf-8"?>
<ds:datastoreItem xmlns:ds="http://schemas.openxmlformats.org/officeDocument/2006/customXml" ds:itemID="{2F5FC3C5-F6FB-4918-8379-897E82B1DA84}">
  <ds:schemaRefs>
    <ds:schemaRef ds:uri="http://schemas.microsoft.com/VisualStudio/2011/storyboarding/control"/>
  </ds:schemaRefs>
</ds:datastoreItem>
</file>

<file path=customXml/itemProps437.xml><?xml version="1.0" encoding="utf-8"?>
<ds:datastoreItem xmlns:ds="http://schemas.openxmlformats.org/officeDocument/2006/customXml" ds:itemID="{204F7A8C-8ACF-49BB-8BBD-5792D8915C97}">
  <ds:schemaRefs>
    <ds:schemaRef ds:uri="http://schemas.microsoft.com/VisualStudio/2011/storyboarding/control"/>
  </ds:schemaRefs>
</ds:datastoreItem>
</file>

<file path=customXml/itemProps438.xml><?xml version="1.0" encoding="utf-8"?>
<ds:datastoreItem xmlns:ds="http://schemas.openxmlformats.org/officeDocument/2006/customXml" ds:itemID="{3C9A01EC-C6AC-4FAE-848E-F9E5E5309A2C}">
  <ds:schemaRefs>
    <ds:schemaRef ds:uri="http://schemas.microsoft.com/VisualStudio/2011/storyboarding/control"/>
  </ds:schemaRefs>
</ds:datastoreItem>
</file>

<file path=customXml/itemProps439.xml><?xml version="1.0" encoding="utf-8"?>
<ds:datastoreItem xmlns:ds="http://schemas.openxmlformats.org/officeDocument/2006/customXml" ds:itemID="{EA5C3D92-6BC1-4E48-83D0-554BC592FCE4}">
  <ds:schemaRefs>
    <ds:schemaRef ds:uri="http://schemas.microsoft.com/VisualStudio/2011/storyboarding/control"/>
  </ds:schemaRefs>
</ds:datastoreItem>
</file>

<file path=customXml/itemProps44.xml><?xml version="1.0" encoding="utf-8"?>
<ds:datastoreItem xmlns:ds="http://schemas.openxmlformats.org/officeDocument/2006/customXml" ds:itemID="{724FE638-346B-4032-BFB0-E7399B0D5781}">
  <ds:schemaRefs>
    <ds:schemaRef ds:uri="http://schemas.microsoft.com/VisualStudio/2011/storyboarding/control"/>
  </ds:schemaRefs>
</ds:datastoreItem>
</file>

<file path=customXml/itemProps440.xml><?xml version="1.0" encoding="utf-8"?>
<ds:datastoreItem xmlns:ds="http://schemas.openxmlformats.org/officeDocument/2006/customXml" ds:itemID="{9732AE91-5FD5-46D5-8F7A-506BCDDA8252}">
  <ds:schemaRefs>
    <ds:schemaRef ds:uri="http://schemas.microsoft.com/VisualStudio/2011/storyboarding/control"/>
  </ds:schemaRefs>
</ds:datastoreItem>
</file>

<file path=customXml/itemProps441.xml><?xml version="1.0" encoding="utf-8"?>
<ds:datastoreItem xmlns:ds="http://schemas.openxmlformats.org/officeDocument/2006/customXml" ds:itemID="{3E90A49B-B3A4-4D6B-98A2-49A639DCFD2C}">
  <ds:schemaRefs>
    <ds:schemaRef ds:uri="http://schemas.microsoft.com/VisualStudio/2011/storyboarding/control"/>
  </ds:schemaRefs>
</ds:datastoreItem>
</file>

<file path=customXml/itemProps442.xml><?xml version="1.0" encoding="utf-8"?>
<ds:datastoreItem xmlns:ds="http://schemas.openxmlformats.org/officeDocument/2006/customXml" ds:itemID="{4BAB2EF0-8A00-4C00-BBA3-BADF0C938B30}">
  <ds:schemaRefs>
    <ds:schemaRef ds:uri="http://schemas.microsoft.com/VisualStudio/2011/storyboarding/control"/>
  </ds:schemaRefs>
</ds:datastoreItem>
</file>

<file path=customXml/itemProps443.xml><?xml version="1.0" encoding="utf-8"?>
<ds:datastoreItem xmlns:ds="http://schemas.openxmlformats.org/officeDocument/2006/customXml" ds:itemID="{EA2A4C71-42D9-48B4-B489-CEBD103D663A}">
  <ds:schemaRefs>
    <ds:schemaRef ds:uri="http://schemas.microsoft.com/VisualStudio/2011/storyboarding/control"/>
  </ds:schemaRefs>
</ds:datastoreItem>
</file>

<file path=customXml/itemProps444.xml><?xml version="1.0" encoding="utf-8"?>
<ds:datastoreItem xmlns:ds="http://schemas.openxmlformats.org/officeDocument/2006/customXml" ds:itemID="{49A3E61C-D581-4284-856E-C0A655AA8A7F}">
  <ds:schemaRefs>
    <ds:schemaRef ds:uri="http://schemas.microsoft.com/VisualStudio/2011/storyboarding/control"/>
  </ds:schemaRefs>
</ds:datastoreItem>
</file>

<file path=customXml/itemProps445.xml><?xml version="1.0" encoding="utf-8"?>
<ds:datastoreItem xmlns:ds="http://schemas.openxmlformats.org/officeDocument/2006/customXml" ds:itemID="{DCB6891D-683C-485B-89E6-6D3BA57A78D8}">
  <ds:schemaRefs>
    <ds:schemaRef ds:uri="http://schemas.microsoft.com/VisualStudio/2011/storyboarding/control"/>
  </ds:schemaRefs>
</ds:datastoreItem>
</file>

<file path=customXml/itemProps446.xml><?xml version="1.0" encoding="utf-8"?>
<ds:datastoreItem xmlns:ds="http://schemas.openxmlformats.org/officeDocument/2006/customXml" ds:itemID="{A1412C8E-D2F5-4DB8-95E2-D828155FB268}">
  <ds:schemaRefs>
    <ds:schemaRef ds:uri="http://schemas.microsoft.com/VisualStudio/2011/storyboarding/control"/>
  </ds:schemaRefs>
</ds:datastoreItem>
</file>

<file path=customXml/itemProps447.xml><?xml version="1.0" encoding="utf-8"?>
<ds:datastoreItem xmlns:ds="http://schemas.openxmlformats.org/officeDocument/2006/customXml" ds:itemID="{46355E36-FE18-4AB3-8E8E-04E9FC101A87}">
  <ds:schemaRefs>
    <ds:schemaRef ds:uri="http://schemas.microsoft.com/VisualStudio/2011/storyboarding/control"/>
  </ds:schemaRefs>
</ds:datastoreItem>
</file>

<file path=customXml/itemProps448.xml><?xml version="1.0" encoding="utf-8"?>
<ds:datastoreItem xmlns:ds="http://schemas.openxmlformats.org/officeDocument/2006/customXml" ds:itemID="{47A6CE11-247F-4B32-9BB6-2601A6E65ED5}">
  <ds:schemaRefs>
    <ds:schemaRef ds:uri="http://schemas.microsoft.com/VisualStudio/2011/storyboarding/control"/>
  </ds:schemaRefs>
</ds:datastoreItem>
</file>

<file path=customXml/itemProps449.xml><?xml version="1.0" encoding="utf-8"?>
<ds:datastoreItem xmlns:ds="http://schemas.openxmlformats.org/officeDocument/2006/customXml" ds:itemID="{736C6BCF-9C70-4206-B91A-7C511122A754}">
  <ds:schemaRefs>
    <ds:schemaRef ds:uri="http://schemas.microsoft.com/VisualStudio/2011/storyboarding/control"/>
  </ds:schemaRefs>
</ds:datastoreItem>
</file>

<file path=customXml/itemProps45.xml><?xml version="1.0" encoding="utf-8"?>
<ds:datastoreItem xmlns:ds="http://schemas.openxmlformats.org/officeDocument/2006/customXml" ds:itemID="{8769BF86-A162-4F32-BFD1-FECDB7CC019E}">
  <ds:schemaRefs>
    <ds:schemaRef ds:uri="http://schemas.microsoft.com/VisualStudio/2011/storyboarding/control"/>
  </ds:schemaRefs>
</ds:datastoreItem>
</file>

<file path=customXml/itemProps450.xml><?xml version="1.0" encoding="utf-8"?>
<ds:datastoreItem xmlns:ds="http://schemas.openxmlformats.org/officeDocument/2006/customXml" ds:itemID="{9E7366E3-AC2D-4455-8BFE-AED87E49E9FC}">
  <ds:schemaRefs>
    <ds:schemaRef ds:uri="http://schemas.microsoft.com/VisualStudio/2011/storyboarding/control"/>
  </ds:schemaRefs>
</ds:datastoreItem>
</file>

<file path=customXml/itemProps451.xml><?xml version="1.0" encoding="utf-8"?>
<ds:datastoreItem xmlns:ds="http://schemas.openxmlformats.org/officeDocument/2006/customXml" ds:itemID="{20EAC752-5FAF-48A0-ACB3-44EEE44CB850}">
  <ds:schemaRefs>
    <ds:schemaRef ds:uri="http://schemas.microsoft.com/VisualStudio/2011/storyboarding/control"/>
  </ds:schemaRefs>
</ds:datastoreItem>
</file>

<file path=customXml/itemProps452.xml><?xml version="1.0" encoding="utf-8"?>
<ds:datastoreItem xmlns:ds="http://schemas.openxmlformats.org/officeDocument/2006/customXml" ds:itemID="{6A78021C-6A3A-43EC-93AF-5C990DA9DBAF}">
  <ds:schemaRefs>
    <ds:schemaRef ds:uri="http://schemas.microsoft.com/VisualStudio/2011/storyboarding/control"/>
  </ds:schemaRefs>
</ds:datastoreItem>
</file>

<file path=customXml/itemProps453.xml><?xml version="1.0" encoding="utf-8"?>
<ds:datastoreItem xmlns:ds="http://schemas.openxmlformats.org/officeDocument/2006/customXml" ds:itemID="{6392FDD0-7A11-4672-83D4-D62C5CA7CFBB}">
  <ds:schemaRefs>
    <ds:schemaRef ds:uri="http://schemas.microsoft.com/VisualStudio/2011/storyboarding/control"/>
  </ds:schemaRefs>
</ds:datastoreItem>
</file>

<file path=customXml/itemProps454.xml><?xml version="1.0" encoding="utf-8"?>
<ds:datastoreItem xmlns:ds="http://schemas.openxmlformats.org/officeDocument/2006/customXml" ds:itemID="{E08FD2B8-1222-4AE6-9DA6-A9EAA7170291}">
  <ds:schemaRefs>
    <ds:schemaRef ds:uri="http://schemas.microsoft.com/VisualStudio/2011/storyboarding/control"/>
  </ds:schemaRefs>
</ds:datastoreItem>
</file>

<file path=customXml/itemProps455.xml><?xml version="1.0" encoding="utf-8"?>
<ds:datastoreItem xmlns:ds="http://schemas.openxmlformats.org/officeDocument/2006/customXml" ds:itemID="{22BBB2FA-F8D8-485D-82A6-F1C443370B32}">
  <ds:schemaRefs>
    <ds:schemaRef ds:uri="http://schemas.microsoft.com/VisualStudio/2011/storyboarding/control"/>
  </ds:schemaRefs>
</ds:datastoreItem>
</file>

<file path=customXml/itemProps456.xml><?xml version="1.0" encoding="utf-8"?>
<ds:datastoreItem xmlns:ds="http://schemas.openxmlformats.org/officeDocument/2006/customXml" ds:itemID="{E9033459-2CCF-402A-A17C-1956C3D3896F}">
  <ds:schemaRefs>
    <ds:schemaRef ds:uri="http://schemas.microsoft.com/VisualStudio/2011/storyboarding/control"/>
  </ds:schemaRefs>
</ds:datastoreItem>
</file>

<file path=customXml/itemProps457.xml><?xml version="1.0" encoding="utf-8"?>
<ds:datastoreItem xmlns:ds="http://schemas.openxmlformats.org/officeDocument/2006/customXml" ds:itemID="{DE7C2995-3BD0-43BC-9BCB-A89BBB8D4A74}">
  <ds:schemaRefs>
    <ds:schemaRef ds:uri="http://schemas.microsoft.com/VisualStudio/2011/storyboarding/control"/>
  </ds:schemaRefs>
</ds:datastoreItem>
</file>

<file path=customXml/itemProps458.xml><?xml version="1.0" encoding="utf-8"?>
<ds:datastoreItem xmlns:ds="http://schemas.openxmlformats.org/officeDocument/2006/customXml" ds:itemID="{2CDBCD0B-F8CA-42A8-9808-F62E43FC26B6}">
  <ds:schemaRefs>
    <ds:schemaRef ds:uri="http://schemas.microsoft.com/VisualStudio/2011/storyboarding/control"/>
  </ds:schemaRefs>
</ds:datastoreItem>
</file>

<file path=customXml/itemProps459.xml><?xml version="1.0" encoding="utf-8"?>
<ds:datastoreItem xmlns:ds="http://schemas.openxmlformats.org/officeDocument/2006/customXml" ds:itemID="{11C9AD7D-3CB5-4187-9D9A-0438D0DDF82B}">
  <ds:schemaRefs>
    <ds:schemaRef ds:uri="http://schemas.microsoft.com/VisualStudio/2011/storyboarding/control"/>
  </ds:schemaRefs>
</ds:datastoreItem>
</file>

<file path=customXml/itemProps46.xml><?xml version="1.0" encoding="utf-8"?>
<ds:datastoreItem xmlns:ds="http://schemas.openxmlformats.org/officeDocument/2006/customXml" ds:itemID="{94D0BB23-1A97-478B-88F7-3D3F4DD62E20}">
  <ds:schemaRefs>
    <ds:schemaRef ds:uri="http://schemas.microsoft.com/VisualStudio/2011/storyboarding/control"/>
  </ds:schemaRefs>
</ds:datastoreItem>
</file>

<file path=customXml/itemProps460.xml><?xml version="1.0" encoding="utf-8"?>
<ds:datastoreItem xmlns:ds="http://schemas.openxmlformats.org/officeDocument/2006/customXml" ds:itemID="{80AEDD5F-0AA3-42A3-831E-EC41A0D16165}">
  <ds:schemaRefs>
    <ds:schemaRef ds:uri="http://schemas.microsoft.com/VisualStudio/2011/storyboarding/control"/>
  </ds:schemaRefs>
</ds:datastoreItem>
</file>

<file path=customXml/itemProps461.xml><?xml version="1.0" encoding="utf-8"?>
<ds:datastoreItem xmlns:ds="http://schemas.openxmlformats.org/officeDocument/2006/customXml" ds:itemID="{2084CC81-F1B5-4AB4-83D4-E96267B73DC0}">
  <ds:schemaRefs>
    <ds:schemaRef ds:uri="http://schemas.microsoft.com/VisualStudio/2011/storyboarding/control"/>
  </ds:schemaRefs>
</ds:datastoreItem>
</file>

<file path=customXml/itemProps462.xml><?xml version="1.0" encoding="utf-8"?>
<ds:datastoreItem xmlns:ds="http://schemas.openxmlformats.org/officeDocument/2006/customXml" ds:itemID="{F71711F1-9351-4426-9FC1-D269D0097B1A}">
  <ds:schemaRefs>
    <ds:schemaRef ds:uri="http://schemas.microsoft.com/VisualStudio/2011/storyboarding/control"/>
  </ds:schemaRefs>
</ds:datastoreItem>
</file>

<file path=customXml/itemProps463.xml><?xml version="1.0" encoding="utf-8"?>
<ds:datastoreItem xmlns:ds="http://schemas.openxmlformats.org/officeDocument/2006/customXml" ds:itemID="{A1BD4C39-5498-44BB-9B2A-661451BE77FE}">
  <ds:schemaRefs>
    <ds:schemaRef ds:uri="http://schemas.microsoft.com/VisualStudio/2011/storyboarding/control"/>
  </ds:schemaRefs>
</ds:datastoreItem>
</file>

<file path=customXml/itemProps464.xml><?xml version="1.0" encoding="utf-8"?>
<ds:datastoreItem xmlns:ds="http://schemas.openxmlformats.org/officeDocument/2006/customXml" ds:itemID="{AF8EB96E-F6EB-48DD-80FC-69E021C2F31A}">
  <ds:schemaRefs>
    <ds:schemaRef ds:uri="http://schemas.microsoft.com/VisualStudio/2011/storyboarding/control"/>
  </ds:schemaRefs>
</ds:datastoreItem>
</file>

<file path=customXml/itemProps465.xml><?xml version="1.0" encoding="utf-8"?>
<ds:datastoreItem xmlns:ds="http://schemas.openxmlformats.org/officeDocument/2006/customXml" ds:itemID="{244EE28A-6ADC-4BFF-8CFD-D23E0E92183B}">
  <ds:schemaRefs>
    <ds:schemaRef ds:uri="http://schemas.microsoft.com/VisualStudio/2011/storyboarding/control"/>
  </ds:schemaRefs>
</ds:datastoreItem>
</file>

<file path=customXml/itemProps466.xml><?xml version="1.0" encoding="utf-8"?>
<ds:datastoreItem xmlns:ds="http://schemas.openxmlformats.org/officeDocument/2006/customXml" ds:itemID="{52B028DB-12C7-47A9-AF08-4C100E4DF5A3}">
  <ds:schemaRefs>
    <ds:schemaRef ds:uri="http://schemas.microsoft.com/VisualStudio/2011/storyboarding/control"/>
  </ds:schemaRefs>
</ds:datastoreItem>
</file>

<file path=customXml/itemProps467.xml><?xml version="1.0" encoding="utf-8"?>
<ds:datastoreItem xmlns:ds="http://schemas.openxmlformats.org/officeDocument/2006/customXml" ds:itemID="{5BA7AF11-2AC2-4EFA-9038-F2A7AC91255A}">
  <ds:schemaRefs>
    <ds:schemaRef ds:uri="http://schemas.microsoft.com/VisualStudio/2011/storyboarding/control"/>
  </ds:schemaRefs>
</ds:datastoreItem>
</file>

<file path=customXml/itemProps468.xml><?xml version="1.0" encoding="utf-8"?>
<ds:datastoreItem xmlns:ds="http://schemas.openxmlformats.org/officeDocument/2006/customXml" ds:itemID="{C8E6A8EB-0644-404F-896F-A4AAC46EF5CA}">
  <ds:schemaRefs>
    <ds:schemaRef ds:uri="http://schemas.microsoft.com/VisualStudio/2011/storyboarding/control"/>
  </ds:schemaRefs>
</ds:datastoreItem>
</file>

<file path=customXml/itemProps469.xml><?xml version="1.0" encoding="utf-8"?>
<ds:datastoreItem xmlns:ds="http://schemas.openxmlformats.org/officeDocument/2006/customXml" ds:itemID="{84D4FA9B-9FE4-45CB-95D7-6702E03A09B9}">
  <ds:schemaRefs>
    <ds:schemaRef ds:uri="http://schemas.microsoft.com/VisualStudio/2011/storyboarding/control"/>
  </ds:schemaRefs>
</ds:datastoreItem>
</file>

<file path=customXml/itemProps47.xml><?xml version="1.0" encoding="utf-8"?>
<ds:datastoreItem xmlns:ds="http://schemas.openxmlformats.org/officeDocument/2006/customXml" ds:itemID="{0E5C163E-186D-4E4B-8364-6F2A3DBEBBAB}">
  <ds:schemaRefs>
    <ds:schemaRef ds:uri="http://schemas.microsoft.com/VisualStudio/2011/storyboarding/control"/>
  </ds:schemaRefs>
</ds:datastoreItem>
</file>

<file path=customXml/itemProps470.xml><?xml version="1.0" encoding="utf-8"?>
<ds:datastoreItem xmlns:ds="http://schemas.openxmlformats.org/officeDocument/2006/customXml" ds:itemID="{C755DDDE-1DF7-4EC0-BD81-3FF5FDA05A37}">
  <ds:schemaRefs>
    <ds:schemaRef ds:uri="http://schemas.microsoft.com/VisualStudio/2011/storyboarding/control"/>
  </ds:schemaRefs>
</ds:datastoreItem>
</file>

<file path=customXml/itemProps471.xml><?xml version="1.0" encoding="utf-8"?>
<ds:datastoreItem xmlns:ds="http://schemas.openxmlformats.org/officeDocument/2006/customXml" ds:itemID="{8BC66042-FE4A-4772-A3A6-29FA5E19D7C8}">
  <ds:schemaRefs>
    <ds:schemaRef ds:uri="http://schemas.microsoft.com/VisualStudio/2011/storyboarding/control"/>
  </ds:schemaRefs>
</ds:datastoreItem>
</file>

<file path=customXml/itemProps472.xml><?xml version="1.0" encoding="utf-8"?>
<ds:datastoreItem xmlns:ds="http://schemas.openxmlformats.org/officeDocument/2006/customXml" ds:itemID="{CCF224BF-72D2-48D2-ABA9-E47DE90258C7}">
  <ds:schemaRefs>
    <ds:schemaRef ds:uri="http://schemas.microsoft.com/VisualStudio/2011/storyboarding/control"/>
  </ds:schemaRefs>
</ds:datastoreItem>
</file>

<file path=customXml/itemProps473.xml><?xml version="1.0" encoding="utf-8"?>
<ds:datastoreItem xmlns:ds="http://schemas.openxmlformats.org/officeDocument/2006/customXml" ds:itemID="{F7496C8A-E7FE-415A-B1C4-6F50407F184D}">
  <ds:schemaRefs>
    <ds:schemaRef ds:uri="http://schemas.microsoft.com/VisualStudio/2011/storyboarding/control"/>
  </ds:schemaRefs>
</ds:datastoreItem>
</file>

<file path=customXml/itemProps474.xml><?xml version="1.0" encoding="utf-8"?>
<ds:datastoreItem xmlns:ds="http://schemas.openxmlformats.org/officeDocument/2006/customXml" ds:itemID="{22A26C95-11BB-4EC9-B7D8-9D5B9A02B143}">
  <ds:schemaRefs>
    <ds:schemaRef ds:uri="http://schemas.microsoft.com/VisualStudio/2011/storyboarding/control"/>
  </ds:schemaRefs>
</ds:datastoreItem>
</file>

<file path=customXml/itemProps475.xml><?xml version="1.0" encoding="utf-8"?>
<ds:datastoreItem xmlns:ds="http://schemas.openxmlformats.org/officeDocument/2006/customXml" ds:itemID="{B72D6186-80CB-4184-BE0D-44A3844FB54A}">
  <ds:schemaRefs>
    <ds:schemaRef ds:uri="http://schemas.microsoft.com/VisualStudio/2011/storyboarding/control"/>
  </ds:schemaRefs>
</ds:datastoreItem>
</file>

<file path=customXml/itemProps476.xml><?xml version="1.0" encoding="utf-8"?>
<ds:datastoreItem xmlns:ds="http://schemas.openxmlformats.org/officeDocument/2006/customXml" ds:itemID="{FD31E40B-7457-4993-9CAD-CD07EC4A3445}">
  <ds:schemaRefs>
    <ds:schemaRef ds:uri="http://schemas.microsoft.com/VisualStudio/2011/storyboarding/control"/>
  </ds:schemaRefs>
</ds:datastoreItem>
</file>

<file path=customXml/itemProps477.xml><?xml version="1.0" encoding="utf-8"?>
<ds:datastoreItem xmlns:ds="http://schemas.openxmlformats.org/officeDocument/2006/customXml" ds:itemID="{A3A4ED59-86E5-4370-994F-4166D485CD3E}">
  <ds:schemaRefs>
    <ds:schemaRef ds:uri="http://schemas.microsoft.com/VisualStudio/2011/storyboarding/control"/>
  </ds:schemaRefs>
</ds:datastoreItem>
</file>

<file path=customXml/itemProps478.xml><?xml version="1.0" encoding="utf-8"?>
<ds:datastoreItem xmlns:ds="http://schemas.openxmlformats.org/officeDocument/2006/customXml" ds:itemID="{442C6F75-31CD-4087-90C9-593D26D090FC}">
  <ds:schemaRefs>
    <ds:schemaRef ds:uri="http://schemas.microsoft.com/VisualStudio/2011/storyboarding/control"/>
  </ds:schemaRefs>
</ds:datastoreItem>
</file>

<file path=customXml/itemProps479.xml><?xml version="1.0" encoding="utf-8"?>
<ds:datastoreItem xmlns:ds="http://schemas.openxmlformats.org/officeDocument/2006/customXml" ds:itemID="{B23EB6BA-D172-48B5-BADA-8B96E6719FE6}">
  <ds:schemaRefs>
    <ds:schemaRef ds:uri="http://schemas.microsoft.com/VisualStudio/2011/storyboarding/control"/>
  </ds:schemaRefs>
</ds:datastoreItem>
</file>

<file path=customXml/itemProps48.xml><?xml version="1.0" encoding="utf-8"?>
<ds:datastoreItem xmlns:ds="http://schemas.openxmlformats.org/officeDocument/2006/customXml" ds:itemID="{404AE282-8E3D-4314-99EB-9D1B55088EAD}">
  <ds:schemaRefs>
    <ds:schemaRef ds:uri="http://schemas.microsoft.com/VisualStudio/2011/storyboarding/control"/>
  </ds:schemaRefs>
</ds:datastoreItem>
</file>

<file path=customXml/itemProps480.xml><?xml version="1.0" encoding="utf-8"?>
<ds:datastoreItem xmlns:ds="http://schemas.openxmlformats.org/officeDocument/2006/customXml" ds:itemID="{282862A9-362E-4C93-8780-0FD357F72F98}">
  <ds:schemaRefs>
    <ds:schemaRef ds:uri="http://schemas.microsoft.com/VisualStudio/2011/storyboarding/control"/>
  </ds:schemaRefs>
</ds:datastoreItem>
</file>

<file path=customXml/itemProps481.xml><?xml version="1.0" encoding="utf-8"?>
<ds:datastoreItem xmlns:ds="http://schemas.openxmlformats.org/officeDocument/2006/customXml" ds:itemID="{2C396D8C-2D99-4EB3-9D36-00E1EEEF5F63}">
  <ds:schemaRefs>
    <ds:schemaRef ds:uri="http://schemas.microsoft.com/VisualStudio/2011/storyboarding/control"/>
  </ds:schemaRefs>
</ds:datastoreItem>
</file>

<file path=customXml/itemProps482.xml><?xml version="1.0" encoding="utf-8"?>
<ds:datastoreItem xmlns:ds="http://schemas.openxmlformats.org/officeDocument/2006/customXml" ds:itemID="{25F1740E-B0B9-4AA2-A4F7-71A529C44144}">
  <ds:schemaRefs>
    <ds:schemaRef ds:uri="http://schemas.microsoft.com/VisualStudio/2011/storyboarding/control"/>
  </ds:schemaRefs>
</ds:datastoreItem>
</file>

<file path=customXml/itemProps483.xml><?xml version="1.0" encoding="utf-8"?>
<ds:datastoreItem xmlns:ds="http://schemas.openxmlformats.org/officeDocument/2006/customXml" ds:itemID="{BBBD09FA-C2F0-41E2-A3A6-2A6FF907F7EC}">
  <ds:schemaRefs>
    <ds:schemaRef ds:uri="http://schemas.microsoft.com/VisualStudio/2011/storyboarding/control"/>
  </ds:schemaRefs>
</ds:datastoreItem>
</file>

<file path=customXml/itemProps484.xml><?xml version="1.0" encoding="utf-8"?>
<ds:datastoreItem xmlns:ds="http://schemas.openxmlformats.org/officeDocument/2006/customXml" ds:itemID="{24DFE883-0C24-4DD6-B419-26E1CECD9332}">
  <ds:schemaRefs>
    <ds:schemaRef ds:uri="http://schemas.microsoft.com/VisualStudio/2011/storyboarding/control"/>
  </ds:schemaRefs>
</ds:datastoreItem>
</file>

<file path=customXml/itemProps485.xml><?xml version="1.0" encoding="utf-8"?>
<ds:datastoreItem xmlns:ds="http://schemas.openxmlformats.org/officeDocument/2006/customXml" ds:itemID="{E8F92D65-2DED-4862-B514-0EB2E4132705}">
  <ds:schemaRefs>
    <ds:schemaRef ds:uri="http://schemas.microsoft.com/VisualStudio/2011/storyboarding/control"/>
  </ds:schemaRefs>
</ds:datastoreItem>
</file>

<file path=customXml/itemProps486.xml><?xml version="1.0" encoding="utf-8"?>
<ds:datastoreItem xmlns:ds="http://schemas.openxmlformats.org/officeDocument/2006/customXml" ds:itemID="{4DDA264E-DD24-4B4F-84E3-30B2CFAEAE60}">
  <ds:schemaRefs>
    <ds:schemaRef ds:uri="http://schemas.microsoft.com/VisualStudio/2011/storyboarding/control"/>
  </ds:schemaRefs>
</ds:datastoreItem>
</file>

<file path=customXml/itemProps487.xml><?xml version="1.0" encoding="utf-8"?>
<ds:datastoreItem xmlns:ds="http://schemas.openxmlformats.org/officeDocument/2006/customXml" ds:itemID="{77518519-1CBF-4836-A790-17E2A7D944B2}">
  <ds:schemaRefs>
    <ds:schemaRef ds:uri="http://schemas.microsoft.com/VisualStudio/2011/storyboarding/control"/>
  </ds:schemaRefs>
</ds:datastoreItem>
</file>

<file path=customXml/itemProps488.xml><?xml version="1.0" encoding="utf-8"?>
<ds:datastoreItem xmlns:ds="http://schemas.openxmlformats.org/officeDocument/2006/customXml" ds:itemID="{4E8859B4-36F2-423A-AD45-7F66BA2D550E}">
  <ds:schemaRefs>
    <ds:schemaRef ds:uri="http://schemas.microsoft.com/VisualStudio/2011/storyboarding/control"/>
  </ds:schemaRefs>
</ds:datastoreItem>
</file>

<file path=customXml/itemProps489.xml><?xml version="1.0" encoding="utf-8"?>
<ds:datastoreItem xmlns:ds="http://schemas.openxmlformats.org/officeDocument/2006/customXml" ds:itemID="{3DABD200-A749-44A2-82F9-AE4EEAF46B4B}">
  <ds:schemaRefs>
    <ds:schemaRef ds:uri="http://schemas.microsoft.com/VisualStudio/2011/storyboarding/control"/>
  </ds:schemaRefs>
</ds:datastoreItem>
</file>

<file path=customXml/itemProps49.xml><?xml version="1.0" encoding="utf-8"?>
<ds:datastoreItem xmlns:ds="http://schemas.openxmlformats.org/officeDocument/2006/customXml" ds:itemID="{C8A90E59-455D-4B1C-B5B5-BE0ED793F3A1}">
  <ds:schemaRefs>
    <ds:schemaRef ds:uri="http://schemas.microsoft.com/VisualStudio/2011/storyboarding/control"/>
  </ds:schemaRefs>
</ds:datastoreItem>
</file>

<file path=customXml/itemProps490.xml><?xml version="1.0" encoding="utf-8"?>
<ds:datastoreItem xmlns:ds="http://schemas.openxmlformats.org/officeDocument/2006/customXml" ds:itemID="{42E28966-AC04-40FE-9607-6B58D055BC10}">
  <ds:schemaRefs>
    <ds:schemaRef ds:uri="http://schemas.microsoft.com/VisualStudio/2011/storyboarding/control"/>
  </ds:schemaRefs>
</ds:datastoreItem>
</file>

<file path=customXml/itemProps491.xml><?xml version="1.0" encoding="utf-8"?>
<ds:datastoreItem xmlns:ds="http://schemas.openxmlformats.org/officeDocument/2006/customXml" ds:itemID="{2582044A-9A2E-4140-89E0-524E11FD6F29}">
  <ds:schemaRefs>
    <ds:schemaRef ds:uri="http://schemas.microsoft.com/VisualStudio/2011/storyboarding/control"/>
  </ds:schemaRefs>
</ds:datastoreItem>
</file>

<file path=customXml/itemProps492.xml><?xml version="1.0" encoding="utf-8"?>
<ds:datastoreItem xmlns:ds="http://schemas.openxmlformats.org/officeDocument/2006/customXml" ds:itemID="{AF5870E1-7BFE-459B-B261-B8FFEBA4AEA7}">
  <ds:schemaRefs>
    <ds:schemaRef ds:uri="http://schemas.microsoft.com/VisualStudio/2011/storyboarding/control"/>
  </ds:schemaRefs>
</ds:datastoreItem>
</file>

<file path=customXml/itemProps493.xml><?xml version="1.0" encoding="utf-8"?>
<ds:datastoreItem xmlns:ds="http://schemas.openxmlformats.org/officeDocument/2006/customXml" ds:itemID="{30E08116-7B59-4995-A439-624687189E89}">
  <ds:schemaRefs>
    <ds:schemaRef ds:uri="http://schemas.microsoft.com/VisualStudio/2011/storyboarding/control"/>
  </ds:schemaRefs>
</ds:datastoreItem>
</file>

<file path=customXml/itemProps494.xml><?xml version="1.0" encoding="utf-8"?>
<ds:datastoreItem xmlns:ds="http://schemas.openxmlformats.org/officeDocument/2006/customXml" ds:itemID="{6D18B4A8-7655-4978-9B83-37A89F66C1D0}">
  <ds:schemaRefs>
    <ds:schemaRef ds:uri="http://schemas.microsoft.com/VisualStudio/2011/storyboarding/control"/>
  </ds:schemaRefs>
</ds:datastoreItem>
</file>

<file path=customXml/itemProps495.xml><?xml version="1.0" encoding="utf-8"?>
<ds:datastoreItem xmlns:ds="http://schemas.openxmlformats.org/officeDocument/2006/customXml" ds:itemID="{A8B806E8-0607-4830-8830-1CC2BFDCE8FD}">
  <ds:schemaRefs>
    <ds:schemaRef ds:uri="http://schemas.microsoft.com/VisualStudio/2011/storyboarding/control"/>
  </ds:schemaRefs>
</ds:datastoreItem>
</file>

<file path=customXml/itemProps496.xml><?xml version="1.0" encoding="utf-8"?>
<ds:datastoreItem xmlns:ds="http://schemas.openxmlformats.org/officeDocument/2006/customXml" ds:itemID="{CD5E43AC-60C1-4B0C-B21E-03E541187B90}">
  <ds:schemaRefs>
    <ds:schemaRef ds:uri="http://schemas.microsoft.com/VisualStudio/2011/storyboarding/control"/>
  </ds:schemaRefs>
</ds:datastoreItem>
</file>

<file path=customXml/itemProps497.xml><?xml version="1.0" encoding="utf-8"?>
<ds:datastoreItem xmlns:ds="http://schemas.openxmlformats.org/officeDocument/2006/customXml" ds:itemID="{B423E464-1B89-419C-B01B-E10E908D52C7}">
  <ds:schemaRefs>
    <ds:schemaRef ds:uri="http://schemas.microsoft.com/VisualStudio/2011/storyboarding/control"/>
  </ds:schemaRefs>
</ds:datastoreItem>
</file>

<file path=customXml/itemProps498.xml><?xml version="1.0" encoding="utf-8"?>
<ds:datastoreItem xmlns:ds="http://schemas.openxmlformats.org/officeDocument/2006/customXml" ds:itemID="{D5AA1CD4-2F36-4428-BDB3-7D5658DA48D7}">
  <ds:schemaRefs>
    <ds:schemaRef ds:uri="http://schemas.microsoft.com/VisualStudio/2011/storyboarding/control"/>
  </ds:schemaRefs>
</ds:datastoreItem>
</file>

<file path=customXml/itemProps499.xml><?xml version="1.0" encoding="utf-8"?>
<ds:datastoreItem xmlns:ds="http://schemas.openxmlformats.org/officeDocument/2006/customXml" ds:itemID="{44E08936-FDBA-4925-A8AD-19C0951FBA18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241B9D01-9CA0-4A70-B724-4ACCAE103FEB}">
  <ds:schemaRefs>
    <ds:schemaRef ds:uri="http://schemas.microsoft.com/VisualStudio/2011/storyboarding/control"/>
  </ds:schemaRefs>
</ds:datastoreItem>
</file>

<file path=customXml/itemProps50.xml><?xml version="1.0" encoding="utf-8"?>
<ds:datastoreItem xmlns:ds="http://schemas.openxmlformats.org/officeDocument/2006/customXml" ds:itemID="{FE529FFB-D9B5-4FAE-91E0-AC89CC27F5B0}">
  <ds:schemaRefs>
    <ds:schemaRef ds:uri="http://schemas.microsoft.com/VisualStudio/2011/storyboarding/control"/>
  </ds:schemaRefs>
</ds:datastoreItem>
</file>

<file path=customXml/itemProps500.xml><?xml version="1.0" encoding="utf-8"?>
<ds:datastoreItem xmlns:ds="http://schemas.openxmlformats.org/officeDocument/2006/customXml" ds:itemID="{923FA12B-C8BA-4863-A348-0CEB32D2D6A5}">
  <ds:schemaRefs>
    <ds:schemaRef ds:uri="http://schemas.microsoft.com/VisualStudio/2011/storyboarding/control"/>
  </ds:schemaRefs>
</ds:datastoreItem>
</file>

<file path=customXml/itemProps501.xml><?xml version="1.0" encoding="utf-8"?>
<ds:datastoreItem xmlns:ds="http://schemas.openxmlformats.org/officeDocument/2006/customXml" ds:itemID="{47F7393A-A6EE-40E3-8E53-48C12BC5BEB4}">
  <ds:schemaRefs>
    <ds:schemaRef ds:uri="http://schemas.microsoft.com/VisualStudio/2011/storyboarding/control"/>
  </ds:schemaRefs>
</ds:datastoreItem>
</file>

<file path=customXml/itemProps502.xml><?xml version="1.0" encoding="utf-8"?>
<ds:datastoreItem xmlns:ds="http://schemas.openxmlformats.org/officeDocument/2006/customXml" ds:itemID="{A7E3DA2E-AE4B-4778-8179-8AB1237B8970}">
  <ds:schemaRefs>
    <ds:schemaRef ds:uri="http://schemas.microsoft.com/VisualStudio/2011/storyboarding/control"/>
  </ds:schemaRefs>
</ds:datastoreItem>
</file>

<file path=customXml/itemProps503.xml><?xml version="1.0" encoding="utf-8"?>
<ds:datastoreItem xmlns:ds="http://schemas.openxmlformats.org/officeDocument/2006/customXml" ds:itemID="{353657F5-8E19-4FA1-96D7-0E8050203327}">
  <ds:schemaRefs>
    <ds:schemaRef ds:uri="http://schemas.microsoft.com/VisualStudio/2011/storyboarding/control"/>
  </ds:schemaRefs>
</ds:datastoreItem>
</file>

<file path=customXml/itemProps504.xml><?xml version="1.0" encoding="utf-8"?>
<ds:datastoreItem xmlns:ds="http://schemas.openxmlformats.org/officeDocument/2006/customXml" ds:itemID="{B8E242E9-EE71-4235-A279-2691CB3D9FD6}">
  <ds:schemaRefs>
    <ds:schemaRef ds:uri="http://schemas.microsoft.com/VisualStudio/2011/storyboarding/control"/>
  </ds:schemaRefs>
</ds:datastoreItem>
</file>

<file path=customXml/itemProps505.xml><?xml version="1.0" encoding="utf-8"?>
<ds:datastoreItem xmlns:ds="http://schemas.openxmlformats.org/officeDocument/2006/customXml" ds:itemID="{5D79CEB6-F645-454C-B255-75C30E2579A6}">
  <ds:schemaRefs>
    <ds:schemaRef ds:uri="http://schemas.microsoft.com/VisualStudio/2011/storyboarding/control"/>
  </ds:schemaRefs>
</ds:datastoreItem>
</file>

<file path=customXml/itemProps506.xml><?xml version="1.0" encoding="utf-8"?>
<ds:datastoreItem xmlns:ds="http://schemas.openxmlformats.org/officeDocument/2006/customXml" ds:itemID="{4F3A696B-EF52-466B-B37E-941A49D5B8B2}">
  <ds:schemaRefs>
    <ds:schemaRef ds:uri="http://schemas.microsoft.com/VisualStudio/2011/storyboarding/control"/>
  </ds:schemaRefs>
</ds:datastoreItem>
</file>

<file path=customXml/itemProps507.xml><?xml version="1.0" encoding="utf-8"?>
<ds:datastoreItem xmlns:ds="http://schemas.openxmlformats.org/officeDocument/2006/customXml" ds:itemID="{BB7B8BF6-13AB-4F0F-B4E9-8FD03DCF90B7}">
  <ds:schemaRefs>
    <ds:schemaRef ds:uri="http://schemas.microsoft.com/VisualStudio/2011/storyboarding/control"/>
  </ds:schemaRefs>
</ds:datastoreItem>
</file>

<file path=customXml/itemProps508.xml><?xml version="1.0" encoding="utf-8"?>
<ds:datastoreItem xmlns:ds="http://schemas.openxmlformats.org/officeDocument/2006/customXml" ds:itemID="{31C29979-FE45-4BDF-8AF8-A58966110582}">
  <ds:schemaRefs>
    <ds:schemaRef ds:uri="http://schemas.microsoft.com/VisualStudio/2011/storyboarding/control"/>
  </ds:schemaRefs>
</ds:datastoreItem>
</file>

<file path=customXml/itemProps509.xml><?xml version="1.0" encoding="utf-8"?>
<ds:datastoreItem xmlns:ds="http://schemas.openxmlformats.org/officeDocument/2006/customXml" ds:itemID="{2193EEAF-7C7C-4A16-9A19-6708A6020727}">
  <ds:schemaRefs>
    <ds:schemaRef ds:uri="http://schemas.microsoft.com/VisualStudio/2011/storyboarding/control"/>
  </ds:schemaRefs>
</ds:datastoreItem>
</file>

<file path=customXml/itemProps51.xml><?xml version="1.0" encoding="utf-8"?>
<ds:datastoreItem xmlns:ds="http://schemas.openxmlformats.org/officeDocument/2006/customXml" ds:itemID="{302DDC1D-4484-4118-8994-566B171106F3}">
  <ds:schemaRefs>
    <ds:schemaRef ds:uri="http://schemas.microsoft.com/VisualStudio/2011/storyboarding/control"/>
  </ds:schemaRefs>
</ds:datastoreItem>
</file>

<file path=customXml/itemProps510.xml><?xml version="1.0" encoding="utf-8"?>
<ds:datastoreItem xmlns:ds="http://schemas.openxmlformats.org/officeDocument/2006/customXml" ds:itemID="{DFA74888-D27C-400F-A6D2-27E86BF5EC7A}">
  <ds:schemaRefs>
    <ds:schemaRef ds:uri="http://schemas.microsoft.com/VisualStudio/2011/storyboarding/control"/>
  </ds:schemaRefs>
</ds:datastoreItem>
</file>

<file path=customXml/itemProps511.xml><?xml version="1.0" encoding="utf-8"?>
<ds:datastoreItem xmlns:ds="http://schemas.openxmlformats.org/officeDocument/2006/customXml" ds:itemID="{8FD92ACE-70AB-4DBE-876E-6EFDB995C4D4}">
  <ds:schemaRefs>
    <ds:schemaRef ds:uri="http://schemas.microsoft.com/VisualStudio/2011/storyboarding/control"/>
  </ds:schemaRefs>
</ds:datastoreItem>
</file>

<file path=customXml/itemProps512.xml><?xml version="1.0" encoding="utf-8"?>
<ds:datastoreItem xmlns:ds="http://schemas.openxmlformats.org/officeDocument/2006/customXml" ds:itemID="{C91C24AF-834E-4823-9558-E4F11D4ED06F}">
  <ds:schemaRefs>
    <ds:schemaRef ds:uri="http://schemas.microsoft.com/VisualStudio/2011/storyboarding/control"/>
  </ds:schemaRefs>
</ds:datastoreItem>
</file>

<file path=customXml/itemProps513.xml><?xml version="1.0" encoding="utf-8"?>
<ds:datastoreItem xmlns:ds="http://schemas.openxmlformats.org/officeDocument/2006/customXml" ds:itemID="{91021377-4857-46DF-98B4-139753F552F5}">
  <ds:schemaRefs>
    <ds:schemaRef ds:uri="http://schemas.microsoft.com/VisualStudio/2011/storyboarding/control"/>
  </ds:schemaRefs>
</ds:datastoreItem>
</file>

<file path=customXml/itemProps514.xml><?xml version="1.0" encoding="utf-8"?>
<ds:datastoreItem xmlns:ds="http://schemas.openxmlformats.org/officeDocument/2006/customXml" ds:itemID="{B1A4AB1B-C446-4A26-A906-B01F124297E9}">
  <ds:schemaRefs>
    <ds:schemaRef ds:uri="http://schemas.microsoft.com/VisualStudio/2011/storyboarding/control"/>
  </ds:schemaRefs>
</ds:datastoreItem>
</file>

<file path=customXml/itemProps515.xml><?xml version="1.0" encoding="utf-8"?>
<ds:datastoreItem xmlns:ds="http://schemas.openxmlformats.org/officeDocument/2006/customXml" ds:itemID="{7F4CC8DE-5B7D-430A-AB6F-ECDBB796CFF9}">
  <ds:schemaRefs>
    <ds:schemaRef ds:uri="http://schemas.microsoft.com/VisualStudio/2011/storyboarding/control"/>
  </ds:schemaRefs>
</ds:datastoreItem>
</file>

<file path=customXml/itemProps516.xml><?xml version="1.0" encoding="utf-8"?>
<ds:datastoreItem xmlns:ds="http://schemas.openxmlformats.org/officeDocument/2006/customXml" ds:itemID="{31AF0082-FB0B-4981-B29B-F206AEF4D3AD}">
  <ds:schemaRefs>
    <ds:schemaRef ds:uri="http://schemas.microsoft.com/VisualStudio/2011/storyboarding/control"/>
  </ds:schemaRefs>
</ds:datastoreItem>
</file>

<file path=customXml/itemProps517.xml><?xml version="1.0" encoding="utf-8"?>
<ds:datastoreItem xmlns:ds="http://schemas.openxmlformats.org/officeDocument/2006/customXml" ds:itemID="{77B67492-C0F5-473E-9958-0FAC7FA5AEE9}">
  <ds:schemaRefs>
    <ds:schemaRef ds:uri="http://schemas.microsoft.com/VisualStudio/2011/storyboarding/control"/>
  </ds:schemaRefs>
</ds:datastoreItem>
</file>

<file path=customXml/itemProps518.xml><?xml version="1.0" encoding="utf-8"?>
<ds:datastoreItem xmlns:ds="http://schemas.openxmlformats.org/officeDocument/2006/customXml" ds:itemID="{B89A876A-25C6-4142-B019-519C9555A180}">
  <ds:schemaRefs>
    <ds:schemaRef ds:uri="http://schemas.microsoft.com/VisualStudio/2011/storyboarding/control"/>
  </ds:schemaRefs>
</ds:datastoreItem>
</file>

<file path=customXml/itemProps519.xml><?xml version="1.0" encoding="utf-8"?>
<ds:datastoreItem xmlns:ds="http://schemas.openxmlformats.org/officeDocument/2006/customXml" ds:itemID="{F03C263C-1D15-486A-9E90-295002B4DA17}">
  <ds:schemaRefs>
    <ds:schemaRef ds:uri="http://schemas.microsoft.com/VisualStudio/2011/storyboarding/control"/>
  </ds:schemaRefs>
</ds:datastoreItem>
</file>

<file path=customXml/itemProps52.xml><?xml version="1.0" encoding="utf-8"?>
<ds:datastoreItem xmlns:ds="http://schemas.openxmlformats.org/officeDocument/2006/customXml" ds:itemID="{B0E7E8B7-7666-4150-A0F5-CE2E8CD54DC0}">
  <ds:schemaRefs>
    <ds:schemaRef ds:uri="http://schemas.microsoft.com/VisualStudio/2011/storyboarding/control"/>
  </ds:schemaRefs>
</ds:datastoreItem>
</file>

<file path=customXml/itemProps520.xml><?xml version="1.0" encoding="utf-8"?>
<ds:datastoreItem xmlns:ds="http://schemas.openxmlformats.org/officeDocument/2006/customXml" ds:itemID="{357E6537-9DE8-4255-8EBD-57748CE06CF4}">
  <ds:schemaRefs>
    <ds:schemaRef ds:uri="http://schemas.microsoft.com/VisualStudio/2011/storyboarding/control"/>
  </ds:schemaRefs>
</ds:datastoreItem>
</file>

<file path=customXml/itemProps521.xml><?xml version="1.0" encoding="utf-8"?>
<ds:datastoreItem xmlns:ds="http://schemas.openxmlformats.org/officeDocument/2006/customXml" ds:itemID="{6FA78120-5DCF-472F-84FF-DACCD93D3F65}">
  <ds:schemaRefs>
    <ds:schemaRef ds:uri="http://schemas.microsoft.com/VisualStudio/2011/storyboarding/control"/>
  </ds:schemaRefs>
</ds:datastoreItem>
</file>

<file path=customXml/itemProps522.xml><?xml version="1.0" encoding="utf-8"?>
<ds:datastoreItem xmlns:ds="http://schemas.openxmlformats.org/officeDocument/2006/customXml" ds:itemID="{CE8A6C99-BC04-4533-AD22-58E56B5A3F63}">
  <ds:schemaRefs>
    <ds:schemaRef ds:uri="http://schemas.microsoft.com/VisualStudio/2011/storyboarding/control"/>
  </ds:schemaRefs>
</ds:datastoreItem>
</file>

<file path=customXml/itemProps523.xml><?xml version="1.0" encoding="utf-8"?>
<ds:datastoreItem xmlns:ds="http://schemas.openxmlformats.org/officeDocument/2006/customXml" ds:itemID="{D664B51D-6A44-4FF5-BB58-184529574825}">
  <ds:schemaRefs>
    <ds:schemaRef ds:uri="http://schemas.microsoft.com/VisualStudio/2011/storyboarding/control"/>
  </ds:schemaRefs>
</ds:datastoreItem>
</file>

<file path=customXml/itemProps524.xml><?xml version="1.0" encoding="utf-8"?>
<ds:datastoreItem xmlns:ds="http://schemas.openxmlformats.org/officeDocument/2006/customXml" ds:itemID="{B44FDA04-A238-4789-BCA0-9792DEAB5093}">
  <ds:schemaRefs>
    <ds:schemaRef ds:uri="http://schemas.microsoft.com/VisualStudio/2011/storyboarding/control"/>
  </ds:schemaRefs>
</ds:datastoreItem>
</file>

<file path=customXml/itemProps525.xml><?xml version="1.0" encoding="utf-8"?>
<ds:datastoreItem xmlns:ds="http://schemas.openxmlformats.org/officeDocument/2006/customXml" ds:itemID="{0692FDFA-3CF8-40CF-81AF-F04C4F85AF86}">
  <ds:schemaRefs>
    <ds:schemaRef ds:uri="http://schemas.microsoft.com/VisualStudio/2011/storyboarding/control"/>
  </ds:schemaRefs>
</ds:datastoreItem>
</file>

<file path=customXml/itemProps526.xml><?xml version="1.0" encoding="utf-8"?>
<ds:datastoreItem xmlns:ds="http://schemas.openxmlformats.org/officeDocument/2006/customXml" ds:itemID="{EE1DA450-60D4-4E94-80D5-0AE07F534572}">
  <ds:schemaRefs>
    <ds:schemaRef ds:uri="http://schemas.microsoft.com/VisualStudio/2011/storyboarding/control"/>
  </ds:schemaRefs>
</ds:datastoreItem>
</file>

<file path=customXml/itemProps527.xml><?xml version="1.0" encoding="utf-8"?>
<ds:datastoreItem xmlns:ds="http://schemas.openxmlformats.org/officeDocument/2006/customXml" ds:itemID="{24EA9609-2508-42A2-8F5C-4010E0F0C5B4}">
  <ds:schemaRefs>
    <ds:schemaRef ds:uri="http://schemas.microsoft.com/VisualStudio/2011/storyboarding/control"/>
  </ds:schemaRefs>
</ds:datastoreItem>
</file>

<file path=customXml/itemProps528.xml><?xml version="1.0" encoding="utf-8"?>
<ds:datastoreItem xmlns:ds="http://schemas.openxmlformats.org/officeDocument/2006/customXml" ds:itemID="{4726392C-F23F-4FA4-8FAC-4A2227137CD8}">
  <ds:schemaRefs>
    <ds:schemaRef ds:uri="http://schemas.microsoft.com/VisualStudio/2011/storyboarding/control"/>
  </ds:schemaRefs>
</ds:datastoreItem>
</file>

<file path=customXml/itemProps529.xml><?xml version="1.0" encoding="utf-8"?>
<ds:datastoreItem xmlns:ds="http://schemas.openxmlformats.org/officeDocument/2006/customXml" ds:itemID="{3DFDCEE4-23FA-4B19-964A-91B2D9A74707}">
  <ds:schemaRefs>
    <ds:schemaRef ds:uri="http://schemas.microsoft.com/VisualStudio/2011/storyboarding/control"/>
  </ds:schemaRefs>
</ds:datastoreItem>
</file>

<file path=customXml/itemProps53.xml><?xml version="1.0" encoding="utf-8"?>
<ds:datastoreItem xmlns:ds="http://schemas.openxmlformats.org/officeDocument/2006/customXml" ds:itemID="{ED54BC88-5373-4AA2-BD02-D833AA6DF0E7}">
  <ds:schemaRefs>
    <ds:schemaRef ds:uri="http://schemas.microsoft.com/VisualStudio/2011/storyboarding/control"/>
  </ds:schemaRefs>
</ds:datastoreItem>
</file>

<file path=customXml/itemProps530.xml><?xml version="1.0" encoding="utf-8"?>
<ds:datastoreItem xmlns:ds="http://schemas.openxmlformats.org/officeDocument/2006/customXml" ds:itemID="{35C0238B-6455-45A1-88A4-6A34E1DE4F1B}">
  <ds:schemaRefs>
    <ds:schemaRef ds:uri="http://schemas.microsoft.com/VisualStudio/2011/storyboarding/control"/>
  </ds:schemaRefs>
</ds:datastoreItem>
</file>

<file path=customXml/itemProps531.xml><?xml version="1.0" encoding="utf-8"?>
<ds:datastoreItem xmlns:ds="http://schemas.openxmlformats.org/officeDocument/2006/customXml" ds:itemID="{8D78C458-33EC-4CE7-BE31-88B93163CE5C}">
  <ds:schemaRefs>
    <ds:schemaRef ds:uri="http://schemas.microsoft.com/VisualStudio/2011/storyboarding/control"/>
  </ds:schemaRefs>
</ds:datastoreItem>
</file>

<file path=customXml/itemProps532.xml><?xml version="1.0" encoding="utf-8"?>
<ds:datastoreItem xmlns:ds="http://schemas.openxmlformats.org/officeDocument/2006/customXml" ds:itemID="{69732E5F-B919-4727-B817-C1DA608BAE39}">
  <ds:schemaRefs>
    <ds:schemaRef ds:uri="http://schemas.microsoft.com/VisualStudio/2011/storyboarding/control"/>
  </ds:schemaRefs>
</ds:datastoreItem>
</file>

<file path=customXml/itemProps533.xml><?xml version="1.0" encoding="utf-8"?>
<ds:datastoreItem xmlns:ds="http://schemas.openxmlformats.org/officeDocument/2006/customXml" ds:itemID="{7247C17B-81E5-4629-BB78-B46C13540032}">
  <ds:schemaRefs>
    <ds:schemaRef ds:uri="http://schemas.microsoft.com/VisualStudio/2011/storyboarding/control"/>
  </ds:schemaRefs>
</ds:datastoreItem>
</file>

<file path=customXml/itemProps534.xml><?xml version="1.0" encoding="utf-8"?>
<ds:datastoreItem xmlns:ds="http://schemas.openxmlformats.org/officeDocument/2006/customXml" ds:itemID="{919FE855-18E4-4248-AD2B-B014A00F0280}">
  <ds:schemaRefs>
    <ds:schemaRef ds:uri="http://schemas.microsoft.com/VisualStudio/2011/storyboarding/control"/>
  </ds:schemaRefs>
</ds:datastoreItem>
</file>

<file path=customXml/itemProps535.xml><?xml version="1.0" encoding="utf-8"?>
<ds:datastoreItem xmlns:ds="http://schemas.openxmlformats.org/officeDocument/2006/customXml" ds:itemID="{875AEC3A-621C-483E-823E-482FF2E88BB0}">
  <ds:schemaRefs>
    <ds:schemaRef ds:uri="http://schemas.microsoft.com/VisualStudio/2011/storyboarding/control"/>
  </ds:schemaRefs>
</ds:datastoreItem>
</file>

<file path=customXml/itemProps536.xml><?xml version="1.0" encoding="utf-8"?>
<ds:datastoreItem xmlns:ds="http://schemas.openxmlformats.org/officeDocument/2006/customXml" ds:itemID="{076A9511-73A3-4CF8-A679-B96A977752D0}">
  <ds:schemaRefs>
    <ds:schemaRef ds:uri="http://schemas.microsoft.com/VisualStudio/2011/storyboarding/control"/>
  </ds:schemaRefs>
</ds:datastoreItem>
</file>

<file path=customXml/itemProps537.xml><?xml version="1.0" encoding="utf-8"?>
<ds:datastoreItem xmlns:ds="http://schemas.openxmlformats.org/officeDocument/2006/customXml" ds:itemID="{67C2E2B6-0671-45F8-999B-DBBE046135BE}">
  <ds:schemaRefs>
    <ds:schemaRef ds:uri="http://schemas.microsoft.com/VisualStudio/2011/storyboarding/control"/>
  </ds:schemaRefs>
</ds:datastoreItem>
</file>

<file path=customXml/itemProps538.xml><?xml version="1.0" encoding="utf-8"?>
<ds:datastoreItem xmlns:ds="http://schemas.openxmlformats.org/officeDocument/2006/customXml" ds:itemID="{FF7351A7-1251-40BD-9079-35B164A45DA3}">
  <ds:schemaRefs>
    <ds:schemaRef ds:uri="http://schemas.microsoft.com/VisualStudio/2011/storyboarding/control"/>
  </ds:schemaRefs>
</ds:datastoreItem>
</file>

<file path=customXml/itemProps539.xml><?xml version="1.0" encoding="utf-8"?>
<ds:datastoreItem xmlns:ds="http://schemas.openxmlformats.org/officeDocument/2006/customXml" ds:itemID="{E618CB8E-B7A3-4940-9DB3-A446EF589AC9}">
  <ds:schemaRefs>
    <ds:schemaRef ds:uri="http://schemas.microsoft.com/VisualStudio/2011/storyboarding/control"/>
  </ds:schemaRefs>
</ds:datastoreItem>
</file>

<file path=customXml/itemProps54.xml><?xml version="1.0" encoding="utf-8"?>
<ds:datastoreItem xmlns:ds="http://schemas.openxmlformats.org/officeDocument/2006/customXml" ds:itemID="{2D038B0A-FE17-43E0-BA56-D251A9E3990F}">
  <ds:schemaRefs>
    <ds:schemaRef ds:uri="http://schemas.microsoft.com/VisualStudio/2011/storyboarding/control"/>
  </ds:schemaRefs>
</ds:datastoreItem>
</file>

<file path=customXml/itemProps540.xml><?xml version="1.0" encoding="utf-8"?>
<ds:datastoreItem xmlns:ds="http://schemas.openxmlformats.org/officeDocument/2006/customXml" ds:itemID="{4995071A-7F32-41C4-B61F-C96ACB6C0AAA}">
  <ds:schemaRefs>
    <ds:schemaRef ds:uri="http://schemas.microsoft.com/VisualStudio/2011/storyboarding/control"/>
  </ds:schemaRefs>
</ds:datastoreItem>
</file>

<file path=customXml/itemProps541.xml><?xml version="1.0" encoding="utf-8"?>
<ds:datastoreItem xmlns:ds="http://schemas.openxmlformats.org/officeDocument/2006/customXml" ds:itemID="{9A2A5666-280F-4B3F-A215-E73732A7BB1E}">
  <ds:schemaRefs>
    <ds:schemaRef ds:uri="http://schemas.microsoft.com/VisualStudio/2011/storyboarding/control"/>
  </ds:schemaRefs>
</ds:datastoreItem>
</file>

<file path=customXml/itemProps542.xml><?xml version="1.0" encoding="utf-8"?>
<ds:datastoreItem xmlns:ds="http://schemas.openxmlformats.org/officeDocument/2006/customXml" ds:itemID="{55F18173-2FE3-4D8B-A034-A1EFA674857A}">
  <ds:schemaRefs>
    <ds:schemaRef ds:uri="http://schemas.microsoft.com/VisualStudio/2011/storyboarding/control"/>
  </ds:schemaRefs>
</ds:datastoreItem>
</file>

<file path=customXml/itemProps543.xml><?xml version="1.0" encoding="utf-8"?>
<ds:datastoreItem xmlns:ds="http://schemas.openxmlformats.org/officeDocument/2006/customXml" ds:itemID="{76B9F301-C008-4335-8ABD-5ED382245DB3}">
  <ds:schemaRefs>
    <ds:schemaRef ds:uri="http://schemas.microsoft.com/VisualStudio/2011/storyboarding/control"/>
  </ds:schemaRefs>
</ds:datastoreItem>
</file>

<file path=customXml/itemProps544.xml><?xml version="1.0" encoding="utf-8"?>
<ds:datastoreItem xmlns:ds="http://schemas.openxmlformats.org/officeDocument/2006/customXml" ds:itemID="{D087A543-D6A4-40CE-94E9-549B56753BFA}">
  <ds:schemaRefs>
    <ds:schemaRef ds:uri="http://schemas.microsoft.com/VisualStudio/2011/storyboarding/control"/>
  </ds:schemaRefs>
</ds:datastoreItem>
</file>

<file path=customXml/itemProps545.xml><?xml version="1.0" encoding="utf-8"?>
<ds:datastoreItem xmlns:ds="http://schemas.openxmlformats.org/officeDocument/2006/customXml" ds:itemID="{BB6CE1C2-064D-444F-9FCC-535D60801853}">
  <ds:schemaRefs>
    <ds:schemaRef ds:uri="http://schemas.microsoft.com/VisualStudio/2011/storyboarding/control"/>
  </ds:schemaRefs>
</ds:datastoreItem>
</file>

<file path=customXml/itemProps546.xml><?xml version="1.0" encoding="utf-8"?>
<ds:datastoreItem xmlns:ds="http://schemas.openxmlformats.org/officeDocument/2006/customXml" ds:itemID="{6599B9B8-4357-4C7B-8469-CC96BC97AD9E}">
  <ds:schemaRefs>
    <ds:schemaRef ds:uri="http://schemas.microsoft.com/VisualStudio/2011/storyboarding/control"/>
  </ds:schemaRefs>
</ds:datastoreItem>
</file>

<file path=customXml/itemProps547.xml><?xml version="1.0" encoding="utf-8"?>
<ds:datastoreItem xmlns:ds="http://schemas.openxmlformats.org/officeDocument/2006/customXml" ds:itemID="{13440B44-0BE5-4D43-8330-463DA5A0C56A}">
  <ds:schemaRefs>
    <ds:schemaRef ds:uri="http://schemas.microsoft.com/VisualStudio/2011/storyboarding/control"/>
  </ds:schemaRefs>
</ds:datastoreItem>
</file>

<file path=customXml/itemProps548.xml><?xml version="1.0" encoding="utf-8"?>
<ds:datastoreItem xmlns:ds="http://schemas.openxmlformats.org/officeDocument/2006/customXml" ds:itemID="{4E479C2E-07E7-4990-B147-687D7914C3A9}">
  <ds:schemaRefs>
    <ds:schemaRef ds:uri="http://schemas.microsoft.com/VisualStudio/2011/storyboarding/control"/>
  </ds:schemaRefs>
</ds:datastoreItem>
</file>

<file path=customXml/itemProps549.xml><?xml version="1.0" encoding="utf-8"?>
<ds:datastoreItem xmlns:ds="http://schemas.openxmlformats.org/officeDocument/2006/customXml" ds:itemID="{688EDE95-E867-4BB9-97C6-B17701593B03}">
  <ds:schemaRefs>
    <ds:schemaRef ds:uri="http://schemas.microsoft.com/VisualStudio/2011/storyboarding/control"/>
  </ds:schemaRefs>
</ds:datastoreItem>
</file>

<file path=customXml/itemProps55.xml><?xml version="1.0" encoding="utf-8"?>
<ds:datastoreItem xmlns:ds="http://schemas.openxmlformats.org/officeDocument/2006/customXml" ds:itemID="{03567958-BEE7-4A74-835F-4FFA9486940F}">
  <ds:schemaRefs>
    <ds:schemaRef ds:uri="http://schemas.microsoft.com/VisualStudio/2011/storyboarding/control"/>
  </ds:schemaRefs>
</ds:datastoreItem>
</file>

<file path=customXml/itemProps550.xml><?xml version="1.0" encoding="utf-8"?>
<ds:datastoreItem xmlns:ds="http://schemas.openxmlformats.org/officeDocument/2006/customXml" ds:itemID="{CCDEB86F-66DD-4F17-8945-3DA7076781B5}">
  <ds:schemaRefs>
    <ds:schemaRef ds:uri="http://schemas.microsoft.com/VisualStudio/2011/storyboarding/control"/>
  </ds:schemaRefs>
</ds:datastoreItem>
</file>

<file path=customXml/itemProps551.xml><?xml version="1.0" encoding="utf-8"?>
<ds:datastoreItem xmlns:ds="http://schemas.openxmlformats.org/officeDocument/2006/customXml" ds:itemID="{9BD33227-12FA-47D9-8D10-998F354B2887}">
  <ds:schemaRefs>
    <ds:schemaRef ds:uri="http://schemas.microsoft.com/VisualStudio/2011/storyboarding/control"/>
  </ds:schemaRefs>
</ds:datastoreItem>
</file>

<file path=customXml/itemProps552.xml><?xml version="1.0" encoding="utf-8"?>
<ds:datastoreItem xmlns:ds="http://schemas.openxmlformats.org/officeDocument/2006/customXml" ds:itemID="{48C9BCD2-D5F0-4209-962F-2E8C589C4D8F}">
  <ds:schemaRefs>
    <ds:schemaRef ds:uri="http://schemas.microsoft.com/VisualStudio/2011/storyboarding/control"/>
  </ds:schemaRefs>
</ds:datastoreItem>
</file>

<file path=customXml/itemProps553.xml><?xml version="1.0" encoding="utf-8"?>
<ds:datastoreItem xmlns:ds="http://schemas.openxmlformats.org/officeDocument/2006/customXml" ds:itemID="{F33F9D47-EE08-4455-836C-D7183F392446}">
  <ds:schemaRefs>
    <ds:schemaRef ds:uri="http://schemas.microsoft.com/VisualStudio/2011/storyboarding/control"/>
  </ds:schemaRefs>
</ds:datastoreItem>
</file>

<file path=customXml/itemProps554.xml><?xml version="1.0" encoding="utf-8"?>
<ds:datastoreItem xmlns:ds="http://schemas.openxmlformats.org/officeDocument/2006/customXml" ds:itemID="{63C5CA82-D5CF-4691-821B-075569B88BF7}">
  <ds:schemaRefs>
    <ds:schemaRef ds:uri="http://schemas.microsoft.com/VisualStudio/2011/storyboarding/control"/>
  </ds:schemaRefs>
</ds:datastoreItem>
</file>

<file path=customXml/itemProps555.xml><?xml version="1.0" encoding="utf-8"?>
<ds:datastoreItem xmlns:ds="http://schemas.openxmlformats.org/officeDocument/2006/customXml" ds:itemID="{59A6B0D8-1E3C-43E6-997E-66545DB28330}">
  <ds:schemaRefs>
    <ds:schemaRef ds:uri="http://schemas.microsoft.com/VisualStudio/2011/storyboarding/control"/>
  </ds:schemaRefs>
</ds:datastoreItem>
</file>

<file path=customXml/itemProps556.xml><?xml version="1.0" encoding="utf-8"?>
<ds:datastoreItem xmlns:ds="http://schemas.openxmlformats.org/officeDocument/2006/customXml" ds:itemID="{55894865-02C8-4BF0-ACD9-338997880746}">
  <ds:schemaRefs>
    <ds:schemaRef ds:uri="http://schemas.microsoft.com/VisualStudio/2011/storyboarding/control"/>
  </ds:schemaRefs>
</ds:datastoreItem>
</file>

<file path=customXml/itemProps557.xml><?xml version="1.0" encoding="utf-8"?>
<ds:datastoreItem xmlns:ds="http://schemas.openxmlformats.org/officeDocument/2006/customXml" ds:itemID="{6561307A-B9E3-4DFA-9911-071E22204182}">
  <ds:schemaRefs>
    <ds:schemaRef ds:uri="http://schemas.microsoft.com/VisualStudio/2011/storyboarding/control"/>
  </ds:schemaRefs>
</ds:datastoreItem>
</file>

<file path=customXml/itemProps558.xml><?xml version="1.0" encoding="utf-8"?>
<ds:datastoreItem xmlns:ds="http://schemas.openxmlformats.org/officeDocument/2006/customXml" ds:itemID="{21B2B3C8-CADA-41E2-9D35-EE11D6ECCBE4}">
  <ds:schemaRefs>
    <ds:schemaRef ds:uri="http://schemas.microsoft.com/VisualStudio/2011/storyboarding/control"/>
  </ds:schemaRefs>
</ds:datastoreItem>
</file>

<file path=customXml/itemProps559.xml><?xml version="1.0" encoding="utf-8"?>
<ds:datastoreItem xmlns:ds="http://schemas.openxmlformats.org/officeDocument/2006/customXml" ds:itemID="{B3E58897-7A3D-48B6-B881-17F533B9D7E6}">
  <ds:schemaRefs>
    <ds:schemaRef ds:uri="http://schemas.microsoft.com/VisualStudio/2011/storyboarding/control"/>
  </ds:schemaRefs>
</ds:datastoreItem>
</file>

<file path=customXml/itemProps56.xml><?xml version="1.0" encoding="utf-8"?>
<ds:datastoreItem xmlns:ds="http://schemas.openxmlformats.org/officeDocument/2006/customXml" ds:itemID="{5BDD409F-5841-45F2-AB90-6E16E2BD16CD}">
  <ds:schemaRefs>
    <ds:schemaRef ds:uri="http://schemas.microsoft.com/VisualStudio/2011/storyboarding/control"/>
  </ds:schemaRefs>
</ds:datastoreItem>
</file>

<file path=customXml/itemProps560.xml><?xml version="1.0" encoding="utf-8"?>
<ds:datastoreItem xmlns:ds="http://schemas.openxmlformats.org/officeDocument/2006/customXml" ds:itemID="{9A05CA6B-B498-41C3-B413-C52CF4781A67}">
  <ds:schemaRefs>
    <ds:schemaRef ds:uri="http://schemas.microsoft.com/VisualStudio/2011/storyboarding/control"/>
  </ds:schemaRefs>
</ds:datastoreItem>
</file>

<file path=customXml/itemProps561.xml><?xml version="1.0" encoding="utf-8"?>
<ds:datastoreItem xmlns:ds="http://schemas.openxmlformats.org/officeDocument/2006/customXml" ds:itemID="{30445EC4-368C-4032-971E-6E223AC5B84B}">
  <ds:schemaRefs>
    <ds:schemaRef ds:uri="http://schemas.microsoft.com/VisualStudio/2011/storyboarding/control"/>
  </ds:schemaRefs>
</ds:datastoreItem>
</file>

<file path=customXml/itemProps562.xml><?xml version="1.0" encoding="utf-8"?>
<ds:datastoreItem xmlns:ds="http://schemas.openxmlformats.org/officeDocument/2006/customXml" ds:itemID="{FB5D0405-EFBA-429B-BB7A-821FEC48ED06}">
  <ds:schemaRefs>
    <ds:schemaRef ds:uri="http://schemas.microsoft.com/VisualStudio/2011/storyboarding/control"/>
  </ds:schemaRefs>
</ds:datastoreItem>
</file>

<file path=customXml/itemProps563.xml><?xml version="1.0" encoding="utf-8"?>
<ds:datastoreItem xmlns:ds="http://schemas.openxmlformats.org/officeDocument/2006/customXml" ds:itemID="{4566700D-E8FA-445E-8A57-4EA90D28D180}">
  <ds:schemaRefs>
    <ds:schemaRef ds:uri="http://schemas.microsoft.com/VisualStudio/2011/storyboarding/control"/>
  </ds:schemaRefs>
</ds:datastoreItem>
</file>

<file path=customXml/itemProps564.xml><?xml version="1.0" encoding="utf-8"?>
<ds:datastoreItem xmlns:ds="http://schemas.openxmlformats.org/officeDocument/2006/customXml" ds:itemID="{6BFE0B18-B26F-4BD6-AF95-454AA3E6DD27}">
  <ds:schemaRefs>
    <ds:schemaRef ds:uri="http://schemas.microsoft.com/VisualStudio/2011/storyboarding/control"/>
  </ds:schemaRefs>
</ds:datastoreItem>
</file>

<file path=customXml/itemProps565.xml><?xml version="1.0" encoding="utf-8"?>
<ds:datastoreItem xmlns:ds="http://schemas.openxmlformats.org/officeDocument/2006/customXml" ds:itemID="{668760EF-9885-49D5-8F34-85F03EB39D59}">
  <ds:schemaRefs>
    <ds:schemaRef ds:uri="http://schemas.microsoft.com/VisualStudio/2011/storyboarding/control"/>
  </ds:schemaRefs>
</ds:datastoreItem>
</file>

<file path=customXml/itemProps566.xml><?xml version="1.0" encoding="utf-8"?>
<ds:datastoreItem xmlns:ds="http://schemas.openxmlformats.org/officeDocument/2006/customXml" ds:itemID="{4577E09E-89A9-4B70-A895-8E48BF960D34}">
  <ds:schemaRefs>
    <ds:schemaRef ds:uri="http://schemas.microsoft.com/VisualStudio/2011/storyboarding/control"/>
  </ds:schemaRefs>
</ds:datastoreItem>
</file>

<file path=customXml/itemProps567.xml><?xml version="1.0" encoding="utf-8"?>
<ds:datastoreItem xmlns:ds="http://schemas.openxmlformats.org/officeDocument/2006/customXml" ds:itemID="{65BB65C0-2096-4434-9C25-3F28508BBFB0}">
  <ds:schemaRefs>
    <ds:schemaRef ds:uri="http://schemas.microsoft.com/VisualStudio/2011/storyboarding/control"/>
  </ds:schemaRefs>
</ds:datastoreItem>
</file>

<file path=customXml/itemProps568.xml><?xml version="1.0" encoding="utf-8"?>
<ds:datastoreItem xmlns:ds="http://schemas.openxmlformats.org/officeDocument/2006/customXml" ds:itemID="{FE1E1F1D-9F82-4A69-B62F-DD875075A305}">
  <ds:schemaRefs>
    <ds:schemaRef ds:uri="http://schemas.microsoft.com/VisualStudio/2011/storyboarding/control"/>
  </ds:schemaRefs>
</ds:datastoreItem>
</file>

<file path=customXml/itemProps569.xml><?xml version="1.0" encoding="utf-8"?>
<ds:datastoreItem xmlns:ds="http://schemas.openxmlformats.org/officeDocument/2006/customXml" ds:itemID="{881A9AA0-F3E8-4F97-B48D-13FEE5D91728}">
  <ds:schemaRefs>
    <ds:schemaRef ds:uri="http://schemas.microsoft.com/VisualStudio/2011/storyboarding/control"/>
  </ds:schemaRefs>
</ds:datastoreItem>
</file>

<file path=customXml/itemProps57.xml><?xml version="1.0" encoding="utf-8"?>
<ds:datastoreItem xmlns:ds="http://schemas.openxmlformats.org/officeDocument/2006/customXml" ds:itemID="{A38E197C-C55A-434E-B9D5-EAC2025F74A7}">
  <ds:schemaRefs>
    <ds:schemaRef ds:uri="http://schemas.microsoft.com/VisualStudio/2011/storyboarding/control"/>
  </ds:schemaRefs>
</ds:datastoreItem>
</file>

<file path=customXml/itemProps570.xml><?xml version="1.0" encoding="utf-8"?>
<ds:datastoreItem xmlns:ds="http://schemas.openxmlformats.org/officeDocument/2006/customXml" ds:itemID="{0A38F103-4031-42D1-B42F-FCDC50FB9D96}">
  <ds:schemaRefs>
    <ds:schemaRef ds:uri="http://schemas.microsoft.com/VisualStudio/2011/storyboarding/control"/>
  </ds:schemaRefs>
</ds:datastoreItem>
</file>

<file path=customXml/itemProps571.xml><?xml version="1.0" encoding="utf-8"?>
<ds:datastoreItem xmlns:ds="http://schemas.openxmlformats.org/officeDocument/2006/customXml" ds:itemID="{7A7200EF-0F26-4887-AAAD-A8A3E9236237}">
  <ds:schemaRefs>
    <ds:schemaRef ds:uri="http://schemas.microsoft.com/VisualStudio/2011/storyboarding/control"/>
  </ds:schemaRefs>
</ds:datastoreItem>
</file>

<file path=customXml/itemProps572.xml><?xml version="1.0" encoding="utf-8"?>
<ds:datastoreItem xmlns:ds="http://schemas.openxmlformats.org/officeDocument/2006/customXml" ds:itemID="{1734D1F7-171E-4EA5-B0F4-F6760F1024D6}">
  <ds:schemaRefs>
    <ds:schemaRef ds:uri="http://schemas.microsoft.com/VisualStudio/2011/storyboarding/control"/>
  </ds:schemaRefs>
</ds:datastoreItem>
</file>

<file path=customXml/itemProps573.xml><?xml version="1.0" encoding="utf-8"?>
<ds:datastoreItem xmlns:ds="http://schemas.openxmlformats.org/officeDocument/2006/customXml" ds:itemID="{0B53CC79-9B6E-4B2A-8511-29D85B61670A}">
  <ds:schemaRefs>
    <ds:schemaRef ds:uri="http://schemas.microsoft.com/VisualStudio/2011/storyboarding/control"/>
  </ds:schemaRefs>
</ds:datastoreItem>
</file>

<file path=customXml/itemProps574.xml><?xml version="1.0" encoding="utf-8"?>
<ds:datastoreItem xmlns:ds="http://schemas.openxmlformats.org/officeDocument/2006/customXml" ds:itemID="{A610B868-5BDE-4D4B-A39B-7E8873FEF835}">
  <ds:schemaRefs>
    <ds:schemaRef ds:uri="http://schemas.microsoft.com/VisualStudio/2011/storyboarding/control"/>
  </ds:schemaRefs>
</ds:datastoreItem>
</file>

<file path=customXml/itemProps575.xml><?xml version="1.0" encoding="utf-8"?>
<ds:datastoreItem xmlns:ds="http://schemas.openxmlformats.org/officeDocument/2006/customXml" ds:itemID="{077F0A92-4223-4712-8C4A-5728DC0461BB}">
  <ds:schemaRefs>
    <ds:schemaRef ds:uri="http://schemas.microsoft.com/VisualStudio/2011/storyboarding/control"/>
  </ds:schemaRefs>
</ds:datastoreItem>
</file>

<file path=customXml/itemProps576.xml><?xml version="1.0" encoding="utf-8"?>
<ds:datastoreItem xmlns:ds="http://schemas.openxmlformats.org/officeDocument/2006/customXml" ds:itemID="{8C875AF9-F8A5-4F2C-832C-6AB65C7C9BFC}">
  <ds:schemaRefs>
    <ds:schemaRef ds:uri="http://schemas.microsoft.com/VisualStudio/2011/storyboarding/control"/>
  </ds:schemaRefs>
</ds:datastoreItem>
</file>

<file path=customXml/itemProps577.xml><?xml version="1.0" encoding="utf-8"?>
<ds:datastoreItem xmlns:ds="http://schemas.openxmlformats.org/officeDocument/2006/customXml" ds:itemID="{0279B684-292F-4EE9-8A7B-438CD3C9F53C}">
  <ds:schemaRefs>
    <ds:schemaRef ds:uri="http://schemas.microsoft.com/VisualStudio/2011/storyboarding/control"/>
  </ds:schemaRefs>
</ds:datastoreItem>
</file>

<file path=customXml/itemProps578.xml><?xml version="1.0" encoding="utf-8"?>
<ds:datastoreItem xmlns:ds="http://schemas.openxmlformats.org/officeDocument/2006/customXml" ds:itemID="{21A86AE1-C64B-4F62-92F4-EF266136C16F}">
  <ds:schemaRefs>
    <ds:schemaRef ds:uri="http://schemas.microsoft.com/VisualStudio/2011/storyboarding/control"/>
  </ds:schemaRefs>
</ds:datastoreItem>
</file>

<file path=customXml/itemProps579.xml><?xml version="1.0" encoding="utf-8"?>
<ds:datastoreItem xmlns:ds="http://schemas.openxmlformats.org/officeDocument/2006/customXml" ds:itemID="{45F6F517-7609-432A-95EA-561A44F29631}">
  <ds:schemaRefs>
    <ds:schemaRef ds:uri="http://schemas.microsoft.com/VisualStudio/2011/storyboarding/control"/>
  </ds:schemaRefs>
</ds:datastoreItem>
</file>

<file path=customXml/itemProps58.xml><?xml version="1.0" encoding="utf-8"?>
<ds:datastoreItem xmlns:ds="http://schemas.openxmlformats.org/officeDocument/2006/customXml" ds:itemID="{E3A56261-B16F-494A-8EF8-9CF9F624F3BB}">
  <ds:schemaRefs>
    <ds:schemaRef ds:uri="http://schemas.microsoft.com/VisualStudio/2011/storyboarding/control"/>
  </ds:schemaRefs>
</ds:datastoreItem>
</file>

<file path=customXml/itemProps580.xml><?xml version="1.0" encoding="utf-8"?>
<ds:datastoreItem xmlns:ds="http://schemas.openxmlformats.org/officeDocument/2006/customXml" ds:itemID="{5073D6D9-C01D-4B9F-8650-35723C04BB91}">
  <ds:schemaRefs>
    <ds:schemaRef ds:uri="http://schemas.microsoft.com/VisualStudio/2011/storyboarding/control"/>
  </ds:schemaRefs>
</ds:datastoreItem>
</file>

<file path=customXml/itemProps581.xml><?xml version="1.0" encoding="utf-8"?>
<ds:datastoreItem xmlns:ds="http://schemas.openxmlformats.org/officeDocument/2006/customXml" ds:itemID="{B7A13298-31FC-4686-BE05-4A4074CB102A}">
  <ds:schemaRefs>
    <ds:schemaRef ds:uri="http://schemas.microsoft.com/VisualStudio/2011/storyboarding/control"/>
  </ds:schemaRefs>
</ds:datastoreItem>
</file>

<file path=customXml/itemProps582.xml><?xml version="1.0" encoding="utf-8"?>
<ds:datastoreItem xmlns:ds="http://schemas.openxmlformats.org/officeDocument/2006/customXml" ds:itemID="{03DA3CC0-1739-4EC2-983C-104F09AFC399}">
  <ds:schemaRefs>
    <ds:schemaRef ds:uri="http://schemas.microsoft.com/VisualStudio/2011/storyboarding/control"/>
  </ds:schemaRefs>
</ds:datastoreItem>
</file>

<file path=customXml/itemProps583.xml><?xml version="1.0" encoding="utf-8"?>
<ds:datastoreItem xmlns:ds="http://schemas.openxmlformats.org/officeDocument/2006/customXml" ds:itemID="{CF90D70E-84C3-4CA8-B20B-8A9EAD8AA599}">
  <ds:schemaRefs>
    <ds:schemaRef ds:uri="http://schemas.microsoft.com/VisualStudio/2011/storyboarding/control"/>
  </ds:schemaRefs>
</ds:datastoreItem>
</file>

<file path=customXml/itemProps584.xml><?xml version="1.0" encoding="utf-8"?>
<ds:datastoreItem xmlns:ds="http://schemas.openxmlformats.org/officeDocument/2006/customXml" ds:itemID="{429AD82B-5FED-4206-8CCC-E247AEFA4137}">
  <ds:schemaRefs>
    <ds:schemaRef ds:uri="http://schemas.microsoft.com/VisualStudio/2011/storyboarding/control"/>
  </ds:schemaRefs>
</ds:datastoreItem>
</file>

<file path=customXml/itemProps585.xml><?xml version="1.0" encoding="utf-8"?>
<ds:datastoreItem xmlns:ds="http://schemas.openxmlformats.org/officeDocument/2006/customXml" ds:itemID="{2ADCDB0C-911A-4AE1-8FC8-432110BB083D}">
  <ds:schemaRefs>
    <ds:schemaRef ds:uri="http://schemas.microsoft.com/VisualStudio/2011/storyboarding/control"/>
  </ds:schemaRefs>
</ds:datastoreItem>
</file>

<file path=customXml/itemProps586.xml><?xml version="1.0" encoding="utf-8"?>
<ds:datastoreItem xmlns:ds="http://schemas.openxmlformats.org/officeDocument/2006/customXml" ds:itemID="{229B8F0D-0FA1-44AC-A714-B59BAD049CC7}">
  <ds:schemaRefs>
    <ds:schemaRef ds:uri="http://schemas.microsoft.com/VisualStudio/2011/storyboarding/control"/>
  </ds:schemaRefs>
</ds:datastoreItem>
</file>

<file path=customXml/itemProps587.xml><?xml version="1.0" encoding="utf-8"?>
<ds:datastoreItem xmlns:ds="http://schemas.openxmlformats.org/officeDocument/2006/customXml" ds:itemID="{DC85C65A-19FA-4A30-9484-D0ED56280F76}">
  <ds:schemaRefs>
    <ds:schemaRef ds:uri="http://schemas.microsoft.com/VisualStudio/2011/storyboarding/control"/>
  </ds:schemaRefs>
</ds:datastoreItem>
</file>

<file path=customXml/itemProps588.xml><?xml version="1.0" encoding="utf-8"?>
<ds:datastoreItem xmlns:ds="http://schemas.openxmlformats.org/officeDocument/2006/customXml" ds:itemID="{BA05992F-3A2B-4009-BF85-5F8EB70F2248}">
  <ds:schemaRefs>
    <ds:schemaRef ds:uri="http://schemas.microsoft.com/VisualStudio/2011/storyboarding/control"/>
  </ds:schemaRefs>
</ds:datastoreItem>
</file>

<file path=customXml/itemProps589.xml><?xml version="1.0" encoding="utf-8"?>
<ds:datastoreItem xmlns:ds="http://schemas.openxmlformats.org/officeDocument/2006/customXml" ds:itemID="{60B9935E-F701-47EB-A0A0-D04067A336C3}">
  <ds:schemaRefs>
    <ds:schemaRef ds:uri="http://schemas.microsoft.com/VisualStudio/2011/storyboarding/control"/>
  </ds:schemaRefs>
</ds:datastoreItem>
</file>

<file path=customXml/itemProps59.xml><?xml version="1.0" encoding="utf-8"?>
<ds:datastoreItem xmlns:ds="http://schemas.openxmlformats.org/officeDocument/2006/customXml" ds:itemID="{0E895EDD-F444-482B-B81E-134D9A90CD2F}">
  <ds:schemaRefs>
    <ds:schemaRef ds:uri="http://schemas.microsoft.com/VisualStudio/2011/storyboarding/control"/>
  </ds:schemaRefs>
</ds:datastoreItem>
</file>

<file path=customXml/itemProps590.xml><?xml version="1.0" encoding="utf-8"?>
<ds:datastoreItem xmlns:ds="http://schemas.openxmlformats.org/officeDocument/2006/customXml" ds:itemID="{7A368456-5A56-4D93-8DB9-DE38ACB59088}">
  <ds:schemaRefs>
    <ds:schemaRef ds:uri="http://schemas.microsoft.com/VisualStudio/2011/storyboarding/control"/>
  </ds:schemaRefs>
</ds:datastoreItem>
</file>

<file path=customXml/itemProps591.xml><?xml version="1.0" encoding="utf-8"?>
<ds:datastoreItem xmlns:ds="http://schemas.openxmlformats.org/officeDocument/2006/customXml" ds:itemID="{359ECA17-D031-413C-9497-9A608A204644}">
  <ds:schemaRefs>
    <ds:schemaRef ds:uri="http://schemas.microsoft.com/VisualStudio/2011/storyboarding/control"/>
  </ds:schemaRefs>
</ds:datastoreItem>
</file>

<file path=customXml/itemProps592.xml><?xml version="1.0" encoding="utf-8"?>
<ds:datastoreItem xmlns:ds="http://schemas.openxmlformats.org/officeDocument/2006/customXml" ds:itemID="{EB2E0CF2-C1F6-43C7-9794-AF284043B93F}">
  <ds:schemaRefs>
    <ds:schemaRef ds:uri="http://schemas.microsoft.com/VisualStudio/2011/storyboarding/control"/>
  </ds:schemaRefs>
</ds:datastoreItem>
</file>

<file path=customXml/itemProps593.xml><?xml version="1.0" encoding="utf-8"?>
<ds:datastoreItem xmlns:ds="http://schemas.openxmlformats.org/officeDocument/2006/customXml" ds:itemID="{B793CA22-B50E-409E-9015-13DFAC6C22BD}">
  <ds:schemaRefs>
    <ds:schemaRef ds:uri="http://schemas.microsoft.com/VisualStudio/2011/storyboarding/control"/>
  </ds:schemaRefs>
</ds:datastoreItem>
</file>

<file path=customXml/itemProps594.xml><?xml version="1.0" encoding="utf-8"?>
<ds:datastoreItem xmlns:ds="http://schemas.openxmlformats.org/officeDocument/2006/customXml" ds:itemID="{78A8A6EB-21BD-4F76-B696-DBD7E7F3F52C}">
  <ds:schemaRefs>
    <ds:schemaRef ds:uri="http://schemas.microsoft.com/VisualStudio/2011/storyboarding/control"/>
  </ds:schemaRefs>
</ds:datastoreItem>
</file>

<file path=customXml/itemProps595.xml><?xml version="1.0" encoding="utf-8"?>
<ds:datastoreItem xmlns:ds="http://schemas.openxmlformats.org/officeDocument/2006/customXml" ds:itemID="{1FB9DB9A-5789-4FD6-851C-43B5C603E76A}">
  <ds:schemaRefs>
    <ds:schemaRef ds:uri="http://schemas.microsoft.com/VisualStudio/2011/storyboarding/control"/>
  </ds:schemaRefs>
</ds:datastoreItem>
</file>

<file path=customXml/itemProps596.xml><?xml version="1.0" encoding="utf-8"?>
<ds:datastoreItem xmlns:ds="http://schemas.openxmlformats.org/officeDocument/2006/customXml" ds:itemID="{F116B633-F9A0-44EE-B6A3-19ED1800F51E}">
  <ds:schemaRefs>
    <ds:schemaRef ds:uri="http://schemas.microsoft.com/VisualStudio/2011/storyboarding/control"/>
  </ds:schemaRefs>
</ds:datastoreItem>
</file>

<file path=customXml/itemProps597.xml><?xml version="1.0" encoding="utf-8"?>
<ds:datastoreItem xmlns:ds="http://schemas.openxmlformats.org/officeDocument/2006/customXml" ds:itemID="{51F7AE52-19E6-44D9-8B14-E2F24D7BF56F}">
  <ds:schemaRefs>
    <ds:schemaRef ds:uri="http://schemas.microsoft.com/VisualStudio/2011/storyboarding/control"/>
  </ds:schemaRefs>
</ds:datastoreItem>
</file>

<file path=customXml/itemProps598.xml><?xml version="1.0" encoding="utf-8"?>
<ds:datastoreItem xmlns:ds="http://schemas.openxmlformats.org/officeDocument/2006/customXml" ds:itemID="{31E2322A-261D-4AED-8FB6-B18D54FF720F}">
  <ds:schemaRefs>
    <ds:schemaRef ds:uri="http://schemas.microsoft.com/VisualStudio/2011/storyboarding/control"/>
  </ds:schemaRefs>
</ds:datastoreItem>
</file>

<file path=customXml/itemProps599.xml><?xml version="1.0" encoding="utf-8"?>
<ds:datastoreItem xmlns:ds="http://schemas.openxmlformats.org/officeDocument/2006/customXml" ds:itemID="{AAD58779-512C-4751-8B4B-14DC02C12F21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FF7AD268-BB18-4274-B087-FF9ED4A866E8}">
  <ds:schemaRefs>
    <ds:schemaRef ds:uri="http://schemas.microsoft.com/VisualStudio/2011/storyboarding/control"/>
  </ds:schemaRefs>
</ds:datastoreItem>
</file>

<file path=customXml/itemProps60.xml><?xml version="1.0" encoding="utf-8"?>
<ds:datastoreItem xmlns:ds="http://schemas.openxmlformats.org/officeDocument/2006/customXml" ds:itemID="{A836EF89-C19D-4A2C-ACAC-73B4E2721E18}">
  <ds:schemaRefs>
    <ds:schemaRef ds:uri="http://schemas.microsoft.com/VisualStudio/2011/storyboarding/control"/>
  </ds:schemaRefs>
</ds:datastoreItem>
</file>

<file path=customXml/itemProps600.xml><?xml version="1.0" encoding="utf-8"?>
<ds:datastoreItem xmlns:ds="http://schemas.openxmlformats.org/officeDocument/2006/customXml" ds:itemID="{8E61D168-C0E8-4FCB-A130-3767C25FE474}">
  <ds:schemaRefs>
    <ds:schemaRef ds:uri="http://schemas.microsoft.com/VisualStudio/2011/storyboarding/control"/>
  </ds:schemaRefs>
</ds:datastoreItem>
</file>

<file path=customXml/itemProps601.xml><?xml version="1.0" encoding="utf-8"?>
<ds:datastoreItem xmlns:ds="http://schemas.openxmlformats.org/officeDocument/2006/customXml" ds:itemID="{CF86FDE6-C8A3-4DCE-9629-45A73543697C}">
  <ds:schemaRefs>
    <ds:schemaRef ds:uri="http://schemas.microsoft.com/VisualStudio/2011/storyboarding/control"/>
  </ds:schemaRefs>
</ds:datastoreItem>
</file>

<file path=customXml/itemProps602.xml><?xml version="1.0" encoding="utf-8"?>
<ds:datastoreItem xmlns:ds="http://schemas.openxmlformats.org/officeDocument/2006/customXml" ds:itemID="{5B0B3FAF-C5F7-4E0A-BFB9-118B158FA1F2}">
  <ds:schemaRefs>
    <ds:schemaRef ds:uri="http://schemas.microsoft.com/VisualStudio/2011/storyboarding/control"/>
  </ds:schemaRefs>
</ds:datastoreItem>
</file>

<file path=customXml/itemProps603.xml><?xml version="1.0" encoding="utf-8"?>
<ds:datastoreItem xmlns:ds="http://schemas.openxmlformats.org/officeDocument/2006/customXml" ds:itemID="{4DDFDA10-3820-4D1F-B688-59D209A42941}">
  <ds:schemaRefs>
    <ds:schemaRef ds:uri="http://schemas.microsoft.com/VisualStudio/2011/storyboarding/control"/>
  </ds:schemaRefs>
</ds:datastoreItem>
</file>

<file path=customXml/itemProps604.xml><?xml version="1.0" encoding="utf-8"?>
<ds:datastoreItem xmlns:ds="http://schemas.openxmlformats.org/officeDocument/2006/customXml" ds:itemID="{591AED9F-13B3-4550-B182-73ED3AF41F76}">
  <ds:schemaRefs>
    <ds:schemaRef ds:uri="http://schemas.microsoft.com/VisualStudio/2011/storyboarding/control"/>
  </ds:schemaRefs>
</ds:datastoreItem>
</file>

<file path=customXml/itemProps605.xml><?xml version="1.0" encoding="utf-8"?>
<ds:datastoreItem xmlns:ds="http://schemas.openxmlformats.org/officeDocument/2006/customXml" ds:itemID="{9D2BB194-2ED4-40E8-B5DE-48042B1036C2}">
  <ds:schemaRefs>
    <ds:schemaRef ds:uri="http://schemas.microsoft.com/VisualStudio/2011/storyboarding/control"/>
  </ds:schemaRefs>
</ds:datastoreItem>
</file>

<file path=customXml/itemProps606.xml><?xml version="1.0" encoding="utf-8"?>
<ds:datastoreItem xmlns:ds="http://schemas.openxmlformats.org/officeDocument/2006/customXml" ds:itemID="{95A774C4-2AC2-4FEA-880F-8B1FF29F7080}">
  <ds:schemaRefs>
    <ds:schemaRef ds:uri="http://schemas.microsoft.com/VisualStudio/2011/storyboarding/control"/>
  </ds:schemaRefs>
</ds:datastoreItem>
</file>

<file path=customXml/itemProps607.xml><?xml version="1.0" encoding="utf-8"?>
<ds:datastoreItem xmlns:ds="http://schemas.openxmlformats.org/officeDocument/2006/customXml" ds:itemID="{BB95EFE1-8E3C-4F94-BF8A-EC0EE0F130F0}">
  <ds:schemaRefs>
    <ds:schemaRef ds:uri="http://schemas.microsoft.com/VisualStudio/2011/storyboarding/control"/>
  </ds:schemaRefs>
</ds:datastoreItem>
</file>

<file path=customXml/itemProps608.xml><?xml version="1.0" encoding="utf-8"?>
<ds:datastoreItem xmlns:ds="http://schemas.openxmlformats.org/officeDocument/2006/customXml" ds:itemID="{D7ACB3D0-4CC5-4874-B006-4D7F03B4623A}">
  <ds:schemaRefs>
    <ds:schemaRef ds:uri="http://schemas.microsoft.com/VisualStudio/2011/storyboarding/control"/>
  </ds:schemaRefs>
</ds:datastoreItem>
</file>

<file path=customXml/itemProps609.xml><?xml version="1.0" encoding="utf-8"?>
<ds:datastoreItem xmlns:ds="http://schemas.openxmlformats.org/officeDocument/2006/customXml" ds:itemID="{627B919D-D483-4B2F-B207-96717ED160C7}">
  <ds:schemaRefs>
    <ds:schemaRef ds:uri="http://schemas.microsoft.com/VisualStudio/2011/storyboarding/control"/>
  </ds:schemaRefs>
</ds:datastoreItem>
</file>

<file path=customXml/itemProps61.xml><?xml version="1.0" encoding="utf-8"?>
<ds:datastoreItem xmlns:ds="http://schemas.openxmlformats.org/officeDocument/2006/customXml" ds:itemID="{4BEEC59D-71A8-4874-A070-02A2789EDCFC}">
  <ds:schemaRefs>
    <ds:schemaRef ds:uri="http://schemas.microsoft.com/VisualStudio/2011/storyboarding/control"/>
  </ds:schemaRefs>
</ds:datastoreItem>
</file>

<file path=customXml/itemProps610.xml><?xml version="1.0" encoding="utf-8"?>
<ds:datastoreItem xmlns:ds="http://schemas.openxmlformats.org/officeDocument/2006/customXml" ds:itemID="{EAF8B517-F0DE-43AB-BBBF-A9CCA3EA4631}">
  <ds:schemaRefs>
    <ds:schemaRef ds:uri="http://schemas.microsoft.com/VisualStudio/2011/storyboarding/control"/>
  </ds:schemaRefs>
</ds:datastoreItem>
</file>

<file path=customXml/itemProps611.xml><?xml version="1.0" encoding="utf-8"?>
<ds:datastoreItem xmlns:ds="http://schemas.openxmlformats.org/officeDocument/2006/customXml" ds:itemID="{6CA19E99-20A4-4AE7-8E06-FF9FB6E928DB}">
  <ds:schemaRefs>
    <ds:schemaRef ds:uri="http://schemas.microsoft.com/VisualStudio/2011/storyboarding/control"/>
  </ds:schemaRefs>
</ds:datastoreItem>
</file>

<file path=customXml/itemProps612.xml><?xml version="1.0" encoding="utf-8"?>
<ds:datastoreItem xmlns:ds="http://schemas.openxmlformats.org/officeDocument/2006/customXml" ds:itemID="{7AC38EAD-9D4A-4AB9-B3B7-76BD0CFE47EF}">
  <ds:schemaRefs>
    <ds:schemaRef ds:uri="http://schemas.microsoft.com/VisualStudio/2011/storyboarding/control"/>
  </ds:schemaRefs>
</ds:datastoreItem>
</file>

<file path=customXml/itemProps613.xml><?xml version="1.0" encoding="utf-8"?>
<ds:datastoreItem xmlns:ds="http://schemas.openxmlformats.org/officeDocument/2006/customXml" ds:itemID="{E23DBCDB-FFA7-41D2-A266-972B0BF1C91C}">
  <ds:schemaRefs>
    <ds:schemaRef ds:uri="http://schemas.microsoft.com/VisualStudio/2011/storyboarding/control"/>
  </ds:schemaRefs>
</ds:datastoreItem>
</file>

<file path=customXml/itemProps614.xml><?xml version="1.0" encoding="utf-8"?>
<ds:datastoreItem xmlns:ds="http://schemas.openxmlformats.org/officeDocument/2006/customXml" ds:itemID="{75990D3B-2CAB-44A6-924E-56D6209C0958}">
  <ds:schemaRefs>
    <ds:schemaRef ds:uri="http://schemas.microsoft.com/VisualStudio/2011/storyboarding/control"/>
  </ds:schemaRefs>
</ds:datastoreItem>
</file>

<file path=customXml/itemProps615.xml><?xml version="1.0" encoding="utf-8"?>
<ds:datastoreItem xmlns:ds="http://schemas.openxmlformats.org/officeDocument/2006/customXml" ds:itemID="{0F1FB055-00D7-4EA5-BF32-84E443CF76EC}">
  <ds:schemaRefs>
    <ds:schemaRef ds:uri="http://schemas.microsoft.com/VisualStudio/2011/storyboarding/control"/>
  </ds:schemaRefs>
</ds:datastoreItem>
</file>

<file path=customXml/itemProps616.xml><?xml version="1.0" encoding="utf-8"?>
<ds:datastoreItem xmlns:ds="http://schemas.openxmlformats.org/officeDocument/2006/customXml" ds:itemID="{F707B2B9-4DC1-4A41-9615-8E41FE16C02F}">
  <ds:schemaRefs>
    <ds:schemaRef ds:uri="http://schemas.microsoft.com/VisualStudio/2011/storyboarding/control"/>
  </ds:schemaRefs>
</ds:datastoreItem>
</file>

<file path=customXml/itemProps617.xml><?xml version="1.0" encoding="utf-8"?>
<ds:datastoreItem xmlns:ds="http://schemas.openxmlformats.org/officeDocument/2006/customXml" ds:itemID="{1AF1D600-9ED7-4F83-B662-7A12CBF747A7}">
  <ds:schemaRefs>
    <ds:schemaRef ds:uri="http://schemas.microsoft.com/VisualStudio/2011/storyboarding/control"/>
  </ds:schemaRefs>
</ds:datastoreItem>
</file>

<file path=customXml/itemProps618.xml><?xml version="1.0" encoding="utf-8"?>
<ds:datastoreItem xmlns:ds="http://schemas.openxmlformats.org/officeDocument/2006/customXml" ds:itemID="{291B5C26-68A0-49BD-BCDB-5286B04D80E4}">
  <ds:schemaRefs>
    <ds:schemaRef ds:uri="http://schemas.microsoft.com/VisualStudio/2011/storyboarding/control"/>
  </ds:schemaRefs>
</ds:datastoreItem>
</file>

<file path=customXml/itemProps619.xml><?xml version="1.0" encoding="utf-8"?>
<ds:datastoreItem xmlns:ds="http://schemas.openxmlformats.org/officeDocument/2006/customXml" ds:itemID="{DC24D18E-5842-49F6-8F7C-9ADCA4AEEC01}">
  <ds:schemaRefs>
    <ds:schemaRef ds:uri="http://schemas.microsoft.com/VisualStudio/2011/storyboarding/control"/>
  </ds:schemaRefs>
</ds:datastoreItem>
</file>

<file path=customXml/itemProps62.xml><?xml version="1.0" encoding="utf-8"?>
<ds:datastoreItem xmlns:ds="http://schemas.openxmlformats.org/officeDocument/2006/customXml" ds:itemID="{8EB9D45A-42E6-4AF0-A141-C7987BDCA9BB}">
  <ds:schemaRefs>
    <ds:schemaRef ds:uri="http://schemas.microsoft.com/VisualStudio/2011/storyboarding/control"/>
  </ds:schemaRefs>
</ds:datastoreItem>
</file>

<file path=customXml/itemProps620.xml><?xml version="1.0" encoding="utf-8"?>
<ds:datastoreItem xmlns:ds="http://schemas.openxmlformats.org/officeDocument/2006/customXml" ds:itemID="{AF66315A-9391-4393-B3F6-1803A9A203E2}">
  <ds:schemaRefs>
    <ds:schemaRef ds:uri="http://schemas.microsoft.com/VisualStudio/2011/storyboarding/control"/>
  </ds:schemaRefs>
</ds:datastoreItem>
</file>

<file path=customXml/itemProps621.xml><?xml version="1.0" encoding="utf-8"?>
<ds:datastoreItem xmlns:ds="http://schemas.openxmlformats.org/officeDocument/2006/customXml" ds:itemID="{84053B1B-760F-4171-BC58-6C19F723426A}">
  <ds:schemaRefs>
    <ds:schemaRef ds:uri="http://schemas.microsoft.com/VisualStudio/2011/storyboarding/control"/>
  </ds:schemaRefs>
</ds:datastoreItem>
</file>

<file path=customXml/itemProps622.xml><?xml version="1.0" encoding="utf-8"?>
<ds:datastoreItem xmlns:ds="http://schemas.openxmlformats.org/officeDocument/2006/customXml" ds:itemID="{445F5E50-2063-4F19-9710-F490619A3BAF}">
  <ds:schemaRefs>
    <ds:schemaRef ds:uri="http://schemas.microsoft.com/VisualStudio/2011/storyboarding/control"/>
  </ds:schemaRefs>
</ds:datastoreItem>
</file>

<file path=customXml/itemProps623.xml><?xml version="1.0" encoding="utf-8"?>
<ds:datastoreItem xmlns:ds="http://schemas.openxmlformats.org/officeDocument/2006/customXml" ds:itemID="{E4F0B671-C31A-4F3E-881D-0922966B4045}">
  <ds:schemaRefs>
    <ds:schemaRef ds:uri="http://schemas.microsoft.com/VisualStudio/2011/storyboarding/control"/>
  </ds:schemaRefs>
</ds:datastoreItem>
</file>

<file path=customXml/itemProps624.xml><?xml version="1.0" encoding="utf-8"?>
<ds:datastoreItem xmlns:ds="http://schemas.openxmlformats.org/officeDocument/2006/customXml" ds:itemID="{FCF10565-92C6-4673-A1F6-5A6BC433E630}">
  <ds:schemaRefs>
    <ds:schemaRef ds:uri="http://schemas.microsoft.com/VisualStudio/2011/storyboarding/control"/>
  </ds:schemaRefs>
</ds:datastoreItem>
</file>

<file path=customXml/itemProps625.xml><?xml version="1.0" encoding="utf-8"?>
<ds:datastoreItem xmlns:ds="http://schemas.openxmlformats.org/officeDocument/2006/customXml" ds:itemID="{4715A137-625D-43C5-AF94-8C0C4688D3F6}">
  <ds:schemaRefs>
    <ds:schemaRef ds:uri="http://schemas.microsoft.com/VisualStudio/2011/storyboarding/control"/>
  </ds:schemaRefs>
</ds:datastoreItem>
</file>

<file path=customXml/itemProps626.xml><?xml version="1.0" encoding="utf-8"?>
<ds:datastoreItem xmlns:ds="http://schemas.openxmlformats.org/officeDocument/2006/customXml" ds:itemID="{DB97B042-6904-4090-AA38-EE26FF8C4791}">
  <ds:schemaRefs>
    <ds:schemaRef ds:uri="http://schemas.microsoft.com/VisualStudio/2011/storyboarding/control"/>
  </ds:schemaRefs>
</ds:datastoreItem>
</file>

<file path=customXml/itemProps627.xml><?xml version="1.0" encoding="utf-8"?>
<ds:datastoreItem xmlns:ds="http://schemas.openxmlformats.org/officeDocument/2006/customXml" ds:itemID="{CB7C0C5C-9546-4DD6-B0A9-A8ECD8DCCBC7}">
  <ds:schemaRefs>
    <ds:schemaRef ds:uri="http://schemas.microsoft.com/VisualStudio/2011/storyboarding/control"/>
  </ds:schemaRefs>
</ds:datastoreItem>
</file>

<file path=customXml/itemProps628.xml><?xml version="1.0" encoding="utf-8"?>
<ds:datastoreItem xmlns:ds="http://schemas.openxmlformats.org/officeDocument/2006/customXml" ds:itemID="{1F50110A-4227-4460-B091-E5664AEE862E}">
  <ds:schemaRefs>
    <ds:schemaRef ds:uri="http://schemas.microsoft.com/VisualStudio/2011/storyboarding/control"/>
  </ds:schemaRefs>
</ds:datastoreItem>
</file>

<file path=customXml/itemProps629.xml><?xml version="1.0" encoding="utf-8"?>
<ds:datastoreItem xmlns:ds="http://schemas.openxmlformats.org/officeDocument/2006/customXml" ds:itemID="{FF7B746F-A46A-4F77-8852-66327A4F4755}">
  <ds:schemaRefs>
    <ds:schemaRef ds:uri="http://schemas.microsoft.com/VisualStudio/2011/storyboarding/control"/>
  </ds:schemaRefs>
</ds:datastoreItem>
</file>

<file path=customXml/itemProps63.xml><?xml version="1.0" encoding="utf-8"?>
<ds:datastoreItem xmlns:ds="http://schemas.openxmlformats.org/officeDocument/2006/customXml" ds:itemID="{D623284E-C9A3-420B-8A17-70010725F87B}">
  <ds:schemaRefs>
    <ds:schemaRef ds:uri="http://schemas.microsoft.com/VisualStudio/2011/storyboarding/control"/>
  </ds:schemaRefs>
</ds:datastoreItem>
</file>

<file path=customXml/itemProps630.xml><?xml version="1.0" encoding="utf-8"?>
<ds:datastoreItem xmlns:ds="http://schemas.openxmlformats.org/officeDocument/2006/customXml" ds:itemID="{C711B37A-F360-4D3D-BED4-4DED92E269E1}">
  <ds:schemaRefs>
    <ds:schemaRef ds:uri="http://schemas.microsoft.com/VisualStudio/2011/storyboarding/control"/>
  </ds:schemaRefs>
</ds:datastoreItem>
</file>

<file path=customXml/itemProps631.xml><?xml version="1.0" encoding="utf-8"?>
<ds:datastoreItem xmlns:ds="http://schemas.openxmlformats.org/officeDocument/2006/customXml" ds:itemID="{C57BAB81-91BD-4393-85E6-BBE242128052}">
  <ds:schemaRefs>
    <ds:schemaRef ds:uri="http://schemas.microsoft.com/VisualStudio/2011/storyboarding/control"/>
  </ds:schemaRefs>
</ds:datastoreItem>
</file>

<file path=customXml/itemProps632.xml><?xml version="1.0" encoding="utf-8"?>
<ds:datastoreItem xmlns:ds="http://schemas.openxmlformats.org/officeDocument/2006/customXml" ds:itemID="{7D41F1BF-1364-461D-AA65-149EED34D556}">
  <ds:schemaRefs>
    <ds:schemaRef ds:uri="http://schemas.microsoft.com/VisualStudio/2011/storyboarding/control"/>
  </ds:schemaRefs>
</ds:datastoreItem>
</file>

<file path=customXml/itemProps633.xml><?xml version="1.0" encoding="utf-8"?>
<ds:datastoreItem xmlns:ds="http://schemas.openxmlformats.org/officeDocument/2006/customXml" ds:itemID="{D4443957-6131-4551-82CC-987ABBB7CB4F}">
  <ds:schemaRefs>
    <ds:schemaRef ds:uri="http://schemas.microsoft.com/VisualStudio/2011/storyboarding/control"/>
  </ds:schemaRefs>
</ds:datastoreItem>
</file>

<file path=customXml/itemProps634.xml><?xml version="1.0" encoding="utf-8"?>
<ds:datastoreItem xmlns:ds="http://schemas.openxmlformats.org/officeDocument/2006/customXml" ds:itemID="{C7BE4146-2CF4-4BF6-B4CC-09AC1D67E4E7}">
  <ds:schemaRefs>
    <ds:schemaRef ds:uri="http://schemas.microsoft.com/VisualStudio/2011/storyboarding/control"/>
  </ds:schemaRefs>
</ds:datastoreItem>
</file>

<file path=customXml/itemProps635.xml><?xml version="1.0" encoding="utf-8"?>
<ds:datastoreItem xmlns:ds="http://schemas.openxmlformats.org/officeDocument/2006/customXml" ds:itemID="{47E52A89-404D-460E-8ECD-B82AD336B259}">
  <ds:schemaRefs>
    <ds:schemaRef ds:uri="http://schemas.microsoft.com/VisualStudio/2011/storyboarding/control"/>
  </ds:schemaRefs>
</ds:datastoreItem>
</file>

<file path=customXml/itemProps636.xml><?xml version="1.0" encoding="utf-8"?>
<ds:datastoreItem xmlns:ds="http://schemas.openxmlformats.org/officeDocument/2006/customXml" ds:itemID="{54BBEA1F-A7E1-40F8-87CB-4877DC402485}">
  <ds:schemaRefs>
    <ds:schemaRef ds:uri="http://schemas.microsoft.com/VisualStudio/2011/storyboarding/control"/>
  </ds:schemaRefs>
</ds:datastoreItem>
</file>

<file path=customXml/itemProps637.xml><?xml version="1.0" encoding="utf-8"?>
<ds:datastoreItem xmlns:ds="http://schemas.openxmlformats.org/officeDocument/2006/customXml" ds:itemID="{3C7F8C73-5CE1-4BB7-9E42-B726F9EF31ED}">
  <ds:schemaRefs>
    <ds:schemaRef ds:uri="http://schemas.microsoft.com/VisualStudio/2011/storyboarding/control"/>
  </ds:schemaRefs>
</ds:datastoreItem>
</file>

<file path=customXml/itemProps638.xml><?xml version="1.0" encoding="utf-8"?>
<ds:datastoreItem xmlns:ds="http://schemas.openxmlformats.org/officeDocument/2006/customXml" ds:itemID="{F0BCD809-7884-4532-A14F-3D7A056C45D6}">
  <ds:schemaRefs>
    <ds:schemaRef ds:uri="http://schemas.microsoft.com/VisualStudio/2011/storyboarding/control"/>
  </ds:schemaRefs>
</ds:datastoreItem>
</file>

<file path=customXml/itemProps639.xml><?xml version="1.0" encoding="utf-8"?>
<ds:datastoreItem xmlns:ds="http://schemas.openxmlformats.org/officeDocument/2006/customXml" ds:itemID="{E28D61B4-F9F7-442D-B734-D6B0B682C7CD}">
  <ds:schemaRefs>
    <ds:schemaRef ds:uri="http://schemas.microsoft.com/VisualStudio/2011/storyboarding/control"/>
  </ds:schemaRefs>
</ds:datastoreItem>
</file>

<file path=customXml/itemProps64.xml><?xml version="1.0" encoding="utf-8"?>
<ds:datastoreItem xmlns:ds="http://schemas.openxmlformats.org/officeDocument/2006/customXml" ds:itemID="{F6279172-0178-4C34-A230-24B6F2F16B0B}">
  <ds:schemaRefs>
    <ds:schemaRef ds:uri="http://schemas.microsoft.com/VisualStudio/2011/storyboarding/control"/>
  </ds:schemaRefs>
</ds:datastoreItem>
</file>

<file path=customXml/itemProps640.xml><?xml version="1.0" encoding="utf-8"?>
<ds:datastoreItem xmlns:ds="http://schemas.openxmlformats.org/officeDocument/2006/customXml" ds:itemID="{A5AB32C8-4298-4C9C-953F-980065B61242}">
  <ds:schemaRefs>
    <ds:schemaRef ds:uri="http://schemas.microsoft.com/VisualStudio/2011/storyboarding/control"/>
  </ds:schemaRefs>
</ds:datastoreItem>
</file>

<file path=customXml/itemProps641.xml><?xml version="1.0" encoding="utf-8"?>
<ds:datastoreItem xmlns:ds="http://schemas.openxmlformats.org/officeDocument/2006/customXml" ds:itemID="{AC10DC5C-3E6F-4FBA-BADE-7A6192A90BC1}">
  <ds:schemaRefs>
    <ds:schemaRef ds:uri="http://schemas.microsoft.com/VisualStudio/2011/storyboarding/control"/>
  </ds:schemaRefs>
</ds:datastoreItem>
</file>

<file path=customXml/itemProps642.xml><?xml version="1.0" encoding="utf-8"?>
<ds:datastoreItem xmlns:ds="http://schemas.openxmlformats.org/officeDocument/2006/customXml" ds:itemID="{13DCF8B0-10C7-44B9-AC7E-A22C67ACB5BF}">
  <ds:schemaRefs>
    <ds:schemaRef ds:uri="http://schemas.microsoft.com/VisualStudio/2011/storyboarding/control"/>
  </ds:schemaRefs>
</ds:datastoreItem>
</file>

<file path=customXml/itemProps643.xml><?xml version="1.0" encoding="utf-8"?>
<ds:datastoreItem xmlns:ds="http://schemas.openxmlformats.org/officeDocument/2006/customXml" ds:itemID="{A2C06A81-2B4D-4FE1-845A-97532E826538}">
  <ds:schemaRefs>
    <ds:schemaRef ds:uri="http://schemas.microsoft.com/VisualStudio/2011/storyboarding/control"/>
  </ds:schemaRefs>
</ds:datastoreItem>
</file>

<file path=customXml/itemProps644.xml><?xml version="1.0" encoding="utf-8"?>
<ds:datastoreItem xmlns:ds="http://schemas.openxmlformats.org/officeDocument/2006/customXml" ds:itemID="{334370CF-828B-4CC4-AB22-007ACE02A652}">
  <ds:schemaRefs>
    <ds:schemaRef ds:uri="http://schemas.microsoft.com/VisualStudio/2011/storyboarding/control"/>
  </ds:schemaRefs>
</ds:datastoreItem>
</file>

<file path=customXml/itemProps645.xml><?xml version="1.0" encoding="utf-8"?>
<ds:datastoreItem xmlns:ds="http://schemas.openxmlformats.org/officeDocument/2006/customXml" ds:itemID="{F68F8CF2-49D6-40A7-AA13-257F7FFAFA20}">
  <ds:schemaRefs>
    <ds:schemaRef ds:uri="http://schemas.microsoft.com/VisualStudio/2011/storyboarding/control"/>
  </ds:schemaRefs>
</ds:datastoreItem>
</file>

<file path=customXml/itemProps646.xml><?xml version="1.0" encoding="utf-8"?>
<ds:datastoreItem xmlns:ds="http://schemas.openxmlformats.org/officeDocument/2006/customXml" ds:itemID="{44B2EA2F-3B01-4DC6-98F8-30B12AFB20B7}">
  <ds:schemaRefs>
    <ds:schemaRef ds:uri="http://schemas.microsoft.com/VisualStudio/2011/storyboarding/control"/>
  </ds:schemaRefs>
</ds:datastoreItem>
</file>

<file path=customXml/itemProps647.xml><?xml version="1.0" encoding="utf-8"?>
<ds:datastoreItem xmlns:ds="http://schemas.openxmlformats.org/officeDocument/2006/customXml" ds:itemID="{CF714838-CE9A-4DA6-B7A6-098235203011}">
  <ds:schemaRefs>
    <ds:schemaRef ds:uri="http://schemas.microsoft.com/VisualStudio/2011/storyboarding/control"/>
  </ds:schemaRefs>
</ds:datastoreItem>
</file>

<file path=customXml/itemProps648.xml><?xml version="1.0" encoding="utf-8"?>
<ds:datastoreItem xmlns:ds="http://schemas.openxmlformats.org/officeDocument/2006/customXml" ds:itemID="{CC0522EF-5594-428C-BFE1-AE75D299C649}">
  <ds:schemaRefs>
    <ds:schemaRef ds:uri="http://schemas.microsoft.com/VisualStudio/2011/storyboarding/control"/>
  </ds:schemaRefs>
</ds:datastoreItem>
</file>

<file path=customXml/itemProps649.xml><?xml version="1.0" encoding="utf-8"?>
<ds:datastoreItem xmlns:ds="http://schemas.openxmlformats.org/officeDocument/2006/customXml" ds:itemID="{30010EC6-793E-43A0-B41D-9D6B07323BEB}">
  <ds:schemaRefs>
    <ds:schemaRef ds:uri="http://schemas.microsoft.com/VisualStudio/2011/storyboarding/control"/>
  </ds:schemaRefs>
</ds:datastoreItem>
</file>

<file path=customXml/itemProps65.xml><?xml version="1.0" encoding="utf-8"?>
<ds:datastoreItem xmlns:ds="http://schemas.openxmlformats.org/officeDocument/2006/customXml" ds:itemID="{0496F0A7-E7C7-443D-935B-39A98D498ABB}">
  <ds:schemaRefs>
    <ds:schemaRef ds:uri="http://schemas.microsoft.com/VisualStudio/2011/storyboarding/control"/>
  </ds:schemaRefs>
</ds:datastoreItem>
</file>

<file path=customXml/itemProps650.xml><?xml version="1.0" encoding="utf-8"?>
<ds:datastoreItem xmlns:ds="http://schemas.openxmlformats.org/officeDocument/2006/customXml" ds:itemID="{111383D1-572B-4696-B292-4DF26BA589F7}">
  <ds:schemaRefs>
    <ds:schemaRef ds:uri="http://schemas.microsoft.com/VisualStudio/2011/storyboarding/control"/>
  </ds:schemaRefs>
</ds:datastoreItem>
</file>

<file path=customXml/itemProps651.xml><?xml version="1.0" encoding="utf-8"?>
<ds:datastoreItem xmlns:ds="http://schemas.openxmlformats.org/officeDocument/2006/customXml" ds:itemID="{3A2E63CB-9EA9-4212-868F-2FE2EACB6AA8}">
  <ds:schemaRefs>
    <ds:schemaRef ds:uri="http://schemas.microsoft.com/VisualStudio/2011/storyboarding/control"/>
  </ds:schemaRefs>
</ds:datastoreItem>
</file>

<file path=customXml/itemProps652.xml><?xml version="1.0" encoding="utf-8"?>
<ds:datastoreItem xmlns:ds="http://schemas.openxmlformats.org/officeDocument/2006/customXml" ds:itemID="{D53D22D7-CD90-4464-B323-381557C5C0B1}">
  <ds:schemaRefs>
    <ds:schemaRef ds:uri="http://schemas.microsoft.com/VisualStudio/2011/storyboarding/control"/>
  </ds:schemaRefs>
</ds:datastoreItem>
</file>

<file path=customXml/itemProps653.xml><?xml version="1.0" encoding="utf-8"?>
<ds:datastoreItem xmlns:ds="http://schemas.openxmlformats.org/officeDocument/2006/customXml" ds:itemID="{E88FEDE0-1974-4F7D-BDD7-639EB1595574}">
  <ds:schemaRefs>
    <ds:schemaRef ds:uri="http://schemas.microsoft.com/VisualStudio/2011/storyboarding/control"/>
  </ds:schemaRefs>
</ds:datastoreItem>
</file>

<file path=customXml/itemProps654.xml><?xml version="1.0" encoding="utf-8"?>
<ds:datastoreItem xmlns:ds="http://schemas.openxmlformats.org/officeDocument/2006/customXml" ds:itemID="{56C2613C-DC6B-4711-BA74-558B73F889B8}">
  <ds:schemaRefs>
    <ds:schemaRef ds:uri="http://schemas.microsoft.com/VisualStudio/2011/storyboarding/control"/>
  </ds:schemaRefs>
</ds:datastoreItem>
</file>

<file path=customXml/itemProps655.xml><?xml version="1.0" encoding="utf-8"?>
<ds:datastoreItem xmlns:ds="http://schemas.openxmlformats.org/officeDocument/2006/customXml" ds:itemID="{45D9809D-AC74-4019-AF7C-12A2E52120F8}">
  <ds:schemaRefs>
    <ds:schemaRef ds:uri="http://schemas.microsoft.com/VisualStudio/2011/storyboarding/control"/>
  </ds:schemaRefs>
</ds:datastoreItem>
</file>

<file path=customXml/itemProps656.xml><?xml version="1.0" encoding="utf-8"?>
<ds:datastoreItem xmlns:ds="http://schemas.openxmlformats.org/officeDocument/2006/customXml" ds:itemID="{F23C7E84-D212-4017-B296-928CC32CC3B2}">
  <ds:schemaRefs>
    <ds:schemaRef ds:uri="http://schemas.microsoft.com/VisualStudio/2011/storyboarding/control"/>
  </ds:schemaRefs>
</ds:datastoreItem>
</file>

<file path=customXml/itemProps657.xml><?xml version="1.0" encoding="utf-8"?>
<ds:datastoreItem xmlns:ds="http://schemas.openxmlformats.org/officeDocument/2006/customXml" ds:itemID="{2FBC6BC6-57D9-4F1E-9A2A-45C68542EC6E}">
  <ds:schemaRefs>
    <ds:schemaRef ds:uri="http://schemas.microsoft.com/VisualStudio/2011/storyboarding/control"/>
  </ds:schemaRefs>
</ds:datastoreItem>
</file>

<file path=customXml/itemProps658.xml><?xml version="1.0" encoding="utf-8"?>
<ds:datastoreItem xmlns:ds="http://schemas.openxmlformats.org/officeDocument/2006/customXml" ds:itemID="{E57A483C-5DE6-4D0C-9707-3AE5AF4C3504}">
  <ds:schemaRefs>
    <ds:schemaRef ds:uri="http://schemas.microsoft.com/VisualStudio/2011/storyboarding/control"/>
  </ds:schemaRefs>
</ds:datastoreItem>
</file>

<file path=customXml/itemProps659.xml><?xml version="1.0" encoding="utf-8"?>
<ds:datastoreItem xmlns:ds="http://schemas.openxmlformats.org/officeDocument/2006/customXml" ds:itemID="{1D7F0585-ECD8-4D36-AA3F-BF775C20DDB0}">
  <ds:schemaRefs>
    <ds:schemaRef ds:uri="http://schemas.microsoft.com/VisualStudio/2011/storyboarding/control"/>
  </ds:schemaRefs>
</ds:datastoreItem>
</file>

<file path=customXml/itemProps66.xml><?xml version="1.0" encoding="utf-8"?>
<ds:datastoreItem xmlns:ds="http://schemas.openxmlformats.org/officeDocument/2006/customXml" ds:itemID="{88200EB6-3EB3-4F19-A75C-039FAF8D10C6}">
  <ds:schemaRefs>
    <ds:schemaRef ds:uri="http://schemas.microsoft.com/VisualStudio/2011/storyboarding/control"/>
  </ds:schemaRefs>
</ds:datastoreItem>
</file>

<file path=customXml/itemProps660.xml><?xml version="1.0" encoding="utf-8"?>
<ds:datastoreItem xmlns:ds="http://schemas.openxmlformats.org/officeDocument/2006/customXml" ds:itemID="{5DD56704-0DD0-4678-B5DD-1CC168C4BBD6}">
  <ds:schemaRefs>
    <ds:schemaRef ds:uri="http://schemas.microsoft.com/VisualStudio/2011/storyboarding/control"/>
  </ds:schemaRefs>
</ds:datastoreItem>
</file>

<file path=customXml/itemProps661.xml><?xml version="1.0" encoding="utf-8"?>
<ds:datastoreItem xmlns:ds="http://schemas.openxmlformats.org/officeDocument/2006/customXml" ds:itemID="{8F001B08-CAF6-44E6-A88E-1913E0AB959A}">
  <ds:schemaRefs>
    <ds:schemaRef ds:uri="http://schemas.microsoft.com/VisualStudio/2011/storyboarding/control"/>
  </ds:schemaRefs>
</ds:datastoreItem>
</file>

<file path=customXml/itemProps662.xml><?xml version="1.0" encoding="utf-8"?>
<ds:datastoreItem xmlns:ds="http://schemas.openxmlformats.org/officeDocument/2006/customXml" ds:itemID="{E326A215-9AB2-47BD-AF8B-9D14505CB18F}">
  <ds:schemaRefs>
    <ds:schemaRef ds:uri="http://schemas.microsoft.com/VisualStudio/2011/storyboarding/control"/>
  </ds:schemaRefs>
</ds:datastoreItem>
</file>

<file path=customXml/itemProps663.xml><?xml version="1.0" encoding="utf-8"?>
<ds:datastoreItem xmlns:ds="http://schemas.openxmlformats.org/officeDocument/2006/customXml" ds:itemID="{11F6AAE4-85C3-4968-829B-41809260A8EE}">
  <ds:schemaRefs>
    <ds:schemaRef ds:uri="http://schemas.microsoft.com/VisualStudio/2011/storyboarding/control"/>
  </ds:schemaRefs>
</ds:datastoreItem>
</file>

<file path=customXml/itemProps664.xml><?xml version="1.0" encoding="utf-8"?>
<ds:datastoreItem xmlns:ds="http://schemas.openxmlformats.org/officeDocument/2006/customXml" ds:itemID="{CB6656D8-0EC0-46EF-95BB-101C28492CD0}">
  <ds:schemaRefs>
    <ds:schemaRef ds:uri="http://schemas.microsoft.com/VisualStudio/2011/storyboarding/control"/>
  </ds:schemaRefs>
</ds:datastoreItem>
</file>

<file path=customXml/itemProps665.xml><?xml version="1.0" encoding="utf-8"?>
<ds:datastoreItem xmlns:ds="http://schemas.openxmlformats.org/officeDocument/2006/customXml" ds:itemID="{237A7D95-4810-4B70-ABFF-0FAEBD390261}">
  <ds:schemaRefs>
    <ds:schemaRef ds:uri="http://schemas.microsoft.com/VisualStudio/2011/storyboarding/control"/>
  </ds:schemaRefs>
</ds:datastoreItem>
</file>

<file path=customXml/itemProps666.xml><?xml version="1.0" encoding="utf-8"?>
<ds:datastoreItem xmlns:ds="http://schemas.openxmlformats.org/officeDocument/2006/customXml" ds:itemID="{E5B7A634-D29C-4F39-9A55-8CA184B082BF}">
  <ds:schemaRefs>
    <ds:schemaRef ds:uri="http://schemas.microsoft.com/VisualStudio/2011/storyboarding/control"/>
  </ds:schemaRefs>
</ds:datastoreItem>
</file>

<file path=customXml/itemProps667.xml><?xml version="1.0" encoding="utf-8"?>
<ds:datastoreItem xmlns:ds="http://schemas.openxmlformats.org/officeDocument/2006/customXml" ds:itemID="{E0C81436-AB1A-45F0-B710-26903844E9A0}">
  <ds:schemaRefs>
    <ds:schemaRef ds:uri="http://schemas.microsoft.com/VisualStudio/2011/storyboarding/control"/>
  </ds:schemaRefs>
</ds:datastoreItem>
</file>

<file path=customXml/itemProps668.xml><?xml version="1.0" encoding="utf-8"?>
<ds:datastoreItem xmlns:ds="http://schemas.openxmlformats.org/officeDocument/2006/customXml" ds:itemID="{AFF80697-4BA5-4754-9BC0-CF2964DBBD22}">
  <ds:schemaRefs>
    <ds:schemaRef ds:uri="http://schemas.microsoft.com/VisualStudio/2011/storyboarding/control"/>
  </ds:schemaRefs>
</ds:datastoreItem>
</file>

<file path=customXml/itemProps669.xml><?xml version="1.0" encoding="utf-8"?>
<ds:datastoreItem xmlns:ds="http://schemas.openxmlformats.org/officeDocument/2006/customXml" ds:itemID="{685AC3DF-69ED-4575-99FE-5EBB4CEAD609}">
  <ds:schemaRefs>
    <ds:schemaRef ds:uri="http://schemas.microsoft.com/VisualStudio/2011/storyboarding/control"/>
  </ds:schemaRefs>
</ds:datastoreItem>
</file>

<file path=customXml/itemProps67.xml><?xml version="1.0" encoding="utf-8"?>
<ds:datastoreItem xmlns:ds="http://schemas.openxmlformats.org/officeDocument/2006/customXml" ds:itemID="{721B4665-D66B-4FF7-B911-7DC67AE77C77}">
  <ds:schemaRefs>
    <ds:schemaRef ds:uri="http://schemas.microsoft.com/VisualStudio/2011/storyboarding/control"/>
  </ds:schemaRefs>
</ds:datastoreItem>
</file>

<file path=customXml/itemProps670.xml><?xml version="1.0" encoding="utf-8"?>
<ds:datastoreItem xmlns:ds="http://schemas.openxmlformats.org/officeDocument/2006/customXml" ds:itemID="{94927154-BAF3-48D5-B70D-09F4ABD759D5}">
  <ds:schemaRefs>
    <ds:schemaRef ds:uri="http://schemas.microsoft.com/VisualStudio/2011/storyboarding/control"/>
  </ds:schemaRefs>
</ds:datastoreItem>
</file>

<file path=customXml/itemProps671.xml><?xml version="1.0" encoding="utf-8"?>
<ds:datastoreItem xmlns:ds="http://schemas.openxmlformats.org/officeDocument/2006/customXml" ds:itemID="{233E2C97-C9F9-46D2-A016-E831AC1BB094}">
  <ds:schemaRefs>
    <ds:schemaRef ds:uri="http://schemas.microsoft.com/VisualStudio/2011/storyboarding/control"/>
  </ds:schemaRefs>
</ds:datastoreItem>
</file>

<file path=customXml/itemProps672.xml><?xml version="1.0" encoding="utf-8"?>
<ds:datastoreItem xmlns:ds="http://schemas.openxmlformats.org/officeDocument/2006/customXml" ds:itemID="{3082B3FA-0352-451C-BCF7-A258436971F2}">
  <ds:schemaRefs>
    <ds:schemaRef ds:uri="http://schemas.microsoft.com/VisualStudio/2011/storyboarding/control"/>
  </ds:schemaRefs>
</ds:datastoreItem>
</file>

<file path=customXml/itemProps673.xml><?xml version="1.0" encoding="utf-8"?>
<ds:datastoreItem xmlns:ds="http://schemas.openxmlformats.org/officeDocument/2006/customXml" ds:itemID="{80FCFF94-8604-42C5-AF0F-9A6738B8837E}">
  <ds:schemaRefs>
    <ds:schemaRef ds:uri="http://schemas.microsoft.com/VisualStudio/2011/storyboarding/control"/>
  </ds:schemaRefs>
</ds:datastoreItem>
</file>

<file path=customXml/itemProps674.xml><?xml version="1.0" encoding="utf-8"?>
<ds:datastoreItem xmlns:ds="http://schemas.openxmlformats.org/officeDocument/2006/customXml" ds:itemID="{9E3F3D9F-D6B5-4828-8A30-E82FCCE6F4D4}">
  <ds:schemaRefs>
    <ds:schemaRef ds:uri="http://schemas.microsoft.com/VisualStudio/2011/storyboarding/control"/>
  </ds:schemaRefs>
</ds:datastoreItem>
</file>

<file path=customXml/itemProps675.xml><?xml version="1.0" encoding="utf-8"?>
<ds:datastoreItem xmlns:ds="http://schemas.openxmlformats.org/officeDocument/2006/customXml" ds:itemID="{35C670FF-0E6D-473F-8ACA-834C5D800B4C}">
  <ds:schemaRefs>
    <ds:schemaRef ds:uri="http://schemas.microsoft.com/VisualStudio/2011/storyboarding/control"/>
  </ds:schemaRefs>
</ds:datastoreItem>
</file>

<file path=customXml/itemProps676.xml><?xml version="1.0" encoding="utf-8"?>
<ds:datastoreItem xmlns:ds="http://schemas.openxmlformats.org/officeDocument/2006/customXml" ds:itemID="{31AFDC29-89C2-448D-999C-3E5609FE049C}">
  <ds:schemaRefs>
    <ds:schemaRef ds:uri="http://schemas.microsoft.com/VisualStudio/2011/storyboarding/control"/>
  </ds:schemaRefs>
</ds:datastoreItem>
</file>

<file path=customXml/itemProps677.xml><?xml version="1.0" encoding="utf-8"?>
<ds:datastoreItem xmlns:ds="http://schemas.openxmlformats.org/officeDocument/2006/customXml" ds:itemID="{8F83C9B1-9679-4FD5-8054-18B3E5BEC4E5}">
  <ds:schemaRefs>
    <ds:schemaRef ds:uri="http://schemas.microsoft.com/VisualStudio/2011/storyboarding/control"/>
  </ds:schemaRefs>
</ds:datastoreItem>
</file>

<file path=customXml/itemProps678.xml><?xml version="1.0" encoding="utf-8"?>
<ds:datastoreItem xmlns:ds="http://schemas.openxmlformats.org/officeDocument/2006/customXml" ds:itemID="{CE6A908C-ADBD-4DD4-AC7E-2BEE0E065399}">
  <ds:schemaRefs>
    <ds:schemaRef ds:uri="http://schemas.microsoft.com/VisualStudio/2011/storyboarding/control"/>
  </ds:schemaRefs>
</ds:datastoreItem>
</file>

<file path=customXml/itemProps679.xml><?xml version="1.0" encoding="utf-8"?>
<ds:datastoreItem xmlns:ds="http://schemas.openxmlformats.org/officeDocument/2006/customXml" ds:itemID="{DAC8E19D-6975-4B64-87EE-362796FEE4A9}">
  <ds:schemaRefs>
    <ds:schemaRef ds:uri="http://schemas.microsoft.com/VisualStudio/2011/storyboarding/control"/>
  </ds:schemaRefs>
</ds:datastoreItem>
</file>

<file path=customXml/itemProps68.xml><?xml version="1.0" encoding="utf-8"?>
<ds:datastoreItem xmlns:ds="http://schemas.openxmlformats.org/officeDocument/2006/customXml" ds:itemID="{7C1A7C4D-651C-4C2F-B0FE-21B8525CDF42}">
  <ds:schemaRefs>
    <ds:schemaRef ds:uri="http://schemas.microsoft.com/VisualStudio/2011/storyboarding/control"/>
  </ds:schemaRefs>
</ds:datastoreItem>
</file>

<file path=customXml/itemProps680.xml><?xml version="1.0" encoding="utf-8"?>
<ds:datastoreItem xmlns:ds="http://schemas.openxmlformats.org/officeDocument/2006/customXml" ds:itemID="{95511895-00A4-4324-93B6-ABE673A4C368}">
  <ds:schemaRefs>
    <ds:schemaRef ds:uri="http://schemas.microsoft.com/VisualStudio/2011/storyboarding/control"/>
  </ds:schemaRefs>
</ds:datastoreItem>
</file>

<file path=customXml/itemProps681.xml><?xml version="1.0" encoding="utf-8"?>
<ds:datastoreItem xmlns:ds="http://schemas.openxmlformats.org/officeDocument/2006/customXml" ds:itemID="{0E92718D-B6B8-4CFC-934A-B8B93CC3776A}">
  <ds:schemaRefs>
    <ds:schemaRef ds:uri="http://schemas.microsoft.com/VisualStudio/2011/storyboarding/control"/>
  </ds:schemaRefs>
</ds:datastoreItem>
</file>

<file path=customXml/itemProps682.xml><?xml version="1.0" encoding="utf-8"?>
<ds:datastoreItem xmlns:ds="http://schemas.openxmlformats.org/officeDocument/2006/customXml" ds:itemID="{C1A149BA-7BC5-4F80-A909-DA6859C2645C}">
  <ds:schemaRefs>
    <ds:schemaRef ds:uri="http://schemas.microsoft.com/VisualStudio/2011/storyboarding/control"/>
  </ds:schemaRefs>
</ds:datastoreItem>
</file>

<file path=customXml/itemProps683.xml><?xml version="1.0" encoding="utf-8"?>
<ds:datastoreItem xmlns:ds="http://schemas.openxmlformats.org/officeDocument/2006/customXml" ds:itemID="{DB7962EC-9666-47B9-BEA2-FD390D35BF5A}">
  <ds:schemaRefs>
    <ds:schemaRef ds:uri="http://schemas.microsoft.com/VisualStudio/2011/storyboarding/control"/>
  </ds:schemaRefs>
</ds:datastoreItem>
</file>

<file path=customXml/itemProps684.xml><?xml version="1.0" encoding="utf-8"?>
<ds:datastoreItem xmlns:ds="http://schemas.openxmlformats.org/officeDocument/2006/customXml" ds:itemID="{B4651AFF-14F3-4ACF-82DD-FCD8C4C8E323}">
  <ds:schemaRefs>
    <ds:schemaRef ds:uri="http://schemas.microsoft.com/VisualStudio/2011/storyboarding/control"/>
  </ds:schemaRefs>
</ds:datastoreItem>
</file>

<file path=customXml/itemProps685.xml><?xml version="1.0" encoding="utf-8"?>
<ds:datastoreItem xmlns:ds="http://schemas.openxmlformats.org/officeDocument/2006/customXml" ds:itemID="{231167A5-4936-4A2C-ABB0-E45286D9E2C4}">
  <ds:schemaRefs>
    <ds:schemaRef ds:uri="http://schemas.microsoft.com/VisualStudio/2011/storyboarding/control"/>
  </ds:schemaRefs>
</ds:datastoreItem>
</file>

<file path=customXml/itemProps686.xml><?xml version="1.0" encoding="utf-8"?>
<ds:datastoreItem xmlns:ds="http://schemas.openxmlformats.org/officeDocument/2006/customXml" ds:itemID="{A668AEF9-4752-4E28-912E-377F8CA67BF2}">
  <ds:schemaRefs>
    <ds:schemaRef ds:uri="http://schemas.microsoft.com/VisualStudio/2011/storyboarding/control"/>
  </ds:schemaRefs>
</ds:datastoreItem>
</file>

<file path=customXml/itemProps687.xml><?xml version="1.0" encoding="utf-8"?>
<ds:datastoreItem xmlns:ds="http://schemas.openxmlformats.org/officeDocument/2006/customXml" ds:itemID="{BBF295BA-C327-427A-9A3F-75E71E83B4F9}">
  <ds:schemaRefs>
    <ds:schemaRef ds:uri="http://schemas.microsoft.com/VisualStudio/2011/storyboarding/control"/>
  </ds:schemaRefs>
</ds:datastoreItem>
</file>

<file path=customXml/itemProps688.xml><?xml version="1.0" encoding="utf-8"?>
<ds:datastoreItem xmlns:ds="http://schemas.openxmlformats.org/officeDocument/2006/customXml" ds:itemID="{F5DAC387-8379-4640-8B91-295B624D127E}">
  <ds:schemaRefs>
    <ds:schemaRef ds:uri="http://schemas.microsoft.com/VisualStudio/2011/storyboarding/control"/>
  </ds:schemaRefs>
</ds:datastoreItem>
</file>

<file path=customXml/itemProps689.xml><?xml version="1.0" encoding="utf-8"?>
<ds:datastoreItem xmlns:ds="http://schemas.openxmlformats.org/officeDocument/2006/customXml" ds:itemID="{3A013851-10CA-49E4-B231-BFF3F721DDD2}">
  <ds:schemaRefs>
    <ds:schemaRef ds:uri="http://schemas.microsoft.com/VisualStudio/2011/storyboarding/control"/>
  </ds:schemaRefs>
</ds:datastoreItem>
</file>

<file path=customXml/itemProps69.xml><?xml version="1.0" encoding="utf-8"?>
<ds:datastoreItem xmlns:ds="http://schemas.openxmlformats.org/officeDocument/2006/customXml" ds:itemID="{DBD255C3-3561-4BAF-84EE-ACB5FC2BD058}">
  <ds:schemaRefs>
    <ds:schemaRef ds:uri="http://schemas.microsoft.com/VisualStudio/2011/storyboarding/control"/>
  </ds:schemaRefs>
</ds:datastoreItem>
</file>

<file path=customXml/itemProps690.xml><?xml version="1.0" encoding="utf-8"?>
<ds:datastoreItem xmlns:ds="http://schemas.openxmlformats.org/officeDocument/2006/customXml" ds:itemID="{EBBC7E82-F91E-4B58-A7F9-634A0EB9E32A}">
  <ds:schemaRefs>
    <ds:schemaRef ds:uri="http://schemas.microsoft.com/VisualStudio/2011/storyboarding/control"/>
  </ds:schemaRefs>
</ds:datastoreItem>
</file>

<file path=customXml/itemProps691.xml><?xml version="1.0" encoding="utf-8"?>
<ds:datastoreItem xmlns:ds="http://schemas.openxmlformats.org/officeDocument/2006/customXml" ds:itemID="{8F68ED50-13FF-4620-9826-887E26E9120A}">
  <ds:schemaRefs>
    <ds:schemaRef ds:uri="http://schemas.microsoft.com/VisualStudio/2011/storyboarding/control"/>
  </ds:schemaRefs>
</ds:datastoreItem>
</file>

<file path=customXml/itemProps692.xml><?xml version="1.0" encoding="utf-8"?>
<ds:datastoreItem xmlns:ds="http://schemas.openxmlformats.org/officeDocument/2006/customXml" ds:itemID="{9A5886F8-4FEE-4BBE-B0A1-B9AE128CF43E}">
  <ds:schemaRefs>
    <ds:schemaRef ds:uri="http://schemas.microsoft.com/VisualStudio/2011/storyboarding/control"/>
  </ds:schemaRefs>
</ds:datastoreItem>
</file>

<file path=customXml/itemProps693.xml><?xml version="1.0" encoding="utf-8"?>
<ds:datastoreItem xmlns:ds="http://schemas.openxmlformats.org/officeDocument/2006/customXml" ds:itemID="{9EDE4B3C-F023-4518-A56B-4BD2FC549ED2}">
  <ds:schemaRefs>
    <ds:schemaRef ds:uri="http://schemas.microsoft.com/VisualStudio/2011/storyboarding/control"/>
  </ds:schemaRefs>
</ds:datastoreItem>
</file>

<file path=customXml/itemProps694.xml><?xml version="1.0" encoding="utf-8"?>
<ds:datastoreItem xmlns:ds="http://schemas.openxmlformats.org/officeDocument/2006/customXml" ds:itemID="{DF028845-53C0-4BE6-A021-3A95A9B010AF}">
  <ds:schemaRefs>
    <ds:schemaRef ds:uri="http://schemas.microsoft.com/VisualStudio/2011/storyboarding/control"/>
  </ds:schemaRefs>
</ds:datastoreItem>
</file>

<file path=customXml/itemProps695.xml><?xml version="1.0" encoding="utf-8"?>
<ds:datastoreItem xmlns:ds="http://schemas.openxmlformats.org/officeDocument/2006/customXml" ds:itemID="{B81E060A-8C91-4AE1-BB30-5F1E1F6F15B0}">
  <ds:schemaRefs>
    <ds:schemaRef ds:uri="http://schemas.microsoft.com/VisualStudio/2011/storyboarding/control"/>
  </ds:schemaRefs>
</ds:datastoreItem>
</file>

<file path=customXml/itemProps696.xml><?xml version="1.0" encoding="utf-8"?>
<ds:datastoreItem xmlns:ds="http://schemas.openxmlformats.org/officeDocument/2006/customXml" ds:itemID="{6B47FC9F-B11E-4664-AC55-1EC57D716042}">
  <ds:schemaRefs>
    <ds:schemaRef ds:uri="http://schemas.microsoft.com/VisualStudio/2011/storyboarding/control"/>
  </ds:schemaRefs>
</ds:datastoreItem>
</file>

<file path=customXml/itemProps697.xml><?xml version="1.0" encoding="utf-8"?>
<ds:datastoreItem xmlns:ds="http://schemas.openxmlformats.org/officeDocument/2006/customXml" ds:itemID="{D60E098F-26E8-45FC-B8C9-C0C1BEF02F36}">
  <ds:schemaRefs>
    <ds:schemaRef ds:uri="http://schemas.microsoft.com/VisualStudio/2011/storyboarding/control"/>
  </ds:schemaRefs>
</ds:datastoreItem>
</file>

<file path=customXml/itemProps698.xml><?xml version="1.0" encoding="utf-8"?>
<ds:datastoreItem xmlns:ds="http://schemas.openxmlformats.org/officeDocument/2006/customXml" ds:itemID="{91EBC884-E9D9-45A9-A66C-FC49C88F640C}">
  <ds:schemaRefs>
    <ds:schemaRef ds:uri="http://schemas.microsoft.com/VisualStudio/2011/storyboarding/control"/>
  </ds:schemaRefs>
</ds:datastoreItem>
</file>

<file path=customXml/itemProps699.xml><?xml version="1.0" encoding="utf-8"?>
<ds:datastoreItem xmlns:ds="http://schemas.openxmlformats.org/officeDocument/2006/customXml" ds:itemID="{F1EBA765-9D60-42B9-9DC7-A19B5F901630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E8091135-32CE-4678-95FE-C8845C643418}">
  <ds:schemaRefs>
    <ds:schemaRef ds:uri="http://schemas.microsoft.com/VisualStudio/2011/storyboarding/control"/>
  </ds:schemaRefs>
</ds:datastoreItem>
</file>

<file path=customXml/itemProps70.xml><?xml version="1.0" encoding="utf-8"?>
<ds:datastoreItem xmlns:ds="http://schemas.openxmlformats.org/officeDocument/2006/customXml" ds:itemID="{EA3BE72E-D21C-4C6D-A926-01D2D455BC63}">
  <ds:schemaRefs>
    <ds:schemaRef ds:uri="http://schemas.microsoft.com/VisualStudio/2011/storyboarding/control"/>
  </ds:schemaRefs>
</ds:datastoreItem>
</file>

<file path=customXml/itemProps700.xml><?xml version="1.0" encoding="utf-8"?>
<ds:datastoreItem xmlns:ds="http://schemas.openxmlformats.org/officeDocument/2006/customXml" ds:itemID="{BE7CDE49-08B6-48C3-B9F8-13975A023250}">
  <ds:schemaRefs>
    <ds:schemaRef ds:uri="http://schemas.microsoft.com/VisualStudio/2011/storyboarding/control"/>
  </ds:schemaRefs>
</ds:datastoreItem>
</file>

<file path=customXml/itemProps701.xml><?xml version="1.0" encoding="utf-8"?>
<ds:datastoreItem xmlns:ds="http://schemas.openxmlformats.org/officeDocument/2006/customXml" ds:itemID="{14AAD146-6C8C-4AD1-9D5A-5012BEECABBC}">
  <ds:schemaRefs>
    <ds:schemaRef ds:uri="http://schemas.microsoft.com/VisualStudio/2011/storyboarding/control"/>
  </ds:schemaRefs>
</ds:datastoreItem>
</file>

<file path=customXml/itemProps702.xml><?xml version="1.0" encoding="utf-8"?>
<ds:datastoreItem xmlns:ds="http://schemas.openxmlformats.org/officeDocument/2006/customXml" ds:itemID="{20995D75-F73E-4E10-B77B-9BFACA725246}">
  <ds:schemaRefs>
    <ds:schemaRef ds:uri="http://schemas.microsoft.com/VisualStudio/2011/storyboarding/control"/>
  </ds:schemaRefs>
</ds:datastoreItem>
</file>

<file path=customXml/itemProps703.xml><?xml version="1.0" encoding="utf-8"?>
<ds:datastoreItem xmlns:ds="http://schemas.openxmlformats.org/officeDocument/2006/customXml" ds:itemID="{6DA31350-3795-43B8-AF4A-3ACDAAB498F4}">
  <ds:schemaRefs>
    <ds:schemaRef ds:uri="http://schemas.microsoft.com/VisualStudio/2011/storyboarding/control"/>
  </ds:schemaRefs>
</ds:datastoreItem>
</file>

<file path=customXml/itemProps704.xml><?xml version="1.0" encoding="utf-8"?>
<ds:datastoreItem xmlns:ds="http://schemas.openxmlformats.org/officeDocument/2006/customXml" ds:itemID="{1F3721EF-8638-4E5F-9665-A2560152AFE1}">
  <ds:schemaRefs>
    <ds:schemaRef ds:uri="http://schemas.microsoft.com/VisualStudio/2011/storyboarding/control"/>
  </ds:schemaRefs>
</ds:datastoreItem>
</file>

<file path=customXml/itemProps705.xml><?xml version="1.0" encoding="utf-8"?>
<ds:datastoreItem xmlns:ds="http://schemas.openxmlformats.org/officeDocument/2006/customXml" ds:itemID="{8E1EDFC0-A6D1-4281-90A9-105F6EB523DD}">
  <ds:schemaRefs>
    <ds:schemaRef ds:uri="http://schemas.microsoft.com/VisualStudio/2011/storyboarding/control"/>
  </ds:schemaRefs>
</ds:datastoreItem>
</file>

<file path=customXml/itemProps706.xml><?xml version="1.0" encoding="utf-8"?>
<ds:datastoreItem xmlns:ds="http://schemas.openxmlformats.org/officeDocument/2006/customXml" ds:itemID="{E11370B5-2ED6-4941-9D17-B2250F996AF1}">
  <ds:schemaRefs>
    <ds:schemaRef ds:uri="http://schemas.microsoft.com/VisualStudio/2011/storyboarding/control"/>
  </ds:schemaRefs>
</ds:datastoreItem>
</file>

<file path=customXml/itemProps707.xml><?xml version="1.0" encoding="utf-8"?>
<ds:datastoreItem xmlns:ds="http://schemas.openxmlformats.org/officeDocument/2006/customXml" ds:itemID="{173A528A-CFF9-449A-A498-06CA80617B84}">
  <ds:schemaRefs>
    <ds:schemaRef ds:uri="http://schemas.microsoft.com/VisualStudio/2011/storyboarding/control"/>
  </ds:schemaRefs>
</ds:datastoreItem>
</file>

<file path=customXml/itemProps708.xml><?xml version="1.0" encoding="utf-8"?>
<ds:datastoreItem xmlns:ds="http://schemas.openxmlformats.org/officeDocument/2006/customXml" ds:itemID="{47652A63-E18E-44B3-A81C-AED07859693B}">
  <ds:schemaRefs>
    <ds:schemaRef ds:uri="http://schemas.microsoft.com/VisualStudio/2011/storyboarding/control"/>
  </ds:schemaRefs>
</ds:datastoreItem>
</file>

<file path=customXml/itemProps709.xml><?xml version="1.0" encoding="utf-8"?>
<ds:datastoreItem xmlns:ds="http://schemas.openxmlformats.org/officeDocument/2006/customXml" ds:itemID="{95F25D04-1101-4590-B025-125313DEB409}">
  <ds:schemaRefs>
    <ds:schemaRef ds:uri="http://schemas.microsoft.com/VisualStudio/2011/storyboarding/control"/>
  </ds:schemaRefs>
</ds:datastoreItem>
</file>

<file path=customXml/itemProps71.xml><?xml version="1.0" encoding="utf-8"?>
<ds:datastoreItem xmlns:ds="http://schemas.openxmlformats.org/officeDocument/2006/customXml" ds:itemID="{D31DE6D4-AD2E-4FD2-9635-8A971279F9E8}">
  <ds:schemaRefs>
    <ds:schemaRef ds:uri="http://schemas.microsoft.com/VisualStudio/2011/storyboarding/control"/>
  </ds:schemaRefs>
</ds:datastoreItem>
</file>

<file path=customXml/itemProps710.xml><?xml version="1.0" encoding="utf-8"?>
<ds:datastoreItem xmlns:ds="http://schemas.openxmlformats.org/officeDocument/2006/customXml" ds:itemID="{AB5D6629-60F6-453B-82E0-4ABF2861E7BF}">
  <ds:schemaRefs>
    <ds:schemaRef ds:uri="http://schemas.microsoft.com/VisualStudio/2011/storyboarding/control"/>
  </ds:schemaRefs>
</ds:datastoreItem>
</file>

<file path=customXml/itemProps711.xml><?xml version="1.0" encoding="utf-8"?>
<ds:datastoreItem xmlns:ds="http://schemas.openxmlformats.org/officeDocument/2006/customXml" ds:itemID="{B1C491B4-875F-47EA-B879-80F551E693C3}">
  <ds:schemaRefs>
    <ds:schemaRef ds:uri="http://schemas.microsoft.com/VisualStudio/2011/storyboarding/control"/>
  </ds:schemaRefs>
</ds:datastoreItem>
</file>

<file path=customXml/itemProps712.xml><?xml version="1.0" encoding="utf-8"?>
<ds:datastoreItem xmlns:ds="http://schemas.openxmlformats.org/officeDocument/2006/customXml" ds:itemID="{FF68D5AF-5D30-45FD-B8D6-AC38780F4AFA}">
  <ds:schemaRefs>
    <ds:schemaRef ds:uri="http://schemas.microsoft.com/VisualStudio/2011/storyboarding/control"/>
  </ds:schemaRefs>
</ds:datastoreItem>
</file>

<file path=customXml/itemProps713.xml><?xml version="1.0" encoding="utf-8"?>
<ds:datastoreItem xmlns:ds="http://schemas.openxmlformats.org/officeDocument/2006/customXml" ds:itemID="{40806A5B-C067-47FA-AA6B-0AAC75F03594}">
  <ds:schemaRefs>
    <ds:schemaRef ds:uri="http://schemas.microsoft.com/VisualStudio/2011/storyboarding/control"/>
  </ds:schemaRefs>
</ds:datastoreItem>
</file>

<file path=customXml/itemProps714.xml><?xml version="1.0" encoding="utf-8"?>
<ds:datastoreItem xmlns:ds="http://schemas.openxmlformats.org/officeDocument/2006/customXml" ds:itemID="{26DE75A1-88E0-4795-B5A2-7801D610642D}">
  <ds:schemaRefs>
    <ds:schemaRef ds:uri="http://schemas.microsoft.com/VisualStudio/2011/storyboarding/control"/>
  </ds:schemaRefs>
</ds:datastoreItem>
</file>

<file path=customXml/itemProps715.xml><?xml version="1.0" encoding="utf-8"?>
<ds:datastoreItem xmlns:ds="http://schemas.openxmlformats.org/officeDocument/2006/customXml" ds:itemID="{599C3814-F133-48B7-BE5D-BE8B789AB61B}">
  <ds:schemaRefs>
    <ds:schemaRef ds:uri="http://schemas.microsoft.com/VisualStudio/2011/storyboarding/control"/>
  </ds:schemaRefs>
</ds:datastoreItem>
</file>

<file path=customXml/itemProps716.xml><?xml version="1.0" encoding="utf-8"?>
<ds:datastoreItem xmlns:ds="http://schemas.openxmlformats.org/officeDocument/2006/customXml" ds:itemID="{EF188D64-89B5-4D5A-877E-28107435B376}">
  <ds:schemaRefs>
    <ds:schemaRef ds:uri="http://schemas.microsoft.com/VisualStudio/2011/storyboarding/control"/>
  </ds:schemaRefs>
</ds:datastoreItem>
</file>

<file path=customXml/itemProps717.xml><?xml version="1.0" encoding="utf-8"?>
<ds:datastoreItem xmlns:ds="http://schemas.openxmlformats.org/officeDocument/2006/customXml" ds:itemID="{66D8E5A0-A173-4970-9EF7-5C281937E396}">
  <ds:schemaRefs>
    <ds:schemaRef ds:uri="http://schemas.microsoft.com/VisualStudio/2011/storyboarding/control"/>
  </ds:schemaRefs>
</ds:datastoreItem>
</file>

<file path=customXml/itemProps718.xml><?xml version="1.0" encoding="utf-8"?>
<ds:datastoreItem xmlns:ds="http://schemas.openxmlformats.org/officeDocument/2006/customXml" ds:itemID="{AAE7D798-F594-4154-B553-B6E03211F28E}">
  <ds:schemaRefs>
    <ds:schemaRef ds:uri="http://schemas.microsoft.com/VisualStudio/2011/storyboarding/control"/>
  </ds:schemaRefs>
</ds:datastoreItem>
</file>

<file path=customXml/itemProps719.xml><?xml version="1.0" encoding="utf-8"?>
<ds:datastoreItem xmlns:ds="http://schemas.openxmlformats.org/officeDocument/2006/customXml" ds:itemID="{FE1AD252-A34D-4F2A-9738-54FABBA575C3}">
  <ds:schemaRefs>
    <ds:schemaRef ds:uri="http://schemas.microsoft.com/VisualStudio/2011/storyboarding/control"/>
  </ds:schemaRefs>
</ds:datastoreItem>
</file>

<file path=customXml/itemProps72.xml><?xml version="1.0" encoding="utf-8"?>
<ds:datastoreItem xmlns:ds="http://schemas.openxmlformats.org/officeDocument/2006/customXml" ds:itemID="{E7F02702-DEB0-48A4-8CA8-7DAF6F3B92D4}">
  <ds:schemaRefs>
    <ds:schemaRef ds:uri="http://schemas.microsoft.com/VisualStudio/2011/storyboarding/control"/>
  </ds:schemaRefs>
</ds:datastoreItem>
</file>

<file path=customXml/itemProps720.xml><?xml version="1.0" encoding="utf-8"?>
<ds:datastoreItem xmlns:ds="http://schemas.openxmlformats.org/officeDocument/2006/customXml" ds:itemID="{4155573C-4C80-41FD-BD81-86EEA58C6390}">
  <ds:schemaRefs>
    <ds:schemaRef ds:uri="http://schemas.microsoft.com/VisualStudio/2011/storyboarding/control"/>
  </ds:schemaRefs>
</ds:datastoreItem>
</file>

<file path=customXml/itemProps721.xml><?xml version="1.0" encoding="utf-8"?>
<ds:datastoreItem xmlns:ds="http://schemas.openxmlformats.org/officeDocument/2006/customXml" ds:itemID="{49A2CD79-9C9E-41DE-8007-8AEBE3BE46CD}">
  <ds:schemaRefs>
    <ds:schemaRef ds:uri="http://schemas.microsoft.com/VisualStudio/2011/storyboarding/control"/>
  </ds:schemaRefs>
</ds:datastoreItem>
</file>

<file path=customXml/itemProps722.xml><?xml version="1.0" encoding="utf-8"?>
<ds:datastoreItem xmlns:ds="http://schemas.openxmlformats.org/officeDocument/2006/customXml" ds:itemID="{67C2DBCC-D22C-4496-898E-D9CF923FAEE3}">
  <ds:schemaRefs>
    <ds:schemaRef ds:uri="http://schemas.microsoft.com/VisualStudio/2011/storyboarding/control"/>
  </ds:schemaRefs>
</ds:datastoreItem>
</file>

<file path=customXml/itemProps723.xml><?xml version="1.0" encoding="utf-8"?>
<ds:datastoreItem xmlns:ds="http://schemas.openxmlformats.org/officeDocument/2006/customXml" ds:itemID="{837B6FB5-695C-41FD-B8EA-CBF85E9C8268}">
  <ds:schemaRefs>
    <ds:schemaRef ds:uri="http://schemas.microsoft.com/VisualStudio/2011/storyboarding/control"/>
  </ds:schemaRefs>
</ds:datastoreItem>
</file>

<file path=customXml/itemProps724.xml><?xml version="1.0" encoding="utf-8"?>
<ds:datastoreItem xmlns:ds="http://schemas.openxmlformats.org/officeDocument/2006/customXml" ds:itemID="{FECD1F2C-F114-4422-807E-3BD6B95DF29E}">
  <ds:schemaRefs>
    <ds:schemaRef ds:uri="http://schemas.microsoft.com/VisualStudio/2011/storyboarding/control"/>
  </ds:schemaRefs>
</ds:datastoreItem>
</file>

<file path=customXml/itemProps725.xml><?xml version="1.0" encoding="utf-8"?>
<ds:datastoreItem xmlns:ds="http://schemas.openxmlformats.org/officeDocument/2006/customXml" ds:itemID="{806FC5E4-1B86-46B5-9433-1C1487A33B2C}">
  <ds:schemaRefs>
    <ds:schemaRef ds:uri="http://schemas.microsoft.com/VisualStudio/2011/storyboarding/control"/>
  </ds:schemaRefs>
</ds:datastoreItem>
</file>

<file path=customXml/itemProps726.xml><?xml version="1.0" encoding="utf-8"?>
<ds:datastoreItem xmlns:ds="http://schemas.openxmlformats.org/officeDocument/2006/customXml" ds:itemID="{61D80123-94B9-4942-8057-0957FD0E136F}">
  <ds:schemaRefs>
    <ds:schemaRef ds:uri="http://schemas.microsoft.com/VisualStudio/2011/storyboarding/control"/>
  </ds:schemaRefs>
</ds:datastoreItem>
</file>

<file path=customXml/itemProps727.xml><?xml version="1.0" encoding="utf-8"?>
<ds:datastoreItem xmlns:ds="http://schemas.openxmlformats.org/officeDocument/2006/customXml" ds:itemID="{7852CA64-BD54-4C73-98B5-B03178097D3B}">
  <ds:schemaRefs>
    <ds:schemaRef ds:uri="http://schemas.microsoft.com/VisualStudio/2011/storyboarding/control"/>
  </ds:schemaRefs>
</ds:datastoreItem>
</file>

<file path=customXml/itemProps728.xml><?xml version="1.0" encoding="utf-8"?>
<ds:datastoreItem xmlns:ds="http://schemas.openxmlformats.org/officeDocument/2006/customXml" ds:itemID="{ED60EAB2-F608-4644-9BDD-B8F07E468C5B}">
  <ds:schemaRefs>
    <ds:schemaRef ds:uri="http://schemas.microsoft.com/VisualStudio/2011/storyboarding/control"/>
  </ds:schemaRefs>
</ds:datastoreItem>
</file>

<file path=customXml/itemProps729.xml><?xml version="1.0" encoding="utf-8"?>
<ds:datastoreItem xmlns:ds="http://schemas.openxmlformats.org/officeDocument/2006/customXml" ds:itemID="{BE3AA13F-B9EA-4BD6-B5B9-0C3F0121C98E}">
  <ds:schemaRefs>
    <ds:schemaRef ds:uri="http://schemas.microsoft.com/VisualStudio/2011/storyboarding/control"/>
  </ds:schemaRefs>
</ds:datastoreItem>
</file>

<file path=customXml/itemProps73.xml><?xml version="1.0" encoding="utf-8"?>
<ds:datastoreItem xmlns:ds="http://schemas.openxmlformats.org/officeDocument/2006/customXml" ds:itemID="{42D0CB4C-FEF8-4AE4-975B-E80ABFD84AAC}">
  <ds:schemaRefs>
    <ds:schemaRef ds:uri="http://schemas.microsoft.com/VisualStudio/2011/storyboarding/control"/>
  </ds:schemaRefs>
</ds:datastoreItem>
</file>

<file path=customXml/itemProps730.xml><?xml version="1.0" encoding="utf-8"?>
<ds:datastoreItem xmlns:ds="http://schemas.openxmlformats.org/officeDocument/2006/customXml" ds:itemID="{44F15D31-37B0-4A95-9F58-F65F6FCFE192}">
  <ds:schemaRefs>
    <ds:schemaRef ds:uri="http://schemas.microsoft.com/VisualStudio/2011/storyboarding/control"/>
  </ds:schemaRefs>
</ds:datastoreItem>
</file>

<file path=customXml/itemProps731.xml><?xml version="1.0" encoding="utf-8"?>
<ds:datastoreItem xmlns:ds="http://schemas.openxmlformats.org/officeDocument/2006/customXml" ds:itemID="{08C98F88-2C94-4450-A5A6-B720243324B7}">
  <ds:schemaRefs>
    <ds:schemaRef ds:uri="http://schemas.microsoft.com/VisualStudio/2011/storyboarding/control"/>
  </ds:schemaRefs>
</ds:datastoreItem>
</file>

<file path=customXml/itemProps732.xml><?xml version="1.0" encoding="utf-8"?>
<ds:datastoreItem xmlns:ds="http://schemas.openxmlformats.org/officeDocument/2006/customXml" ds:itemID="{EF426B42-87EA-42E2-A316-397FD11BDA13}">
  <ds:schemaRefs>
    <ds:schemaRef ds:uri="http://schemas.microsoft.com/VisualStudio/2011/storyboarding/control"/>
  </ds:schemaRefs>
</ds:datastoreItem>
</file>

<file path=customXml/itemProps733.xml><?xml version="1.0" encoding="utf-8"?>
<ds:datastoreItem xmlns:ds="http://schemas.openxmlformats.org/officeDocument/2006/customXml" ds:itemID="{3F1741F8-DFC6-48FE-ACBE-3D21E2C3041F}">
  <ds:schemaRefs>
    <ds:schemaRef ds:uri="http://schemas.microsoft.com/VisualStudio/2011/storyboarding/control"/>
  </ds:schemaRefs>
</ds:datastoreItem>
</file>

<file path=customXml/itemProps734.xml><?xml version="1.0" encoding="utf-8"?>
<ds:datastoreItem xmlns:ds="http://schemas.openxmlformats.org/officeDocument/2006/customXml" ds:itemID="{71B5C203-B9CC-4AAB-AB25-0F76F584334F}">
  <ds:schemaRefs>
    <ds:schemaRef ds:uri="http://schemas.microsoft.com/VisualStudio/2011/storyboarding/control"/>
  </ds:schemaRefs>
</ds:datastoreItem>
</file>

<file path=customXml/itemProps735.xml><?xml version="1.0" encoding="utf-8"?>
<ds:datastoreItem xmlns:ds="http://schemas.openxmlformats.org/officeDocument/2006/customXml" ds:itemID="{D6C06249-FC32-4CBD-A457-494B8A60C5B1}">
  <ds:schemaRefs>
    <ds:schemaRef ds:uri="http://schemas.microsoft.com/VisualStudio/2011/storyboarding/control"/>
  </ds:schemaRefs>
</ds:datastoreItem>
</file>

<file path=customXml/itemProps736.xml><?xml version="1.0" encoding="utf-8"?>
<ds:datastoreItem xmlns:ds="http://schemas.openxmlformats.org/officeDocument/2006/customXml" ds:itemID="{F59F796E-C346-4312-9308-CA95ABF4993F}">
  <ds:schemaRefs>
    <ds:schemaRef ds:uri="http://schemas.microsoft.com/VisualStudio/2011/storyboarding/control"/>
  </ds:schemaRefs>
</ds:datastoreItem>
</file>

<file path=customXml/itemProps737.xml><?xml version="1.0" encoding="utf-8"?>
<ds:datastoreItem xmlns:ds="http://schemas.openxmlformats.org/officeDocument/2006/customXml" ds:itemID="{8BE0BBF2-1403-4207-BF1D-4325319D5D90}">
  <ds:schemaRefs>
    <ds:schemaRef ds:uri="http://schemas.microsoft.com/VisualStudio/2011/storyboarding/control"/>
  </ds:schemaRefs>
</ds:datastoreItem>
</file>

<file path=customXml/itemProps738.xml><?xml version="1.0" encoding="utf-8"?>
<ds:datastoreItem xmlns:ds="http://schemas.openxmlformats.org/officeDocument/2006/customXml" ds:itemID="{AD17E269-ACA0-4220-801C-7782B3B093C2}">
  <ds:schemaRefs>
    <ds:schemaRef ds:uri="http://schemas.microsoft.com/VisualStudio/2011/storyboarding/control"/>
  </ds:schemaRefs>
</ds:datastoreItem>
</file>

<file path=customXml/itemProps739.xml><?xml version="1.0" encoding="utf-8"?>
<ds:datastoreItem xmlns:ds="http://schemas.openxmlformats.org/officeDocument/2006/customXml" ds:itemID="{2FF59CB7-739A-480B-88A7-C3759CBC7FBD}">
  <ds:schemaRefs>
    <ds:schemaRef ds:uri="http://schemas.microsoft.com/VisualStudio/2011/storyboarding/control"/>
  </ds:schemaRefs>
</ds:datastoreItem>
</file>

<file path=customXml/itemProps74.xml><?xml version="1.0" encoding="utf-8"?>
<ds:datastoreItem xmlns:ds="http://schemas.openxmlformats.org/officeDocument/2006/customXml" ds:itemID="{DD6B3B4A-F79B-4408-98B7-6A1354487219}">
  <ds:schemaRefs>
    <ds:schemaRef ds:uri="http://schemas.microsoft.com/VisualStudio/2011/storyboarding/control"/>
  </ds:schemaRefs>
</ds:datastoreItem>
</file>

<file path=customXml/itemProps740.xml><?xml version="1.0" encoding="utf-8"?>
<ds:datastoreItem xmlns:ds="http://schemas.openxmlformats.org/officeDocument/2006/customXml" ds:itemID="{C8F96DED-DF01-4EB1-9C52-9D7258B76894}">
  <ds:schemaRefs>
    <ds:schemaRef ds:uri="http://schemas.microsoft.com/VisualStudio/2011/storyboarding/control"/>
  </ds:schemaRefs>
</ds:datastoreItem>
</file>

<file path=customXml/itemProps741.xml><?xml version="1.0" encoding="utf-8"?>
<ds:datastoreItem xmlns:ds="http://schemas.openxmlformats.org/officeDocument/2006/customXml" ds:itemID="{494865E9-F153-401F-88AB-B9621257F51C}">
  <ds:schemaRefs>
    <ds:schemaRef ds:uri="http://schemas.microsoft.com/VisualStudio/2011/storyboarding/control"/>
  </ds:schemaRefs>
</ds:datastoreItem>
</file>

<file path=customXml/itemProps742.xml><?xml version="1.0" encoding="utf-8"?>
<ds:datastoreItem xmlns:ds="http://schemas.openxmlformats.org/officeDocument/2006/customXml" ds:itemID="{15E1C406-22D7-43C5-8640-33E8C551EBE7}">
  <ds:schemaRefs>
    <ds:schemaRef ds:uri="http://schemas.microsoft.com/VisualStudio/2011/storyboarding/control"/>
  </ds:schemaRefs>
</ds:datastoreItem>
</file>

<file path=customXml/itemProps743.xml><?xml version="1.0" encoding="utf-8"?>
<ds:datastoreItem xmlns:ds="http://schemas.openxmlformats.org/officeDocument/2006/customXml" ds:itemID="{4713AEF6-EE05-4059-B482-317C7832DE48}">
  <ds:schemaRefs>
    <ds:schemaRef ds:uri="http://schemas.microsoft.com/VisualStudio/2011/storyboarding/control"/>
  </ds:schemaRefs>
</ds:datastoreItem>
</file>

<file path=customXml/itemProps744.xml><?xml version="1.0" encoding="utf-8"?>
<ds:datastoreItem xmlns:ds="http://schemas.openxmlformats.org/officeDocument/2006/customXml" ds:itemID="{C2DB9631-D613-41C2-AE0A-50927AB8997F}">
  <ds:schemaRefs>
    <ds:schemaRef ds:uri="http://schemas.microsoft.com/VisualStudio/2011/storyboarding/control"/>
  </ds:schemaRefs>
</ds:datastoreItem>
</file>

<file path=customXml/itemProps745.xml><?xml version="1.0" encoding="utf-8"?>
<ds:datastoreItem xmlns:ds="http://schemas.openxmlformats.org/officeDocument/2006/customXml" ds:itemID="{BB89CC99-8AD4-49C2-B5C5-30E5492C5D51}">
  <ds:schemaRefs>
    <ds:schemaRef ds:uri="http://schemas.microsoft.com/VisualStudio/2011/storyboarding/control"/>
  </ds:schemaRefs>
</ds:datastoreItem>
</file>

<file path=customXml/itemProps746.xml><?xml version="1.0" encoding="utf-8"?>
<ds:datastoreItem xmlns:ds="http://schemas.openxmlformats.org/officeDocument/2006/customXml" ds:itemID="{ED0FE2A3-41E0-456E-BD55-8CF8E2675DEA}">
  <ds:schemaRefs>
    <ds:schemaRef ds:uri="http://schemas.microsoft.com/VisualStudio/2011/storyboarding/control"/>
  </ds:schemaRefs>
</ds:datastoreItem>
</file>

<file path=customXml/itemProps747.xml><?xml version="1.0" encoding="utf-8"?>
<ds:datastoreItem xmlns:ds="http://schemas.openxmlformats.org/officeDocument/2006/customXml" ds:itemID="{B606A5B9-C8F3-4915-A9DB-89E6F2C1DA7E}">
  <ds:schemaRefs>
    <ds:schemaRef ds:uri="http://schemas.microsoft.com/VisualStudio/2011/storyboarding/control"/>
  </ds:schemaRefs>
</ds:datastoreItem>
</file>

<file path=customXml/itemProps748.xml><?xml version="1.0" encoding="utf-8"?>
<ds:datastoreItem xmlns:ds="http://schemas.openxmlformats.org/officeDocument/2006/customXml" ds:itemID="{7C0D3446-80F8-4233-BD50-7B7C0C63938B}">
  <ds:schemaRefs>
    <ds:schemaRef ds:uri="http://schemas.microsoft.com/VisualStudio/2011/storyboarding/control"/>
  </ds:schemaRefs>
</ds:datastoreItem>
</file>

<file path=customXml/itemProps749.xml><?xml version="1.0" encoding="utf-8"?>
<ds:datastoreItem xmlns:ds="http://schemas.openxmlformats.org/officeDocument/2006/customXml" ds:itemID="{DA2C9B97-43C7-4322-86AD-7C8C4DFB47B5}">
  <ds:schemaRefs>
    <ds:schemaRef ds:uri="http://schemas.microsoft.com/VisualStudio/2011/storyboarding/control"/>
  </ds:schemaRefs>
</ds:datastoreItem>
</file>

<file path=customXml/itemProps75.xml><?xml version="1.0" encoding="utf-8"?>
<ds:datastoreItem xmlns:ds="http://schemas.openxmlformats.org/officeDocument/2006/customXml" ds:itemID="{4B051A6D-D165-4672-B1D4-356BFD401C86}">
  <ds:schemaRefs>
    <ds:schemaRef ds:uri="http://schemas.microsoft.com/VisualStudio/2011/storyboarding/control"/>
  </ds:schemaRefs>
</ds:datastoreItem>
</file>

<file path=customXml/itemProps750.xml><?xml version="1.0" encoding="utf-8"?>
<ds:datastoreItem xmlns:ds="http://schemas.openxmlformats.org/officeDocument/2006/customXml" ds:itemID="{28711F1B-A193-43A7-94AB-BC408DE4DA6A}">
  <ds:schemaRefs>
    <ds:schemaRef ds:uri="http://schemas.microsoft.com/VisualStudio/2011/storyboarding/control"/>
  </ds:schemaRefs>
</ds:datastoreItem>
</file>

<file path=customXml/itemProps751.xml><?xml version="1.0" encoding="utf-8"?>
<ds:datastoreItem xmlns:ds="http://schemas.openxmlformats.org/officeDocument/2006/customXml" ds:itemID="{3EF254CD-8C76-4B22-9147-4B62BC4E3C6A}">
  <ds:schemaRefs>
    <ds:schemaRef ds:uri="http://schemas.microsoft.com/VisualStudio/2011/storyboarding/control"/>
  </ds:schemaRefs>
</ds:datastoreItem>
</file>

<file path=customXml/itemProps752.xml><?xml version="1.0" encoding="utf-8"?>
<ds:datastoreItem xmlns:ds="http://schemas.openxmlformats.org/officeDocument/2006/customXml" ds:itemID="{74A70A29-BD6A-49C5-8405-7B124ED37486}">
  <ds:schemaRefs>
    <ds:schemaRef ds:uri="http://schemas.microsoft.com/VisualStudio/2011/storyboarding/control"/>
  </ds:schemaRefs>
</ds:datastoreItem>
</file>

<file path=customXml/itemProps753.xml><?xml version="1.0" encoding="utf-8"?>
<ds:datastoreItem xmlns:ds="http://schemas.openxmlformats.org/officeDocument/2006/customXml" ds:itemID="{6B282AC1-0EAD-482F-BBF2-A13F10C21BD6}">
  <ds:schemaRefs>
    <ds:schemaRef ds:uri="http://schemas.microsoft.com/VisualStudio/2011/storyboarding/control"/>
  </ds:schemaRefs>
</ds:datastoreItem>
</file>

<file path=customXml/itemProps754.xml><?xml version="1.0" encoding="utf-8"?>
<ds:datastoreItem xmlns:ds="http://schemas.openxmlformats.org/officeDocument/2006/customXml" ds:itemID="{6846F443-B6E7-4762-9327-2FE6C8F57B3E}">
  <ds:schemaRefs>
    <ds:schemaRef ds:uri="http://schemas.microsoft.com/VisualStudio/2011/storyboarding/control"/>
  </ds:schemaRefs>
</ds:datastoreItem>
</file>

<file path=customXml/itemProps755.xml><?xml version="1.0" encoding="utf-8"?>
<ds:datastoreItem xmlns:ds="http://schemas.openxmlformats.org/officeDocument/2006/customXml" ds:itemID="{5E5A1074-CED5-4BB7-A82E-3FF160B58B80}">
  <ds:schemaRefs>
    <ds:schemaRef ds:uri="http://schemas.microsoft.com/VisualStudio/2011/storyboarding/control"/>
  </ds:schemaRefs>
</ds:datastoreItem>
</file>

<file path=customXml/itemProps756.xml><?xml version="1.0" encoding="utf-8"?>
<ds:datastoreItem xmlns:ds="http://schemas.openxmlformats.org/officeDocument/2006/customXml" ds:itemID="{087A5230-7492-4823-B3C2-ABADE642C43F}">
  <ds:schemaRefs>
    <ds:schemaRef ds:uri="http://schemas.microsoft.com/VisualStudio/2011/storyboarding/control"/>
  </ds:schemaRefs>
</ds:datastoreItem>
</file>

<file path=customXml/itemProps757.xml><?xml version="1.0" encoding="utf-8"?>
<ds:datastoreItem xmlns:ds="http://schemas.openxmlformats.org/officeDocument/2006/customXml" ds:itemID="{01CDFAB7-7518-4268-BAA0-FCE3F3F3A541}">
  <ds:schemaRefs>
    <ds:schemaRef ds:uri="http://schemas.microsoft.com/VisualStudio/2011/storyboarding/control"/>
  </ds:schemaRefs>
</ds:datastoreItem>
</file>

<file path=customXml/itemProps758.xml><?xml version="1.0" encoding="utf-8"?>
<ds:datastoreItem xmlns:ds="http://schemas.openxmlformats.org/officeDocument/2006/customXml" ds:itemID="{4C5566BF-9FC5-4D55-817A-75F9D4D15B8D}">
  <ds:schemaRefs>
    <ds:schemaRef ds:uri="http://schemas.microsoft.com/VisualStudio/2011/storyboarding/control"/>
  </ds:schemaRefs>
</ds:datastoreItem>
</file>

<file path=customXml/itemProps759.xml><?xml version="1.0" encoding="utf-8"?>
<ds:datastoreItem xmlns:ds="http://schemas.openxmlformats.org/officeDocument/2006/customXml" ds:itemID="{4F6B1FD3-8446-47FB-A657-A2785E25B2F3}">
  <ds:schemaRefs>
    <ds:schemaRef ds:uri="http://schemas.microsoft.com/VisualStudio/2011/storyboarding/control"/>
  </ds:schemaRefs>
</ds:datastoreItem>
</file>

<file path=customXml/itemProps76.xml><?xml version="1.0" encoding="utf-8"?>
<ds:datastoreItem xmlns:ds="http://schemas.openxmlformats.org/officeDocument/2006/customXml" ds:itemID="{DC27931F-B5BE-442D-A08A-7953CF1964CF}">
  <ds:schemaRefs>
    <ds:schemaRef ds:uri="http://schemas.microsoft.com/VisualStudio/2011/storyboarding/control"/>
  </ds:schemaRefs>
</ds:datastoreItem>
</file>

<file path=customXml/itemProps760.xml><?xml version="1.0" encoding="utf-8"?>
<ds:datastoreItem xmlns:ds="http://schemas.openxmlformats.org/officeDocument/2006/customXml" ds:itemID="{ED4FF625-F456-449C-BEDF-52C010A18F31}">
  <ds:schemaRefs>
    <ds:schemaRef ds:uri="http://schemas.microsoft.com/VisualStudio/2011/storyboarding/control"/>
  </ds:schemaRefs>
</ds:datastoreItem>
</file>

<file path=customXml/itemProps761.xml><?xml version="1.0" encoding="utf-8"?>
<ds:datastoreItem xmlns:ds="http://schemas.openxmlformats.org/officeDocument/2006/customXml" ds:itemID="{AFA5049D-AB76-4922-B5EA-C9EE08AA1517}">
  <ds:schemaRefs>
    <ds:schemaRef ds:uri="http://schemas.microsoft.com/VisualStudio/2011/storyboarding/control"/>
  </ds:schemaRefs>
</ds:datastoreItem>
</file>

<file path=customXml/itemProps762.xml><?xml version="1.0" encoding="utf-8"?>
<ds:datastoreItem xmlns:ds="http://schemas.openxmlformats.org/officeDocument/2006/customXml" ds:itemID="{AF824542-6C7B-4093-A800-AD70E19E6F9E}">
  <ds:schemaRefs>
    <ds:schemaRef ds:uri="http://schemas.microsoft.com/VisualStudio/2011/storyboarding/control"/>
  </ds:schemaRefs>
</ds:datastoreItem>
</file>

<file path=customXml/itemProps763.xml><?xml version="1.0" encoding="utf-8"?>
<ds:datastoreItem xmlns:ds="http://schemas.openxmlformats.org/officeDocument/2006/customXml" ds:itemID="{8E619235-BE9B-4D4D-9097-B1C45C4C0EAB}">
  <ds:schemaRefs>
    <ds:schemaRef ds:uri="http://schemas.microsoft.com/VisualStudio/2011/storyboarding/control"/>
  </ds:schemaRefs>
</ds:datastoreItem>
</file>

<file path=customXml/itemProps764.xml><?xml version="1.0" encoding="utf-8"?>
<ds:datastoreItem xmlns:ds="http://schemas.openxmlformats.org/officeDocument/2006/customXml" ds:itemID="{AE750837-FFC8-4979-AE74-F976CA9EFD8E}">
  <ds:schemaRefs>
    <ds:schemaRef ds:uri="http://schemas.microsoft.com/VisualStudio/2011/storyboarding/control"/>
  </ds:schemaRefs>
</ds:datastoreItem>
</file>

<file path=customXml/itemProps765.xml><?xml version="1.0" encoding="utf-8"?>
<ds:datastoreItem xmlns:ds="http://schemas.openxmlformats.org/officeDocument/2006/customXml" ds:itemID="{87145D44-FEF4-45C4-8A66-5164D3590234}">
  <ds:schemaRefs>
    <ds:schemaRef ds:uri="http://schemas.microsoft.com/VisualStudio/2011/storyboarding/control"/>
  </ds:schemaRefs>
</ds:datastoreItem>
</file>

<file path=customXml/itemProps766.xml><?xml version="1.0" encoding="utf-8"?>
<ds:datastoreItem xmlns:ds="http://schemas.openxmlformats.org/officeDocument/2006/customXml" ds:itemID="{57128E05-2062-4303-8688-F42892820B9B}">
  <ds:schemaRefs>
    <ds:schemaRef ds:uri="http://schemas.microsoft.com/VisualStudio/2011/storyboarding/control"/>
  </ds:schemaRefs>
</ds:datastoreItem>
</file>

<file path=customXml/itemProps767.xml><?xml version="1.0" encoding="utf-8"?>
<ds:datastoreItem xmlns:ds="http://schemas.openxmlformats.org/officeDocument/2006/customXml" ds:itemID="{C4823C56-7910-441B-8920-A114B15B6BF2}">
  <ds:schemaRefs>
    <ds:schemaRef ds:uri="http://schemas.microsoft.com/VisualStudio/2011/storyboarding/control"/>
  </ds:schemaRefs>
</ds:datastoreItem>
</file>

<file path=customXml/itemProps768.xml><?xml version="1.0" encoding="utf-8"?>
<ds:datastoreItem xmlns:ds="http://schemas.openxmlformats.org/officeDocument/2006/customXml" ds:itemID="{4E416D43-0C70-4E34-9740-E1CEA886305A}">
  <ds:schemaRefs>
    <ds:schemaRef ds:uri="http://schemas.microsoft.com/VisualStudio/2011/storyboarding/control"/>
  </ds:schemaRefs>
</ds:datastoreItem>
</file>

<file path=customXml/itemProps769.xml><?xml version="1.0" encoding="utf-8"?>
<ds:datastoreItem xmlns:ds="http://schemas.openxmlformats.org/officeDocument/2006/customXml" ds:itemID="{295A030B-A299-4A38-816E-1AB32AF777C9}">
  <ds:schemaRefs>
    <ds:schemaRef ds:uri="http://schemas.microsoft.com/VisualStudio/2011/storyboarding/control"/>
  </ds:schemaRefs>
</ds:datastoreItem>
</file>

<file path=customXml/itemProps77.xml><?xml version="1.0" encoding="utf-8"?>
<ds:datastoreItem xmlns:ds="http://schemas.openxmlformats.org/officeDocument/2006/customXml" ds:itemID="{5E5C4FC8-0714-483E-9E05-94307E8F8DC6}">
  <ds:schemaRefs>
    <ds:schemaRef ds:uri="http://schemas.microsoft.com/VisualStudio/2011/storyboarding/control"/>
  </ds:schemaRefs>
</ds:datastoreItem>
</file>

<file path=customXml/itemProps770.xml><?xml version="1.0" encoding="utf-8"?>
<ds:datastoreItem xmlns:ds="http://schemas.openxmlformats.org/officeDocument/2006/customXml" ds:itemID="{A9504B04-2A56-4C86-889E-A4A46B262A67}">
  <ds:schemaRefs>
    <ds:schemaRef ds:uri="http://schemas.microsoft.com/VisualStudio/2011/storyboarding/control"/>
  </ds:schemaRefs>
</ds:datastoreItem>
</file>

<file path=customXml/itemProps771.xml><?xml version="1.0" encoding="utf-8"?>
<ds:datastoreItem xmlns:ds="http://schemas.openxmlformats.org/officeDocument/2006/customXml" ds:itemID="{4C9915BB-B23B-4980-835F-F0A868023E27}">
  <ds:schemaRefs>
    <ds:schemaRef ds:uri="http://schemas.microsoft.com/VisualStudio/2011/storyboarding/control"/>
  </ds:schemaRefs>
</ds:datastoreItem>
</file>

<file path=customXml/itemProps772.xml><?xml version="1.0" encoding="utf-8"?>
<ds:datastoreItem xmlns:ds="http://schemas.openxmlformats.org/officeDocument/2006/customXml" ds:itemID="{2959DA2E-C243-4514-B13C-189D521F728B}">
  <ds:schemaRefs>
    <ds:schemaRef ds:uri="http://schemas.microsoft.com/VisualStudio/2011/storyboarding/control"/>
  </ds:schemaRefs>
</ds:datastoreItem>
</file>

<file path=customXml/itemProps773.xml><?xml version="1.0" encoding="utf-8"?>
<ds:datastoreItem xmlns:ds="http://schemas.openxmlformats.org/officeDocument/2006/customXml" ds:itemID="{5B38F778-4BF0-4595-8594-9896D4E89206}">
  <ds:schemaRefs>
    <ds:schemaRef ds:uri="http://schemas.microsoft.com/VisualStudio/2011/storyboarding/control"/>
  </ds:schemaRefs>
</ds:datastoreItem>
</file>

<file path=customXml/itemProps774.xml><?xml version="1.0" encoding="utf-8"?>
<ds:datastoreItem xmlns:ds="http://schemas.openxmlformats.org/officeDocument/2006/customXml" ds:itemID="{D42E2871-8FFB-49C8-8B6F-8E07DE48B5BD}">
  <ds:schemaRefs>
    <ds:schemaRef ds:uri="http://schemas.microsoft.com/VisualStudio/2011/storyboarding/control"/>
  </ds:schemaRefs>
</ds:datastoreItem>
</file>

<file path=customXml/itemProps775.xml><?xml version="1.0" encoding="utf-8"?>
<ds:datastoreItem xmlns:ds="http://schemas.openxmlformats.org/officeDocument/2006/customXml" ds:itemID="{DBCD2019-B52F-4F6A-82B0-D15762217AE7}">
  <ds:schemaRefs>
    <ds:schemaRef ds:uri="http://schemas.microsoft.com/VisualStudio/2011/storyboarding/control"/>
  </ds:schemaRefs>
</ds:datastoreItem>
</file>

<file path=customXml/itemProps776.xml><?xml version="1.0" encoding="utf-8"?>
<ds:datastoreItem xmlns:ds="http://schemas.openxmlformats.org/officeDocument/2006/customXml" ds:itemID="{6B34E3CD-E4C4-4335-939B-2C5063F2393F}">
  <ds:schemaRefs>
    <ds:schemaRef ds:uri="http://schemas.microsoft.com/VisualStudio/2011/storyboarding/control"/>
  </ds:schemaRefs>
</ds:datastoreItem>
</file>

<file path=customXml/itemProps777.xml><?xml version="1.0" encoding="utf-8"?>
<ds:datastoreItem xmlns:ds="http://schemas.openxmlformats.org/officeDocument/2006/customXml" ds:itemID="{35D88B08-21C6-467B-81B8-E273D53B455A}">
  <ds:schemaRefs>
    <ds:schemaRef ds:uri="http://schemas.microsoft.com/VisualStudio/2011/storyboarding/control"/>
  </ds:schemaRefs>
</ds:datastoreItem>
</file>

<file path=customXml/itemProps778.xml><?xml version="1.0" encoding="utf-8"?>
<ds:datastoreItem xmlns:ds="http://schemas.openxmlformats.org/officeDocument/2006/customXml" ds:itemID="{751C247F-DC89-4CAF-A160-062A240565C8}">
  <ds:schemaRefs>
    <ds:schemaRef ds:uri="http://schemas.microsoft.com/VisualStudio/2011/storyboarding/control"/>
  </ds:schemaRefs>
</ds:datastoreItem>
</file>

<file path=customXml/itemProps779.xml><?xml version="1.0" encoding="utf-8"?>
<ds:datastoreItem xmlns:ds="http://schemas.openxmlformats.org/officeDocument/2006/customXml" ds:itemID="{1426A14C-94E7-457F-BAD2-7DD11BC8D823}">
  <ds:schemaRefs>
    <ds:schemaRef ds:uri="http://schemas.microsoft.com/VisualStudio/2011/storyboarding/control"/>
  </ds:schemaRefs>
</ds:datastoreItem>
</file>

<file path=customXml/itemProps78.xml><?xml version="1.0" encoding="utf-8"?>
<ds:datastoreItem xmlns:ds="http://schemas.openxmlformats.org/officeDocument/2006/customXml" ds:itemID="{F2881F69-9F44-4EF7-B808-1B8BAB8299C5}">
  <ds:schemaRefs>
    <ds:schemaRef ds:uri="http://schemas.microsoft.com/VisualStudio/2011/storyboarding/control"/>
  </ds:schemaRefs>
</ds:datastoreItem>
</file>

<file path=customXml/itemProps780.xml><?xml version="1.0" encoding="utf-8"?>
<ds:datastoreItem xmlns:ds="http://schemas.openxmlformats.org/officeDocument/2006/customXml" ds:itemID="{60724773-9057-47A0-AE3D-74645E760A88}">
  <ds:schemaRefs>
    <ds:schemaRef ds:uri="http://schemas.microsoft.com/VisualStudio/2011/storyboarding/control"/>
  </ds:schemaRefs>
</ds:datastoreItem>
</file>

<file path=customXml/itemProps781.xml><?xml version="1.0" encoding="utf-8"?>
<ds:datastoreItem xmlns:ds="http://schemas.openxmlformats.org/officeDocument/2006/customXml" ds:itemID="{91B398E2-263D-4CCD-9C86-69E84620640F}">
  <ds:schemaRefs>
    <ds:schemaRef ds:uri="http://schemas.microsoft.com/VisualStudio/2011/storyboarding/control"/>
  </ds:schemaRefs>
</ds:datastoreItem>
</file>

<file path=customXml/itemProps782.xml><?xml version="1.0" encoding="utf-8"?>
<ds:datastoreItem xmlns:ds="http://schemas.openxmlformats.org/officeDocument/2006/customXml" ds:itemID="{285F175A-8751-43BD-85FC-1D75751B7869}">
  <ds:schemaRefs>
    <ds:schemaRef ds:uri="http://schemas.microsoft.com/VisualStudio/2011/storyboarding/control"/>
  </ds:schemaRefs>
</ds:datastoreItem>
</file>

<file path=customXml/itemProps783.xml><?xml version="1.0" encoding="utf-8"?>
<ds:datastoreItem xmlns:ds="http://schemas.openxmlformats.org/officeDocument/2006/customXml" ds:itemID="{CFC96286-345C-4CA9-8B1F-CA84968419DD}">
  <ds:schemaRefs>
    <ds:schemaRef ds:uri="http://schemas.microsoft.com/VisualStudio/2011/storyboarding/control"/>
  </ds:schemaRefs>
</ds:datastoreItem>
</file>

<file path=customXml/itemProps784.xml><?xml version="1.0" encoding="utf-8"?>
<ds:datastoreItem xmlns:ds="http://schemas.openxmlformats.org/officeDocument/2006/customXml" ds:itemID="{D55B6554-98C7-4934-B4A0-6D108B638D85}">
  <ds:schemaRefs>
    <ds:schemaRef ds:uri="http://schemas.microsoft.com/VisualStudio/2011/storyboarding/control"/>
  </ds:schemaRefs>
</ds:datastoreItem>
</file>

<file path=customXml/itemProps785.xml><?xml version="1.0" encoding="utf-8"?>
<ds:datastoreItem xmlns:ds="http://schemas.openxmlformats.org/officeDocument/2006/customXml" ds:itemID="{6AE4C240-28BD-46A2-AB30-0A0B292E12EC}">
  <ds:schemaRefs>
    <ds:schemaRef ds:uri="http://schemas.microsoft.com/VisualStudio/2011/storyboarding/control"/>
  </ds:schemaRefs>
</ds:datastoreItem>
</file>

<file path=customXml/itemProps786.xml><?xml version="1.0" encoding="utf-8"?>
<ds:datastoreItem xmlns:ds="http://schemas.openxmlformats.org/officeDocument/2006/customXml" ds:itemID="{081A8644-9543-40A4-952C-4DDFA48351A1}">
  <ds:schemaRefs>
    <ds:schemaRef ds:uri="http://schemas.microsoft.com/VisualStudio/2011/storyboarding/control"/>
  </ds:schemaRefs>
</ds:datastoreItem>
</file>

<file path=customXml/itemProps787.xml><?xml version="1.0" encoding="utf-8"?>
<ds:datastoreItem xmlns:ds="http://schemas.openxmlformats.org/officeDocument/2006/customXml" ds:itemID="{03958465-B7F6-4D5E-B62B-A67CF24D7568}">
  <ds:schemaRefs>
    <ds:schemaRef ds:uri="http://schemas.microsoft.com/VisualStudio/2011/storyboarding/control"/>
  </ds:schemaRefs>
</ds:datastoreItem>
</file>

<file path=customXml/itemProps788.xml><?xml version="1.0" encoding="utf-8"?>
<ds:datastoreItem xmlns:ds="http://schemas.openxmlformats.org/officeDocument/2006/customXml" ds:itemID="{D06D6083-5906-448B-825C-13FDAAD031FC}">
  <ds:schemaRefs>
    <ds:schemaRef ds:uri="http://schemas.microsoft.com/VisualStudio/2011/storyboarding/control"/>
  </ds:schemaRefs>
</ds:datastoreItem>
</file>

<file path=customXml/itemProps789.xml><?xml version="1.0" encoding="utf-8"?>
<ds:datastoreItem xmlns:ds="http://schemas.openxmlformats.org/officeDocument/2006/customXml" ds:itemID="{37934331-F858-407F-B2BE-DF3726AFB4C4}">
  <ds:schemaRefs>
    <ds:schemaRef ds:uri="http://schemas.microsoft.com/VisualStudio/2011/storyboarding/control"/>
  </ds:schemaRefs>
</ds:datastoreItem>
</file>

<file path=customXml/itemProps79.xml><?xml version="1.0" encoding="utf-8"?>
<ds:datastoreItem xmlns:ds="http://schemas.openxmlformats.org/officeDocument/2006/customXml" ds:itemID="{1D287C78-F917-4B35-B41C-1DB71D97BDC4}">
  <ds:schemaRefs>
    <ds:schemaRef ds:uri="http://schemas.microsoft.com/VisualStudio/2011/storyboarding/control"/>
  </ds:schemaRefs>
</ds:datastoreItem>
</file>

<file path=customXml/itemProps790.xml><?xml version="1.0" encoding="utf-8"?>
<ds:datastoreItem xmlns:ds="http://schemas.openxmlformats.org/officeDocument/2006/customXml" ds:itemID="{EAE581F1-9A83-471D-A6AE-5712124644C3}">
  <ds:schemaRefs>
    <ds:schemaRef ds:uri="http://schemas.microsoft.com/VisualStudio/2011/storyboarding/control"/>
  </ds:schemaRefs>
</ds:datastoreItem>
</file>

<file path=customXml/itemProps791.xml><?xml version="1.0" encoding="utf-8"?>
<ds:datastoreItem xmlns:ds="http://schemas.openxmlformats.org/officeDocument/2006/customXml" ds:itemID="{B3B729D5-A80F-4C92-B20A-FD1D9AB17919}">
  <ds:schemaRefs>
    <ds:schemaRef ds:uri="http://schemas.microsoft.com/VisualStudio/2011/storyboarding/control"/>
  </ds:schemaRefs>
</ds:datastoreItem>
</file>

<file path=customXml/itemProps792.xml><?xml version="1.0" encoding="utf-8"?>
<ds:datastoreItem xmlns:ds="http://schemas.openxmlformats.org/officeDocument/2006/customXml" ds:itemID="{A9F7F44E-E5AA-4B61-A3D9-922156DEDED5}">
  <ds:schemaRefs>
    <ds:schemaRef ds:uri="http://schemas.microsoft.com/VisualStudio/2011/storyboarding/control"/>
  </ds:schemaRefs>
</ds:datastoreItem>
</file>

<file path=customXml/itemProps793.xml><?xml version="1.0" encoding="utf-8"?>
<ds:datastoreItem xmlns:ds="http://schemas.openxmlformats.org/officeDocument/2006/customXml" ds:itemID="{74515105-49F5-444F-A23C-CBCD9A3DB523}">
  <ds:schemaRefs>
    <ds:schemaRef ds:uri="http://schemas.microsoft.com/VisualStudio/2011/storyboarding/control"/>
  </ds:schemaRefs>
</ds:datastoreItem>
</file>

<file path=customXml/itemProps794.xml><?xml version="1.0" encoding="utf-8"?>
<ds:datastoreItem xmlns:ds="http://schemas.openxmlformats.org/officeDocument/2006/customXml" ds:itemID="{054E8BDD-AB1D-47F3-8FC2-231933BE3BA6}">
  <ds:schemaRefs>
    <ds:schemaRef ds:uri="http://schemas.microsoft.com/VisualStudio/2011/storyboarding/control"/>
  </ds:schemaRefs>
</ds:datastoreItem>
</file>

<file path=customXml/itemProps795.xml><?xml version="1.0" encoding="utf-8"?>
<ds:datastoreItem xmlns:ds="http://schemas.openxmlformats.org/officeDocument/2006/customXml" ds:itemID="{FA4E8165-005B-4347-AE24-8A5C55FEABB1}">
  <ds:schemaRefs>
    <ds:schemaRef ds:uri="http://schemas.microsoft.com/VisualStudio/2011/storyboarding/control"/>
  </ds:schemaRefs>
</ds:datastoreItem>
</file>

<file path=customXml/itemProps796.xml><?xml version="1.0" encoding="utf-8"?>
<ds:datastoreItem xmlns:ds="http://schemas.openxmlformats.org/officeDocument/2006/customXml" ds:itemID="{6F14B47F-30F1-48C5-85DB-42DF6C16D303}">
  <ds:schemaRefs>
    <ds:schemaRef ds:uri="http://schemas.microsoft.com/VisualStudio/2011/storyboarding/control"/>
  </ds:schemaRefs>
</ds:datastoreItem>
</file>

<file path=customXml/itemProps797.xml><?xml version="1.0" encoding="utf-8"?>
<ds:datastoreItem xmlns:ds="http://schemas.openxmlformats.org/officeDocument/2006/customXml" ds:itemID="{3FD78127-EF66-4636-8CC3-D94E691086C0}">
  <ds:schemaRefs>
    <ds:schemaRef ds:uri="http://schemas.microsoft.com/VisualStudio/2011/storyboarding/control"/>
  </ds:schemaRefs>
</ds:datastoreItem>
</file>

<file path=customXml/itemProps798.xml><?xml version="1.0" encoding="utf-8"?>
<ds:datastoreItem xmlns:ds="http://schemas.openxmlformats.org/officeDocument/2006/customXml" ds:itemID="{78B4FEC2-0CE6-4636-805E-AD5246358E84}">
  <ds:schemaRefs>
    <ds:schemaRef ds:uri="http://schemas.microsoft.com/VisualStudio/2011/storyboarding/control"/>
  </ds:schemaRefs>
</ds:datastoreItem>
</file>

<file path=customXml/itemProps799.xml><?xml version="1.0" encoding="utf-8"?>
<ds:datastoreItem xmlns:ds="http://schemas.openxmlformats.org/officeDocument/2006/customXml" ds:itemID="{912113D7-C851-4881-A11B-48D056395864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C1028BEB-1464-497A-98C6-B97C2C183A7E}">
  <ds:schemaRefs>
    <ds:schemaRef ds:uri="http://schemas.microsoft.com/VisualStudio/2011/storyboarding/control"/>
  </ds:schemaRefs>
</ds:datastoreItem>
</file>

<file path=customXml/itemProps80.xml><?xml version="1.0" encoding="utf-8"?>
<ds:datastoreItem xmlns:ds="http://schemas.openxmlformats.org/officeDocument/2006/customXml" ds:itemID="{BEDFB82C-C862-4698-A6AA-3B1C3573A6CA}">
  <ds:schemaRefs>
    <ds:schemaRef ds:uri="http://schemas.microsoft.com/VisualStudio/2011/storyboarding/control"/>
  </ds:schemaRefs>
</ds:datastoreItem>
</file>

<file path=customXml/itemProps800.xml><?xml version="1.0" encoding="utf-8"?>
<ds:datastoreItem xmlns:ds="http://schemas.openxmlformats.org/officeDocument/2006/customXml" ds:itemID="{38110C5E-E04F-4DBB-B9EE-97D806AAF2C2}">
  <ds:schemaRefs>
    <ds:schemaRef ds:uri="http://schemas.microsoft.com/VisualStudio/2011/storyboarding/control"/>
  </ds:schemaRefs>
</ds:datastoreItem>
</file>

<file path=customXml/itemProps801.xml><?xml version="1.0" encoding="utf-8"?>
<ds:datastoreItem xmlns:ds="http://schemas.openxmlformats.org/officeDocument/2006/customXml" ds:itemID="{D7BFD53A-0ADD-4CFA-B30E-AA9DAA16D72B}">
  <ds:schemaRefs>
    <ds:schemaRef ds:uri="http://schemas.microsoft.com/VisualStudio/2011/storyboarding/control"/>
  </ds:schemaRefs>
</ds:datastoreItem>
</file>

<file path=customXml/itemProps802.xml><?xml version="1.0" encoding="utf-8"?>
<ds:datastoreItem xmlns:ds="http://schemas.openxmlformats.org/officeDocument/2006/customXml" ds:itemID="{217B70E0-D2FA-4A87-AEFE-3D8E47BF02C2}">
  <ds:schemaRefs>
    <ds:schemaRef ds:uri="http://schemas.microsoft.com/VisualStudio/2011/storyboarding/control"/>
  </ds:schemaRefs>
</ds:datastoreItem>
</file>

<file path=customXml/itemProps803.xml><?xml version="1.0" encoding="utf-8"?>
<ds:datastoreItem xmlns:ds="http://schemas.openxmlformats.org/officeDocument/2006/customXml" ds:itemID="{73B284C0-B8E7-4250-B118-BC04E3676680}">
  <ds:schemaRefs>
    <ds:schemaRef ds:uri="http://schemas.microsoft.com/VisualStudio/2011/storyboarding/control"/>
  </ds:schemaRefs>
</ds:datastoreItem>
</file>

<file path=customXml/itemProps804.xml><?xml version="1.0" encoding="utf-8"?>
<ds:datastoreItem xmlns:ds="http://schemas.openxmlformats.org/officeDocument/2006/customXml" ds:itemID="{636B7697-53A3-4DAC-9D46-56F859552AC1}">
  <ds:schemaRefs>
    <ds:schemaRef ds:uri="http://schemas.microsoft.com/VisualStudio/2011/storyboarding/control"/>
  </ds:schemaRefs>
</ds:datastoreItem>
</file>

<file path=customXml/itemProps805.xml><?xml version="1.0" encoding="utf-8"?>
<ds:datastoreItem xmlns:ds="http://schemas.openxmlformats.org/officeDocument/2006/customXml" ds:itemID="{17FC8C34-4E25-43D7-91E2-C4A0F48BC9E2}">
  <ds:schemaRefs>
    <ds:schemaRef ds:uri="http://schemas.microsoft.com/VisualStudio/2011/storyboarding/control"/>
  </ds:schemaRefs>
</ds:datastoreItem>
</file>

<file path=customXml/itemProps806.xml><?xml version="1.0" encoding="utf-8"?>
<ds:datastoreItem xmlns:ds="http://schemas.openxmlformats.org/officeDocument/2006/customXml" ds:itemID="{1E6661DF-C121-49B8-85A4-ABD4871CC984}">
  <ds:schemaRefs>
    <ds:schemaRef ds:uri="http://schemas.microsoft.com/VisualStudio/2011/storyboarding/control"/>
  </ds:schemaRefs>
</ds:datastoreItem>
</file>

<file path=customXml/itemProps807.xml><?xml version="1.0" encoding="utf-8"?>
<ds:datastoreItem xmlns:ds="http://schemas.openxmlformats.org/officeDocument/2006/customXml" ds:itemID="{63A3D93C-EF17-4D00-9E18-062A58DED37B}">
  <ds:schemaRefs>
    <ds:schemaRef ds:uri="http://schemas.microsoft.com/VisualStudio/2011/storyboarding/control"/>
  </ds:schemaRefs>
</ds:datastoreItem>
</file>

<file path=customXml/itemProps808.xml><?xml version="1.0" encoding="utf-8"?>
<ds:datastoreItem xmlns:ds="http://schemas.openxmlformats.org/officeDocument/2006/customXml" ds:itemID="{52F2292E-B8BA-4D99-A7CE-5A58F214415E}">
  <ds:schemaRefs>
    <ds:schemaRef ds:uri="http://schemas.microsoft.com/VisualStudio/2011/storyboarding/control"/>
  </ds:schemaRefs>
</ds:datastoreItem>
</file>

<file path=customXml/itemProps809.xml><?xml version="1.0" encoding="utf-8"?>
<ds:datastoreItem xmlns:ds="http://schemas.openxmlformats.org/officeDocument/2006/customXml" ds:itemID="{0AB92A0B-6155-4976-ADBE-2504E8B132FB}">
  <ds:schemaRefs>
    <ds:schemaRef ds:uri="http://schemas.microsoft.com/VisualStudio/2011/storyboarding/control"/>
  </ds:schemaRefs>
</ds:datastoreItem>
</file>

<file path=customXml/itemProps81.xml><?xml version="1.0" encoding="utf-8"?>
<ds:datastoreItem xmlns:ds="http://schemas.openxmlformats.org/officeDocument/2006/customXml" ds:itemID="{3831AFE3-9D63-4CD8-B09A-6A082C41CED3}">
  <ds:schemaRefs>
    <ds:schemaRef ds:uri="http://schemas.microsoft.com/VisualStudio/2011/storyboarding/control"/>
  </ds:schemaRefs>
</ds:datastoreItem>
</file>

<file path=customXml/itemProps810.xml><?xml version="1.0" encoding="utf-8"?>
<ds:datastoreItem xmlns:ds="http://schemas.openxmlformats.org/officeDocument/2006/customXml" ds:itemID="{DD03E554-2619-449C-B257-6D140C1F67AE}">
  <ds:schemaRefs>
    <ds:schemaRef ds:uri="http://schemas.microsoft.com/VisualStudio/2011/storyboarding/control"/>
  </ds:schemaRefs>
</ds:datastoreItem>
</file>

<file path=customXml/itemProps811.xml><?xml version="1.0" encoding="utf-8"?>
<ds:datastoreItem xmlns:ds="http://schemas.openxmlformats.org/officeDocument/2006/customXml" ds:itemID="{7D7EF969-0D5E-4865-9C29-BAB404CC184A}">
  <ds:schemaRefs>
    <ds:schemaRef ds:uri="http://schemas.microsoft.com/VisualStudio/2011/storyboarding/control"/>
  </ds:schemaRefs>
</ds:datastoreItem>
</file>

<file path=customXml/itemProps812.xml><?xml version="1.0" encoding="utf-8"?>
<ds:datastoreItem xmlns:ds="http://schemas.openxmlformats.org/officeDocument/2006/customXml" ds:itemID="{440E16C1-7EF7-4F00-8A10-2F42EE144ED0}">
  <ds:schemaRefs>
    <ds:schemaRef ds:uri="http://schemas.microsoft.com/VisualStudio/2011/storyboarding/control"/>
  </ds:schemaRefs>
</ds:datastoreItem>
</file>

<file path=customXml/itemProps813.xml><?xml version="1.0" encoding="utf-8"?>
<ds:datastoreItem xmlns:ds="http://schemas.openxmlformats.org/officeDocument/2006/customXml" ds:itemID="{09354972-D2B1-4E40-A922-2FFA90C3721C}">
  <ds:schemaRefs>
    <ds:schemaRef ds:uri="http://schemas.microsoft.com/VisualStudio/2011/storyboarding/control"/>
  </ds:schemaRefs>
</ds:datastoreItem>
</file>

<file path=customXml/itemProps814.xml><?xml version="1.0" encoding="utf-8"?>
<ds:datastoreItem xmlns:ds="http://schemas.openxmlformats.org/officeDocument/2006/customXml" ds:itemID="{D12A3BDF-4840-4EEC-B1AA-143653F0E74E}">
  <ds:schemaRefs>
    <ds:schemaRef ds:uri="http://schemas.microsoft.com/VisualStudio/2011/storyboarding/control"/>
  </ds:schemaRefs>
</ds:datastoreItem>
</file>

<file path=customXml/itemProps815.xml><?xml version="1.0" encoding="utf-8"?>
<ds:datastoreItem xmlns:ds="http://schemas.openxmlformats.org/officeDocument/2006/customXml" ds:itemID="{AD18BDEB-72BA-49C1-9512-FC8E50CF9ABB}">
  <ds:schemaRefs>
    <ds:schemaRef ds:uri="http://schemas.microsoft.com/VisualStudio/2011/storyboarding/control"/>
  </ds:schemaRefs>
</ds:datastoreItem>
</file>

<file path=customXml/itemProps816.xml><?xml version="1.0" encoding="utf-8"?>
<ds:datastoreItem xmlns:ds="http://schemas.openxmlformats.org/officeDocument/2006/customXml" ds:itemID="{D6DA9281-3A2B-4154-9768-6B54F9659737}">
  <ds:schemaRefs>
    <ds:schemaRef ds:uri="http://schemas.microsoft.com/VisualStudio/2011/storyboarding/control"/>
  </ds:schemaRefs>
</ds:datastoreItem>
</file>

<file path=customXml/itemProps817.xml><?xml version="1.0" encoding="utf-8"?>
<ds:datastoreItem xmlns:ds="http://schemas.openxmlformats.org/officeDocument/2006/customXml" ds:itemID="{2DC8336A-A3E5-4A0B-B68A-90168D8290D1}">
  <ds:schemaRefs>
    <ds:schemaRef ds:uri="http://schemas.microsoft.com/VisualStudio/2011/storyboarding/control"/>
  </ds:schemaRefs>
</ds:datastoreItem>
</file>

<file path=customXml/itemProps818.xml><?xml version="1.0" encoding="utf-8"?>
<ds:datastoreItem xmlns:ds="http://schemas.openxmlformats.org/officeDocument/2006/customXml" ds:itemID="{17211540-AFAB-41ED-B610-9ADD079A788B}">
  <ds:schemaRefs>
    <ds:schemaRef ds:uri="http://schemas.microsoft.com/VisualStudio/2011/storyboarding/control"/>
  </ds:schemaRefs>
</ds:datastoreItem>
</file>

<file path=customXml/itemProps819.xml><?xml version="1.0" encoding="utf-8"?>
<ds:datastoreItem xmlns:ds="http://schemas.openxmlformats.org/officeDocument/2006/customXml" ds:itemID="{91B764EC-F0E7-4542-BA42-37FCCEB82F96}">
  <ds:schemaRefs>
    <ds:schemaRef ds:uri="http://schemas.microsoft.com/VisualStudio/2011/storyboarding/control"/>
  </ds:schemaRefs>
</ds:datastoreItem>
</file>

<file path=customXml/itemProps82.xml><?xml version="1.0" encoding="utf-8"?>
<ds:datastoreItem xmlns:ds="http://schemas.openxmlformats.org/officeDocument/2006/customXml" ds:itemID="{D4B168E4-C730-48B1-92D8-DECC2E63FA1B}">
  <ds:schemaRefs>
    <ds:schemaRef ds:uri="http://schemas.microsoft.com/VisualStudio/2011/storyboarding/control"/>
  </ds:schemaRefs>
</ds:datastoreItem>
</file>

<file path=customXml/itemProps820.xml><?xml version="1.0" encoding="utf-8"?>
<ds:datastoreItem xmlns:ds="http://schemas.openxmlformats.org/officeDocument/2006/customXml" ds:itemID="{FEF358F3-805C-4F7C-B6C4-F14163976C41}">
  <ds:schemaRefs>
    <ds:schemaRef ds:uri="http://schemas.microsoft.com/VisualStudio/2011/storyboarding/control"/>
  </ds:schemaRefs>
</ds:datastoreItem>
</file>

<file path=customXml/itemProps821.xml><?xml version="1.0" encoding="utf-8"?>
<ds:datastoreItem xmlns:ds="http://schemas.openxmlformats.org/officeDocument/2006/customXml" ds:itemID="{CB628792-661D-45B7-8B24-B69C2DF2EF99}">
  <ds:schemaRefs>
    <ds:schemaRef ds:uri="http://schemas.microsoft.com/VisualStudio/2011/storyboarding/control"/>
  </ds:schemaRefs>
</ds:datastoreItem>
</file>

<file path=customXml/itemProps822.xml><?xml version="1.0" encoding="utf-8"?>
<ds:datastoreItem xmlns:ds="http://schemas.openxmlformats.org/officeDocument/2006/customXml" ds:itemID="{C0A2137B-F6FE-4E06-91EB-DC215880E572}">
  <ds:schemaRefs>
    <ds:schemaRef ds:uri="http://schemas.microsoft.com/VisualStudio/2011/storyboarding/control"/>
  </ds:schemaRefs>
</ds:datastoreItem>
</file>

<file path=customXml/itemProps823.xml><?xml version="1.0" encoding="utf-8"?>
<ds:datastoreItem xmlns:ds="http://schemas.openxmlformats.org/officeDocument/2006/customXml" ds:itemID="{ED0CB9A7-1ED2-498E-A1EB-5F130A77A906}">
  <ds:schemaRefs>
    <ds:schemaRef ds:uri="http://schemas.microsoft.com/VisualStudio/2011/storyboarding/control"/>
  </ds:schemaRefs>
</ds:datastoreItem>
</file>

<file path=customXml/itemProps824.xml><?xml version="1.0" encoding="utf-8"?>
<ds:datastoreItem xmlns:ds="http://schemas.openxmlformats.org/officeDocument/2006/customXml" ds:itemID="{CB12FFB3-AEA7-4CAE-94F5-2D1EF8D50BDF}">
  <ds:schemaRefs>
    <ds:schemaRef ds:uri="http://schemas.microsoft.com/VisualStudio/2011/storyboarding/control"/>
  </ds:schemaRefs>
</ds:datastoreItem>
</file>

<file path=customXml/itemProps825.xml><?xml version="1.0" encoding="utf-8"?>
<ds:datastoreItem xmlns:ds="http://schemas.openxmlformats.org/officeDocument/2006/customXml" ds:itemID="{10EB9095-DC4A-4E12-BCED-EFC58A87F4CA}">
  <ds:schemaRefs>
    <ds:schemaRef ds:uri="http://schemas.microsoft.com/VisualStudio/2011/storyboarding/control"/>
  </ds:schemaRefs>
</ds:datastoreItem>
</file>

<file path=customXml/itemProps826.xml><?xml version="1.0" encoding="utf-8"?>
<ds:datastoreItem xmlns:ds="http://schemas.openxmlformats.org/officeDocument/2006/customXml" ds:itemID="{0E696348-D0DB-4CAE-9B8F-30A705A90F2B}">
  <ds:schemaRefs>
    <ds:schemaRef ds:uri="http://schemas.microsoft.com/VisualStudio/2011/storyboarding/control"/>
  </ds:schemaRefs>
</ds:datastoreItem>
</file>

<file path=customXml/itemProps827.xml><?xml version="1.0" encoding="utf-8"?>
<ds:datastoreItem xmlns:ds="http://schemas.openxmlformats.org/officeDocument/2006/customXml" ds:itemID="{1F926D42-D17B-46BD-B5E5-CB60F9E0E280}">
  <ds:schemaRefs>
    <ds:schemaRef ds:uri="http://schemas.microsoft.com/VisualStudio/2011/storyboarding/control"/>
  </ds:schemaRefs>
</ds:datastoreItem>
</file>

<file path=customXml/itemProps828.xml><?xml version="1.0" encoding="utf-8"?>
<ds:datastoreItem xmlns:ds="http://schemas.openxmlformats.org/officeDocument/2006/customXml" ds:itemID="{CC4A279B-2052-4B68-AC1F-4718A88EDC65}">
  <ds:schemaRefs>
    <ds:schemaRef ds:uri="http://schemas.microsoft.com/VisualStudio/2011/storyboarding/control"/>
  </ds:schemaRefs>
</ds:datastoreItem>
</file>

<file path=customXml/itemProps829.xml><?xml version="1.0" encoding="utf-8"?>
<ds:datastoreItem xmlns:ds="http://schemas.openxmlformats.org/officeDocument/2006/customXml" ds:itemID="{63729BC0-D170-4E9F-9632-2E3F98AF6693}">
  <ds:schemaRefs>
    <ds:schemaRef ds:uri="http://schemas.microsoft.com/VisualStudio/2011/storyboarding/control"/>
  </ds:schemaRefs>
</ds:datastoreItem>
</file>

<file path=customXml/itemProps83.xml><?xml version="1.0" encoding="utf-8"?>
<ds:datastoreItem xmlns:ds="http://schemas.openxmlformats.org/officeDocument/2006/customXml" ds:itemID="{CC1974BA-F200-4D99-8C29-9D5056D78350}">
  <ds:schemaRefs>
    <ds:schemaRef ds:uri="http://schemas.microsoft.com/VisualStudio/2011/storyboarding/control"/>
  </ds:schemaRefs>
</ds:datastoreItem>
</file>

<file path=customXml/itemProps830.xml><?xml version="1.0" encoding="utf-8"?>
<ds:datastoreItem xmlns:ds="http://schemas.openxmlformats.org/officeDocument/2006/customXml" ds:itemID="{4BF283EB-C739-46B4-8F12-3E2ABFA1E7DD}">
  <ds:schemaRefs>
    <ds:schemaRef ds:uri="http://schemas.microsoft.com/VisualStudio/2011/storyboarding/control"/>
  </ds:schemaRefs>
</ds:datastoreItem>
</file>

<file path=customXml/itemProps831.xml><?xml version="1.0" encoding="utf-8"?>
<ds:datastoreItem xmlns:ds="http://schemas.openxmlformats.org/officeDocument/2006/customXml" ds:itemID="{88A1C5C3-63D0-4CBA-BBC1-7CEAFFB7BB22}">
  <ds:schemaRefs>
    <ds:schemaRef ds:uri="http://schemas.microsoft.com/VisualStudio/2011/storyboarding/control"/>
  </ds:schemaRefs>
</ds:datastoreItem>
</file>

<file path=customXml/itemProps832.xml><?xml version="1.0" encoding="utf-8"?>
<ds:datastoreItem xmlns:ds="http://schemas.openxmlformats.org/officeDocument/2006/customXml" ds:itemID="{C3BD3D66-E22B-44AC-8B9E-D2C9F57311A8}">
  <ds:schemaRefs>
    <ds:schemaRef ds:uri="http://schemas.microsoft.com/VisualStudio/2011/storyboarding/control"/>
  </ds:schemaRefs>
</ds:datastoreItem>
</file>

<file path=customXml/itemProps833.xml><?xml version="1.0" encoding="utf-8"?>
<ds:datastoreItem xmlns:ds="http://schemas.openxmlformats.org/officeDocument/2006/customXml" ds:itemID="{8CE8AB82-CE48-4A69-8370-5B74AF6838DF}">
  <ds:schemaRefs>
    <ds:schemaRef ds:uri="http://schemas.microsoft.com/VisualStudio/2011/storyboarding/control"/>
  </ds:schemaRefs>
</ds:datastoreItem>
</file>

<file path=customXml/itemProps834.xml><?xml version="1.0" encoding="utf-8"?>
<ds:datastoreItem xmlns:ds="http://schemas.openxmlformats.org/officeDocument/2006/customXml" ds:itemID="{0A433A97-757C-4A66-B152-D4F21EC88B5E}">
  <ds:schemaRefs>
    <ds:schemaRef ds:uri="http://schemas.microsoft.com/VisualStudio/2011/storyboarding/control"/>
  </ds:schemaRefs>
</ds:datastoreItem>
</file>

<file path=customXml/itemProps835.xml><?xml version="1.0" encoding="utf-8"?>
<ds:datastoreItem xmlns:ds="http://schemas.openxmlformats.org/officeDocument/2006/customXml" ds:itemID="{9BB5B286-54D3-4477-8A3D-A14ACB68E19C}">
  <ds:schemaRefs>
    <ds:schemaRef ds:uri="http://schemas.microsoft.com/VisualStudio/2011/storyboarding/control"/>
  </ds:schemaRefs>
</ds:datastoreItem>
</file>

<file path=customXml/itemProps836.xml><?xml version="1.0" encoding="utf-8"?>
<ds:datastoreItem xmlns:ds="http://schemas.openxmlformats.org/officeDocument/2006/customXml" ds:itemID="{BD44F4E9-1F6F-4299-93E8-E805D8E86E02}">
  <ds:schemaRefs>
    <ds:schemaRef ds:uri="http://schemas.microsoft.com/VisualStudio/2011/storyboarding/control"/>
  </ds:schemaRefs>
</ds:datastoreItem>
</file>

<file path=customXml/itemProps837.xml><?xml version="1.0" encoding="utf-8"?>
<ds:datastoreItem xmlns:ds="http://schemas.openxmlformats.org/officeDocument/2006/customXml" ds:itemID="{2CC3E02C-5F95-4DFE-95E3-BEF6F836E76F}">
  <ds:schemaRefs>
    <ds:schemaRef ds:uri="http://schemas.microsoft.com/VisualStudio/2011/storyboarding/control"/>
  </ds:schemaRefs>
</ds:datastoreItem>
</file>

<file path=customXml/itemProps838.xml><?xml version="1.0" encoding="utf-8"?>
<ds:datastoreItem xmlns:ds="http://schemas.openxmlformats.org/officeDocument/2006/customXml" ds:itemID="{77ACAE98-99B7-4736-BAA0-01D6500DA90D}">
  <ds:schemaRefs>
    <ds:schemaRef ds:uri="http://schemas.microsoft.com/VisualStudio/2011/storyboarding/control"/>
  </ds:schemaRefs>
</ds:datastoreItem>
</file>

<file path=customXml/itemProps839.xml><?xml version="1.0" encoding="utf-8"?>
<ds:datastoreItem xmlns:ds="http://schemas.openxmlformats.org/officeDocument/2006/customXml" ds:itemID="{9EAB7A60-564D-42F7-8078-C53FD0A3F1A1}">
  <ds:schemaRefs>
    <ds:schemaRef ds:uri="http://schemas.microsoft.com/VisualStudio/2011/storyboarding/control"/>
  </ds:schemaRefs>
</ds:datastoreItem>
</file>

<file path=customXml/itemProps84.xml><?xml version="1.0" encoding="utf-8"?>
<ds:datastoreItem xmlns:ds="http://schemas.openxmlformats.org/officeDocument/2006/customXml" ds:itemID="{3BF1ADBC-E57C-4CDE-9D89-F25F555E2752}">
  <ds:schemaRefs>
    <ds:schemaRef ds:uri="http://schemas.microsoft.com/VisualStudio/2011/storyboarding/control"/>
  </ds:schemaRefs>
</ds:datastoreItem>
</file>

<file path=customXml/itemProps840.xml><?xml version="1.0" encoding="utf-8"?>
<ds:datastoreItem xmlns:ds="http://schemas.openxmlformats.org/officeDocument/2006/customXml" ds:itemID="{6A4C2874-2672-403F-9B78-E12DEF5A1656}">
  <ds:schemaRefs>
    <ds:schemaRef ds:uri="http://schemas.microsoft.com/VisualStudio/2011/storyboarding/control"/>
  </ds:schemaRefs>
</ds:datastoreItem>
</file>

<file path=customXml/itemProps841.xml><?xml version="1.0" encoding="utf-8"?>
<ds:datastoreItem xmlns:ds="http://schemas.openxmlformats.org/officeDocument/2006/customXml" ds:itemID="{637C935E-E7ED-404C-A3BF-CB76EB7AFB9F}">
  <ds:schemaRefs>
    <ds:schemaRef ds:uri="http://schemas.microsoft.com/VisualStudio/2011/storyboarding/control"/>
  </ds:schemaRefs>
</ds:datastoreItem>
</file>

<file path=customXml/itemProps842.xml><?xml version="1.0" encoding="utf-8"?>
<ds:datastoreItem xmlns:ds="http://schemas.openxmlformats.org/officeDocument/2006/customXml" ds:itemID="{67DC2A18-599D-4094-B342-F4ACE2D2039B}">
  <ds:schemaRefs>
    <ds:schemaRef ds:uri="http://schemas.microsoft.com/VisualStudio/2011/storyboarding/control"/>
  </ds:schemaRefs>
</ds:datastoreItem>
</file>

<file path=customXml/itemProps843.xml><?xml version="1.0" encoding="utf-8"?>
<ds:datastoreItem xmlns:ds="http://schemas.openxmlformats.org/officeDocument/2006/customXml" ds:itemID="{A2F85DA4-147A-4008-BD51-7E38D4561393}">
  <ds:schemaRefs>
    <ds:schemaRef ds:uri="http://schemas.microsoft.com/VisualStudio/2011/storyboarding/control"/>
  </ds:schemaRefs>
</ds:datastoreItem>
</file>

<file path=customXml/itemProps844.xml><?xml version="1.0" encoding="utf-8"?>
<ds:datastoreItem xmlns:ds="http://schemas.openxmlformats.org/officeDocument/2006/customXml" ds:itemID="{70F0844B-3D64-41A7-9279-70E2EC13D12B}">
  <ds:schemaRefs>
    <ds:schemaRef ds:uri="http://schemas.microsoft.com/VisualStudio/2011/storyboarding/control"/>
  </ds:schemaRefs>
</ds:datastoreItem>
</file>

<file path=customXml/itemProps845.xml><?xml version="1.0" encoding="utf-8"?>
<ds:datastoreItem xmlns:ds="http://schemas.openxmlformats.org/officeDocument/2006/customXml" ds:itemID="{C4B4B4FD-FED2-4F53-BF8D-B5BAD4FA876E}">
  <ds:schemaRefs>
    <ds:schemaRef ds:uri="http://schemas.microsoft.com/VisualStudio/2011/storyboarding/control"/>
  </ds:schemaRefs>
</ds:datastoreItem>
</file>

<file path=customXml/itemProps846.xml><?xml version="1.0" encoding="utf-8"?>
<ds:datastoreItem xmlns:ds="http://schemas.openxmlformats.org/officeDocument/2006/customXml" ds:itemID="{1E488C23-575E-4881-B2ED-56D6FC5E5BC5}">
  <ds:schemaRefs>
    <ds:schemaRef ds:uri="http://schemas.microsoft.com/VisualStudio/2011/storyboarding/control"/>
  </ds:schemaRefs>
</ds:datastoreItem>
</file>

<file path=customXml/itemProps847.xml><?xml version="1.0" encoding="utf-8"?>
<ds:datastoreItem xmlns:ds="http://schemas.openxmlformats.org/officeDocument/2006/customXml" ds:itemID="{609D028B-B65A-445C-BC45-8A2A6BE9D2DF}">
  <ds:schemaRefs>
    <ds:schemaRef ds:uri="http://schemas.microsoft.com/VisualStudio/2011/storyboarding/control"/>
  </ds:schemaRefs>
</ds:datastoreItem>
</file>

<file path=customXml/itemProps848.xml><?xml version="1.0" encoding="utf-8"?>
<ds:datastoreItem xmlns:ds="http://schemas.openxmlformats.org/officeDocument/2006/customXml" ds:itemID="{24DD56AB-8E06-4794-9ED6-0BC228650B7F}">
  <ds:schemaRefs>
    <ds:schemaRef ds:uri="http://schemas.microsoft.com/VisualStudio/2011/storyboarding/control"/>
  </ds:schemaRefs>
</ds:datastoreItem>
</file>

<file path=customXml/itemProps849.xml><?xml version="1.0" encoding="utf-8"?>
<ds:datastoreItem xmlns:ds="http://schemas.openxmlformats.org/officeDocument/2006/customXml" ds:itemID="{BE3DE116-C59B-4943-8AA0-3BC4FBD48D8F}">
  <ds:schemaRefs>
    <ds:schemaRef ds:uri="http://schemas.microsoft.com/VisualStudio/2011/storyboarding/control"/>
  </ds:schemaRefs>
</ds:datastoreItem>
</file>

<file path=customXml/itemProps85.xml><?xml version="1.0" encoding="utf-8"?>
<ds:datastoreItem xmlns:ds="http://schemas.openxmlformats.org/officeDocument/2006/customXml" ds:itemID="{334A7972-811C-49AA-BEFD-8B24E4903550}">
  <ds:schemaRefs>
    <ds:schemaRef ds:uri="http://schemas.microsoft.com/VisualStudio/2011/storyboarding/control"/>
  </ds:schemaRefs>
</ds:datastoreItem>
</file>

<file path=customXml/itemProps850.xml><?xml version="1.0" encoding="utf-8"?>
<ds:datastoreItem xmlns:ds="http://schemas.openxmlformats.org/officeDocument/2006/customXml" ds:itemID="{45DB7EA2-F3F0-42EC-8AC6-24F16EFE3AC2}">
  <ds:schemaRefs>
    <ds:schemaRef ds:uri="http://schemas.microsoft.com/VisualStudio/2011/storyboarding/control"/>
  </ds:schemaRefs>
</ds:datastoreItem>
</file>

<file path=customXml/itemProps86.xml><?xml version="1.0" encoding="utf-8"?>
<ds:datastoreItem xmlns:ds="http://schemas.openxmlformats.org/officeDocument/2006/customXml" ds:itemID="{6B06B573-9C1C-458D-B45D-A5153A627CCB}">
  <ds:schemaRefs>
    <ds:schemaRef ds:uri="http://schemas.microsoft.com/VisualStudio/2011/storyboarding/control"/>
  </ds:schemaRefs>
</ds:datastoreItem>
</file>

<file path=customXml/itemProps87.xml><?xml version="1.0" encoding="utf-8"?>
<ds:datastoreItem xmlns:ds="http://schemas.openxmlformats.org/officeDocument/2006/customXml" ds:itemID="{0C3C4A31-0BD1-4372-A8E5-5B1BD99A7C1E}">
  <ds:schemaRefs>
    <ds:schemaRef ds:uri="http://schemas.microsoft.com/VisualStudio/2011/storyboarding/control"/>
  </ds:schemaRefs>
</ds:datastoreItem>
</file>

<file path=customXml/itemProps88.xml><?xml version="1.0" encoding="utf-8"?>
<ds:datastoreItem xmlns:ds="http://schemas.openxmlformats.org/officeDocument/2006/customXml" ds:itemID="{199EDB64-598F-435E-A774-8B2916649F35}">
  <ds:schemaRefs>
    <ds:schemaRef ds:uri="http://schemas.microsoft.com/VisualStudio/2011/storyboarding/control"/>
  </ds:schemaRefs>
</ds:datastoreItem>
</file>

<file path=customXml/itemProps89.xml><?xml version="1.0" encoding="utf-8"?>
<ds:datastoreItem xmlns:ds="http://schemas.openxmlformats.org/officeDocument/2006/customXml" ds:itemID="{8F200AD2-E130-433C-AD8E-8C646994803D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754CAA60-F9A4-4F5C-9669-63F1B35BE9AE}">
  <ds:schemaRefs>
    <ds:schemaRef ds:uri="http://schemas.microsoft.com/VisualStudio/2011/storyboarding/control"/>
  </ds:schemaRefs>
</ds:datastoreItem>
</file>

<file path=customXml/itemProps90.xml><?xml version="1.0" encoding="utf-8"?>
<ds:datastoreItem xmlns:ds="http://schemas.openxmlformats.org/officeDocument/2006/customXml" ds:itemID="{53661AA4-0097-4FD3-BE6E-89E3B8E73641}">
  <ds:schemaRefs>
    <ds:schemaRef ds:uri="http://schemas.microsoft.com/VisualStudio/2011/storyboarding/control"/>
  </ds:schemaRefs>
</ds:datastoreItem>
</file>

<file path=customXml/itemProps91.xml><?xml version="1.0" encoding="utf-8"?>
<ds:datastoreItem xmlns:ds="http://schemas.openxmlformats.org/officeDocument/2006/customXml" ds:itemID="{9EB60659-49F5-47A4-853F-E356B8D0532F}">
  <ds:schemaRefs>
    <ds:schemaRef ds:uri="http://schemas.microsoft.com/VisualStudio/2011/storyboarding/control"/>
  </ds:schemaRefs>
</ds:datastoreItem>
</file>

<file path=customXml/itemProps92.xml><?xml version="1.0" encoding="utf-8"?>
<ds:datastoreItem xmlns:ds="http://schemas.openxmlformats.org/officeDocument/2006/customXml" ds:itemID="{7DD04F9A-8F7B-4647-810F-5E7969E55DD0}">
  <ds:schemaRefs>
    <ds:schemaRef ds:uri="http://schemas.microsoft.com/VisualStudio/2011/storyboarding/control"/>
  </ds:schemaRefs>
</ds:datastoreItem>
</file>

<file path=customXml/itemProps93.xml><?xml version="1.0" encoding="utf-8"?>
<ds:datastoreItem xmlns:ds="http://schemas.openxmlformats.org/officeDocument/2006/customXml" ds:itemID="{3497D45F-5459-4B92-994E-B028EFC4A3C1}">
  <ds:schemaRefs>
    <ds:schemaRef ds:uri="http://schemas.microsoft.com/VisualStudio/2011/storyboarding/control"/>
  </ds:schemaRefs>
</ds:datastoreItem>
</file>

<file path=customXml/itemProps94.xml><?xml version="1.0" encoding="utf-8"?>
<ds:datastoreItem xmlns:ds="http://schemas.openxmlformats.org/officeDocument/2006/customXml" ds:itemID="{A28C6178-9F75-4F8F-924C-34E1207EE33F}">
  <ds:schemaRefs>
    <ds:schemaRef ds:uri="http://schemas.microsoft.com/VisualStudio/2011/storyboarding/control"/>
  </ds:schemaRefs>
</ds:datastoreItem>
</file>

<file path=customXml/itemProps95.xml><?xml version="1.0" encoding="utf-8"?>
<ds:datastoreItem xmlns:ds="http://schemas.openxmlformats.org/officeDocument/2006/customXml" ds:itemID="{CDE4817A-75E0-44C7-9E37-550FB86A1CD8}">
  <ds:schemaRefs>
    <ds:schemaRef ds:uri="http://schemas.microsoft.com/VisualStudio/2011/storyboarding/control"/>
  </ds:schemaRefs>
</ds:datastoreItem>
</file>

<file path=customXml/itemProps96.xml><?xml version="1.0" encoding="utf-8"?>
<ds:datastoreItem xmlns:ds="http://schemas.openxmlformats.org/officeDocument/2006/customXml" ds:itemID="{A20B5225-2F2F-4E79-9115-8F509E2A7C34}">
  <ds:schemaRefs>
    <ds:schemaRef ds:uri="http://schemas.microsoft.com/VisualStudio/2011/storyboarding/control"/>
  </ds:schemaRefs>
</ds:datastoreItem>
</file>

<file path=customXml/itemProps97.xml><?xml version="1.0" encoding="utf-8"?>
<ds:datastoreItem xmlns:ds="http://schemas.openxmlformats.org/officeDocument/2006/customXml" ds:itemID="{3BC2728E-B487-4A7A-97BA-51E4B428059A}">
  <ds:schemaRefs>
    <ds:schemaRef ds:uri="http://schemas.microsoft.com/VisualStudio/2011/storyboarding/control"/>
  </ds:schemaRefs>
</ds:datastoreItem>
</file>

<file path=customXml/itemProps98.xml><?xml version="1.0" encoding="utf-8"?>
<ds:datastoreItem xmlns:ds="http://schemas.openxmlformats.org/officeDocument/2006/customXml" ds:itemID="{A30111DE-BF30-41DF-B81D-AE15F6C07D4E}">
  <ds:schemaRefs>
    <ds:schemaRef ds:uri="http://schemas.microsoft.com/VisualStudio/2011/storyboarding/control"/>
  </ds:schemaRefs>
</ds:datastoreItem>
</file>

<file path=customXml/itemProps99.xml><?xml version="1.0" encoding="utf-8"?>
<ds:datastoreItem xmlns:ds="http://schemas.openxmlformats.org/officeDocument/2006/customXml" ds:itemID="{3E82251B-8023-4E79-A612-93B828ABF70D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297</TotalTime>
  <Words>221</Words>
  <Application>Microsoft Office PowerPoint</Application>
  <PresentationFormat>와이드스크린</PresentationFormat>
  <Paragraphs>163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맑은 고딕</vt:lpstr>
      <vt:lpstr>Arial</vt:lpstr>
      <vt:lpstr>Segoe UI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손우규</dc:creator>
  <cp:lastModifiedBy>우규 손</cp:lastModifiedBy>
  <cp:revision>105</cp:revision>
  <dcterms:created xsi:type="dcterms:W3CDTF">2017-12-28T14:16:03Z</dcterms:created>
  <dcterms:modified xsi:type="dcterms:W3CDTF">2018-01-24T18:06:29Z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