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77" r:id="rId6"/>
    <p:sldId id="278" r:id="rId7"/>
    <p:sldId id="276" r:id="rId8"/>
    <p:sldId id="269" r:id="rId9"/>
    <p:sldId id="279" r:id="rId10"/>
    <p:sldId id="272" r:id="rId11"/>
    <p:sldId id="274" r:id="rId12"/>
    <p:sldId id="271" r:id="rId13"/>
    <p:sldId id="270" r:id="rId14"/>
    <p:sldId id="273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7F7C-AA61-4AF2-9ADF-0BC1D70C6A66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46A4-FC25-4BC5-9732-DDD84E0F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87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7F7C-AA61-4AF2-9ADF-0BC1D70C6A66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46A4-FC25-4BC5-9732-DDD84E0F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84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7F7C-AA61-4AF2-9ADF-0BC1D70C6A66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46A4-FC25-4BC5-9732-DDD84E0F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75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7F7C-AA61-4AF2-9ADF-0BC1D70C6A66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46A4-FC25-4BC5-9732-DDD84E0F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66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7F7C-AA61-4AF2-9ADF-0BC1D70C6A66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46A4-FC25-4BC5-9732-DDD84E0F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30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7F7C-AA61-4AF2-9ADF-0BC1D70C6A66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46A4-FC25-4BC5-9732-DDD84E0F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84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7F7C-AA61-4AF2-9ADF-0BC1D70C6A66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46A4-FC25-4BC5-9732-DDD84E0F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28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7F7C-AA61-4AF2-9ADF-0BC1D70C6A66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46A4-FC25-4BC5-9732-DDD84E0F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81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7F7C-AA61-4AF2-9ADF-0BC1D70C6A66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46A4-FC25-4BC5-9732-DDD84E0F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70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7F7C-AA61-4AF2-9ADF-0BC1D70C6A66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46A4-FC25-4BC5-9732-DDD84E0F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89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7F7C-AA61-4AF2-9ADF-0BC1D70C6A66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46A4-FC25-4BC5-9732-DDD84E0F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0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E7F7C-AA61-4AF2-9ADF-0BC1D70C6A66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746A4-FC25-4BC5-9732-DDD84E0F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99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B9EB-4EA1-4A1C-B6BD-B5A5D965C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864506"/>
            <a:ext cx="7315200" cy="1128988"/>
          </a:xfrm>
        </p:spPr>
        <p:txBody>
          <a:bodyPr>
            <a:noAutofit/>
          </a:bodyPr>
          <a:lstStyle/>
          <a:p>
            <a:r>
              <a:rPr lang="en-US" altLang="ko-KR" sz="8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sz="88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mart </a:t>
            </a:r>
            <a:r>
              <a:rPr lang="en-US" altLang="ko-KR" sz="8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en-US" altLang="ko-KR" sz="88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irror</a:t>
            </a:r>
            <a:endParaRPr lang="ko-KR" altLang="en-US" sz="8800"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550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84E7B6-58C1-44D8-B515-972003618724}"/>
              </a:ext>
            </a:extLst>
          </p:cNvPr>
          <p:cNvSpPr txBox="1"/>
          <p:nvPr/>
        </p:nvSpPr>
        <p:spPr>
          <a:xfrm>
            <a:off x="1290577" y="2828835"/>
            <a:ext cx="6562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+mj-ea"/>
                <a:ea typeface="+mj-ea"/>
              </a:rPr>
              <a:t>3. </a:t>
            </a:r>
            <a:r>
              <a:rPr lang="ko-KR" altLang="en-US" sz="6000" dirty="0">
                <a:latin typeface="+mj-ea"/>
                <a:ea typeface="+mj-ea"/>
              </a:rPr>
              <a:t>향후 계획</a:t>
            </a:r>
            <a:r>
              <a:rPr lang="en-US" altLang="ko-KR" sz="6000" dirty="0">
                <a:latin typeface="+mj-ea"/>
                <a:ea typeface="+mj-ea"/>
              </a:rPr>
              <a:t> </a:t>
            </a:r>
            <a:r>
              <a:rPr lang="ko-KR" altLang="en-US" sz="6000" dirty="0">
                <a:latin typeface="+mj-ea"/>
                <a:ea typeface="+mj-ea"/>
              </a:rPr>
              <a:t> </a:t>
            </a:r>
            <a:endParaRPr lang="en-US" altLang="ko-KR" sz="6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990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B9EB-4EA1-4A1C-B6BD-B5A5D965C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264" y="505309"/>
            <a:ext cx="2605677" cy="4001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3. 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향후 계획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10719F-B343-4B73-B6B3-BAE0624D113C}"/>
              </a:ext>
            </a:extLst>
          </p:cNvPr>
          <p:cNvCxnSpPr>
            <a:cxnSpLocks/>
          </p:cNvCxnSpPr>
          <p:nvPr/>
        </p:nvCxnSpPr>
        <p:spPr>
          <a:xfrm>
            <a:off x="296264" y="1048977"/>
            <a:ext cx="850378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AEA759D1-9C08-4371-98C8-657B8B1EF8C2}"/>
              </a:ext>
            </a:extLst>
          </p:cNvPr>
          <p:cNvSpPr/>
          <p:nvPr/>
        </p:nvSpPr>
        <p:spPr>
          <a:xfrm>
            <a:off x="4198621" y="3657601"/>
            <a:ext cx="571974" cy="59436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6C1A28-02B8-47C6-AC91-78F428FBD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2" y="2702496"/>
            <a:ext cx="3882953" cy="25045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0A2FE49-A6A3-4C91-8198-1FDD9EF53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521" y="2164081"/>
            <a:ext cx="3277109" cy="391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55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B9EB-4EA1-4A1C-B6BD-B5A5D965C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264" y="505309"/>
            <a:ext cx="2605677" cy="4001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3. 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향후 계획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10719F-B343-4B73-B6B3-BAE0624D113C}"/>
              </a:ext>
            </a:extLst>
          </p:cNvPr>
          <p:cNvCxnSpPr>
            <a:cxnSpLocks/>
          </p:cNvCxnSpPr>
          <p:nvPr/>
        </p:nvCxnSpPr>
        <p:spPr>
          <a:xfrm>
            <a:off x="296264" y="1048977"/>
            <a:ext cx="850378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DA8773F-B4E0-4CDB-9BD7-D02EEA920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0" y="2392254"/>
            <a:ext cx="3819525" cy="2876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891221-93B0-4350-B73E-02B191DB4440}"/>
              </a:ext>
            </a:extLst>
          </p:cNvPr>
          <p:cNvSpPr txBox="1"/>
          <p:nvPr/>
        </p:nvSpPr>
        <p:spPr>
          <a:xfrm>
            <a:off x="1276473" y="5870198"/>
            <a:ext cx="138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재료 준비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841510E-5126-4A48-9BE5-7DEE89E20913}"/>
              </a:ext>
            </a:extLst>
          </p:cNvPr>
          <p:cNvSpPr/>
          <p:nvPr/>
        </p:nvSpPr>
        <p:spPr>
          <a:xfrm>
            <a:off x="3880585" y="3429000"/>
            <a:ext cx="567917" cy="257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E5579C8-D97E-42F0-9A85-AB75B4F43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170" y="1410345"/>
            <a:ext cx="3008663" cy="40713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DAA5EA-24D7-48A4-B54E-4C8FA2904D1F}"/>
              </a:ext>
            </a:extLst>
          </p:cNvPr>
          <p:cNvSpPr txBox="1"/>
          <p:nvPr/>
        </p:nvSpPr>
        <p:spPr>
          <a:xfrm>
            <a:off x="5910150" y="5870198"/>
            <a:ext cx="1782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j-ea"/>
                <a:ea typeface="+mj-ea"/>
              </a:rPr>
              <a:t>스마트 미러 구현 및 </a:t>
            </a:r>
            <a:endParaRPr lang="en-US" altLang="ko-KR" sz="1600" dirty="0">
              <a:latin typeface="+mj-ea"/>
              <a:ea typeface="+mj-ea"/>
            </a:endParaRPr>
          </a:p>
          <a:p>
            <a:pPr algn="ctr"/>
            <a:r>
              <a:rPr lang="en-US" altLang="ko-KR" sz="1600" dirty="0">
                <a:latin typeface="+mj-ea"/>
                <a:ea typeface="+mj-ea"/>
              </a:rPr>
              <a:t>AI </a:t>
            </a:r>
            <a:r>
              <a:rPr lang="ko-KR" altLang="en-US" sz="1600" dirty="0">
                <a:latin typeface="+mj-ea"/>
                <a:ea typeface="+mj-ea"/>
              </a:rPr>
              <a:t>학습</a:t>
            </a: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0160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84E7B6-58C1-44D8-B515-972003618724}"/>
              </a:ext>
            </a:extLst>
          </p:cNvPr>
          <p:cNvSpPr txBox="1"/>
          <p:nvPr/>
        </p:nvSpPr>
        <p:spPr>
          <a:xfrm>
            <a:off x="1290577" y="2828835"/>
            <a:ext cx="6562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+mj-ea"/>
                <a:ea typeface="+mj-ea"/>
              </a:rPr>
              <a:t>4. </a:t>
            </a:r>
            <a:r>
              <a:rPr lang="ko-KR" altLang="en-US" sz="6000" dirty="0">
                <a:latin typeface="+mj-ea"/>
                <a:ea typeface="+mj-ea"/>
              </a:rPr>
              <a:t>개발환경</a:t>
            </a:r>
            <a:r>
              <a:rPr lang="en-US" altLang="ko-KR" sz="6000" dirty="0">
                <a:latin typeface="+mj-ea"/>
                <a:ea typeface="+mj-ea"/>
              </a:rPr>
              <a:t>  </a:t>
            </a:r>
            <a:r>
              <a:rPr lang="ko-KR" altLang="en-US" sz="6000" dirty="0">
                <a:latin typeface="+mj-ea"/>
                <a:ea typeface="+mj-ea"/>
              </a:rPr>
              <a:t> </a:t>
            </a:r>
            <a:endParaRPr lang="en-US" altLang="ko-KR" sz="6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317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B9EB-4EA1-4A1C-B6BD-B5A5D965C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264" y="505309"/>
            <a:ext cx="2605677" cy="4001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4. 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개발환경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10719F-B343-4B73-B6B3-BAE0624D113C}"/>
              </a:ext>
            </a:extLst>
          </p:cNvPr>
          <p:cNvCxnSpPr>
            <a:cxnSpLocks/>
          </p:cNvCxnSpPr>
          <p:nvPr/>
        </p:nvCxnSpPr>
        <p:spPr>
          <a:xfrm>
            <a:off x="296264" y="1048977"/>
            <a:ext cx="850378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125DBE0-D127-4260-8582-74397433A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68" y="4358255"/>
            <a:ext cx="1571625" cy="2114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B9244C6-9C03-4726-AA5C-2984A83E5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81" y="1311574"/>
            <a:ext cx="4219387" cy="26462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B7AD813-F526-494E-8976-C2D2968AA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752" y="4358255"/>
            <a:ext cx="1640814" cy="16408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07C9804-D651-4261-8368-5D1A10C023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140" y="2789119"/>
            <a:ext cx="1905000" cy="1743075"/>
          </a:xfrm>
          <a:prstGeom prst="rect">
            <a:avLst/>
          </a:prstGeom>
        </p:spPr>
      </p:pic>
      <p:sp>
        <p:nvSpPr>
          <p:cNvPr id="12" name="더하기 기호 11">
            <a:extLst>
              <a:ext uri="{FF2B5EF4-FFF2-40B4-BE49-F238E27FC236}">
                <a16:creationId xmlns:a16="http://schemas.microsoft.com/office/drawing/2014/main" id="{C718E31D-36C9-4786-B9E6-4BF211A0B74A}"/>
              </a:ext>
            </a:extLst>
          </p:cNvPr>
          <p:cNvSpPr/>
          <p:nvPr/>
        </p:nvSpPr>
        <p:spPr>
          <a:xfrm>
            <a:off x="5090161" y="3660657"/>
            <a:ext cx="571974" cy="59436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595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84E7B6-58C1-44D8-B515-972003618724}"/>
              </a:ext>
            </a:extLst>
          </p:cNvPr>
          <p:cNvSpPr txBox="1"/>
          <p:nvPr/>
        </p:nvSpPr>
        <p:spPr>
          <a:xfrm>
            <a:off x="1290577" y="2828835"/>
            <a:ext cx="6562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  <a:endParaRPr lang="ko-KR" altLang="en-US" sz="7200"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72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B9EB-4EA1-4A1C-B6BD-B5A5D965C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4902" y="731604"/>
            <a:ext cx="2754191" cy="1128988"/>
          </a:xfrm>
        </p:spPr>
        <p:txBody>
          <a:bodyPr/>
          <a:lstStyle/>
          <a:p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Index</a:t>
            </a:r>
            <a:endParaRPr lang="ko-KR" altLang="en-US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A69F17-4A05-43DD-A266-000F7F2CE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8" y="2347153"/>
            <a:ext cx="6858000" cy="359225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altLang="ko-KR" sz="2700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l"/>
            <a:r>
              <a:rPr lang="en-US" altLang="ko-KR" sz="30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                 1. AI Smart Mirror</a:t>
            </a:r>
          </a:p>
          <a:p>
            <a:pPr algn="l"/>
            <a:endParaRPr lang="en-US" altLang="ko-KR" sz="3000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l"/>
            <a:r>
              <a:rPr lang="en-US" altLang="ko-KR" sz="30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                 2. Mirror</a:t>
            </a:r>
            <a:r>
              <a:rPr lang="ko-KR" altLang="en-US" sz="30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의 기능</a:t>
            </a:r>
            <a:endParaRPr lang="en-US" altLang="ko-KR" sz="3000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l"/>
            <a:endParaRPr lang="en-US" altLang="ko-KR" sz="3000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l"/>
            <a:r>
              <a:rPr lang="en-US" altLang="ko-KR" sz="30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                 3. </a:t>
            </a:r>
            <a:r>
              <a:rPr lang="ko-KR" altLang="en-US" sz="30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향후 계획</a:t>
            </a:r>
            <a:endParaRPr lang="en-US" altLang="ko-KR" sz="3000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l"/>
            <a:endParaRPr lang="en-US" altLang="ko-KR" sz="3000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l"/>
            <a:r>
              <a:rPr lang="en-US" altLang="ko-KR" sz="30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                 4. </a:t>
            </a:r>
            <a:r>
              <a:rPr lang="ko-KR" altLang="en-US" sz="30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개발환경</a:t>
            </a:r>
            <a:endParaRPr lang="en-US" altLang="ko-KR" sz="3000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45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84E7B6-58C1-44D8-B515-972003618724}"/>
              </a:ext>
            </a:extLst>
          </p:cNvPr>
          <p:cNvSpPr txBox="1"/>
          <p:nvPr/>
        </p:nvSpPr>
        <p:spPr>
          <a:xfrm>
            <a:off x="1290577" y="2828835"/>
            <a:ext cx="6562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+mj-ea"/>
                <a:ea typeface="+mj-ea"/>
              </a:rPr>
              <a:t>1. AI Smart Mirror</a:t>
            </a:r>
            <a:endParaRPr lang="ko-KR" altLang="en-US" sz="6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630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B9EB-4EA1-4A1C-B6BD-B5A5D965C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264" y="505309"/>
            <a:ext cx="3604224" cy="4001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1. AI Smart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Mirror</a:t>
            </a:r>
            <a:endParaRPr lang="ko-KR" altLang="en-US" sz="2800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10719F-B343-4B73-B6B3-BAE0624D113C}"/>
              </a:ext>
            </a:extLst>
          </p:cNvPr>
          <p:cNvCxnSpPr>
            <a:cxnSpLocks/>
          </p:cNvCxnSpPr>
          <p:nvPr/>
        </p:nvCxnSpPr>
        <p:spPr>
          <a:xfrm>
            <a:off x="296264" y="1048977"/>
            <a:ext cx="850378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AC59AFAE-6DAC-4FCB-9AB8-DE4391653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907" y="2707532"/>
            <a:ext cx="3462144" cy="2453176"/>
          </a:xfrm>
          <a:prstGeom prst="rect">
            <a:avLst/>
          </a:prstGeom>
        </p:spPr>
      </p:pic>
      <p:sp>
        <p:nvSpPr>
          <p:cNvPr id="15" name="더하기 기호 14">
            <a:extLst>
              <a:ext uri="{FF2B5EF4-FFF2-40B4-BE49-F238E27FC236}">
                <a16:creationId xmlns:a16="http://schemas.microsoft.com/office/drawing/2014/main" id="{A5F599DB-957F-4A54-B2CF-70FD5616F202}"/>
              </a:ext>
            </a:extLst>
          </p:cNvPr>
          <p:cNvSpPr/>
          <p:nvPr/>
        </p:nvSpPr>
        <p:spPr>
          <a:xfrm>
            <a:off x="4000026" y="3429000"/>
            <a:ext cx="1143947" cy="114394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C0705F0-9672-460B-84C0-440705A2F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60" y="2132634"/>
            <a:ext cx="3008663" cy="407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4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B9EB-4EA1-4A1C-B6BD-B5A5D965C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264" y="505309"/>
            <a:ext cx="3604224" cy="4001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1. AI Smart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Mirror</a:t>
            </a:r>
            <a:endParaRPr lang="ko-KR" altLang="en-US" sz="2800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10719F-B343-4B73-B6B3-BAE0624D113C}"/>
              </a:ext>
            </a:extLst>
          </p:cNvPr>
          <p:cNvCxnSpPr>
            <a:cxnSpLocks/>
          </p:cNvCxnSpPr>
          <p:nvPr/>
        </p:nvCxnSpPr>
        <p:spPr>
          <a:xfrm>
            <a:off x="296264" y="1048977"/>
            <a:ext cx="850378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더하기 기호 14">
            <a:extLst>
              <a:ext uri="{FF2B5EF4-FFF2-40B4-BE49-F238E27FC236}">
                <a16:creationId xmlns:a16="http://schemas.microsoft.com/office/drawing/2014/main" id="{A5F599DB-957F-4A54-B2CF-70FD5616F202}"/>
              </a:ext>
            </a:extLst>
          </p:cNvPr>
          <p:cNvSpPr/>
          <p:nvPr/>
        </p:nvSpPr>
        <p:spPr>
          <a:xfrm>
            <a:off x="4000026" y="3429000"/>
            <a:ext cx="1143947" cy="114394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C0705F0-9672-460B-84C0-440705A2F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60" y="2132634"/>
            <a:ext cx="3008663" cy="40713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5DE7430-FFAC-46A9-861C-BF5CAF856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660" y="2688336"/>
            <a:ext cx="2761480" cy="276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5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84E7B6-58C1-44D8-B515-972003618724}"/>
              </a:ext>
            </a:extLst>
          </p:cNvPr>
          <p:cNvSpPr txBox="1"/>
          <p:nvPr/>
        </p:nvSpPr>
        <p:spPr>
          <a:xfrm>
            <a:off x="1290577" y="2828835"/>
            <a:ext cx="65628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+mj-ea"/>
                <a:ea typeface="+mj-ea"/>
              </a:rPr>
              <a:t>2. </a:t>
            </a:r>
            <a:r>
              <a:rPr lang="en-US" altLang="ko-KR" sz="60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Mirror</a:t>
            </a:r>
            <a:r>
              <a:rPr lang="ko-KR" altLang="en-US" sz="60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의 기능</a:t>
            </a:r>
            <a:endParaRPr lang="en-US" altLang="ko-KR" sz="6000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endParaRPr lang="en-US" altLang="ko-KR" sz="6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026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B9EB-4EA1-4A1C-B6BD-B5A5D965C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264" y="505309"/>
            <a:ext cx="3339905" cy="4001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2. Mirror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의 기능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10719F-B343-4B73-B6B3-BAE0624D113C}"/>
              </a:ext>
            </a:extLst>
          </p:cNvPr>
          <p:cNvCxnSpPr>
            <a:cxnSpLocks/>
          </p:cNvCxnSpPr>
          <p:nvPr/>
        </p:nvCxnSpPr>
        <p:spPr>
          <a:xfrm>
            <a:off x="296264" y="1048977"/>
            <a:ext cx="850378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2FA6F5-2630-49A7-82FA-1475F608E7A9}"/>
              </a:ext>
            </a:extLst>
          </p:cNvPr>
          <p:cNvSpPr txBox="1"/>
          <p:nvPr/>
        </p:nvSpPr>
        <p:spPr>
          <a:xfrm>
            <a:off x="425885" y="1390751"/>
            <a:ext cx="6733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얼굴 감정인식 기반 음악추천 시스템</a:t>
            </a:r>
          </a:p>
        </p:txBody>
      </p:sp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AEA759D1-9C08-4371-98C8-657B8B1EF8C2}"/>
              </a:ext>
            </a:extLst>
          </p:cNvPr>
          <p:cNvSpPr/>
          <p:nvPr/>
        </p:nvSpPr>
        <p:spPr>
          <a:xfrm>
            <a:off x="4000026" y="3429000"/>
            <a:ext cx="1143947" cy="114394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C1210C-E1C7-43FA-BF2D-621930C4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74" y="2132634"/>
            <a:ext cx="3008663" cy="40713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3491DF-35AB-41B1-BC4E-D86B7C1A8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744" y="2285056"/>
            <a:ext cx="3968240" cy="11439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BDDA82-2D4F-495E-8E95-058E3D94F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550" y="4000973"/>
            <a:ext cx="2132627" cy="213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02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B9EB-4EA1-4A1C-B6BD-B5A5D965C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264" y="505309"/>
            <a:ext cx="2605677" cy="4001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2. Mirror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의 기능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10719F-B343-4B73-B6B3-BAE0624D113C}"/>
              </a:ext>
            </a:extLst>
          </p:cNvPr>
          <p:cNvCxnSpPr>
            <a:cxnSpLocks/>
          </p:cNvCxnSpPr>
          <p:nvPr/>
        </p:nvCxnSpPr>
        <p:spPr>
          <a:xfrm>
            <a:off x="296264" y="1048977"/>
            <a:ext cx="850378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11EFFFD7-3B80-43EA-BEB3-22B71F5E8A7C}"/>
              </a:ext>
            </a:extLst>
          </p:cNvPr>
          <p:cNvSpPr/>
          <p:nvPr/>
        </p:nvSpPr>
        <p:spPr>
          <a:xfrm flipH="1">
            <a:off x="305727" y="1192484"/>
            <a:ext cx="1761687" cy="1124123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07A22-E58F-43E3-963E-8F8980A962DA}"/>
              </a:ext>
            </a:extLst>
          </p:cNvPr>
          <p:cNvSpPr txBox="1"/>
          <p:nvPr/>
        </p:nvSpPr>
        <p:spPr>
          <a:xfrm>
            <a:off x="540293" y="1308269"/>
            <a:ext cx="12925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HY엽서M" panose="02030600000101010101" pitchFamily="18" charset="-127"/>
                <a:ea typeface="HY엽서M" panose="02030600000101010101" pitchFamily="18" charset="-127"/>
              </a:rPr>
              <a:t>표정이 </a:t>
            </a:r>
            <a:r>
              <a:rPr lang="ko-KR" altLang="en-US" sz="13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안좋으시네요</a:t>
            </a:r>
            <a:r>
              <a:rPr lang="en-US" altLang="ko-KR" sz="1300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sz="1300" dirty="0">
                <a:latin typeface="HY엽서M" panose="02030600000101010101" pitchFamily="18" charset="-127"/>
                <a:ea typeface="HY엽서M" panose="02030600000101010101" pitchFamily="18" charset="-127"/>
              </a:rPr>
              <a:t>발라드 </a:t>
            </a:r>
            <a:r>
              <a:rPr lang="ko-KR" altLang="en-US" sz="13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어떤가요</a:t>
            </a:r>
            <a:r>
              <a:rPr lang="en-US" altLang="ko-KR" sz="1300" dirty="0">
                <a:latin typeface="HY엽서M" panose="02030600000101010101" pitchFamily="18" charset="-127"/>
                <a:ea typeface="HY엽서M" panose="02030600000101010101" pitchFamily="18" charset="-127"/>
              </a:rPr>
              <a:t>?</a:t>
            </a:r>
            <a:endParaRPr lang="ko-KR" altLang="en-US" sz="13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36640E8-3029-4DB8-9119-1E652A24FF9B}"/>
              </a:ext>
            </a:extLst>
          </p:cNvPr>
          <p:cNvSpPr/>
          <p:nvPr/>
        </p:nvSpPr>
        <p:spPr>
          <a:xfrm>
            <a:off x="6444638" y="2333606"/>
            <a:ext cx="83889" cy="671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EE18694-2EB5-4F58-A1B8-4B47EED8CA3F}"/>
              </a:ext>
            </a:extLst>
          </p:cNvPr>
          <p:cNvSpPr/>
          <p:nvPr/>
        </p:nvSpPr>
        <p:spPr>
          <a:xfrm>
            <a:off x="6528527" y="2154906"/>
            <a:ext cx="159391" cy="987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730EF79-B927-4EB7-ABAB-DD78D52BF019}"/>
              </a:ext>
            </a:extLst>
          </p:cNvPr>
          <p:cNvSpPr/>
          <p:nvPr/>
        </p:nvSpPr>
        <p:spPr>
          <a:xfrm>
            <a:off x="6608223" y="1236642"/>
            <a:ext cx="1535185" cy="7509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B035B96-B4C4-4D16-BA09-C79EEB93717C}"/>
              </a:ext>
            </a:extLst>
          </p:cNvPr>
          <p:cNvSpPr/>
          <p:nvPr/>
        </p:nvSpPr>
        <p:spPr>
          <a:xfrm>
            <a:off x="6653598" y="1983944"/>
            <a:ext cx="260059" cy="1709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825306-4261-4D4F-9EAD-5D3B59D5324C}"/>
              </a:ext>
            </a:extLst>
          </p:cNvPr>
          <p:cNvSpPr txBox="1"/>
          <p:nvPr/>
        </p:nvSpPr>
        <p:spPr>
          <a:xfrm>
            <a:off x="6913657" y="1381188"/>
            <a:ext cx="1292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오케이</a:t>
            </a:r>
            <a:r>
              <a:rPr lang="en-US" altLang="ko-KR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..</a:t>
            </a:r>
            <a:endParaRPr lang="ko-KR" altLang="en-US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4C40ED3-1A67-4299-9354-20B7EC652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997" y="2588382"/>
            <a:ext cx="4572001" cy="329965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11F563C-16B2-4C82-8366-DCB2DE2A0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27" y="2588383"/>
            <a:ext cx="3008663" cy="407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3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B9EB-4EA1-4A1C-B6BD-B5A5D965C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264" y="505309"/>
            <a:ext cx="3339905" cy="4001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2. Mirror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의 기능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10719F-B343-4B73-B6B3-BAE0624D113C}"/>
              </a:ext>
            </a:extLst>
          </p:cNvPr>
          <p:cNvCxnSpPr>
            <a:cxnSpLocks/>
          </p:cNvCxnSpPr>
          <p:nvPr/>
        </p:nvCxnSpPr>
        <p:spPr>
          <a:xfrm>
            <a:off x="296264" y="1048977"/>
            <a:ext cx="850378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DA24CB4-1491-47F3-BEB6-BD460C9BD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85" y="2233231"/>
            <a:ext cx="4466046" cy="28339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7E762D6-6F85-4879-9720-94B88B945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050" y="3804397"/>
            <a:ext cx="4572001" cy="252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8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767</TotalTime>
  <Words>100</Words>
  <Application>Microsoft Office PowerPoint</Application>
  <PresentationFormat>화면 슬라이드 쇼(4:3)</PresentationFormat>
  <Paragraphs>29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HY엽서M</vt:lpstr>
      <vt:lpstr>맑은 고딕</vt:lpstr>
      <vt:lpstr>포천 오성과 한음 Bold</vt:lpstr>
      <vt:lpstr>Arial</vt:lpstr>
      <vt:lpstr>Calibri</vt:lpstr>
      <vt:lpstr>Calibri Light</vt:lpstr>
      <vt:lpstr>Office 테마</vt:lpstr>
      <vt:lpstr>Smart Mirror</vt:lpstr>
      <vt:lpstr>Index</vt:lpstr>
      <vt:lpstr>PowerPoint 프레젠테이션</vt:lpstr>
      <vt:lpstr>1. AI Smart Mirror</vt:lpstr>
      <vt:lpstr>1. AI Smart Mirror</vt:lpstr>
      <vt:lpstr>PowerPoint 프레젠테이션</vt:lpstr>
      <vt:lpstr>2. Mirror의 기능</vt:lpstr>
      <vt:lpstr>2. Mirror의 기능</vt:lpstr>
      <vt:lpstr>2. Mirror의 기능</vt:lpstr>
      <vt:lpstr>PowerPoint 프레젠테이션</vt:lpstr>
      <vt:lpstr>3. 향후 계획</vt:lpstr>
      <vt:lpstr>3. 향후 계획</vt:lpstr>
      <vt:lpstr>PowerPoint 프레젠테이션</vt:lpstr>
      <vt:lpstr>4. 개발환경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원터치 모바일 어플</dc:title>
  <dc:creator>dawoon park</dc:creator>
  <cp:lastModifiedBy>우규 손</cp:lastModifiedBy>
  <cp:revision>85</cp:revision>
  <dcterms:created xsi:type="dcterms:W3CDTF">2018-01-19T03:27:58Z</dcterms:created>
  <dcterms:modified xsi:type="dcterms:W3CDTF">2018-02-27T09:55:55Z</dcterms:modified>
</cp:coreProperties>
</file>