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6" r:id="rId4"/>
    <p:sldId id="258" r:id="rId5"/>
    <p:sldId id="268" r:id="rId6"/>
    <p:sldId id="275" r:id="rId7"/>
    <p:sldId id="269" r:id="rId8"/>
    <p:sldId id="272" r:id="rId9"/>
    <p:sldId id="271" r:id="rId10"/>
    <p:sldId id="274" r:id="rId11"/>
    <p:sldId id="270" r:id="rId12"/>
    <p:sldId id="273" r:id="rId13"/>
    <p:sldId id="265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1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7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E7F7C-AA61-4AF2-9ADF-0BC1D70C6A66}" type="datetimeFigureOut">
              <a:rPr lang="ko-KR" altLang="en-US" smtClean="0"/>
              <a:t>2018-01-30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746A4-FC25-4BC5-9732-DDD84E0F84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7878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E7F7C-AA61-4AF2-9ADF-0BC1D70C6A66}" type="datetimeFigureOut">
              <a:rPr lang="ko-KR" altLang="en-US" smtClean="0"/>
              <a:t>2018-01-30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746A4-FC25-4BC5-9732-DDD84E0F84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7841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E7F7C-AA61-4AF2-9ADF-0BC1D70C6A66}" type="datetimeFigureOut">
              <a:rPr lang="ko-KR" altLang="en-US" smtClean="0"/>
              <a:t>2018-01-30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746A4-FC25-4BC5-9732-DDD84E0F84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7757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E7F7C-AA61-4AF2-9ADF-0BC1D70C6A66}" type="datetimeFigureOut">
              <a:rPr lang="ko-KR" altLang="en-US" smtClean="0"/>
              <a:t>2018-01-30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746A4-FC25-4BC5-9732-DDD84E0F84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3669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E7F7C-AA61-4AF2-9ADF-0BC1D70C6A66}" type="datetimeFigureOut">
              <a:rPr lang="ko-KR" altLang="en-US" smtClean="0"/>
              <a:t>2018-01-30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746A4-FC25-4BC5-9732-DDD84E0F84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8305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E7F7C-AA61-4AF2-9ADF-0BC1D70C6A66}" type="datetimeFigureOut">
              <a:rPr lang="ko-KR" altLang="en-US" smtClean="0"/>
              <a:t>2018-01-30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746A4-FC25-4BC5-9732-DDD84E0F84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5845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E7F7C-AA61-4AF2-9ADF-0BC1D70C6A66}" type="datetimeFigureOut">
              <a:rPr lang="ko-KR" altLang="en-US" smtClean="0"/>
              <a:t>2018-01-30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746A4-FC25-4BC5-9732-DDD84E0F84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3281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E7F7C-AA61-4AF2-9ADF-0BC1D70C6A66}" type="datetimeFigureOut">
              <a:rPr lang="ko-KR" altLang="en-US" smtClean="0"/>
              <a:t>2018-01-30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746A4-FC25-4BC5-9732-DDD84E0F84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3818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E7F7C-AA61-4AF2-9ADF-0BC1D70C6A66}" type="datetimeFigureOut">
              <a:rPr lang="ko-KR" altLang="en-US" smtClean="0"/>
              <a:t>2018-01-30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746A4-FC25-4BC5-9732-DDD84E0F84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7702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E7F7C-AA61-4AF2-9ADF-0BC1D70C6A66}" type="datetimeFigureOut">
              <a:rPr lang="ko-KR" altLang="en-US" smtClean="0"/>
              <a:t>2018-01-30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746A4-FC25-4BC5-9732-DDD84E0F84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7896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E7F7C-AA61-4AF2-9ADF-0BC1D70C6A66}" type="datetimeFigureOut">
              <a:rPr lang="ko-KR" altLang="en-US" smtClean="0"/>
              <a:t>2018-01-30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746A4-FC25-4BC5-9732-DDD84E0F84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7505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3E7F7C-AA61-4AF2-9ADF-0BC1D70C6A66}" type="datetimeFigureOut">
              <a:rPr lang="ko-KR" altLang="en-US" smtClean="0"/>
              <a:t>2018-01-30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0746A4-FC25-4BC5-9732-DDD84E0F84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2991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53B9EB-4EA1-4A1C-B6BD-B5A5D965C8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2864506"/>
            <a:ext cx="7315200" cy="1128988"/>
          </a:xfrm>
        </p:spPr>
        <p:txBody>
          <a:bodyPr>
            <a:noAutofit/>
          </a:bodyPr>
          <a:lstStyle/>
          <a:p>
            <a:r>
              <a:rPr lang="en-US" altLang="ko-KR" sz="8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</a:t>
            </a:r>
            <a:r>
              <a:rPr lang="en-US" altLang="ko-KR" sz="8800" b="1" dirty="0"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mart </a:t>
            </a:r>
            <a:r>
              <a:rPr lang="en-US" altLang="ko-KR" sz="8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</a:t>
            </a:r>
            <a:r>
              <a:rPr lang="en-US" altLang="ko-KR" sz="8800" b="1" dirty="0"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irror</a:t>
            </a:r>
            <a:endParaRPr lang="ko-KR" altLang="en-US" sz="8800" b="1" dirty="0">
              <a:solidFill>
                <a:schemeClr val="bg2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925508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53B9EB-4EA1-4A1C-B6BD-B5A5D965C8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6264" y="505309"/>
            <a:ext cx="2605677" cy="400162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2800" dirty="0">
                <a:solidFill>
                  <a:schemeClr val="bg2">
                    <a:lumMod val="50000"/>
                  </a:schemeClr>
                </a:solidFill>
                <a:latin typeface="+mj-ea"/>
              </a:rPr>
              <a:t>3. </a:t>
            </a:r>
            <a:r>
              <a:rPr lang="ko-KR" altLang="en-US" sz="2800" dirty="0">
                <a:solidFill>
                  <a:schemeClr val="bg2">
                    <a:lumMod val="50000"/>
                  </a:schemeClr>
                </a:solidFill>
                <a:latin typeface="+mj-ea"/>
              </a:rPr>
              <a:t>향후 계획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E010719F-B343-4B73-B6B3-BAE0624D113C}"/>
              </a:ext>
            </a:extLst>
          </p:cNvPr>
          <p:cNvCxnSpPr>
            <a:cxnSpLocks/>
          </p:cNvCxnSpPr>
          <p:nvPr/>
        </p:nvCxnSpPr>
        <p:spPr>
          <a:xfrm>
            <a:off x="296264" y="1048977"/>
            <a:ext cx="8503787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DB2FA6F5-2630-49A7-82FA-1475F608E7A9}"/>
              </a:ext>
            </a:extLst>
          </p:cNvPr>
          <p:cNvSpPr txBox="1"/>
          <p:nvPr/>
        </p:nvSpPr>
        <p:spPr>
          <a:xfrm>
            <a:off x="425885" y="1390751"/>
            <a:ext cx="21670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>
                <a:latin typeface="+mj-ea"/>
                <a:ea typeface="+mj-ea"/>
              </a:rPr>
              <a:t>학기중</a:t>
            </a:r>
            <a:endParaRPr lang="ko-KR" altLang="en-US" sz="2000" dirty="0">
              <a:latin typeface="+mj-ea"/>
              <a:ea typeface="+mj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91FAABD-DBEE-40EB-BA6E-80E8A5DC69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7907" y="2707532"/>
            <a:ext cx="3462144" cy="2453176"/>
          </a:xfrm>
          <a:prstGeom prst="rect">
            <a:avLst/>
          </a:prstGeom>
        </p:spPr>
      </p:pic>
      <p:sp>
        <p:nvSpPr>
          <p:cNvPr id="7" name="더하기 기호 6">
            <a:extLst>
              <a:ext uri="{FF2B5EF4-FFF2-40B4-BE49-F238E27FC236}">
                <a16:creationId xmlns:a16="http://schemas.microsoft.com/office/drawing/2014/main" id="{AEA759D1-9C08-4371-98C8-657B8B1EF8C2}"/>
              </a:ext>
            </a:extLst>
          </p:cNvPr>
          <p:cNvSpPr/>
          <p:nvPr/>
        </p:nvSpPr>
        <p:spPr>
          <a:xfrm>
            <a:off x="4000026" y="3429000"/>
            <a:ext cx="1143947" cy="1143947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1C1210C-E1C7-43FA-BF2D-621930C427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860" y="2132634"/>
            <a:ext cx="3008663" cy="4071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4553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D84E7B6-58C1-44D8-B515-972003618724}"/>
              </a:ext>
            </a:extLst>
          </p:cNvPr>
          <p:cNvSpPr txBox="1"/>
          <p:nvPr/>
        </p:nvSpPr>
        <p:spPr>
          <a:xfrm>
            <a:off x="1290577" y="2828835"/>
            <a:ext cx="65628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>
                <a:latin typeface="+mj-ea"/>
                <a:ea typeface="+mj-ea"/>
              </a:rPr>
              <a:t>4. </a:t>
            </a:r>
            <a:r>
              <a:rPr lang="ko-KR" altLang="en-US" sz="6000" dirty="0">
                <a:latin typeface="+mj-ea"/>
                <a:ea typeface="+mj-ea"/>
              </a:rPr>
              <a:t>개발환경</a:t>
            </a:r>
            <a:r>
              <a:rPr lang="en-US" altLang="ko-KR" sz="6000" dirty="0">
                <a:latin typeface="+mj-ea"/>
                <a:ea typeface="+mj-ea"/>
              </a:rPr>
              <a:t>  </a:t>
            </a:r>
            <a:r>
              <a:rPr lang="ko-KR" altLang="en-US" sz="6000" dirty="0">
                <a:latin typeface="+mj-ea"/>
                <a:ea typeface="+mj-ea"/>
              </a:rPr>
              <a:t> </a:t>
            </a:r>
            <a:endParaRPr lang="en-US" altLang="ko-KR" sz="60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063174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53B9EB-4EA1-4A1C-B6BD-B5A5D965C8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6264" y="505309"/>
            <a:ext cx="2605677" cy="400162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2800" dirty="0">
                <a:solidFill>
                  <a:schemeClr val="bg2">
                    <a:lumMod val="50000"/>
                  </a:schemeClr>
                </a:solidFill>
                <a:latin typeface="+mj-ea"/>
              </a:rPr>
              <a:t>4. </a:t>
            </a:r>
            <a:r>
              <a:rPr lang="ko-KR" altLang="en-US" sz="2800" dirty="0">
                <a:solidFill>
                  <a:schemeClr val="bg2">
                    <a:lumMod val="50000"/>
                  </a:schemeClr>
                </a:solidFill>
                <a:latin typeface="+mj-ea"/>
              </a:rPr>
              <a:t>개발환경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E010719F-B343-4B73-B6B3-BAE0624D113C}"/>
              </a:ext>
            </a:extLst>
          </p:cNvPr>
          <p:cNvCxnSpPr>
            <a:cxnSpLocks/>
          </p:cNvCxnSpPr>
          <p:nvPr/>
        </p:nvCxnSpPr>
        <p:spPr>
          <a:xfrm>
            <a:off x="296264" y="1048977"/>
            <a:ext cx="8503787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6125DBE0-D127-4260-8582-74397433A9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9220" y="4289344"/>
            <a:ext cx="1571625" cy="211455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B9244C6-9C03-4726-AA5C-2984A83E59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5512" y="1176613"/>
            <a:ext cx="4219387" cy="264626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6B7AD813-F526-494E-8976-C2D2968AAC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6732" y="4358255"/>
            <a:ext cx="1640814" cy="1640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5954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D84E7B6-58C1-44D8-B515-972003618724}"/>
              </a:ext>
            </a:extLst>
          </p:cNvPr>
          <p:cNvSpPr txBox="1"/>
          <p:nvPr/>
        </p:nvSpPr>
        <p:spPr>
          <a:xfrm>
            <a:off x="1290577" y="2828835"/>
            <a:ext cx="65628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200" b="1" dirty="0"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Thank you</a:t>
            </a:r>
            <a:endParaRPr lang="ko-KR" altLang="en-US" sz="7200" b="1" dirty="0">
              <a:solidFill>
                <a:schemeClr val="bg2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40726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53B9EB-4EA1-4A1C-B6BD-B5A5D965C8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94902" y="731604"/>
            <a:ext cx="2754191" cy="1128988"/>
          </a:xfrm>
        </p:spPr>
        <p:txBody>
          <a:bodyPr/>
          <a:lstStyle/>
          <a:p>
            <a:r>
              <a:rPr lang="en-US" altLang="ko-KR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Index</a:t>
            </a:r>
            <a:endParaRPr lang="ko-KR" altLang="en-US" dirty="0">
              <a:latin typeface="포천 오성과 한음 Bold" panose="020B0803000000000000" pitchFamily="50" charset="-127"/>
              <a:ea typeface="포천 오성과 한음 Bold" panose="020B0803000000000000" pitchFamily="50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A69F17-4A05-43DD-A266-000F7F2CE1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2998" y="2347153"/>
            <a:ext cx="6858000" cy="3592252"/>
          </a:xfrm>
        </p:spPr>
        <p:txBody>
          <a:bodyPr>
            <a:normAutofit fontScale="92500" lnSpcReduction="20000"/>
          </a:bodyPr>
          <a:lstStyle/>
          <a:p>
            <a:pPr algn="l"/>
            <a:endParaRPr lang="en-US" altLang="ko-KR" sz="2700" dirty="0">
              <a:latin typeface="포천 오성과 한음 Bold" panose="020B0803000000000000" pitchFamily="50" charset="-127"/>
              <a:ea typeface="포천 오성과 한음 Bold" panose="020B0803000000000000" pitchFamily="50" charset="-127"/>
            </a:endParaRPr>
          </a:p>
          <a:p>
            <a:pPr algn="l"/>
            <a:r>
              <a:rPr lang="en-US" altLang="ko-KR" sz="3000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                  1. Smart Mirror?</a:t>
            </a:r>
          </a:p>
          <a:p>
            <a:pPr algn="l"/>
            <a:endParaRPr lang="en-US" altLang="ko-KR" sz="3000" dirty="0">
              <a:latin typeface="포천 오성과 한음 Bold" panose="020B0803000000000000" pitchFamily="50" charset="-127"/>
              <a:ea typeface="포천 오성과 한음 Bold" panose="020B0803000000000000" pitchFamily="50" charset="-127"/>
            </a:endParaRPr>
          </a:p>
          <a:p>
            <a:pPr algn="l"/>
            <a:r>
              <a:rPr lang="en-US" altLang="ko-KR" sz="3000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                  2. </a:t>
            </a:r>
            <a:r>
              <a:rPr lang="ko-KR" altLang="en-US" sz="3000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개 요</a:t>
            </a:r>
            <a:endParaRPr lang="en-US" altLang="ko-KR" sz="3000" dirty="0">
              <a:latin typeface="포천 오성과 한음 Bold" panose="020B0803000000000000" pitchFamily="50" charset="-127"/>
              <a:ea typeface="포천 오성과 한음 Bold" panose="020B0803000000000000" pitchFamily="50" charset="-127"/>
            </a:endParaRPr>
          </a:p>
          <a:p>
            <a:pPr algn="l"/>
            <a:endParaRPr lang="en-US" altLang="ko-KR" sz="3000" dirty="0">
              <a:latin typeface="포천 오성과 한음 Bold" panose="020B0803000000000000" pitchFamily="50" charset="-127"/>
              <a:ea typeface="포천 오성과 한음 Bold" panose="020B0803000000000000" pitchFamily="50" charset="-127"/>
            </a:endParaRPr>
          </a:p>
          <a:p>
            <a:pPr algn="l"/>
            <a:r>
              <a:rPr lang="en-US" altLang="ko-KR" sz="3000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                  3. </a:t>
            </a:r>
            <a:r>
              <a:rPr lang="ko-KR" altLang="en-US" sz="3000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향후 계획</a:t>
            </a:r>
            <a:endParaRPr lang="en-US" altLang="ko-KR" sz="3000" dirty="0">
              <a:latin typeface="포천 오성과 한음 Bold" panose="020B0803000000000000" pitchFamily="50" charset="-127"/>
              <a:ea typeface="포천 오성과 한음 Bold" panose="020B0803000000000000" pitchFamily="50" charset="-127"/>
            </a:endParaRPr>
          </a:p>
          <a:p>
            <a:pPr algn="l"/>
            <a:endParaRPr lang="en-US" altLang="ko-KR" sz="3000" dirty="0">
              <a:latin typeface="포천 오성과 한음 Bold" panose="020B0803000000000000" pitchFamily="50" charset="-127"/>
              <a:ea typeface="포천 오성과 한음 Bold" panose="020B0803000000000000" pitchFamily="50" charset="-127"/>
            </a:endParaRPr>
          </a:p>
          <a:p>
            <a:pPr algn="l"/>
            <a:r>
              <a:rPr lang="en-US" altLang="ko-KR" sz="3000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                  4. </a:t>
            </a:r>
            <a:r>
              <a:rPr lang="ko-KR" altLang="en-US" sz="3000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개발환경</a:t>
            </a:r>
            <a:endParaRPr lang="en-US" altLang="ko-KR" sz="3000" dirty="0">
              <a:latin typeface="포천 오성과 한음 Bold" panose="020B0803000000000000" pitchFamily="50" charset="-127"/>
              <a:ea typeface="포천 오성과 한음 Bold" panose="020B08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13453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D84E7B6-58C1-44D8-B515-972003618724}"/>
              </a:ext>
            </a:extLst>
          </p:cNvPr>
          <p:cNvSpPr txBox="1"/>
          <p:nvPr/>
        </p:nvSpPr>
        <p:spPr>
          <a:xfrm>
            <a:off x="1290577" y="2828835"/>
            <a:ext cx="65628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>
                <a:latin typeface="+mj-ea"/>
                <a:ea typeface="+mj-ea"/>
              </a:rPr>
              <a:t>1. Smart Mirror?</a:t>
            </a:r>
            <a:endParaRPr lang="ko-KR" altLang="en-US" sz="60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26306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53B9EB-4EA1-4A1C-B6BD-B5A5D965C8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6264" y="505309"/>
            <a:ext cx="2605677" cy="400162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2800" dirty="0">
                <a:solidFill>
                  <a:schemeClr val="bg2">
                    <a:lumMod val="50000"/>
                  </a:schemeClr>
                </a:solidFill>
                <a:latin typeface="+mj-ea"/>
              </a:rPr>
              <a:t>1. Smart</a:t>
            </a:r>
            <a:r>
              <a:rPr lang="ko-KR" altLang="en-US" sz="2800" dirty="0">
                <a:solidFill>
                  <a:schemeClr val="bg2">
                    <a:lumMod val="50000"/>
                  </a:schemeClr>
                </a:solidFill>
                <a:latin typeface="+mj-ea"/>
              </a:rPr>
              <a:t> </a:t>
            </a:r>
            <a:r>
              <a:rPr lang="en-US" altLang="ko-KR" sz="2800" dirty="0">
                <a:solidFill>
                  <a:schemeClr val="bg2">
                    <a:lumMod val="50000"/>
                  </a:schemeClr>
                </a:solidFill>
                <a:latin typeface="+mj-ea"/>
              </a:rPr>
              <a:t>Mirror?</a:t>
            </a:r>
            <a:endParaRPr lang="ko-KR" altLang="en-US" sz="2800" dirty="0">
              <a:solidFill>
                <a:schemeClr val="bg2">
                  <a:lumMod val="50000"/>
                </a:schemeClr>
              </a:solidFill>
              <a:latin typeface="+mj-ea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E010719F-B343-4B73-B6B3-BAE0624D113C}"/>
              </a:ext>
            </a:extLst>
          </p:cNvPr>
          <p:cNvCxnSpPr>
            <a:cxnSpLocks/>
          </p:cNvCxnSpPr>
          <p:nvPr/>
        </p:nvCxnSpPr>
        <p:spPr>
          <a:xfrm>
            <a:off x="296264" y="1048977"/>
            <a:ext cx="8503787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>
            <a:extLst>
              <a:ext uri="{FF2B5EF4-FFF2-40B4-BE49-F238E27FC236}">
                <a16:creationId xmlns:a16="http://schemas.microsoft.com/office/drawing/2014/main" id="{D1744EA5-7748-4E81-96F3-F3CA2D9669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264" y="2273059"/>
            <a:ext cx="5143500" cy="290512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31F00257-B096-4F07-BD2B-A8F79CCB83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5442" y="1545458"/>
            <a:ext cx="3244609" cy="4084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6442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D84E7B6-58C1-44D8-B515-972003618724}"/>
              </a:ext>
            </a:extLst>
          </p:cNvPr>
          <p:cNvSpPr txBox="1"/>
          <p:nvPr/>
        </p:nvSpPr>
        <p:spPr>
          <a:xfrm>
            <a:off x="1290577" y="2828835"/>
            <a:ext cx="65628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>
                <a:latin typeface="+mj-ea"/>
                <a:ea typeface="+mj-ea"/>
              </a:rPr>
              <a:t>2. </a:t>
            </a:r>
            <a:r>
              <a:rPr lang="ko-KR" altLang="en-US" sz="6000" dirty="0">
                <a:latin typeface="+mj-ea"/>
                <a:ea typeface="+mj-ea"/>
              </a:rPr>
              <a:t>개 요</a:t>
            </a:r>
            <a:r>
              <a:rPr lang="en-US" altLang="ko-KR" sz="6000" dirty="0">
                <a:latin typeface="+mj-ea"/>
                <a:ea typeface="+mj-ea"/>
              </a:rPr>
              <a:t> </a:t>
            </a:r>
            <a:r>
              <a:rPr lang="ko-KR" altLang="en-US" sz="6000" dirty="0">
                <a:latin typeface="+mj-ea"/>
                <a:ea typeface="+mj-ea"/>
              </a:rPr>
              <a:t> </a:t>
            </a:r>
            <a:endParaRPr lang="en-US" altLang="ko-KR" sz="60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701119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53B9EB-4EA1-4A1C-B6BD-B5A5D965C8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6264" y="505309"/>
            <a:ext cx="2605677" cy="400162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2800" dirty="0">
                <a:solidFill>
                  <a:schemeClr val="bg2">
                    <a:lumMod val="50000"/>
                  </a:schemeClr>
                </a:solidFill>
                <a:latin typeface="+mj-ea"/>
              </a:rPr>
              <a:t>2. </a:t>
            </a:r>
            <a:r>
              <a:rPr lang="ko-KR" altLang="en-US" sz="2800" dirty="0">
                <a:solidFill>
                  <a:schemeClr val="bg2">
                    <a:lumMod val="50000"/>
                  </a:schemeClr>
                </a:solidFill>
                <a:latin typeface="+mj-ea"/>
              </a:rPr>
              <a:t>개 요</a:t>
            </a:r>
            <a:r>
              <a:rPr lang="en-US" altLang="ko-KR" sz="2800" dirty="0">
                <a:solidFill>
                  <a:schemeClr val="bg2">
                    <a:lumMod val="50000"/>
                  </a:schemeClr>
                </a:solidFill>
                <a:latin typeface="+mj-ea"/>
              </a:rPr>
              <a:t> </a:t>
            </a:r>
            <a:endParaRPr lang="ko-KR" altLang="en-US" sz="2800" dirty="0">
              <a:solidFill>
                <a:schemeClr val="bg2">
                  <a:lumMod val="50000"/>
                </a:schemeClr>
              </a:solidFill>
              <a:latin typeface="+mj-ea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E010719F-B343-4B73-B6B3-BAE0624D113C}"/>
              </a:ext>
            </a:extLst>
          </p:cNvPr>
          <p:cNvCxnSpPr>
            <a:cxnSpLocks/>
          </p:cNvCxnSpPr>
          <p:nvPr/>
        </p:nvCxnSpPr>
        <p:spPr>
          <a:xfrm>
            <a:off x="296264" y="1048977"/>
            <a:ext cx="8503787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A3888A5D-3D03-4B3C-984E-E4E19347C5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441" y="2191357"/>
            <a:ext cx="1972835" cy="148142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0966766-E9AD-49B2-BF29-445D7D7E751D}"/>
              </a:ext>
            </a:extLst>
          </p:cNvPr>
          <p:cNvSpPr txBox="1"/>
          <p:nvPr/>
        </p:nvSpPr>
        <p:spPr>
          <a:xfrm>
            <a:off x="459441" y="1373973"/>
            <a:ext cx="21670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+mj-ea"/>
                <a:ea typeface="+mj-ea"/>
              </a:rPr>
              <a:t>여러 </a:t>
            </a:r>
            <a:r>
              <a:rPr lang="en-US" altLang="ko-KR" sz="2000" dirty="0">
                <a:latin typeface="+mj-ea"/>
                <a:ea typeface="+mj-ea"/>
              </a:rPr>
              <a:t>AI</a:t>
            </a:r>
            <a:r>
              <a:rPr lang="ko-KR" altLang="en-US" sz="2000" dirty="0">
                <a:latin typeface="+mj-ea"/>
                <a:ea typeface="+mj-ea"/>
              </a:rPr>
              <a:t>제품들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3A7B8EA3-3290-4D51-AB11-08001C8F4A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3314" y="1728184"/>
            <a:ext cx="5185581" cy="3889186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B8D3194D-7FD8-4C85-BA48-D168EB23DF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264" y="3786996"/>
            <a:ext cx="2458519" cy="2458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1399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53B9EB-4EA1-4A1C-B6BD-B5A5D965C8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6264" y="505309"/>
            <a:ext cx="2605677" cy="400162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2800" dirty="0">
                <a:solidFill>
                  <a:schemeClr val="bg2">
                    <a:lumMod val="50000"/>
                  </a:schemeClr>
                </a:solidFill>
                <a:latin typeface="+mj-ea"/>
              </a:rPr>
              <a:t>2. </a:t>
            </a:r>
            <a:r>
              <a:rPr lang="ko-KR" altLang="en-US" sz="2800" dirty="0">
                <a:solidFill>
                  <a:schemeClr val="bg2">
                    <a:lumMod val="50000"/>
                  </a:schemeClr>
                </a:solidFill>
                <a:latin typeface="+mj-ea"/>
              </a:rPr>
              <a:t>개 요</a:t>
            </a:r>
            <a:r>
              <a:rPr lang="en-US" altLang="ko-KR" sz="2800" dirty="0">
                <a:solidFill>
                  <a:schemeClr val="bg2">
                    <a:lumMod val="50000"/>
                  </a:schemeClr>
                </a:solidFill>
                <a:latin typeface="+mj-ea"/>
              </a:rPr>
              <a:t> </a:t>
            </a:r>
            <a:endParaRPr lang="ko-KR" altLang="en-US" sz="2800" dirty="0">
              <a:solidFill>
                <a:schemeClr val="bg2">
                  <a:lumMod val="50000"/>
                </a:schemeClr>
              </a:solidFill>
              <a:latin typeface="+mj-ea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E010719F-B343-4B73-B6B3-BAE0624D113C}"/>
              </a:ext>
            </a:extLst>
          </p:cNvPr>
          <p:cNvCxnSpPr>
            <a:cxnSpLocks/>
          </p:cNvCxnSpPr>
          <p:nvPr/>
        </p:nvCxnSpPr>
        <p:spPr>
          <a:xfrm>
            <a:off x="296264" y="1048977"/>
            <a:ext cx="8503787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992FB586-CEA0-440E-A72F-08F24FE973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250" y="1907560"/>
            <a:ext cx="5905500" cy="44767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8A34FF7-B182-47E9-B67C-5D5A33859C73}"/>
              </a:ext>
            </a:extLst>
          </p:cNvPr>
          <p:cNvSpPr txBox="1"/>
          <p:nvPr/>
        </p:nvSpPr>
        <p:spPr>
          <a:xfrm>
            <a:off x="425885" y="1390751"/>
            <a:ext cx="11176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>
                <a:latin typeface="+mj-ea"/>
                <a:ea typeface="+mj-ea"/>
              </a:rPr>
              <a:t>거울은</a:t>
            </a:r>
            <a:r>
              <a:rPr lang="en-US" altLang="ko-KR" sz="2000" dirty="0">
                <a:latin typeface="+mj-ea"/>
                <a:ea typeface="+mj-ea"/>
              </a:rPr>
              <a:t>?</a:t>
            </a:r>
            <a:endParaRPr lang="ko-KR" altLang="en-US" sz="2000" dirty="0">
              <a:latin typeface="+mj-ea"/>
              <a:ea typeface="+mj-ea"/>
            </a:endParaRPr>
          </a:p>
        </p:txBody>
      </p:sp>
      <p:sp>
        <p:nvSpPr>
          <p:cNvPr id="10" name="말풍선: 타원형 9">
            <a:extLst>
              <a:ext uri="{FF2B5EF4-FFF2-40B4-BE49-F238E27FC236}">
                <a16:creationId xmlns:a16="http://schemas.microsoft.com/office/drawing/2014/main" id="{11EFFFD7-3B80-43EA-BEB3-22B71F5E8A7C}"/>
              </a:ext>
            </a:extLst>
          </p:cNvPr>
          <p:cNvSpPr/>
          <p:nvPr/>
        </p:nvSpPr>
        <p:spPr>
          <a:xfrm flipH="1">
            <a:off x="2785897" y="2443551"/>
            <a:ext cx="1761687" cy="1124123"/>
          </a:xfrm>
          <a:prstGeom prst="wedgeEllipseCallo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3407A22-E58F-43E3-963E-8F8980A962DA}"/>
              </a:ext>
            </a:extLst>
          </p:cNvPr>
          <p:cNvSpPr txBox="1"/>
          <p:nvPr/>
        </p:nvSpPr>
        <p:spPr>
          <a:xfrm>
            <a:off x="3036165" y="2636261"/>
            <a:ext cx="1292554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latin typeface="HY엽서M" panose="02030600000101010101" pitchFamily="18" charset="-127"/>
                <a:ea typeface="HY엽서M" panose="02030600000101010101" pitchFamily="18" charset="-127"/>
              </a:rPr>
              <a:t>거울아 </a:t>
            </a:r>
            <a:r>
              <a:rPr lang="ko-KR" altLang="en-US" sz="1300" dirty="0" err="1">
                <a:latin typeface="HY엽서M" panose="02030600000101010101" pitchFamily="18" charset="-127"/>
                <a:ea typeface="HY엽서M" panose="02030600000101010101" pitchFamily="18" charset="-127"/>
              </a:rPr>
              <a:t>거울아</a:t>
            </a:r>
            <a:r>
              <a:rPr lang="ko-KR" altLang="en-US" sz="1300" dirty="0">
                <a:latin typeface="HY엽서M" panose="02030600000101010101" pitchFamily="18" charset="-127"/>
                <a:ea typeface="HY엽서M" panose="02030600000101010101" pitchFamily="18" charset="-127"/>
              </a:rPr>
              <a:t> 세상에서 누가 제일 예쁘니</a:t>
            </a:r>
            <a:r>
              <a:rPr lang="en-US" altLang="ko-KR" sz="1300" dirty="0">
                <a:latin typeface="HY엽서M" panose="02030600000101010101" pitchFamily="18" charset="-127"/>
                <a:ea typeface="HY엽서M" panose="02030600000101010101" pitchFamily="18" charset="-127"/>
              </a:rPr>
              <a:t>?</a:t>
            </a:r>
            <a:endParaRPr lang="ko-KR" altLang="en-US" sz="1300" dirty="0"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736640E8-3029-4DB8-9119-1E652A24FF9B}"/>
              </a:ext>
            </a:extLst>
          </p:cNvPr>
          <p:cNvSpPr/>
          <p:nvPr/>
        </p:nvSpPr>
        <p:spPr>
          <a:xfrm>
            <a:off x="5360566" y="2757294"/>
            <a:ext cx="83889" cy="671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9EE18694-2EB5-4F58-A1B8-4B47EED8CA3F}"/>
              </a:ext>
            </a:extLst>
          </p:cNvPr>
          <p:cNvSpPr/>
          <p:nvPr/>
        </p:nvSpPr>
        <p:spPr>
          <a:xfrm>
            <a:off x="5444455" y="2658555"/>
            <a:ext cx="159391" cy="987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8730EF79-B927-4EB7-ABAB-DD78D52BF019}"/>
              </a:ext>
            </a:extLst>
          </p:cNvPr>
          <p:cNvSpPr/>
          <p:nvPr/>
        </p:nvSpPr>
        <p:spPr>
          <a:xfrm>
            <a:off x="5444455" y="1907560"/>
            <a:ext cx="1535185" cy="75099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7B035B96-B4C4-4D16-BA09-C79EEB93717C}"/>
              </a:ext>
            </a:extLst>
          </p:cNvPr>
          <p:cNvSpPr/>
          <p:nvPr/>
        </p:nvSpPr>
        <p:spPr>
          <a:xfrm>
            <a:off x="5524150" y="2487593"/>
            <a:ext cx="260059" cy="17096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D6421F71-132B-4270-A21A-C2C215920C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4290" y="2024259"/>
            <a:ext cx="835513" cy="516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3361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D84E7B6-58C1-44D8-B515-972003618724}"/>
              </a:ext>
            </a:extLst>
          </p:cNvPr>
          <p:cNvSpPr txBox="1"/>
          <p:nvPr/>
        </p:nvSpPr>
        <p:spPr>
          <a:xfrm>
            <a:off x="1290577" y="2828835"/>
            <a:ext cx="65628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>
                <a:latin typeface="+mj-ea"/>
                <a:ea typeface="+mj-ea"/>
              </a:rPr>
              <a:t>3. </a:t>
            </a:r>
            <a:r>
              <a:rPr lang="ko-KR" altLang="en-US" sz="6000" dirty="0">
                <a:latin typeface="+mj-ea"/>
                <a:ea typeface="+mj-ea"/>
              </a:rPr>
              <a:t>향후 계획</a:t>
            </a:r>
            <a:r>
              <a:rPr lang="en-US" altLang="ko-KR" sz="6000" dirty="0">
                <a:latin typeface="+mj-ea"/>
                <a:ea typeface="+mj-ea"/>
              </a:rPr>
              <a:t> </a:t>
            </a:r>
            <a:r>
              <a:rPr lang="ko-KR" altLang="en-US" sz="6000" dirty="0">
                <a:latin typeface="+mj-ea"/>
                <a:ea typeface="+mj-ea"/>
              </a:rPr>
              <a:t> </a:t>
            </a:r>
            <a:endParaRPr lang="en-US" altLang="ko-KR" sz="60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819906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53B9EB-4EA1-4A1C-B6BD-B5A5D965C8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6264" y="505309"/>
            <a:ext cx="2605677" cy="400162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2800" dirty="0">
                <a:solidFill>
                  <a:schemeClr val="bg2">
                    <a:lumMod val="50000"/>
                  </a:schemeClr>
                </a:solidFill>
                <a:latin typeface="+mj-ea"/>
              </a:rPr>
              <a:t>3. </a:t>
            </a:r>
            <a:r>
              <a:rPr lang="ko-KR" altLang="en-US" sz="2800" dirty="0">
                <a:solidFill>
                  <a:schemeClr val="bg2">
                    <a:lumMod val="50000"/>
                  </a:schemeClr>
                </a:solidFill>
                <a:latin typeface="+mj-ea"/>
              </a:rPr>
              <a:t>향후 계획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E010719F-B343-4B73-B6B3-BAE0624D113C}"/>
              </a:ext>
            </a:extLst>
          </p:cNvPr>
          <p:cNvCxnSpPr>
            <a:cxnSpLocks/>
          </p:cNvCxnSpPr>
          <p:nvPr/>
        </p:nvCxnSpPr>
        <p:spPr>
          <a:xfrm>
            <a:off x="296264" y="1048977"/>
            <a:ext cx="8503787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DB2FA6F5-2630-49A7-82FA-1475F608E7A9}"/>
              </a:ext>
            </a:extLst>
          </p:cNvPr>
          <p:cNvSpPr txBox="1"/>
          <p:nvPr/>
        </p:nvSpPr>
        <p:spPr>
          <a:xfrm>
            <a:off x="425885" y="1390751"/>
            <a:ext cx="21670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>
                <a:latin typeface="+mj-ea"/>
                <a:ea typeface="+mj-ea"/>
              </a:rPr>
              <a:t>방학중</a:t>
            </a:r>
            <a:endParaRPr lang="ko-KR" altLang="en-US" sz="2000" dirty="0">
              <a:latin typeface="+mj-ea"/>
              <a:ea typeface="+mj-ea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DA8773F-B4E0-4CDB-9BD7-D02EEA920C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60" y="2392254"/>
            <a:ext cx="3819525" cy="28765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0891221-93B0-4350-B73E-02B191DB4440}"/>
              </a:ext>
            </a:extLst>
          </p:cNvPr>
          <p:cNvSpPr txBox="1"/>
          <p:nvPr/>
        </p:nvSpPr>
        <p:spPr>
          <a:xfrm>
            <a:off x="1276473" y="5870198"/>
            <a:ext cx="13887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+mj-ea"/>
                <a:ea typeface="+mj-ea"/>
              </a:rPr>
              <a:t>재료 준비</a:t>
            </a:r>
            <a:endParaRPr lang="en-US" altLang="ko-KR" sz="1600" dirty="0">
              <a:latin typeface="+mj-ea"/>
              <a:ea typeface="+mj-ea"/>
            </a:endParaRPr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8841510E-5126-4A48-9BE5-7DEE89E20913}"/>
              </a:ext>
            </a:extLst>
          </p:cNvPr>
          <p:cNvSpPr/>
          <p:nvPr/>
        </p:nvSpPr>
        <p:spPr>
          <a:xfrm>
            <a:off x="3880585" y="3429000"/>
            <a:ext cx="567917" cy="2579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1E5579C8-D97E-42F0-9A85-AB75B4F43D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0170" y="1410345"/>
            <a:ext cx="3008663" cy="407132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1DAA5EA-24D7-48A4-B54E-4C8FA2904D1F}"/>
              </a:ext>
            </a:extLst>
          </p:cNvPr>
          <p:cNvSpPr txBox="1"/>
          <p:nvPr/>
        </p:nvSpPr>
        <p:spPr>
          <a:xfrm>
            <a:off x="5910150" y="5870198"/>
            <a:ext cx="17825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+mj-ea"/>
                <a:ea typeface="+mj-ea"/>
              </a:rPr>
              <a:t>스마트 미러 구현 및 </a:t>
            </a:r>
            <a:endParaRPr lang="en-US" altLang="ko-KR" sz="1600" dirty="0">
              <a:latin typeface="+mj-ea"/>
              <a:ea typeface="+mj-ea"/>
            </a:endParaRPr>
          </a:p>
          <a:p>
            <a:pPr algn="ctr"/>
            <a:r>
              <a:rPr lang="ko-KR" altLang="en-US" sz="1600" dirty="0">
                <a:latin typeface="+mj-ea"/>
                <a:ea typeface="+mj-ea"/>
              </a:rPr>
              <a:t>기본학습</a:t>
            </a:r>
            <a:endParaRPr lang="en-US" altLang="ko-KR" sz="16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8701601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731</TotalTime>
  <Words>86</Words>
  <Application>Microsoft Office PowerPoint</Application>
  <PresentationFormat>화면 슬라이드 쇼(4:3)</PresentationFormat>
  <Paragraphs>29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0" baseType="lpstr">
      <vt:lpstr>HY엽서M</vt:lpstr>
      <vt:lpstr>맑은 고딕</vt:lpstr>
      <vt:lpstr>포천 오성과 한음 Bold</vt:lpstr>
      <vt:lpstr>Arial</vt:lpstr>
      <vt:lpstr>Calibri</vt:lpstr>
      <vt:lpstr>Calibri Light</vt:lpstr>
      <vt:lpstr>Office 테마</vt:lpstr>
      <vt:lpstr>Smart Mirror</vt:lpstr>
      <vt:lpstr>Index</vt:lpstr>
      <vt:lpstr>PowerPoint 프레젠테이션</vt:lpstr>
      <vt:lpstr>1. Smart Mirror?</vt:lpstr>
      <vt:lpstr>PowerPoint 프레젠테이션</vt:lpstr>
      <vt:lpstr>2. 개 요 </vt:lpstr>
      <vt:lpstr>2. 개 요 </vt:lpstr>
      <vt:lpstr>PowerPoint 프레젠테이션</vt:lpstr>
      <vt:lpstr>3. 향후 계획</vt:lpstr>
      <vt:lpstr>3. 향후 계획</vt:lpstr>
      <vt:lpstr>PowerPoint 프레젠테이션</vt:lpstr>
      <vt:lpstr>4. 개발환경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원터치 모바일 어플</dc:title>
  <dc:creator>dawoon park</dc:creator>
  <cp:lastModifiedBy>이한걸</cp:lastModifiedBy>
  <cp:revision>52</cp:revision>
  <dcterms:created xsi:type="dcterms:W3CDTF">2018-01-19T03:27:58Z</dcterms:created>
  <dcterms:modified xsi:type="dcterms:W3CDTF">2018-01-30T11:53:42Z</dcterms:modified>
</cp:coreProperties>
</file>