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8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3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3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9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2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1B4A-5695-47FE-91C4-0BB25CB0FEA6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0D5C-3C20-473A-887F-6D61C5DE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159724" y="16485"/>
            <a:ext cx="5996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대회 정보를 이용하여 대회 일정을 구성할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세부 대회 일정은 </a:t>
            </a:r>
            <a:r>
              <a:rPr lang="ko-KR" altLang="en-US" b="1" dirty="0" smtClean="0"/>
              <a:t>대회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모이면 </a:t>
            </a:r>
            <a:r>
              <a:rPr lang="ko-KR" altLang="en-US" b="1" dirty="0" smtClean="0"/>
              <a:t>대회 일정 관리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경기 정보를 이용하여 경기 일정을 구성할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경기 일정은 </a:t>
            </a:r>
            <a:r>
              <a:rPr lang="ko-KR" altLang="en-US" b="1" dirty="0" smtClean="0"/>
              <a:t>경기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모이면 </a:t>
            </a:r>
            <a:r>
              <a:rPr lang="ko-KR" altLang="en-US" b="1" dirty="0" smtClean="0"/>
              <a:t>경기 일정 관리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경기 일정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대회 개최일 </a:t>
            </a:r>
            <a:r>
              <a:rPr lang="en-US" altLang="ko-KR" dirty="0" smtClean="0"/>
              <a:t>+</a:t>
            </a:r>
            <a:r>
              <a:rPr lang="ko-KR" altLang="en-US" dirty="0" smtClean="0"/>
              <a:t> 대회 종료일이므로</a:t>
            </a:r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데이터 중복을 제거하면</a:t>
            </a:r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대회 일정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대회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 관리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45265" y="2031307"/>
            <a:ext cx="8284116" cy="4225335"/>
            <a:chOff x="708374" y="1250030"/>
            <a:chExt cx="8284116" cy="4225335"/>
          </a:xfrm>
        </p:grpSpPr>
        <p:grpSp>
          <p:nvGrpSpPr>
            <p:cNvPr id="9" name="그룹 8"/>
            <p:cNvGrpSpPr/>
            <p:nvPr/>
          </p:nvGrpSpPr>
          <p:grpSpPr>
            <a:xfrm>
              <a:off x="708374" y="4691058"/>
              <a:ext cx="1080000" cy="720000"/>
              <a:chOff x="755576" y="975436"/>
              <a:chExt cx="1080000" cy="72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755576" y="9754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9532" y="1150770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선</a:t>
                </a:r>
                <a:r>
                  <a:rPr lang="ko-KR" altLang="en-US" sz="1500" dirty="0"/>
                  <a:t>수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08374" y="2817012"/>
              <a:ext cx="1080000" cy="720000"/>
              <a:chOff x="956360" y="2852936"/>
              <a:chExt cx="1080000" cy="7200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심판</a:t>
                </a:r>
                <a:endParaRPr lang="ko-KR" altLang="en-US" sz="15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08374" y="3751941"/>
              <a:ext cx="1080000" cy="720000"/>
              <a:chOff x="956360" y="2852936"/>
              <a:chExt cx="1080000" cy="7200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0316" y="3047607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일반</a:t>
                </a:r>
                <a:endParaRPr lang="ko-KR" altLang="en-US" sz="15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097581" y="4691058"/>
              <a:ext cx="720000" cy="720000"/>
              <a:chOff x="4572000" y="1844824"/>
              <a:chExt cx="720000" cy="72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572000" y="1844824"/>
                <a:ext cx="720000" cy="720000"/>
              </a:xfrm>
              <a:prstGeom prst="rect">
                <a:avLst/>
              </a:prstGeom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72000" y="2039496"/>
                <a:ext cx="720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지</a:t>
                </a:r>
                <a:r>
                  <a:rPr lang="ko-KR" altLang="en-US" sz="1500" dirty="0" smtClean="0"/>
                  <a:t>도</a:t>
                </a:r>
                <a:endParaRPr lang="ko-KR" altLang="en-US" sz="1500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174496" y="4691058"/>
              <a:ext cx="1080000" cy="720000"/>
              <a:chOff x="956360" y="2852936"/>
              <a:chExt cx="1080000" cy="720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지도자</a:t>
                </a:r>
                <a:endParaRPr lang="ko-KR" altLang="en-US" sz="1500" dirty="0"/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>
              <a:off x="1796405" y="5051058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914862" y="5047312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7740412" y="2806261"/>
              <a:ext cx="1080000" cy="720000"/>
              <a:chOff x="956360" y="2852936"/>
              <a:chExt cx="1080000" cy="72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대회</a:t>
                </a:r>
                <a:endParaRPr lang="ko-KR" altLang="en-US" sz="1500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735543" y="4755365"/>
              <a:ext cx="1080000" cy="720000"/>
              <a:chOff x="956360" y="2852936"/>
              <a:chExt cx="1080000" cy="72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경기</a:t>
                </a:r>
                <a:endParaRPr lang="ko-KR" altLang="en-US" sz="1500" dirty="0"/>
              </a:p>
            </p:txBody>
          </p:sp>
        </p:grpSp>
        <p:cxnSp>
          <p:nvCxnSpPr>
            <p:cNvPr id="59" name="직선 연결선 58"/>
            <p:cNvCxnSpPr>
              <a:stCxn id="31" idx="2"/>
              <a:endCxn id="34" idx="0"/>
            </p:cNvCxnSpPr>
            <p:nvPr/>
          </p:nvCxnSpPr>
          <p:spPr>
            <a:xfrm flipH="1">
              <a:off x="8275543" y="3526261"/>
              <a:ext cx="4869" cy="1229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1" idx="3"/>
              <a:endCxn id="31" idx="1"/>
            </p:cNvCxnSpPr>
            <p:nvPr/>
          </p:nvCxnSpPr>
          <p:spPr>
            <a:xfrm flipV="1">
              <a:off x="1788374" y="3166261"/>
              <a:ext cx="5952038" cy="10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그룹 154"/>
            <p:cNvGrpSpPr/>
            <p:nvPr/>
          </p:nvGrpSpPr>
          <p:grpSpPr>
            <a:xfrm>
              <a:off x="2842894" y="1829879"/>
              <a:ext cx="720000" cy="1707133"/>
              <a:chOff x="2241537" y="607219"/>
              <a:chExt cx="720000" cy="1707133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2241537" y="1594352"/>
                <a:ext cx="720000" cy="720000"/>
                <a:chOff x="4572000" y="1844824"/>
                <a:chExt cx="720000" cy="720000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4572000" y="1844824"/>
                  <a:ext cx="720000" cy="720000"/>
                </a:xfrm>
                <a:prstGeom prst="rect">
                  <a:avLst/>
                </a:prstGeom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572000" y="1938576"/>
                  <a:ext cx="7200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 smtClean="0"/>
                    <a:t>참가신청</a:t>
                  </a:r>
                  <a:endParaRPr lang="ko-KR" altLang="en-US" sz="1500" dirty="0"/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>
                <a:off x="2277501" y="607219"/>
                <a:ext cx="648072" cy="651320"/>
                <a:chOff x="6234906" y="27192"/>
                <a:chExt cx="648072" cy="651320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6234906" y="27192"/>
                  <a:ext cx="648072" cy="651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234906" y="188640"/>
                  <a:ext cx="64807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u="sng" dirty="0" smtClean="0"/>
                    <a:t>심판</a:t>
                  </a:r>
                  <a:endParaRPr lang="ko-KR" altLang="en-US" sz="1500" u="sng" dirty="0"/>
                </a:p>
              </p:txBody>
            </p:sp>
          </p:grpSp>
          <p:cxnSp>
            <p:nvCxnSpPr>
              <p:cNvPr id="78" name="직선 연결선 77"/>
              <p:cNvCxnSpPr>
                <a:stCxn id="63" idx="4"/>
                <a:endCxn id="47" idx="0"/>
              </p:cNvCxnSpPr>
              <p:nvPr/>
            </p:nvCxnSpPr>
            <p:spPr>
              <a:xfrm>
                <a:off x="2601537" y="1258539"/>
                <a:ext cx="0" cy="335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>
              <a:stCxn id="20" idx="0"/>
              <a:endCxn id="31" idx="1"/>
            </p:cNvCxnSpPr>
            <p:nvPr/>
          </p:nvCxnSpPr>
          <p:spPr>
            <a:xfrm flipV="1">
              <a:off x="3714496" y="3166261"/>
              <a:ext cx="4025916" cy="1524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5220132" y="1827249"/>
              <a:ext cx="648072" cy="651320"/>
              <a:chOff x="6234906" y="27192"/>
              <a:chExt cx="648072" cy="65132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6234906" y="27192"/>
                <a:ext cx="648072" cy="651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34906" y="188640"/>
                <a:ext cx="6480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u="sng" dirty="0" smtClean="0"/>
                  <a:t>선수</a:t>
                </a:r>
                <a:endParaRPr lang="ko-KR" altLang="en-US" sz="1500" u="sng" dirty="0"/>
              </a:p>
            </p:txBody>
          </p:sp>
        </p:grpSp>
        <p:cxnSp>
          <p:nvCxnSpPr>
            <p:cNvPr id="82" name="직선 연결선 81"/>
            <p:cNvCxnSpPr>
              <a:stCxn id="55" idx="0"/>
              <a:endCxn id="72" idx="4"/>
            </p:cNvCxnSpPr>
            <p:nvPr/>
          </p:nvCxnSpPr>
          <p:spPr>
            <a:xfrm flipH="1" flipV="1">
              <a:off x="5544168" y="2478569"/>
              <a:ext cx="251988" cy="1213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5436156" y="3692195"/>
              <a:ext cx="720000" cy="720000"/>
              <a:chOff x="4572000" y="1844824"/>
              <a:chExt cx="720000" cy="72000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4572000" y="1844824"/>
                <a:ext cx="720000" cy="720000"/>
              </a:xfrm>
              <a:prstGeom prst="rect">
                <a:avLst/>
              </a:prstGeom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72000" y="1944789"/>
                <a:ext cx="720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참가신청</a:t>
                </a:r>
                <a:endParaRPr lang="ko-KR" altLang="en-US" sz="1500" dirty="0"/>
              </a:p>
            </p:txBody>
          </p:sp>
        </p:grpSp>
        <p:cxnSp>
          <p:nvCxnSpPr>
            <p:cNvPr id="39" name="직선 연결선 38"/>
            <p:cNvCxnSpPr>
              <a:stCxn id="15" idx="3"/>
              <a:endCxn id="31" idx="1"/>
            </p:cNvCxnSpPr>
            <p:nvPr/>
          </p:nvCxnSpPr>
          <p:spPr>
            <a:xfrm flipV="1">
              <a:off x="1788374" y="3166261"/>
              <a:ext cx="5952038" cy="945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4066705" y="1811805"/>
              <a:ext cx="720000" cy="2201569"/>
              <a:chOff x="3185874" y="599896"/>
              <a:chExt cx="720000" cy="2201569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3185874" y="599896"/>
                <a:ext cx="720000" cy="2201569"/>
                <a:chOff x="3185874" y="599896"/>
                <a:chExt cx="720000" cy="2201569"/>
              </a:xfrm>
            </p:grpSpPr>
            <p:grpSp>
              <p:nvGrpSpPr>
                <p:cNvPr id="152" name="그룹 151"/>
                <p:cNvGrpSpPr/>
                <p:nvPr/>
              </p:nvGrpSpPr>
              <p:grpSpPr>
                <a:xfrm>
                  <a:off x="3221838" y="599896"/>
                  <a:ext cx="648072" cy="651320"/>
                  <a:chOff x="3221838" y="599896"/>
                  <a:chExt cx="648072" cy="651320"/>
                </a:xfrm>
              </p:grpSpPr>
              <p:sp>
                <p:nvSpPr>
                  <p:cNvPr id="69" name="타원 68"/>
                  <p:cNvSpPr/>
                  <p:nvPr/>
                </p:nvSpPr>
                <p:spPr>
                  <a:xfrm>
                    <a:off x="3221838" y="599896"/>
                    <a:ext cx="648072" cy="651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221838" y="761344"/>
                    <a:ext cx="64807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500" u="sng" dirty="0" smtClean="0"/>
                      <a:t>일반</a:t>
                    </a:r>
                    <a:endParaRPr lang="ko-KR" altLang="en-US" sz="1500" u="sng" dirty="0"/>
                  </a:p>
                </p:txBody>
              </p:sp>
            </p:grpSp>
            <p:cxnSp>
              <p:nvCxnSpPr>
                <p:cNvPr id="80" name="직선 연결선 79"/>
                <p:cNvCxnSpPr>
                  <a:stCxn id="69" idx="4"/>
                  <a:endCxn id="51" idx="0"/>
                </p:cNvCxnSpPr>
                <p:nvPr/>
              </p:nvCxnSpPr>
              <p:spPr>
                <a:xfrm>
                  <a:off x="3545874" y="1251216"/>
                  <a:ext cx="0" cy="8302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직사각형 50"/>
                <p:cNvSpPr/>
                <p:nvPr/>
              </p:nvSpPr>
              <p:spPr>
                <a:xfrm>
                  <a:off x="3185874" y="2081465"/>
                  <a:ext cx="720000" cy="720000"/>
                </a:xfrm>
                <a:prstGeom prst="rect">
                  <a:avLst/>
                </a:prstGeom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3185874" y="2164466"/>
                <a:ext cx="720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참가신청</a:t>
                </a:r>
                <a:endParaRPr lang="ko-KR" altLang="en-US" sz="15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7915543" y="3801523"/>
              <a:ext cx="720000" cy="720000"/>
              <a:chOff x="4572000" y="1844824"/>
              <a:chExt cx="720000" cy="72000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2000" y="1844824"/>
                <a:ext cx="720000" cy="720000"/>
              </a:xfrm>
              <a:prstGeom prst="rect">
                <a:avLst/>
              </a:prstGeom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2039496"/>
                <a:ext cx="720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개최</a:t>
                </a:r>
                <a:endParaRPr lang="ko-KR" altLang="en-US" sz="1500" dirty="0"/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5973296" y="1829879"/>
              <a:ext cx="648072" cy="651320"/>
              <a:chOff x="6234906" y="27192"/>
              <a:chExt cx="648072" cy="651320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6234906" y="27192"/>
                <a:ext cx="648072" cy="651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234906" y="188640"/>
                <a:ext cx="6480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총점</a:t>
                </a:r>
                <a:endParaRPr lang="ko-KR" altLang="en-US" sz="1500" dirty="0"/>
              </a:p>
            </p:txBody>
          </p:sp>
        </p:grpSp>
        <p:cxnSp>
          <p:nvCxnSpPr>
            <p:cNvPr id="177" name="직선 연결선 176"/>
            <p:cNvCxnSpPr>
              <a:stCxn id="55" idx="0"/>
              <a:endCxn id="163" idx="4"/>
            </p:cNvCxnSpPr>
            <p:nvPr/>
          </p:nvCxnSpPr>
          <p:spPr>
            <a:xfrm flipV="1">
              <a:off x="5796156" y="2481199"/>
              <a:ext cx="501176" cy="121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55" idx="0"/>
              <a:endCxn id="174" idx="4"/>
            </p:cNvCxnSpPr>
            <p:nvPr/>
          </p:nvCxnSpPr>
          <p:spPr>
            <a:xfrm flipV="1">
              <a:off x="5796156" y="2490052"/>
              <a:ext cx="1260180" cy="120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/>
            <p:cNvGrpSpPr/>
            <p:nvPr/>
          </p:nvGrpSpPr>
          <p:grpSpPr>
            <a:xfrm>
              <a:off x="6674977" y="1767847"/>
              <a:ext cx="756592" cy="788960"/>
              <a:chOff x="6818933" y="555938"/>
              <a:chExt cx="756592" cy="788960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6818933" y="555938"/>
                <a:ext cx="756592" cy="7848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3" name="그룹 172"/>
              <p:cNvGrpSpPr/>
              <p:nvPr/>
            </p:nvGrpSpPr>
            <p:grpSpPr>
              <a:xfrm>
                <a:off x="6876256" y="560068"/>
                <a:ext cx="648072" cy="784830"/>
                <a:chOff x="6234906" y="-39563"/>
                <a:chExt cx="648072" cy="784830"/>
              </a:xfrm>
            </p:grpSpPr>
            <p:sp>
              <p:nvSpPr>
                <p:cNvPr id="174" name="타원 173"/>
                <p:cNvSpPr/>
                <p:nvPr/>
              </p:nvSpPr>
              <p:spPr>
                <a:xfrm>
                  <a:off x="6234906" y="27192"/>
                  <a:ext cx="648072" cy="651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6234906" y="-39563"/>
                  <a:ext cx="648072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 smtClean="0"/>
                    <a:t>경기시도점수</a:t>
                  </a:r>
                  <a:endParaRPr lang="ko-KR" altLang="en-US" sz="1500" dirty="0"/>
                </a:p>
              </p:txBody>
            </p:sp>
          </p:grpSp>
        </p:grpSp>
        <p:sp>
          <p:nvSpPr>
            <p:cNvPr id="182" name="타원 181"/>
            <p:cNvSpPr/>
            <p:nvPr/>
          </p:nvSpPr>
          <p:spPr>
            <a:xfrm>
              <a:off x="7066660" y="1250030"/>
              <a:ext cx="364909" cy="367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483007" y="1474554"/>
              <a:ext cx="364909" cy="367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7711853" y="1901889"/>
              <a:ext cx="364909" cy="367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7703232" y="2330313"/>
              <a:ext cx="364909" cy="367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endCxn id="182" idx="3"/>
            </p:cNvCxnSpPr>
            <p:nvPr/>
          </p:nvCxnSpPr>
          <p:spPr>
            <a:xfrm flipH="1" flipV="1">
              <a:off x="7120100" y="1563538"/>
              <a:ext cx="129014" cy="33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endCxn id="184" idx="2"/>
            </p:cNvCxnSpPr>
            <p:nvPr/>
          </p:nvCxnSpPr>
          <p:spPr>
            <a:xfrm>
              <a:off x="7249114" y="1901889"/>
              <a:ext cx="462739" cy="183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endCxn id="185" idx="1"/>
            </p:cNvCxnSpPr>
            <p:nvPr/>
          </p:nvCxnSpPr>
          <p:spPr>
            <a:xfrm>
              <a:off x="7249114" y="1901889"/>
              <a:ext cx="507558" cy="48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>
              <a:endCxn id="183" idx="3"/>
            </p:cNvCxnSpPr>
            <p:nvPr/>
          </p:nvCxnSpPr>
          <p:spPr>
            <a:xfrm flipV="1">
              <a:off x="7249114" y="1788062"/>
              <a:ext cx="287333" cy="113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7066660" y="1250030"/>
              <a:ext cx="36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97044" y="2335899"/>
              <a:ext cx="36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grpSp>
          <p:nvGrpSpPr>
            <p:cNvPr id="207" name="그룹 206"/>
            <p:cNvGrpSpPr/>
            <p:nvPr/>
          </p:nvGrpSpPr>
          <p:grpSpPr>
            <a:xfrm>
              <a:off x="8192918" y="1820298"/>
              <a:ext cx="799572" cy="651320"/>
              <a:chOff x="6159156" y="27192"/>
              <a:chExt cx="799572" cy="651320"/>
            </a:xfrm>
          </p:grpSpPr>
          <p:sp>
            <p:nvSpPr>
              <p:cNvPr id="208" name="타원 207"/>
              <p:cNvSpPr/>
              <p:nvPr/>
            </p:nvSpPr>
            <p:spPr>
              <a:xfrm>
                <a:off x="6234906" y="27192"/>
                <a:ext cx="648072" cy="651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159156" y="188640"/>
                <a:ext cx="7995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err="1" smtClean="0"/>
                  <a:t>시상자</a:t>
                </a:r>
                <a:endParaRPr lang="ko-KR" altLang="en-US" sz="1500" dirty="0"/>
              </a:p>
            </p:txBody>
          </p:sp>
        </p:grpSp>
        <p:cxnSp>
          <p:nvCxnSpPr>
            <p:cNvPr id="211" name="직선 연결선 210"/>
            <p:cNvCxnSpPr>
              <a:stCxn id="31" idx="0"/>
              <a:endCxn id="208" idx="4"/>
            </p:cNvCxnSpPr>
            <p:nvPr/>
          </p:nvCxnSpPr>
          <p:spPr>
            <a:xfrm flipV="1">
              <a:off x="8280412" y="2471618"/>
              <a:ext cx="312292" cy="334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3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406445" y="1394593"/>
            <a:ext cx="8284116" cy="4701951"/>
            <a:chOff x="406445" y="1394593"/>
            <a:chExt cx="8284116" cy="4701951"/>
          </a:xfrm>
        </p:grpSpPr>
        <p:grpSp>
          <p:nvGrpSpPr>
            <p:cNvPr id="5" name="그룹 4"/>
            <p:cNvGrpSpPr/>
            <p:nvPr/>
          </p:nvGrpSpPr>
          <p:grpSpPr>
            <a:xfrm>
              <a:off x="406445" y="4273846"/>
              <a:ext cx="1080000" cy="720000"/>
              <a:chOff x="755576" y="975436"/>
              <a:chExt cx="1080000" cy="720000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755576" y="9754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99532" y="1150770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선</a:t>
                </a:r>
                <a:r>
                  <a:rPr lang="ko-KR" altLang="en-US" sz="1500" dirty="0"/>
                  <a:t>수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06445" y="2399800"/>
              <a:ext cx="1080000" cy="720000"/>
              <a:chOff x="956360" y="2852936"/>
              <a:chExt cx="1080000" cy="7200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심판</a:t>
                </a:r>
                <a:endParaRPr lang="ko-KR" altLang="en-US" sz="15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06445" y="3334729"/>
              <a:ext cx="1080000" cy="720000"/>
              <a:chOff x="956360" y="2852936"/>
              <a:chExt cx="1080000" cy="72000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100316" y="3047607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일반</a:t>
                </a:r>
                <a:endParaRPr lang="ko-KR" altLang="en-US" sz="15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795652" y="4273846"/>
              <a:ext cx="720000" cy="720000"/>
              <a:chOff x="4572000" y="1844824"/>
              <a:chExt cx="720000" cy="720000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572000" y="1844824"/>
                <a:ext cx="720000" cy="720000"/>
              </a:xfrm>
              <a:prstGeom prst="rect">
                <a:avLst/>
              </a:prstGeom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572000" y="2039496"/>
                <a:ext cx="720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지</a:t>
                </a:r>
                <a:r>
                  <a:rPr lang="ko-KR" altLang="en-US" sz="1500" dirty="0" smtClean="0"/>
                  <a:t>도</a:t>
                </a:r>
                <a:endParaRPr lang="ko-KR" altLang="en-US" sz="1500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872567" y="4273846"/>
              <a:ext cx="1080000" cy="720000"/>
              <a:chOff x="956360" y="2852936"/>
              <a:chExt cx="1080000" cy="7200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지도자</a:t>
                </a:r>
                <a:endParaRPr lang="ko-KR" altLang="en-US" sz="1500" dirty="0"/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1494476" y="463384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12933" y="4630100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7438483" y="2389049"/>
              <a:ext cx="1080000" cy="720000"/>
              <a:chOff x="956360" y="2852936"/>
              <a:chExt cx="1080000" cy="7200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대회</a:t>
                </a:r>
                <a:endParaRPr lang="ko-KR" altLang="en-US" sz="15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433614" y="4338153"/>
              <a:ext cx="1080000" cy="720000"/>
              <a:chOff x="956360" y="2852936"/>
              <a:chExt cx="1080000" cy="7200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경기</a:t>
                </a:r>
                <a:endParaRPr lang="ko-KR" altLang="en-US" sz="1500" dirty="0"/>
              </a:p>
            </p:txBody>
          </p:sp>
        </p:grpSp>
        <p:cxnSp>
          <p:nvCxnSpPr>
            <p:cNvPr id="14" name="직선 연결선 13"/>
            <p:cNvCxnSpPr>
              <a:stCxn id="70" idx="2"/>
              <a:endCxn id="68" idx="0"/>
            </p:cNvCxnSpPr>
            <p:nvPr/>
          </p:nvCxnSpPr>
          <p:spPr>
            <a:xfrm flipH="1">
              <a:off x="7973614" y="3109049"/>
              <a:ext cx="4869" cy="1229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8" idx="3"/>
              <a:endCxn id="70" idx="1"/>
            </p:cNvCxnSpPr>
            <p:nvPr/>
          </p:nvCxnSpPr>
          <p:spPr>
            <a:xfrm flipV="1">
              <a:off x="1486445" y="2749049"/>
              <a:ext cx="5952038" cy="10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2540965" y="1412667"/>
              <a:ext cx="720000" cy="1707133"/>
              <a:chOff x="2241537" y="607219"/>
              <a:chExt cx="720000" cy="1707133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2241537" y="1594352"/>
                <a:ext cx="720000" cy="720000"/>
                <a:chOff x="4572000" y="1844824"/>
                <a:chExt cx="720000" cy="72000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572000" y="1844824"/>
                  <a:ext cx="720000" cy="720000"/>
                </a:xfrm>
                <a:prstGeom prst="rect">
                  <a:avLst/>
                </a:prstGeom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572000" y="1938576"/>
                  <a:ext cx="7200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 smtClean="0"/>
                    <a:t>참가신청</a:t>
                  </a:r>
                  <a:endParaRPr lang="ko-KR" altLang="en-US" sz="1500" dirty="0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2277501" y="607219"/>
                <a:ext cx="648072" cy="651320"/>
                <a:chOff x="6234906" y="27192"/>
                <a:chExt cx="648072" cy="651320"/>
              </a:xfrm>
            </p:grpSpPr>
            <p:sp>
              <p:nvSpPr>
                <p:cNvPr id="64" name="타원 63"/>
                <p:cNvSpPr/>
                <p:nvPr/>
              </p:nvSpPr>
              <p:spPr>
                <a:xfrm>
                  <a:off x="6234906" y="27192"/>
                  <a:ext cx="648072" cy="651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234906" y="188640"/>
                  <a:ext cx="64807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u="sng" dirty="0" smtClean="0"/>
                    <a:t>심판</a:t>
                  </a:r>
                  <a:endParaRPr lang="ko-KR" altLang="en-US" sz="1500" u="sng" dirty="0"/>
                </a:p>
              </p:txBody>
            </p:sp>
          </p:grpSp>
          <p:cxnSp>
            <p:nvCxnSpPr>
              <p:cNvPr id="63" name="직선 연결선 62"/>
              <p:cNvCxnSpPr>
                <a:stCxn id="64" idx="4"/>
                <a:endCxn id="66" idx="0"/>
              </p:cNvCxnSpPr>
              <p:nvPr/>
            </p:nvCxnSpPr>
            <p:spPr>
              <a:xfrm>
                <a:off x="2601537" y="1258539"/>
                <a:ext cx="0" cy="335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>
              <a:stCxn id="72" idx="0"/>
              <a:endCxn id="70" idx="1"/>
            </p:cNvCxnSpPr>
            <p:nvPr/>
          </p:nvCxnSpPr>
          <p:spPr>
            <a:xfrm flipV="1">
              <a:off x="3412567" y="2749049"/>
              <a:ext cx="4025916" cy="1524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4918203" y="1410037"/>
              <a:ext cx="648072" cy="651320"/>
              <a:chOff x="6234906" y="27192"/>
              <a:chExt cx="648072" cy="651320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6234906" y="27192"/>
                <a:ext cx="648072" cy="651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34906" y="188640"/>
                <a:ext cx="6480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u="sng" dirty="0" smtClean="0"/>
                  <a:t>선수</a:t>
                </a:r>
                <a:endParaRPr lang="ko-KR" altLang="en-US" sz="1500" u="sng" dirty="0"/>
              </a:p>
            </p:txBody>
          </p:sp>
        </p:grpSp>
        <p:cxnSp>
          <p:nvCxnSpPr>
            <p:cNvPr id="19" name="직선 연결선 18"/>
            <p:cNvCxnSpPr>
              <a:stCxn id="57" idx="0"/>
              <a:endCxn id="59" idx="4"/>
            </p:cNvCxnSpPr>
            <p:nvPr/>
          </p:nvCxnSpPr>
          <p:spPr>
            <a:xfrm flipH="1" flipV="1">
              <a:off x="5242239" y="2061357"/>
              <a:ext cx="251988" cy="1213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5134227" y="3274983"/>
              <a:ext cx="720000" cy="720000"/>
              <a:chOff x="4572000" y="1844824"/>
              <a:chExt cx="720000" cy="72000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4572000" y="1844824"/>
                <a:ext cx="720000" cy="720000"/>
              </a:xfrm>
              <a:prstGeom prst="rect">
                <a:avLst/>
              </a:prstGeom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572000" y="1944789"/>
                <a:ext cx="720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참가신청</a:t>
                </a:r>
                <a:endParaRPr lang="ko-KR" altLang="en-US" sz="1500" dirty="0"/>
              </a:p>
            </p:txBody>
          </p:sp>
        </p:grpSp>
        <p:cxnSp>
          <p:nvCxnSpPr>
            <p:cNvPr id="21" name="직선 연결선 20"/>
            <p:cNvCxnSpPr>
              <a:stCxn id="76" idx="3"/>
              <a:endCxn id="70" idx="1"/>
            </p:cNvCxnSpPr>
            <p:nvPr/>
          </p:nvCxnSpPr>
          <p:spPr>
            <a:xfrm flipV="1">
              <a:off x="1486445" y="2749049"/>
              <a:ext cx="5952038" cy="945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3764776" y="1394593"/>
              <a:ext cx="720000" cy="2201569"/>
              <a:chOff x="3185874" y="599896"/>
              <a:chExt cx="720000" cy="2201569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3185874" y="599896"/>
                <a:ext cx="720000" cy="2201569"/>
                <a:chOff x="3185874" y="599896"/>
                <a:chExt cx="720000" cy="2201569"/>
              </a:xfrm>
            </p:grpSpPr>
            <p:grpSp>
              <p:nvGrpSpPr>
                <p:cNvPr id="52" name="그룹 51"/>
                <p:cNvGrpSpPr/>
                <p:nvPr/>
              </p:nvGrpSpPr>
              <p:grpSpPr>
                <a:xfrm>
                  <a:off x="3221838" y="599896"/>
                  <a:ext cx="648072" cy="651320"/>
                  <a:chOff x="3221838" y="599896"/>
                  <a:chExt cx="648072" cy="651320"/>
                </a:xfrm>
              </p:grpSpPr>
              <p:sp>
                <p:nvSpPr>
                  <p:cNvPr id="55" name="타원 54"/>
                  <p:cNvSpPr/>
                  <p:nvPr/>
                </p:nvSpPr>
                <p:spPr>
                  <a:xfrm>
                    <a:off x="3221838" y="599896"/>
                    <a:ext cx="648072" cy="651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221838" y="761344"/>
                    <a:ext cx="64807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500" u="sng" dirty="0" smtClean="0"/>
                      <a:t>일반</a:t>
                    </a:r>
                    <a:endParaRPr lang="ko-KR" altLang="en-US" sz="1500" u="sng" dirty="0"/>
                  </a:p>
                </p:txBody>
              </p:sp>
            </p:grpSp>
            <p:cxnSp>
              <p:nvCxnSpPr>
                <p:cNvPr id="53" name="직선 연결선 52"/>
                <p:cNvCxnSpPr>
                  <a:stCxn id="55" idx="4"/>
                  <a:endCxn id="54" idx="0"/>
                </p:cNvCxnSpPr>
                <p:nvPr/>
              </p:nvCxnSpPr>
              <p:spPr>
                <a:xfrm>
                  <a:off x="3545874" y="1251216"/>
                  <a:ext cx="0" cy="8302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직사각형 53"/>
                <p:cNvSpPr/>
                <p:nvPr/>
              </p:nvSpPr>
              <p:spPr>
                <a:xfrm>
                  <a:off x="3185874" y="2081465"/>
                  <a:ext cx="720000" cy="720000"/>
                </a:xfrm>
                <a:prstGeom prst="rect">
                  <a:avLst/>
                </a:prstGeom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3185874" y="2164466"/>
                <a:ext cx="720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참가신청</a:t>
                </a:r>
                <a:endParaRPr lang="ko-KR" altLang="en-US" sz="15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613614" y="3384311"/>
              <a:ext cx="720000" cy="720000"/>
              <a:chOff x="4572000" y="1844824"/>
              <a:chExt cx="720000" cy="7200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572000" y="1844824"/>
                <a:ext cx="720000" cy="720000"/>
              </a:xfrm>
              <a:prstGeom prst="rect">
                <a:avLst/>
              </a:prstGeom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572000" y="2039496"/>
                <a:ext cx="720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개최</a:t>
                </a:r>
                <a:endParaRPr lang="ko-KR" altLang="en-US" sz="15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671367" y="1412667"/>
              <a:ext cx="648072" cy="651320"/>
              <a:chOff x="6234906" y="27192"/>
              <a:chExt cx="648072" cy="651320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234906" y="27192"/>
                <a:ext cx="648072" cy="651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234906" y="188640"/>
                <a:ext cx="6480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총점</a:t>
                </a:r>
                <a:endParaRPr lang="ko-KR" altLang="en-US" sz="1500" dirty="0"/>
              </a:p>
            </p:txBody>
          </p:sp>
        </p:grpSp>
        <p:cxnSp>
          <p:nvCxnSpPr>
            <p:cNvPr id="25" name="직선 연결선 24"/>
            <p:cNvCxnSpPr>
              <a:stCxn id="57" idx="0"/>
              <a:endCxn id="46" idx="4"/>
            </p:cNvCxnSpPr>
            <p:nvPr/>
          </p:nvCxnSpPr>
          <p:spPr>
            <a:xfrm flipV="1">
              <a:off x="5494227" y="2063987"/>
              <a:ext cx="501176" cy="121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7890989" y="1403086"/>
              <a:ext cx="799572" cy="651320"/>
              <a:chOff x="6159156" y="27192"/>
              <a:chExt cx="799572" cy="651320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234906" y="27192"/>
                <a:ext cx="648072" cy="651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59156" y="188640"/>
                <a:ext cx="7995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err="1" smtClean="0"/>
                  <a:t>시상자</a:t>
                </a:r>
                <a:endParaRPr lang="ko-KR" altLang="en-US" sz="1500" dirty="0"/>
              </a:p>
            </p:txBody>
          </p:sp>
        </p:grpSp>
        <p:cxnSp>
          <p:nvCxnSpPr>
            <p:cNvPr id="39" name="직선 연결선 38"/>
            <p:cNvCxnSpPr>
              <a:stCxn id="70" idx="0"/>
              <a:endCxn id="40" idx="4"/>
            </p:cNvCxnSpPr>
            <p:nvPr/>
          </p:nvCxnSpPr>
          <p:spPr>
            <a:xfrm flipV="1">
              <a:off x="7978483" y="2054406"/>
              <a:ext cx="312292" cy="334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5026275" y="4338153"/>
              <a:ext cx="1080000" cy="720000"/>
              <a:chOff x="956360" y="2852936"/>
              <a:chExt cx="1080000" cy="72000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956360" y="2852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00316" y="3051353"/>
                <a:ext cx="7920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회전</a:t>
                </a:r>
                <a:endParaRPr lang="ko-KR" altLang="en-US" sz="1500" dirty="0"/>
              </a:p>
            </p:txBody>
          </p:sp>
        </p:grpSp>
        <p:cxnSp>
          <p:nvCxnSpPr>
            <p:cNvPr id="87" name="직선 연결선 86"/>
            <p:cNvCxnSpPr>
              <a:stCxn id="84" idx="3"/>
              <a:endCxn id="68" idx="1"/>
            </p:cNvCxnSpPr>
            <p:nvPr/>
          </p:nvCxnSpPr>
          <p:spPr>
            <a:xfrm>
              <a:off x="6106275" y="4698153"/>
              <a:ext cx="13273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/>
            <p:cNvGrpSpPr/>
            <p:nvPr/>
          </p:nvGrpSpPr>
          <p:grpSpPr>
            <a:xfrm>
              <a:off x="6409944" y="4338152"/>
              <a:ext cx="720000" cy="720000"/>
              <a:chOff x="4572000" y="1844824"/>
              <a:chExt cx="720000" cy="7200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4572000" y="1844824"/>
                <a:ext cx="720000" cy="720000"/>
              </a:xfrm>
              <a:prstGeom prst="rect">
                <a:avLst/>
              </a:prstGeom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572000" y="2045358"/>
                <a:ext cx="720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시도</a:t>
                </a:r>
                <a:endParaRPr lang="ko-KR" altLang="en-US" sz="1500" dirty="0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242239" y="5445224"/>
              <a:ext cx="648072" cy="651320"/>
              <a:chOff x="6234906" y="27192"/>
              <a:chExt cx="648072" cy="65132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234906" y="27192"/>
                <a:ext cx="648072" cy="651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34906" y="188640"/>
                <a:ext cx="6480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점수</a:t>
                </a:r>
                <a:endParaRPr lang="ko-KR" altLang="en-US" sz="1500" dirty="0"/>
              </a:p>
            </p:txBody>
          </p:sp>
        </p:grpSp>
        <p:cxnSp>
          <p:nvCxnSpPr>
            <p:cNvPr id="101" name="직선 연결선 100"/>
            <p:cNvCxnSpPr>
              <a:stCxn id="84" idx="2"/>
              <a:endCxn id="98" idx="0"/>
            </p:cNvCxnSpPr>
            <p:nvPr/>
          </p:nvCxnSpPr>
          <p:spPr>
            <a:xfrm>
              <a:off x="5566275" y="5058153"/>
              <a:ext cx="0" cy="387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54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101</Words>
  <Application>Microsoft Office PowerPoint</Application>
  <PresentationFormat>화면 슬라이드 쇼(4:3)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김남곤</dc:creator>
  <cp:lastModifiedBy>김남곤</cp:lastModifiedBy>
  <cp:revision>12</cp:revision>
  <dcterms:created xsi:type="dcterms:W3CDTF">2018-04-05T14:13:05Z</dcterms:created>
  <dcterms:modified xsi:type="dcterms:W3CDTF">2018-04-06T02:19:31Z</dcterms:modified>
</cp:coreProperties>
</file>