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FC84-9293-4980-A8C4-5FCEEBC8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01F6B-4177-4E61-8A90-08BF39D9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FE7A6-E9CF-4D64-A896-A23808DA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DBA33-862B-445D-B9F6-53D71504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682CE-8A94-4C17-B5CB-0FAB6092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FADE1-E5B8-46DB-9F31-44FD8DC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357D98-61DB-4FAF-9C9F-FBD4EE47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C0364-72D0-4410-8BE8-B91D69D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5943D-2AB7-4447-9C6E-B643E26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559D1-A5A4-416C-A8B0-191EF096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3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56CB3-5032-4E64-82C9-321F4592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A20E1-7708-433F-B973-360944D2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6C4F3-D3DC-4992-A906-1F071565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B7545-B07C-4B79-B17F-D3702FD0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5A1E-C5B5-4006-A0DA-A00FCC2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B841-D15D-4E8A-8F2F-3CF15EF4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64400-5604-4FD6-878E-49AA9173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0F6-4C28-4ABD-823F-6545E3C6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758C7-EBBB-4E78-954B-5F5BFDDD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4C6F7-E92E-44C5-8427-C4DB9B0B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109A-61B4-482D-ADA5-50F8C730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3A243-7D04-46BF-B745-8D6A4AA3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0291B-A7C5-44D2-9D41-4030F0D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54F13-8188-40D6-8150-14AE1857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98ADF-469A-4F68-983F-18BDE762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5F85-26AE-422C-9050-6BC6F0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79430-040C-4048-B57B-16E3B3DD6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E1160-919C-4877-A0F2-5FB82050F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BFED7-CACE-4D1F-BCD4-318A05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43058-72BD-4F57-B8BB-C18AB40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20E78-5E08-4C34-BB4D-5A48A62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D4D99-13F9-4113-86FC-429F2CAD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1B575-996B-43D4-9375-CB0E25B4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2B05E-6161-4549-AC38-3C19ED64A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98C4D-0E23-4CCD-A017-E92AB6BDA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461EA-4F65-4D27-ABD9-7E5869E36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F8C52-999D-44BF-9C59-2E6E21DE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9D8BA5-3666-4A00-89FB-98038866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FE032-4269-4754-AC48-4DD19AA0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759C7-7A37-40BA-A038-36F1E5C9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FB23B-1A05-4977-86AA-02874299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A9D40-F757-4399-9933-A535F425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59A24-9E74-4C2A-B7E1-1C814FBD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FF42AF-71DB-410A-834C-04EEF28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066E3-82B5-4E9E-8132-852E8AC5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38B6-AC7F-48A0-A7AE-B4F248A6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12DB-CC9A-4667-AEAC-E9B4140F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ED5E0-A7E4-4422-A379-00C42DAA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40D0E-7309-41EA-80F7-0B62BD4F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3DC7A-CC13-4EB7-909B-0C9B3964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DEA32-E205-42DC-931F-EA95CE63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244E8-A3A0-4F09-96DE-22A56D6F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E09F-8A93-4695-B091-7356F06E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912AA3-A3D9-49F4-93E5-BED615519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55A13-D82E-44A5-A2A7-9FCDB171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B12C6-CA3C-46B5-AC94-2592D8F0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6F556-7369-433C-AC52-F8DA4F0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00076-BE0E-4C43-9A67-C3F2CE15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A11A3-DCE1-4A74-9EA2-35B26A9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5A3EE-996D-4348-9EA6-DEBC6D55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3C10-956E-48BC-AA03-B11A566BD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8C87-98C8-4885-9DBA-914060B88245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0162F-BACC-4C13-B191-0F1FEE95C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7C57-B075-432F-80CE-86DC5000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552B-6500-4F3C-8FED-602B37EE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C98E33-5935-419B-B645-35B13F12D3B2}"/>
              </a:ext>
            </a:extLst>
          </p:cNvPr>
          <p:cNvSpPr/>
          <p:nvPr/>
        </p:nvSpPr>
        <p:spPr>
          <a:xfrm>
            <a:off x="4706587" y="910941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D3FD0C-062F-47C3-80C4-AC24DC9523E8}"/>
              </a:ext>
            </a:extLst>
          </p:cNvPr>
          <p:cNvSpPr/>
          <p:nvPr/>
        </p:nvSpPr>
        <p:spPr>
          <a:xfrm>
            <a:off x="1927761" y="2971800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 대표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BED01-D39B-4F1B-8B11-0625877DC481}"/>
              </a:ext>
            </a:extLst>
          </p:cNvPr>
          <p:cNvSpPr/>
          <p:nvPr/>
        </p:nvSpPr>
        <p:spPr>
          <a:xfrm>
            <a:off x="7485413" y="2971800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형상 관리 담당자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71654B0-44F0-467F-B1FC-B3630671D7D3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5988877" y="1932463"/>
            <a:ext cx="1603659" cy="1389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FC272D-96D8-4EEB-8EE6-4BB60672158D}"/>
              </a:ext>
            </a:extLst>
          </p:cNvPr>
          <p:cNvCxnSpPr>
            <a:endCxn id="7" idx="3"/>
          </p:cNvCxnSpPr>
          <p:nvPr/>
        </p:nvCxnSpPr>
        <p:spPr>
          <a:xfrm flipH="1">
            <a:off x="4706587" y="3429000"/>
            <a:ext cx="138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1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C98E33-5935-419B-B645-35B13F12D3B2}"/>
              </a:ext>
            </a:extLst>
          </p:cNvPr>
          <p:cNvSpPr/>
          <p:nvPr/>
        </p:nvSpPr>
        <p:spPr>
          <a:xfrm>
            <a:off x="4706587" y="245923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단계별 업무 완료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BAF43-82F4-4F85-9F97-9C5926D1F1E6}"/>
              </a:ext>
            </a:extLst>
          </p:cNvPr>
          <p:cNvSpPr/>
          <p:nvPr/>
        </p:nvSpPr>
        <p:spPr>
          <a:xfrm>
            <a:off x="4706587" y="1763985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베이스 라인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4094D-8B31-4BCD-82BE-F8376A1F3B4A}"/>
              </a:ext>
            </a:extLst>
          </p:cNvPr>
          <p:cNvSpPr/>
          <p:nvPr/>
        </p:nvSpPr>
        <p:spPr>
          <a:xfrm>
            <a:off x="4706587" y="4179616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변경 실시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1DB75-60FB-4BE2-B2EC-187396C54CDF}"/>
              </a:ext>
            </a:extLst>
          </p:cNvPr>
          <p:cNvSpPr/>
          <p:nvPr/>
        </p:nvSpPr>
        <p:spPr>
          <a:xfrm>
            <a:off x="4706587" y="5680847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0F64711C-6B50-424C-9185-957D5E7D28E7}"/>
              </a:ext>
            </a:extLst>
          </p:cNvPr>
          <p:cNvSpPr/>
          <p:nvPr/>
        </p:nvSpPr>
        <p:spPr>
          <a:xfrm>
            <a:off x="4939640" y="3122676"/>
            <a:ext cx="231272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변경심사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0AFC9F0C-3323-4354-B049-42866452EDD6}"/>
              </a:ext>
            </a:extLst>
          </p:cNvPr>
          <p:cNvSpPr/>
          <p:nvPr/>
        </p:nvSpPr>
        <p:spPr>
          <a:xfrm>
            <a:off x="1543792" y="2678384"/>
            <a:ext cx="1238991" cy="612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2A8C9EBB-2394-43DB-A82D-C6BF76EC33BD}"/>
              </a:ext>
            </a:extLst>
          </p:cNvPr>
          <p:cNvSpPr/>
          <p:nvPr/>
        </p:nvSpPr>
        <p:spPr>
          <a:xfrm>
            <a:off x="9409217" y="2678385"/>
            <a:ext cx="1238991" cy="612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개발자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CE41F-F850-41AA-9956-16ADC4397D6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1160323"/>
            <a:ext cx="0" cy="6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AF4C2A-9E0D-46FB-966E-110BAE17AFF0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6096000" y="2678385"/>
            <a:ext cx="0" cy="44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76FB1D-F0AE-4A5E-AD92-659700F2A44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6096000" y="3735324"/>
            <a:ext cx="0" cy="44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02517F-31C6-4188-ABF3-DF85BD85653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5094016"/>
            <a:ext cx="0" cy="58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F942C7-2036-49FD-89DA-B8EA622597A1}"/>
              </a:ext>
            </a:extLst>
          </p:cNvPr>
          <p:cNvCxnSpPr>
            <a:stCxn id="2" idx="3"/>
            <a:endCxn id="13" idx="4"/>
          </p:cNvCxnSpPr>
          <p:nvPr/>
        </p:nvCxnSpPr>
        <p:spPr>
          <a:xfrm flipV="1">
            <a:off x="7252360" y="3291032"/>
            <a:ext cx="2776353" cy="137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91D18F9-58ED-4A3E-AF9F-EDAA76A9211F}"/>
              </a:ext>
            </a:extLst>
          </p:cNvPr>
          <p:cNvCxnSpPr>
            <a:stCxn id="2" idx="1"/>
            <a:endCxn id="3" idx="4"/>
          </p:cNvCxnSpPr>
          <p:nvPr/>
        </p:nvCxnSpPr>
        <p:spPr>
          <a:xfrm rot="10800000">
            <a:off x="2163288" y="3291032"/>
            <a:ext cx="2776352" cy="137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F600A1-DC9B-4519-A6FB-DA411C7C43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456219" y="2984709"/>
            <a:ext cx="2952998" cy="1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F7431B-49C0-4E5D-AA05-D02B0B1941CB}"/>
              </a:ext>
            </a:extLst>
          </p:cNvPr>
          <p:cNvCxnSpPr>
            <a:stCxn id="3" idx="6"/>
          </p:cNvCxnSpPr>
          <p:nvPr/>
        </p:nvCxnSpPr>
        <p:spPr>
          <a:xfrm flipV="1">
            <a:off x="2782783" y="2984707"/>
            <a:ext cx="2952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6BBBA9E-F171-4BEA-8362-70E704AE429C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V="1">
            <a:off x="7485413" y="2221185"/>
            <a:ext cx="12700" cy="3916862"/>
          </a:xfrm>
          <a:prstGeom prst="bentConnector3">
            <a:avLst>
              <a:gd name="adj1" fmla="val 2770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3CD8CF-398D-4CD8-833C-E3C6A7FE83B6}"/>
              </a:ext>
            </a:extLst>
          </p:cNvPr>
          <p:cNvSpPr txBox="1"/>
          <p:nvPr/>
        </p:nvSpPr>
        <p:spPr>
          <a:xfrm>
            <a:off x="3831921" y="26783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28F24-A578-4461-AE17-5AFC1124D648}"/>
              </a:ext>
            </a:extLst>
          </p:cNvPr>
          <p:cNvSpPr txBox="1"/>
          <p:nvPr/>
        </p:nvSpPr>
        <p:spPr>
          <a:xfrm>
            <a:off x="4259281" y="315253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9568D-3221-4CC9-826F-3962DD60A4AF}"/>
              </a:ext>
            </a:extLst>
          </p:cNvPr>
          <p:cNvSpPr txBox="1"/>
          <p:nvPr/>
        </p:nvSpPr>
        <p:spPr>
          <a:xfrm>
            <a:off x="7484227" y="26891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 요청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556D4A-6E12-48E3-8AEB-BA5A9A22B2DB}"/>
              </a:ext>
            </a:extLst>
          </p:cNvPr>
          <p:cNvSpPr txBox="1"/>
          <p:nvPr/>
        </p:nvSpPr>
        <p:spPr>
          <a:xfrm>
            <a:off x="7512308" y="3123716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94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BC5EB-4863-4E84-819A-A1DFB649CABD}"/>
              </a:ext>
            </a:extLst>
          </p:cNvPr>
          <p:cNvSpPr/>
          <p:nvPr/>
        </p:nvSpPr>
        <p:spPr>
          <a:xfrm>
            <a:off x="4706587" y="910941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소프트웨어 개발 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EE203A-7FB3-4FB6-B569-756221FE9218}"/>
              </a:ext>
            </a:extLst>
          </p:cNvPr>
          <p:cNvSpPr/>
          <p:nvPr/>
        </p:nvSpPr>
        <p:spPr>
          <a:xfrm>
            <a:off x="4706587" y="2314625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싱크로나이즈드</a:t>
            </a:r>
            <a:r>
              <a:rPr lang="ko-KR" altLang="en-US" b="1" dirty="0">
                <a:solidFill>
                  <a:schemeClr val="tx1"/>
                </a:solidFill>
              </a:rPr>
              <a:t> 수영 경기 관리 시스템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A95966-BF3A-4674-9DD0-D194E22C39E5}"/>
              </a:ext>
            </a:extLst>
          </p:cNvPr>
          <p:cNvSpPr/>
          <p:nvPr/>
        </p:nvSpPr>
        <p:spPr>
          <a:xfrm>
            <a:off x="5444523" y="3718309"/>
            <a:ext cx="277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형상통제위원회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5CE7E1-3B58-46B7-82B1-0D01A7000FE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096000" y="1825341"/>
            <a:ext cx="0" cy="48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3D8AE48-82BE-4DA0-85FD-9D9E684224AC}"/>
              </a:ext>
            </a:extLst>
          </p:cNvPr>
          <p:cNvCxnSpPr>
            <a:stCxn id="23" idx="1"/>
            <a:endCxn id="25" idx="1"/>
          </p:cNvCxnSpPr>
          <p:nvPr/>
        </p:nvCxnSpPr>
        <p:spPr>
          <a:xfrm rot="10800000" flipH="1" flipV="1">
            <a:off x="4706587" y="2771825"/>
            <a:ext cx="737936" cy="1403684"/>
          </a:xfrm>
          <a:prstGeom prst="bentConnector3">
            <a:avLst>
              <a:gd name="adj1" fmla="val -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4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swk3169@outlook.kr</dc:creator>
  <cp:lastModifiedBy>Son WooKyu</cp:lastModifiedBy>
  <cp:revision>15</cp:revision>
  <dcterms:created xsi:type="dcterms:W3CDTF">2018-06-11T01:41:58Z</dcterms:created>
  <dcterms:modified xsi:type="dcterms:W3CDTF">2018-06-13T05:50:35Z</dcterms:modified>
</cp:coreProperties>
</file>