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5519EB-D1F2-498B-B19C-78CB84B8D6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3CA6B0-0EC8-4924-8CC1-20FED1905EB6}">
      <dgm:prSet phldrT="[텍스트]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싱크로나이즈드</a:t>
          </a:r>
          <a:r>
            <a:rPr lang="ko-KR" altLang="en-US" dirty="0"/>
            <a:t> 수영 경기 관리 시스템</a:t>
          </a:r>
        </a:p>
      </dgm:t>
    </dgm:pt>
    <dgm:pt modelId="{14F139B2-84F8-4A07-9D02-38F975785F54}" type="par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759A8E6B-D982-4475-B591-1ECD2DB6885F}" type="sib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9FF04536-65D0-4C6A-9A97-62A9136CFBA4}">
      <dgm:prSet phldrT="[텍스트]"/>
      <dgm:spPr/>
      <dgm:t>
        <a:bodyPr/>
        <a:lstStyle/>
        <a:p>
          <a:pPr latinLnBrk="1"/>
          <a:r>
            <a:rPr lang="ko-KR" altLang="en-US" dirty="0"/>
            <a:t>도입</a:t>
          </a:r>
        </a:p>
      </dgm:t>
    </dgm:pt>
    <dgm:pt modelId="{3AFF3169-4E69-4381-8F34-2F5A5B9CA9FB}" type="par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3D0C9A2-FD68-47BC-910B-5AEECD5E33DD}" type="sib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9A7A3FF-75FD-4ED9-9101-80C03960F83E}">
      <dgm:prSet phldrT="[텍스트]"/>
      <dgm:spPr/>
      <dgm:t>
        <a:bodyPr vert="eaVert"/>
        <a:lstStyle/>
        <a:p>
          <a:pPr latinLnBrk="1"/>
          <a:r>
            <a:rPr lang="ko-KR" altLang="en-US" dirty="0"/>
            <a:t>요구사항수집계획</a:t>
          </a:r>
        </a:p>
      </dgm:t>
    </dgm:pt>
    <dgm:pt modelId="{08DDA6C0-8F28-4DC5-A51C-43815AF9E97B}" type="parTrans" cxnId="{E63387CF-BC03-46A0-81C9-F0939CE5CF75}">
      <dgm:prSet/>
      <dgm:spPr/>
      <dgm:t>
        <a:bodyPr/>
        <a:lstStyle/>
        <a:p>
          <a:pPr latinLnBrk="1"/>
          <a:endParaRPr lang="ko-KR" altLang="en-US"/>
        </a:p>
      </dgm:t>
    </dgm:pt>
    <dgm:pt modelId="{4A48AA5F-200F-4E3D-B91A-50E98C23D557}" type="sibTrans" cxnId="{E63387CF-BC03-46A0-81C9-F0939CE5CF75}">
      <dgm:prSet/>
      <dgm:spPr/>
      <dgm:t>
        <a:bodyPr/>
        <a:lstStyle/>
        <a:p>
          <a:pPr latinLnBrk="1"/>
          <a:endParaRPr lang="ko-KR" altLang="en-US"/>
        </a:p>
      </dgm:t>
    </dgm:pt>
    <dgm:pt modelId="{6F00FCDA-480E-457C-9137-494B650138C2}">
      <dgm:prSet phldrT="[텍스트]"/>
      <dgm:spPr/>
      <dgm:t>
        <a:bodyPr vert="eaVert"/>
        <a:lstStyle/>
        <a:p>
          <a:pPr latinLnBrk="1"/>
          <a:r>
            <a:rPr lang="ko-KR" altLang="en-US" dirty="0"/>
            <a:t>프로젝트계획</a:t>
          </a:r>
        </a:p>
      </dgm:t>
    </dgm:pt>
    <dgm:pt modelId="{0B164562-C47E-4BE2-89E5-B3433CDE4CAB}" type="parTrans" cxnId="{AE266981-3CD9-4DE3-BF1F-9F641B845910}">
      <dgm:prSet/>
      <dgm:spPr/>
      <dgm:t>
        <a:bodyPr/>
        <a:lstStyle/>
        <a:p>
          <a:pPr latinLnBrk="1"/>
          <a:endParaRPr lang="ko-KR" altLang="en-US"/>
        </a:p>
      </dgm:t>
    </dgm:pt>
    <dgm:pt modelId="{C9183B10-D513-438D-87ED-A0FF3B2D10C1}" type="sibTrans" cxnId="{AE266981-3CD9-4DE3-BF1F-9F641B845910}">
      <dgm:prSet/>
      <dgm:spPr/>
      <dgm:t>
        <a:bodyPr/>
        <a:lstStyle/>
        <a:p>
          <a:pPr latinLnBrk="1"/>
          <a:endParaRPr lang="ko-KR" altLang="en-US"/>
        </a:p>
      </dgm:t>
    </dgm:pt>
    <dgm:pt modelId="{B2D4D7D3-FA13-488E-A34D-BA583FE3EF08}">
      <dgm:prSet phldrT="[텍스트]"/>
      <dgm:spPr/>
      <dgm:t>
        <a:bodyPr vert="eaVert"/>
        <a:lstStyle/>
        <a:p>
          <a:pPr latinLnBrk="1"/>
          <a:r>
            <a:rPr lang="ko-KR" altLang="en-US" dirty="0"/>
            <a:t>요구사항수집</a:t>
          </a:r>
        </a:p>
      </dgm:t>
    </dgm:pt>
    <dgm:pt modelId="{2437D680-762A-44B3-BA5F-2614AFF1DAC6}" type="parTrans" cxnId="{3D82B7E3-C96C-4F9B-ABC9-E9A9A10EAF89}">
      <dgm:prSet/>
      <dgm:spPr/>
      <dgm:t>
        <a:bodyPr/>
        <a:lstStyle/>
        <a:p>
          <a:pPr latinLnBrk="1"/>
          <a:endParaRPr lang="ko-KR" altLang="en-US"/>
        </a:p>
      </dgm:t>
    </dgm:pt>
    <dgm:pt modelId="{F8519E84-26F5-46D5-A1FC-CC5AF9D54E73}" type="sibTrans" cxnId="{3D82B7E3-C96C-4F9B-ABC9-E9A9A10EAF89}">
      <dgm:prSet/>
      <dgm:spPr/>
      <dgm:t>
        <a:bodyPr/>
        <a:lstStyle/>
        <a:p>
          <a:pPr latinLnBrk="1"/>
          <a:endParaRPr lang="ko-KR" altLang="en-US"/>
        </a:p>
      </dgm:t>
    </dgm:pt>
    <dgm:pt modelId="{EA174B26-1A68-46C2-9502-44DF9AE19035}">
      <dgm:prSet phldrT="[텍스트]"/>
      <dgm:spPr/>
      <dgm:t>
        <a:bodyPr vert="eaVert"/>
        <a:lstStyle/>
        <a:p>
          <a:pPr latinLnBrk="1"/>
          <a:r>
            <a:rPr lang="ko-KR" altLang="en-US" dirty="0"/>
            <a:t>프로젝트헌장</a:t>
          </a:r>
        </a:p>
      </dgm:t>
    </dgm:pt>
    <dgm:pt modelId="{6B76B326-3017-417C-9136-D39F996A55F5}" type="parTrans" cxnId="{2AAD10E6-29D9-47A3-808B-09E54901809C}">
      <dgm:prSet/>
      <dgm:spPr/>
      <dgm:t>
        <a:bodyPr/>
        <a:lstStyle/>
        <a:p>
          <a:pPr latinLnBrk="1"/>
          <a:endParaRPr lang="ko-KR" altLang="en-US"/>
        </a:p>
      </dgm:t>
    </dgm:pt>
    <dgm:pt modelId="{F4D70561-F37F-47EA-9506-B0CF1E2A0A99}" type="sibTrans" cxnId="{2AAD10E6-29D9-47A3-808B-09E54901809C}">
      <dgm:prSet/>
      <dgm:spPr/>
      <dgm:t>
        <a:bodyPr/>
        <a:lstStyle/>
        <a:p>
          <a:pPr latinLnBrk="1"/>
          <a:endParaRPr lang="ko-KR" altLang="en-US"/>
        </a:p>
      </dgm:t>
    </dgm:pt>
    <dgm:pt modelId="{92F37967-BB4F-41C7-9268-A413DF78ECF9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4</a:t>
          </a:r>
          <a:endParaRPr lang="ko-KR" altLang="en-US" sz="1000" dirty="0"/>
        </a:p>
      </dgm:t>
    </dgm:pt>
    <dgm:pt modelId="{7F050B48-2E58-41B8-95C7-33C0CF568523}" type="par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DF0CA810-8452-48AC-A58B-5D7EF773B052}" type="sib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58DF474C-506A-4959-957D-378DE04C2554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1</a:t>
          </a:r>
          <a:endParaRPr lang="ko-KR" altLang="en-US" sz="1000" dirty="0"/>
        </a:p>
      </dgm:t>
    </dgm:pt>
    <dgm:pt modelId="{D60CFF76-A548-433D-9E97-545849823474}" type="par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71325FD3-F62A-422A-B8A5-3BC2D1B7FCAC}" type="sib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CF789BDF-92EC-4CB9-9EAE-48DB2C2D6736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2</a:t>
          </a:r>
          <a:endParaRPr lang="ko-KR" altLang="en-US" sz="1000" dirty="0"/>
        </a:p>
      </dgm:t>
    </dgm:pt>
    <dgm:pt modelId="{C0D620AC-EFD8-49D5-9E58-4F2AFD31AD69}" type="par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7FA9D200-056E-4CBA-A45A-E49DA1CC6B08}" type="sib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E2213667-C51D-4CC0-96A2-D74BB9330FB5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3</a:t>
          </a:r>
          <a:endParaRPr lang="ko-KR" altLang="en-US" sz="1000" dirty="0"/>
        </a:p>
      </dgm:t>
    </dgm:pt>
    <dgm:pt modelId="{67A002B5-EBE3-4705-AA6B-1A56E52B19BD}" type="par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3A4A49B5-36E4-4C78-9854-8801442F1858}" type="sib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9A493C64-6705-4283-AFD2-EBE80E554EC5}" type="pres">
      <dgm:prSet presAssocID="{C35519EB-D1F2-498B-B19C-78CB84B8D6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6B33BC-BA63-4B51-B5FD-B7FE5D24F725}" type="pres">
      <dgm:prSet presAssocID="{C35519EB-D1F2-498B-B19C-78CB84B8D6E4}" presName="hierFlow" presStyleCnt="0"/>
      <dgm:spPr/>
    </dgm:pt>
    <dgm:pt modelId="{6CEE58C0-15F5-411C-B9BA-71B464333B06}" type="pres">
      <dgm:prSet presAssocID="{C35519EB-D1F2-498B-B19C-78CB84B8D6E4}" presName="firstBuf" presStyleCnt="0"/>
      <dgm:spPr/>
    </dgm:pt>
    <dgm:pt modelId="{2B2537E1-B75C-4C99-904C-B649A224AA26}" type="pres">
      <dgm:prSet presAssocID="{C35519EB-D1F2-498B-B19C-78CB84B8D6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DEE27D-B8AC-4D58-8CAB-97EA23D643DE}" type="pres">
      <dgm:prSet presAssocID="{463CA6B0-0EC8-4924-8CC1-20FED1905EB6}" presName="Name14" presStyleCnt="0"/>
      <dgm:spPr/>
    </dgm:pt>
    <dgm:pt modelId="{AD1FB666-7211-4931-B067-B47E940B2ACB}" type="pres">
      <dgm:prSet presAssocID="{463CA6B0-0EC8-4924-8CC1-20FED1905EB6}" presName="level1Shape" presStyleLbl="node0" presStyleIdx="0" presStyleCnt="1" custScaleX="312448">
        <dgm:presLayoutVars>
          <dgm:chPref val="3"/>
        </dgm:presLayoutVars>
      </dgm:prSet>
      <dgm:spPr/>
    </dgm:pt>
    <dgm:pt modelId="{2B0E746F-5049-4C47-A07D-436F39FB9BDC}" type="pres">
      <dgm:prSet presAssocID="{463CA6B0-0EC8-4924-8CC1-20FED1905EB6}" presName="hierChild2" presStyleCnt="0"/>
      <dgm:spPr/>
    </dgm:pt>
    <dgm:pt modelId="{14D9B412-9A33-4685-BDD4-D4287EDBB0A4}" type="pres">
      <dgm:prSet presAssocID="{3AFF3169-4E69-4381-8F34-2F5A5B9CA9FB}" presName="Name19" presStyleLbl="parChTrans1D2" presStyleIdx="0" presStyleCnt="1"/>
      <dgm:spPr/>
    </dgm:pt>
    <dgm:pt modelId="{41A19A77-DC4A-4954-BA76-2B83110408B7}" type="pres">
      <dgm:prSet presAssocID="{9FF04536-65D0-4C6A-9A97-62A9136CFBA4}" presName="Name21" presStyleCnt="0"/>
      <dgm:spPr/>
    </dgm:pt>
    <dgm:pt modelId="{1FF143B7-78FB-4350-83E8-1DF44289F1CF}" type="pres">
      <dgm:prSet presAssocID="{9FF04536-65D0-4C6A-9A97-62A9136CFBA4}" presName="level2Shape" presStyleLbl="node2" presStyleIdx="0" presStyleCnt="1"/>
      <dgm:spPr/>
    </dgm:pt>
    <dgm:pt modelId="{F348D307-1195-4D11-96D0-7DB954D6760E}" type="pres">
      <dgm:prSet presAssocID="{9FF04536-65D0-4C6A-9A97-62A9136CFBA4}" presName="hierChild3" presStyleCnt="0"/>
      <dgm:spPr/>
    </dgm:pt>
    <dgm:pt modelId="{59ED720C-897B-4FB7-A31E-7BDF7E13A242}" type="pres">
      <dgm:prSet presAssocID="{0B164562-C47E-4BE2-89E5-B3433CDE4CAB}" presName="Name19" presStyleLbl="parChTrans1D3" presStyleIdx="0" presStyleCnt="2"/>
      <dgm:spPr/>
    </dgm:pt>
    <dgm:pt modelId="{E2E137D4-695D-4AD2-B283-63A75A89D5E3}" type="pres">
      <dgm:prSet presAssocID="{6F00FCDA-480E-457C-9137-494B650138C2}" presName="Name21" presStyleCnt="0"/>
      <dgm:spPr/>
    </dgm:pt>
    <dgm:pt modelId="{18575C0A-F386-438B-8D47-05A4573A071E}" type="pres">
      <dgm:prSet presAssocID="{6F00FCDA-480E-457C-9137-494B650138C2}" presName="level2Shape" presStyleLbl="node3" presStyleIdx="0" presStyleCnt="2" custScaleX="53648" custScaleY="152541"/>
      <dgm:spPr/>
    </dgm:pt>
    <dgm:pt modelId="{9848C178-2E16-4E6D-8783-EDCDE6C419C4}" type="pres">
      <dgm:prSet presAssocID="{6F00FCDA-480E-457C-9137-494B650138C2}" presName="hierChild3" presStyleCnt="0"/>
      <dgm:spPr/>
    </dgm:pt>
    <dgm:pt modelId="{2CD9D9DC-49CF-4B90-9C45-6F736867C31A}" type="pres">
      <dgm:prSet presAssocID="{6B76B326-3017-417C-9136-D39F996A55F5}" presName="Name19" presStyleLbl="parChTrans1D4" presStyleIdx="0" presStyleCnt="2"/>
      <dgm:spPr/>
    </dgm:pt>
    <dgm:pt modelId="{A824B999-5C31-4926-9AA6-24B0024E12A3}" type="pres">
      <dgm:prSet presAssocID="{EA174B26-1A68-46C2-9502-44DF9AE19035}" presName="Name21" presStyleCnt="0"/>
      <dgm:spPr/>
    </dgm:pt>
    <dgm:pt modelId="{1FC1D710-C0C6-4084-AC3C-D4ABD8E8880F}" type="pres">
      <dgm:prSet presAssocID="{EA174B26-1A68-46C2-9502-44DF9AE19035}" presName="level2Shape" presStyleLbl="node4" presStyleIdx="0" presStyleCnt="2" custScaleX="47282" custScaleY="183514"/>
      <dgm:spPr/>
    </dgm:pt>
    <dgm:pt modelId="{81AE805D-50F1-4A69-869A-362FC3C6822D}" type="pres">
      <dgm:prSet presAssocID="{EA174B26-1A68-46C2-9502-44DF9AE19035}" presName="hierChild3" presStyleCnt="0"/>
      <dgm:spPr/>
    </dgm:pt>
    <dgm:pt modelId="{0544B8D3-B683-4942-ACD5-615288AAA9DD}" type="pres">
      <dgm:prSet presAssocID="{2437D680-762A-44B3-BA5F-2614AFF1DAC6}" presName="Name19" presStyleLbl="parChTrans1D3" presStyleIdx="1" presStyleCnt="2"/>
      <dgm:spPr/>
    </dgm:pt>
    <dgm:pt modelId="{36C2577D-AB4C-41BD-98D7-DC675BB0D83A}" type="pres">
      <dgm:prSet presAssocID="{B2D4D7D3-FA13-488E-A34D-BA583FE3EF08}" presName="Name21" presStyleCnt="0"/>
      <dgm:spPr/>
    </dgm:pt>
    <dgm:pt modelId="{560BB8FE-647D-48D6-9550-AE66FF96201B}" type="pres">
      <dgm:prSet presAssocID="{B2D4D7D3-FA13-488E-A34D-BA583FE3EF08}" presName="level2Shape" presStyleLbl="node3" presStyleIdx="1" presStyleCnt="2" custScaleX="53648" custScaleY="152541"/>
      <dgm:spPr/>
    </dgm:pt>
    <dgm:pt modelId="{9192657E-AEFD-4A59-B8E1-7C202AD5B85A}" type="pres">
      <dgm:prSet presAssocID="{B2D4D7D3-FA13-488E-A34D-BA583FE3EF08}" presName="hierChild3" presStyleCnt="0"/>
      <dgm:spPr/>
    </dgm:pt>
    <dgm:pt modelId="{054D63C9-E884-41F9-8E48-435B007ECFD1}" type="pres">
      <dgm:prSet presAssocID="{08DDA6C0-8F28-4DC5-A51C-43815AF9E97B}" presName="Name19" presStyleLbl="parChTrans1D4" presStyleIdx="1" presStyleCnt="2"/>
      <dgm:spPr/>
    </dgm:pt>
    <dgm:pt modelId="{6FF5397A-4749-46E4-8F16-77BF7626FCB3}" type="pres">
      <dgm:prSet presAssocID="{09A7A3FF-75FD-4ED9-9101-80C03960F83E}" presName="Name21" presStyleCnt="0"/>
      <dgm:spPr/>
    </dgm:pt>
    <dgm:pt modelId="{5B71A76E-018E-4073-B76C-556D63AC1D94}" type="pres">
      <dgm:prSet presAssocID="{09A7A3FF-75FD-4ED9-9101-80C03960F83E}" presName="level2Shape" presStyleLbl="node4" presStyleIdx="1" presStyleCnt="2" custScaleX="47282" custScaleY="183514"/>
      <dgm:spPr/>
    </dgm:pt>
    <dgm:pt modelId="{BA4C4C11-A569-41FC-A4C4-09B3F2D9C284}" type="pres">
      <dgm:prSet presAssocID="{09A7A3FF-75FD-4ED9-9101-80C03960F83E}" presName="hierChild3" presStyleCnt="0"/>
      <dgm:spPr/>
    </dgm:pt>
    <dgm:pt modelId="{03BD6599-FDF1-4CF2-8B73-EEA64AB115BA}" type="pres">
      <dgm:prSet presAssocID="{C35519EB-D1F2-498B-B19C-78CB84B8D6E4}" presName="bgShapesFlow" presStyleCnt="0"/>
      <dgm:spPr/>
    </dgm:pt>
    <dgm:pt modelId="{31AE31BC-D1A1-47F8-B980-816A36C164BD}" type="pres">
      <dgm:prSet presAssocID="{58DF474C-506A-4959-957D-378DE04C2554}" presName="rectComp" presStyleCnt="0"/>
      <dgm:spPr/>
    </dgm:pt>
    <dgm:pt modelId="{1FD11C07-34DD-439F-969A-90439C0081EB}" type="pres">
      <dgm:prSet presAssocID="{58DF474C-506A-4959-957D-378DE04C2554}" presName="bgRect" presStyleLbl="bgShp" presStyleIdx="0" presStyleCnt="4"/>
      <dgm:spPr/>
    </dgm:pt>
    <dgm:pt modelId="{29E1DB8B-0B72-44D7-91C4-3E3161C75945}" type="pres">
      <dgm:prSet presAssocID="{58DF474C-506A-4959-957D-378DE04C2554}" presName="bgRectTx" presStyleLbl="bgShp" presStyleIdx="0" presStyleCnt="4">
        <dgm:presLayoutVars>
          <dgm:bulletEnabled val="1"/>
        </dgm:presLayoutVars>
      </dgm:prSet>
      <dgm:spPr/>
    </dgm:pt>
    <dgm:pt modelId="{783EE340-E67B-45DA-9989-9DE8AFB77DA4}" type="pres">
      <dgm:prSet presAssocID="{58DF474C-506A-4959-957D-378DE04C2554}" presName="spComp" presStyleCnt="0"/>
      <dgm:spPr/>
    </dgm:pt>
    <dgm:pt modelId="{F83C267E-43FD-4C85-BC8D-7735303B0BC3}" type="pres">
      <dgm:prSet presAssocID="{58DF474C-506A-4959-957D-378DE04C2554}" presName="vSp" presStyleCnt="0"/>
      <dgm:spPr/>
    </dgm:pt>
    <dgm:pt modelId="{AB86829E-DB80-47E7-BAFB-469680432B1B}" type="pres">
      <dgm:prSet presAssocID="{CF789BDF-92EC-4CB9-9EAE-48DB2C2D6736}" presName="rectComp" presStyleCnt="0"/>
      <dgm:spPr/>
    </dgm:pt>
    <dgm:pt modelId="{62A9C5A5-283F-481F-8ABB-35D0F1128C6E}" type="pres">
      <dgm:prSet presAssocID="{CF789BDF-92EC-4CB9-9EAE-48DB2C2D6736}" presName="bgRect" presStyleLbl="bgShp" presStyleIdx="1" presStyleCnt="4"/>
      <dgm:spPr/>
    </dgm:pt>
    <dgm:pt modelId="{04D3EF5F-7538-4C11-A000-989244250855}" type="pres">
      <dgm:prSet presAssocID="{CF789BDF-92EC-4CB9-9EAE-48DB2C2D6736}" presName="bgRectTx" presStyleLbl="bgShp" presStyleIdx="1" presStyleCnt="4">
        <dgm:presLayoutVars>
          <dgm:bulletEnabled val="1"/>
        </dgm:presLayoutVars>
      </dgm:prSet>
      <dgm:spPr/>
    </dgm:pt>
    <dgm:pt modelId="{E8B9E866-8843-4923-B783-1995B106B8A7}" type="pres">
      <dgm:prSet presAssocID="{CF789BDF-92EC-4CB9-9EAE-48DB2C2D6736}" presName="spComp" presStyleCnt="0"/>
      <dgm:spPr/>
    </dgm:pt>
    <dgm:pt modelId="{3431C016-5150-48EA-AE3D-46A9DD0BE4C8}" type="pres">
      <dgm:prSet presAssocID="{CF789BDF-92EC-4CB9-9EAE-48DB2C2D6736}" presName="vSp" presStyleCnt="0"/>
      <dgm:spPr/>
    </dgm:pt>
    <dgm:pt modelId="{88082079-4671-4A4A-AF23-31906AE84428}" type="pres">
      <dgm:prSet presAssocID="{E2213667-C51D-4CC0-96A2-D74BB9330FB5}" presName="rectComp" presStyleCnt="0"/>
      <dgm:spPr/>
    </dgm:pt>
    <dgm:pt modelId="{28963257-B215-4EA0-A979-6F680AAAA64A}" type="pres">
      <dgm:prSet presAssocID="{E2213667-C51D-4CC0-96A2-D74BB9330FB5}" presName="bgRect" presStyleLbl="bgShp" presStyleIdx="2" presStyleCnt="4"/>
      <dgm:spPr/>
    </dgm:pt>
    <dgm:pt modelId="{2543BB2C-378F-4F3B-91A4-E31713BC94E7}" type="pres">
      <dgm:prSet presAssocID="{E2213667-C51D-4CC0-96A2-D74BB9330FB5}" presName="bgRectTx" presStyleLbl="bgShp" presStyleIdx="2" presStyleCnt="4">
        <dgm:presLayoutVars>
          <dgm:bulletEnabled val="1"/>
        </dgm:presLayoutVars>
      </dgm:prSet>
      <dgm:spPr/>
    </dgm:pt>
    <dgm:pt modelId="{3314E2C0-63D9-4034-A66A-693EA1DE344B}" type="pres">
      <dgm:prSet presAssocID="{E2213667-C51D-4CC0-96A2-D74BB9330FB5}" presName="spComp" presStyleCnt="0"/>
      <dgm:spPr/>
    </dgm:pt>
    <dgm:pt modelId="{A80A469D-A628-425A-877A-E44A1941D048}" type="pres">
      <dgm:prSet presAssocID="{E2213667-C51D-4CC0-96A2-D74BB9330FB5}" presName="vSp" presStyleCnt="0"/>
      <dgm:spPr/>
    </dgm:pt>
    <dgm:pt modelId="{CE570CC2-FD6D-482C-8752-92A52689FBD9}" type="pres">
      <dgm:prSet presAssocID="{92F37967-BB4F-41C7-9268-A413DF78ECF9}" presName="rectComp" presStyleCnt="0"/>
      <dgm:spPr/>
    </dgm:pt>
    <dgm:pt modelId="{3F25B3ED-C6DE-4461-BE06-5B6C830D6A61}" type="pres">
      <dgm:prSet presAssocID="{92F37967-BB4F-41C7-9268-A413DF78ECF9}" presName="bgRect" presStyleLbl="bgShp" presStyleIdx="3" presStyleCnt="4"/>
      <dgm:spPr/>
    </dgm:pt>
    <dgm:pt modelId="{5DA6E5E6-D3C3-4B62-AD2F-36BFE233D19D}" type="pres">
      <dgm:prSet presAssocID="{92F37967-BB4F-41C7-9268-A413DF78ECF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ACC6B00B-205D-4450-B4CE-D2828A591053}" type="presOf" srcId="{58DF474C-506A-4959-957D-378DE04C2554}" destId="{29E1DB8B-0B72-44D7-91C4-3E3161C75945}" srcOrd="1" destOrd="0" presId="urn:microsoft.com/office/officeart/2005/8/layout/hierarchy6"/>
    <dgm:cxn modelId="{C77E2D24-3724-4D9C-839F-A5230AA13647}" srcId="{463CA6B0-0EC8-4924-8CC1-20FED1905EB6}" destId="{9FF04536-65D0-4C6A-9A97-62A9136CFBA4}" srcOrd="0" destOrd="0" parTransId="{3AFF3169-4E69-4381-8F34-2F5A5B9CA9FB}" sibTransId="{03D0C9A2-FD68-47BC-910B-5AEECD5E33DD}"/>
    <dgm:cxn modelId="{C0997E33-0FAA-4DE7-87E4-3F0F8F2E3F30}" srcId="{C35519EB-D1F2-498B-B19C-78CB84B8D6E4}" destId="{CF789BDF-92EC-4CB9-9EAE-48DB2C2D6736}" srcOrd="2" destOrd="0" parTransId="{C0D620AC-EFD8-49D5-9E58-4F2AFD31AD69}" sibTransId="{7FA9D200-056E-4CBA-A45A-E49DA1CC6B08}"/>
    <dgm:cxn modelId="{2EE8E65C-B091-455D-8927-42EFA9A879BD}" type="presOf" srcId="{6F00FCDA-480E-457C-9137-494B650138C2}" destId="{18575C0A-F386-438B-8D47-05A4573A071E}" srcOrd="0" destOrd="0" presId="urn:microsoft.com/office/officeart/2005/8/layout/hierarchy6"/>
    <dgm:cxn modelId="{D90E9C41-EC1D-4E5F-AEBE-7D0A16090D6B}" type="presOf" srcId="{463CA6B0-0EC8-4924-8CC1-20FED1905EB6}" destId="{AD1FB666-7211-4931-B067-B47E940B2ACB}" srcOrd="0" destOrd="0" presId="urn:microsoft.com/office/officeart/2005/8/layout/hierarchy6"/>
    <dgm:cxn modelId="{2FC0B242-154E-44B5-8EFA-BE9DFE0DEA2F}" type="presOf" srcId="{3AFF3169-4E69-4381-8F34-2F5A5B9CA9FB}" destId="{14D9B412-9A33-4685-BDD4-D4287EDBB0A4}" srcOrd="0" destOrd="0" presId="urn:microsoft.com/office/officeart/2005/8/layout/hierarchy6"/>
    <dgm:cxn modelId="{816ABE64-C738-4D28-B337-51B63CA9046C}" srcId="{C35519EB-D1F2-498B-B19C-78CB84B8D6E4}" destId="{463CA6B0-0EC8-4924-8CC1-20FED1905EB6}" srcOrd="0" destOrd="0" parTransId="{14F139B2-84F8-4A07-9D02-38F975785F54}" sibTransId="{759A8E6B-D982-4475-B591-1ECD2DB6885F}"/>
    <dgm:cxn modelId="{1987CB48-A610-457F-997D-177EE17E4BDC}" type="presOf" srcId="{92F37967-BB4F-41C7-9268-A413DF78ECF9}" destId="{3F25B3ED-C6DE-4461-BE06-5B6C830D6A61}" srcOrd="0" destOrd="0" presId="urn:microsoft.com/office/officeart/2005/8/layout/hierarchy6"/>
    <dgm:cxn modelId="{16595979-CA2C-4322-A9D9-C00FD986DE17}" srcId="{C35519EB-D1F2-498B-B19C-78CB84B8D6E4}" destId="{58DF474C-506A-4959-957D-378DE04C2554}" srcOrd="1" destOrd="0" parTransId="{D60CFF76-A548-433D-9E97-545849823474}" sibTransId="{71325FD3-F62A-422A-B8A5-3BC2D1B7FCAC}"/>
    <dgm:cxn modelId="{A443027D-D483-4552-9448-7D6CEF9B9399}" type="presOf" srcId="{08DDA6C0-8F28-4DC5-A51C-43815AF9E97B}" destId="{054D63C9-E884-41F9-8E48-435B007ECFD1}" srcOrd="0" destOrd="0" presId="urn:microsoft.com/office/officeart/2005/8/layout/hierarchy6"/>
    <dgm:cxn modelId="{C9ABCC7D-9DFB-47B3-8930-3A20F6981461}" type="presOf" srcId="{B2D4D7D3-FA13-488E-A34D-BA583FE3EF08}" destId="{560BB8FE-647D-48D6-9550-AE66FF96201B}" srcOrd="0" destOrd="0" presId="urn:microsoft.com/office/officeart/2005/8/layout/hierarchy6"/>
    <dgm:cxn modelId="{AE266981-3CD9-4DE3-BF1F-9F641B845910}" srcId="{9FF04536-65D0-4C6A-9A97-62A9136CFBA4}" destId="{6F00FCDA-480E-457C-9137-494B650138C2}" srcOrd="0" destOrd="0" parTransId="{0B164562-C47E-4BE2-89E5-B3433CDE4CAB}" sibTransId="{C9183B10-D513-438D-87ED-A0FF3B2D10C1}"/>
    <dgm:cxn modelId="{56C47A8B-1619-4971-8535-7874E6AC304A}" type="presOf" srcId="{92F37967-BB4F-41C7-9268-A413DF78ECF9}" destId="{5DA6E5E6-D3C3-4B62-AD2F-36BFE233D19D}" srcOrd="1" destOrd="0" presId="urn:microsoft.com/office/officeart/2005/8/layout/hierarchy6"/>
    <dgm:cxn modelId="{1469BE9C-C66B-46D2-9D04-951EB39178FE}" type="presOf" srcId="{E2213667-C51D-4CC0-96A2-D74BB9330FB5}" destId="{28963257-B215-4EA0-A979-6F680AAAA64A}" srcOrd="0" destOrd="0" presId="urn:microsoft.com/office/officeart/2005/8/layout/hierarchy6"/>
    <dgm:cxn modelId="{A8AF009F-255A-46C4-A4FB-90439070D8D9}" srcId="{C35519EB-D1F2-498B-B19C-78CB84B8D6E4}" destId="{92F37967-BB4F-41C7-9268-A413DF78ECF9}" srcOrd="4" destOrd="0" parTransId="{7F050B48-2E58-41B8-95C7-33C0CF568523}" sibTransId="{DF0CA810-8452-48AC-A58B-5D7EF773B052}"/>
    <dgm:cxn modelId="{2C2A929F-010C-4BD8-AED6-1C24F662AD3E}" type="presOf" srcId="{CF789BDF-92EC-4CB9-9EAE-48DB2C2D6736}" destId="{62A9C5A5-283F-481F-8ABB-35D0F1128C6E}" srcOrd="0" destOrd="0" presId="urn:microsoft.com/office/officeart/2005/8/layout/hierarchy6"/>
    <dgm:cxn modelId="{CAFA31AB-5A3F-40DD-9A6D-F194D756BA8C}" type="presOf" srcId="{58DF474C-506A-4959-957D-378DE04C2554}" destId="{1FD11C07-34DD-439F-969A-90439C0081EB}" srcOrd="0" destOrd="0" presId="urn:microsoft.com/office/officeart/2005/8/layout/hierarchy6"/>
    <dgm:cxn modelId="{BB1D16B0-3022-4A99-9C40-FADAF4B974B1}" type="presOf" srcId="{6B76B326-3017-417C-9136-D39F996A55F5}" destId="{2CD9D9DC-49CF-4B90-9C45-6F736867C31A}" srcOrd="0" destOrd="0" presId="urn:microsoft.com/office/officeart/2005/8/layout/hierarchy6"/>
    <dgm:cxn modelId="{CE808AB4-50AC-492C-9C16-59A84A0D5399}" type="presOf" srcId="{9FF04536-65D0-4C6A-9A97-62A9136CFBA4}" destId="{1FF143B7-78FB-4350-83E8-1DF44289F1CF}" srcOrd="0" destOrd="0" presId="urn:microsoft.com/office/officeart/2005/8/layout/hierarchy6"/>
    <dgm:cxn modelId="{A87202C2-3B03-4E46-B024-247E35DDD282}" type="presOf" srcId="{0B164562-C47E-4BE2-89E5-B3433CDE4CAB}" destId="{59ED720C-897B-4FB7-A31E-7BDF7E13A242}" srcOrd="0" destOrd="0" presId="urn:microsoft.com/office/officeart/2005/8/layout/hierarchy6"/>
    <dgm:cxn modelId="{E63387CF-BC03-46A0-81C9-F0939CE5CF75}" srcId="{B2D4D7D3-FA13-488E-A34D-BA583FE3EF08}" destId="{09A7A3FF-75FD-4ED9-9101-80C03960F83E}" srcOrd="0" destOrd="0" parTransId="{08DDA6C0-8F28-4DC5-A51C-43815AF9E97B}" sibTransId="{4A48AA5F-200F-4E3D-B91A-50E98C23D557}"/>
    <dgm:cxn modelId="{C887C1D3-A8EE-4A39-AFD1-F16EF9A77F70}" srcId="{C35519EB-D1F2-498B-B19C-78CB84B8D6E4}" destId="{E2213667-C51D-4CC0-96A2-D74BB9330FB5}" srcOrd="3" destOrd="0" parTransId="{67A002B5-EBE3-4705-AA6B-1A56E52B19BD}" sibTransId="{3A4A49B5-36E4-4C78-9854-8801442F1858}"/>
    <dgm:cxn modelId="{55C1F2DB-133A-43A9-9DFA-17F538B9A9C0}" type="presOf" srcId="{E2213667-C51D-4CC0-96A2-D74BB9330FB5}" destId="{2543BB2C-378F-4F3B-91A4-E31713BC94E7}" srcOrd="1" destOrd="0" presId="urn:microsoft.com/office/officeart/2005/8/layout/hierarchy6"/>
    <dgm:cxn modelId="{E21F0AE0-D5E6-4B68-BF88-46742CCE539F}" type="presOf" srcId="{CF789BDF-92EC-4CB9-9EAE-48DB2C2D6736}" destId="{04D3EF5F-7538-4C11-A000-989244250855}" srcOrd="1" destOrd="0" presId="urn:microsoft.com/office/officeart/2005/8/layout/hierarchy6"/>
    <dgm:cxn modelId="{497C12E0-4E9B-46FF-AABF-C98122BBFD23}" type="presOf" srcId="{C35519EB-D1F2-498B-B19C-78CB84B8D6E4}" destId="{9A493C64-6705-4283-AFD2-EBE80E554EC5}" srcOrd="0" destOrd="0" presId="urn:microsoft.com/office/officeart/2005/8/layout/hierarchy6"/>
    <dgm:cxn modelId="{3D82B7E3-C96C-4F9B-ABC9-E9A9A10EAF89}" srcId="{9FF04536-65D0-4C6A-9A97-62A9136CFBA4}" destId="{B2D4D7D3-FA13-488E-A34D-BA583FE3EF08}" srcOrd="1" destOrd="0" parTransId="{2437D680-762A-44B3-BA5F-2614AFF1DAC6}" sibTransId="{F8519E84-26F5-46D5-A1FC-CC5AF9D54E73}"/>
    <dgm:cxn modelId="{F4AAD5E3-4831-45EE-B891-952445BB7735}" type="presOf" srcId="{09A7A3FF-75FD-4ED9-9101-80C03960F83E}" destId="{5B71A76E-018E-4073-B76C-556D63AC1D94}" srcOrd="0" destOrd="0" presId="urn:microsoft.com/office/officeart/2005/8/layout/hierarchy6"/>
    <dgm:cxn modelId="{2AAD10E6-29D9-47A3-808B-09E54901809C}" srcId="{6F00FCDA-480E-457C-9137-494B650138C2}" destId="{EA174B26-1A68-46C2-9502-44DF9AE19035}" srcOrd="0" destOrd="0" parTransId="{6B76B326-3017-417C-9136-D39F996A55F5}" sibTransId="{F4D70561-F37F-47EA-9506-B0CF1E2A0A99}"/>
    <dgm:cxn modelId="{309CF3E6-30C5-463A-8168-477783B5B1C6}" type="presOf" srcId="{2437D680-762A-44B3-BA5F-2614AFF1DAC6}" destId="{0544B8D3-B683-4942-ACD5-615288AAA9DD}" srcOrd="0" destOrd="0" presId="urn:microsoft.com/office/officeart/2005/8/layout/hierarchy6"/>
    <dgm:cxn modelId="{00D589EF-BA2B-4A08-B899-EB58561629B4}" type="presOf" srcId="{EA174B26-1A68-46C2-9502-44DF9AE19035}" destId="{1FC1D710-C0C6-4084-AC3C-D4ABD8E8880F}" srcOrd="0" destOrd="0" presId="urn:microsoft.com/office/officeart/2005/8/layout/hierarchy6"/>
    <dgm:cxn modelId="{A4E9E660-4C33-4A6C-8461-1842CEF6100E}" type="presParOf" srcId="{9A493C64-6705-4283-AFD2-EBE80E554EC5}" destId="{536B33BC-BA63-4B51-B5FD-B7FE5D24F725}" srcOrd="0" destOrd="0" presId="urn:microsoft.com/office/officeart/2005/8/layout/hierarchy6"/>
    <dgm:cxn modelId="{B6FDDBD3-0192-4EB3-AD91-A79DC5A6621D}" type="presParOf" srcId="{536B33BC-BA63-4B51-B5FD-B7FE5D24F725}" destId="{6CEE58C0-15F5-411C-B9BA-71B464333B06}" srcOrd="0" destOrd="0" presId="urn:microsoft.com/office/officeart/2005/8/layout/hierarchy6"/>
    <dgm:cxn modelId="{EC8A0B5B-ECB8-48AC-BE12-88D5CBF4793A}" type="presParOf" srcId="{536B33BC-BA63-4B51-B5FD-B7FE5D24F725}" destId="{2B2537E1-B75C-4C99-904C-B649A224AA26}" srcOrd="1" destOrd="0" presId="urn:microsoft.com/office/officeart/2005/8/layout/hierarchy6"/>
    <dgm:cxn modelId="{89DDE2C7-5FDB-4450-8A88-267A00330E45}" type="presParOf" srcId="{2B2537E1-B75C-4C99-904C-B649A224AA26}" destId="{5FDEE27D-B8AC-4D58-8CAB-97EA23D643DE}" srcOrd="0" destOrd="0" presId="urn:microsoft.com/office/officeart/2005/8/layout/hierarchy6"/>
    <dgm:cxn modelId="{AA898376-7212-43A9-B9A6-44C9689F7AD6}" type="presParOf" srcId="{5FDEE27D-B8AC-4D58-8CAB-97EA23D643DE}" destId="{AD1FB666-7211-4931-B067-B47E940B2ACB}" srcOrd="0" destOrd="0" presId="urn:microsoft.com/office/officeart/2005/8/layout/hierarchy6"/>
    <dgm:cxn modelId="{E8DFDD22-D607-4E56-A550-0A417A3AFB63}" type="presParOf" srcId="{5FDEE27D-B8AC-4D58-8CAB-97EA23D643DE}" destId="{2B0E746F-5049-4C47-A07D-436F39FB9BDC}" srcOrd="1" destOrd="0" presId="urn:microsoft.com/office/officeart/2005/8/layout/hierarchy6"/>
    <dgm:cxn modelId="{70BA8E11-3143-4B55-8D46-AF917122B64B}" type="presParOf" srcId="{2B0E746F-5049-4C47-A07D-436F39FB9BDC}" destId="{14D9B412-9A33-4685-BDD4-D4287EDBB0A4}" srcOrd="0" destOrd="0" presId="urn:microsoft.com/office/officeart/2005/8/layout/hierarchy6"/>
    <dgm:cxn modelId="{8E9F2323-6DA7-4011-A3EC-30DBE6C3F578}" type="presParOf" srcId="{2B0E746F-5049-4C47-A07D-436F39FB9BDC}" destId="{41A19A77-DC4A-4954-BA76-2B83110408B7}" srcOrd="1" destOrd="0" presId="urn:microsoft.com/office/officeart/2005/8/layout/hierarchy6"/>
    <dgm:cxn modelId="{36A6C519-26DB-4FC3-BEDD-AF698EB348C1}" type="presParOf" srcId="{41A19A77-DC4A-4954-BA76-2B83110408B7}" destId="{1FF143B7-78FB-4350-83E8-1DF44289F1CF}" srcOrd="0" destOrd="0" presId="urn:microsoft.com/office/officeart/2005/8/layout/hierarchy6"/>
    <dgm:cxn modelId="{17CCE22D-DB42-4239-B2A9-B96E4AA7C1B5}" type="presParOf" srcId="{41A19A77-DC4A-4954-BA76-2B83110408B7}" destId="{F348D307-1195-4D11-96D0-7DB954D6760E}" srcOrd="1" destOrd="0" presId="urn:microsoft.com/office/officeart/2005/8/layout/hierarchy6"/>
    <dgm:cxn modelId="{084FA8DF-6F75-4D38-B72E-79EC5CC3B705}" type="presParOf" srcId="{F348D307-1195-4D11-96D0-7DB954D6760E}" destId="{59ED720C-897B-4FB7-A31E-7BDF7E13A242}" srcOrd="0" destOrd="0" presId="urn:microsoft.com/office/officeart/2005/8/layout/hierarchy6"/>
    <dgm:cxn modelId="{6F6E6CF5-0E51-4863-A1C2-3037377EDD04}" type="presParOf" srcId="{F348D307-1195-4D11-96D0-7DB954D6760E}" destId="{E2E137D4-695D-4AD2-B283-63A75A89D5E3}" srcOrd="1" destOrd="0" presId="urn:microsoft.com/office/officeart/2005/8/layout/hierarchy6"/>
    <dgm:cxn modelId="{6C65308C-CE24-4A93-8546-E93E0F7337A3}" type="presParOf" srcId="{E2E137D4-695D-4AD2-B283-63A75A89D5E3}" destId="{18575C0A-F386-438B-8D47-05A4573A071E}" srcOrd="0" destOrd="0" presId="urn:microsoft.com/office/officeart/2005/8/layout/hierarchy6"/>
    <dgm:cxn modelId="{6D67905D-45EE-4705-ACA0-D7A2175C0AE4}" type="presParOf" srcId="{E2E137D4-695D-4AD2-B283-63A75A89D5E3}" destId="{9848C178-2E16-4E6D-8783-EDCDE6C419C4}" srcOrd="1" destOrd="0" presId="urn:microsoft.com/office/officeart/2005/8/layout/hierarchy6"/>
    <dgm:cxn modelId="{04C49D18-45BD-4430-A846-E36DF474372B}" type="presParOf" srcId="{9848C178-2E16-4E6D-8783-EDCDE6C419C4}" destId="{2CD9D9DC-49CF-4B90-9C45-6F736867C31A}" srcOrd="0" destOrd="0" presId="urn:microsoft.com/office/officeart/2005/8/layout/hierarchy6"/>
    <dgm:cxn modelId="{CBB88752-C070-4709-8C7C-902D0FD75DA0}" type="presParOf" srcId="{9848C178-2E16-4E6D-8783-EDCDE6C419C4}" destId="{A824B999-5C31-4926-9AA6-24B0024E12A3}" srcOrd="1" destOrd="0" presId="urn:microsoft.com/office/officeart/2005/8/layout/hierarchy6"/>
    <dgm:cxn modelId="{6B6518D2-F73F-4DDE-B199-93633231C483}" type="presParOf" srcId="{A824B999-5C31-4926-9AA6-24B0024E12A3}" destId="{1FC1D710-C0C6-4084-AC3C-D4ABD8E8880F}" srcOrd="0" destOrd="0" presId="urn:microsoft.com/office/officeart/2005/8/layout/hierarchy6"/>
    <dgm:cxn modelId="{707CB3C2-1817-4467-98C6-CD4FDBAC2E48}" type="presParOf" srcId="{A824B999-5C31-4926-9AA6-24B0024E12A3}" destId="{81AE805D-50F1-4A69-869A-362FC3C6822D}" srcOrd="1" destOrd="0" presId="urn:microsoft.com/office/officeart/2005/8/layout/hierarchy6"/>
    <dgm:cxn modelId="{F5D008E9-268A-4072-A842-C57149345193}" type="presParOf" srcId="{F348D307-1195-4D11-96D0-7DB954D6760E}" destId="{0544B8D3-B683-4942-ACD5-615288AAA9DD}" srcOrd="2" destOrd="0" presId="urn:microsoft.com/office/officeart/2005/8/layout/hierarchy6"/>
    <dgm:cxn modelId="{A4609F17-F454-4393-8E76-2A94A9C34651}" type="presParOf" srcId="{F348D307-1195-4D11-96D0-7DB954D6760E}" destId="{36C2577D-AB4C-41BD-98D7-DC675BB0D83A}" srcOrd="3" destOrd="0" presId="urn:microsoft.com/office/officeart/2005/8/layout/hierarchy6"/>
    <dgm:cxn modelId="{0B2AAB13-359E-43C9-8861-EA98B4E7D2C7}" type="presParOf" srcId="{36C2577D-AB4C-41BD-98D7-DC675BB0D83A}" destId="{560BB8FE-647D-48D6-9550-AE66FF96201B}" srcOrd="0" destOrd="0" presId="urn:microsoft.com/office/officeart/2005/8/layout/hierarchy6"/>
    <dgm:cxn modelId="{407229E5-4CC0-4773-9F05-D8B1A50B7D76}" type="presParOf" srcId="{36C2577D-AB4C-41BD-98D7-DC675BB0D83A}" destId="{9192657E-AEFD-4A59-B8E1-7C202AD5B85A}" srcOrd="1" destOrd="0" presId="urn:microsoft.com/office/officeart/2005/8/layout/hierarchy6"/>
    <dgm:cxn modelId="{4086C649-E8E8-485A-956D-1D86469BF94B}" type="presParOf" srcId="{9192657E-AEFD-4A59-B8E1-7C202AD5B85A}" destId="{054D63C9-E884-41F9-8E48-435B007ECFD1}" srcOrd="0" destOrd="0" presId="urn:microsoft.com/office/officeart/2005/8/layout/hierarchy6"/>
    <dgm:cxn modelId="{D9AD30DC-5E73-419A-9CCB-62DC56AA391B}" type="presParOf" srcId="{9192657E-AEFD-4A59-B8E1-7C202AD5B85A}" destId="{6FF5397A-4749-46E4-8F16-77BF7626FCB3}" srcOrd="1" destOrd="0" presId="urn:microsoft.com/office/officeart/2005/8/layout/hierarchy6"/>
    <dgm:cxn modelId="{C232BD57-99C4-4A44-865F-A3FF738DD1F2}" type="presParOf" srcId="{6FF5397A-4749-46E4-8F16-77BF7626FCB3}" destId="{5B71A76E-018E-4073-B76C-556D63AC1D94}" srcOrd="0" destOrd="0" presId="urn:microsoft.com/office/officeart/2005/8/layout/hierarchy6"/>
    <dgm:cxn modelId="{AEBB7216-EDB9-485B-A6BB-7DDC723AF72D}" type="presParOf" srcId="{6FF5397A-4749-46E4-8F16-77BF7626FCB3}" destId="{BA4C4C11-A569-41FC-A4C4-09B3F2D9C284}" srcOrd="1" destOrd="0" presId="urn:microsoft.com/office/officeart/2005/8/layout/hierarchy6"/>
    <dgm:cxn modelId="{7EE123E2-4F21-4D60-8461-E7F05E8E42CC}" type="presParOf" srcId="{9A493C64-6705-4283-AFD2-EBE80E554EC5}" destId="{03BD6599-FDF1-4CF2-8B73-EEA64AB115BA}" srcOrd="1" destOrd="0" presId="urn:microsoft.com/office/officeart/2005/8/layout/hierarchy6"/>
    <dgm:cxn modelId="{BB4F963F-60F1-4D79-972B-3F919FE40248}" type="presParOf" srcId="{03BD6599-FDF1-4CF2-8B73-EEA64AB115BA}" destId="{31AE31BC-D1A1-47F8-B980-816A36C164BD}" srcOrd="0" destOrd="0" presId="urn:microsoft.com/office/officeart/2005/8/layout/hierarchy6"/>
    <dgm:cxn modelId="{42F9FE88-F90B-4B06-9EA0-757ADE813084}" type="presParOf" srcId="{31AE31BC-D1A1-47F8-B980-816A36C164BD}" destId="{1FD11C07-34DD-439F-969A-90439C0081EB}" srcOrd="0" destOrd="0" presId="urn:microsoft.com/office/officeart/2005/8/layout/hierarchy6"/>
    <dgm:cxn modelId="{BD48D17D-0ABD-4D16-AFC4-6AF04A28F95E}" type="presParOf" srcId="{31AE31BC-D1A1-47F8-B980-816A36C164BD}" destId="{29E1DB8B-0B72-44D7-91C4-3E3161C75945}" srcOrd="1" destOrd="0" presId="urn:microsoft.com/office/officeart/2005/8/layout/hierarchy6"/>
    <dgm:cxn modelId="{D8B7FC87-FA85-40AF-B675-F9F969BB5154}" type="presParOf" srcId="{03BD6599-FDF1-4CF2-8B73-EEA64AB115BA}" destId="{783EE340-E67B-45DA-9989-9DE8AFB77DA4}" srcOrd="1" destOrd="0" presId="urn:microsoft.com/office/officeart/2005/8/layout/hierarchy6"/>
    <dgm:cxn modelId="{D56B4672-A791-440E-A4BE-75917439BAC5}" type="presParOf" srcId="{783EE340-E67B-45DA-9989-9DE8AFB77DA4}" destId="{F83C267E-43FD-4C85-BC8D-7735303B0BC3}" srcOrd="0" destOrd="0" presId="urn:microsoft.com/office/officeart/2005/8/layout/hierarchy6"/>
    <dgm:cxn modelId="{41B68C80-A4E7-4F3D-9DE0-E99C7A25F127}" type="presParOf" srcId="{03BD6599-FDF1-4CF2-8B73-EEA64AB115BA}" destId="{AB86829E-DB80-47E7-BAFB-469680432B1B}" srcOrd="2" destOrd="0" presId="urn:microsoft.com/office/officeart/2005/8/layout/hierarchy6"/>
    <dgm:cxn modelId="{0D9ED2C6-8456-4141-A259-26A1910AE076}" type="presParOf" srcId="{AB86829E-DB80-47E7-BAFB-469680432B1B}" destId="{62A9C5A5-283F-481F-8ABB-35D0F1128C6E}" srcOrd="0" destOrd="0" presId="urn:microsoft.com/office/officeart/2005/8/layout/hierarchy6"/>
    <dgm:cxn modelId="{5CFD799F-591A-4DD2-A7AA-24310F30FDF4}" type="presParOf" srcId="{AB86829E-DB80-47E7-BAFB-469680432B1B}" destId="{04D3EF5F-7538-4C11-A000-989244250855}" srcOrd="1" destOrd="0" presId="urn:microsoft.com/office/officeart/2005/8/layout/hierarchy6"/>
    <dgm:cxn modelId="{B2A04337-CAF2-40E2-B51A-AF1793809315}" type="presParOf" srcId="{03BD6599-FDF1-4CF2-8B73-EEA64AB115BA}" destId="{E8B9E866-8843-4923-B783-1995B106B8A7}" srcOrd="3" destOrd="0" presId="urn:microsoft.com/office/officeart/2005/8/layout/hierarchy6"/>
    <dgm:cxn modelId="{ABDDF7BC-A72A-4854-BB3E-054B2D9FC944}" type="presParOf" srcId="{E8B9E866-8843-4923-B783-1995B106B8A7}" destId="{3431C016-5150-48EA-AE3D-46A9DD0BE4C8}" srcOrd="0" destOrd="0" presId="urn:microsoft.com/office/officeart/2005/8/layout/hierarchy6"/>
    <dgm:cxn modelId="{30ECFC26-251D-48EB-B79D-0FC703E14775}" type="presParOf" srcId="{03BD6599-FDF1-4CF2-8B73-EEA64AB115BA}" destId="{88082079-4671-4A4A-AF23-31906AE84428}" srcOrd="4" destOrd="0" presId="urn:microsoft.com/office/officeart/2005/8/layout/hierarchy6"/>
    <dgm:cxn modelId="{85F8D906-8FC5-454A-8B22-869AB126A8B3}" type="presParOf" srcId="{88082079-4671-4A4A-AF23-31906AE84428}" destId="{28963257-B215-4EA0-A979-6F680AAAA64A}" srcOrd="0" destOrd="0" presId="urn:microsoft.com/office/officeart/2005/8/layout/hierarchy6"/>
    <dgm:cxn modelId="{CE558F3C-ACE2-47D4-A632-76F8B90D49EF}" type="presParOf" srcId="{88082079-4671-4A4A-AF23-31906AE84428}" destId="{2543BB2C-378F-4F3B-91A4-E31713BC94E7}" srcOrd="1" destOrd="0" presId="urn:microsoft.com/office/officeart/2005/8/layout/hierarchy6"/>
    <dgm:cxn modelId="{06967507-9CF8-418D-99E6-BD00AAE52A08}" type="presParOf" srcId="{03BD6599-FDF1-4CF2-8B73-EEA64AB115BA}" destId="{3314E2C0-63D9-4034-A66A-693EA1DE344B}" srcOrd="5" destOrd="0" presId="urn:microsoft.com/office/officeart/2005/8/layout/hierarchy6"/>
    <dgm:cxn modelId="{A189AAC0-BE9E-4C4C-B45A-068EB574B14E}" type="presParOf" srcId="{3314E2C0-63D9-4034-A66A-693EA1DE344B}" destId="{A80A469D-A628-425A-877A-E44A1941D048}" srcOrd="0" destOrd="0" presId="urn:microsoft.com/office/officeart/2005/8/layout/hierarchy6"/>
    <dgm:cxn modelId="{1E1D22E3-5F00-4C66-BDBE-248DE6DDBCE6}" type="presParOf" srcId="{03BD6599-FDF1-4CF2-8B73-EEA64AB115BA}" destId="{CE570CC2-FD6D-482C-8752-92A52689FBD9}" srcOrd="6" destOrd="0" presId="urn:microsoft.com/office/officeart/2005/8/layout/hierarchy6"/>
    <dgm:cxn modelId="{254CE18B-2B4B-4A28-A7C8-3270D8636C74}" type="presParOf" srcId="{CE570CC2-FD6D-482C-8752-92A52689FBD9}" destId="{3F25B3ED-C6DE-4461-BE06-5B6C830D6A61}" srcOrd="0" destOrd="0" presId="urn:microsoft.com/office/officeart/2005/8/layout/hierarchy6"/>
    <dgm:cxn modelId="{982B4AF8-CDFD-4BCB-A597-74A62CB1C6B4}" type="presParOf" srcId="{CE570CC2-FD6D-482C-8752-92A52689FBD9}" destId="{5DA6E5E6-D3C3-4B62-AD2F-36BFE233D1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5519EB-D1F2-498B-B19C-78CB84B8D6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3CA6B0-0EC8-4924-8CC1-20FED1905EB6}">
      <dgm:prSet phldrT="[텍스트]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싱크로나이즈드</a:t>
          </a:r>
          <a:r>
            <a:rPr lang="ko-KR" altLang="en-US" dirty="0"/>
            <a:t> 수영 경기 관리 시스템</a:t>
          </a:r>
        </a:p>
      </dgm:t>
    </dgm:pt>
    <dgm:pt modelId="{14F139B2-84F8-4A07-9D02-38F975785F54}" type="par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759A8E6B-D982-4475-B591-1ECD2DB6885F}" type="sib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9FF04536-65D0-4C6A-9A97-62A9136CFBA4}">
      <dgm:prSet phldrT="[텍스트]"/>
      <dgm:spPr/>
      <dgm:t>
        <a:bodyPr/>
        <a:lstStyle/>
        <a:p>
          <a:pPr latinLnBrk="1"/>
          <a:r>
            <a:rPr lang="en-US" altLang="ko-KR" dirty="0"/>
            <a:t>#1 </a:t>
          </a:r>
          <a:r>
            <a:rPr lang="ko-KR" altLang="en-US" dirty="0"/>
            <a:t>정련</a:t>
          </a:r>
        </a:p>
      </dgm:t>
    </dgm:pt>
    <dgm:pt modelId="{3AFF3169-4E69-4381-8F34-2F5A5B9CA9FB}" type="par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3D0C9A2-FD68-47BC-910B-5AEECD5E33DD}" type="sib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92F37967-BB4F-41C7-9268-A413DF78ECF9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4</a:t>
          </a:r>
          <a:endParaRPr lang="ko-KR" altLang="en-US" sz="1000" dirty="0"/>
        </a:p>
      </dgm:t>
    </dgm:pt>
    <dgm:pt modelId="{7F050B48-2E58-41B8-95C7-33C0CF568523}" type="par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DF0CA810-8452-48AC-A58B-5D7EF773B052}" type="sib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58DF474C-506A-4959-957D-378DE04C2554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1</a:t>
          </a:r>
          <a:endParaRPr lang="ko-KR" altLang="en-US" sz="1000" dirty="0"/>
        </a:p>
      </dgm:t>
    </dgm:pt>
    <dgm:pt modelId="{D60CFF76-A548-433D-9E97-545849823474}" type="par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71325FD3-F62A-422A-B8A5-3BC2D1B7FCAC}" type="sib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CF789BDF-92EC-4CB9-9EAE-48DB2C2D6736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2</a:t>
          </a:r>
          <a:endParaRPr lang="ko-KR" altLang="en-US" sz="1000" dirty="0"/>
        </a:p>
      </dgm:t>
    </dgm:pt>
    <dgm:pt modelId="{C0D620AC-EFD8-49D5-9E58-4F2AFD31AD69}" type="par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7FA9D200-056E-4CBA-A45A-E49DA1CC6B08}" type="sib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E2213667-C51D-4CC0-96A2-D74BB9330FB5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3</a:t>
          </a:r>
          <a:endParaRPr lang="ko-KR" altLang="en-US" sz="1000" dirty="0"/>
        </a:p>
      </dgm:t>
    </dgm:pt>
    <dgm:pt modelId="{67A002B5-EBE3-4705-AA6B-1A56E52B19BD}" type="par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3A4A49B5-36E4-4C78-9854-8801442F1858}" type="sib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3322F7F7-8CE9-4B3B-B042-68C511D4927D}">
      <dgm:prSet phldrT="[텍스트]"/>
      <dgm:spPr/>
      <dgm:t>
        <a:bodyPr vert="eaVert"/>
        <a:lstStyle/>
        <a:p>
          <a:pPr latinLnBrk="1"/>
          <a:r>
            <a:rPr lang="ko-KR" altLang="en-US" dirty="0"/>
            <a:t>요구사항정의</a:t>
          </a:r>
        </a:p>
      </dgm:t>
    </dgm:pt>
    <dgm:pt modelId="{367F02D2-A5FA-4476-BE5F-22CFD02218F9}" type="parTrans" cxnId="{34D35967-0921-45BF-B54A-1A117E5C27CC}">
      <dgm:prSet/>
      <dgm:spPr/>
      <dgm:t>
        <a:bodyPr/>
        <a:lstStyle/>
        <a:p>
          <a:pPr latinLnBrk="1"/>
          <a:endParaRPr lang="ko-KR" altLang="en-US"/>
        </a:p>
      </dgm:t>
    </dgm:pt>
    <dgm:pt modelId="{54893458-8AF2-459B-81AC-AE607F169CF5}" type="sibTrans" cxnId="{34D35967-0921-45BF-B54A-1A117E5C27CC}">
      <dgm:prSet/>
      <dgm:spPr/>
      <dgm:t>
        <a:bodyPr/>
        <a:lstStyle/>
        <a:p>
          <a:pPr latinLnBrk="1"/>
          <a:endParaRPr lang="ko-KR" altLang="en-US"/>
        </a:p>
      </dgm:t>
    </dgm:pt>
    <dgm:pt modelId="{28360ECC-389C-46CA-BBF9-9017FE22824D}">
      <dgm:prSet phldrT="[텍스트]"/>
      <dgm:spPr/>
      <dgm:t>
        <a:bodyPr vert="eaVert"/>
        <a:lstStyle/>
        <a:p>
          <a:pPr latinLnBrk="1"/>
          <a:r>
            <a:rPr lang="ko-KR" altLang="en-US" dirty="0"/>
            <a:t>요구사항분석</a:t>
          </a:r>
        </a:p>
      </dgm:t>
    </dgm:pt>
    <dgm:pt modelId="{D9D1AAFF-3855-420A-8CF6-C00C7306C88F}" type="parTrans" cxnId="{0ED3A912-A182-4CFF-8C09-AC44C67AAF17}">
      <dgm:prSet/>
      <dgm:spPr/>
      <dgm:t>
        <a:bodyPr/>
        <a:lstStyle/>
        <a:p>
          <a:pPr latinLnBrk="1"/>
          <a:endParaRPr lang="ko-KR" altLang="en-US"/>
        </a:p>
      </dgm:t>
    </dgm:pt>
    <dgm:pt modelId="{53E9E74F-EB9D-4BAC-AFB7-522FD387F644}" type="sibTrans" cxnId="{0ED3A912-A182-4CFF-8C09-AC44C67AAF17}">
      <dgm:prSet/>
      <dgm:spPr/>
      <dgm:t>
        <a:bodyPr/>
        <a:lstStyle/>
        <a:p>
          <a:pPr latinLnBrk="1"/>
          <a:endParaRPr lang="ko-KR" altLang="en-US"/>
        </a:p>
      </dgm:t>
    </dgm:pt>
    <dgm:pt modelId="{70A0DE7C-96B1-4793-8714-A5BAC6DA4408}">
      <dgm:prSet phldrT="[텍스트]"/>
      <dgm:spPr/>
      <dgm:t>
        <a:bodyPr vert="eaVert"/>
        <a:lstStyle/>
        <a:p>
          <a:pPr latinLnBrk="1"/>
          <a:r>
            <a:rPr lang="ko-KR" altLang="en-US"/>
            <a:t>기본설계</a:t>
          </a:r>
          <a:endParaRPr lang="ko-KR" altLang="en-US" dirty="0"/>
        </a:p>
      </dgm:t>
    </dgm:pt>
    <dgm:pt modelId="{5E93B1FE-596A-448D-8B77-9C0DC0C70510}" type="parTrans" cxnId="{AA407DB4-3888-4C91-8856-CA0550185C0F}">
      <dgm:prSet/>
      <dgm:spPr/>
      <dgm:t>
        <a:bodyPr/>
        <a:lstStyle/>
        <a:p>
          <a:pPr latinLnBrk="1"/>
          <a:endParaRPr lang="ko-KR" altLang="en-US"/>
        </a:p>
      </dgm:t>
    </dgm:pt>
    <dgm:pt modelId="{1671C238-D2FE-4173-97B7-21D7DAB9903E}" type="sibTrans" cxnId="{AA407DB4-3888-4C91-8856-CA0550185C0F}">
      <dgm:prSet/>
      <dgm:spPr/>
      <dgm:t>
        <a:bodyPr/>
        <a:lstStyle/>
        <a:p>
          <a:pPr latinLnBrk="1"/>
          <a:endParaRPr lang="ko-KR" altLang="en-US"/>
        </a:p>
      </dgm:t>
    </dgm:pt>
    <dgm:pt modelId="{046A57C7-26E6-4DEB-8B45-6C92122DDE4D}">
      <dgm:prSet phldrT="[텍스트]"/>
      <dgm:spPr/>
      <dgm:t>
        <a:bodyPr vert="eaVert"/>
        <a:lstStyle/>
        <a:p>
          <a:pPr latinLnBrk="1"/>
          <a:r>
            <a:rPr lang="ko-KR" altLang="en-US" dirty="0"/>
            <a:t>기능요구사항정의</a:t>
          </a:r>
        </a:p>
      </dgm:t>
    </dgm:pt>
    <dgm:pt modelId="{37370BF3-9C2D-40B1-917B-C44D7E7A4A67}" type="parTrans" cxnId="{2BCF9286-0D14-4795-9649-1AEFAAE281B0}">
      <dgm:prSet/>
      <dgm:spPr/>
      <dgm:t>
        <a:bodyPr/>
        <a:lstStyle/>
        <a:p>
          <a:pPr latinLnBrk="1"/>
          <a:endParaRPr lang="ko-KR" altLang="en-US"/>
        </a:p>
      </dgm:t>
    </dgm:pt>
    <dgm:pt modelId="{437A0862-F8BD-4E20-BC98-5ABC041DEE00}" type="sibTrans" cxnId="{2BCF9286-0D14-4795-9649-1AEFAAE281B0}">
      <dgm:prSet/>
      <dgm:spPr/>
      <dgm:t>
        <a:bodyPr/>
        <a:lstStyle/>
        <a:p>
          <a:pPr latinLnBrk="1"/>
          <a:endParaRPr lang="ko-KR" altLang="en-US"/>
        </a:p>
      </dgm:t>
    </dgm:pt>
    <dgm:pt modelId="{BC615F4C-9E32-4DB4-8216-38DEFEDC0D94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유스케이스모델링</a:t>
          </a:r>
          <a:endParaRPr lang="ko-KR" altLang="en-US" dirty="0"/>
        </a:p>
      </dgm:t>
    </dgm:pt>
    <dgm:pt modelId="{928F1B8F-F7F9-461E-9C97-5F80F5CA8EE4}" type="parTrans" cxnId="{75B05015-CEC2-49AC-9141-47D58B7F84E5}">
      <dgm:prSet/>
      <dgm:spPr/>
      <dgm:t>
        <a:bodyPr/>
        <a:lstStyle/>
        <a:p>
          <a:pPr latinLnBrk="1"/>
          <a:endParaRPr lang="ko-KR" altLang="en-US"/>
        </a:p>
      </dgm:t>
    </dgm:pt>
    <dgm:pt modelId="{115DF41A-19B5-4298-B5A5-6C22954F2292}" type="sibTrans" cxnId="{75B05015-CEC2-49AC-9141-47D58B7F84E5}">
      <dgm:prSet/>
      <dgm:spPr/>
      <dgm:t>
        <a:bodyPr/>
        <a:lstStyle/>
        <a:p>
          <a:pPr latinLnBrk="1"/>
          <a:endParaRPr lang="ko-KR" altLang="en-US"/>
        </a:p>
      </dgm:t>
    </dgm:pt>
    <dgm:pt modelId="{8260E3C3-2E84-47AA-A069-A178D54BABF1}">
      <dgm:prSet phldrT="[텍스트]"/>
      <dgm:spPr/>
      <dgm:t>
        <a:bodyPr vert="eaVert"/>
        <a:lstStyle/>
        <a:p>
          <a:pPr latinLnBrk="1"/>
          <a:r>
            <a:rPr lang="ko-KR" altLang="en-US" dirty="0"/>
            <a:t>분석모델링</a:t>
          </a:r>
        </a:p>
      </dgm:t>
    </dgm:pt>
    <dgm:pt modelId="{3AF88A7D-8833-49F7-9939-B56F54E15AB3}" type="parTrans" cxnId="{EAABC513-CC2F-467F-9326-76345EC087C2}">
      <dgm:prSet/>
      <dgm:spPr/>
      <dgm:t>
        <a:bodyPr/>
        <a:lstStyle/>
        <a:p>
          <a:pPr latinLnBrk="1"/>
          <a:endParaRPr lang="ko-KR" altLang="en-US"/>
        </a:p>
      </dgm:t>
    </dgm:pt>
    <dgm:pt modelId="{30046ACB-8C77-43B9-B65C-5CDF9F48B7D1}" type="sibTrans" cxnId="{EAABC513-CC2F-467F-9326-76345EC087C2}">
      <dgm:prSet/>
      <dgm:spPr/>
      <dgm:t>
        <a:bodyPr/>
        <a:lstStyle/>
        <a:p>
          <a:pPr latinLnBrk="1"/>
          <a:endParaRPr lang="ko-KR" altLang="en-US"/>
        </a:p>
      </dgm:t>
    </dgm:pt>
    <dgm:pt modelId="{1BD83FFB-DBB4-4FB5-B489-38A2B0B5EC91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사용자인터페이스설계</a:t>
          </a:r>
          <a:endParaRPr lang="ko-KR" altLang="en-US" dirty="0"/>
        </a:p>
      </dgm:t>
    </dgm:pt>
    <dgm:pt modelId="{8108EB6D-D04E-4F09-A8FB-AF6B5F56FC4F}" type="parTrans" cxnId="{08416055-7281-4C0B-9015-22E5FDD3699A}">
      <dgm:prSet/>
      <dgm:spPr/>
      <dgm:t>
        <a:bodyPr/>
        <a:lstStyle/>
        <a:p>
          <a:pPr latinLnBrk="1"/>
          <a:endParaRPr lang="ko-KR" altLang="en-US"/>
        </a:p>
      </dgm:t>
    </dgm:pt>
    <dgm:pt modelId="{9E7756C3-54DC-4028-BE0E-6FF1A9FBF024}" type="sibTrans" cxnId="{08416055-7281-4C0B-9015-22E5FDD3699A}">
      <dgm:prSet/>
      <dgm:spPr/>
      <dgm:t>
        <a:bodyPr/>
        <a:lstStyle/>
        <a:p>
          <a:pPr latinLnBrk="1"/>
          <a:endParaRPr lang="ko-KR" altLang="en-US"/>
        </a:p>
      </dgm:t>
    </dgm:pt>
    <dgm:pt modelId="{422E16C8-9DA8-4FF5-9B70-39068E4D4107}">
      <dgm:prSet phldrT="[텍스트]"/>
      <dgm:spPr/>
      <dgm:t>
        <a:bodyPr vert="eaVert"/>
        <a:lstStyle/>
        <a:p>
          <a:pPr latinLnBrk="1"/>
          <a:r>
            <a:rPr lang="ko-KR" altLang="en-US" dirty="0"/>
            <a:t>구조설계</a:t>
          </a:r>
        </a:p>
      </dgm:t>
    </dgm:pt>
    <dgm:pt modelId="{789808D6-4BC8-4E1E-BB2F-949AC4B08DEF}" type="parTrans" cxnId="{BA7B1D5F-BC0C-41B2-B2EC-47FF82DDD8BC}">
      <dgm:prSet/>
      <dgm:spPr/>
      <dgm:t>
        <a:bodyPr/>
        <a:lstStyle/>
        <a:p>
          <a:pPr latinLnBrk="1"/>
          <a:endParaRPr lang="ko-KR" altLang="en-US"/>
        </a:p>
      </dgm:t>
    </dgm:pt>
    <dgm:pt modelId="{5BA24A83-D9CE-4FF3-9F5C-118A351789DB}" type="sibTrans" cxnId="{BA7B1D5F-BC0C-41B2-B2EC-47FF82DDD8BC}">
      <dgm:prSet/>
      <dgm:spPr/>
      <dgm:t>
        <a:bodyPr/>
        <a:lstStyle/>
        <a:p>
          <a:pPr latinLnBrk="1"/>
          <a:endParaRPr lang="ko-KR" altLang="en-US"/>
        </a:p>
      </dgm:t>
    </dgm:pt>
    <dgm:pt modelId="{A5610965-C737-4FAD-9011-81DE602AF814}">
      <dgm:prSet phldrT="[텍스트]"/>
      <dgm:spPr/>
      <dgm:t>
        <a:bodyPr vert="eaVert"/>
        <a:lstStyle/>
        <a:p>
          <a:pPr latinLnBrk="1"/>
          <a:r>
            <a:rPr lang="ko-KR" altLang="en-US" dirty="0"/>
            <a:t>요구사항수집계획</a:t>
          </a:r>
        </a:p>
      </dgm:t>
    </dgm:pt>
    <dgm:pt modelId="{8C2BC119-6568-4098-A222-6097261A349C}" type="sibTrans" cxnId="{7AE06B24-EAC4-47A9-9045-76CAE210A66D}">
      <dgm:prSet/>
      <dgm:spPr/>
      <dgm:t>
        <a:bodyPr/>
        <a:lstStyle/>
        <a:p>
          <a:pPr latinLnBrk="1"/>
          <a:endParaRPr lang="ko-KR" altLang="en-US"/>
        </a:p>
      </dgm:t>
    </dgm:pt>
    <dgm:pt modelId="{0CF823AD-EF21-4B5B-8C90-373E4045390F}" type="parTrans" cxnId="{7AE06B24-EAC4-47A9-9045-76CAE210A66D}">
      <dgm:prSet/>
      <dgm:spPr/>
      <dgm:t>
        <a:bodyPr/>
        <a:lstStyle/>
        <a:p>
          <a:pPr latinLnBrk="1"/>
          <a:endParaRPr lang="ko-KR" altLang="en-US"/>
        </a:p>
      </dgm:t>
    </dgm:pt>
    <dgm:pt modelId="{B2D4D7D3-FA13-488E-A34D-BA583FE3EF08}">
      <dgm:prSet phldrT="[텍스트]"/>
      <dgm:spPr/>
      <dgm:t>
        <a:bodyPr vert="eaVert"/>
        <a:lstStyle/>
        <a:p>
          <a:pPr latinLnBrk="1"/>
          <a:r>
            <a:rPr lang="ko-KR" altLang="en-US" dirty="0"/>
            <a:t>요구사항수집</a:t>
          </a:r>
        </a:p>
      </dgm:t>
    </dgm:pt>
    <dgm:pt modelId="{F8519E84-26F5-46D5-A1FC-CC5AF9D54E73}" type="sibTrans" cxnId="{3D82B7E3-C96C-4F9B-ABC9-E9A9A10EAF89}">
      <dgm:prSet/>
      <dgm:spPr/>
      <dgm:t>
        <a:bodyPr/>
        <a:lstStyle/>
        <a:p>
          <a:pPr latinLnBrk="1"/>
          <a:endParaRPr lang="ko-KR" altLang="en-US"/>
        </a:p>
      </dgm:t>
    </dgm:pt>
    <dgm:pt modelId="{2437D680-762A-44B3-BA5F-2614AFF1DAC6}" type="parTrans" cxnId="{3D82B7E3-C96C-4F9B-ABC9-E9A9A10EAF89}">
      <dgm:prSet/>
      <dgm:spPr/>
      <dgm:t>
        <a:bodyPr/>
        <a:lstStyle/>
        <a:p>
          <a:pPr latinLnBrk="1"/>
          <a:endParaRPr lang="ko-KR" altLang="en-US"/>
        </a:p>
      </dgm:t>
    </dgm:pt>
    <dgm:pt modelId="{6CDABD9C-9CBE-4221-B0C9-C69369B5D028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비기능요구사항정의</a:t>
          </a:r>
          <a:endParaRPr lang="ko-KR" altLang="en-US" dirty="0"/>
        </a:p>
      </dgm:t>
    </dgm:pt>
    <dgm:pt modelId="{385638DD-0F15-4626-8308-D7B3B2E0BD11}" type="sibTrans" cxnId="{40708BD6-62D1-41B2-B404-74F83E3C655B}">
      <dgm:prSet/>
      <dgm:spPr/>
      <dgm:t>
        <a:bodyPr/>
        <a:lstStyle/>
        <a:p>
          <a:pPr latinLnBrk="1"/>
          <a:endParaRPr lang="ko-KR" altLang="en-US"/>
        </a:p>
      </dgm:t>
    </dgm:pt>
    <dgm:pt modelId="{AB113086-A731-4B06-A10C-EC5B26500F11}" type="parTrans" cxnId="{40708BD6-62D1-41B2-B404-74F83E3C655B}">
      <dgm:prSet/>
      <dgm:spPr/>
      <dgm:t>
        <a:bodyPr/>
        <a:lstStyle/>
        <a:p>
          <a:pPr latinLnBrk="1"/>
          <a:endParaRPr lang="ko-KR" altLang="en-US"/>
        </a:p>
      </dgm:t>
    </dgm:pt>
    <dgm:pt modelId="{BE433F56-6B73-4E97-BB9E-F8C2126AC444}">
      <dgm:prSet phldrT="[텍스트]"/>
      <dgm:spPr/>
      <dgm:t>
        <a:bodyPr vert="eaVert"/>
        <a:lstStyle/>
        <a:p>
          <a:pPr latinLnBrk="1"/>
          <a:r>
            <a:rPr lang="ko-KR" altLang="en-US" dirty="0"/>
            <a:t>비즈니스모델링</a:t>
          </a:r>
        </a:p>
      </dgm:t>
    </dgm:pt>
    <dgm:pt modelId="{4368F0A5-E21D-4E16-A9C7-8FEDA1EEB8A0}" type="sibTrans" cxnId="{10874E7F-E513-448C-AB13-40B098471AE5}">
      <dgm:prSet/>
      <dgm:spPr/>
      <dgm:t>
        <a:bodyPr/>
        <a:lstStyle/>
        <a:p>
          <a:pPr latinLnBrk="1"/>
          <a:endParaRPr lang="ko-KR" altLang="en-US"/>
        </a:p>
      </dgm:t>
    </dgm:pt>
    <dgm:pt modelId="{AA07E021-DDC3-4A1D-9EB3-DF88654FCC1F}" type="parTrans" cxnId="{10874E7F-E513-448C-AB13-40B098471AE5}">
      <dgm:prSet/>
      <dgm:spPr/>
      <dgm:t>
        <a:bodyPr/>
        <a:lstStyle/>
        <a:p>
          <a:pPr latinLnBrk="1"/>
          <a:endParaRPr lang="ko-KR" altLang="en-US"/>
        </a:p>
      </dgm:t>
    </dgm:pt>
    <dgm:pt modelId="{3ECAA09E-BEBB-4AEE-A289-76FB878E469A}">
      <dgm:prSet phldrT="[텍스트]"/>
      <dgm:spPr/>
      <dgm:t>
        <a:bodyPr vert="eaVert"/>
        <a:lstStyle/>
        <a:p>
          <a:pPr latinLnBrk="1"/>
          <a:r>
            <a:rPr lang="ko-KR" altLang="en-US" dirty="0"/>
            <a:t>데이터베이스설계</a:t>
          </a:r>
        </a:p>
      </dgm:t>
    </dgm:pt>
    <dgm:pt modelId="{A74E61A9-ECD4-410E-BD7B-D6C679C428B9}" type="parTrans" cxnId="{1354235D-323D-4C03-8EF3-0BBDBB27F700}">
      <dgm:prSet/>
      <dgm:spPr/>
      <dgm:t>
        <a:bodyPr/>
        <a:lstStyle/>
        <a:p>
          <a:pPr latinLnBrk="1"/>
          <a:endParaRPr lang="ko-KR" altLang="en-US"/>
        </a:p>
      </dgm:t>
    </dgm:pt>
    <dgm:pt modelId="{D67BF62C-6B97-4692-A15C-552AE18D849B}" type="sibTrans" cxnId="{1354235D-323D-4C03-8EF3-0BBDBB27F700}">
      <dgm:prSet/>
      <dgm:spPr/>
      <dgm:t>
        <a:bodyPr/>
        <a:lstStyle/>
        <a:p>
          <a:pPr latinLnBrk="1"/>
          <a:endParaRPr lang="ko-KR" altLang="en-US"/>
        </a:p>
      </dgm:t>
    </dgm:pt>
    <dgm:pt modelId="{81258A7F-099C-4E10-82BE-C653162D6257}">
      <dgm:prSet phldrT="[텍스트]"/>
      <dgm:spPr/>
      <dgm:t>
        <a:bodyPr vert="eaVert"/>
        <a:lstStyle/>
        <a:p>
          <a:pPr latinLnBrk="1"/>
          <a:r>
            <a:rPr lang="ko-KR" altLang="en-US" dirty="0"/>
            <a:t>형상관리활동</a:t>
          </a:r>
        </a:p>
      </dgm:t>
    </dgm:pt>
    <dgm:pt modelId="{6E6C7AD7-F1F0-4627-96A9-DBA2237E92CE}" type="parTrans" cxnId="{FD223FC3-3507-473F-9747-9F524FB218B3}">
      <dgm:prSet/>
      <dgm:spPr/>
      <dgm:t>
        <a:bodyPr/>
        <a:lstStyle/>
        <a:p>
          <a:pPr latinLnBrk="1"/>
          <a:endParaRPr lang="ko-KR" altLang="en-US"/>
        </a:p>
      </dgm:t>
    </dgm:pt>
    <dgm:pt modelId="{7BC062BC-9AAD-4B4A-8D8A-482B8F84EF0C}" type="sibTrans" cxnId="{FD223FC3-3507-473F-9747-9F524FB218B3}">
      <dgm:prSet/>
      <dgm:spPr/>
      <dgm:t>
        <a:bodyPr/>
        <a:lstStyle/>
        <a:p>
          <a:pPr latinLnBrk="1"/>
          <a:endParaRPr lang="ko-KR" altLang="en-US"/>
        </a:p>
      </dgm:t>
    </dgm:pt>
    <dgm:pt modelId="{6DC24DAA-2B53-494B-95E9-EB3E82B4861B}">
      <dgm:prSet phldrT="[텍스트]"/>
      <dgm:spPr/>
      <dgm:t>
        <a:bodyPr vert="eaVert"/>
        <a:lstStyle/>
        <a:p>
          <a:pPr latinLnBrk="1"/>
          <a:r>
            <a:rPr lang="ko-KR" altLang="en-US" dirty="0"/>
            <a:t>형상관리계획서</a:t>
          </a:r>
        </a:p>
      </dgm:t>
    </dgm:pt>
    <dgm:pt modelId="{8D938014-5A9D-4A37-B544-E01BBED79F5B}" type="parTrans" cxnId="{C0BFD55E-946E-44CA-B888-A6BE5F7B5E96}">
      <dgm:prSet/>
      <dgm:spPr/>
      <dgm:t>
        <a:bodyPr/>
        <a:lstStyle/>
        <a:p>
          <a:pPr latinLnBrk="1"/>
          <a:endParaRPr lang="ko-KR" altLang="en-US"/>
        </a:p>
      </dgm:t>
    </dgm:pt>
    <dgm:pt modelId="{E3C705C2-1BB7-421F-BCF1-777B28FCCA21}" type="sibTrans" cxnId="{C0BFD55E-946E-44CA-B888-A6BE5F7B5E96}">
      <dgm:prSet/>
      <dgm:spPr/>
      <dgm:t>
        <a:bodyPr/>
        <a:lstStyle/>
        <a:p>
          <a:pPr latinLnBrk="1"/>
          <a:endParaRPr lang="ko-KR" altLang="en-US"/>
        </a:p>
      </dgm:t>
    </dgm:pt>
    <dgm:pt modelId="{9A493C64-6705-4283-AFD2-EBE80E554EC5}" type="pres">
      <dgm:prSet presAssocID="{C35519EB-D1F2-498B-B19C-78CB84B8D6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6B33BC-BA63-4B51-B5FD-B7FE5D24F725}" type="pres">
      <dgm:prSet presAssocID="{C35519EB-D1F2-498B-B19C-78CB84B8D6E4}" presName="hierFlow" presStyleCnt="0"/>
      <dgm:spPr/>
    </dgm:pt>
    <dgm:pt modelId="{6CEE58C0-15F5-411C-B9BA-71B464333B06}" type="pres">
      <dgm:prSet presAssocID="{C35519EB-D1F2-498B-B19C-78CB84B8D6E4}" presName="firstBuf" presStyleCnt="0"/>
      <dgm:spPr/>
    </dgm:pt>
    <dgm:pt modelId="{2B2537E1-B75C-4C99-904C-B649A224AA26}" type="pres">
      <dgm:prSet presAssocID="{C35519EB-D1F2-498B-B19C-78CB84B8D6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DEE27D-B8AC-4D58-8CAB-97EA23D643DE}" type="pres">
      <dgm:prSet presAssocID="{463CA6B0-0EC8-4924-8CC1-20FED1905EB6}" presName="Name14" presStyleCnt="0"/>
      <dgm:spPr/>
    </dgm:pt>
    <dgm:pt modelId="{AD1FB666-7211-4931-B067-B47E940B2ACB}" type="pres">
      <dgm:prSet presAssocID="{463CA6B0-0EC8-4924-8CC1-20FED1905EB6}" presName="level1Shape" presStyleLbl="node0" presStyleIdx="0" presStyleCnt="1" custScaleX="343209">
        <dgm:presLayoutVars>
          <dgm:chPref val="3"/>
        </dgm:presLayoutVars>
      </dgm:prSet>
      <dgm:spPr/>
    </dgm:pt>
    <dgm:pt modelId="{2B0E746F-5049-4C47-A07D-436F39FB9BDC}" type="pres">
      <dgm:prSet presAssocID="{463CA6B0-0EC8-4924-8CC1-20FED1905EB6}" presName="hierChild2" presStyleCnt="0"/>
      <dgm:spPr/>
    </dgm:pt>
    <dgm:pt modelId="{14D9B412-9A33-4685-BDD4-D4287EDBB0A4}" type="pres">
      <dgm:prSet presAssocID="{3AFF3169-4E69-4381-8F34-2F5A5B9CA9FB}" presName="Name19" presStyleLbl="parChTrans1D2" presStyleIdx="0" presStyleCnt="1"/>
      <dgm:spPr/>
    </dgm:pt>
    <dgm:pt modelId="{41A19A77-DC4A-4954-BA76-2B83110408B7}" type="pres">
      <dgm:prSet presAssocID="{9FF04536-65D0-4C6A-9A97-62A9136CFBA4}" presName="Name21" presStyleCnt="0"/>
      <dgm:spPr/>
    </dgm:pt>
    <dgm:pt modelId="{1FF143B7-78FB-4350-83E8-1DF44289F1CF}" type="pres">
      <dgm:prSet presAssocID="{9FF04536-65D0-4C6A-9A97-62A9136CFBA4}" presName="level2Shape" presStyleLbl="node2" presStyleIdx="0" presStyleCnt="1"/>
      <dgm:spPr/>
    </dgm:pt>
    <dgm:pt modelId="{F348D307-1195-4D11-96D0-7DB954D6760E}" type="pres">
      <dgm:prSet presAssocID="{9FF04536-65D0-4C6A-9A97-62A9136CFBA4}" presName="hierChild3" presStyleCnt="0"/>
      <dgm:spPr/>
    </dgm:pt>
    <dgm:pt modelId="{0544B8D3-B683-4942-ACD5-615288AAA9DD}" type="pres">
      <dgm:prSet presAssocID="{2437D680-762A-44B3-BA5F-2614AFF1DAC6}" presName="Name19" presStyleLbl="parChTrans1D3" presStyleIdx="0" presStyleCnt="5"/>
      <dgm:spPr/>
    </dgm:pt>
    <dgm:pt modelId="{36C2577D-AB4C-41BD-98D7-DC675BB0D83A}" type="pres">
      <dgm:prSet presAssocID="{B2D4D7D3-FA13-488E-A34D-BA583FE3EF08}" presName="Name21" presStyleCnt="0"/>
      <dgm:spPr/>
    </dgm:pt>
    <dgm:pt modelId="{560BB8FE-647D-48D6-9550-AE66FF96201B}" type="pres">
      <dgm:prSet presAssocID="{B2D4D7D3-FA13-488E-A34D-BA583FE3EF08}" presName="level2Shape" presStyleLbl="node3" presStyleIdx="0" presStyleCnt="5" custScaleX="60219" custScaleY="177959"/>
      <dgm:spPr/>
    </dgm:pt>
    <dgm:pt modelId="{9192657E-AEFD-4A59-B8E1-7C202AD5B85A}" type="pres">
      <dgm:prSet presAssocID="{B2D4D7D3-FA13-488E-A34D-BA583FE3EF08}" presName="hierChild3" presStyleCnt="0"/>
      <dgm:spPr/>
    </dgm:pt>
    <dgm:pt modelId="{997E7B77-7A22-4EA9-900B-A4BFD5D5F7A7}" type="pres">
      <dgm:prSet presAssocID="{0CF823AD-EF21-4B5B-8C90-373E4045390F}" presName="Name19" presStyleLbl="parChTrans1D4" presStyleIdx="0" presStyleCnt="10"/>
      <dgm:spPr/>
    </dgm:pt>
    <dgm:pt modelId="{8F4BEF18-1D7A-4CF6-8826-4630E72CAFEE}" type="pres">
      <dgm:prSet presAssocID="{A5610965-C737-4FAD-9011-81DE602AF814}" presName="Name21" presStyleCnt="0"/>
      <dgm:spPr/>
    </dgm:pt>
    <dgm:pt modelId="{DEF7E445-C811-4A59-9637-7F84EECC6D3E}" type="pres">
      <dgm:prSet presAssocID="{A5610965-C737-4FAD-9011-81DE602AF814}" presName="level2Shape" presStyleLbl="node4" presStyleIdx="0" presStyleCnt="10" custScaleX="60219" custScaleY="194163"/>
      <dgm:spPr/>
    </dgm:pt>
    <dgm:pt modelId="{F1BE82A4-236F-4CB8-BC09-AC003E4F3E0F}" type="pres">
      <dgm:prSet presAssocID="{A5610965-C737-4FAD-9011-81DE602AF814}" presName="hierChild3" presStyleCnt="0"/>
      <dgm:spPr/>
    </dgm:pt>
    <dgm:pt modelId="{2E53AD07-CA86-4906-B5ED-E268A07168AE}" type="pres">
      <dgm:prSet presAssocID="{367F02D2-A5FA-4476-BE5F-22CFD02218F9}" presName="Name19" presStyleLbl="parChTrans1D3" presStyleIdx="1" presStyleCnt="5"/>
      <dgm:spPr/>
    </dgm:pt>
    <dgm:pt modelId="{6DC68A47-F8F2-4B2B-B72B-78F8B944823E}" type="pres">
      <dgm:prSet presAssocID="{3322F7F7-8CE9-4B3B-B042-68C511D4927D}" presName="Name21" presStyleCnt="0"/>
      <dgm:spPr/>
    </dgm:pt>
    <dgm:pt modelId="{471ED9BE-5316-48C4-AF2C-8892B146EA57}" type="pres">
      <dgm:prSet presAssocID="{3322F7F7-8CE9-4B3B-B042-68C511D4927D}" presName="level2Shape" presStyleLbl="node3" presStyleIdx="1" presStyleCnt="5" custScaleX="60219" custScaleY="177959"/>
      <dgm:spPr/>
    </dgm:pt>
    <dgm:pt modelId="{A06A01F9-B980-40D5-8320-160821905F7A}" type="pres">
      <dgm:prSet presAssocID="{3322F7F7-8CE9-4B3B-B042-68C511D4927D}" presName="hierChild3" presStyleCnt="0"/>
      <dgm:spPr/>
    </dgm:pt>
    <dgm:pt modelId="{74F4245E-AAED-41BE-819B-0A755A8624D2}" type="pres">
      <dgm:prSet presAssocID="{37370BF3-9C2D-40B1-917B-C44D7E7A4A67}" presName="Name19" presStyleLbl="parChTrans1D4" presStyleIdx="1" presStyleCnt="10"/>
      <dgm:spPr/>
    </dgm:pt>
    <dgm:pt modelId="{C8BF5240-20BF-4028-B5C8-5BDDF8FDBB8A}" type="pres">
      <dgm:prSet presAssocID="{046A57C7-26E6-4DEB-8B45-6C92122DDE4D}" presName="Name21" presStyleCnt="0"/>
      <dgm:spPr/>
    </dgm:pt>
    <dgm:pt modelId="{E2592924-C2DF-49B1-A2EB-1957C1985055}" type="pres">
      <dgm:prSet presAssocID="{046A57C7-26E6-4DEB-8B45-6C92122DDE4D}" presName="level2Shape" presStyleLbl="node4" presStyleIdx="1" presStyleCnt="10" custScaleX="60219" custScaleY="268601"/>
      <dgm:spPr/>
    </dgm:pt>
    <dgm:pt modelId="{2C3A480E-0DF3-43FE-80F0-E5B3561EEB49}" type="pres">
      <dgm:prSet presAssocID="{046A57C7-26E6-4DEB-8B45-6C92122DDE4D}" presName="hierChild3" presStyleCnt="0"/>
      <dgm:spPr/>
    </dgm:pt>
    <dgm:pt modelId="{38178F75-4D18-4D94-9B4F-B07BA49C18A1}" type="pres">
      <dgm:prSet presAssocID="{AB113086-A731-4B06-A10C-EC5B26500F11}" presName="Name19" presStyleLbl="parChTrans1D4" presStyleIdx="2" presStyleCnt="10"/>
      <dgm:spPr/>
    </dgm:pt>
    <dgm:pt modelId="{13CFC1A2-56C2-478A-938C-43BC258640E0}" type="pres">
      <dgm:prSet presAssocID="{6CDABD9C-9CBE-4221-B0C9-C69369B5D028}" presName="Name21" presStyleCnt="0"/>
      <dgm:spPr/>
    </dgm:pt>
    <dgm:pt modelId="{733E38CC-987C-40EC-879B-D79FBDF6BC6F}" type="pres">
      <dgm:prSet presAssocID="{6CDABD9C-9CBE-4221-B0C9-C69369B5D028}" presName="level2Shape" presStyleLbl="node4" presStyleIdx="2" presStyleCnt="10" custScaleX="60219" custScaleY="268601"/>
      <dgm:spPr/>
    </dgm:pt>
    <dgm:pt modelId="{CCAD015E-5078-4675-97BA-FF9D8BBFD507}" type="pres">
      <dgm:prSet presAssocID="{6CDABD9C-9CBE-4221-B0C9-C69369B5D028}" presName="hierChild3" presStyleCnt="0"/>
      <dgm:spPr/>
    </dgm:pt>
    <dgm:pt modelId="{19D454DA-FDEC-4782-A8A5-7FA584E51683}" type="pres">
      <dgm:prSet presAssocID="{AA07E021-DDC3-4A1D-9EB3-DF88654FCC1F}" presName="Name19" presStyleLbl="parChTrans1D4" presStyleIdx="3" presStyleCnt="10"/>
      <dgm:spPr/>
    </dgm:pt>
    <dgm:pt modelId="{E378E6F1-1B0D-4B12-A16D-D20D43EEDA60}" type="pres">
      <dgm:prSet presAssocID="{BE433F56-6B73-4E97-BB9E-F8C2126AC444}" presName="Name21" presStyleCnt="0"/>
      <dgm:spPr/>
    </dgm:pt>
    <dgm:pt modelId="{7BE69583-F29A-4D46-825E-044EBDF114F9}" type="pres">
      <dgm:prSet presAssocID="{BE433F56-6B73-4E97-BB9E-F8C2126AC444}" presName="level2Shape" presStyleLbl="node4" presStyleIdx="3" presStyleCnt="10" custScaleX="60058" custScaleY="269626"/>
      <dgm:spPr/>
    </dgm:pt>
    <dgm:pt modelId="{C040D68C-876A-4BAC-9DB6-92BAB1CFF62E}" type="pres">
      <dgm:prSet presAssocID="{BE433F56-6B73-4E97-BB9E-F8C2126AC444}" presName="hierChild3" presStyleCnt="0"/>
      <dgm:spPr/>
    </dgm:pt>
    <dgm:pt modelId="{7DED17A4-1FD5-4699-92E4-622355229C96}" type="pres">
      <dgm:prSet presAssocID="{D9D1AAFF-3855-420A-8CF6-C00C7306C88F}" presName="Name19" presStyleLbl="parChTrans1D3" presStyleIdx="2" presStyleCnt="5"/>
      <dgm:spPr/>
    </dgm:pt>
    <dgm:pt modelId="{38793D58-098E-4120-A5BF-C57FDCF7307A}" type="pres">
      <dgm:prSet presAssocID="{28360ECC-389C-46CA-BBF9-9017FE22824D}" presName="Name21" presStyleCnt="0"/>
      <dgm:spPr/>
    </dgm:pt>
    <dgm:pt modelId="{75539D10-D4CD-48C7-A40F-81BA55F6E68E}" type="pres">
      <dgm:prSet presAssocID="{28360ECC-389C-46CA-BBF9-9017FE22824D}" presName="level2Shape" presStyleLbl="node3" presStyleIdx="2" presStyleCnt="5" custScaleX="60219" custScaleY="177959"/>
      <dgm:spPr/>
    </dgm:pt>
    <dgm:pt modelId="{FC81BDA6-AF8D-49B9-A0D1-BE15058545E1}" type="pres">
      <dgm:prSet presAssocID="{28360ECC-389C-46CA-BBF9-9017FE22824D}" presName="hierChild3" presStyleCnt="0"/>
      <dgm:spPr/>
    </dgm:pt>
    <dgm:pt modelId="{6198C7DC-D85A-4ADA-931E-CBEAB327FFFC}" type="pres">
      <dgm:prSet presAssocID="{928F1B8F-F7F9-461E-9C97-5F80F5CA8EE4}" presName="Name19" presStyleLbl="parChTrans1D4" presStyleIdx="4" presStyleCnt="10"/>
      <dgm:spPr/>
    </dgm:pt>
    <dgm:pt modelId="{299A98EB-C911-42FF-949A-1E3BDA68D7C9}" type="pres">
      <dgm:prSet presAssocID="{BC615F4C-9E32-4DB4-8216-38DEFEDC0D94}" presName="Name21" presStyleCnt="0"/>
      <dgm:spPr/>
    </dgm:pt>
    <dgm:pt modelId="{EA7E6F94-4650-413F-905D-F611AA6A253A}" type="pres">
      <dgm:prSet presAssocID="{BC615F4C-9E32-4DB4-8216-38DEFEDC0D94}" presName="level2Shape" presStyleLbl="node4" presStyleIdx="4" presStyleCnt="10" custScaleX="60219" custScaleY="268601"/>
      <dgm:spPr/>
    </dgm:pt>
    <dgm:pt modelId="{787ABCBA-F866-47FB-8192-C21635A217FD}" type="pres">
      <dgm:prSet presAssocID="{BC615F4C-9E32-4DB4-8216-38DEFEDC0D94}" presName="hierChild3" presStyleCnt="0"/>
      <dgm:spPr/>
    </dgm:pt>
    <dgm:pt modelId="{5230D3E6-0034-4616-98E0-9C54A93DB63B}" type="pres">
      <dgm:prSet presAssocID="{3AF88A7D-8833-49F7-9939-B56F54E15AB3}" presName="Name19" presStyleLbl="parChTrans1D4" presStyleIdx="5" presStyleCnt="10"/>
      <dgm:spPr/>
    </dgm:pt>
    <dgm:pt modelId="{B6F97D6E-F072-495E-952F-93BDD2C85936}" type="pres">
      <dgm:prSet presAssocID="{8260E3C3-2E84-47AA-A069-A178D54BABF1}" presName="Name21" presStyleCnt="0"/>
      <dgm:spPr/>
    </dgm:pt>
    <dgm:pt modelId="{99A46A8F-115A-475F-B099-06B320D39757}" type="pres">
      <dgm:prSet presAssocID="{8260E3C3-2E84-47AA-A069-A178D54BABF1}" presName="level2Shape" presStyleLbl="node4" presStyleIdx="5" presStyleCnt="10" custScaleX="60219" custScaleY="268601"/>
      <dgm:spPr/>
    </dgm:pt>
    <dgm:pt modelId="{A1A797AE-0C9A-482F-9925-AA9E2817E0B5}" type="pres">
      <dgm:prSet presAssocID="{8260E3C3-2E84-47AA-A069-A178D54BABF1}" presName="hierChild3" presStyleCnt="0"/>
      <dgm:spPr/>
    </dgm:pt>
    <dgm:pt modelId="{538A064E-018A-497A-8D0F-A9A5D294C46D}" type="pres">
      <dgm:prSet presAssocID="{5E93B1FE-596A-448D-8B77-9C0DC0C70510}" presName="Name19" presStyleLbl="parChTrans1D3" presStyleIdx="3" presStyleCnt="5"/>
      <dgm:spPr/>
    </dgm:pt>
    <dgm:pt modelId="{2CB63058-671B-45C6-A2C3-2FA0DFD4CEC2}" type="pres">
      <dgm:prSet presAssocID="{70A0DE7C-96B1-4793-8714-A5BAC6DA4408}" presName="Name21" presStyleCnt="0"/>
      <dgm:spPr/>
    </dgm:pt>
    <dgm:pt modelId="{021BD51B-E16B-43FA-B0ED-07ABB5297A49}" type="pres">
      <dgm:prSet presAssocID="{70A0DE7C-96B1-4793-8714-A5BAC6DA4408}" presName="level2Shape" presStyleLbl="node3" presStyleIdx="3" presStyleCnt="5" custScaleX="60219" custScaleY="177959"/>
      <dgm:spPr/>
    </dgm:pt>
    <dgm:pt modelId="{EC3361CF-9833-47D2-9721-EF46F85BAA87}" type="pres">
      <dgm:prSet presAssocID="{70A0DE7C-96B1-4793-8714-A5BAC6DA4408}" presName="hierChild3" presStyleCnt="0"/>
      <dgm:spPr/>
    </dgm:pt>
    <dgm:pt modelId="{5206F64B-0200-4B35-9FA6-32485D608C81}" type="pres">
      <dgm:prSet presAssocID="{8108EB6D-D04E-4F09-A8FB-AF6B5F56FC4F}" presName="Name19" presStyleLbl="parChTrans1D4" presStyleIdx="6" presStyleCnt="10"/>
      <dgm:spPr/>
    </dgm:pt>
    <dgm:pt modelId="{1E1C08F3-7BAF-4129-AE99-6A885A74BCF6}" type="pres">
      <dgm:prSet presAssocID="{1BD83FFB-DBB4-4FB5-B489-38A2B0B5EC91}" presName="Name21" presStyleCnt="0"/>
      <dgm:spPr/>
    </dgm:pt>
    <dgm:pt modelId="{19E7F5CC-448B-414B-ADBA-C88888838419}" type="pres">
      <dgm:prSet presAssocID="{1BD83FFB-DBB4-4FB5-B489-38A2B0B5EC91}" presName="level2Shape" presStyleLbl="node4" presStyleIdx="6" presStyleCnt="10" custScaleX="60219" custScaleY="268601"/>
      <dgm:spPr/>
    </dgm:pt>
    <dgm:pt modelId="{16078F01-DC06-4023-9E7C-1EE78145F285}" type="pres">
      <dgm:prSet presAssocID="{1BD83FFB-DBB4-4FB5-B489-38A2B0B5EC91}" presName="hierChild3" presStyleCnt="0"/>
      <dgm:spPr/>
    </dgm:pt>
    <dgm:pt modelId="{2188CF8F-952B-4DAE-9DBC-F7FCCE00DE58}" type="pres">
      <dgm:prSet presAssocID="{789808D6-4BC8-4E1E-BB2F-949AC4B08DEF}" presName="Name19" presStyleLbl="parChTrans1D4" presStyleIdx="7" presStyleCnt="10"/>
      <dgm:spPr/>
    </dgm:pt>
    <dgm:pt modelId="{27FE1F25-1D2A-4120-A419-1A460EDFAB66}" type="pres">
      <dgm:prSet presAssocID="{422E16C8-9DA8-4FF5-9B70-39068E4D4107}" presName="Name21" presStyleCnt="0"/>
      <dgm:spPr/>
    </dgm:pt>
    <dgm:pt modelId="{11C30B7C-60D5-4995-AEAB-FC8AB133D3EB}" type="pres">
      <dgm:prSet presAssocID="{422E16C8-9DA8-4FF5-9B70-39068E4D4107}" presName="level2Shape" presStyleLbl="node4" presStyleIdx="7" presStyleCnt="10" custScaleX="60219" custScaleY="194163"/>
      <dgm:spPr/>
    </dgm:pt>
    <dgm:pt modelId="{739BE058-7FAE-4EB4-8F21-A798CAA106CF}" type="pres">
      <dgm:prSet presAssocID="{422E16C8-9DA8-4FF5-9B70-39068E4D4107}" presName="hierChild3" presStyleCnt="0"/>
      <dgm:spPr/>
    </dgm:pt>
    <dgm:pt modelId="{14A187E5-1C32-48B9-8FA3-A891CD5EF60B}" type="pres">
      <dgm:prSet presAssocID="{A74E61A9-ECD4-410E-BD7B-D6C679C428B9}" presName="Name19" presStyleLbl="parChTrans1D4" presStyleIdx="8" presStyleCnt="10"/>
      <dgm:spPr/>
    </dgm:pt>
    <dgm:pt modelId="{1EF40A5C-A229-4CA2-BD1F-FC71E2F8E14D}" type="pres">
      <dgm:prSet presAssocID="{3ECAA09E-BEBB-4AEE-A289-76FB878E469A}" presName="Name21" presStyleCnt="0"/>
      <dgm:spPr/>
    </dgm:pt>
    <dgm:pt modelId="{D0DFA929-4DD4-4DCD-A299-3E1C9D81B002}" type="pres">
      <dgm:prSet presAssocID="{3ECAA09E-BEBB-4AEE-A289-76FB878E469A}" presName="level2Shape" presStyleLbl="node4" presStyleIdx="8" presStyleCnt="10" custScaleX="51348" custScaleY="266063"/>
      <dgm:spPr/>
    </dgm:pt>
    <dgm:pt modelId="{8657D5D8-1489-4050-8FB7-C7E252B99A96}" type="pres">
      <dgm:prSet presAssocID="{3ECAA09E-BEBB-4AEE-A289-76FB878E469A}" presName="hierChild3" presStyleCnt="0"/>
      <dgm:spPr/>
    </dgm:pt>
    <dgm:pt modelId="{80223070-1E00-447D-BD7B-561DA6EB3CEE}" type="pres">
      <dgm:prSet presAssocID="{6E6C7AD7-F1F0-4627-96A9-DBA2237E92CE}" presName="Name19" presStyleLbl="parChTrans1D3" presStyleIdx="4" presStyleCnt="5"/>
      <dgm:spPr/>
    </dgm:pt>
    <dgm:pt modelId="{7D714593-CA91-4058-BB4A-BA64D58C316B}" type="pres">
      <dgm:prSet presAssocID="{81258A7F-099C-4E10-82BE-C653162D6257}" presName="Name21" presStyleCnt="0"/>
      <dgm:spPr/>
    </dgm:pt>
    <dgm:pt modelId="{3887EBCE-003B-4635-B3C0-E04D38BDD5C6}" type="pres">
      <dgm:prSet presAssocID="{81258A7F-099C-4E10-82BE-C653162D6257}" presName="level2Shape" presStyleLbl="node3" presStyleIdx="4" presStyleCnt="5" custScaleX="56183" custScaleY="173765"/>
      <dgm:spPr/>
    </dgm:pt>
    <dgm:pt modelId="{E869608A-1787-40C0-9BF6-2EF8AA9DFAC7}" type="pres">
      <dgm:prSet presAssocID="{81258A7F-099C-4E10-82BE-C653162D6257}" presName="hierChild3" presStyleCnt="0"/>
      <dgm:spPr/>
    </dgm:pt>
    <dgm:pt modelId="{58B52D11-01F7-48F2-B8E9-CAD7B918B005}" type="pres">
      <dgm:prSet presAssocID="{8D938014-5A9D-4A37-B544-E01BBED79F5B}" presName="Name19" presStyleLbl="parChTrans1D4" presStyleIdx="9" presStyleCnt="10"/>
      <dgm:spPr/>
    </dgm:pt>
    <dgm:pt modelId="{63C18B15-50F2-4CA4-B38D-EB9E70A42543}" type="pres">
      <dgm:prSet presAssocID="{6DC24DAA-2B53-494B-95E9-EB3E82B4861B}" presName="Name21" presStyleCnt="0"/>
      <dgm:spPr/>
    </dgm:pt>
    <dgm:pt modelId="{0B138279-8508-49B5-B1C0-A01747D6A25D}" type="pres">
      <dgm:prSet presAssocID="{6DC24DAA-2B53-494B-95E9-EB3E82B4861B}" presName="level2Shape" presStyleLbl="node4" presStyleIdx="9" presStyleCnt="10" custScaleX="45896" custScaleY="265021"/>
      <dgm:spPr/>
    </dgm:pt>
    <dgm:pt modelId="{38440792-4B70-42E4-8C95-22C3249EAC70}" type="pres">
      <dgm:prSet presAssocID="{6DC24DAA-2B53-494B-95E9-EB3E82B4861B}" presName="hierChild3" presStyleCnt="0"/>
      <dgm:spPr/>
    </dgm:pt>
    <dgm:pt modelId="{03BD6599-FDF1-4CF2-8B73-EEA64AB115BA}" type="pres">
      <dgm:prSet presAssocID="{C35519EB-D1F2-498B-B19C-78CB84B8D6E4}" presName="bgShapesFlow" presStyleCnt="0"/>
      <dgm:spPr/>
    </dgm:pt>
    <dgm:pt modelId="{31AE31BC-D1A1-47F8-B980-816A36C164BD}" type="pres">
      <dgm:prSet presAssocID="{58DF474C-506A-4959-957D-378DE04C2554}" presName="rectComp" presStyleCnt="0"/>
      <dgm:spPr/>
    </dgm:pt>
    <dgm:pt modelId="{1FD11C07-34DD-439F-969A-90439C0081EB}" type="pres">
      <dgm:prSet presAssocID="{58DF474C-506A-4959-957D-378DE04C2554}" presName="bgRect" presStyleLbl="bgShp" presStyleIdx="0" presStyleCnt="4"/>
      <dgm:spPr/>
    </dgm:pt>
    <dgm:pt modelId="{29E1DB8B-0B72-44D7-91C4-3E3161C75945}" type="pres">
      <dgm:prSet presAssocID="{58DF474C-506A-4959-957D-378DE04C2554}" presName="bgRectTx" presStyleLbl="bgShp" presStyleIdx="0" presStyleCnt="4">
        <dgm:presLayoutVars>
          <dgm:bulletEnabled val="1"/>
        </dgm:presLayoutVars>
      </dgm:prSet>
      <dgm:spPr/>
    </dgm:pt>
    <dgm:pt modelId="{783EE340-E67B-45DA-9989-9DE8AFB77DA4}" type="pres">
      <dgm:prSet presAssocID="{58DF474C-506A-4959-957D-378DE04C2554}" presName="spComp" presStyleCnt="0"/>
      <dgm:spPr/>
    </dgm:pt>
    <dgm:pt modelId="{F83C267E-43FD-4C85-BC8D-7735303B0BC3}" type="pres">
      <dgm:prSet presAssocID="{58DF474C-506A-4959-957D-378DE04C2554}" presName="vSp" presStyleCnt="0"/>
      <dgm:spPr/>
    </dgm:pt>
    <dgm:pt modelId="{AB86829E-DB80-47E7-BAFB-469680432B1B}" type="pres">
      <dgm:prSet presAssocID="{CF789BDF-92EC-4CB9-9EAE-48DB2C2D6736}" presName="rectComp" presStyleCnt="0"/>
      <dgm:spPr/>
    </dgm:pt>
    <dgm:pt modelId="{62A9C5A5-283F-481F-8ABB-35D0F1128C6E}" type="pres">
      <dgm:prSet presAssocID="{CF789BDF-92EC-4CB9-9EAE-48DB2C2D6736}" presName="bgRect" presStyleLbl="bgShp" presStyleIdx="1" presStyleCnt="4"/>
      <dgm:spPr/>
    </dgm:pt>
    <dgm:pt modelId="{04D3EF5F-7538-4C11-A000-989244250855}" type="pres">
      <dgm:prSet presAssocID="{CF789BDF-92EC-4CB9-9EAE-48DB2C2D6736}" presName="bgRectTx" presStyleLbl="bgShp" presStyleIdx="1" presStyleCnt="4">
        <dgm:presLayoutVars>
          <dgm:bulletEnabled val="1"/>
        </dgm:presLayoutVars>
      </dgm:prSet>
      <dgm:spPr/>
    </dgm:pt>
    <dgm:pt modelId="{E8B9E866-8843-4923-B783-1995B106B8A7}" type="pres">
      <dgm:prSet presAssocID="{CF789BDF-92EC-4CB9-9EAE-48DB2C2D6736}" presName="spComp" presStyleCnt="0"/>
      <dgm:spPr/>
    </dgm:pt>
    <dgm:pt modelId="{3431C016-5150-48EA-AE3D-46A9DD0BE4C8}" type="pres">
      <dgm:prSet presAssocID="{CF789BDF-92EC-4CB9-9EAE-48DB2C2D6736}" presName="vSp" presStyleCnt="0"/>
      <dgm:spPr/>
    </dgm:pt>
    <dgm:pt modelId="{88082079-4671-4A4A-AF23-31906AE84428}" type="pres">
      <dgm:prSet presAssocID="{E2213667-C51D-4CC0-96A2-D74BB9330FB5}" presName="rectComp" presStyleCnt="0"/>
      <dgm:spPr/>
    </dgm:pt>
    <dgm:pt modelId="{28963257-B215-4EA0-A979-6F680AAAA64A}" type="pres">
      <dgm:prSet presAssocID="{E2213667-C51D-4CC0-96A2-D74BB9330FB5}" presName="bgRect" presStyleLbl="bgShp" presStyleIdx="2" presStyleCnt="4"/>
      <dgm:spPr/>
    </dgm:pt>
    <dgm:pt modelId="{2543BB2C-378F-4F3B-91A4-E31713BC94E7}" type="pres">
      <dgm:prSet presAssocID="{E2213667-C51D-4CC0-96A2-D74BB9330FB5}" presName="bgRectTx" presStyleLbl="bgShp" presStyleIdx="2" presStyleCnt="4">
        <dgm:presLayoutVars>
          <dgm:bulletEnabled val="1"/>
        </dgm:presLayoutVars>
      </dgm:prSet>
      <dgm:spPr/>
    </dgm:pt>
    <dgm:pt modelId="{3314E2C0-63D9-4034-A66A-693EA1DE344B}" type="pres">
      <dgm:prSet presAssocID="{E2213667-C51D-4CC0-96A2-D74BB9330FB5}" presName="spComp" presStyleCnt="0"/>
      <dgm:spPr/>
    </dgm:pt>
    <dgm:pt modelId="{A80A469D-A628-425A-877A-E44A1941D048}" type="pres">
      <dgm:prSet presAssocID="{E2213667-C51D-4CC0-96A2-D74BB9330FB5}" presName="vSp" presStyleCnt="0"/>
      <dgm:spPr/>
    </dgm:pt>
    <dgm:pt modelId="{CE570CC2-FD6D-482C-8752-92A52689FBD9}" type="pres">
      <dgm:prSet presAssocID="{92F37967-BB4F-41C7-9268-A413DF78ECF9}" presName="rectComp" presStyleCnt="0"/>
      <dgm:spPr/>
    </dgm:pt>
    <dgm:pt modelId="{3F25B3ED-C6DE-4461-BE06-5B6C830D6A61}" type="pres">
      <dgm:prSet presAssocID="{92F37967-BB4F-41C7-9268-A413DF78ECF9}" presName="bgRect" presStyleLbl="bgShp" presStyleIdx="3" presStyleCnt="4"/>
      <dgm:spPr/>
    </dgm:pt>
    <dgm:pt modelId="{5DA6E5E6-D3C3-4B62-AD2F-36BFE233D19D}" type="pres">
      <dgm:prSet presAssocID="{92F37967-BB4F-41C7-9268-A413DF78ECF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C737C400-30D4-4E64-8599-A7F76783A8BC}" type="presOf" srcId="{BE433F56-6B73-4E97-BB9E-F8C2126AC444}" destId="{7BE69583-F29A-4D46-825E-044EBDF114F9}" srcOrd="0" destOrd="0" presId="urn:microsoft.com/office/officeart/2005/8/layout/hierarchy6"/>
    <dgm:cxn modelId="{42805301-7797-4FB1-80BF-2D08A42F16F1}" type="presOf" srcId="{A74E61A9-ECD4-410E-BD7B-D6C679C428B9}" destId="{14A187E5-1C32-48B9-8FA3-A891CD5EF60B}" srcOrd="0" destOrd="0" presId="urn:microsoft.com/office/officeart/2005/8/layout/hierarchy6"/>
    <dgm:cxn modelId="{B0E38603-D7F0-4556-BCAD-3F752A7A5017}" type="presOf" srcId="{81258A7F-099C-4E10-82BE-C653162D6257}" destId="{3887EBCE-003B-4635-B3C0-E04D38BDD5C6}" srcOrd="0" destOrd="0" presId="urn:microsoft.com/office/officeart/2005/8/layout/hierarchy6"/>
    <dgm:cxn modelId="{F2C6A007-CA14-41B8-B14D-AC31411E5781}" type="presOf" srcId="{8D938014-5A9D-4A37-B544-E01BBED79F5B}" destId="{58B52D11-01F7-48F2-B8E9-CAD7B918B005}" srcOrd="0" destOrd="0" presId="urn:microsoft.com/office/officeart/2005/8/layout/hierarchy6"/>
    <dgm:cxn modelId="{ACC6B00B-205D-4450-B4CE-D2828A591053}" type="presOf" srcId="{58DF474C-506A-4959-957D-378DE04C2554}" destId="{29E1DB8B-0B72-44D7-91C4-3E3161C75945}" srcOrd="1" destOrd="0" presId="urn:microsoft.com/office/officeart/2005/8/layout/hierarchy6"/>
    <dgm:cxn modelId="{0ED3A912-A182-4CFF-8C09-AC44C67AAF17}" srcId="{9FF04536-65D0-4C6A-9A97-62A9136CFBA4}" destId="{28360ECC-389C-46CA-BBF9-9017FE22824D}" srcOrd="2" destOrd="0" parTransId="{D9D1AAFF-3855-420A-8CF6-C00C7306C88F}" sibTransId="{53E9E74F-EB9D-4BAC-AFB7-522FD387F644}"/>
    <dgm:cxn modelId="{EAABC513-CC2F-467F-9326-76345EC087C2}" srcId="{28360ECC-389C-46CA-BBF9-9017FE22824D}" destId="{8260E3C3-2E84-47AA-A069-A178D54BABF1}" srcOrd="1" destOrd="0" parTransId="{3AF88A7D-8833-49F7-9939-B56F54E15AB3}" sibTransId="{30046ACB-8C77-43B9-B65C-5CDF9F48B7D1}"/>
    <dgm:cxn modelId="{75B05015-CEC2-49AC-9141-47D58B7F84E5}" srcId="{28360ECC-389C-46CA-BBF9-9017FE22824D}" destId="{BC615F4C-9E32-4DB4-8216-38DEFEDC0D94}" srcOrd="0" destOrd="0" parTransId="{928F1B8F-F7F9-461E-9C97-5F80F5CA8EE4}" sibTransId="{115DF41A-19B5-4298-B5A5-6C22954F2292}"/>
    <dgm:cxn modelId="{C77E2D24-3724-4D9C-839F-A5230AA13647}" srcId="{463CA6B0-0EC8-4924-8CC1-20FED1905EB6}" destId="{9FF04536-65D0-4C6A-9A97-62A9136CFBA4}" srcOrd="0" destOrd="0" parTransId="{3AFF3169-4E69-4381-8F34-2F5A5B9CA9FB}" sibTransId="{03D0C9A2-FD68-47BC-910B-5AEECD5E33DD}"/>
    <dgm:cxn modelId="{7AE06B24-EAC4-47A9-9045-76CAE210A66D}" srcId="{B2D4D7D3-FA13-488E-A34D-BA583FE3EF08}" destId="{A5610965-C737-4FAD-9011-81DE602AF814}" srcOrd="0" destOrd="0" parTransId="{0CF823AD-EF21-4B5B-8C90-373E4045390F}" sibTransId="{8C2BC119-6568-4098-A222-6097261A349C}"/>
    <dgm:cxn modelId="{28A5B92B-574B-4CE8-9E4C-DA9525B5A53E}" type="presOf" srcId="{0CF823AD-EF21-4B5B-8C90-373E4045390F}" destId="{997E7B77-7A22-4EA9-900B-A4BFD5D5F7A7}" srcOrd="0" destOrd="0" presId="urn:microsoft.com/office/officeart/2005/8/layout/hierarchy6"/>
    <dgm:cxn modelId="{C0997E33-0FAA-4DE7-87E4-3F0F8F2E3F30}" srcId="{C35519EB-D1F2-498B-B19C-78CB84B8D6E4}" destId="{CF789BDF-92EC-4CB9-9EAE-48DB2C2D6736}" srcOrd="2" destOrd="0" parTransId="{C0D620AC-EFD8-49D5-9E58-4F2AFD31AD69}" sibTransId="{7FA9D200-056E-4CBA-A45A-E49DA1CC6B08}"/>
    <dgm:cxn modelId="{BB387E34-0527-49FE-BEA6-39C1BA0F76BF}" type="presOf" srcId="{3ECAA09E-BEBB-4AEE-A289-76FB878E469A}" destId="{D0DFA929-4DD4-4DCD-A299-3E1C9D81B002}" srcOrd="0" destOrd="0" presId="urn:microsoft.com/office/officeart/2005/8/layout/hierarchy6"/>
    <dgm:cxn modelId="{1354235D-323D-4C03-8EF3-0BBDBB27F700}" srcId="{70A0DE7C-96B1-4793-8714-A5BAC6DA4408}" destId="{3ECAA09E-BEBB-4AEE-A289-76FB878E469A}" srcOrd="2" destOrd="0" parTransId="{A74E61A9-ECD4-410E-BD7B-D6C679C428B9}" sibTransId="{D67BF62C-6B97-4692-A15C-552AE18D849B}"/>
    <dgm:cxn modelId="{C0BFD55E-946E-44CA-B888-A6BE5F7B5E96}" srcId="{81258A7F-099C-4E10-82BE-C653162D6257}" destId="{6DC24DAA-2B53-494B-95E9-EB3E82B4861B}" srcOrd="0" destOrd="0" parTransId="{8D938014-5A9D-4A37-B544-E01BBED79F5B}" sibTransId="{E3C705C2-1BB7-421F-BCF1-777B28FCCA21}"/>
    <dgm:cxn modelId="{BA7B1D5F-BC0C-41B2-B2EC-47FF82DDD8BC}" srcId="{70A0DE7C-96B1-4793-8714-A5BAC6DA4408}" destId="{422E16C8-9DA8-4FF5-9B70-39068E4D4107}" srcOrd="1" destOrd="0" parTransId="{789808D6-4BC8-4E1E-BB2F-949AC4B08DEF}" sibTransId="{5BA24A83-D9CE-4FF3-9F5C-118A351789DB}"/>
    <dgm:cxn modelId="{D90E9C41-EC1D-4E5F-AEBE-7D0A16090D6B}" type="presOf" srcId="{463CA6B0-0EC8-4924-8CC1-20FED1905EB6}" destId="{AD1FB666-7211-4931-B067-B47E940B2ACB}" srcOrd="0" destOrd="0" presId="urn:microsoft.com/office/officeart/2005/8/layout/hierarchy6"/>
    <dgm:cxn modelId="{2FC0B242-154E-44B5-8EFA-BE9DFE0DEA2F}" type="presOf" srcId="{3AFF3169-4E69-4381-8F34-2F5A5B9CA9FB}" destId="{14D9B412-9A33-4685-BDD4-D4287EDBB0A4}" srcOrd="0" destOrd="0" presId="urn:microsoft.com/office/officeart/2005/8/layout/hierarchy6"/>
    <dgm:cxn modelId="{816ABE64-C738-4D28-B337-51B63CA9046C}" srcId="{C35519EB-D1F2-498B-B19C-78CB84B8D6E4}" destId="{463CA6B0-0EC8-4924-8CC1-20FED1905EB6}" srcOrd="0" destOrd="0" parTransId="{14F139B2-84F8-4A07-9D02-38F975785F54}" sibTransId="{759A8E6B-D982-4475-B591-1ECD2DB6885F}"/>
    <dgm:cxn modelId="{9B567966-34F7-4C22-B6D3-00AD6BB2E311}" type="presOf" srcId="{8108EB6D-D04E-4F09-A8FB-AF6B5F56FC4F}" destId="{5206F64B-0200-4B35-9FA6-32485D608C81}" srcOrd="0" destOrd="0" presId="urn:microsoft.com/office/officeart/2005/8/layout/hierarchy6"/>
    <dgm:cxn modelId="{598D5647-1D19-4A83-BA9F-C1ECEBDA571C}" type="presOf" srcId="{789808D6-4BC8-4E1E-BB2F-949AC4B08DEF}" destId="{2188CF8F-952B-4DAE-9DBC-F7FCCE00DE58}" srcOrd="0" destOrd="0" presId="urn:microsoft.com/office/officeart/2005/8/layout/hierarchy6"/>
    <dgm:cxn modelId="{34D35967-0921-45BF-B54A-1A117E5C27CC}" srcId="{9FF04536-65D0-4C6A-9A97-62A9136CFBA4}" destId="{3322F7F7-8CE9-4B3B-B042-68C511D4927D}" srcOrd="1" destOrd="0" parTransId="{367F02D2-A5FA-4476-BE5F-22CFD02218F9}" sibTransId="{54893458-8AF2-459B-81AC-AE607F169CF5}"/>
    <dgm:cxn modelId="{1987CB48-A610-457F-997D-177EE17E4BDC}" type="presOf" srcId="{92F37967-BB4F-41C7-9268-A413DF78ECF9}" destId="{3F25B3ED-C6DE-4461-BE06-5B6C830D6A61}" srcOrd="0" destOrd="0" presId="urn:microsoft.com/office/officeart/2005/8/layout/hierarchy6"/>
    <dgm:cxn modelId="{3039CD48-C08C-4BCD-8A93-C88C06CE3160}" type="presOf" srcId="{367F02D2-A5FA-4476-BE5F-22CFD02218F9}" destId="{2E53AD07-CA86-4906-B5ED-E268A07168AE}" srcOrd="0" destOrd="0" presId="urn:microsoft.com/office/officeart/2005/8/layout/hierarchy6"/>
    <dgm:cxn modelId="{83C42D6B-04A0-4A6A-B50D-62CAFDEE186D}" type="presOf" srcId="{AB113086-A731-4B06-A10C-EC5B26500F11}" destId="{38178F75-4D18-4D94-9B4F-B07BA49C18A1}" srcOrd="0" destOrd="0" presId="urn:microsoft.com/office/officeart/2005/8/layout/hierarchy6"/>
    <dgm:cxn modelId="{ECC4674E-DFC6-49BF-BD18-5238388C1AC5}" type="presOf" srcId="{D9D1AAFF-3855-420A-8CF6-C00C7306C88F}" destId="{7DED17A4-1FD5-4699-92E4-622355229C96}" srcOrd="0" destOrd="0" presId="urn:microsoft.com/office/officeart/2005/8/layout/hierarchy6"/>
    <dgm:cxn modelId="{E5CD4C6F-8078-460C-9765-8B415B703E63}" type="presOf" srcId="{28360ECC-389C-46CA-BBF9-9017FE22824D}" destId="{75539D10-D4CD-48C7-A40F-81BA55F6E68E}" srcOrd="0" destOrd="0" presId="urn:microsoft.com/office/officeart/2005/8/layout/hierarchy6"/>
    <dgm:cxn modelId="{08416055-7281-4C0B-9015-22E5FDD3699A}" srcId="{70A0DE7C-96B1-4793-8714-A5BAC6DA4408}" destId="{1BD83FFB-DBB4-4FB5-B489-38A2B0B5EC91}" srcOrd="0" destOrd="0" parTransId="{8108EB6D-D04E-4F09-A8FB-AF6B5F56FC4F}" sibTransId="{9E7756C3-54DC-4028-BE0E-6FF1A9FBF024}"/>
    <dgm:cxn modelId="{16595979-CA2C-4322-A9D9-C00FD986DE17}" srcId="{C35519EB-D1F2-498B-B19C-78CB84B8D6E4}" destId="{58DF474C-506A-4959-957D-378DE04C2554}" srcOrd="1" destOrd="0" parTransId="{D60CFF76-A548-433D-9E97-545849823474}" sibTransId="{71325FD3-F62A-422A-B8A5-3BC2D1B7FCAC}"/>
    <dgm:cxn modelId="{A10DBB5A-9304-4DAE-85E1-642B656787A9}" type="presOf" srcId="{A5610965-C737-4FAD-9011-81DE602AF814}" destId="{DEF7E445-C811-4A59-9637-7F84EECC6D3E}" srcOrd="0" destOrd="0" presId="urn:microsoft.com/office/officeart/2005/8/layout/hierarchy6"/>
    <dgm:cxn modelId="{C9ABCC7D-9DFB-47B3-8930-3A20F6981461}" type="presOf" srcId="{B2D4D7D3-FA13-488E-A34D-BA583FE3EF08}" destId="{560BB8FE-647D-48D6-9550-AE66FF96201B}" srcOrd="0" destOrd="0" presId="urn:microsoft.com/office/officeart/2005/8/layout/hierarchy6"/>
    <dgm:cxn modelId="{EB14067F-1EFF-4828-966D-919C3F4CA9FA}" type="presOf" srcId="{BC615F4C-9E32-4DB4-8216-38DEFEDC0D94}" destId="{EA7E6F94-4650-413F-905D-F611AA6A253A}" srcOrd="0" destOrd="0" presId="urn:microsoft.com/office/officeart/2005/8/layout/hierarchy6"/>
    <dgm:cxn modelId="{10874E7F-E513-448C-AB13-40B098471AE5}" srcId="{3322F7F7-8CE9-4B3B-B042-68C511D4927D}" destId="{BE433F56-6B73-4E97-BB9E-F8C2126AC444}" srcOrd="2" destOrd="0" parTransId="{AA07E021-DDC3-4A1D-9EB3-DF88654FCC1F}" sibTransId="{4368F0A5-E21D-4E16-A9C7-8FEDA1EEB8A0}"/>
    <dgm:cxn modelId="{2BCF9286-0D14-4795-9649-1AEFAAE281B0}" srcId="{3322F7F7-8CE9-4B3B-B042-68C511D4927D}" destId="{046A57C7-26E6-4DEB-8B45-6C92122DDE4D}" srcOrd="0" destOrd="0" parTransId="{37370BF3-9C2D-40B1-917B-C44D7E7A4A67}" sibTransId="{437A0862-F8BD-4E20-BC98-5ABC041DEE00}"/>
    <dgm:cxn modelId="{A115AE88-B327-4045-973C-DDFDDBF4B393}" type="presOf" srcId="{70A0DE7C-96B1-4793-8714-A5BAC6DA4408}" destId="{021BD51B-E16B-43FA-B0ED-07ABB5297A49}" srcOrd="0" destOrd="0" presId="urn:microsoft.com/office/officeart/2005/8/layout/hierarchy6"/>
    <dgm:cxn modelId="{F0D5AB8A-5EFD-4CAA-B49E-4B61D62B5155}" type="presOf" srcId="{AA07E021-DDC3-4A1D-9EB3-DF88654FCC1F}" destId="{19D454DA-FDEC-4782-A8A5-7FA584E51683}" srcOrd="0" destOrd="0" presId="urn:microsoft.com/office/officeart/2005/8/layout/hierarchy6"/>
    <dgm:cxn modelId="{56C47A8B-1619-4971-8535-7874E6AC304A}" type="presOf" srcId="{92F37967-BB4F-41C7-9268-A413DF78ECF9}" destId="{5DA6E5E6-D3C3-4B62-AD2F-36BFE233D19D}" srcOrd="1" destOrd="0" presId="urn:microsoft.com/office/officeart/2005/8/layout/hierarchy6"/>
    <dgm:cxn modelId="{80DBEE8E-E33B-40DE-9C48-61B1ECFDC90B}" type="presOf" srcId="{6DC24DAA-2B53-494B-95E9-EB3E82B4861B}" destId="{0B138279-8508-49B5-B1C0-A01747D6A25D}" srcOrd="0" destOrd="0" presId="urn:microsoft.com/office/officeart/2005/8/layout/hierarchy6"/>
    <dgm:cxn modelId="{8EF38D93-8DE7-4F80-B73A-572AFDA4BEB0}" type="presOf" srcId="{6CDABD9C-9CBE-4221-B0C9-C69369B5D028}" destId="{733E38CC-987C-40EC-879B-D79FBDF6BC6F}" srcOrd="0" destOrd="0" presId="urn:microsoft.com/office/officeart/2005/8/layout/hierarchy6"/>
    <dgm:cxn modelId="{6828C098-DE0D-4C42-A26C-F6EDFDBD9B82}" type="presOf" srcId="{1BD83FFB-DBB4-4FB5-B489-38A2B0B5EC91}" destId="{19E7F5CC-448B-414B-ADBA-C88888838419}" srcOrd="0" destOrd="0" presId="urn:microsoft.com/office/officeart/2005/8/layout/hierarchy6"/>
    <dgm:cxn modelId="{1469BE9C-C66B-46D2-9D04-951EB39178FE}" type="presOf" srcId="{E2213667-C51D-4CC0-96A2-D74BB9330FB5}" destId="{28963257-B215-4EA0-A979-6F680AAAA64A}" srcOrd="0" destOrd="0" presId="urn:microsoft.com/office/officeart/2005/8/layout/hierarchy6"/>
    <dgm:cxn modelId="{A8AF009F-255A-46C4-A4FB-90439070D8D9}" srcId="{C35519EB-D1F2-498B-B19C-78CB84B8D6E4}" destId="{92F37967-BB4F-41C7-9268-A413DF78ECF9}" srcOrd="4" destOrd="0" parTransId="{7F050B48-2E58-41B8-95C7-33C0CF568523}" sibTransId="{DF0CA810-8452-48AC-A58B-5D7EF773B052}"/>
    <dgm:cxn modelId="{2C2A929F-010C-4BD8-AED6-1C24F662AD3E}" type="presOf" srcId="{CF789BDF-92EC-4CB9-9EAE-48DB2C2D6736}" destId="{62A9C5A5-283F-481F-8ABB-35D0F1128C6E}" srcOrd="0" destOrd="0" presId="urn:microsoft.com/office/officeart/2005/8/layout/hierarchy6"/>
    <dgm:cxn modelId="{81D14EA1-BF67-4C64-9429-5F169445A868}" type="presOf" srcId="{37370BF3-9C2D-40B1-917B-C44D7E7A4A67}" destId="{74F4245E-AAED-41BE-819B-0A755A8624D2}" srcOrd="0" destOrd="0" presId="urn:microsoft.com/office/officeart/2005/8/layout/hierarchy6"/>
    <dgm:cxn modelId="{8F4DCAA1-350B-46D3-A5CB-2E1DA21F00AA}" type="presOf" srcId="{6E6C7AD7-F1F0-4627-96A9-DBA2237E92CE}" destId="{80223070-1E00-447D-BD7B-561DA6EB3CEE}" srcOrd="0" destOrd="0" presId="urn:microsoft.com/office/officeart/2005/8/layout/hierarchy6"/>
    <dgm:cxn modelId="{D04C5BA8-48FB-4B80-8142-86055E29DD4B}" type="presOf" srcId="{5E93B1FE-596A-448D-8B77-9C0DC0C70510}" destId="{538A064E-018A-497A-8D0F-A9A5D294C46D}" srcOrd="0" destOrd="0" presId="urn:microsoft.com/office/officeart/2005/8/layout/hierarchy6"/>
    <dgm:cxn modelId="{CAFA31AB-5A3F-40DD-9A6D-F194D756BA8C}" type="presOf" srcId="{58DF474C-506A-4959-957D-378DE04C2554}" destId="{1FD11C07-34DD-439F-969A-90439C0081EB}" srcOrd="0" destOrd="0" presId="urn:microsoft.com/office/officeart/2005/8/layout/hierarchy6"/>
    <dgm:cxn modelId="{AA407DB4-3888-4C91-8856-CA0550185C0F}" srcId="{9FF04536-65D0-4C6A-9A97-62A9136CFBA4}" destId="{70A0DE7C-96B1-4793-8714-A5BAC6DA4408}" srcOrd="3" destOrd="0" parTransId="{5E93B1FE-596A-448D-8B77-9C0DC0C70510}" sibTransId="{1671C238-D2FE-4173-97B7-21D7DAB9903E}"/>
    <dgm:cxn modelId="{CE808AB4-50AC-492C-9C16-59A84A0D5399}" type="presOf" srcId="{9FF04536-65D0-4C6A-9A97-62A9136CFBA4}" destId="{1FF143B7-78FB-4350-83E8-1DF44289F1CF}" srcOrd="0" destOrd="0" presId="urn:microsoft.com/office/officeart/2005/8/layout/hierarchy6"/>
    <dgm:cxn modelId="{F66F3EC1-409A-4E14-BB80-7A7757ADB962}" type="presOf" srcId="{422E16C8-9DA8-4FF5-9B70-39068E4D4107}" destId="{11C30B7C-60D5-4995-AEAB-FC8AB133D3EB}" srcOrd="0" destOrd="0" presId="urn:microsoft.com/office/officeart/2005/8/layout/hierarchy6"/>
    <dgm:cxn modelId="{FD223FC3-3507-473F-9747-9F524FB218B3}" srcId="{9FF04536-65D0-4C6A-9A97-62A9136CFBA4}" destId="{81258A7F-099C-4E10-82BE-C653162D6257}" srcOrd="4" destOrd="0" parTransId="{6E6C7AD7-F1F0-4627-96A9-DBA2237E92CE}" sibTransId="{7BC062BC-9AAD-4B4A-8D8A-482B8F84EF0C}"/>
    <dgm:cxn modelId="{D8CA68C4-ED35-461C-B498-979440140DC6}" type="presOf" srcId="{046A57C7-26E6-4DEB-8B45-6C92122DDE4D}" destId="{E2592924-C2DF-49B1-A2EB-1957C1985055}" srcOrd="0" destOrd="0" presId="urn:microsoft.com/office/officeart/2005/8/layout/hierarchy6"/>
    <dgm:cxn modelId="{C74F20CB-33F2-4E1F-82E5-BEFAB8B3C9C5}" type="presOf" srcId="{3AF88A7D-8833-49F7-9939-B56F54E15AB3}" destId="{5230D3E6-0034-4616-98E0-9C54A93DB63B}" srcOrd="0" destOrd="0" presId="urn:microsoft.com/office/officeart/2005/8/layout/hierarchy6"/>
    <dgm:cxn modelId="{1DD6B1CB-5811-49AE-988F-8106703DECCD}" type="presOf" srcId="{928F1B8F-F7F9-461E-9C97-5F80F5CA8EE4}" destId="{6198C7DC-D85A-4ADA-931E-CBEAB327FFFC}" srcOrd="0" destOrd="0" presId="urn:microsoft.com/office/officeart/2005/8/layout/hierarchy6"/>
    <dgm:cxn modelId="{C887C1D3-A8EE-4A39-AFD1-F16EF9A77F70}" srcId="{C35519EB-D1F2-498B-B19C-78CB84B8D6E4}" destId="{E2213667-C51D-4CC0-96A2-D74BB9330FB5}" srcOrd="3" destOrd="0" parTransId="{67A002B5-EBE3-4705-AA6B-1A56E52B19BD}" sibTransId="{3A4A49B5-36E4-4C78-9854-8801442F1858}"/>
    <dgm:cxn modelId="{F03B87D6-0EFD-4677-A752-9969E2F83DFD}" type="presOf" srcId="{8260E3C3-2E84-47AA-A069-A178D54BABF1}" destId="{99A46A8F-115A-475F-B099-06B320D39757}" srcOrd="0" destOrd="0" presId="urn:microsoft.com/office/officeart/2005/8/layout/hierarchy6"/>
    <dgm:cxn modelId="{40708BD6-62D1-41B2-B404-74F83E3C655B}" srcId="{3322F7F7-8CE9-4B3B-B042-68C511D4927D}" destId="{6CDABD9C-9CBE-4221-B0C9-C69369B5D028}" srcOrd="1" destOrd="0" parTransId="{AB113086-A731-4B06-A10C-EC5B26500F11}" sibTransId="{385638DD-0F15-4626-8308-D7B3B2E0BD11}"/>
    <dgm:cxn modelId="{55C1F2DB-133A-43A9-9DFA-17F538B9A9C0}" type="presOf" srcId="{E2213667-C51D-4CC0-96A2-D74BB9330FB5}" destId="{2543BB2C-378F-4F3B-91A4-E31713BC94E7}" srcOrd="1" destOrd="0" presId="urn:microsoft.com/office/officeart/2005/8/layout/hierarchy6"/>
    <dgm:cxn modelId="{4A28B6DE-9B11-488E-ABD4-BB5BBBDADA92}" type="presOf" srcId="{3322F7F7-8CE9-4B3B-B042-68C511D4927D}" destId="{471ED9BE-5316-48C4-AF2C-8892B146EA57}" srcOrd="0" destOrd="0" presId="urn:microsoft.com/office/officeart/2005/8/layout/hierarchy6"/>
    <dgm:cxn modelId="{E21F0AE0-D5E6-4B68-BF88-46742CCE539F}" type="presOf" srcId="{CF789BDF-92EC-4CB9-9EAE-48DB2C2D6736}" destId="{04D3EF5F-7538-4C11-A000-989244250855}" srcOrd="1" destOrd="0" presId="urn:microsoft.com/office/officeart/2005/8/layout/hierarchy6"/>
    <dgm:cxn modelId="{497C12E0-4E9B-46FF-AABF-C98122BBFD23}" type="presOf" srcId="{C35519EB-D1F2-498B-B19C-78CB84B8D6E4}" destId="{9A493C64-6705-4283-AFD2-EBE80E554EC5}" srcOrd="0" destOrd="0" presId="urn:microsoft.com/office/officeart/2005/8/layout/hierarchy6"/>
    <dgm:cxn modelId="{3D82B7E3-C96C-4F9B-ABC9-E9A9A10EAF89}" srcId="{9FF04536-65D0-4C6A-9A97-62A9136CFBA4}" destId="{B2D4D7D3-FA13-488E-A34D-BA583FE3EF08}" srcOrd="0" destOrd="0" parTransId="{2437D680-762A-44B3-BA5F-2614AFF1DAC6}" sibTransId="{F8519E84-26F5-46D5-A1FC-CC5AF9D54E73}"/>
    <dgm:cxn modelId="{309CF3E6-30C5-463A-8168-477783B5B1C6}" type="presOf" srcId="{2437D680-762A-44B3-BA5F-2614AFF1DAC6}" destId="{0544B8D3-B683-4942-ACD5-615288AAA9DD}" srcOrd="0" destOrd="0" presId="urn:microsoft.com/office/officeart/2005/8/layout/hierarchy6"/>
    <dgm:cxn modelId="{A4E9E660-4C33-4A6C-8461-1842CEF6100E}" type="presParOf" srcId="{9A493C64-6705-4283-AFD2-EBE80E554EC5}" destId="{536B33BC-BA63-4B51-B5FD-B7FE5D24F725}" srcOrd="0" destOrd="0" presId="urn:microsoft.com/office/officeart/2005/8/layout/hierarchy6"/>
    <dgm:cxn modelId="{B6FDDBD3-0192-4EB3-AD91-A79DC5A6621D}" type="presParOf" srcId="{536B33BC-BA63-4B51-B5FD-B7FE5D24F725}" destId="{6CEE58C0-15F5-411C-B9BA-71B464333B06}" srcOrd="0" destOrd="0" presId="urn:microsoft.com/office/officeart/2005/8/layout/hierarchy6"/>
    <dgm:cxn modelId="{EC8A0B5B-ECB8-48AC-BE12-88D5CBF4793A}" type="presParOf" srcId="{536B33BC-BA63-4B51-B5FD-B7FE5D24F725}" destId="{2B2537E1-B75C-4C99-904C-B649A224AA26}" srcOrd="1" destOrd="0" presId="urn:microsoft.com/office/officeart/2005/8/layout/hierarchy6"/>
    <dgm:cxn modelId="{89DDE2C7-5FDB-4450-8A88-267A00330E45}" type="presParOf" srcId="{2B2537E1-B75C-4C99-904C-B649A224AA26}" destId="{5FDEE27D-B8AC-4D58-8CAB-97EA23D643DE}" srcOrd="0" destOrd="0" presId="urn:microsoft.com/office/officeart/2005/8/layout/hierarchy6"/>
    <dgm:cxn modelId="{AA898376-7212-43A9-B9A6-44C9689F7AD6}" type="presParOf" srcId="{5FDEE27D-B8AC-4D58-8CAB-97EA23D643DE}" destId="{AD1FB666-7211-4931-B067-B47E940B2ACB}" srcOrd="0" destOrd="0" presId="urn:microsoft.com/office/officeart/2005/8/layout/hierarchy6"/>
    <dgm:cxn modelId="{E8DFDD22-D607-4E56-A550-0A417A3AFB63}" type="presParOf" srcId="{5FDEE27D-B8AC-4D58-8CAB-97EA23D643DE}" destId="{2B0E746F-5049-4C47-A07D-436F39FB9BDC}" srcOrd="1" destOrd="0" presId="urn:microsoft.com/office/officeart/2005/8/layout/hierarchy6"/>
    <dgm:cxn modelId="{70BA8E11-3143-4B55-8D46-AF917122B64B}" type="presParOf" srcId="{2B0E746F-5049-4C47-A07D-436F39FB9BDC}" destId="{14D9B412-9A33-4685-BDD4-D4287EDBB0A4}" srcOrd="0" destOrd="0" presId="urn:microsoft.com/office/officeart/2005/8/layout/hierarchy6"/>
    <dgm:cxn modelId="{8E9F2323-6DA7-4011-A3EC-30DBE6C3F578}" type="presParOf" srcId="{2B0E746F-5049-4C47-A07D-436F39FB9BDC}" destId="{41A19A77-DC4A-4954-BA76-2B83110408B7}" srcOrd="1" destOrd="0" presId="urn:microsoft.com/office/officeart/2005/8/layout/hierarchy6"/>
    <dgm:cxn modelId="{36A6C519-26DB-4FC3-BEDD-AF698EB348C1}" type="presParOf" srcId="{41A19A77-DC4A-4954-BA76-2B83110408B7}" destId="{1FF143B7-78FB-4350-83E8-1DF44289F1CF}" srcOrd="0" destOrd="0" presId="urn:microsoft.com/office/officeart/2005/8/layout/hierarchy6"/>
    <dgm:cxn modelId="{17CCE22D-DB42-4239-B2A9-B96E4AA7C1B5}" type="presParOf" srcId="{41A19A77-DC4A-4954-BA76-2B83110408B7}" destId="{F348D307-1195-4D11-96D0-7DB954D6760E}" srcOrd="1" destOrd="0" presId="urn:microsoft.com/office/officeart/2005/8/layout/hierarchy6"/>
    <dgm:cxn modelId="{F5D008E9-268A-4072-A842-C57149345193}" type="presParOf" srcId="{F348D307-1195-4D11-96D0-7DB954D6760E}" destId="{0544B8D3-B683-4942-ACD5-615288AAA9DD}" srcOrd="0" destOrd="0" presId="urn:microsoft.com/office/officeart/2005/8/layout/hierarchy6"/>
    <dgm:cxn modelId="{A4609F17-F454-4393-8E76-2A94A9C34651}" type="presParOf" srcId="{F348D307-1195-4D11-96D0-7DB954D6760E}" destId="{36C2577D-AB4C-41BD-98D7-DC675BB0D83A}" srcOrd="1" destOrd="0" presId="urn:microsoft.com/office/officeart/2005/8/layout/hierarchy6"/>
    <dgm:cxn modelId="{0B2AAB13-359E-43C9-8861-EA98B4E7D2C7}" type="presParOf" srcId="{36C2577D-AB4C-41BD-98D7-DC675BB0D83A}" destId="{560BB8FE-647D-48D6-9550-AE66FF96201B}" srcOrd="0" destOrd="0" presId="urn:microsoft.com/office/officeart/2005/8/layout/hierarchy6"/>
    <dgm:cxn modelId="{407229E5-4CC0-4773-9F05-D8B1A50B7D76}" type="presParOf" srcId="{36C2577D-AB4C-41BD-98D7-DC675BB0D83A}" destId="{9192657E-AEFD-4A59-B8E1-7C202AD5B85A}" srcOrd="1" destOrd="0" presId="urn:microsoft.com/office/officeart/2005/8/layout/hierarchy6"/>
    <dgm:cxn modelId="{2FBA48BC-B8F5-4C43-A03B-7965A77E65E5}" type="presParOf" srcId="{9192657E-AEFD-4A59-B8E1-7C202AD5B85A}" destId="{997E7B77-7A22-4EA9-900B-A4BFD5D5F7A7}" srcOrd="0" destOrd="0" presId="urn:microsoft.com/office/officeart/2005/8/layout/hierarchy6"/>
    <dgm:cxn modelId="{C0137B80-64AE-4683-A1A3-2F2034E86DD5}" type="presParOf" srcId="{9192657E-AEFD-4A59-B8E1-7C202AD5B85A}" destId="{8F4BEF18-1D7A-4CF6-8826-4630E72CAFEE}" srcOrd="1" destOrd="0" presId="urn:microsoft.com/office/officeart/2005/8/layout/hierarchy6"/>
    <dgm:cxn modelId="{096DD4A3-5B15-4E58-9E62-D16F54631017}" type="presParOf" srcId="{8F4BEF18-1D7A-4CF6-8826-4630E72CAFEE}" destId="{DEF7E445-C811-4A59-9637-7F84EECC6D3E}" srcOrd="0" destOrd="0" presId="urn:microsoft.com/office/officeart/2005/8/layout/hierarchy6"/>
    <dgm:cxn modelId="{4787DC04-4153-4124-B16D-8006C1D1FF4A}" type="presParOf" srcId="{8F4BEF18-1D7A-4CF6-8826-4630E72CAFEE}" destId="{F1BE82A4-236F-4CB8-BC09-AC003E4F3E0F}" srcOrd="1" destOrd="0" presId="urn:microsoft.com/office/officeart/2005/8/layout/hierarchy6"/>
    <dgm:cxn modelId="{8A696595-CE3A-4BA5-8E6F-70DC15EF0B61}" type="presParOf" srcId="{F348D307-1195-4D11-96D0-7DB954D6760E}" destId="{2E53AD07-CA86-4906-B5ED-E268A07168AE}" srcOrd="2" destOrd="0" presId="urn:microsoft.com/office/officeart/2005/8/layout/hierarchy6"/>
    <dgm:cxn modelId="{089681C7-8CC3-4DE2-BF1E-DDAB9E342D20}" type="presParOf" srcId="{F348D307-1195-4D11-96D0-7DB954D6760E}" destId="{6DC68A47-F8F2-4B2B-B72B-78F8B944823E}" srcOrd="3" destOrd="0" presId="urn:microsoft.com/office/officeart/2005/8/layout/hierarchy6"/>
    <dgm:cxn modelId="{ACC8A9AC-0ED4-47F7-B121-7333E6454188}" type="presParOf" srcId="{6DC68A47-F8F2-4B2B-B72B-78F8B944823E}" destId="{471ED9BE-5316-48C4-AF2C-8892B146EA57}" srcOrd="0" destOrd="0" presId="urn:microsoft.com/office/officeart/2005/8/layout/hierarchy6"/>
    <dgm:cxn modelId="{81A4E8B7-0225-4294-9C17-9E8E619D5673}" type="presParOf" srcId="{6DC68A47-F8F2-4B2B-B72B-78F8B944823E}" destId="{A06A01F9-B980-40D5-8320-160821905F7A}" srcOrd="1" destOrd="0" presId="urn:microsoft.com/office/officeart/2005/8/layout/hierarchy6"/>
    <dgm:cxn modelId="{007EB31F-4142-4310-B352-35F454D326E3}" type="presParOf" srcId="{A06A01F9-B980-40D5-8320-160821905F7A}" destId="{74F4245E-AAED-41BE-819B-0A755A8624D2}" srcOrd="0" destOrd="0" presId="urn:microsoft.com/office/officeart/2005/8/layout/hierarchy6"/>
    <dgm:cxn modelId="{80737396-E0E0-4770-B6A8-8378B78E1618}" type="presParOf" srcId="{A06A01F9-B980-40D5-8320-160821905F7A}" destId="{C8BF5240-20BF-4028-B5C8-5BDDF8FDBB8A}" srcOrd="1" destOrd="0" presId="urn:microsoft.com/office/officeart/2005/8/layout/hierarchy6"/>
    <dgm:cxn modelId="{28488282-6255-4F3E-8787-D584DEE024C3}" type="presParOf" srcId="{C8BF5240-20BF-4028-B5C8-5BDDF8FDBB8A}" destId="{E2592924-C2DF-49B1-A2EB-1957C1985055}" srcOrd="0" destOrd="0" presId="urn:microsoft.com/office/officeart/2005/8/layout/hierarchy6"/>
    <dgm:cxn modelId="{F6F6EC92-091A-4060-8C36-984E551360EF}" type="presParOf" srcId="{C8BF5240-20BF-4028-B5C8-5BDDF8FDBB8A}" destId="{2C3A480E-0DF3-43FE-80F0-E5B3561EEB49}" srcOrd="1" destOrd="0" presId="urn:microsoft.com/office/officeart/2005/8/layout/hierarchy6"/>
    <dgm:cxn modelId="{F467846D-1D22-41AF-A953-8A728A1841AA}" type="presParOf" srcId="{A06A01F9-B980-40D5-8320-160821905F7A}" destId="{38178F75-4D18-4D94-9B4F-B07BA49C18A1}" srcOrd="2" destOrd="0" presId="urn:microsoft.com/office/officeart/2005/8/layout/hierarchy6"/>
    <dgm:cxn modelId="{E633EE5C-20F3-4B83-A0B2-110D05B1FC01}" type="presParOf" srcId="{A06A01F9-B980-40D5-8320-160821905F7A}" destId="{13CFC1A2-56C2-478A-938C-43BC258640E0}" srcOrd="3" destOrd="0" presId="urn:microsoft.com/office/officeart/2005/8/layout/hierarchy6"/>
    <dgm:cxn modelId="{24F9608F-7079-4679-B931-736410E624FC}" type="presParOf" srcId="{13CFC1A2-56C2-478A-938C-43BC258640E0}" destId="{733E38CC-987C-40EC-879B-D79FBDF6BC6F}" srcOrd="0" destOrd="0" presId="urn:microsoft.com/office/officeart/2005/8/layout/hierarchy6"/>
    <dgm:cxn modelId="{1873BB1A-EB06-4E5B-86A4-03AD7E4F5701}" type="presParOf" srcId="{13CFC1A2-56C2-478A-938C-43BC258640E0}" destId="{CCAD015E-5078-4675-97BA-FF9D8BBFD507}" srcOrd="1" destOrd="0" presId="urn:microsoft.com/office/officeart/2005/8/layout/hierarchy6"/>
    <dgm:cxn modelId="{1FB82232-447E-4180-830C-882F1E0EF915}" type="presParOf" srcId="{A06A01F9-B980-40D5-8320-160821905F7A}" destId="{19D454DA-FDEC-4782-A8A5-7FA584E51683}" srcOrd="4" destOrd="0" presId="urn:microsoft.com/office/officeart/2005/8/layout/hierarchy6"/>
    <dgm:cxn modelId="{EC4F4A16-1037-4347-8A28-4C42B41BDB29}" type="presParOf" srcId="{A06A01F9-B980-40D5-8320-160821905F7A}" destId="{E378E6F1-1B0D-4B12-A16D-D20D43EEDA60}" srcOrd="5" destOrd="0" presId="urn:microsoft.com/office/officeart/2005/8/layout/hierarchy6"/>
    <dgm:cxn modelId="{0192548A-6766-4147-8398-74A41B82D0E9}" type="presParOf" srcId="{E378E6F1-1B0D-4B12-A16D-D20D43EEDA60}" destId="{7BE69583-F29A-4D46-825E-044EBDF114F9}" srcOrd="0" destOrd="0" presId="urn:microsoft.com/office/officeart/2005/8/layout/hierarchy6"/>
    <dgm:cxn modelId="{94AE8550-3E20-4883-8BFC-BD15C5E1371B}" type="presParOf" srcId="{E378E6F1-1B0D-4B12-A16D-D20D43EEDA60}" destId="{C040D68C-876A-4BAC-9DB6-92BAB1CFF62E}" srcOrd="1" destOrd="0" presId="urn:microsoft.com/office/officeart/2005/8/layout/hierarchy6"/>
    <dgm:cxn modelId="{9548E8E0-F76E-496E-A5A1-915CC155E93A}" type="presParOf" srcId="{F348D307-1195-4D11-96D0-7DB954D6760E}" destId="{7DED17A4-1FD5-4699-92E4-622355229C96}" srcOrd="4" destOrd="0" presId="urn:microsoft.com/office/officeart/2005/8/layout/hierarchy6"/>
    <dgm:cxn modelId="{3EB3A552-9DC5-4333-95AE-B2EDE3B6C8B3}" type="presParOf" srcId="{F348D307-1195-4D11-96D0-7DB954D6760E}" destId="{38793D58-098E-4120-A5BF-C57FDCF7307A}" srcOrd="5" destOrd="0" presId="urn:microsoft.com/office/officeart/2005/8/layout/hierarchy6"/>
    <dgm:cxn modelId="{A8B67B01-4579-43A7-8314-1C08E171FDFD}" type="presParOf" srcId="{38793D58-098E-4120-A5BF-C57FDCF7307A}" destId="{75539D10-D4CD-48C7-A40F-81BA55F6E68E}" srcOrd="0" destOrd="0" presId="urn:microsoft.com/office/officeart/2005/8/layout/hierarchy6"/>
    <dgm:cxn modelId="{14C165A0-DD93-4D9E-A31D-A239BD47C613}" type="presParOf" srcId="{38793D58-098E-4120-A5BF-C57FDCF7307A}" destId="{FC81BDA6-AF8D-49B9-A0D1-BE15058545E1}" srcOrd="1" destOrd="0" presId="urn:microsoft.com/office/officeart/2005/8/layout/hierarchy6"/>
    <dgm:cxn modelId="{6C36262B-0BCA-4860-81AC-67F5B29688C5}" type="presParOf" srcId="{FC81BDA6-AF8D-49B9-A0D1-BE15058545E1}" destId="{6198C7DC-D85A-4ADA-931E-CBEAB327FFFC}" srcOrd="0" destOrd="0" presId="urn:microsoft.com/office/officeart/2005/8/layout/hierarchy6"/>
    <dgm:cxn modelId="{8CBAF9BE-19DA-4601-8B3E-44D1083D90CB}" type="presParOf" srcId="{FC81BDA6-AF8D-49B9-A0D1-BE15058545E1}" destId="{299A98EB-C911-42FF-949A-1E3BDA68D7C9}" srcOrd="1" destOrd="0" presId="urn:microsoft.com/office/officeart/2005/8/layout/hierarchy6"/>
    <dgm:cxn modelId="{9EB79636-EBF2-42A2-BC90-34DE8A5B484A}" type="presParOf" srcId="{299A98EB-C911-42FF-949A-1E3BDA68D7C9}" destId="{EA7E6F94-4650-413F-905D-F611AA6A253A}" srcOrd="0" destOrd="0" presId="urn:microsoft.com/office/officeart/2005/8/layout/hierarchy6"/>
    <dgm:cxn modelId="{82ED7B29-13E4-471D-A9DD-721ED1488E4C}" type="presParOf" srcId="{299A98EB-C911-42FF-949A-1E3BDA68D7C9}" destId="{787ABCBA-F866-47FB-8192-C21635A217FD}" srcOrd="1" destOrd="0" presId="urn:microsoft.com/office/officeart/2005/8/layout/hierarchy6"/>
    <dgm:cxn modelId="{DC7B4377-7263-4EB5-B87E-45A972E5932C}" type="presParOf" srcId="{FC81BDA6-AF8D-49B9-A0D1-BE15058545E1}" destId="{5230D3E6-0034-4616-98E0-9C54A93DB63B}" srcOrd="2" destOrd="0" presId="urn:microsoft.com/office/officeart/2005/8/layout/hierarchy6"/>
    <dgm:cxn modelId="{C5917173-179F-4846-8DC0-F28592DD7180}" type="presParOf" srcId="{FC81BDA6-AF8D-49B9-A0D1-BE15058545E1}" destId="{B6F97D6E-F072-495E-952F-93BDD2C85936}" srcOrd="3" destOrd="0" presId="urn:microsoft.com/office/officeart/2005/8/layout/hierarchy6"/>
    <dgm:cxn modelId="{16E15720-003B-40F1-8642-1B71DB445DB2}" type="presParOf" srcId="{B6F97D6E-F072-495E-952F-93BDD2C85936}" destId="{99A46A8F-115A-475F-B099-06B320D39757}" srcOrd="0" destOrd="0" presId="urn:microsoft.com/office/officeart/2005/8/layout/hierarchy6"/>
    <dgm:cxn modelId="{9A1ED972-CC62-466A-9F28-50AE18B6FB0C}" type="presParOf" srcId="{B6F97D6E-F072-495E-952F-93BDD2C85936}" destId="{A1A797AE-0C9A-482F-9925-AA9E2817E0B5}" srcOrd="1" destOrd="0" presId="urn:microsoft.com/office/officeart/2005/8/layout/hierarchy6"/>
    <dgm:cxn modelId="{E3A12701-8993-40ED-B517-1BC61F5F3B43}" type="presParOf" srcId="{F348D307-1195-4D11-96D0-7DB954D6760E}" destId="{538A064E-018A-497A-8D0F-A9A5D294C46D}" srcOrd="6" destOrd="0" presId="urn:microsoft.com/office/officeart/2005/8/layout/hierarchy6"/>
    <dgm:cxn modelId="{24DD5D51-4211-4898-891D-801F836EC580}" type="presParOf" srcId="{F348D307-1195-4D11-96D0-7DB954D6760E}" destId="{2CB63058-671B-45C6-A2C3-2FA0DFD4CEC2}" srcOrd="7" destOrd="0" presId="urn:microsoft.com/office/officeart/2005/8/layout/hierarchy6"/>
    <dgm:cxn modelId="{D9E15CD1-8F4E-4CC0-A98E-0E4D2D7D1B75}" type="presParOf" srcId="{2CB63058-671B-45C6-A2C3-2FA0DFD4CEC2}" destId="{021BD51B-E16B-43FA-B0ED-07ABB5297A49}" srcOrd="0" destOrd="0" presId="urn:microsoft.com/office/officeart/2005/8/layout/hierarchy6"/>
    <dgm:cxn modelId="{004939ED-827C-4209-9193-6780B46E585B}" type="presParOf" srcId="{2CB63058-671B-45C6-A2C3-2FA0DFD4CEC2}" destId="{EC3361CF-9833-47D2-9721-EF46F85BAA87}" srcOrd="1" destOrd="0" presId="urn:microsoft.com/office/officeart/2005/8/layout/hierarchy6"/>
    <dgm:cxn modelId="{B175C09C-B6EF-4248-AD53-26CD04D5D511}" type="presParOf" srcId="{EC3361CF-9833-47D2-9721-EF46F85BAA87}" destId="{5206F64B-0200-4B35-9FA6-32485D608C81}" srcOrd="0" destOrd="0" presId="urn:microsoft.com/office/officeart/2005/8/layout/hierarchy6"/>
    <dgm:cxn modelId="{447BB102-5E70-4873-A4B7-9209B6005151}" type="presParOf" srcId="{EC3361CF-9833-47D2-9721-EF46F85BAA87}" destId="{1E1C08F3-7BAF-4129-AE99-6A885A74BCF6}" srcOrd="1" destOrd="0" presId="urn:microsoft.com/office/officeart/2005/8/layout/hierarchy6"/>
    <dgm:cxn modelId="{1852115B-07D1-494B-89B0-60E4ED466C39}" type="presParOf" srcId="{1E1C08F3-7BAF-4129-AE99-6A885A74BCF6}" destId="{19E7F5CC-448B-414B-ADBA-C88888838419}" srcOrd="0" destOrd="0" presId="urn:microsoft.com/office/officeart/2005/8/layout/hierarchy6"/>
    <dgm:cxn modelId="{F7C797E3-753F-491C-B334-D2AE27CB9EE3}" type="presParOf" srcId="{1E1C08F3-7BAF-4129-AE99-6A885A74BCF6}" destId="{16078F01-DC06-4023-9E7C-1EE78145F285}" srcOrd="1" destOrd="0" presId="urn:microsoft.com/office/officeart/2005/8/layout/hierarchy6"/>
    <dgm:cxn modelId="{AFE15035-F289-4F94-BDA9-68071FA82E91}" type="presParOf" srcId="{EC3361CF-9833-47D2-9721-EF46F85BAA87}" destId="{2188CF8F-952B-4DAE-9DBC-F7FCCE00DE58}" srcOrd="2" destOrd="0" presId="urn:microsoft.com/office/officeart/2005/8/layout/hierarchy6"/>
    <dgm:cxn modelId="{6B09FBE7-DAD2-422D-A004-2ADB02026C0B}" type="presParOf" srcId="{EC3361CF-9833-47D2-9721-EF46F85BAA87}" destId="{27FE1F25-1D2A-4120-A419-1A460EDFAB66}" srcOrd="3" destOrd="0" presId="urn:microsoft.com/office/officeart/2005/8/layout/hierarchy6"/>
    <dgm:cxn modelId="{355B62F8-0275-407B-AB58-4E3E6BFBE202}" type="presParOf" srcId="{27FE1F25-1D2A-4120-A419-1A460EDFAB66}" destId="{11C30B7C-60D5-4995-AEAB-FC8AB133D3EB}" srcOrd="0" destOrd="0" presId="urn:microsoft.com/office/officeart/2005/8/layout/hierarchy6"/>
    <dgm:cxn modelId="{4D54C06C-0E75-4102-BCCF-8216F5B817E3}" type="presParOf" srcId="{27FE1F25-1D2A-4120-A419-1A460EDFAB66}" destId="{739BE058-7FAE-4EB4-8F21-A798CAA106CF}" srcOrd="1" destOrd="0" presId="urn:microsoft.com/office/officeart/2005/8/layout/hierarchy6"/>
    <dgm:cxn modelId="{0B5EA204-C866-487D-A97B-CD87AD6D99D4}" type="presParOf" srcId="{EC3361CF-9833-47D2-9721-EF46F85BAA87}" destId="{14A187E5-1C32-48B9-8FA3-A891CD5EF60B}" srcOrd="4" destOrd="0" presId="urn:microsoft.com/office/officeart/2005/8/layout/hierarchy6"/>
    <dgm:cxn modelId="{5F3D30ED-0B5D-4507-BCA6-EEA1AB81369A}" type="presParOf" srcId="{EC3361CF-9833-47D2-9721-EF46F85BAA87}" destId="{1EF40A5C-A229-4CA2-BD1F-FC71E2F8E14D}" srcOrd="5" destOrd="0" presId="urn:microsoft.com/office/officeart/2005/8/layout/hierarchy6"/>
    <dgm:cxn modelId="{51124EAF-DD99-42D8-B521-98432FBD3A6E}" type="presParOf" srcId="{1EF40A5C-A229-4CA2-BD1F-FC71E2F8E14D}" destId="{D0DFA929-4DD4-4DCD-A299-3E1C9D81B002}" srcOrd="0" destOrd="0" presId="urn:microsoft.com/office/officeart/2005/8/layout/hierarchy6"/>
    <dgm:cxn modelId="{A139664A-FD46-43BC-955F-9F16997CF7C8}" type="presParOf" srcId="{1EF40A5C-A229-4CA2-BD1F-FC71E2F8E14D}" destId="{8657D5D8-1489-4050-8FB7-C7E252B99A96}" srcOrd="1" destOrd="0" presId="urn:microsoft.com/office/officeart/2005/8/layout/hierarchy6"/>
    <dgm:cxn modelId="{E35F05C8-CBD5-45C3-B6D5-53329DECC69A}" type="presParOf" srcId="{F348D307-1195-4D11-96D0-7DB954D6760E}" destId="{80223070-1E00-447D-BD7B-561DA6EB3CEE}" srcOrd="8" destOrd="0" presId="urn:microsoft.com/office/officeart/2005/8/layout/hierarchy6"/>
    <dgm:cxn modelId="{44AD0C7A-0A80-452A-BDAE-2BB3CCF02BC5}" type="presParOf" srcId="{F348D307-1195-4D11-96D0-7DB954D6760E}" destId="{7D714593-CA91-4058-BB4A-BA64D58C316B}" srcOrd="9" destOrd="0" presId="urn:microsoft.com/office/officeart/2005/8/layout/hierarchy6"/>
    <dgm:cxn modelId="{436662B4-5FA8-4A6C-85AB-1594AB90290F}" type="presParOf" srcId="{7D714593-CA91-4058-BB4A-BA64D58C316B}" destId="{3887EBCE-003B-4635-B3C0-E04D38BDD5C6}" srcOrd="0" destOrd="0" presId="urn:microsoft.com/office/officeart/2005/8/layout/hierarchy6"/>
    <dgm:cxn modelId="{84E3CD81-4056-4C34-A699-7965AF7D5C7E}" type="presParOf" srcId="{7D714593-CA91-4058-BB4A-BA64D58C316B}" destId="{E869608A-1787-40C0-9BF6-2EF8AA9DFAC7}" srcOrd="1" destOrd="0" presId="urn:microsoft.com/office/officeart/2005/8/layout/hierarchy6"/>
    <dgm:cxn modelId="{444EEBB1-4555-4BF4-AE85-49970BC81F65}" type="presParOf" srcId="{E869608A-1787-40C0-9BF6-2EF8AA9DFAC7}" destId="{58B52D11-01F7-48F2-B8E9-CAD7B918B005}" srcOrd="0" destOrd="0" presId="urn:microsoft.com/office/officeart/2005/8/layout/hierarchy6"/>
    <dgm:cxn modelId="{0D3043F3-96F8-499B-A7CE-8E676C5DDAB5}" type="presParOf" srcId="{E869608A-1787-40C0-9BF6-2EF8AA9DFAC7}" destId="{63C18B15-50F2-4CA4-B38D-EB9E70A42543}" srcOrd="1" destOrd="0" presId="urn:microsoft.com/office/officeart/2005/8/layout/hierarchy6"/>
    <dgm:cxn modelId="{325C24C6-EFBB-4F7D-AF67-D16536DC6CDA}" type="presParOf" srcId="{63C18B15-50F2-4CA4-B38D-EB9E70A42543}" destId="{0B138279-8508-49B5-B1C0-A01747D6A25D}" srcOrd="0" destOrd="0" presId="urn:microsoft.com/office/officeart/2005/8/layout/hierarchy6"/>
    <dgm:cxn modelId="{530E31A1-E3C8-4195-96F1-411DB96DCC3C}" type="presParOf" srcId="{63C18B15-50F2-4CA4-B38D-EB9E70A42543}" destId="{38440792-4B70-42E4-8C95-22C3249EAC70}" srcOrd="1" destOrd="0" presId="urn:microsoft.com/office/officeart/2005/8/layout/hierarchy6"/>
    <dgm:cxn modelId="{7EE123E2-4F21-4D60-8461-E7F05E8E42CC}" type="presParOf" srcId="{9A493C64-6705-4283-AFD2-EBE80E554EC5}" destId="{03BD6599-FDF1-4CF2-8B73-EEA64AB115BA}" srcOrd="1" destOrd="0" presId="urn:microsoft.com/office/officeart/2005/8/layout/hierarchy6"/>
    <dgm:cxn modelId="{BB4F963F-60F1-4D79-972B-3F919FE40248}" type="presParOf" srcId="{03BD6599-FDF1-4CF2-8B73-EEA64AB115BA}" destId="{31AE31BC-D1A1-47F8-B980-816A36C164BD}" srcOrd="0" destOrd="0" presId="urn:microsoft.com/office/officeart/2005/8/layout/hierarchy6"/>
    <dgm:cxn modelId="{42F9FE88-F90B-4B06-9EA0-757ADE813084}" type="presParOf" srcId="{31AE31BC-D1A1-47F8-B980-816A36C164BD}" destId="{1FD11C07-34DD-439F-969A-90439C0081EB}" srcOrd="0" destOrd="0" presId="urn:microsoft.com/office/officeart/2005/8/layout/hierarchy6"/>
    <dgm:cxn modelId="{BD48D17D-0ABD-4D16-AFC4-6AF04A28F95E}" type="presParOf" srcId="{31AE31BC-D1A1-47F8-B980-816A36C164BD}" destId="{29E1DB8B-0B72-44D7-91C4-3E3161C75945}" srcOrd="1" destOrd="0" presId="urn:microsoft.com/office/officeart/2005/8/layout/hierarchy6"/>
    <dgm:cxn modelId="{D8B7FC87-FA85-40AF-B675-F9F969BB5154}" type="presParOf" srcId="{03BD6599-FDF1-4CF2-8B73-EEA64AB115BA}" destId="{783EE340-E67B-45DA-9989-9DE8AFB77DA4}" srcOrd="1" destOrd="0" presId="urn:microsoft.com/office/officeart/2005/8/layout/hierarchy6"/>
    <dgm:cxn modelId="{D56B4672-A791-440E-A4BE-75917439BAC5}" type="presParOf" srcId="{783EE340-E67B-45DA-9989-9DE8AFB77DA4}" destId="{F83C267E-43FD-4C85-BC8D-7735303B0BC3}" srcOrd="0" destOrd="0" presId="urn:microsoft.com/office/officeart/2005/8/layout/hierarchy6"/>
    <dgm:cxn modelId="{41B68C80-A4E7-4F3D-9DE0-E99C7A25F127}" type="presParOf" srcId="{03BD6599-FDF1-4CF2-8B73-EEA64AB115BA}" destId="{AB86829E-DB80-47E7-BAFB-469680432B1B}" srcOrd="2" destOrd="0" presId="urn:microsoft.com/office/officeart/2005/8/layout/hierarchy6"/>
    <dgm:cxn modelId="{0D9ED2C6-8456-4141-A259-26A1910AE076}" type="presParOf" srcId="{AB86829E-DB80-47E7-BAFB-469680432B1B}" destId="{62A9C5A5-283F-481F-8ABB-35D0F1128C6E}" srcOrd="0" destOrd="0" presId="urn:microsoft.com/office/officeart/2005/8/layout/hierarchy6"/>
    <dgm:cxn modelId="{5CFD799F-591A-4DD2-A7AA-24310F30FDF4}" type="presParOf" srcId="{AB86829E-DB80-47E7-BAFB-469680432B1B}" destId="{04D3EF5F-7538-4C11-A000-989244250855}" srcOrd="1" destOrd="0" presId="urn:microsoft.com/office/officeart/2005/8/layout/hierarchy6"/>
    <dgm:cxn modelId="{B2A04337-CAF2-40E2-B51A-AF1793809315}" type="presParOf" srcId="{03BD6599-FDF1-4CF2-8B73-EEA64AB115BA}" destId="{E8B9E866-8843-4923-B783-1995B106B8A7}" srcOrd="3" destOrd="0" presId="urn:microsoft.com/office/officeart/2005/8/layout/hierarchy6"/>
    <dgm:cxn modelId="{ABDDF7BC-A72A-4854-BB3E-054B2D9FC944}" type="presParOf" srcId="{E8B9E866-8843-4923-B783-1995B106B8A7}" destId="{3431C016-5150-48EA-AE3D-46A9DD0BE4C8}" srcOrd="0" destOrd="0" presId="urn:microsoft.com/office/officeart/2005/8/layout/hierarchy6"/>
    <dgm:cxn modelId="{30ECFC26-251D-48EB-B79D-0FC703E14775}" type="presParOf" srcId="{03BD6599-FDF1-4CF2-8B73-EEA64AB115BA}" destId="{88082079-4671-4A4A-AF23-31906AE84428}" srcOrd="4" destOrd="0" presId="urn:microsoft.com/office/officeart/2005/8/layout/hierarchy6"/>
    <dgm:cxn modelId="{85F8D906-8FC5-454A-8B22-869AB126A8B3}" type="presParOf" srcId="{88082079-4671-4A4A-AF23-31906AE84428}" destId="{28963257-B215-4EA0-A979-6F680AAAA64A}" srcOrd="0" destOrd="0" presId="urn:microsoft.com/office/officeart/2005/8/layout/hierarchy6"/>
    <dgm:cxn modelId="{CE558F3C-ACE2-47D4-A632-76F8B90D49EF}" type="presParOf" srcId="{88082079-4671-4A4A-AF23-31906AE84428}" destId="{2543BB2C-378F-4F3B-91A4-E31713BC94E7}" srcOrd="1" destOrd="0" presId="urn:microsoft.com/office/officeart/2005/8/layout/hierarchy6"/>
    <dgm:cxn modelId="{06967507-9CF8-418D-99E6-BD00AAE52A08}" type="presParOf" srcId="{03BD6599-FDF1-4CF2-8B73-EEA64AB115BA}" destId="{3314E2C0-63D9-4034-A66A-693EA1DE344B}" srcOrd="5" destOrd="0" presId="urn:microsoft.com/office/officeart/2005/8/layout/hierarchy6"/>
    <dgm:cxn modelId="{A189AAC0-BE9E-4C4C-B45A-068EB574B14E}" type="presParOf" srcId="{3314E2C0-63D9-4034-A66A-693EA1DE344B}" destId="{A80A469D-A628-425A-877A-E44A1941D048}" srcOrd="0" destOrd="0" presId="urn:microsoft.com/office/officeart/2005/8/layout/hierarchy6"/>
    <dgm:cxn modelId="{1E1D22E3-5F00-4C66-BDBE-248DE6DDBCE6}" type="presParOf" srcId="{03BD6599-FDF1-4CF2-8B73-EEA64AB115BA}" destId="{CE570CC2-FD6D-482C-8752-92A52689FBD9}" srcOrd="6" destOrd="0" presId="urn:microsoft.com/office/officeart/2005/8/layout/hierarchy6"/>
    <dgm:cxn modelId="{254CE18B-2B4B-4A28-A7C8-3270D8636C74}" type="presParOf" srcId="{CE570CC2-FD6D-482C-8752-92A52689FBD9}" destId="{3F25B3ED-C6DE-4461-BE06-5B6C830D6A61}" srcOrd="0" destOrd="0" presId="urn:microsoft.com/office/officeart/2005/8/layout/hierarchy6"/>
    <dgm:cxn modelId="{982B4AF8-CDFD-4BCB-A597-74A62CB1C6B4}" type="presParOf" srcId="{CE570CC2-FD6D-482C-8752-92A52689FBD9}" destId="{5DA6E5E6-D3C3-4B62-AD2F-36BFE233D1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5519EB-D1F2-498B-B19C-78CB84B8D6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3CA6B0-0EC8-4924-8CC1-20FED1905EB6}">
      <dgm:prSet phldrT="[텍스트]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싱크로나이즈드</a:t>
          </a:r>
          <a:r>
            <a:rPr lang="ko-KR" altLang="en-US" dirty="0"/>
            <a:t> 수영 경기 관리 시스템</a:t>
          </a:r>
        </a:p>
      </dgm:t>
    </dgm:pt>
    <dgm:pt modelId="{14F139B2-84F8-4A07-9D02-38F975785F54}" type="par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759A8E6B-D982-4475-B591-1ECD2DB6885F}" type="sib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9FF04536-65D0-4C6A-9A97-62A9136CFBA4}">
      <dgm:prSet phldrT="[텍스트]"/>
      <dgm:spPr/>
      <dgm:t>
        <a:bodyPr/>
        <a:lstStyle/>
        <a:p>
          <a:pPr latinLnBrk="1"/>
          <a:r>
            <a:rPr lang="en-US" altLang="ko-KR" dirty="0"/>
            <a:t>#2 </a:t>
          </a:r>
          <a:r>
            <a:rPr lang="ko-KR" altLang="en-US" dirty="0"/>
            <a:t>정련</a:t>
          </a:r>
        </a:p>
      </dgm:t>
    </dgm:pt>
    <dgm:pt modelId="{3AFF3169-4E69-4381-8F34-2F5A5B9CA9FB}" type="par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3D0C9A2-FD68-47BC-910B-5AEECD5E33DD}" type="sib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9A7A3FF-75FD-4ED9-9101-80C03960F83E}">
      <dgm:prSet phldrT="[텍스트]"/>
      <dgm:spPr/>
      <dgm:t>
        <a:bodyPr vert="eaVert"/>
        <a:lstStyle/>
        <a:p>
          <a:pPr latinLnBrk="1"/>
          <a:r>
            <a:rPr lang="ko-KR" altLang="en-US" dirty="0"/>
            <a:t>구조설계</a:t>
          </a:r>
        </a:p>
      </dgm:t>
    </dgm:pt>
    <dgm:pt modelId="{08DDA6C0-8F28-4DC5-A51C-43815AF9E97B}" type="parTrans" cxnId="{E63387CF-BC03-46A0-81C9-F0939CE5CF75}">
      <dgm:prSet/>
      <dgm:spPr/>
      <dgm:t>
        <a:bodyPr/>
        <a:lstStyle/>
        <a:p>
          <a:pPr latinLnBrk="1"/>
          <a:endParaRPr lang="ko-KR" altLang="en-US"/>
        </a:p>
      </dgm:t>
    </dgm:pt>
    <dgm:pt modelId="{4A48AA5F-200F-4E3D-B91A-50E98C23D557}" type="sibTrans" cxnId="{E63387CF-BC03-46A0-81C9-F0939CE5CF75}">
      <dgm:prSet/>
      <dgm:spPr/>
      <dgm:t>
        <a:bodyPr/>
        <a:lstStyle/>
        <a:p>
          <a:pPr latinLnBrk="1"/>
          <a:endParaRPr lang="ko-KR" altLang="en-US"/>
        </a:p>
      </dgm:t>
    </dgm:pt>
    <dgm:pt modelId="{6F00FCDA-480E-457C-9137-494B650138C2}">
      <dgm:prSet phldrT="[텍스트]"/>
      <dgm:spPr/>
      <dgm:t>
        <a:bodyPr/>
        <a:lstStyle/>
        <a:p>
          <a:pPr latinLnBrk="1"/>
          <a:r>
            <a:rPr lang="ko-KR" altLang="en-US" dirty="0"/>
            <a:t>요구사항분석</a:t>
          </a:r>
        </a:p>
      </dgm:t>
    </dgm:pt>
    <dgm:pt modelId="{0B164562-C47E-4BE2-89E5-B3433CDE4CAB}" type="parTrans" cxnId="{AE266981-3CD9-4DE3-BF1F-9F641B845910}">
      <dgm:prSet/>
      <dgm:spPr/>
      <dgm:t>
        <a:bodyPr/>
        <a:lstStyle/>
        <a:p>
          <a:pPr latinLnBrk="1"/>
          <a:endParaRPr lang="ko-KR" altLang="en-US"/>
        </a:p>
      </dgm:t>
    </dgm:pt>
    <dgm:pt modelId="{C9183B10-D513-438D-87ED-A0FF3B2D10C1}" type="sibTrans" cxnId="{AE266981-3CD9-4DE3-BF1F-9F641B845910}">
      <dgm:prSet/>
      <dgm:spPr/>
      <dgm:t>
        <a:bodyPr/>
        <a:lstStyle/>
        <a:p>
          <a:pPr latinLnBrk="1"/>
          <a:endParaRPr lang="ko-KR" altLang="en-US"/>
        </a:p>
      </dgm:t>
    </dgm:pt>
    <dgm:pt modelId="{B2D4D7D3-FA13-488E-A34D-BA583FE3EF08}">
      <dgm:prSet phldrT="[텍스트]"/>
      <dgm:spPr/>
      <dgm:t>
        <a:bodyPr/>
        <a:lstStyle/>
        <a:p>
          <a:pPr latinLnBrk="1"/>
          <a:r>
            <a:rPr lang="ko-KR" altLang="en-US" dirty="0"/>
            <a:t>기본설계</a:t>
          </a:r>
        </a:p>
      </dgm:t>
    </dgm:pt>
    <dgm:pt modelId="{2437D680-762A-44B3-BA5F-2614AFF1DAC6}" type="parTrans" cxnId="{3D82B7E3-C96C-4F9B-ABC9-E9A9A10EAF89}">
      <dgm:prSet/>
      <dgm:spPr/>
      <dgm:t>
        <a:bodyPr/>
        <a:lstStyle/>
        <a:p>
          <a:pPr latinLnBrk="1"/>
          <a:endParaRPr lang="ko-KR" altLang="en-US"/>
        </a:p>
      </dgm:t>
    </dgm:pt>
    <dgm:pt modelId="{F8519E84-26F5-46D5-A1FC-CC5AF9D54E73}" type="sibTrans" cxnId="{3D82B7E3-C96C-4F9B-ABC9-E9A9A10EAF89}">
      <dgm:prSet/>
      <dgm:spPr/>
      <dgm:t>
        <a:bodyPr/>
        <a:lstStyle/>
        <a:p>
          <a:pPr latinLnBrk="1"/>
          <a:endParaRPr lang="ko-KR" altLang="en-US"/>
        </a:p>
      </dgm:t>
    </dgm:pt>
    <dgm:pt modelId="{34252359-B9A6-4F2E-8562-ACD90A2CA84F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유스케이스모델링</a:t>
          </a:r>
          <a:endParaRPr lang="ko-KR" altLang="en-US" dirty="0"/>
        </a:p>
      </dgm:t>
    </dgm:pt>
    <dgm:pt modelId="{C3913A5F-02F6-47E8-AC2F-166C667D7192}" type="parTrans" cxnId="{318CD232-1F9F-4726-9945-336863450609}">
      <dgm:prSet/>
      <dgm:spPr/>
      <dgm:t>
        <a:bodyPr/>
        <a:lstStyle/>
        <a:p>
          <a:pPr latinLnBrk="1"/>
          <a:endParaRPr lang="ko-KR" altLang="en-US"/>
        </a:p>
      </dgm:t>
    </dgm:pt>
    <dgm:pt modelId="{4E7998C0-6371-496F-9827-AF5137E67985}" type="sibTrans" cxnId="{318CD232-1F9F-4726-9945-336863450609}">
      <dgm:prSet/>
      <dgm:spPr/>
      <dgm:t>
        <a:bodyPr/>
        <a:lstStyle/>
        <a:p>
          <a:pPr latinLnBrk="1"/>
          <a:endParaRPr lang="ko-KR" altLang="en-US"/>
        </a:p>
      </dgm:t>
    </dgm:pt>
    <dgm:pt modelId="{EA174B26-1A68-46C2-9502-44DF9AE19035}">
      <dgm:prSet phldrT="[텍스트]"/>
      <dgm:spPr/>
      <dgm:t>
        <a:bodyPr vert="eaVert"/>
        <a:lstStyle/>
        <a:p>
          <a:pPr latinLnBrk="1"/>
          <a:r>
            <a:rPr lang="ko-KR" altLang="en-US" dirty="0"/>
            <a:t>요구사항명세서</a:t>
          </a:r>
        </a:p>
      </dgm:t>
    </dgm:pt>
    <dgm:pt modelId="{6B76B326-3017-417C-9136-D39F996A55F5}" type="parTrans" cxnId="{2AAD10E6-29D9-47A3-808B-09E54901809C}">
      <dgm:prSet/>
      <dgm:spPr/>
      <dgm:t>
        <a:bodyPr/>
        <a:lstStyle/>
        <a:p>
          <a:pPr latinLnBrk="1"/>
          <a:endParaRPr lang="ko-KR" altLang="en-US"/>
        </a:p>
      </dgm:t>
    </dgm:pt>
    <dgm:pt modelId="{F4D70561-F37F-47EA-9506-B0CF1E2A0A99}" type="sibTrans" cxnId="{2AAD10E6-29D9-47A3-808B-09E54901809C}">
      <dgm:prSet/>
      <dgm:spPr/>
      <dgm:t>
        <a:bodyPr/>
        <a:lstStyle/>
        <a:p>
          <a:pPr latinLnBrk="1"/>
          <a:endParaRPr lang="ko-KR" altLang="en-US"/>
        </a:p>
      </dgm:t>
    </dgm:pt>
    <dgm:pt modelId="{D219DADE-840B-4A33-8D04-008A00A4CCE3}">
      <dgm:prSet phldrT="[텍스트]"/>
      <dgm:spPr/>
      <dgm:t>
        <a:bodyPr vert="eaVert"/>
        <a:lstStyle/>
        <a:p>
          <a:pPr latinLnBrk="1"/>
          <a:r>
            <a:rPr lang="ko-KR" altLang="en-US" dirty="0"/>
            <a:t>데이터베이스설계</a:t>
          </a:r>
        </a:p>
      </dgm:t>
    </dgm:pt>
    <dgm:pt modelId="{E737A52C-F8E0-42F1-B085-5B34E229F1F1}" type="parTrans" cxnId="{2274D3C5-8DD4-47E6-BBED-E3658B91E68E}">
      <dgm:prSet/>
      <dgm:spPr/>
      <dgm:t>
        <a:bodyPr/>
        <a:lstStyle/>
        <a:p>
          <a:pPr latinLnBrk="1"/>
          <a:endParaRPr lang="ko-KR" altLang="en-US"/>
        </a:p>
      </dgm:t>
    </dgm:pt>
    <dgm:pt modelId="{7582A80E-85DA-4E8B-B9E8-0017BC101498}" type="sibTrans" cxnId="{2274D3C5-8DD4-47E6-BBED-E3658B91E68E}">
      <dgm:prSet/>
      <dgm:spPr/>
      <dgm:t>
        <a:bodyPr/>
        <a:lstStyle/>
        <a:p>
          <a:pPr latinLnBrk="1"/>
          <a:endParaRPr lang="ko-KR" altLang="en-US"/>
        </a:p>
      </dgm:t>
    </dgm:pt>
    <dgm:pt modelId="{92F37967-BB4F-41C7-9268-A413DF78ECF9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4</a:t>
          </a:r>
          <a:endParaRPr lang="ko-KR" altLang="en-US" sz="1000" dirty="0"/>
        </a:p>
      </dgm:t>
    </dgm:pt>
    <dgm:pt modelId="{7F050B48-2E58-41B8-95C7-33C0CF568523}" type="par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DF0CA810-8452-48AC-A58B-5D7EF773B052}" type="sib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58DF474C-506A-4959-957D-378DE04C2554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1</a:t>
          </a:r>
          <a:endParaRPr lang="ko-KR" altLang="en-US" sz="1000" dirty="0"/>
        </a:p>
      </dgm:t>
    </dgm:pt>
    <dgm:pt modelId="{D60CFF76-A548-433D-9E97-545849823474}" type="par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71325FD3-F62A-422A-B8A5-3BC2D1B7FCAC}" type="sib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CF789BDF-92EC-4CB9-9EAE-48DB2C2D6736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2</a:t>
          </a:r>
          <a:endParaRPr lang="ko-KR" altLang="en-US" sz="1000" dirty="0"/>
        </a:p>
      </dgm:t>
    </dgm:pt>
    <dgm:pt modelId="{C0D620AC-EFD8-49D5-9E58-4F2AFD31AD69}" type="par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7FA9D200-056E-4CBA-A45A-E49DA1CC6B08}" type="sib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E2213667-C51D-4CC0-96A2-D74BB9330FB5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3</a:t>
          </a:r>
          <a:endParaRPr lang="ko-KR" altLang="en-US" sz="1000" dirty="0"/>
        </a:p>
      </dgm:t>
    </dgm:pt>
    <dgm:pt modelId="{67A002B5-EBE3-4705-AA6B-1A56E52B19BD}" type="par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3A4A49B5-36E4-4C78-9854-8801442F1858}" type="sib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C1A5DA60-4F3D-40A9-BD55-D7C429B3A9D9}">
      <dgm:prSet phldrT="[텍스트]"/>
      <dgm:spPr/>
      <dgm:t>
        <a:bodyPr vert="horz"/>
        <a:lstStyle/>
        <a:p>
          <a:pPr latinLnBrk="1"/>
          <a:r>
            <a:rPr lang="ko-KR" altLang="en-US" dirty="0"/>
            <a:t>형상관리활동</a:t>
          </a:r>
        </a:p>
      </dgm:t>
    </dgm:pt>
    <dgm:pt modelId="{F6C1A826-F5B2-4E76-86A6-BE74956244D3}" type="parTrans" cxnId="{E7D24CDE-18EB-43A8-B161-145F3EF05E49}">
      <dgm:prSet/>
      <dgm:spPr/>
      <dgm:t>
        <a:bodyPr/>
        <a:lstStyle/>
        <a:p>
          <a:pPr latinLnBrk="1"/>
          <a:endParaRPr lang="ko-KR" altLang="en-US"/>
        </a:p>
      </dgm:t>
    </dgm:pt>
    <dgm:pt modelId="{266010B4-E35C-4C8E-BE5B-7ED70947CE45}" type="sibTrans" cxnId="{E7D24CDE-18EB-43A8-B161-145F3EF05E49}">
      <dgm:prSet/>
      <dgm:spPr/>
      <dgm:t>
        <a:bodyPr/>
        <a:lstStyle/>
        <a:p>
          <a:pPr latinLnBrk="1"/>
          <a:endParaRPr lang="ko-KR" altLang="en-US"/>
        </a:p>
      </dgm:t>
    </dgm:pt>
    <dgm:pt modelId="{C3697E0C-CDC2-418C-BDCE-716EE286B7CC}">
      <dgm:prSet phldrT="[텍스트]"/>
      <dgm:spPr/>
      <dgm:t>
        <a:bodyPr vert="eaVert"/>
        <a:lstStyle/>
        <a:p>
          <a:pPr latinLnBrk="1"/>
          <a:r>
            <a:rPr lang="ko-KR" altLang="en-US" dirty="0"/>
            <a:t>형상관리계획서</a:t>
          </a:r>
        </a:p>
      </dgm:t>
    </dgm:pt>
    <dgm:pt modelId="{BD4C48CB-B4BF-438A-A04D-3CF691F5EA69}" type="parTrans" cxnId="{2BA27F36-BFAA-47EF-96F7-5906FF129A50}">
      <dgm:prSet/>
      <dgm:spPr/>
      <dgm:t>
        <a:bodyPr/>
        <a:lstStyle/>
        <a:p>
          <a:pPr latinLnBrk="1"/>
          <a:endParaRPr lang="ko-KR" altLang="en-US"/>
        </a:p>
      </dgm:t>
    </dgm:pt>
    <dgm:pt modelId="{CFA8ABAC-E672-4B09-88A0-8C504E3B0BC0}" type="sibTrans" cxnId="{2BA27F36-BFAA-47EF-96F7-5906FF129A50}">
      <dgm:prSet/>
      <dgm:spPr/>
      <dgm:t>
        <a:bodyPr/>
        <a:lstStyle/>
        <a:p>
          <a:pPr latinLnBrk="1"/>
          <a:endParaRPr lang="ko-KR" altLang="en-US"/>
        </a:p>
      </dgm:t>
    </dgm:pt>
    <dgm:pt modelId="{9A493C64-6705-4283-AFD2-EBE80E554EC5}" type="pres">
      <dgm:prSet presAssocID="{C35519EB-D1F2-498B-B19C-78CB84B8D6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6B33BC-BA63-4B51-B5FD-B7FE5D24F725}" type="pres">
      <dgm:prSet presAssocID="{C35519EB-D1F2-498B-B19C-78CB84B8D6E4}" presName="hierFlow" presStyleCnt="0"/>
      <dgm:spPr/>
    </dgm:pt>
    <dgm:pt modelId="{6CEE58C0-15F5-411C-B9BA-71B464333B06}" type="pres">
      <dgm:prSet presAssocID="{C35519EB-D1F2-498B-B19C-78CB84B8D6E4}" presName="firstBuf" presStyleCnt="0"/>
      <dgm:spPr/>
    </dgm:pt>
    <dgm:pt modelId="{2B2537E1-B75C-4C99-904C-B649A224AA26}" type="pres">
      <dgm:prSet presAssocID="{C35519EB-D1F2-498B-B19C-78CB84B8D6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DEE27D-B8AC-4D58-8CAB-97EA23D643DE}" type="pres">
      <dgm:prSet presAssocID="{463CA6B0-0EC8-4924-8CC1-20FED1905EB6}" presName="Name14" presStyleCnt="0"/>
      <dgm:spPr/>
    </dgm:pt>
    <dgm:pt modelId="{AD1FB666-7211-4931-B067-B47E940B2ACB}" type="pres">
      <dgm:prSet presAssocID="{463CA6B0-0EC8-4924-8CC1-20FED1905EB6}" presName="level1Shape" presStyleLbl="node0" presStyleIdx="0" presStyleCnt="1" custScaleX="243242">
        <dgm:presLayoutVars>
          <dgm:chPref val="3"/>
        </dgm:presLayoutVars>
      </dgm:prSet>
      <dgm:spPr/>
    </dgm:pt>
    <dgm:pt modelId="{2B0E746F-5049-4C47-A07D-436F39FB9BDC}" type="pres">
      <dgm:prSet presAssocID="{463CA6B0-0EC8-4924-8CC1-20FED1905EB6}" presName="hierChild2" presStyleCnt="0"/>
      <dgm:spPr/>
    </dgm:pt>
    <dgm:pt modelId="{14D9B412-9A33-4685-BDD4-D4287EDBB0A4}" type="pres">
      <dgm:prSet presAssocID="{3AFF3169-4E69-4381-8F34-2F5A5B9CA9FB}" presName="Name19" presStyleLbl="parChTrans1D2" presStyleIdx="0" presStyleCnt="1"/>
      <dgm:spPr/>
    </dgm:pt>
    <dgm:pt modelId="{41A19A77-DC4A-4954-BA76-2B83110408B7}" type="pres">
      <dgm:prSet presAssocID="{9FF04536-65D0-4C6A-9A97-62A9136CFBA4}" presName="Name21" presStyleCnt="0"/>
      <dgm:spPr/>
    </dgm:pt>
    <dgm:pt modelId="{1FF143B7-78FB-4350-83E8-1DF44289F1CF}" type="pres">
      <dgm:prSet presAssocID="{9FF04536-65D0-4C6A-9A97-62A9136CFBA4}" presName="level2Shape" presStyleLbl="node2" presStyleIdx="0" presStyleCnt="1" custScaleX="82533" custScaleY="83474"/>
      <dgm:spPr/>
    </dgm:pt>
    <dgm:pt modelId="{F348D307-1195-4D11-96D0-7DB954D6760E}" type="pres">
      <dgm:prSet presAssocID="{9FF04536-65D0-4C6A-9A97-62A9136CFBA4}" presName="hierChild3" presStyleCnt="0"/>
      <dgm:spPr/>
    </dgm:pt>
    <dgm:pt modelId="{59ED720C-897B-4FB7-A31E-7BDF7E13A242}" type="pres">
      <dgm:prSet presAssocID="{0B164562-C47E-4BE2-89E5-B3433CDE4CAB}" presName="Name19" presStyleLbl="parChTrans1D3" presStyleIdx="0" presStyleCnt="3"/>
      <dgm:spPr/>
    </dgm:pt>
    <dgm:pt modelId="{E2E137D4-695D-4AD2-B283-63A75A89D5E3}" type="pres">
      <dgm:prSet presAssocID="{6F00FCDA-480E-457C-9137-494B650138C2}" presName="Name21" presStyleCnt="0"/>
      <dgm:spPr/>
    </dgm:pt>
    <dgm:pt modelId="{18575C0A-F386-438B-8D47-05A4573A071E}" type="pres">
      <dgm:prSet presAssocID="{6F00FCDA-480E-457C-9137-494B650138C2}" presName="level2Shape" presStyleLbl="node3" presStyleIdx="0" presStyleCnt="3" custScaleX="82533" custScaleY="83474"/>
      <dgm:spPr/>
    </dgm:pt>
    <dgm:pt modelId="{9848C178-2E16-4E6D-8783-EDCDE6C419C4}" type="pres">
      <dgm:prSet presAssocID="{6F00FCDA-480E-457C-9137-494B650138C2}" presName="hierChild3" presStyleCnt="0"/>
      <dgm:spPr/>
    </dgm:pt>
    <dgm:pt modelId="{F59E6F30-0582-46F8-87C6-44FF0304662D}" type="pres">
      <dgm:prSet presAssocID="{C3913A5F-02F6-47E8-AC2F-166C667D7192}" presName="Name19" presStyleLbl="parChTrans1D4" presStyleIdx="0" presStyleCnt="5"/>
      <dgm:spPr/>
    </dgm:pt>
    <dgm:pt modelId="{804260F0-0B2F-4EF0-BD83-2E5A913E445B}" type="pres">
      <dgm:prSet presAssocID="{34252359-B9A6-4F2E-8562-ACD90A2CA84F}" presName="Name21" presStyleCnt="0"/>
      <dgm:spPr/>
    </dgm:pt>
    <dgm:pt modelId="{1E2E9297-33F8-471A-9E79-53ECFBB40311}" type="pres">
      <dgm:prSet presAssocID="{34252359-B9A6-4F2E-8562-ACD90A2CA84F}" presName="level2Shape" presStyleLbl="node4" presStyleIdx="0" presStyleCnt="5" custScaleX="26799" custScaleY="225205"/>
      <dgm:spPr/>
    </dgm:pt>
    <dgm:pt modelId="{BDE6E1E6-4C7F-4153-8334-5C8F384A0516}" type="pres">
      <dgm:prSet presAssocID="{34252359-B9A6-4F2E-8562-ACD90A2CA84F}" presName="hierChild3" presStyleCnt="0"/>
      <dgm:spPr/>
    </dgm:pt>
    <dgm:pt modelId="{2CD9D9DC-49CF-4B90-9C45-6F736867C31A}" type="pres">
      <dgm:prSet presAssocID="{6B76B326-3017-417C-9136-D39F996A55F5}" presName="Name19" presStyleLbl="parChTrans1D4" presStyleIdx="1" presStyleCnt="5"/>
      <dgm:spPr/>
    </dgm:pt>
    <dgm:pt modelId="{A824B999-5C31-4926-9AA6-24B0024E12A3}" type="pres">
      <dgm:prSet presAssocID="{EA174B26-1A68-46C2-9502-44DF9AE19035}" presName="Name21" presStyleCnt="0"/>
      <dgm:spPr/>
    </dgm:pt>
    <dgm:pt modelId="{1FC1D710-C0C6-4084-AC3C-D4ABD8E8880F}" type="pres">
      <dgm:prSet presAssocID="{EA174B26-1A68-46C2-9502-44DF9AE19035}" presName="level2Shape" presStyleLbl="node4" presStyleIdx="1" presStyleCnt="5" custScaleX="27371" custScaleY="143131"/>
      <dgm:spPr/>
    </dgm:pt>
    <dgm:pt modelId="{81AE805D-50F1-4A69-869A-362FC3C6822D}" type="pres">
      <dgm:prSet presAssocID="{EA174B26-1A68-46C2-9502-44DF9AE19035}" presName="hierChild3" presStyleCnt="0"/>
      <dgm:spPr/>
    </dgm:pt>
    <dgm:pt modelId="{0544B8D3-B683-4942-ACD5-615288AAA9DD}" type="pres">
      <dgm:prSet presAssocID="{2437D680-762A-44B3-BA5F-2614AFF1DAC6}" presName="Name19" presStyleLbl="parChTrans1D3" presStyleIdx="1" presStyleCnt="3"/>
      <dgm:spPr/>
    </dgm:pt>
    <dgm:pt modelId="{36C2577D-AB4C-41BD-98D7-DC675BB0D83A}" type="pres">
      <dgm:prSet presAssocID="{B2D4D7D3-FA13-488E-A34D-BA583FE3EF08}" presName="Name21" presStyleCnt="0"/>
      <dgm:spPr/>
    </dgm:pt>
    <dgm:pt modelId="{560BB8FE-647D-48D6-9550-AE66FF96201B}" type="pres">
      <dgm:prSet presAssocID="{B2D4D7D3-FA13-488E-A34D-BA583FE3EF08}" presName="level2Shape" presStyleLbl="node3" presStyleIdx="1" presStyleCnt="3" custScaleX="82533" custScaleY="83474"/>
      <dgm:spPr/>
    </dgm:pt>
    <dgm:pt modelId="{9192657E-AEFD-4A59-B8E1-7C202AD5B85A}" type="pres">
      <dgm:prSet presAssocID="{B2D4D7D3-FA13-488E-A34D-BA583FE3EF08}" presName="hierChild3" presStyleCnt="0"/>
      <dgm:spPr/>
    </dgm:pt>
    <dgm:pt modelId="{054D63C9-E884-41F9-8E48-435B007ECFD1}" type="pres">
      <dgm:prSet presAssocID="{08DDA6C0-8F28-4DC5-A51C-43815AF9E97B}" presName="Name19" presStyleLbl="parChTrans1D4" presStyleIdx="2" presStyleCnt="5"/>
      <dgm:spPr/>
    </dgm:pt>
    <dgm:pt modelId="{6FF5397A-4749-46E4-8F16-77BF7626FCB3}" type="pres">
      <dgm:prSet presAssocID="{09A7A3FF-75FD-4ED9-9101-80C03960F83E}" presName="Name21" presStyleCnt="0"/>
      <dgm:spPr/>
    </dgm:pt>
    <dgm:pt modelId="{5B71A76E-018E-4073-B76C-556D63AC1D94}" type="pres">
      <dgm:prSet presAssocID="{09A7A3FF-75FD-4ED9-9101-80C03960F83E}" presName="level2Shape" presStyleLbl="node4" presStyleIdx="2" presStyleCnt="5" custScaleX="26799" custScaleY="186999"/>
      <dgm:spPr/>
    </dgm:pt>
    <dgm:pt modelId="{BA4C4C11-A569-41FC-A4C4-09B3F2D9C284}" type="pres">
      <dgm:prSet presAssocID="{09A7A3FF-75FD-4ED9-9101-80C03960F83E}" presName="hierChild3" presStyleCnt="0"/>
      <dgm:spPr/>
    </dgm:pt>
    <dgm:pt modelId="{02C5A8A0-8AC3-4E29-BFDA-BE4A24EA17F5}" type="pres">
      <dgm:prSet presAssocID="{E737A52C-F8E0-42F1-B085-5B34E229F1F1}" presName="Name19" presStyleLbl="parChTrans1D4" presStyleIdx="3" presStyleCnt="5"/>
      <dgm:spPr/>
    </dgm:pt>
    <dgm:pt modelId="{E0C0C1C1-E3C5-4B07-ACF5-2479DA60C64C}" type="pres">
      <dgm:prSet presAssocID="{D219DADE-840B-4A33-8D04-008A00A4CCE3}" presName="Name21" presStyleCnt="0"/>
      <dgm:spPr/>
    </dgm:pt>
    <dgm:pt modelId="{AF3240E9-3B45-4C23-A8D4-E27B01B01954}" type="pres">
      <dgm:prSet presAssocID="{D219DADE-840B-4A33-8D04-008A00A4CCE3}" presName="level2Shape" presStyleLbl="node4" presStyleIdx="3" presStyleCnt="5" custScaleX="27371" custScaleY="201713"/>
      <dgm:spPr/>
    </dgm:pt>
    <dgm:pt modelId="{C34AB090-2734-4F23-9525-3CC9712E95B4}" type="pres">
      <dgm:prSet presAssocID="{D219DADE-840B-4A33-8D04-008A00A4CCE3}" presName="hierChild3" presStyleCnt="0"/>
      <dgm:spPr/>
    </dgm:pt>
    <dgm:pt modelId="{BABB7EBB-0869-4D9C-A9F3-D85795ACFD80}" type="pres">
      <dgm:prSet presAssocID="{F6C1A826-F5B2-4E76-86A6-BE74956244D3}" presName="Name19" presStyleLbl="parChTrans1D3" presStyleIdx="2" presStyleCnt="3"/>
      <dgm:spPr/>
    </dgm:pt>
    <dgm:pt modelId="{C8139DB4-707E-4598-9D6B-228E130A2770}" type="pres">
      <dgm:prSet presAssocID="{C1A5DA60-4F3D-40A9-BD55-D7C429B3A9D9}" presName="Name21" presStyleCnt="0"/>
      <dgm:spPr/>
    </dgm:pt>
    <dgm:pt modelId="{60B7A4DD-8489-4A60-8919-B7E68A8BD576}" type="pres">
      <dgm:prSet presAssocID="{C1A5DA60-4F3D-40A9-BD55-D7C429B3A9D9}" presName="level2Shape" presStyleLbl="node3" presStyleIdx="2" presStyleCnt="3"/>
      <dgm:spPr/>
    </dgm:pt>
    <dgm:pt modelId="{091C5043-2ABE-481F-BF42-2577F91C6286}" type="pres">
      <dgm:prSet presAssocID="{C1A5DA60-4F3D-40A9-BD55-D7C429B3A9D9}" presName="hierChild3" presStyleCnt="0"/>
      <dgm:spPr/>
    </dgm:pt>
    <dgm:pt modelId="{1DB0CF9F-C366-48B6-9013-9099A976C336}" type="pres">
      <dgm:prSet presAssocID="{BD4C48CB-B4BF-438A-A04D-3CF691F5EA69}" presName="Name19" presStyleLbl="parChTrans1D4" presStyleIdx="4" presStyleCnt="5"/>
      <dgm:spPr/>
    </dgm:pt>
    <dgm:pt modelId="{38110E79-DCE5-4289-8E30-F6A41031D38F}" type="pres">
      <dgm:prSet presAssocID="{C3697E0C-CDC2-418C-BDCE-716EE286B7CC}" presName="Name21" presStyleCnt="0"/>
      <dgm:spPr/>
    </dgm:pt>
    <dgm:pt modelId="{AD6C336A-C70B-44F3-B0DE-F99737FD0F9F}" type="pres">
      <dgm:prSet presAssocID="{C3697E0C-CDC2-418C-BDCE-716EE286B7CC}" presName="level2Shape" presStyleLbl="node4" presStyleIdx="4" presStyleCnt="5" custScaleX="30761" custScaleY="147206"/>
      <dgm:spPr/>
    </dgm:pt>
    <dgm:pt modelId="{7FB80D8C-B69D-4329-8E8B-5A6FA8D26274}" type="pres">
      <dgm:prSet presAssocID="{C3697E0C-CDC2-418C-BDCE-716EE286B7CC}" presName="hierChild3" presStyleCnt="0"/>
      <dgm:spPr/>
    </dgm:pt>
    <dgm:pt modelId="{03BD6599-FDF1-4CF2-8B73-EEA64AB115BA}" type="pres">
      <dgm:prSet presAssocID="{C35519EB-D1F2-498B-B19C-78CB84B8D6E4}" presName="bgShapesFlow" presStyleCnt="0"/>
      <dgm:spPr/>
    </dgm:pt>
    <dgm:pt modelId="{31AE31BC-D1A1-47F8-B980-816A36C164BD}" type="pres">
      <dgm:prSet presAssocID="{58DF474C-506A-4959-957D-378DE04C2554}" presName="rectComp" presStyleCnt="0"/>
      <dgm:spPr/>
    </dgm:pt>
    <dgm:pt modelId="{1FD11C07-34DD-439F-969A-90439C0081EB}" type="pres">
      <dgm:prSet presAssocID="{58DF474C-506A-4959-957D-378DE04C2554}" presName="bgRect" presStyleLbl="bgShp" presStyleIdx="0" presStyleCnt="4"/>
      <dgm:spPr/>
    </dgm:pt>
    <dgm:pt modelId="{29E1DB8B-0B72-44D7-91C4-3E3161C75945}" type="pres">
      <dgm:prSet presAssocID="{58DF474C-506A-4959-957D-378DE04C2554}" presName="bgRectTx" presStyleLbl="bgShp" presStyleIdx="0" presStyleCnt="4">
        <dgm:presLayoutVars>
          <dgm:bulletEnabled val="1"/>
        </dgm:presLayoutVars>
      </dgm:prSet>
      <dgm:spPr/>
    </dgm:pt>
    <dgm:pt modelId="{783EE340-E67B-45DA-9989-9DE8AFB77DA4}" type="pres">
      <dgm:prSet presAssocID="{58DF474C-506A-4959-957D-378DE04C2554}" presName="spComp" presStyleCnt="0"/>
      <dgm:spPr/>
    </dgm:pt>
    <dgm:pt modelId="{F83C267E-43FD-4C85-BC8D-7735303B0BC3}" type="pres">
      <dgm:prSet presAssocID="{58DF474C-506A-4959-957D-378DE04C2554}" presName="vSp" presStyleCnt="0"/>
      <dgm:spPr/>
    </dgm:pt>
    <dgm:pt modelId="{AB86829E-DB80-47E7-BAFB-469680432B1B}" type="pres">
      <dgm:prSet presAssocID="{CF789BDF-92EC-4CB9-9EAE-48DB2C2D6736}" presName="rectComp" presStyleCnt="0"/>
      <dgm:spPr/>
    </dgm:pt>
    <dgm:pt modelId="{62A9C5A5-283F-481F-8ABB-35D0F1128C6E}" type="pres">
      <dgm:prSet presAssocID="{CF789BDF-92EC-4CB9-9EAE-48DB2C2D6736}" presName="bgRect" presStyleLbl="bgShp" presStyleIdx="1" presStyleCnt="4"/>
      <dgm:spPr/>
    </dgm:pt>
    <dgm:pt modelId="{04D3EF5F-7538-4C11-A000-989244250855}" type="pres">
      <dgm:prSet presAssocID="{CF789BDF-92EC-4CB9-9EAE-48DB2C2D6736}" presName="bgRectTx" presStyleLbl="bgShp" presStyleIdx="1" presStyleCnt="4">
        <dgm:presLayoutVars>
          <dgm:bulletEnabled val="1"/>
        </dgm:presLayoutVars>
      </dgm:prSet>
      <dgm:spPr/>
    </dgm:pt>
    <dgm:pt modelId="{E8B9E866-8843-4923-B783-1995B106B8A7}" type="pres">
      <dgm:prSet presAssocID="{CF789BDF-92EC-4CB9-9EAE-48DB2C2D6736}" presName="spComp" presStyleCnt="0"/>
      <dgm:spPr/>
    </dgm:pt>
    <dgm:pt modelId="{3431C016-5150-48EA-AE3D-46A9DD0BE4C8}" type="pres">
      <dgm:prSet presAssocID="{CF789BDF-92EC-4CB9-9EAE-48DB2C2D6736}" presName="vSp" presStyleCnt="0"/>
      <dgm:spPr/>
    </dgm:pt>
    <dgm:pt modelId="{88082079-4671-4A4A-AF23-31906AE84428}" type="pres">
      <dgm:prSet presAssocID="{E2213667-C51D-4CC0-96A2-D74BB9330FB5}" presName="rectComp" presStyleCnt="0"/>
      <dgm:spPr/>
    </dgm:pt>
    <dgm:pt modelId="{28963257-B215-4EA0-A979-6F680AAAA64A}" type="pres">
      <dgm:prSet presAssocID="{E2213667-C51D-4CC0-96A2-D74BB9330FB5}" presName="bgRect" presStyleLbl="bgShp" presStyleIdx="2" presStyleCnt="4"/>
      <dgm:spPr/>
    </dgm:pt>
    <dgm:pt modelId="{2543BB2C-378F-4F3B-91A4-E31713BC94E7}" type="pres">
      <dgm:prSet presAssocID="{E2213667-C51D-4CC0-96A2-D74BB9330FB5}" presName="bgRectTx" presStyleLbl="bgShp" presStyleIdx="2" presStyleCnt="4">
        <dgm:presLayoutVars>
          <dgm:bulletEnabled val="1"/>
        </dgm:presLayoutVars>
      </dgm:prSet>
      <dgm:spPr/>
    </dgm:pt>
    <dgm:pt modelId="{3314E2C0-63D9-4034-A66A-693EA1DE344B}" type="pres">
      <dgm:prSet presAssocID="{E2213667-C51D-4CC0-96A2-D74BB9330FB5}" presName="spComp" presStyleCnt="0"/>
      <dgm:spPr/>
    </dgm:pt>
    <dgm:pt modelId="{A80A469D-A628-425A-877A-E44A1941D048}" type="pres">
      <dgm:prSet presAssocID="{E2213667-C51D-4CC0-96A2-D74BB9330FB5}" presName="vSp" presStyleCnt="0"/>
      <dgm:spPr/>
    </dgm:pt>
    <dgm:pt modelId="{CE570CC2-FD6D-482C-8752-92A52689FBD9}" type="pres">
      <dgm:prSet presAssocID="{92F37967-BB4F-41C7-9268-A413DF78ECF9}" presName="rectComp" presStyleCnt="0"/>
      <dgm:spPr/>
    </dgm:pt>
    <dgm:pt modelId="{3F25B3ED-C6DE-4461-BE06-5B6C830D6A61}" type="pres">
      <dgm:prSet presAssocID="{92F37967-BB4F-41C7-9268-A413DF78ECF9}" presName="bgRect" presStyleLbl="bgShp" presStyleIdx="3" presStyleCnt="4" custScaleY="205081"/>
      <dgm:spPr/>
    </dgm:pt>
    <dgm:pt modelId="{5DA6E5E6-D3C3-4B62-AD2F-36BFE233D19D}" type="pres">
      <dgm:prSet presAssocID="{92F37967-BB4F-41C7-9268-A413DF78ECF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F590B903-0E4E-44A2-BC31-77A18D6B632B}" type="presOf" srcId="{C3697E0C-CDC2-418C-BDCE-716EE286B7CC}" destId="{AD6C336A-C70B-44F3-B0DE-F99737FD0F9F}" srcOrd="0" destOrd="0" presId="urn:microsoft.com/office/officeart/2005/8/layout/hierarchy6"/>
    <dgm:cxn modelId="{ACC6B00B-205D-4450-B4CE-D2828A591053}" type="presOf" srcId="{58DF474C-506A-4959-957D-378DE04C2554}" destId="{29E1DB8B-0B72-44D7-91C4-3E3161C75945}" srcOrd="1" destOrd="0" presId="urn:microsoft.com/office/officeart/2005/8/layout/hierarchy6"/>
    <dgm:cxn modelId="{6C8D4D19-15AD-41D0-9BC0-2031BE7F0B32}" type="presOf" srcId="{C3913A5F-02F6-47E8-AC2F-166C667D7192}" destId="{F59E6F30-0582-46F8-87C6-44FF0304662D}" srcOrd="0" destOrd="0" presId="urn:microsoft.com/office/officeart/2005/8/layout/hierarchy6"/>
    <dgm:cxn modelId="{C77E2D24-3724-4D9C-839F-A5230AA13647}" srcId="{463CA6B0-0EC8-4924-8CC1-20FED1905EB6}" destId="{9FF04536-65D0-4C6A-9A97-62A9136CFBA4}" srcOrd="0" destOrd="0" parTransId="{3AFF3169-4E69-4381-8F34-2F5A5B9CA9FB}" sibTransId="{03D0C9A2-FD68-47BC-910B-5AEECD5E33DD}"/>
    <dgm:cxn modelId="{318CD232-1F9F-4726-9945-336863450609}" srcId="{6F00FCDA-480E-457C-9137-494B650138C2}" destId="{34252359-B9A6-4F2E-8562-ACD90A2CA84F}" srcOrd="0" destOrd="0" parTransId="{C3913A5F-02F6-47E8-AC2F-166C667D7192}" sibTransId="{4E7998C0-6371-496F-9827-AF5137E67985}"/>
    <dgm:cxn modelId="{C0997E33-0FAA-4DE7-87E4-3F0F8F2E3F30}" srcId="{C35519EB-D1F2-498B-B19C-78CB84B8D6E4}" destId="{CF789BDF-92EC-4CB9-9EAE-48DB2C2D6736}" srcOrd="2" destOrd="0" parTransId="{C0D620AC-EFD8-49D5-9E58-4F2AFD31AD69}" sibTransId="{7FA9D200-056E-4CBA-A45A-E49DA1CC6B08}"/>
    <dgm:cxn modelId="{2BA27F36-BFAA-47EF-96F7-5906FF129A50}" srcId="{C1A5DA60-4F3D-40A9-BD55-D7C429B3A9D9}" destId="{C3697E0C-CDC2-418C-BDCE-716EE286B7CC}" srcOrd="0" destOrd="0" parTransId="{BD4C48CB-B4BF-438A-A04D-3CF691F5EA69}" sibTransId="{CFA8ABAC-E672-4B09-88A0-8C504E3B0BC0}"/>
    <dgm:cxn modelId="{30379436-50F4-4250-B95B-930282B23227}" type="presOf" srcId="{C1A5DA60-4F3D-40A9-BD55-D7C429B3A9D9}" destId="{60B7A4DD-8489-4A60-8919-B7E68A8BD576}" srcOrd="0" destOrd="0" presId="urn:microsoft.com/office/officeart/2005/8/layout/hierarchy6"/>
    <dgm:cxn modelId="{2EE8E65C-B091-455D-8927-42EFA9A879BD}" type="presOf" srcId="{6F00FCDA-480E-457C-9137-494B650138C2}" destId="{18575C0A-F386-438B-8D47-05A4573A071E}" srcOrd="0" destOrd="0" presId="urn:microsoft.com/office/officeart/2005/8/layout/hierarchy6"/>
    <dgm:cxn modelId="{D90E9C41-EC1D-4E5F-AEBE-7D0A16090D6B}" type="presOf" srcId="{463CA6B0-0EC8-4924-8CC1-20FED1905EB6}" destId="{AD1FB666-7211-4931-B067-B47E940B2ACB}" srcOrd="0" destOrd="0" presId="urn:microsoft.com/office/officeart/2005/8/layout/hierarchy6"/>
    <dgm:cxn modelId="{2FC0B242-154E-44B5-8EFA-BE9DFE0DEA2F}" type="presOf" srcId="{3AFF3169-4E69-4381-8F34-2F5A5B9CA9FB}" destId="{14D9B412-9A33-4685-BDD4-D4287EDBB0A4}" srcOrd="0" destOrd="0" presId="urn:microsoft.com/office/officeart/2005/8/layout/hierarchy6"/>
    <dgm:cxn modelId="{816ABE64-C738-4D28-B337-51B63CA9046C}" srcId="{C35519EB-D1F2-498B-B19C-78CB84B8D6E4}" destId="{463CA6B0-0EC8-4924-8CC1-20FED1905EB6}" srcOrd="0" destOrd="0" parTransId="{14F139B2-84F8-4A07-9D02-38F975785F54}" sibTransId="{759A8E6B-D982-4475-B591-1ECD2DB6885F}"/>
    <dgm:cxn modelId="{1987CB48-A610-457F-997D-177EE17E4BDC}" type="presOf" srcId="{92F37967-BB4F-41C7-9268-A413DF78ECF9}" destId="{3F25B3ED-C6DE-4461-BE06-5B6C830D6A61}" srcOrd="0" destOrd="0" presId="urn:microsoft.com/office/officeart/2005/8/layout/hierarchy6"/>
    <dgm:cxn modelId="{A23E2B70-B75F-46C6-8201-EF8C3E259041}" type="presOf" srcId="{D219DADE-840B-4A33-8D04-008A00A4CCE3}" destId="{AF3240E9-3B45-4C23-A8D4-E27B01B01954}" srcOrd="0" destOrd="0" presId="urn:microsoft.com/office/officeart/2005/8/layout/hierarchy6"/>
    <dgm:cxn modelId="{16595979-CA2C-4322-A9D9-C00FD986DE17}" srcId="{C35519EB-D1F2-498B-B19C-78CB84B8D6E4}" destId="{58DF474C-506A-4959-957D-378DE04C2554}" srcOrd="1" destOrd="0" parTransId="{D60CFF76-A548-433D-9E97-545849823474}" sibTransId="{71325FD3-F62A-422A-B8A5-3BC2D1B7FCAC}"/>
    <dgm:cxn modelId="{A443027D-D483-4552-9448-7D6CEF9B9399}" type="presOf" srcId="{08DDA6C0-8F28-4DC5-A51C-43815AF9E97B}" destId="{054D63C9-E884-41F9-8E48-435B007ECFD1}" srcOrd="0" destOrd="0" presId="urn:microsoft.com/office/officeart/2005/8/layout/hierarchy6"/>
    <dgm:cxn modelId="{5415927D-EA89-4FD6-B4EF-F255B74043A2}" type="presOf" srcId="{BD4C48CB-B4BF-438A-A04D-3CF691F5EA69}" destId="{1DB0CF9F-C366-48B6-9013-9099A976C336}" srcOrd="0" destOrd="0" presId="urn:microsoft.com/office/officeart/2005/8/layout/hierarchy6"/>
    <dgm:cxn modelId="{C9ABCC7D-9DFB-47B3-8930-3A20F6981461}" type="presOf" srcId="{B2D4D7D3-FA13-488E-A34D-BA583FE3EF08}" destId="{560BB8FE-647D-48D6-9550-AE66FF96201B}" srcOrd="0" destOrd="0" presId="urn:microsoft.com/office/officeart/2005/8/layout/hierarchy6"/>
    <dgm:cxn modelId="{AE266981-3CD9-4DE3-BF1F-9F641B845910}" srcId="{9FF04536-65D0-4C6A-9A97-62A9136CFBA4}" destId="{6F00FCDA-480E-457C-9137-494B650138C2}" srcOrd="0" destOrd="0" parTransId="{0B164562-C47E-4BE2-89E5-B3433CDE4CAB}" sibTransId="{C9183B10-D513-438D-87ED-A0FF3B2D10C1}"/>
    <dgm:cxn modelId="{56C47A8B-1619-4971-8535-7874E6AC304A}" type="presOf" srcId="{92F37967-BB4F-41C7-9268-A413DF78ECF9}" destId="{5DA6E5E6-D3C3-4B62-AD2F-36BFE233D19D}" srcOrd="1" destOrd="0" presId="urn:microsoft.com/office/officeart/2005/8/layout/hierarchy6"/>
    <dgm:cxn modelId="{1469BE9C-C66B-46D2-9D04-951EB39178FE}" type="presOf" srcId="{E2213667-C51D-4CC0-96A2-D74BB9330FB5}" destId="{28963257-B215-4EA0-A979-6F680AAAA64A}" srcOrd="0" destOrd="0" presId="urn:microsoft.com/office/officeart/2005/8/layout/hierarchy6"/>
    <dgm:cxn modelId="{A8AF009F-255A-46C4-A4FB-90439070D8D9}" srcId="{C35519EB-D1F2-498B-B19C-78CB84B8D6E4}" destId="{92F37967-BB4F-41C7-9268-A413DF78ECF9}" srcOrd="4" destOrd="0" parTransId="{7F050B48-2E58-41B8-95C7-33C0CF568523}" sibTransId="{DF0CA810-8452-48AC-A58B-5D7EF773B052}"/>
    <dgm:cxn modelId="{1538049F-0497-4034-8825-66C2E1F7B461}" type="presOf" srcId="{34252359-B9A6-4F2E-8562-ACD90A2CA84F}" destId="{1E2E9297-33F8-471A-9E79-53ECFBB40311}" srcOrd="0" destOrd="0" presId="urn:microsoft.com/office/officeart/2005/8/layout/hierarchy6"/>
    <dgm:cxn modelId="{2C2A929F-010C-4BD8-AED6-1C24F662AD3E}" type="presOf" srcId="{CF789BDF-92EC-4CB9-9EAE-48DB2C2D6736}" destId="{62A9C5A5-283F-481F-8ABB-35D0F1128C6E}" srcOrd="0" destOrd="0" presId="urn:microsoft.com/office/officeart/2005/8/layout/hierarchy6"/>
    <dgm:cxn modelId="{CAFA31AB-5A3F-40DD-9A6D-F194D756BA8C}" type="presOf" srcId="{58DF474C-506A-4959-957D-378DE04C2554}" destId="{1FD11C07-34DD-439F-969A-90439C0081EB}" srcOrd="0" destOrd="0" presId="urn:microsoft.com/office/officeart/2005/8/layout/hierarchy6"/>
    <dgm:cxn modelId="{BB1D16B0-3022-4A99-9C40-FADAF4B974B1}" type="presOf" srcId="{6B76B326-3017-417C-9136-D39F996A55F5}" destId="{2CD9D9DC-49CF-4B90-9C45-6F736867C31A}" srcOrd="0" destOrd="0" presId="urn:microsoft.com/office/officeart/2005/8/layout/hierarchy6"/>
    <dgm:cxn modelId="{D0A122B0-2BAC-46FD-BCC8-9A25EBFD6AB7}" type="presOf" srcId="{F6C1A826-F5B2-4E76-86A6-BE74956244D3}" destId="{BABB7EBB-0869-4D9C-A9F3-D85795ACFD80}" srcOrd="0" destOrd="0" presId="urn:microsoft.com/office/officeart/2005/8/layout/hierarchy6"/>
    <dgm:cxn modelId="{CE808AB4-50AC-492C-9C16-59A84A0D5399}" type="presOf" srcId="{9FF04536-65D0-4C6A-9A97-62A9136CFBA4}" destId="{1FF143B7-78FB-4350-83E8-1DF44289F1CF}" srcOrd="0" destOrd="0" presId="urn:microsoft.com/office/officeart/2005/8/layout/hierarchy6"/>
    <dgm:cxn modelId="{A87202C2-3B03-4E46-B024-247E35DDD282}" type="presOf" srcId="{0B164562-C47E-4BE2-89E5-B3433CDE4CAB}" destId="{59ED720C-897B-4FB7-A31E-7BDF7E13A242}" srcOrd="0" destOrd="0" presId="urn:microsoft.com/office/officeart/2005/8/layout/hierarchy6"/>
    <dgm:cxn modelId="{2274D3C5-8DD4-47E6-BBED-E3658B91E68E}" srcId="{B2D4D7D3-FA13-488E-A34D-BA583FE3EF08}" destId="{D219DADE-840B-4A33-8D04-008A00A4CCE3}" srcOrd="1" destOrd="0" parTransId="{E737A52C-F8E0-42F1-B085-5B34E229F1F1}" sibTransId="{7582A80E-85DA-4E8B-B9E8-0017BC101498}"/>
    <dgm:cxn modelId="{E63387CF-BC03-46A0-81C9-F0939CE5CF75}" srcId="{B2D4D7D3-FA13-488E-A34D-BA583FE3EF08}" destId="{09A7A3FF-75FD-4ED9-9101-80C03960F83E}" srcOrd="0" destOrd="0" parTransId="{08DDA6C0-8F28-4DC5-A51C-43815AF9E97B}" sibTransId="{4A48AA5F-200F-4E3D-B91A-50E98C23D557}"/>
    <dgm:cxn modelId="{C887C1D3-A8EE-4A39-AFD1-F16EF9A77F70}" srcId="{C35519EB-D1F2-498B-B19C-78CB84B8D6E4}" destId="{E2213667-C51D-4CC0-96A2-D74BB9330FB5}" srcOrd="3" destOrd="0" parTransId="{67A002B5-EBE3-4705-AA6B-1A56E52B19BD}" sibTransId="{3A4A49B5-36E4-4C78-9854-8801442F1858}"/>
    <dgm:cxn modelId="{3BAB0ED8-1972-46C1-80F9-A68645DE18E3}" type="presOf" srcId="{E737A52C-F8E0-42F1-B085-5B34E229F1F1}" destId="{02C5A8A0-8AC3-4E29-BFDA-BE4A24EA17F5}" srcOrd="0" destOrd="0" presId="urn:microsoft.com/office/officeart/2005/8/layout/hierarchy6"/>
    <dgm:cxn modelId="{55C1F2DB-133A-43A9-9DFA-17F538B9A9C0}" type="presOf" srcId="{E2213667-C51D-4CC0-96A2-D74BB9330FB5}" destId="{2543BB2C-378F-4F3B-91A4-E31713BC94E7}" srcOrd="1" destOrd="0" presId="urn:microsoft.com/office/officeart/2005/8/layout/hierarchy6"/>
    <dgm:cxn modelId="{E7D24CDE-18EB-43A8-B161-145F3EF05E49}" srcId="{9FF04536-65D0-4C6A-9A97-62A9136CFBA4}" destId="{C1A5DA60-4F3D-40A9-BD55-D7C429B3A9D9}" srcOrd="2" destOrd="0" parTransId="{F6C1A826-F5B2-4E76-86A6-BE74956244D3}" sibTransId="{266010B4-E35C-4C8E-BE5B-7ED70947CE45}"/>
    <dgm:cxn modelId="{E21F0AE0-D5E6-4B68-BF88-46742CCE539F}" type="presOf" srcId="{CF789BDF-92EC-4CB9-9EAE-48DB2C2D6736}" destId="{04D3EF5F-7538-4C11-A000-989244250855}" srcOrd="1" destOrd="0" presId="urn:microsoft.com/office/officeart/2005/8/layout/hierarchy6"/>
    <dgm:cxn modelId="{497C12E0-4E9B-46FF-AABF-C98122BBFD23}" type="presOf" srcId="{C35519EB-D1F2-498B-B19C-78CB84B8D6E4}" destId="{9A493C64-6705-4283-AFD2-EBE80E554EC5}" srcOrd="0" destOrd="0" presId="urn:microsoft.com/office/officeart/2005/8/layout/hierarchy6"/>
    <dgm:cxn modelId="{3D82B7E3-C96C-4F9B-ABC9-E9A9A10EAF89}" srcId="{9FF04536-65D0-4C6A-9A97-62A9136CFBA4}" destId="{B2D4D7D3-FA13-488E-A34D-BA583FE3EF08}" srcOrd="1" destOrd="0" parTransId="{2437D680-762A-44B3-BA5F-2614AFF1DAC6}" sibTransId="{F8519E84-26F5-46D5-A1FC-CC5AF9D54E73}"/>
    <dgm:cxn modelId="{F4AAD5E3-4831-45EE-B891-952445BB7735}" type="presOf" srcId="{09A7A3FF-75FD-4ED9-9101-80C03960F83E}" destId="{5B71A76E-018E-4073-B76C-556D63AC1D94}" srcOrd="0" destOrd="0" presId="urn:microsoft.com/office/officeart/2005/8/layout/hierarchy6"/>
    <dgm:cxn modelId="{2AAD10E6-29D9-47A3-808B-09E54901809C}" srcId="{6F00FCDA-480E-457C-9137-494B650138C2}" destId="{EA174B26-1A68-46C2-9502-44DF9AE19035}" srcOrd="1" destOrd="0" parTransId="{6B76B326-3017-417C-9136-D39F996A55F5}" sibTransId="{F4D70561-F37F-47EA-9506-B0CF1E2A0A99}"/>
    <dgm:cxn modelId="{309CF3E6-30C5-463A-8168-477783B5B1C6}" type="presOf" srcId="{2437D680-762A-44B3-BA5F-2614AFF1DAC6}" destId="{0544B8D3-B683-4942-ACD5-615288AAA9DD}" srcOrd="0" destOrd="0" presId="urn:microsoft.com/office/officeart/2005/8/layout/hierarchy6"/>
    <dgm:cxn modelId="{00D589EF-BA2B-4A08-B899-EB58561629B4}" type="presOf" srcId="{EA174B26-1A68-46C2-9502-44DF9AE19035}" destId="{1FC1D710-C0C6-4084-AC3C-D4ABD8E8880F}" srcOrd="0" destOrd="0" presId="urn:microsoft.com/office/officeart/2005/8/layout/hierarchy6"/>
    <dgm:cxn modelId="{A4E9E660-4C33-4A6C-8461-1842CEF6100E}" type="presParOf" srcId="{9A493C64-6705-4283-AFD2-EBE80E554EC5}" destId="{536B33BC-BA63-4B51-B5FD-B7FE5D24F725}" srcOrd="0" destOrd="0" presId="urn:microsoft.com/office/officeart/2005/8/layout/hierarchy6"/>
    <dgm:cxn modelId="{B6FDDBD3-0192-4EB3-AD91-A79DC5A6621D}" type="presParOf" srcId="{536B33BC-BA63-4B51-B5FD-B7FE5D24F725}" destId="{6CEE58C0-15F5-411C-B9BA-71B464333B06}" srcOrd="0" destOrd="0" presId="urn:microsoft.com/office/officeart/2005/8/layout/hierarchy6"/>
    <dgm:cxn modelId="{EC8A0B5B-ECB8-48AC-BE12-88D5CBF4793A}" type="presParOf" srcId="{536B33BC-BA63-4B51-B5FD-B7FE5D24F725}" destId="{2B2537E1-B75C-4C99-904C-B649A224AA26}" srcOrd="1" destOrd="0" presId="urn:microsoft.com/office/officeart/2005/8/layout/hierarchy6"/>
    <dgm:cxn modelId="{89DDE2C7-5FDB-4450-8A88-267A00330E45}" type="presParOf" srcId="{2B2537E1-B75C-4C99-904C-B649A224AA26}" destId="{5FDEE27D-B8AC-4D58-8CAB-97EA23D643DE}" srcOrd="0" destOrd="0" presId="urn:microsoft.com/office/officeart/2005/8/layout/hierarchy6"/>
    <dgm:cxn modelId="{AA898376-7212-43A9-B9A6-44C9689F7AD6}" type="presParOf" srcId="{5FDEE27D-B8AC-4D58-8CAB-97EA23D643DE}" destId="{AD1FB666-7211-4931-B067-B47E940B2ACB}" srcOrd="0" destOrd="0" presId="urn:microsoft.com/office/officeart/2005/8/layout/hierarchy6"/>
    <dgm:cxn modelId="{E8DFDD22-D607-4E56-A550-0A417A3AFB63}" type="presParOf" srcId="{5FDEE27D-B8AC-4D58-8CAB-97EA23D643DE}" destId="{2B0E746F-5049-4C47-A07D-436F39FB9BDC}" srcOrd="1" destOrd="0" presId="urn:microsoft.com/office/officeart/2005/8/layout/hierarchy6"/>
    <dgm:cxn modelId="{70BA8E11-3143-4B55-8D46-AF917122B64B}" type="presParOf" srcId="{2B0E746F-5049-4C47-A07D-436F39FB9BDC}" destId="{14D9B412-9A33-4685-BDD4-D4287EDBB0A4}" srcOrd="0" destOrd="0" presId="urn:microsoft.com/office/officeart/2005/8/layout/hierarchy6"/>
    <dgm:cxn modelId="{8E9F2323-6DA7-4011-A3EC-30DBE6C3F578}" type="presParOf" srcId="{2B0E746F-5049-4C47-A07D-436F39FB9BDC}" destId="{41A19A77-DC4A-4954-BA76-2B83110408B7}" srcOrd="1" destOrd="0" presId="urn:microsoft.com/office/officeart/2005/8/layout/hierarchy6"/>
    <dgm:cxn modelId="{36A6C519-26DB-4FC3-BEDD-AF698EB348C1}" type="presParOf" srcId="{41A19A77-DC4A-4954-BA76-2B83110408B7}" destId="{1FF143B7-78FB-4350-83E8-1DF44289F1CF}" srcOrd="0" destOrd="0" presId="urn:microsoft.com/office/officeart/2005/8/layout/hierarchy6"/>
    <dgm:cxn modelId="{17CCE22D-DB42-4239-B2A9-B96E4AA7C1B5}" type="presParOf" srcId="{41A19A77-DC4A-4954-BA76-2B83110408B7}" destId="{F348D307-1195-4D11-96D0-7DB954D6760E}" srcOrd="1" destOrd="0" presId="urn:microsoft.com/office/officeart/2005/8/layout/hierarchy6"/>
    <dgm:cxn modelId="{084FA8DF-6F75-4D38-B72E-79EC5CC3B705}" type="presParOf" srcId="{F348D307-1195-4D11-96D0-7DB954D6760E}" destId="{59ED720C-897B-4FB7-A31E-7BDF7E13A242}" srcOrd="0" destOrd="0" presId="urn:microsoft.com/office/officeart/2005/8/layout/hierarchy6"/>
    <dgm:cxn modelId="{6F6E6CF5-0E51-4863-A1C2-3037377EDD04}" type="presParOf" srcId="{F348D307-1195-4D11-96D0-7DB954D6760E}" destId="{E2E137D4-695D-4AD2-B283-63A75A89D5E3}" srcOrd="1" destOrd="0" presId="urn:microsoft.com/office/officeart/2005/8/layout/hierarchy6"/>
    <dgm:cxn modelId="{6C65308C-CE24-4A93-8546-E93E0F7337A3}" type="presParOf" srcId="{E2E137D4-695D-4AD2-B283-63A75A89D5E3}" destId="{18575C0A-F386-438B-8D47-05A4573A071E}" srcOrd="0" destOrd="0" presId="urn:microsoft.com/office/officeart/2005/8/layout/hierarchy6"/>
    <dgm:cxn modelId="{6D67905D-45EE-4705-ACA0-D7A2175C0AE4}" type="presParOf" srcId="{E2E137D4-695D-4AD2-B283-63A75A89D5E3}" destId="{9848C178-2E16-4E6D-8783-EDCDE6C419C4}" srcOrd="1" destOrd="0" presId="urn:microsoft.com/office/officeart/2005/8/layout/hierarchy6"/>
    <dgm:cxn modelId="{108B6278-9D48-41B8-BD02-4ACD5C17FEE7}" type="presParOf" srcId="{9848C178-2E16-4E6D-8783-EDCDE6C419C4}" destId="{F59E6F30-0582-46F8-87C6-44FF0304662D}" srcOrd="0" destOrd="0" presId="urn:microsoft.com/office/officeart/2005/8/layout/hierarchy6"/>
    <dgm:cxn modelId="{470EA662-0024-4D6E-9BB4-E9756A1717BF}" type="presParOf" srcId="{9848C178-2E16-4E6D-8783-EDCDE6C419C4}" destId="{804260F0-0B2F-4EF0-BD83-2E5A913E445B}" srcOrd="1" destOrd="0" presId="urn:microsoft.com/office/officeart/2005/8/layout/hierarchy6"/>
    <dgm:cxn modelId="{0CA98937-F7DB-4F12-BC6C-B167DCC5DDBE}" type="presParOf" srcId="{804260F0-0B2F-4EF0-BD83-2E5A913E445B}" destId="{1E2E9297-33F8-471A-9E79-53ECFBB40311}" srcOrd="0" destOrd="0" presId="urn:microsoft.com/office/officeart/2005/8/layout/hierarchy6"/>
    <dgm:cxn modelId="{0DB4F220-C7AD-41F5-8F08-EA5E3CF18726}" type="presParOf" srcId="{804260F0-0B2F-4EF0-BD83-2E5A913E445B}" destId="{BDE6E1E6-4C7F-4153-8334-5C8F384A0516}" srcOrd="1" destOrd="0" presId="urn:microsoft.com/office/officeart/2005/8/layout/hierarchy6"/>
    <dgm:cxn modelId="{04C49D18-45BD-4430-A846-E36DF474372B}" type="presParOf" srcId="{9848C178-2E16-4E6D-8783-EDCDE6C419C4}" destId="{2CD9D9DC-49CF-4B90-9C45-6F736867C31A}" srcOrd="2" destOrd="0" presId="urn:microsoft.com/office/officeart/2005/8/layout/hierarchy6"/>
    <dgm:cxn modelId="{CBB88752-C070-4709-8C7C-902D0FD75DA0}" type="presParOf" srcId="{9848C178-2E16-4E6D-8783-EDCDE6C419C4}" destId="{A824B999-5C31-4926-9AA6-24B0024E12A3}" srcOrd="3" destOrd="0" presId="urn:microsoft.com/office/officeart/2005/8/layout/hierarchy6"/>
    <dgm:cxn modelId="{6B6518D2-F73F-4DDE-B199-93633231C483}" type="presParOf" srcId="{A824B999-5C31-4926-9AA6-24B0024E12A3}" destId="{1FC1D710-C0C6-4084-AC3C-D4ABD8E8880F}" srcOrd="0" destOrd="0" presId="urn:microsoft.com/office/officeart/2005/8/layout/hierarchy6"/>
    <dgm:cxn modelId="{707CB3C2-1817-4467-98C6-CD4FDBAC2E48}" type="presParOf" srcId="{A824B999-5C31-4926-9AA6-24B0024E12A3}" destId="{81AE805D-50F1-4A69-869A-362FC3C6822D}" srcOrd="1" destOrd="0" presId="urn:microsoft.com/office/officeart/2005/8/layout/hierarchy6"/>
    <dgm:cxn modelId="{F5D008E9-268A-4072-A842-C57149345193}" type="presParOf" srcId="{F348D307-1195-4D11-96D0-7DB954D6760E}" destId="{0544B8D3-B683-4942-ACD5-615288AAA9DD}" srcOrd="2" destOrd="0" presId="urn:microsoft.com/office/officeart/2005/8/layout/hierarchy6"/>
    <dgm:cxn modelId="{A4609F17-F454-4393-8E76-2A94A9C34651}" type="presParOf" srcId="{F348D307-1195-4D11-96D0-7DB954D6760E}" destId="{36C2577D-AB4C-41BD-98D7-DC675BB0D83A}" srcOrd="3" destOrd="0" presId="urn:microsoft.com/office/officeart/2005/8/layout/hierarchy6"/>
    <dgm:cxn modelId="{0B2AAB13-359E-43C9-8861-EA98B4E7D2C7}" type="presParOf" srcId="{36C2577D-AB4C-41BD-98D7-DC675BB0D83A}" destId="{560BB8FE-647D-48D6-9550-AE66FF96201B}" srcOrd="0" destOrd="0" presId="urn:microsoft.com/office/officeart/2005/8/layout/hierarchy6"/>
    <dgm:cxn modelId="{407229E5-4CC0-4773-9F05-D8B1A50B7D76}" type="presParOf" srcId="{36C2577D-AB4C-41BD-98D7-DC675BB0D83A}" destId="{9192657E-AEFD-4A59-B8E1-7C202AD5B85A}" srcOrd="1" destOrd="0" presId="urn:microsoft.com/office/officeart/2005/8/layout/hierarchy6"/>
    <dgm:cxn modelId="{4086C649-E8E8-485A-956D-1D86469BF94B}" type="presParOf" srcId="{9192657E-AEFD-4A59-B8E1-7C202AD5B85A}" destId="{054D63C9-E884-41F9-8E48-435B007ECFD1}" srcOrd="0" destOrd="0" presId="urn:microsoft.com/office/officeart/2005/8/layout/hierarchy6"/>
    <dgm:cxn modelId="{D9AD30DC-5E73-419A-9CCB-62DC56AA391B}" type="presParOf" srcId="{9192657E-AEFD-4A59-B8E1-7C202AD5B85A}" destId="{6FF5397A-4749-46E4-8F16-77BF7626FCB3}" srcOrd="1" destOrd="0" presId="urn:microsoft.com/office/officeart/2005/8/layout/hierarchy6"/>
    <dgm:cxn modelId="{C232BD57-99C4-4A44-865F-A3FF738DD1F2}" type="presParOf" srcId="{6FF5397A-4749-46E4-8F16-77BF7626FCB3}" destId="{5B71A76E-018E-4073-B76C-556D63AC1D94}" srcOrd="0" destOrd="0" presId="urn:microsoft.com/office/officeart/2005/8/layout/hierarchy6"/>
    <dgm:cxn modelId="{AEBB7216-EDB9-485B-A6BB-7DDC723AF72D}" type="presParOf" srcId="{6FF5397A-4749-46E4-8F16-77BF7626FCB3}" destId="{BA4C4C11-A569-41FC-A4C4-09B3F2D9C284}" srcOrd="1" destOrd="0" presId="urn:microsoft.com/office/officeart/2005/8/layout/hierarchy6"/>
    <dgm:cxn modelId="{B327C223-938A-4A8B-ADD0-74A8AEDC2978}" type="presParOf" srcId="{9192657E-AEFD-4A59-B8E1-7C202AD5B85A}" destId="{02C5A8A0-8AC3-4E29-BFDA-BE4A24EA17F5}" srcOrd="2" destOrd="0" presId="urn:microsoft.com/office/officeart/2005/8/layout/hierarchy6"/>
    <dgm:cxn modelId="{B4A8873A-3463-4C01-9F34-004277E1B474}" type="presParOf" srcId="{9192657E-AEFD-4A59-B8E1-7C202AD5B85A}" destId="{E0C0C1C1-E3C5-4B07-ACF5-2479DA60C64C}" srcOrd="3" destOrd="0" presId="urn:microsoft.com/office/officeart/2005/8/layout/hierarchy6"/>
    <dgm:cxn modelId="{048F8E85-23F0-4275-8AC6-7B744DCF406C}" type="presParOf" srcId="{E0C0C1C1-E3C5-4B07-ACF5-2479DA60C64C}" destId="{AF3240E9-3B45-4C23-A8D4-E27B01B01954}" srcOrd="0" destOrd="0" presId="urn:microsoft.com/office/officeart/2005/8/layout/hierarchy6"/>
    <dgm:cxn modelId="{63F016E2-57B3-4F9D-9295-CF6A777F6F04}" type="presParOf" srcId="{E0C0C1C1-E3C5-4B07-ACF5-2479DA60C64C}" destId="{C34AB090-2734-4F23-9525-3CC9712E95B4}" srcOrd="1" destOrd="0" presId="urn:microsoft.com/office/officeart/2005/8/layout/hierarchy6"/>
    <dgm:cxn modelId="{A9028FD7-11B5-4BC6-B092-98DC88443B9E}" type="presParOf" srcId="{F348D307-1195-4D11-96D0-7DB954D6760E}" destId="{BABB7EBB-0869-4D9C-A9F3-D85795ACFD80}" srcOrd="4" destOrd="0" presId="urn:microsoft.com/office/officeart/2005/8/layout/hierarchy6"/>
    <dgm:cxn modelId="{B37B6AA2-3DC9-46F8-A01A-9F65BBE50645}" type="presParOf" srcId="{F348D307-1195-4D11-96D0-7DB954D6760E}" destId="{C8139DB4-707E-4598-9D6B-228E130A2770}" srcOrd="5" destOrd="0" presId="urn:microsoft.com/office/officeart/2005/8/layout/hierarchy6"/>
    <dgm:cxn modelId="{6CBA9FE1-D04D-446B-BF93-CED13577379B}" type="presParOf" srcId="{C8139DB4-707E-4598-9D6B-228E130A2770}" destId="{60B7A4DD-8489-4A60-8919-B7E68A8BD576}" srcOrd="0" destOrd="0" presId="urn:microsoft.com/office/officeart/2005/8/layout/hierarchy6"/>
    <dgm:cxn modelId="{51AA61BB-5FBC-4232-9F22-BFB4DA91416E}" type="presParOf" srcId="{C8139DB4-707E-4598-9D6B-228E130A2770}" destId="{091C5043-2ABE-481F-BF42-2577F91C6286}" srcOrd="1" destOrd="0" presId="urn:microsoft.com/office/officeart/2005/8/layout/hierarchy6"/>
    <dgm:cxn modelId="{EDD5C9FA-4A77-4979-B0B1-042CADD3AD6C}" type="presParOf" srcId="{091C5043-2ABE-481F-BF42-2577F91C6286}" destId="{1DB0CF9F-C366-48B6-9013-9099A976C336}" srcOrd="0" destOrd="0" presId="urn:microsoft.com/office/officeart/2005/8/layout/hierarchy6"/>
    <dgm:cxn modelId="{93767F63-049F-4EBB-A0D4-8B4C95AA5F10}" type="presParOf" srcId="{091C5043-2ABE-481F-BF42-2577F91C6286}" destId="{38110E79-DCE5-4289-8E30-F6A41031D38F}" srcOrd="1" destOrd="0" presId="urn:microsoft.com/office/officeart/2005/8/layout/hierarchy6"/>
    <dgm:cxn modelId="{A05A41C9-0DBE-4D50-A0A7-83F317DA0A26}" type="presParOf" srcId="{38110E79-DCE5-4289-8E30-F6A41031D38F}" destId="{AD6C336A-C70B-44F3-B0DE-F99737FD0F9F}" srcOrd="0" destOrd="0" presId="urn:microsoft.com/office/officeart/2005/8/layout/hierarchy6"/>
    <dgm:cxn modelId="{27C813DC-6190-4390-A8AC-B52FE621D2E3}" type="presParOf" srcId="{38110E79-DCE5-4289-8E30-F6A41031D38F}" destId="{7FB80D8C-B69D-4329-8E8B-5A6FA8D26274}" srcOrd="1" destOrd="0" presId="urn:microsoft.com/office/officeart/2005/8/layout/hierarchy6"/>
    <dgm:cxn modelId="{7EE123E2-4F21-4D60-8461-E7F05E8E42CC}" type="presParOf" srcId="{9A493C64-6705-4283-AFD2-EBE80E554EC5}" destId="{03BD6599-FDF1-4CF2-8B73-EEA64AB115BA}" srcOrd="1" destOrd="0" presId="urn:microsoft.com/office/officeart/2005/8/layout/hierarchy6"/>
    <dgm:cxn modelId="{BB4F963F-60F1-4D79-972B-3F919FE40248}" type="presParOf" srcId="{03BD6599-FDF1-4CF2-8B73-EEA64AB115BA}" destId="{31AE31BC-D1A1-47F8-B980-816A36C164BD}" srcOrd="0" destOrd="0" presId="urn:microsoft.com/office/officeart/2005/8/layout/hierarchy6"/>
    <dgm:cxn modelId="{42F9FE88-F90B-4B06-9EA0-757ADE813084}" type="presParOf" srcId="{31AE31BC-D1A1-47F8-B980-816A36C164BD}" destId="{1FD11C07-34DD-439F-969A-90439C0081EB}" srcOrd="0" destOrd="0" presId="urn:microsoft.com/office/officeart/2005/8/layout/hierarchy6"/>
    <dgm:cxn modelId="{BD48D17D-0ABD-4D16-AFC4-6AF04A28F95E}" type="presParOf" srcId="{31AE31BC-D1A1-47F8-B980-816A36C164BD}" destId="{29E1DB8B-0B72-44D7-91C4-3E3161C75945}" srcOrd="1" destOrd="0" presId="urn:microsoft.com/office/officeart/2005/8/layout/hierarchy6"/>
    <dgm:cxn modelId="{D8B7FC87-FA85-40AF-B675-F9F969BB5154}" type="presParOf" srcId="{03BD6599-FDF1-4CF2-8B73-EEA64AB115BA}" destId="{783EE340-E67B-45DA-9989-9DE8AFB77DA4}" srcOrd="1" destOrd="0" presId="urn:microsoft.com/office/officeart/2005/8/layout/hierarchy6"/>
    <dgm:cxn modelId="{D56B4672-A791-440E-A4BE-75917439BAC5}" type="presParOf" srcId="{783EE340-E67B-45DA-9989-9DE8AFB77DA4}" destId="{F83C267E-43FD-4C85-BC8D-7735303B0BC3}" srcOrd="0" destOrd="0" presId="urn:microsoft.com/office/officeart/2005/8/layout/hierarchy6"/>
    <dgm:cxn modelId="{41B68C80-A4E7-4F3D-9DE0-E99C7A25F127}" type="presParOf" srcId="{03BD6599-FDF1-4CF2-8B73-EEA64AB115BA}" destId="{AB86829E-DB80-47E7-BAFB-469680432B1B}" srcOrd="2" destOrd="0" presId="urn:microsoft.com/office/officeart/2005/8/layout/hierarchy6"/>
    <dgm:cxn modelId="{0D9ED2C6-8456-4141-A259-26A1910AE076}" type="presParOf" srcId="{AB86829E-DB80-47E7-BAFB-469680432B1B}" destId="{62A9C5A5-283F-481F-8ABB-35D0F1128C6E}" srcOrd="0" destOrd="0" presId="urn:microsoft.com/office/officeart/2005/8/layout/hierarchy6"/>
    <dgm:cxn modelId="{5CFD799F-591A-4DD2-A7AA-24310F30FDF4}" type="presParOf" srcId="{AB86829E-DB80-47E7-BAFB-469680432B1B}" destId="{04D3EF5F-7538-4C11-A000-989244250855}" srcOrd="1" destOrd="0" presId="urn:microsoft.com/office/officeart/2005/8/layout/hierarchy6"/>
    <dgm:cxn modelId="{B2A04337-CAF2-40E2-B51A-AF1793809315}" type="presParOf" srcId="{03BD6599-FDF1-4CF2-8B73-EEA64AB115BA}" destId="{E8B9E866-8843-4923-B783-1995B106B8A7}" srcOrd="3" destOrd="0" presId="urn:microsoft.com/office/officeart/2005/8/layout/hierarchy6"/>
    <dgm:cxn modelId="{ABDDF7BC-A72A-4854-BB3E-054B2D9FC944}" type="presParOf" srcId="{E8B9E866-8843-4923-B783-1995B106B8A7}" destId="{3431C016-5150-48EA-AE3D-46A9DD0BE4C8}" srcOrd="0" destOrd="0" presId="urn:microsoft.com/office/officeart/2005/8/layout/hierarchy6"/>
    <dgm:cxn modelId="{30ECFC26-251D-48EB-B79D-0FC703E14775}" type="presParOf" srcId="{03BD6599-FDF1-4CF2-8B73-EEA64AB115BA}" destId="{88082079-4671-4A4A-AF23-31906AE84428}" srcOrd="4" destOrd="0" presId="urn:microsoft.com/office/officeart/2005/8/layout/hierarchy6"/>
    <dgm:cxn modelId="{85F8D906-8FC5-454A-8B22-869AB126A8B3}" type="presParOf" srcId="{88082079-4671-4A4A-AF23-31906AE84428}" destId="{28963257-B215-4EA0-A979-6F680AAAA64A}" srcOrd="0" destOrd="0" presId="urn:microsoft.com/office/officeart/2005/8/layout/hierarchy6"/>
    <dgm:cxn modelId="{CE558F3C-ACE2-47D4-A632-76F8B90D49EF}" type="presParOf" srcId="{88082079-4671-4A4A-AF23-31906AE84428}" destId="{2543BB2C-378F-4F3B-91A4-E31713BC94E7}" srcOrd="1" destOrd="0" presId="urn:microsoft.com/office/officeart/2005/8/layout/hierarchy6"/>
    <dgm:cxn modelId="{06967507-9CF8-418D-99E6-BD00AAE52A08}" type="presParOf" srcId="{03BD6599-FDF1-4CF2-8B73-EEA64AB115BA}" destId="{3314E2C0-63D9-4034-A66A-693EA1DE344B}" srcOrd="5" destOrd="0" presId="urn:microsoft.com/office/officeart/2005/8/layout/hierarchy6"/>
    <dgm:cxn modelId="{A189AAC0-BE9E-4C4C-B45A-068EB574B14E}" type="presParOf" srcId="{3314E2C0-63D9-4034-A66A-693EA1DE344B}" destId="{A80A469D-A628-425A-877A-E44A1941D048}" srcOrd="0" destOrd="0" presId="urn:microsoft.com/office/officeart/2005/8/layout/hierarchy6"/>
    <dgm:cxn modelId="{1E1D22E3-5F00-4C66-BDBE-248DE6DDBCE6}" type="presParOf" srcId="{03BD6599-FDF1-4CF2-8B73-EEA64AB115BA}" destId="{CE570CC2-FD6D-482C-8752-92A52689FBD9}" srcOrd="6" destOrd="0" presId="urn:microsoft.com/office/officeart/2005/8/layout/hierarchy6"/>
    <dgm:cxn modelId="{254CE18B-2B4B-4A28-A7C8-3270D8636C74}" type="presParOf" srcId="{CE570CC2-FD6D-482C-8752-92A52689FBD9}" destId="{3F25B3ED-C6DE-4461-BE06-5B6C830D6A61}" srcOrd="0" destOrd="0" presId="urn:microsoft.com/office/officeart/2005/8/layout/hierarchy6"/>
    <dgm:cxn modelId="{982B4AF8-CDFD-4BCB-A597-74A62CB1C6B4}" type="presParOf" srcId="{CE570CC2-FD6D-482C-8752-92A52689FBD9}" destId="{5DA6E5E6-D3C3-4B62-AD2F-36BFE233D1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5519EB-D1F2-498B-B19C-78CB84B8D6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3CA6B0-0EC8-4924-8CC1-20FED1905EB6}">
      <dgm:prSet phldrT="[텍스트]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싱크로나이즈드</a:t>
          </a:r>
          <a:r>
            <a:rPr lang="ko-KR" altLang="en-US" dirty="0"/>
            <a:t> 수영 경기 관리 시스템</a:t>
          </a:r>
        </a:p>
      </dgm:t>
    </dgm:pt>
    <dgm:pt modelId="{14F139B2-84F8-4A07-9D02-38F975785F54}" type="par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759A8E6B-D982-4475-B591-1ECD2DB6885F}" type="sib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9FF04536-65D0-4C6A-9A97-62A9136CFBA4}">
      <dgm:prSet phldrT="[텍스트]"/>
      <dgm:spPr/>
      <dgm:t>
        <a:bodyPr/>
        <a:lstStyle/>
        <a:p>
          <a:pPr latinLnBrk="1"/>
          <a:r>
            <a:rPr lang="en-US" altLang="ko-KR" dirty="0"/>
            <a:t>#1 </a:t>
          </a:r>
          <a:r>
            <a:rPr lang="ko-KR" altLang="en-US" dirty="0"/>
            <a:t>구축</a:t>
          </a:r>
        </a:p>
      </dgm:t>
    </dgm:pt>
    <dgm:pt modelId="{3AFF3169-4E69-4381-8F34-2F5A5B9CA9FB}" type="par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3D0C9A2-FD68-47BC-910B-5AEECD5E33DD}" type="sib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92F37967-BB4F-41C7-9268-A413DF78ECF9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4</a:t>
          </a:r>
          <a:endParaRPr lang="ko-KR" altLang="en-US" sz="1000" dirty="0"/>
        </a:p>
      </dgm:t>
    </dgm:pt>
    <dgm:pt modelId="{7F050B48-2E58-41B8-95C7-33C0CF568523}" type="par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DF0CA810-8452-48AC-A58B-5D7EF773B052}" type="sib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58DF474C-506A-4959-957D-378DE04C2554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1</a:t>
          </a:r>
          <a:endParaRPr lang="ko-KR" altLang="en-US" sz="1000" dirty="0"/>
        </a:p>
      </dgm:t>
    </dgm:pt>
    <dgm:pt modelId="{D60CFF76-A548-433D-9E97-545849823474}" type="par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71325FD3-F62A-422A-B8A5-3BC2D1B7FCAC}" type="sib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CF789BDF-92EC-4CB9-9EAE-48DB2C2D6736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2</a:t>
          </a:r>
          <a:endParaRPr lang="ko-KR" altLang="en-US" sz="1000" dirty="0"/>
        </a:p>
      </dgm:t>
    </dgm:pt>
    <dgm:pt modelId="{C0D620AC-EFD8-49D5-9E58-4F2AFD31AD69}" type="par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7FA9D200-056E-4CBA-A45A-E49DA1CC6B08}" type="sib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E2213667-C51D-4CC0-96A2-D74BB9330FB5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3</a:t>
          </a:r>
          <a:endParaRPr lang="ko-KR" altLang="en-US" sz="1000" dirty="0"/>
        </a:p>
      </dgm:t>
    </dgm:pt>
    <dgm:pt modelId="{67A002B5-EBE3-4705-AA6B-1A56E52B19BD}" type="par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3A4A49B5-36E4-4C78-9854-8801442F1858}" type="sib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A3295C9D-6D6F-426E-90A1-064B56AC492D}">
      <dgm:prSet phldrT="[텍스트]"/>
      <dgm:spPr/>
      <dgm:t>
        <a:bodyPr/>
        <a:lstStyle/>
        <a:p>
          <a:pPr latinLnBrk="1"/>
          <a:r>
            <a:rPr lang="ko-KR" altLang="en-US" dirty="0"/>
            <a:t>요구사항분석</a:t>
          </a:r>
        </a:p>
      </dgm:t>
    </dgm:pt>
    <dgm:pt modelId="{7DE6DB6D-E799-4071-9A4D-624798D17943}" type="sibTrans" cxnId="{2642DADC-8374-4D98-9E47-714432620276}">
      <dgm:prSet/>
      <dgm:spPr/>
      <dgm:t>
        <a:bodyPr/>
        <a:lstStyle/>
        <a:p>
          <a:pPr latinLnBrk="1"/>
          <a:endParaRPr lang="ko-KR" altLang="en-US"/>
        </a:p>
      </dgm:t>
    </dgm:pt>
    <dgm:pt modelId="{FD4EC590-1C03-44B4-82EF-863919743542}" type="parTrans" cxnId="{2642DADC-8374-4D98-9E47-714432620276}">
      <dgm:prSet/>
      <dgm:spPr/>
      <dgm:t>
        <a:bodyPr/>
        <a:lstStyle/>
        <a:p>
          <a:pPr latinLnBrk="1"/>
          <a:endParaRPr lang="ko-KR" altLang="en-US"/>
        </a:p>
      </dgm:t>
    </dgm:pt>
    <dgm:pt modelId="{A0E0A227-C2B0-4CED-93FA-EA0C3E79FA17}">
      <dgm:prSet phldrT="[텍스트]"/>
      <dgm:spPr/>
      <dgm:t>
        <a:bodyPr vert="eaVert"/>
        <a:lstStyle/>
        <a:p>
          <a:pPr latinLnBrk="1"/>
          <a:r>
            <a:rPr lang="ko-KR" altLang="en-US" dirty="0" err="1"/>
            <a:t>유스케이스모델링</a:t>
          </a:r>
          <a:endParaRPr lang="ko-KR" altLang="en-US" dirty="0"/>
        </a:p>
      </dgm:t>
    </dgm:pt>
    <dgm:pt modelId="{A598BAA4-421C-4F18-97D8-3FC9F9FAF7D7}" type="parTrans" cxnId="{F46DEF86-764E-47B4-9982-4125CBA1D776}">
      <dgm:prSet/>
      <dgm:spPr/>
      <dgm:t>
        <a:bodyPr/>
        <a:lstStyle/>
        <a:p>
          <a:pPr latinLnBrk="1"/>
          <a:endParaRPr lang="ko-KR" altLang="en-US"/>
        </a:p>
      </dgm:t>
    </dgm:pt>
    <dgm:pt modelId="{6E3FEF26-B82D-4239-AA3B-B7E344C6668F}" type="sibTrans" cxnId="{F46DEF86-764E-47B4-9982-4125CBA1D776}">
      <dgm:prSet/>
      <dgm:spPr/>
      <dgm:t>
        <a:bodyPr/>
        <a:lstStyle/>
        <a:p>
          <a:pPr latinLnBrk="1"/>
          <a:endParaRPr lang="ko-KR" altLang="en-US"/>
        </a:p>
      </dgm:t>
    </dgm:pt>
    <dgm:pt modelId="{BF400683-D545-4A1C-A17E-6A10529C9914}">
      <dgm:prSet phldrT="[텍스트]"/>
      <dgm:spPr/>
      <dgm:t>
        <a:bodyPr vert="eaVert"/>
        <a:lstStyle/>
        <a:p>
          <a:pPr latinLnBrk="1"/>
          <a:r>
            <a:rPr lang="ko-KR" altLang="en-US" dirty="0"/>
            <a:t>요구사항명세서</a:t>
          </a:r>
        </a:p>
      </dgm:t>
    </dgm:pt>
    <dgm:pt modelId="{B19941F7-026F-47EB-A14A-F6A7E0F07FE6}" type="parTrans" cxnId="{885AB9B5-9D39-4845-AD28-CAD16075A766}">
      <dgm:prSet/>
      <dgm:spPr/>
      <dgm:t>
        <a:bodyPr/>
        <a:lstStyle/>
        <a:p>
          <a:pPr latinLnBrk="1"/>
          <a:endParaRPr lang="ko-KR" altLang="en-US"/>
        </a:p>
      </dgm:t>
    </dgm:pt>
    <dgm:pt modelId="{16427A5B-FACF-4063-8F3A-DECEA0368378}" type="sibTrans" cxnId="{885AB9B5-9D39-4845-AD28-CAD16075A766}">
      <dgm:prSet/>
      <dgm:spPr/>
      <dgm:t>
        <a:bodyPr/>
        <a:lstStyle/>
        <a:p>
          <a:pPr latinLnBrk="1"/>
          <a:endParaRPr lang="ko-KR" altLang="en-US"/>
        </a:p>
      </dgm:t>
    </dgm:pt>
    <dgm:pt modelId="{C17AC077-A798-47BA-9E5B-DDDE7872AFE3}">
      <dgm:prSet phldrT="[텍스트]"/>
      <dgm:spPr/>
      <dgm:t>
        <a:bodyPr/>
        <a:lstStyle/>
        <a:p>
          <a:pPr latinLnBrk="1"/>
          <a:r>
            <a:rPr lang="ko-KR" altLang="en-US" dirty="0"/>
            <a:t>상세설계</a:t>
          </a:r>
        </a:p>
      </dgm:t>
    </dgm:pt>
    <dgm:pt modelId="{11418F7A-9BF8-465A-8A10-92F5B81B2C60}" type="parTrans" cxnId="{DAA83CBC-9DF2-4B59-BAF5-202A07B0113D}">
      <dgm:prSet/>
      <dgm:spPr/>
      <dgm:t>
        <a:bodyPr/>
        <a:lstStyle/>
        <a:p>
          <a:pPr latinLnBrk="1"/>
          <a:endParaRPr lang="ko-KR" altLang="en-US"/>
        </a:p>
      </dgm:t>
    </dgm:pt>
    <dgm:pt modelId="{085C0604-CFA8-45BB-AEFF-A3149EBD256C}" type="sibTrans" cxnId="{DAA83CBC-9DF2-4B59-BAF5-202A07B0113D}">
      <dgm:prSet/>
      <dgm:spPr/>
      <dgm:t>
        <a:bodyPr/>
        <a:lstStyle/>
        <a:p>
          <a:pPr latinLnBrk="1"/>
          <a:endParaRPr lang="ko-KR" altLang="en-US"/>
        </a:p>
      </dgm:t>
    </dgm:pt>
    <dgm:pt modelId="{6908B64B-587C-4722-B3B5-FA28A0BD1AA8}">
      <dgm:prSet phldrT="[텍스트]"/>
      <dgm:spPr/>
      <dgm:t>
        <a:bodyPr vert="eaVert"/>
        <a:lstStyle/>
        <a:p>
          <a:pPr latinLnBrk="1"/>
          <a:r>
            <a:rPr lang="ko-KR" altLang="en-US" dirty="0"/>
            <a:t>프로시저설계</a:t>
          </a:r>
        </a:p>
      </dgm:t>
    </dgm:pt>
    <dgm:pt modelId="{F880055F-EE49-4C33-AD98-2165A1AE354D}" type="parTrans" cxnId="{C05D1B92-3C5A-4A73-9293-48BFBE2F6E4D}">
      <dgm:prSet/>
      <dgm:spPr/>
      <dgm:t>
        <a:bodyPr/>
        <a:lstStyle/>
        <a:p>
          <a:pPr latinLnBrk="1"/>
          <a:endParaRPr lang="ko-KR" altLang="en-US"/>
        </a:p>
      </dgm:t>
    </dgm:pt>
    <dgm:pt modelId="{A4F29979-9975-4F74-BEDD-586DF035A3F6}" type="sibTrans" cxnId="{C05D1B92-3C5A-4A73-9293-48BFBE2F6E4D}">
      <dgm:prSet/>
      <dgm:spPr/>
      <dgm:t>
        <a:bodyPr/>
        <a:lstStyle/>
        <a:p>
          <a:pPr latinLnBrk="1"/>
          <a:endParaRPr lang="ko-KR" altLang="en-US"/>
        </a:p>
      </dgm:t>
    </dgm:pt>
    <dgm:pt modelId="{9238614E-DC31-45BC-AA24-9F8F6B41CCE8}">
      <dgm:prSet phldrT="[텍스트]"/>
      <dgm:spPr/>
      <dgm:t>
        <a:bodyPr vert="horz"/>
        <a:lstStyle/>
        <a:p>
          <a:pPr latinLnBrk="1"/>
          <a:r>
            <a:rPr lang="ko-KR" altLang="en-US" dirty="0"/>
            <a:t>형상관리활동</a:t>
          </a:r>
        </a:p>
      </dgm:t>
    </dgm:pt>
    <dgm:pt modelId="{355DAA34-68F1-46FE-9A5C-77EC046584F4}" type="parTrans" cxnId="{01A91562-8AB6-4AB4-A20A-A106F7B8C767}">
      <dgm:prSet/>
      <dgm:spPr/>
      <dgm:t>
        <a:bodyPr/>
        <a:lstStyle/>
        <a:p>
          <a:pPr latinLnBrk="1"/>
          <a:endParaRPr lang="ko-KR" altLang="en-US"/>
        </a:p>
      </dgm:t>
    </dgm:pt>
    <dgm:pt modelId="{1B2E0A02-25AA-4586-BCFB-32ED5978ED2E}" type="sibTrans" cxnId="{01A91562-8AB6-4AB4-A20A-A106F7B8C767}">
      <dgm:prSet/>
      <dgm:spPr/>
      <dgm:t>
        <a:bodyPr/>
        <a:lstStyle/>
        <a:p>
          <a:pPr latinLnBrk="1"/>
          <a:endParaRPr lang="ko-KR" altLang="en-US"/>
        </a:p>
      </dgm:t>
    </dgm:pt>
    <dgm:pt modelId="{D6ED08E8-E199-410F-914C-DE7664AA3A17}">
      <dgm:prSet phldrT="[텍스트]"/>
      <dgm:spPr/>
      <dgm:t>
        <a:bodyPr vert="eaVert"/>
        <a:lstStyle/>
        <a:p>
          <a:pPr latinLnBrk="1"/>
          <a:r>
            <a:rPr lang="ko-KR" altLang="en-US" dirty="0"/>
            <a:t>형상관리계획서</a:t>
          </a:r>
        </a:p>
      </dgm:t>
    </dgm:pt>
    <dgm:pt modelId="{63BD82A8-AA1A-44AC-92EF-D35F4BA0A785}" type="parTrans" cxnId="{AFAD4B59-28EF-458B-BD40-303FFD334E88}">
      <dgm:prSet/>
      <dgm:spPr/>
      <dgm:t>
        <a:bodyPr/>
        <a:lstStyle/>
        <a:p>
          <a:pPr latinLnBrk="1"/>
          <a:endParaRPr lang="ko-KR" altLang="en-US"/>
        </a:p>
      </dgm:t>
    </dgm:pt>
    <dgm:pt modelId="{1C8E49EB-C68D-4832-9297-D81D1EDC11D6}" type="sibTrans" cxnId="{AFAD4B59-28EF-458B-BD40-303FFD334E88}">
      <dgm:prSet/>
      <dgm:spPr/>
      <dgm:t>
        <a:bodyPr/>
        <a:lstStyle/>
        <a:p>
          <a:pPr latinLnBrk="1"/>
          <a:endParaRPr lang="ko-KR" altLang="en-US"/>
        </a:p>
      </dgm:t>
    </dgm:pt>
    <dgm:pt modelId="{9A493C64-6705-4283-AFD2-EBE80E554EC5}" type="pres">
      <dgm:prSet presAssocID="{C35519EB-D1F2-498B-B19C-78CB84B8D6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6B33BC-BA63-4B51-B5FD-B7FE5D24F725}" type="pres">
      <dgm:prSet presAssocID="{C35519EB-D1F2-498B-B19C-78CB84B8D6E4}" presName="hierFlow" presStyleCnt="0"/>
      <dgm:spPr/>
    </dgm:pt>
    <dgm:pt modelId="{6CEE58C0-15F5-411C-B9BA-71B464333B06}" type="pres">
      <dgm:prSet presAssocID="{C35519EB-D1F2-498B-B19C-78CB84B8D6E4}" presName="firstBuf" presStyleCnt="0"/>
      <dgm:spPr/>
    </dgm:pt>
    <dgm:pt modelId="{2B2537E1-B75C-4C99-904C-B649A224AA26}" type="pres">
      <dgm:prSet presAssocID="{C35519EB-D1F2-498B-B19C-78CB84B8D6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DEE27D-B8AC-4D58-8CAB-97EA23D643DE}" type="pres">
      <dgm:prSet presAssocID="{463CA6B0-0EC8-4924-8CC1-20FED1905EB6}" presName="Name14" presStyleCnt="0"/>
      <dgm:spPr/>
    </dgm:pt>
    <dgm:pt modelId="{AD1FB666-7211-4931-B067-B47E940B2ACB}" type="pres">
      <dgm:prSet presAssocID="{463CA6B0-0EC8-4924-8CC1-20FED1905EB6}" presName="level1Shape" presStyleLbl="node0" presStyleIdx="0" presStyleCnt="1" custScaleX="364396">
        <dgm:presLayoutVars>
          <dgm:chPref val="3"/>
        </dgm:presLayoutVars>
      </dgm:prSet>
      <dgm:spPr/>
    </dgm:pt>
    <dgm:pt modelId="{2B0E746F-5049-4C47-A07D-436F39FB9BDC}" type="pres">
      <dgm:prSet presAssocID="{463CA6B0-0EC8-4924-8CC1-20FED1905EB6}" presName="hierChild2" presStyleCnt="0"/>
      <dgm:spPr/>
    </dgm:pt>
    <dgm:pt modelId="{14D9B412-9A33-4685-BDD4-D4287EDBB0A4}" type="pres">
      <dgm:prSet presAssocID="{3AFF3169-4E69-4381-8F34-2F5A5B9CA9FB}" presName="Name19" presStyleLbl="parChTrans1D2" presStyleIdx="0" presStyleCnt="1"/>
      <dgm:spPr/>
    </dgm:pt>
    <dgm:pt modelId="{41A19A77-DC4A-4954-BA76-2B83110408B7}" type="pres">
      <dgm:prSet presAssocID="{9FF04536-65D0-4C6A-9A97-62A9136CFBA4}" presName="Name21" presStyleCnt="0"/>
      <dgm:spPr/>
    </dgm:pt>
    <dgm:pt modelId="{1FF143B7-78FB-4350-83E8-1DF44289F1CF}" type="pres">
      <dgm:prSet presAssocID="{9FF04536-65D0-4C6A-9A97-62A9136CFBA4}" presName="level2Shape" presStyleLbl="node2" presStyleIdx="0" presStyleCnt="1"/>
      <dgm:spPr/>
    </dgm:pt>
    <dgm:pt modelId="{F348D307-1195-4D11-96D0-7DB954D6760E}" type="pres">
      <dgm:prSet presAssocID="{9FF04536-65D0-4C6A-9A97-62A9136CFBA4}" presName="hierChild3" presStyleCnt="0"/>
      <dgm:spPr/>
    </dgm:pt>
    <dgm:pt modelId="{89B11C77-6AFE-4A70-A899-858178993030}" type="pres">
      <dgm:prSet presAssocID="{FD4EC590-1C03-44B4-82EF-863919743542}" presName="Name19" presStyleLbl="parChTrans1D3" presStyleIdx="0" presStyleCnt="3"/>
      <dgm:spPr/>
    </dgm:pt>
    <dgm:pt modelId="{D7FBB8B4-7F14-4D3F-B236-7E17784F44D4}" type="pres">
      <dgm:prSet presAssocID="{A3295C9D-6D6F-426E-90A1-064B56AC492D}" presName="Name21" presStyleCnt="0"/>
      <dgm:spPr/>
    </dgm:pt>
    <dgm:pt modelId="{06A42D6C-1E04-481D-9E8F-6153E08FAF82}" type="pres">
      <dgm:prSet presAssocID="{A3295C9D-6D6F-426E-90A1-064B56AC492D}" presName="level2Shape" presStyleLbl="node3" presStyleIdx="0" presStyleCnt="3"/>
      <dgm:spPr/>
    </dgm:pt>
    <dgm:pt modelId="{C27A3BB4-3E43-488F-88A0-D9E7CA035E70}" type="pres">
      <dgm:prSet presAssocID="{A3295C9D-6D6F-426E-90A1-064B56AC492D}" presName="hierChild3" presStyleCnt="0"/>
      <dgm:spPr/>
    </dgm:pt>
    <dgm:pt modelId="{A2D789E1-0A9A-41EA-AF0D-6B6BD71D4912}" type="pres">
      <dgm:prSet presAssocID="{A598BAA4-421C-4F18-97D8-3FC9F9FAF7D7}" presName="Name19" presStyleLbl="parChTrans1D4" presStyleIdx="0" presStyleCnt="4"/>
      <dgm:spPr/>
    </dgm:pt>
    <dgm:pt modelId="{B6283D9B-84F2-4C9B-9048-4B155FDC0FFB}" type="pres">
      <dgm:prSet presAssocID="{A0E0A227-C2B0-4CED-93FA-EA0C3E79FA17}" presName="Name21" presStyleCnt="0"/>
      <dgm:spPr/>
    </dgm:pt>
    <dgm:pt modelId="{EE0A2321-45E9-4CCE-A607-9CCAF7979414}" type="pres">
      <dgm:prSet presAssocID="{A0E0A227-C2B0-4CED-93FA-EA0C3E79FA17}" presName="level2Shape" presStyleLbl="node4" presStyleIdx="0" presStyleCnt="4" custScaleX="42130" custScaleY="242151"/>
      <dgm:spPr/>
    </dgm:pt>
    <dgm:pt modelId="{0322997D-A23E-4FFB-9715-2E161EC4A146}" type="pres">
      <dgm:prSet presAssocID="{A0E0A227-C2B0-4CED-93FA-EA0C3E79FA17}" presName="hierChild3" presStyleCnt="0"/>
      <dgm:spPr/>
    </dgm:pt>
    <dgm:pt modelId="{409C1B55-3006-432E-B2AC-0B064582F58D}" type="pres">
      <dgm:prSet presAssocID="{B19941F7-026F-47EB-A14A-F6A7E0F07FE6}" presName="Name19" presStyleLbl="parChTrans1D4" presStyleIdx="1" presStyleCnt="4"/>
      <dgm:spPr/>
    </dgm:pt>
    <dgm:pt modelId="{EE1B70A5-C87C-4760-BB58-DB2A2C763405}" type="pres">
      <dgm:prSet presAssocID="{BF400683-D545-4A1C-A17E-6A10529C9914}" presName="Name21" presStyleCnt="0"/>
      <dgm:spPr/>
    </dgm:pt>
    <dgm:pt modelId="{7B275702-B713-4CEC-94F3-72F7586041A1}" type="pres">
      <dgm:prSet presAssocID="{BF400683-D545-4A1C-A17E-6A10529C9914}" presName="level2Shape" presStyleLbl="node4" presStyleIdx="1" presStyleCnt="4" custScaleX="42130" custScaleY="242151"/>
      <dgm:spPr/>
    </dgm:pt>
    <dgm:pt modelId="{BE0A860C-B724-4286-9F01-51386E11F02C}" type="pres">
      <dgm:prSet presAssocID="{BF400683-D545-4A1C-A17E-6A10529C9914}" presName="hierChild3" presStyleCnt="0"/>
      <dgm:spPr/>
    </dgm:pt>
    <dgm:pt modelId="{99773792-7539-4115-A4ED-751239BE12CA}" type="pres">
      <dgm:prSet presAssocID="{11418F7A-9BF8-465A-8A10-92F5B81B2C60}" presName="Name19" presStyleLbl="parChTrans1D3" presStyleIdx="1" presStyleCnt="3"/>
      <dgm:spPr/>
    </dgm:pt>
    <dgm:pt modelId="{83A26035-75C0-43ED-A51D-2251A43C77B0}" type="pres">
      <dgm:prSet presAssocID="{C17AC077-A798-47BA-9E5B-DDDE7872AFE3}" presName="Name21" presStyleCnt="0"/>
      <dgm:spPr/>
    </dgm:pt>
    <dgm:pt modelId="{C6A3E89E-3501-47EA-9AB0-90062E35E52F}" type="pres">
      <dgm:prSet presAssocID="{C17AC077-A798-47BA-9E5B-DDDE7872AFE3}" presName="level2Shape" presStyleLbl="node3" presStyleIdx="1" presStyleCnt="3"/>
      <dgm:spPr/>
    </dgm:pt>
    <dgm:pt modelId="{269FB6B1-FFCE-4210-874A-94A45AA4FAB4}" type="pres">
      <dgm:prSet presAssocID="{C17AC077-A798-47BA-9E5B-DDDE7872AFE3}" presName="hierChild3" presStyleCnt="0"/>
      <dgm:spPr/>
    </dgm:pt>
    <dgm:pt modelId="{59EA6A96-9C97-47BD-B054-BD56398FA804}" type="pres">
      <dgm:prSet presAssocID="{F880055F-EE49-4C33-AD98-2165A1AE354D}" presName="Name19" presStyleLbl="parChTrans1D4" presStyleIdx="2" presStyleCnt="4"/>
      <dgm:spPr/>
    </dgm:pt>
    <dgm:pt modelId="{D3C1B0F4-DA72-4BBC-A90C-40CADB3B16DA}" type="pres">
      <dgm:prSet presAssocID="{6908B64B-587C-4722-B3B5-FA28A0BD1AA8}" presName="Name21" presStyleCnt="0"/>
      <dgm:spPr/>
    </dgm:pt>
    <dgm:pt modelId="{ACF463E9-BE27-4353-A50E-25551AA8AA29}" type="pres">
      <dgm:prSet presAssocID="{6908B64B-587C-4722-B3B5-FA28A0BD1AA8}" presName="level2Shape" presStyleLbl="node4" presStyleIdx="2" presStyleCnt="4" custScaleX="32000" custScaleY="222171"/>
      <dgm:spPr/>
    </dgm:pt>
    <dgm:pt modelId="{24EC5DA1-E9C3-4652-A223-D8E4AB53F7B6}" type="pres">
      <dgm:prSet presAssocID="{6908B64B-587C-4722-B3B5-FA28A0BD1AA8}" presName="hierChild3" presStyleCnt="0"/>
      <dgm:spPr/>
    </dgm:pt>
    <dgm:pt modelId="{C226CDD8-6ADE-48D6-BD48-FEFE7B87555C}" type="pres">
      <dgm:prSet presAssocID="{355DAA34-68F1-46FE-9A5C-77EC046584F4}" presName="Name19" presStyleLbl="parChTrans1D3" presStyleIdx="2" presStyleCnt="3"/>
      <dgm:spPr/>
    </dgm:pt>
    <dgm:pt modelId="{4AFD8805-6709-4ABC-95A4-BDAF15B6A77B}" type="pres">
      <dgm:prSet presAssocID="{9238614E-DC31-45BC-AA24-9F8F6B41CCE8}" presName="Name21" presStyleCnt="0"/>
      <dgm:spPr/>
    </dgm:pt>
    <dgm:pt modelId="{42E1AFFA-3CE5-46A8-B94A-3C317FFD3E44}" type="pres">
      <dgm:prSet presAssocID="{9238614E-DC31-45BC-AA24-9F8F6B41CCE8}" presName="level2Shape" presStyleLbl="node3" presStyleIdx="2" presStyleCnt="3"/>
      <dgm:spPr/>
    </dgm:pt>
    <dgm:pt modelId="{0A6BE1E1-5DE0-40B8-A390-426A33F18FC0}" type="pres">
      <dgm:prSet presAssocID="{9238614E-DC31-45BC-AA24-9F8F6B41CCE8}" presName="hierChild3" presStyleCnt="0"/>
      <dgm:spPr/>
    </dgm:pt>
    <dgm:pt modelId="{EF627B0E-A95C-4DB3-BC98-86124C60A004}" type="pres">
      <dgm:prSet presAssocID="{63BD82A8-AA1A-44AC-92EF-D35F4BA0A785}" presName="Name19" presStyleLbl="parChTrans1D4" presStyleIdx="3" presStyleCnt="4"/>
      <dgm:spPr/>
    </dgm:pt>
    <dgm:pt modelId="{8F9FB753-6F1C-452C-9E51-B74D781743D7}" type="pres">
      <dgm:prSet presAssocID="{D6ED08E8-E199-410F-914C-DE7664AA3A17}" presName="Name21" presStyleCnt="0"/>
      <dgm:spPr/>
    </dgm:pt>
    <dgm:pt modelId="{FA954F7F-6DC5-48A0-8C1E-E62E23043739}" type="pres">
      <dgm:prSet presAssocID="{D6ED08E8-E199-410F-914C-DE7664AA3A17}" presName="level2Shape" presStyleLbl="node4" presStyleIdx="3" presStyleCnt="4" custScaleX="39524" custScaleY="226508"/>
      <dgm:spPr/>
    </dgm:pt>
    <dgm:pt modelId="{13582C75-BB38-438D-AC85-9FA52697EDD2}" type="pres">
      <dgm:prSet presAssocID="{D6ED08E8-E199-410F-914C-DE7664AA3A17}" presName="hierChild3" presStyleCnt="0"/>
      <dgm:spPr/>
    </dgm:pt>
    <dgm:pt modelId="{03BD6599-FDF1-4CF2-8B73-EEA64AB115BA}" type="pres">
      <dgm:prSet presAssocID="{C35519EB-D1F2-498B-B19C-78CB84B8D6E4}" presName="bgShapesFlow" presStyleCnt="0"/>
      <dgm:spPr/>
    </dgm:pt>
    <dgm:pt modelId="{31AE31BC-D1A1-47F8-B980-816A36C164BD}" type="pres">
      <dgm:prSet presAssocID="{58DF474C-506A-4959-957D-378DE04C2554}" presName="rectComp" presStyleCnt="0"/>
      <dgm:spPr/>
    </dgm:pt>
    <dgm:pt modelId="{1FD11C07-34DD-439F-969A-90439C0081EB}" type="pres">
      <dgm:prSet presAssocID="{58DF474C-506A-4959-957D-378DE04C2554}" presName="bgRect" presStyleLbl="bgShp" presStyleIdx="0" presStyleCnt="4"/>
      <dgm:spPr/>
    </dgm:pt>
    <dgm:pt modelId="{29E1DB8B-0B72-44D7-91C4-3E3161C75945}" type="pres">
      <dgm:prSet presAssocID="{58DF474C-506A-4959-957D-378DE04C2554}" presName="bgRectTx" presStyleLbl="bgShp" presStyleIdx="0" presStyleCnt="4">
        <dgm:presLayoutVars>
          <dgm:bulletEnabled val="1"/>
        </dgm:presLayoutVars>
      </dgm:prSet>
      <dgm:spPr/>
    </dgm:pt>
    <dgm:pt modelId="{783EE340-E67B-45DA-9989-9DE8AFB77DA4}" type="pres">
      <dgm:prSet presAssocID="{58DF474C-506A-4959-957D-378DE04C2554}" presName="spComp" presStyleCnt="0"/>
      <dgm:spPr/>
    </dgm:pt>
    <dgm:pt modelId="{F83C267E-43FD-4C85-BC8D-7735303B0BC3}" type="pres">
      <dgm:prSet presAssocID="{58DF474C-506A-4959-957D-378DE04C2554}" presName="vSp" presStyleCnt="0"/>
      <dgm:spPr/>
    </dgm:pt>
    <dgm:pt modelId="{AB86829E-DB80-47E7-BAFB-469680432B1B}" type="pres">
      <dgm:prSet presAssocID="{CF789BDF-92EC-4CB9-9EAE-48DB2C2D6736}" presName="rectComp" presStyleCnt="0"/>
      <dgm:spPr/>
    </dgm:pt>
    <dgm:pt modelId="{62A9C5A5-283F-481F-8ABB-35D0F1128C6E}" type="pres">
      <dgm:prSet presAssocID="{CF789BDF-92EC-4CB9-9EAE-48DB2C2D6736}" presName="bgRect" presStyleLbl="bgShp" presStyleIdx="1" presStyleCnt="4"/>
      <dgm:spPr/>
    </dgm:pt>
    <dgm:pt modelId="{04D3EF5F-7538-4C11-A000-989244250855}" type="pres">
      <dgm:prSet presAssocID="{CF789BDF-92EC-4CB9-9EAE-48DB2C2D6736}" presName="bgRectTx" presStyleLbl="bgShp" presStyleIdx="1" presStyleCnt="4">
        <dgm:presLayoutVars>
          <dgm:bulletEnabled val="1"/>
        </dgm:presLayoutVars>
      </dgm:prSet>
      <dgm:spPr/>
    </dgm:pt>
    <dgm:pt modelId="{E8B9E866-8843-4923-B783-1995B106B8A7}" type="pres">
      <dgm:prSet presAssocID="{CF789BDF-92EC-4CB9-9EAE-48DB2C2D6736}" presName="spComp" presStyleCnt="0"/>
      <dgm:spPr/>
    </dgm:pt>
    <dgm:pt modelId="{3431C016-5150-48EA-AE3D-46A9DD0BE4C8}" type="pres">
      <dgm:prSet presAssocID="{CF789BDF-92EC-4CB9-9EAE-48DB2C2D6736}" presName="vSp" presStyleCnt="0"/>
      <dgm:spPr/>
    </dgm:pt>
    <dgm:pt modelId="{88082079-4671-4A4A-AF23-31906AE84428}" type="pres">
      <dgm:prSet presAssocID="{E2213667-C51D-4CC0-96A2-D74BB9330FB5}" presName="rectComp" presStyleCnt="0"/>
      <dgm:spPr/>
    </dgm:pt>
    <dgm:pt modelId="{28963257-B215-4EA0-A979-6F680AAAA64A}" type="pres">
      <dgm:prSet presAssocID="{E2213667-C51D-4CC0-96A2-D74BB9330FB5}" presName="bgRect" presStyleLbl="bgShp" presStyleIdx="2" presStyleCnt="4"/>
      <dgm:spPr/>
    </dgm:pt>
    <dgm:pt modelId="{2543BB2C-378F-4F3B-91A4-E31713BC94E7}" type="pres">
      <dgm:prSet presAssocID="{E2213667-C51D-4CC0-96A2-D74BB9330FB5}" presName="bgRectTx" presStyleLbl="bgShp" presStyleIdx="2" presStyleCnt="4">
        <dgm:presLayoutVars>
          <dgm:bulletEnabled val="1"/>
        </dgm:presLayoutVars>
      </dgm:prSet>
      <dgm:spPr/>
    </dgm:pt>
    <dgm:pt modelId="{3314E2C0-63D9-4034-A66A-693EA1DE344B}" type="pres">
      <dgm:prSet presAssocID="{E2213667-C51D-4CC0-96A2-D74BB9330FB5}" presName="spComp" presStyleCnt="0"/>
      <dgm:spPr/>
    </dgm:pt>
    <dgm:pt modelId="{A80A469D-A628-425A-877A-E44A1941D048}" type="pres">
      <dgm:prSet presAssocID="{E2213667-C51D-4CC0-96A2-D74BB9330FB5}" presName="vSp" presStyleCnt="0"/>
      <dgm:spPr/>
    </dgm:pt>
    <dgm:pt modelId="{CE570CC2-FD6D-482C-8752-92A52689FBD9}" type="pres">
      <dgm:prSet presAssocID="{92F37967-BB4F-41C7-9268-A413DF78ECF9}" presName="rectComp" presStyleCnt="0"/>
      <dgm:spPr/>
    </dgm:pt>
    <dgm:pt modelId="{3F25B3ED-C6DE-4461-BE06-5B6C830D6A61}" type="pres">
      <dgm:prSet presAssocID="{92F37967-BB4F-41C7-9268-A413DF78ECF9}" presName="bgRect" presStyleLbl="bgShp" presStyleIdx="3" presStyleCnt="4"/>
      <dgm:spPr/>
    </dgm:pt>
    <dgm:pt modelId="{5DA6E5E6-D3C3-4B62-AD2F-36BFE233D19D}" type="pres">
      <dgm:prSet presAssocID="{92F37967-BB4F-41C7-9268-A413DF78ECF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C5951707-F86B-4B0D-94EC-9F718A4B57B7}" type="presOf" srcId="{A3295C9D-6D6F-426E-90A1-064B56AC492D}" destId="{06A42D6C-1E04-481D-9E8F-6153E08FAF82}" srcOrd="0" destOrd="0" presId="urn:microsoft.com/office/officeart/2005/8/layout/hierarchy6"/>
    <dgm:cxn modelId="{ACC6B00B-205D-4450-B4CE-D2828A591053}" type="presOf" srcId="{58DF474C-506A-4959-957D-378DE04C2554}" destId="{29E1DB8B-0B72-44D7-91C4-3E3161C75945}" srcOrd="1" destOrd="0" presId="urn:microsoft.com/office/officeart/2005/8/layout/hierarchy6"/>
    <dgm:cxn modelId="{6DAC551C-7C6E-40DF-A9BE-53CAEA32DA40}" type="presOf" srcId="{F880055F-EE49-4C33-AD98-2165A1AE354D}" destId="{59EA6A96-9C97-47BD-B054-BD56398FA804}" srcOrd="0" destOrd="0" presId="urn:microsoft.com/office/officeart/2005/8/layout/hierarchy6"/>
    <dgm:cxn modelId="{C77E2D24-3724-4D9C-839F-A5230AA13647}" srcId="{463CA6B0-0EC8-4924-8CC1-20FED1905EB6}" destId="{9FF04536-65D0-4C6A-9A97-62A9136CFBA4}" srcOrd="0" destOrd="0" parTransId="{3AFF3169-4E69-4381-8F34-2F5A5B9CA9FB}" sibTransId="{03D0C9A2-FD68-47BC-910B-5AEECD5E33DD}"/>
    <dgm:cxn modelId="{2D58D025-72AE-4CBC-BADD-A42065EDD8A6}" type="presOf" srcId="{9238614E-DC31-45BC-AA24-9F8F6B41CCE8}" destId="{42E1AFFA-3CE5-46A8-B94A-3C317FFD3E44}" srcOrd="0" destOrd="0" presId="urn:microsoft.com/office/officeart/2005/8/layout/hierarchy6"/>
    <dgm:cxn modelId="{C0997E33-0FAA-4DE7-87E4-3F0F8F2E3F30}" srcId="{C35519EB-D1F2-498B-B19C-78CB84B8D6E4}" destId="{CF789BDF-92EC-4CB9-9EAE-48DB2C2D6736}" srcOrd="2" destOrd="0" parTransId="{C0D620AC-EFD8-49D5-9E58-4F2AFD31AD69}" sibTransId="{7FA9D200-056E-4CBA-A45A-E49DA1CC6B08}"/>
    <dgm:cxn modelId="{D90E9C41-EC1D-4E5F-AEBE-7D0A16090D6B}" type="presOf" srcId="{463CA6B0-0EC8-4924-8CC1-20FED1905EB6}" destId="{AD1FB666-7211-4931-B067-B47E940B2ACB}" srcOrd="0" destOrd="0" presId="urn:microsoft.com/office/officeart/2005/8/layout/hierarchy6"/>
    <dgm:cxn modelId="{01A91562-8AB6-4AB4-A20A-A106F7B8C767}" srcId="{9FF04536-65D0-4C6A-9A97-62A9136CFBA4}" destId="{9238614E-DC31-45BC-AA24-9F8F6B41CCE8}" srcOrd="2" destOrd="0" parTransId="{355DAA34-68F1-46FE-9A5C-77EC046584F4}" sibTransId="{1B2E0A02-25AA-4586-BCFB-32ED5978ED2E}"/>
    <dgm:cxn modelId="{2FC0B242-154E-44B5-8EFA-BE9DFE0DEA2F}" type="presOf" srcId="{3AFF3169-4E69-4381-8F34-2F5A5B9CA9FB}" destId="{14D9B412-9A33-4685-BDD4-D4287EDBB0A4}" srcOrd="0" destOrd="0" presId="urn:microsoft.com/office/officeart/2005/8/layout/hierarchy6"/>
    <dgm:cxn modelId="{816ABE64-C738-4D28-B337-51B63CA9046C}" srcId="{C35519EB-D1F2-498B-B19C-78CB84B8D6E4}" destId="{463CA6B0-0EC8-4924-8CC1-20FED1905EB6}" srcOrd="0" destOrd="0" parTransId="{14F139B2-84F8-4A07-9D02-38F975785F54}" sibTransId="{759A8E6B-D982-4475-B591-1ECD2DB6885F}"/>
    <dgm:cxn modelId="{1987CB48-A610-457F-997D-177EE17E4BDC}" type="presOf" srcId="{92F37967-BB4F-41C7-9268-A413DF78ECF9}" destId="{3F25B3ED-C6DE-4461-BE06-5B6C830D6A61}" srcOrd="0" destOrd="0" presId="urn:microsoft.com/office/officeart/2005/8/layout/hierarchy6"/>
    <dgm:cxn modelId="{AAF4FD71-4365-4D9C-A945-3907ECB18D24}" type="presOf" srcId="{11418F7A-9BF8-465A-8A10-92F5B81B2C60}" destId="{99773792-7539-4115-A4ED-751239BE12CA}" srcOrd="0" destOrd="0" presId="urn:microsoft.com/office/officeart/2005/8/layout/hierarchy6"/>
    <dgm:cxn modelId="{1817EE53-13E6-4891-8B69-8CB43CCFE8D3}" type="presOf" srcId="{C17AC077-A798-47BA-9E5B-DDDE7872AFE3}" destId="{C6A3E89E-3501-47EA-9AB0-90062E35E52F}" srcOrd="0" destOrd="0" presId="urn:microsoft.com/office/officeart/2005/8/layout/hierarchy6"/>
    <dgm:cxn modelId="{FFE78276-27EC-47A9-8A11-3AC658F7192E}" type="presOf" srcId="{355DAA34-68F1-46FE-9A5C-77EC046584F4}" destId="{C226CDD8-6ADE-48D6-BD48-FEFE7B87555C}" srcOrd="0" destOrd="0" presId="urn:microsoft.com/office/officeart/2005/8/layout/hierarchy6"/>
    <dgm:cxn modelId="{AFAD4B59-28EF-458B-BD40-303FFD334E88}" srcId="{9238614E-DC31-45BC-AA24-9F8F6B41CCE8}" destId="{D6ED08E8-E199-410F-914C-DE7664AA3A17}" srcOrd="0" destOrd="0" parTransId="{63BD82A8-AA1A-44AC-92EF-D35F4BA0A785}" sibTransId="{1C8E49EB-C68D-4832-9297-D81D1EDC11D6}"/>
    <dgm:cxn modelId="{16595979-CA2C-4322-A9D9-C00FD986DE17}" srcId="{C35519EB-D1F2-498B-B19C-78CB84B8D6E4}" destId="{58DF474C-506A-4959-957D-378DE04C2554}" srcOrd="1" destOrd="0" parTransId="{D60CFF76-A548-433D-9E97-545849823474}" sibTransId="{71325FD3-F62A-422A-B8A5-3BC2D1B7FCAC}"/>
    <dgm:cxn modelId="{F46DEF86-764E-47B4-9982-4125CBA1D776}" srcId="{A3295C9D-6D6F-426E-90A1-064B56AC492D}" destId="{A0E0A227-C2B0-4CED-93FA-EA0C3E79FA17}" srcOrd="0" destOrd="0" parTransId="{A598BAA4-421C-4F18-97D8-3FC9F9FAF7D7}" sibTransId="{6E3FEF26-B82D-4239-AA3B-B7E344C6668F}"/>
    <dgm:cxn modelId="{56C47A8B-1619-4971-8535-7874E6AC304A}" type="presOf" srcId="{92F37967-BB4F-41C7-9268-A413DF78ECF9}" destId="{5DA6E5E6-D3C3-4B62-AD2F-36BFE233D19D}" srcOrd="1" destOrd="0" presId="urn:microsoft.com/office/officeart/2005/8/layout/hierarchy6"/>
    <dgm:cxn modelId="{272C738F-D824-4B66-B013-12F479458886}" type="presOf" srcId="{FD4EC590-1C03-44B4-82EF-863919743542}" destId="{89B11C77-6AFE-4A70-A899-858178993030}" srcOrd="0" destOrd="0" presId="urn:microsoft.com/office/officeart/2005/8/layout/hierarchy6"/>
    <dgm:cxn modelId="{C05D1B92-3C5A-4A73-9293-48BFBE2F6E4D}" srcId="{C17AC077-A798-47BA-9E5B-DDDE7872AFE3}" destId="{6908B64B-587C-4722-B3B5-FA28A0BD1AA8}" srcOrd="0" destOrd="0" parTransId="{F880055F-EE49-4C33-AD98-2165A1AE354D}" sibTransId="{A4F29979-9975-4F74-BEDD-586DF035A3F6}"/>
    <dgm:cxn modelId="{1469BE9C-C66B-46D2-9D04-951EB39178FE}" type="presOf" srcId="{E2213667-C51D-4CC0-96A2-D74BB9330FB5}" destId="{28963257-B215-4EA0-A979-6F680AAAA64A}" srcOrd="0" destOrd="0" presId="urn:microsoft.com/office/officeart/2005/8/layout/hierarchy6"/>
    <dgm:cxn modelId="{A8AF009F-255A-46C4-A4FB-90439070D8D9}" srcId="{C35519EB-D1F2-498B-B19C-78CB84B8D6E4}" destId="{92F37967-BB4F-41C7-9268-A413DF78ECF9}" srcOrd="4" destOrd="0" parTransId="{7F050B48-2E58-41B8-95C7-33C0CF568523}" sibTransId="{DF0CA810-8452-48AC-A58B-5D7EF773B052}"/>
    <dgm:cxn modelId="{2C2A929F-010C-4BD8-AED6-1C24F662AD3E}" type="presOf" srcId="{CF789BDF-92EC-4CB9-9EAE-48DB2C2D6736}" destId="{62A9C5A5-283F-481F-8ABB-35D0F1128C6E}" srcOrd="0" destOrd="0" presId="urn:microsoft.com/office/officeart/2005/8/layout/hierarchy6"/>
    <dgm:cxn modelId="{6433FBA4-2761-4033-AD9D-4861F84D65F3}" type="presOf" srcId="{BF400683-D545-4A1C-A17E-6A10529C9914}" destId="{7B275702-B713-4CEC-94F3-72F7586041A1}" srcOrd="0" destOrd="0" presId="urn:microsoft.com/office/officeart/2005/8/layout/hierarchy6"/>
    <dgm:cxn modelId="{EA3819A7-3795-41EA-B5D5-855D0C0260B8}" type="presOf" srcId="{A598BAA4-421C-4F18-97D8-3FC9F9FAF7D7}" destId="{A2D789E1-0A9A-41EA-AF0D-6B6BD71D4912}" srcOrd="0" destOrd="0" presId="urn:microsoft.com/office/officeart/2005/8/layout/hierarchy6"/>
    <dgm:cxn modelId="{D73559A8-1757-43D8-AEB4-566CA001CAC9}" type="presOf" srcId="{6908B64B-587C-4722-B3B5-FA28A0BD1AA8}" destId="{ACF463E9-BE27-4353-A50E-25551AA8AA29}" srcOrd="0" destOrd="0" presId="urn:microsoft.com/office/officeart/2005/8/layout/hierarchy6"/>
    <dgm:cxn modelId="{CAFA31AB-5A3F-40DD-9A6D-F194D756BA8C}" type="presOf" srcId="{58DF474C-506A-4959-957D-378DE04C2554}" destId="{1FD11C07-34DD-439F-969A-90439C0081EB}" srcOrd="0" destOrd="0" presId="urn:microsoft.com/office/officeart/2005/8/layout/hierarchy6"/>
    <dgm:cxn modelId="{CE808AB4-50AC-492C-9C16-59A84A0D5399}" type="presOf" srcId="{9FF04536-65D0-4C6A-9A97-62A9136CFBA4}" destId="{1FF143B7-78FB-4350-83E8-1DF44289F1CF}" srcOrd="0" destOrd="0" presId="urn:microsoft.com/office/officeart/2005/8/layout/hierarchy6"/>
    <dgm:cxn modelId="{885AB9B5-9D39-4845-AD28-CAD16075A766}" srcId="{A3295C9D-6D6F-426E-90A1-064B56AC492D}" destId="{BF400683-D545-4A1C-A17E-6A10529C9914}" srcOrd="1" destOrd="0" parTransId="{B19941F7-026F-47EB-A14A-F6A7E0F07FE6}" sibTransId="{16427A5B-FACF-4063-8F3A-DECEA0368378}"/>
    <dgm:cxn modelId="{DAA83CBC-9DF2-4B59-BAF5-202A07B0113D}" srcId="{9FF04536-65D0-4C6A-9A97-62A9136CFBA4}" destId="{C17AC077-A798-47BA-9E5B-DDDE7872AFE3}" srcOrd="1" destOrd="0" parTransId="{11418F7A-9BF8-465A-8A10-92F5B81B2C60}" sibTransId="{085C0604-CFA8-45BB-AEFF-A3149EBD256C}"/>
    <dgm:cxn modelId="{F2C17AD2-0CD2-41F2-99FC-3A57307ED596}" type="presOf" srcId="{A0E0A227-C2B0-4CED-93FA-EA0C3E79FA17}" destId="{EE0A2321-45E9-4CCE-A607-9CCAF7979414}" srcOrd="0" destOrd="0" presId="urn:microsoft.com/office/officeart/2005/8/layout/hierarchy6"/>
    <dgm:cxn modelId="{C887C1D3-A8EE-4A39-AFD1-F16EF9A77F70}" srcId="{C35519EB-D1F2-498B-B19C-78CB84B8D6E4}" destId="{E2213667-C51D-4CC0-96A2-D74BB9330FB5}" srcOrd="3" destOrd="0" parTransId="{67A002B5-EBE3-4705-AA6B-1A56E52B19BD}" sibTransId="{3A4A49B5-36E4-4C78-9854-8801442F1858}"/>
    <dgm:cxn modelId="{8FB011D5-65F9-45B1-B4EE-A8F97EFB5D7F}" type="presOf" srcId="{B19941F7-026F-47EB-A14A-F6A7E0F07FE6}" destId="{409C1B55-3006-432E-B2AC-0B064582F58D}" srcOrd="0" destOrd="0" presId="urn:microsoft.com/office/officeart/2005/8/layout/hierarchy6"/>
    <dgm:cxn modelId="{55C1F2DB-133A-43A9-9DFA-17F538B9A9C0}" type="presOf" srcId="{E2213667-C51D-4CC0-96A2-D74BB9330FB5}" destId="{2543BB2C-378F-4F3B-91A4-E31713BC94E7}" srcOrd="1" destOrd="0" presId="urn:microsoft.com/office/officeart/2005/8/layout/hierarchy6"/>
    <dgm:cxn modelId="{2642DADC-8374-4D98-9E47-714432620276}" srcId="{9FF04536-65D0-4C6A-9A97-62A9136CFBA4}" destId="{A3295C9D-6D6F-426E-90A1-064B56AC492D}" srcOrd="0" destOrd="0" parTransId="{FD4EC590-1C03-44B4-82EF-863919743542}" sibTransId="{7DE6DB6D-E799-4071-9A4D-624798D17943}"/>
    <dgm:cxn modelId="{3A0EF7DF-17E4-4E38-8AC1-E40B9B58BF2F}" type="presOf" srcId="{63BD82A8-AA1A-44AC-92EF-D35F4BA0A785}" destId="{EF627B0E-A95C-4DB3-BC98-86124C60A004}" srcOrd="0" destOrd="0" presId="urn:microsoft.com/office/officeart/2005/8/layout/hierarchy6"/>
    <dgm:cxn modelId="{E21F0AE0-D5E6-4B68-BF88-46742CCE539F}" type="presOf" srcId="{CF789BDF-92EC-4CB9-9EAE-48DB2C2D6736}" destId="{04D3EF5F-7538-4C11-A000-989244250855}" srcOrd="1" destOrd="0" presId="urn:microsoft.com/office/officeart/2005/8/layout/hierarchy6"/>
    <dgm:cxn modelId="{497C12E0-4E9B-46FF-AABF-C98122BBFD23}" type="presOf" srcId="{C35519EB-D1F2-498B-B19C-78CB84B8D6E4}" destId="{9A493C64-6705-4283-AFD2-EBE80E554EC5}" srcOrd="0" destOrd="0" presId="urn:microsoft.com/office/officeart/2005/8/layout/hierarchy6"/>
    <dgm:cxn modelId="{E94792EC-EB53-4716-923E-4D307D4C05DE}" type="presOf" srcId="{D6ED08E8-E199-410F-914C-DE7664AA3A17}" destId="{FA954F7F-6DC5-48A0-8C1E-E62E23043739}" srcOrd="0" destOrd="0" presId="urn:microsoft.com/office/officeart/2005/8/layout/hierarchy6"/>
    <dgm:cxn modelId="{A4E9E660-4C33-4A6C-8461-1842CEF6100E}" type="presParOf" srcId="{9A493C64-6705-4283-AFD2-EBE80E554EC5}" destId="{536B33BC-BA63-4B51-B5FD-B7FE5D24F725}" srcOrd="0" destOrd="0" presId="urn:microsoft.com/office/officeart/2005/8/layout/hierarchy6"/>
    <dgm:cxn modelId="{B6FDDBD3-0192-4EB3-AD91-A79DC5A6621D}" type="presParOf" srcId="{536B33BC-BA63-4B51-B5FD-B7FE5D24F725}" destId="{6CEE58C0-15F5-411C-B9BA-71B464333B06}" srcOrd="0" destOrd="0" presId="urn:microsoft.com/office/officeart/2005/8/layout/hierarchy6"/>
    <dgm:cxn modelId="{EC8A0B5B-ECB8-48AC-BE12-88D5CBF4793A}" type="presParOf" srcId="{536B33BC-BA63-4B51-B5FD-B7FE5D24F725}" destId="{2B2537E1-B75C-4C99-904C-B649A224AA26}" srcOrd="1" destOrd="0" presId="urn:microsoft.com/office/officeart/2005/8/layout/hierarchy6"/>
    <dgm:cxn modelId="{89DDE2C7-5FDB-4450-8A88-267A00330E45}" type="presParOf" srcId="{2B2537E1-B75C-4C99-904C-B649A224AA26}" destId="{5FDEE27D-B8AC-4D58-8CAB-97EA23D643DE}" srcOrd="0" destOrd="0" presId="urn:microsoft.com/office/officeart/2005/8/layout/hierarchy6"/>
    <dgm:cxn modelId="{AA898376-7212-43A9-B9A6-44C9689F7AD6}" type="presParOf" srcId="{5FDEE27D-B8AC-4D58-8CAB-97EA23D643DE}" destId="{AD1FB666-7211-4931-B067-B47E940B2ACB}" srcOrd="0" destOrd="0" presId="urn:microsoft.com/office/officeart/2005/8/layout/hierarchy6"/>
    <dgm:cxn modelId="{E8DFDD22-D607-4E56-A550-0A417A3AFB63}" type="presParOf" srcId="{5FDEE27D-B8AC-4D58-8CAB-97EA23D643DE}" destId="{2B0E746F-5049-4C47-A07D-436F39FB9BDC}" srcOrd="1" destOrd="0" presId="urn:microsoft.com/office/officeart/2005/8/layout/hierarchy6"/>
    <dgm:cxn modelId="{70BA8E11-3143-4B55-8D46-AF917122B64B}" type="presParOf" srcId="{2B0E746F-5049-4C47-A07D-436F39FB9BDC}" destId="{14D9B412-9A33-4685-BDD4-D4287EDBB0A4}" srcOrd="0" destOrd="0" presId="urn:microsoft.com/office/officeart/2005/8/layout/hierarchy6"/>
    <dgm:cxn modelId="{8E9F2323-6DA7-4011-A3EC-30DBE6C3F578}" type="presParOf" srcId="{2B0E746F-5049-4C47-A07D-436F39FB9BDC}" destId="{41A19A77-DC4A-4954-BA76-2B83110408B7}" srcOrd="1" destOrd="0" presId="urn:microsoft.com/office/officeart/2005/8/layout/hierarchy6"/>
    <dgm:cxn modelId="{36A6C519-26DB-4FC3-BEDD-AF698EB348C1}" type="presParOf" srcId="{41A19A77-DC4A-4954-BA76-2B83110408B7}" destId="{1FF143B7-78FB-4350-83E8-1DF44289F1CF}" srcOrd="0" destOrd="0" presId="urn:microsoft.com/office/officeart/2005/8/layout/hierarchy6"/>
    <dgm:cxn modelId="{17CCE22D-DB42-4239-B2A9-B96E4AA7C1B5}" type="presParOf" srcId="{41A19A77-DC4A-4954-BA76-2B83110408B7}" destId="{F348D307-1195-4D11-96D0-7DB954D6760E}" srcOrd="1" destOrd="0" presId="urn:microsoft.com/office/officeart/2005/8/layout/hierarchy6"/>
    <dgm:cxn modelId="{336DFC82-E2F9-48AA-9992-AC4425D98F96}" type="presParOf" srcId="{F348D307-1195-4D11-96D0-7DB954D6760E}" destId="{89B11C77-6AFE-4A70-A899-858178993030}" srcOrd="0" destOrd="0" presId="urn:microsoft.com/office/officeart/2005/8/layout/hierarchy6"/>
    <dgm:cxn modelId="{2F95BCF5-A9EF-4D60-A8D3-12134019537E}" type="presParOf" srcId="{F348D307-1195-4D11-96D0-7DB954D6760E}" destId="{D7FBB8B4-7F14-4D3F-B236-7E17784F44D4}" srcOrd="1" destOrd="0" presId="urn:microsoft.com/office/officeart/2005/8/layout/hierarchy6"/>
    <dgm:cxn modelId="{0193E641-4627-46C4-9A31-ED95E6E10887}" type="presParOf" srcId="{D7FBB8B4-7F14-4D3F-B236-7E17784F44D4}" destId="{06A42D6C-1E04-481D-9E8F-6153E08FAF82}" srcOrd="0" destOrd="0" presId="urn:microsoft.com/office/officeart/2005/8/layout/hierarchy6"/>
    <dgm:cxn modelId="{8024409A-9CD6-4077-BE25-4A40C2AC1BBA}" type="presParOf" srcId="{D7FBB8B4-7F14-4D3F-B236-7E17784F44D4}" destId="{C27A3BB4-3E43-488F-88A0-D9E7CA035E70}" srcOrd="1" destOrd="0" presId="urn:microsoft.com/office/officeart/2005/8/layout/hierarchy6"/>
    <dgm:cxn modelId="{324D525D-A8EE-48E3-935B-C67106B52F58}" type="presParOf" srcId="{C27A3BB4-3E43-488F-88A0-D9E7CA035E70}" destId="{A2D789E1-0A9A-41EA-AF0D-6B6BD71D4912}" srcOrd="0" destOrd="0" presId="urn:microsoft.com/office/officeart/2005/8/layout/hierarchy6"/>
    <dgm:cxn modelId="{FF39F3FD-B4B4-4C2D-9E9A-706FA8FB03E2}" type="presParOf" srcId="{C27A3BB4-3E43-488F-88A0-D9E7CA035E70}" destId="{B6283D9B-84F2-4C9B-9048-4B155FDC0FFB}" srcOrd="1" destOrd="0" presId="urn:microsoft.com/office/officeart/2005/8/layout/hierarchy6"/>
    <dgm:cxn modelId="{3E1CEF25-9F85-470D-982B-E4B3B51566D5}" type="presParOf" srcId="{B6283D9B-84F2-4C9B-9048-4B155FDC0FFB}" destId="{EE0A2321-45E9-4CCE-A607-9CCAF7979414}" srcOrd="0" destOrd="0" presId="urn:microsoft.com/office/officeart/2005/8/layout/hierarchy6"/>
    <dgm:cxn modelId="{6C8123EE-C97A-4B52-B836-98E77077755E}" type="presParOf" srcId="{B6283D9B-84F2-4C9B-9048-4B155FDC0FFB}" destId="{0322997D-A23E-4FFB-9715-2E161EC4A146}" srcOrd="1" destOrd="0" presId="urn:microsoft.com/office/officeart/2005/8/layout/hierarchy6"/>
    <dgm:cxn modelId="{97887E0E-1A24-474A-82FD-88463AB38641}" type="presParOf" srcId="{C27A3BB4-3E43-488F-88A0-D9E7CA035E70}" destId="{409C1B55-3006-432E-B2AC-0B064582F58D}" srcOrd="2" destOrd="0" presId="urn:microsoft.com/office/officeart/2005/8/layout/hierarchy6"/>
    <dgm:cxn modelId="{DAA04A3B-9ACC-4C72-8E74-AA705FDAED66}" type="presParOf" srcId="{C27A3BB4-3E43-488F-88A0-D9E7CA035E70}" destId="{EE1B70A5-C87C-4760-BB58-DB2A2C763405}" srcOrd="3" destOrd="0" presId="urn:microsoft.com/office/officeart/2005/8/layout/hierarchy6"/>
    <dgm:cxn modelId="{FF3A6277-A896-4899-8B66-754BDDD8E0BC}" type="presParOf" srcId="{EE1B70A5-C87C-4760-BB58-DB2A2C763405}" destId="{7B275702-B713-4CEC-94F3-72F7586041A1}" srcOrd="0" destOrd="0" presId="urn:microsoft.com/office/officeart/2005/8/layout/hierarchy6"/>
    <dgm:cxn modelId="{E86A4AFF-863A-48DD-A835-546681727B0D}" type="presParOf" srcId="{EE1B70A5-C87C-4760-BB58-DB2A2C763405}" destId="{BE0A860C-B724-4286-9F01-51386E11F02C}" srcOrd="1" destOrd="0" presId="urn:microsoft.com/office/officeart/2005/8/layout/hierarchy6"/>
    <dgm:cxn modelId="{1BAC5A8E-DECA-4CA5-891B-8397BBE84BB4}" type="presParOf" srcId="{F348D307-1195-4D11-96D0-7DB954D6760E}" destId="{99773792-7539-4115-A4ED-751239BE12CA}" srcOrd="2" destOrd="0" presId="urn:microsoft.com/office/officeart/2005/8/layout/hierarchy6"/>
    <dgm:cxn modelId="{E7593B9F-09FE-4CD6-91CA-C5CA75035871}" type="presParOf" srcId="{F348D307-1195-4D11-96D0-7DB954D6760E}" destId="{83A26035-75C0-43ED-A51D-2251A43C77B0}" srcOrd="3" destOrd="0" presId="urn:microsoft.com/office/officeart/2005/8/layout/hierarchy6"/>
    <dgm:cxn modelId="{7ED39F59-C484-4CE5-B292-575F9D02D995}" type="presParOf" srcId="{83A26035-75C0-43ED-A51D-2251A43C77B0}" destId="{C6A3E89E-3501-47EA-9AB0-90062E35E52F}" srcOrd="0" destOrd="0" presId="urn:microsoft.com/office/officeart/2005/8/layout/hierarchy6"/>
    <dgm:cxn modelId="{82C4E496-E0A4-4ACD-87B5-A328983CFFD9}" type="presParOf" srcId="{83A26035-75C0-43ED-A51D-2251A43C77B0}" destId="{269FB6B1-FFCE-4210-874A-94A45AA4FAB4}" srcOrd="1" destOrd="0" presId="urn:microsoft.com/office/officeart/2005/8/layout/hierarchy6"/>
    <dgm:cxn modelId="{DF9130F7-9EE0-4D34-8046-73D8F2ECDCEB}" type="presParOf" srcId="{269FB6B1-FFCE-4210-874A-94A45AA4FAB4}" destId="{59EA6A96-9C97-47BD-B054-BD56398FA804}" srcOrd="0" destOrd="0" presId="urn:microsoft.com/office/officeart/2005/8/layout/hierarchy6"/>
    <dgm:cxn modelId="{F64FF9D6-FDAF-4E01-BF22-DC429BF8AF05}" type="presParOf" srcId="{269FB6B1-FFCE-4210-874A-94A45AA4FAB4}" destId="{D3C1B0F4-DA72-4BBC-A90C-40CADB3B16DA}" srcOrd="1" destOrd="0" presId="urn:microsoft.com/office/officeart/2005/8/layout/hierarchy6"/>
    <dgm:cxn modelId="{98B82181-FF4F-4E59-9101-B7A780280831}" type="presParOf" srcId="{D3C1B0F4-DA72-4BBC-A90C-40CADB3B16DA}" destId="{ACF463E9-BE27-4353-A50E-25551AA8AA29}" srcOrd="0" destOrd="0" presId="urn:microsoft.com/office/officeart/2005/8/layout/hierarchy6"/>
    <dgm:cxn modelId="{5A9D4211-F2F6-4D7E-A217-E427AE50E898}" type="presParOf" srcId="{D3C1B0F4-DA72-4BBC-A90C-40CADB3B16DA}" destId="{24EC5DA1-E9C3-4652-A223-D8E4AB53F7B6}" srcOrd="1" destOrd="0" presId="urn:microsoft.com/office/officeart/2005/8/layout/hierarchy6"/>
    <dgm:cxn modelId="{DA9E7EF3-1BF3-476C-8F3C-635684B5399A}" type="presParOf" srcId="{F348D307-1195-4D11-96D0-7DB954D6760E}" destId="{C226CDD8-6ADE-48D6-BD48-FEFE7B87555C}" srcOrd="4" destOrd="0" presId="urn:microsoft.com/office/officeart/2005/8/layout/hierarchy6"/>
    <dgm:cxn modelId="{FE1C2C8A-C724-4770-B031-37B7B9B35F14}" type="presParOf" srcId="{F348D307-1195-4D11-96D0-7DB954D6760E}" destId="{4AFD8805-6709-4ABC-95A4-BDAF15B6A77B}" srcOrd="5" destOrd="0" presId="urn:microsoft.com/office/officeart/2005/8/layout/hierarchy6"/>
    <dgm:cxn modelId="{4375838F-0111-4319-9679-00B32BF46378}" type="presParOf" srcId="{4AFD8805-6709-4ABC-95A4-BDAF15B6A77B}" destId="{42E1AFFA-3CE5-46A8-B94A-3C317FFD3E44}" srcOrd="0" destOrd="0" presId="urn:microsoft.com/office/officeart/2005/8/layout/hierarchy6"/>
    <dgm:cxn modelId="{E4B84F2E-9222-44CD-91A3-1ADE2F39B0B9}" type="presParOf" srcId="{4AFD8805-6709-4ABC-95A4-BDAF15B6A77B}" destId="{0A6BE1E1-5DE0-40B8-A390-426A33F18FC0}" srcOrd="1" destOrd="0" presId="urn:microsoft.com/office/officeart/2005/8/layout/hierarchy6"/>
    <dgm:cxn modelId="{8C40C091-494A-4B92-A84F-0DD31A3F0289}" type="presParOf" srcId="{0A6BE1E1-5DE0-40B8-A390-426A33F18FC0}" destId="{EF627B0E-A95C-4DB3-BC98-86124C60A004}" srcOrd="0" destOrd="0" presId="urn:microsoft.com/office/officeart/2005/8/layout/hierarchy6"/>
    <dgm:cxn modelId="{CF5CEE1D-534B-4F40-AE15-A7D50A4F870A}" type="presParOf" srcId="{0A6BE1E1-5DE0-40B8-A390-426A33F18FC0}" destId="{8F9FB753-6F1C-452C-9E51-B74D781743D7}" srcOrd="1" destOrd="0" presId="urn:microsoft.com/office/officeart/2005/8/layout/hierarchy6"/>
    <dgm:cxn modelId="{2860ECAA-E7C3-413A-91DD-8DBD6B695ED9}" type="presParOf" srcId="{8F9FB753-6F1C-452C-9E51-B74D781743D7}" destId="{FA954F7F-6DC5-48A0-8C1E-E62E23043739}" srcOrd="0" destOrd="0" presId="urn:microsoft.com/office/officeart/2005/8/layout/hierarchy6"/>
    <dgm:cxn modelId="{8F7AEFEB-CC9D-4850-B87E-FE4C22D8DF09}" type="presParOf" srcId="{8F9FB753-6F1C-452C-9E51-B74D781743D7}" destId="{13582C75-BB38-438D-AC85-9FA52697EDD2}" srcOrd="1" destOrd="0" presId="urn:microsoft.com/office/officeart/2005/8/layout/hierarchy6"/>
    <dgm:cxn modelId="{7EE123E2-4F21-4D60-8461-E7F05E8E42CC}" type="presParOf" srcId="{9A493C64-6705-4283-AFD2-EBE80E554EC5}" destId="{03BD6599-FDF1-4CF2-8B73-EEA64AB115BA}" srcOrd="1" destOrd="0" presId="urn:microsoft.com/office/officeart/2005/8/layout/hierarchy6"/>
    <dgm:cxn modelId="{BB4F963F-60F1-4D79-972B-3F919FE40248}" type="presParOf" srcId="{03BD6599-FDF1-4CF2-8B73-EEA64AB115BA}" destId="{31AE31BC-D1A1-47F8-B980-816A36C164BD}" srcOrd="0" destOrd="0" presId="urn:microsoft.com/office/officeart/2005/8/layout/hierarchy6"/>
    <dgm:cxn modelId="{42F9FE88-F90B-4B06-9EA0-757ADE813084}" type="presParOf" srcId="{31AE31BC-D1A1-47F8-B980-816A36C164BD}" destId="{1FD11C07-34DD-439F-969A-90439C0081EB}" srcOrd="0" destOrd="0" presId="urn:microsoft.com/office/officeart/2005/8/layout/hierarchy6"/>
    <dgm:cxn modelId="{BD48D17D-0ABD-4D16-AFC4-6AF04A28F95E}" type="presParOf" srcId="{31AE31BC-D1A1-47F8-B980-816A36C164BD}" destId="{29E1DB8B-0B72-44D7-91C4-3E3161C75945}" srcOrd="1" destOrd="0" presId="urn:microsoft.com/office/officeart/2005/8/layout/hierarchy6"/>
    <dgm:cxn modelId="{D8B7FC87-FA85-40AF-B675-F9F969BB5154}" type="presParOf" srcId="{03BD6599-FDF1-4CF2-8B73-EEA64AB115BA}" destId="{783EE340-E67B-45DA-9989-9DE8AFB77DA4}" srcOrd="1" destOrd="0" presId="urn:microsoft.com/office/officeart/2005/8/layout/hierarchy6"/>
    <dgm:cxn modelId="{D56B4672-A791-440E-A4BE-75917439BAC5}" type="presParOf" srcId="{783EE340-E67B-45DA-9989-9DE8AFB77DA4}" destId="{F83C267E-43FD-4C85-BC8D-7735303B0BC3}" srcOrd="0" destOrd="0" presId="urn:microsoft.com/office/officeart/2005/8/layout/hierarchy6"/>
    <dgm:cxn modelId="{41B68C80-A4E7-4F3D-9DE0-E99C7A25F127}" type="presParOf" srcId="{03BD6599-FDF1-4CF2-8B73-EEA64AB115BA}" destId="{AB86829E-DB80-47E7-BAFB-469680432B1B}" srcOrd="2" destOrd="0" presId="urn:microsoft.com/office/officeart/2005/8/layout/hierarchy6"/>
    <dgm:cxn modelId="{0D9ED2C6-8456-4141-A259-26A1910AE076}" type="presParOf" srcId="{AB86829E-DB80-47E7-BAFB-469680432B1B}" destId="{62A9C5A5-283F-481F-8ABB-35D0F1128C6E}" srcOrd="0" destOrd="0" presId="urn:microsoft.com/office/officeart/2005/8/layout/hierarchy6"/>
    <dgm:cxn modelId="{5CFD799F-591A-4DD2-A7AA-24310F30FDF4}" type="presParOf" srcId="{AB86829E-DB80-47E7-BAFB-469680432B1B}" destId="{04D3EF5F-7538-4C11-A000-989244250855}" srcOrd="1" destOrd="0" presId="urn:microsoft.com/office/officeart/2005/8/layout/hierarchy6"/>
    <dgm:cxn modelId="{B2A04337-CAF2-40E2-B51A-AF1793809315}" type="presParOf" srcId="{03BD6599-FDF1-4CF2-8B73-EEA64AB115BA}" destId="{E8B9E866-8843-4923-B783-1995B106B8A7}" srcOrd="3" destOrd="0" presId="urn:microsoft.com/office/officeart/2005/8/layout/hierarchy6"/>
    <dgm:cxn modelId="{ABDDF7BC-A72A-4854-BB3E-054B2D9FC944}" type="presParOf" srcId="{E8B9E866-8843-4923-B783-1995B106B8A7}" destId="{3431C016-5150-48EA-AE3D-46A9DD0BE4C8}" srcOrd="0" destOrd="0" presId="urn:microsoft.com/office/officeart/2005/8/layout/hierarchy6"/>
    <dgm:cxn modelId="{30ECFC26-251D-48EB-B79D-0FC703E14775}" type="presParOf" srcId="{03BD6599-FDF1-4CF2-8B73-EEA64AB115BA}" destId="{88082079-4671-4A4A-AF23-31906AE84428}" srcOrd="4" destOrd="0" presId="urn:microsoft.com/office/officeart/2005/8/layout/hierarchy6"/>
    <dgm:cxn modelId="{85F8D906-8FC5-454A-8B22-869AB126A8B3}" type="presParOf" srcId="{88082079-4671-4A4A-AF23-31906AE84428}" destId="{28963257-B215-4EA0-A979-6F680AAAA64A}" srcOrd="0" destOrd="0" presId="urn:microsoft.com/office/officeart/2005/8/layout/hierarchy6"/>
    <dgm:cxn modelId="{CE558F3C-ACE2-47D4-A632-76F8B90D49EF}" type="presParOf" srcId="{88082079-4671-4A4A-AF23-31906AE84428}" destId="{2543BB2C-378F-4F3B-91A4-E31713BC94E7}" srcOrd="1" destOrd="0" presId="urn:microsoft.com/office/officeart/2005/8/layout/hierarchy6"/>
    <dgm:cxn modelId="{06967507-9CF8-418D-99E6-BD00AAE52A08}" type="presParOf" srcId="{03BD6599-FDF1-4CF2-8B73-EEA64AB115BA}" destId="{3314E2C0-63D9-4034-A66A-693EA1DE344B}" srcOrd="5" destOrd="0" presId="urn:microsoft.com/office/officeart/2005/8/layout/hierarchy6"/>
    <dgm:cxn modelId="{A189AAC0-BE9E-4C4C-B45A-068EB574B14E}" type="presParOf" srcId="{3314E2C0-63D9-4034-A66A-693EA1DE344B}" destId="{A80A469D-A628-425A-877A-E44A1941D048}" srcOrd="0" destOrd="0" presId="urn:microsoft.com/office/officeart/2005/8/layout/hierarchy6"/>
    <dgm:cxn modelId="{1E1D22E3-5F00-4C66-BDBE-248DE6DDBCE6}" type="presParOf" srcId="{03BD6599-FDF1-4CF2-8B73-EEA64AB115BA}" destId="{CE570CC2-FD6D-482C-8752-92A52689FBD9}" srcOrd="6" destOrd="0" presId="urn:microsoft.com/office/officeart/2005/8/layout/hierarchy6"/>
    <dgm:cxn modelId="{254CE18B-2B4B-4A28-A7C8-3270D8636C74}" type="presParOf" srcId="{CE570CC2-FD6D-482C-8752-92A52689FBD9}" destId="{3F25B3ED-C6DE-4461-BE06-5B6C830D6A61}" srcOrd="0" destOrd="0" presId="urn:microsoft.com/office/officeart/2005/8/layout/hierarchy6"/>
    <dgm:cxn modelId="{982B4AF8-CDFD-4BCB-A597-74A62CB1C6B4}" type="presParOf" srcId="{CE570CC2-FD6D-482C-8752-92A52689FBD9}" destId="{5DA6E5E6-D3C3-4B62-AD2F-36BFE233D1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5519EB-D1F2-498B-B19C-78CB84B8D6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3CA6B0-0EC8-4924-8CC1-20FED1905EB6}">
      <dgm:prSet phldrT="[텍스트]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싱크로나이즈드</a:t>
          </a:r>
          <a:r>
            <a:rPr lang="ko-KR" altLang="en-US" dirty="0"/>
            <a:t> 수영 경기 관리 시스템</a:t>
          </a:r>
        </a:p>
      </dgm:t>
    </dgm:pt>
    <dgm:pt modelId="{14F139B2-84F8-4A07-9D02-38F975785F54}" type="par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759A8E6B-D982-4475-B591-1ECD2DB6885F}" type="sib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9FF04536-65D0-4C6A-9A97-62A9136CFBA4}">
      <dgm:prSet phldrT="[텍스트]"/>
      <dgm:spPr/>
      <dgm:t>
        <a:bodyPr/>
        <a:lstStyle/>
        <a:p>
          <a:pPr latinLnBrk="1"/>
          <a:r>
            <a:rPr lang="en-US" altLang="ko-KR" dirty="0"/>
            <a:t>#2 </a:t>
          </a:r>
          <a:r>
            <a:rPr lang="ko-KR" altLang="en-US" dirty="0"/>
            <a:t>구축</a:t>
          </a:r>
        </a:p>
      </dgm:t>
    </dgm:pt>
    <dgm:pt modelId="{3AFF3169-4E69-4381-8F34-2F5A5B9CA9FB}" type="par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3D0C9A2-FD68-47BC-910B-5AEECD5E33DD}" type="sib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92F37967-BB4F-41C7-9268-A413DF78ECF9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4</a:t>
          </a:r>
          <a:endParaRPr lang="ko-KR" altLang="en-US" sz="1000" dirty="0"/>
        </a:p>
      </dgm:t>
    </dgm:pt>
    <dgm:pt modelId="{7F050B48-2E58-41B8-95C7-33C0CF568523}" type="par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DF0CA810-8452-48AC-A58B-5D7EF773B052}" type="sib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58DF474C-506A-4959-957D-378DE04C2554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1</a:t>
          </a:r>
          <a:endParaRPr lang="ko-KR" altLang="en-US" sz="1000" dirty="0"/>
        </a:p>
      </dgm:t>
    </dgm:pt>
    <dgm:pt modelId="{D60CFF76-A548-433D-9E97-545849823474}" type="par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71325FD3-F62A-422A-B8A5-3BC2D1B7FCAC}" type="sib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CF789BDF-92EC-4CB9-9EAE-48DB2C2D6736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2</a:t>
          </a:r>
          <a:endParaRPr lang="ko-KR" altLang="en-US" sz="1000" dirty="0"/>
        </a:p>
      </dgm:t>
    </dgm:pt>
    <dgm:pt modelId="{C0D620AC-EFD8-49D5-9E58-4F2AFD31AD69}" type="par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7FA9D200-056E-4CBA-A45A-E49DA1CC6B08}" type="sib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E2213667-C51D-4CC0-96A2-D74BB9330FB5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3</a:t>
          </a:r>
          <a:endParaRPr lang="ko-KR" altLang="en-US" sz="1000" dirty="0"/>
        </a:p>
      </dgm:t>
    </dgm:pt>
    <dgm:pt modelId="{67A002B5-EBE3-4705-AA6B-1A56E52B19BD}" type="par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3A4A49B5-36E4-4C78-9854-8801442F1858}" type="sib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C17AC077-A798-47BA-9E5B-DDDE7872AFE3}">
      <dgm:prSet phldrT="[텍스트]"/>
      <dgm:spPr/>
      <dgm:t>
        <a:bodyPr/>
        <a:lstStyle/>
        <a:p>
          <a:pPr latinLnBrk="1"/>
          <a:r>
            <a:rPr lang="ko-KR" altLang="en-US" dirty="0"/>
            <a:t>상세설계</a:t>
          </a:r>
        </a:p>
      </dgm:t>
    </dgm:pt>
    <dgm:pt modelId="{11418F7A-9BF8-465A-8A10-92F5B81B2C60}" type="parTrans" cxnId="{DAA83CBC-9DF2-4B59-BAF5-202A07B0113D}">
      <dgm:prSet/>
      <dgm:spPr/>
      <dgm:t>
        <a:bodyPr/>
        <a:lstStyle/>
        <a:p>
          <a:pPr latinLnBrk="1"/>
          <a:endParaRPr lang="ko-KR" altLang="en-US"/>
        </a:p>
      </dgm:t>
    </dgm:pt>
    <dgm:pt modelId="{085C0604-CFA8-45BB-AEFF-A3149EBD256C}" type="sibTrans" cxnId="{DAA83CBC-9DF2-4B59-BAF5-202A07B0113D}">
      <dgm:prSet/>
      <dgm:spPr/>
      <dgm:t>
        <a:bodyPr/>
        <a:lstStyle/>
        <a:p>
          <a:pPr latinLnBrk="1"/>
          <a:endParaRPr lang="ko-KR" altLang="en-US"/>
        </a:p>
      </dgm:t>
    </dgm:pt>
    <dgm:pt modelId="{1AC11BB3-7F7C-429A-8F87-CEBE72AA1DE1}">
      <dgm:prSet phldrT="[텍스트]"/>
      <dgm:spPr/>
      <dgm:t>
        <a:bodyPr vert="eaVert"/>
        <a:lstStyle/>
        <a:p>
          <a:pPr latinLnBrk="1"/>
          <a:r>
            <a:rPr lang="ko-KR" altLang="en-US" dirty="0"/>
            <a:t>프로시저설계</a:t>
          </a:r>
        </a:p>
      </dgm:t>
    </dgm:pt>
    <dgm:pt modelId="{D1F562B6-ED61-4961-863D-407679D4F389}" type="parTrans" cxnId="{C0EC361A-63EF-4BA3-9216-A7264B51573F}">
      <dgm:prSet/>
      <dgm:spPr/>
      <dgm:t>
        <a:bodyPr/>
        <a:lstStyle/>
        <a:p>
          <a:pPr latinLnBrk="1"/>
          <a:endParaRPr lang="ko-KR" altLang="en-US"/>
        </a:p>
      </dgm:t>
    </dgm:pt>
    <dgm:pt modelId="{C19800DC-1F96-4151-A676-09D9D3961FDE}" type="sibTrans" cxnId="{C0EC361A-63EF-4BA3-9216-A7264B51573F}">
      <dgm:prSet/>
      <dgm:spPr/>
      <dgm:t>
        <a:bodyPr/>
        <a:lstStyle/>
        <a:p>
          <a:pPr latinLnBrk="1"/>
          <a:endParaRPr lang="ko-KR" altLang="en-US"/>
        </a:p>
      </dgm:t>
    </dgm:pt>
    <dgm:pt modelId="{6908B64B-587C-4722-B3B5-FA28A0BD1AA8}">
      <dgm:prSet phldrT="[텍스트]"/>
      <dgm:spPr/>
      <dgm:t>
        <a:bodyPr vert="eaVert"/>
        <a:lstStyle/>
        <a:p>
          <a:pPr latinLnBrk="1"/>
          <a:r>
            <a:rPr lang="ko-KR" altLang="en-US" dirty="0"/>
            <a:t>설계기술서</a:t>
          </a:r>
        </a:p>
      </dgm:t>
    </dgm:pt>
    <dgm:pt modelId="{F880055F-EE49-4C33-AD98-2165A1AE354D}" type="parTrans" cxnId="{C05D1B92-3C5A-4A73-9293-48BFBE2F6E4D}">
      <dgm:prSet/>
      <dgm:spPr/>
      <dgm:t>
        <a:bodyPr/>
        <a:lstStyle/>
        <a:p>
          <a:pPr latinLnBrk="1"/>
          <a:endParaRPr lang="ko-KR" altLang="en-US"/>
        </a:p>
      </dgm:t>
    </dgm:pt>
    <dgm:pt modelId="{A4F29979-9975-4F74-BEDD-586DF035A3F6}" type="sibTrans" cxnId="{C05D1B92-3C5A-4A73-9293-48BFBE2F6E4D}">
      <dgm:prSet/>
      <dgm:spPr/>
      <dgm:t>
        <a:bodyPr/>
        <a:lstStyle/>
        <a:p>
          <a:pPr latinLnBrk="1"/>
          <a:endParaRPr lang="ko-KR" altLang="en-US"/>
        </a:p>
      </dgm:t>
    </dgm:pt>
    <dgm:pt modelId="{496A9F50-0003-4419-93E8-F63ADE8277F1}">
      <dgm:prSet phldrT="[텍스트]"/>
      <dgm:spPr/>
      <dgm:t>
        <a:bodyPr vert="horz"/>
        <a:lstStyle/>
        <a:p>
          <a:pPr latinLnBrk="1"/>
          <a:r>
            <a:rPr lang="ko-KR" altLang="en-US" dirty="0"/>
            <a:t>형상관리활동</a:t>
          </a:r>
        </a:p>
      </dgm:t>
    </dgm:pt>
    <dgm:pt modelId="{3E10EBD2-D81F-48E6-9433-F035512C768A}" type="parTrans" cxnId="{9F789FF3-DACA-4CD9-A60F-2A56DEF7F1C9}">
      <dgm:prSet/>
      <dgm:spPr/>
      <dgm:t>
        <a:bodyPr/>
        <a:lstStyle/>
        <a:p>
          <a:pPr latinLnBrk="1"/>
          <a:endParaRPr lang="ko-KR" altLang="en-US"/>
        </a:p>
      </dgm:t>
    </dgm:pt>
    <dgm:pt modelId="{756AB808-2AAC-4FE1-919D-BE384AE84D8C}" type="sibTrans" cxnId="{9F789FF3-DACA-4CD9-A60F-2A56DEF7F1C9}">
      <dgm:prSet/>
      <dgm:spPr/>
      <dgm:t>
        <a:bodyPr/>
        <a:lstStyle/>
        <a:p>
          <a:pPr latinLnBrk="1"/>
          <a:endParaRPr lang="ko-KR" altLang="en-US"/>
        </a:p>
      </dgm:t>
    </dgm:pt>
    <dgm:pt modelId="{AE991FD8-C936-46A2-95EB-2AE15645BB7E}">
      <dgm:prSet phldrT="[텍스트]"/>
      <dgm:spPr/>
      <dgm:t>
        <a:bodyPr vert="eaVert"/>
        <a:lstStyle/>
        <a:p>
          <a:pPr latinLnBrk="1"/>
          <a:r>
            <a:rPr lang="ko-KR" altLang="en-US" dirty="0"/>
            <a:t>형상관리계획서</a:t>
          </a:r>
        </a:p>
      </dgm:t>
    </dgm:pt>
    <dgm:pt modelId="{652641D3-ADF4-4642-9E32-DFB8C662D85D}" type="parTrans" cxnId="{165E1847-B75F-4B2F-8673-A3F0AC9318AD}">
      <dgm:prSet/>
      <dgm:spPr/>
      <dgm:t>
        <a:bodyPr/>
        <a:lstStyle/>
        <a:p>
          <a:pPr latinLnBrk="1"/>
          <a:endParaRPr lang="ko-KR" altLang="en-US"/>
        </a:p>
      </dgm:t>
    </dgm:pt>
    <dgm:pt modelId="{A7FF327F-395B-441D-9EFA-DF9E72F491C0}" type="sibTrans" cxnId="{165E1847-B75F-4B2F-8673-A3F0AC9318AD}">
      <dgm:prSet/>
      <dgm:spPr/>
      <dgm:t>
        <a:bodyPr/>
        <a:lstStyle/>
        <a:p>
          <a:pPr latinLnBrk="1"/>
          <a:endParaRPr lang="ko-KR" altLang="en-US"/>
        </a:p>
      </dgm:t>
    </dgm:pt>
    <dgm:pt modelId="{9A493C64-6705-4283-AFD2-EBE80E554EC5}" type="pres">
      <dgm:prSet presAssocID="{C35519EB-D1F2-498B-B19C-78CB84B8D6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6B33BC-BA63-4B51-B5FD-B7FE5D24F725}" type="pres">
      <dgm:prSet presAssocID="{C35519EB-D1F2-498B-B19C-78CB84B8D6E4}" presName="hierFlow" presStyleCnt="0"/>
      <dgm:spPr/>
    </dgm:pt>
    <dgm:pt modelId="{6CEE58C0-15F5-411C-B9BA-71B464333B06}" type="pres">
      <dgm:prSet presAssocID="{C35519EB-D1F2-498B-B19C-78CB84B8D6E4}" presName="firstBuf" presStyleCnt="0"/>
      <dgm:spPr/>
    </dgm:pt>
    <dgm:pt modelId="{2B2537E1-B75C-4C99-904C-B649A224AA26}" type="pres">
      <dgm:prSet presAssocID="{C35519EB-D1F2-498B-B19C-78CB84B8D6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DEE27D-B8AC-4D58-8CAB-97EA23D643DE}" type="pres">
      <dgm:prSet presAssocID="{463CA6B0-0EC8-4924-8CC1-20FED1905EB6}" presName="Name14" presStyleCnt="0"/>
      <dgm:spPr/>
    </dgm:pt>
    <dgm:pt modelId="{AD1FB666-7211-4931-B067-B47E940B2ACB}" type="pres">
      <dgm:prSet presAssocID="{463CA6B0-0EC8-4924-8CC1-20FED1905EB6}" presName="level1Shape" presStyleLbl="node0" presStyleIdx="0" presStyleCnt="1" custScaleX="364396">
        <dgm:presLayoutVars>
          <dgm:chPref val="3"/>
        </dgm:presLayoutVars>
      </dgm:prSet>
      <dgm:spPr/>
    </dgm:pt>
    <dgm:pt modelId="{2B0E746F-5049-4C47-A07D-436F39FB9BDC}" type="pres">
      <dgm:prSet presAssocID="{463CA6B0-0EC8-4924-8CC1-20FED1905EB6}" presName="hierChild2" presStyleCnt="0"/>
      <dgm:spPr/>
    </dgm:pt>
    <dgm:pt modelId="{14D9B412-9A33-4685-BDD4-D4287EDBB0A4}" type="pres">
      <dgm:prSet presAssocID="{3AFF3169-4E69-4381-8F34-2F5A5B9CA9FB}" presName="Name19" presStyleLbl="parChTrans1D2" presStyleIdx="0" presStyleCnt="1"/>
      <dgm:spPr/>
    </dgm:pt>
    <dgm:pt modelId="{41A19A77-DC4A-4954-BA76-2B83110408B7}" type="pres">
      <dgm:prSet presAssocID="{9FF04536-65D0-4C6A-9A97-62A9136CFBA4}" presName="Name21" presStyleCnt="0"/>
      <dgm:spPr/>
    </dgm:pt>
    <dgm:pt modelId="{1FF143B7-78FB-4350-83E8-1DF44289F1CF}" type="pres">
      <dgm:prSet presAssocID="{9FF04536-65D0-4C6A-9A97-62A9136CFBA4}" presName="level2Shape" presStyleLbl="node2" presStyleIdx="0" presStyleCnt="1"/>
      <dgm:spPr/>
    </dgm:pt>
    <dgm:pt modelId="{F348D307-1195-4D11-96D0-7DB954D6760E}" type="pres">
      <dgm:prSet presAssocID="{9FF04536-65D0-4C6A-9A97-62A9136CFBA4}" presName="hierChild3" presStyleCnt="0"/>
      <dgm:spPr/>
    </dgm:pt>
    <dgm:pt modelId="{99773792-7539-4115-A4ED-751239BE12CA}" type="pres">
      <dgm:prSet presAssocID="{11418F7A-9BF8-465A-8A10-92F5B81B2C60}" presName="Name19" presStyleLbl="parChTrans1D3" presStyleIdx="0" presStyleCnt="2"/>
      <dgm:spPr/>
    </dgm:pt>
    <dgm:pt modelId="{83A26035-75C0-43ED-A51D-2251A43C77B0}" type="pres">
      <dgm:prSet presAssocID="{C17AC077-A798-47BA-9E5B-DDDE7872AFE3}" presName="Name21" presStyleCnt="0"/>
      <dgm:spPr/>
    </dgm:pt>
    <dgm:pt modelId="{C6A3E89E-3501-47EA-9AB0-90062E35E52F}" type="pres">
      <dgm:prSet presAssocID="{C17AC077-A798-47BA-9E5B-DDDE7872AFE3}" presName="level2Shape" presStyleLbl="node3" presStyleIdx="0" presStyleCnt="2"/>
      <dgm:spPr/>
    </dgm:pt>
    <dgm:pt modelId="{269FB6B1-FFCE-4210-874A-94A45AA4FAB4}" type="pres">
      <dgm:prSet presAssocID="{C17AC077-A798-47BA-9E5B-DDDE7872AFE3}" presName="hierChild3" presStyleCnt="0"/>
      <dgm:spPr/>
    </dgm:pt>
    <dgm:pt modelId="{E3BFF81F-53C7-416F-B26E-EB467716D58A}" type="pres">
      <dgm:prSet presAssocID="{D1F562B6-ED61-4961-863D-407679D4F389}" presName="Name19" presStyleLbl="parChTrans1D4" presStyleIdx="0" presStyleCnt="3"/>
      <dgm:spPr/>
    </dgm:pt>
    <dgm:pt modelId="{9DDF4654-6689-4003-9163-8703648BC105}" type="pres">
      <dgm:prSet presAssocID="{1AC11BB3-7F7C-429A-8F87-CEBE72AA1DE1}" presName="Name21" presStyleCnt="0"/>
      <dgm:spPr/>
    </dgm:pt>
    <dgm:pt modelId="{4D9FF3EE-9CCF-4EC7-9409-FE9948F77BA6}" type="pres">
      <dgm:prSet presAssocID="{1AC11BB3-7F7C-429A-8F87-CEBE72AA1DE1}" presName="level2Shape" presStyleLbl="node4" presStyleIdx="0" presStyleCnt="3" custScaleX="49203" custScaleY="415569"/>
      <dgm:spPr/>
    </dgm:pt>
    <dgm:pt modelId="{24F9F8F6-FAAB-42A1-A80D-5E0B1EA9842E}" type="pres">
      <dgm:prSet presAssocID="{1AC11BB3-7F7C-429A-8F87-CEBE72AA1DE1}" presName="hierChild3" presStyleCnt="0"/>
      <dgm:spPr/>
    </dgm:pt>
    <dgm:pt modelId="{59EA6A96-9C97-47BD-B054-BD56398FA804}" type="pres">
      <dgm:prSet presAssocID="{F880055F-EE49-4C33-AD98-2165A1AE354D}" presName="Name19" presStyleLbl="parChTrans1D4" presStyleIdx="1" presStyleCnt="3"/>
      <dgm:spPr/>
    </dgm:pt>
    <dgm:pt modelId="{D3C1B0F4-DA72-4BBC-A90C-40CADB3B16DA}" type="pres">
      <dgm:prSet presAssocID="{6908B64B-587C-4722-B3B5-FA28A0BD1AA8}" presName="Name21" presStyleCnt="0"/>
      <dgm:spPr/>
    </dgm:pt>
    <dgm:pt modelId="{ACF463E9-BE27-4353-A50E-25551AA8AA29}" type="pres">
      <dgm:prSet presAssocID="{6908B64B-587C-4722-B3B5-FA28A0BD1AA8}" presName="level2Shape" presStyleLbl="node4" presStyleIdx="1" presStyleCnt="3" custScaleX="49203" custScaleY="171616"/>
      <dgm:spPr/>
    </dgm:pt>
    <dgm:pt modelId="{24EC5DA1-E9C3-4652-A223-D8E4AB53F7B6}" type="pres">
      <dgm:prSet presAssocID="{6908B64B-587C-4722-B3B5-FA28A0BD1AA8}" presName="hierChild3" presStyleCnt="0"/>
      <dgm:spPr/>
    </dgm:pt>
    <dgm:pt modelId="{79CD8FD9-6E7A-475E-B126-BE49E8F13434}" type="pres">
      <dgm:prSet presAssocID="{3E10EBD2-D81F-48E6-9433-F035512C768A}" presName="Name19" presStyleLbl="parChTrans1D3" presStyleIdx="1" presStyleCnt="2"/>
      <dgm:spPr/>
    </dgm:pt>
    <dgm:pt modelId="{30770738-EA08-4E10-A943-1AFE81722BB5}" type="pres">
      <dgm:prSet presAssocID="{496A9F50-0003-4419-93E8-F63ADE8277F1}" presName="Name21" presStyleCnt="0"/>
      <dgm:spPr/>
    </dgm:pt>
    <dgm:pt modelId="{021574FE-5E43-40CD-B5B2-5829A4572C1B}" type="pres">
      <dgm:prSet presAssocID="{496A9F50-0003-4419-93E8-F63ADE8277F1}" presName="level2Shape" presStyleLbl="node3" presStyleIdx="1" presStyleCnt="2" custScaleX="126810"/>
      <dgm:spPr/>
    </dgm:pt>
    <dgm:pt modelId="{6ED8A2DC-C1E6-48C3-AFA6-FAC32A44C0D4}" type="pres">
      <dgm:prSet presAssocID="{496A9F50-0003-4419-93E8-F63ADE8277F1}" presName="hierChild3" presStyleCnt="0"/>
      <dgm:spPr/>
    </dgm:pt>
    <dgm:pt modelId="{FD01BF47-A356-479E-9875-CBD71E65C0B7}" type="pres">
      <dgm:prSet presAssocID="{652641D3-ADF4-4642-9E32-DFB8C662D85D}" presName="Name19" presStyleLbl="parChTrans1D4" presStyleIdx="2" presStyleCnt="3"/>
      <dgm:spPr/>
    </dgm:pt>
    <dgm:pt modelId="{88EEDC0C-E8B2-468C-A7F6-50039AB6D50F}" type="pres">
      <dgm:prSet presAssocID="{AE991FD8-C936-46A2-95EB-2AE15645BB7E}" presName="Name21" presStyleCnt="0"/>
      <dgm:spPr/>
    </dgm:pt>
    <dgm:pt modelId="{AB6A8A7C-DAA9-4217-8FB8-6F3E92A69A51}" type="pres">
      <dgm:prSet presAssocID="{AE991FD8-C936-46A2-95EB-2AE15645BB7E}" presName="level2Shape" presStyleLbl="node4" presStyleIdx="2" presStyleCnt="3" custScaleX="55840" custScaleY="267408"/>
      <dgm:spPr/>
    </dgm:pt>
    <dgm:pt modelId="{B80C1246-DAE5-4AE1-BAF2-9DD899CF6582}" type="pres">
      <dgm:prSet presAssocID="{AE991FD8-C936-46A2-95EB-2AE15645BB7E}" presName="hierChild3" presStyleCnt="0"/>
      <dgm:spPr/>
    </dgm:pt>
    <dgm:pt modelId="{03BD6599-FDF1-4CF2-8B73-EEA64AB115BA}" type="pres">
      <dgm:prSet presAssocID="{C35519EB-D1F2-498B-B19C-78CB84B8D6E4}" presName="bgShapesFlow" presStyleCnt="0"/>
      <dgm:spPr/>
    </dgm:pt>
    <dgm:pt modelId="{31AE31BC-D1A1-47F8-B980-816A36C164BD}" type="pres">
      <dgm:prSet presAssocID="{58DF474C-506A-4959-957D-378DE04C2554}" presName="rectComp" presStyleCnt="0"/>
      <dgm:spPr/>
    </dgm:pt>
    <dgm:pt modelId="{1FD11C07-34DD-439F-969A-90439C0081EB}" type="pres">
      <dgm:prSet presAssocID="{58DF474C-506A-4959-957D-378DE04C2554}" presName="bgRect" presStyleLbl="bgShp" presStyleIdx="0" presStyleCnt="4"/>
      <dgm:spPr/>
    </dgm:pt>
    <dgm:pt modelId="{29E1DB8B-0B72-44D7-91C4-3E3161C75945}" type="pres">
      <dgm:prSet presAssocID="{58DF474C-506A-4959-957D-378DE04C2554}" presName="bgRectTx" presStyleLbl="bgShp" presStyleIdx="0" presStyleCnt="4">
        <dgm:presLayoutVars>
          <dgm:bulletEnabled val="1"/>
        </dgm:presLayoutVars>
      </dgm:prSet>
      <dgm:spPr/>
    </dgm:pt>
    <dgm:pt modelId="{783EE340-E67B-45DA-9989-9DE8AFB77DA4}" type="pres">
      <dgm:prSet presAssocID="{58DF474C-506A-4959-957D-378DE04C2554}" presName="spComp" presStyleCnt="0"/>
      <dgm:spPr/>
    </dgm:pt>
    <dgm:pt modelId="{F83C267E-43FD-4C85-BC8D-7735303B0BC3}" type="pres">
      <dgm:prSet presAssocID="{58DF474C-506A-4959-957D-378DE04C2554}" presName="vSp" presStyleCnt="0"/>
      <dgm:spPr/>
    </dgm:pt>
    <dgm:pt modelId="{AB86829E-DB80-47E7-BAFB-469680432B1B}" type="pres">
      <dgm:prSet presAssocID="{CF789BDF-92EC-4CB9-9EAE-48DB2C2D6736}" presName="rectComp" presStyleCnt="0"/>
      <dgm:spPr/>
    </dgm:pt>
    <dgm:pt modelId="{62A9C5A5-283F-481F-8ABB-35D0F1128C6E}" type="pres">
      <dgm:prSet presAssocID="{CF789BDF-92EC-4CB9-9EAE-48DB2C2D6736}" presName="bgRect" presStyleLbl="bgShp" presStyleIdx="1" presStyleCnt="4"/>
      <dgm:spPr/>
    </dgm:pt>
    <dgm:pt modelId="{04D3EF5F-7538-4C11-A000-989244250855}" type="pres">
      <dgm:prSet presAssocID="{CF789BDF-92EC-4CB9-9EAE-48DB2C2D6736}" presName="bgRectTx" presStyleLbl="bgShp" presStyleIdx="1" presStyleCnt="4">
        <dgm:presLayoutVars>
          <dgm:bulletEnabled val="1"/>
        </dgm:presLayoutVars>
      </dgm:prSet>
      <dgm:spPr/>
    </dgm:pt>
    <dgm:pt modelId="{E8B9E866-8843-4923-B783-1995B106B8A7}" type="pres">
      <dgm:prSet presAssocID="{CF789BDF-92EC-4CB9-9EAE-48DB2C2D6736}" presName="spComp" presStyleCnt="0"/>
      <dgm:spPr/>
    </dgm:pt>
    <dgm:pt modelId="{3431C016-5150-48EA-AE3D-46A9DD0BE4C8}" type="pres">
      <dgm:prSet presAssocID="{CF789BDF-92EC-4CB9-9EAE-48DB2C2D6736}" presName="vSp" presStyleCnt="0"/>
      <dgm:spPr/>
    </dgm:pt>
    <dgm:pt modelId="{88082079-4671-4A4A-AF23-31906AE84428}" type="pres">
      <dgm:prSet presAssocID="{E2213667-C51D-4CC0-96A2-D74BB9330FB5}" presName="rectComp" presStyleCnt="0"/>
      <dgm:spPr/>
    </dgm:pt>
    <dgm:pt modelId="{28963257-B215-4EA0-A979-6F680AAAA64A}" type="pres">
      <dgm:prSet presAssocID="{E2213667-C51D-4CC0-96A2-D74BB9330FB5}" presName="bgRect" presStyleLbl="bgShp" presStyleIdx="2" presStyleCnt="4"/>
      <dgm:spPr/>
    </dgm:pt>
    <dgm:pt modelId="{2543BB2C-378F-4F3B-91A4-E31713BC94E7}" type="pres">
      <dgm:prSet presAssocID="{E2213667-C51D-4CC0-96A2-D74BB9330FB5}" presName="bgRectTx" presStyleLbl="bgShp" presStyleIdx="2" presStyleCnt="4">
        <dgm:presLayoutVars>
          <dgm:bulletEnabled val="1"/>
        </dgm:presLayoutVars>
      </dgm:prSet>
      <dgm:spPr/>
    </dgm:pt>
    <dgm:pt modelId="{3314E2C0-63D9-4034-A66A-693EA1DE344B}" type="pres">
      <dgm:prSet presAssocID="{E2213667-C51D-4CC0-96A2-D74BB9330FB5}" presName="spComp" presStyleCnt="0"/>
      <dgm:spPr/>
    </dgm:pt>
    <dgm:pt modelId="{A80A469D-A628-425A-877A-E44A1941D048}" type="pres">
      <dgm:prSet presAssocID="{E2213667-C51D-4CC0-96A2-D74BB9330FB5}" presName="vSp" presStyleCnt="0"/>
      <dgm:spPr/>
    </dgm:pt>
    <dgm:pt modelId="{CE570CC2-FD6D-482C-8752-92A52689FBD9}" type="pres">
      <dgm:prSet presAssocID="{92F37967-BB4F-41C7-9268-A413DF78ECF9}" presName="rectComp" presStyleCnt="0"/>
      <dgm:spPr/>
    </dgm:pt>
    <dgm:pt modelId="{3F25B3ED-C6DE-4461-BE06-5B6C830D6A61}" type="pres">
      <dgm:prSet presAssocID="{92F37967-BB4F-41C7-9268-A413DF78ECF9}" presName="bgRect" presStyleLbl="bgShp" presStyleIdx="3" presStyleCnt="4"/>
      <dgm:spPr/>
    </dgm:pt>
    <dgm:pt modelId="{5DA6E5E6-D3C3-4B62-AD2F-36BFE233D19D}" type="pres">
      <dgm:prSet presAssocID="{92F37967-BB4F-41C7-9268-A413DF78ECF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ACC6B00B-205D-4450-B4CE-D2828A591053}" type="presOf" srcId="{58DF474C-506A-4959-957D-378DE04C2554}" destId="{29E1DB8B-0B72-44D7-91C4-3E3161C75945}" srcOrd="1" destOrd="0" presId="urn:microsoft.com/office/officeart/2005/8/layout/hierarchy6"/>
    <dgm:cxn modelId="{C0EC361A-63EF-4BA3-9216-A7264B51573F}" srcId="{C17AC077-A798-47BA-9E5B-DDDE7872AFE3}" destId="{1AC11BB3-7F7C-429A-8F87-CEBE72AA1DE1}" srcOrd="0" destOrd="0" parTransId="{D1F562B6-ED61-4961-863D-407679D4F389}" sibTransId="{C19800DC-1F96-4151-A676-09D9D3961FDE}"/>
    <dgm:cxn modelId="{6DAC551C-7C6E-40DF-A9BE-53CAEA32DA40}" type="presOf" srcId="{F880055F-EE49-4C33-AD98-2165A1AE354D}" destId="{59EA6A96-9C97-47BD-B054-BD56398FA804}" srcOrd="0" destOrd="0" presId="urn:microsoft.com/office/officeart/2005/8/layout/hierarchy6"/>
    <dgm:cxn modelId="{288F531F-1819-4AA5-B0BC-CB1499F77B10}" type="presOf" srcId="{AE991FD8-C936-46A2-95EB-2AE15645BB7E}" destId="{AB6A8A7C-DAA9-4217-8FB8-6F3E92A69A51}" srcOrd="0" destOrd="0" presId="urn:microsoft.com/office/officeart/2005/8/layout/hierarchy6"/>
    <dgm:cxn modelId="{C77E2D24-3724-4D9C-839F-A5230AA13647}" srcId="{463CA6B0-0EC8-4924-8CC1-20FED1905EB6}" destId="{9FF04536-65D0-4C6A-9A97-62A9136CFBA4}" srcOrd="0" destOrd="0" parTransId="{3AFF3169-4E69-4381-8F34-2F5A5B9CA9FB}" sibTransId="{03D0C9A2-FD68-47BC-910B-5AEECD5E33DD}"/>
    <dgm:cxn modelId="{C0997E33-0FAA-4DE7-87E4-3F0F8F2E3F30}" srcId="{C35519EB-D1F2-498B-B19C-78CB84B8D6E4}" destId="{CF789BDF-92EC-4CB9-9EAE-48DB2C2D6736}" srcOrd="2" destOrd="0" parTransId="{C0D620AC-EFD8-49D5-9E58-4F2AFD31AD69}" sibTransId="{7FA9D200-056E-4CBA-A45A-E49DA1CC6B08}"/>
    <dgm:cxn modelId="{D90E9C41-EC1D-4E5F-AEBE-7D0A16090D6B}" type="presOf" srcId="{463CA6B0-0EC8-4924-8CC1-20FED1905EB6}" destId="{AD1FB666-7211-4931-B067-B47E940B2ACB}" srcOrd="0" destOrd="0" presId="urn:microsoft.com/office/officeart/2005/8/layout/hierarchy6"/>
    <dgm:cxn modelId="{2FC0B242-154E-44B5-8EFA-BE9DFE0DEA2F}" type="presOf" srcId="{3AFF3169-4E69-4381-8F34-2F5A5B9CA9FB}" destId="{14D9B412-9A33-4685-BDD4-D4287EDBB0A4}" srcOrd="0" destOrd="0" presId="urn:microsoft.com/office/officeart/2005/8/layout/hierarchy6"/>
    <dgm:cxn modelId="{816ABE64-C738-4D28-B337-51B63CA9046C}" srcId="{C35519EB-D1F2-498B-B19C-78CB84B8D6E4}" destId="{463CA6B0-0EC8-4924-8CC1-20FED1905EB6}" srcOrd="0" destOrd="0" parTransId="{14F139B2-84F8-4A07-9D02-38F975785F54}" sibTransId="{759A8E6B-D982-4475-B591-1ECD2DB6885F}"/>
    <dgm:cxn modelId="{165E1847-B75F-4B2F-8673-A3F0AC9318AD}" srcId="{496A9F50-0003-4419-93E8-F63ADE8277F1}" destId="{AE991FD8-C936-46A2-95EB-2AE15645BB7E}" srcOrd="0" destOrd="0" parTransId="{652641D3-ADF4-4642-9E32-DFB8C662D85D}" sibTransId="{A7FF327F-395B-441D-9EFA-DF9E72F491C0}"/>
    <dgm:cxn modelId="{1987CB48-A610-457F-997D-177EE17E4BDC}" type="presOf" srcId="{92F37967-BB4F-41C7-9268-A413DF78ECF9}" destId="{3F25B3ED-C6DE-4461-BE06-5B6C830D6A61}" srcOrd="0" destOrd="0" presId="urn:microsoft.com/office/officeart/2005/8/layout/hierarchy6"/>
    <dgm:cxn modelId="{70F9BC4E-A34E-4C4C-B4BF-A01427EE850A}" type="presOf" srcId="{652641D3-ADF4-4642-9E32-DFB8C662D85D}" destId="{FD01BF47-A356-479E-9875-CBD71E65C0B7}" srcOrd="0" destOrd="0" presId="urn:microsoft.com/office/officeart/2005/8/layout/hierarchy6"/>
    <dgm:cxn modelId="{50C5CE4F-5D5C-4DAD-9938-999580B96C08}" type="presOf" srcId="{496A9F50-0003-4419-93E8-F63ADE8277F1}" destId="{021574FE-5E43-40CD-B5B2-5829A4572C1B}" srcOrd="0" destOrd="0" presId="urn:microsoft.com/office/officeart/2005/8/layout/hierarchy6"/>
    <dgm:cxn modelId="{AAF4FD71-4365-4D9C-A945-3907ECB18D24}" type="presOf" srcId="{11418F7A-9BF8-465A-8A10-92F5B81B2C60}" destId="{99773792-7539-4115-A4ED-751239BE12CA}" srcOrd="0" destOrd="0" presId="urn:microsoft.com/office/officeart/2005/8/layout/hierarchy6"/>
    <dgm:cxn modelId="{1817EE53-13E6-4891-8B69-8CB43CCFE8D3}" type="presOf" srcId="{C17AC077-A798-47BA-9E5B-DDDE7872AFE3}" destId="{C6A3E89E-3501-47EA-9AB0-90062E35E52F}" srcOrd="0" destOrd="0" presId="urn:microsoft.com/office/officeart/2005/8/layout/hierarchy6"/>
    <dgm:cxn modelId="{16595979-CA2C-4322-A9D9-C00FD986DE17}" srcId="{C35519EB-D1F2-498B-B19C-78CB84B8D6E4}" destId="{58DF474C-506A-4959-957D-378DE04C2554}" srcOrd="1" destOrd="0" parTransId="{D60CFF76-A548-433D-9E97-545849823474}" sibTransId="{71325FD3-F62A-422A-B8A5-3BC2D1B7FCAC}"/>
    <dgm:cxn modelId="{56C47A8B-1619-4971-8535-7874E6AC304A}" type="presOf" srcId="{92F37967-BB4F-41C7-9268-A413DF78ECF9}" destId="{5DA6E5E6-D3C3-4B62-AD2F-36BFE233D19D}" srcOrd="1" destOrd="0" presId="urn:microsoft.com/office/officeart/2005/8/layout/hierarchy6"/>
    <dgm:cxn modelId="{C05D1B92-3C5A-4A73-9293-48BFBE2F6E4D}" srcId="{C17AC077-A798-47BA-9E5B-DDDE7872AFE3}" destId="{6908B64B-587C-4722-B3B5-FA28A0BD1AA8}" srcOrd="1" destOrd="0" parTransId="{F880055F-EE49-4C33-AD98-2165A1AE354D}" sibTransId="{A4F29979-9975-4F74-BEDD-586DF035A3F6}"/>
    <dgm:cxn modelId="{39E62793-5084-4C01-94CF-8A782AA251FD}" type="presOf" srcId="{3E10EBD2-D81F-48E6-9433-F035512C768A}" destId="{79CD8FD9-6E7A-475E-B126-BE49E8F13434}" srcOrd="0" destOrd="0" presId="urn:microsoft.com/office/officeart/2005/8/layout/hierarchy6"/>
    <dgm:cxn modelId="{1469BE9C-C66B-46D2-9D04-951EB39178FE}" type="presOf" srcId="{E2213667-C51D-4CC0-96A2-D74BB9330FB5}" destId="{28963257-B215-4EA0-A979-6F680AAAA64A}" srcOrd="0" destOrd="0" presId="urn:microsoft.com/office/officeart/2005/8/layout/hierarchy6"/>
    <dgm:cxn modelId="{A8AF009F-255A-46C4-A4FB-90439070D8D9}" srcId="{C35519EB-D1F2-498B-B19C-78CB84B8D6E4}" destId="{92F37967-BB4F-41C7-9268-A413DF78ECF9}" srcOrd="4" destOrd="0" parTransId="{7F050B48-2E58-41B8-95C7-33C0CF568523}" sibTransId="{DF0CA810-8452-48AC-A58B-5D7EF773B052}"/>
    <dgm:cxn modelId="{2C2A929F-010C-4BD8-AED6-1C24F662AD3E}" type="presOf" srcId="{CF789BDF-92EC-4CB9-9EAE-48DB2C2D6736}" destId="{62A9C5A5-283F-481F-8ABB-35D0F1128C6E}" srcOrd="0" destOrd="0" presId="urn:microsoft.com/office/officeart/2005/8/layout/hierarchy6"/>
    <dgm:cxn modelId="{D73559A8-1757-43D8-AEB4-566CA001CAC9}" type="presOf" srcId="{6908B64B-587C-4722-B3B5-FA28A0BD1AA8}" destId="{ACF463E9-BE27-4353-A50E-25551AA8AA29}" srcOrd="0" destOrd="0" presId="urn:microsoft.com/office/officeart/2005/8/layout/hierarchy6"/>
    <dgm:cxn modelId="{CAFA31AB-5A3F-40DD-9A6D-F194D756BA8C}" type="presOf" srcId="{58DF474C-506A-4959-957D-378DE04C2554}" destId="{1FD11C07-34DD-439F-969A-90439C0081EB}" srcOrd="0" destOrd="0" presId="urn:microsoft.com/office/officeart/2005/8/layout/hierarchy6"/>
    <dgm:cxn modelId="{CE808AB4-50AC-492C-9C16-59A84A0D5399}" type="presOf" srcId="{9FF04536-65D0-4C6A-9A97-62A9136CFBA4}" destId="{1FF143B7-78FB-4350-83E8-1DF44289F1CF}" srcOrd="0" destOrd="0" presId="urn:microsoft.com/office/officeart/2005/8/layout/hierarchy6"/>
    <dgm:cxn modelId="{DAA83CBC-9DF2-4B59-BAF5-202A07B0113D}" srcId="{9FF04536-65D0-4C6A-9A97-62A9136CFBA4}" destId="{C17AC077-A798-47BA-9E5B-DDDE7872AFE3}" srcOrd="0" destOrd="0" parTransId="{11418F7A-9BF8-465A-8A10-92F5B81B2C60}" sibTransId="{085C0604-CFA8-45BB-AEFF-A3149EBD256C}"/>
    <dgm:cxn modelId="{39593EC5-953D-44DC-A084-51863AD970AD}" type="presOf" srcId="{1AC11BB3-7F7C-429A-8F87-CEBE72AA1DE1}" destId="{4D9FF3EE-9CCF-4EC7-9409-FE9948F77BA6}" srcOrd="0" destOrd="0" presId="urn:microsoft.com/office/officeart/2005/8/layout/hierarchy6"/>
    <dgm:cxn modelId="{C887C1D3-A8EE-4A39-AFD1-F16EF9A77F70}" srcId="{C35519EB-D1F2-498B-B19C-78CB84B8D6E4}" destId="{E2213667-C51D-4CC0-96A2-D74BB9330FB5}" srcOrd="3" destOrd="0" parTransId="{67A002B5-EBE3-4705-AA6B-1A56E52B19BD}" sibTransId="{3A4A49B5-36E4-4C78-9854-8801442F1858}"/>
    <dgm:cxn modelId="{55C1F2DB-133A-43A9-9DFA-17F538B9A9C0}" type="presOf" srcId="{E2213667-C51D-4CC0-96A2-D74BB9330FB5}" destId="{2543BB2C-378F-4F3B-91A4-E31713BC94E7}" srcOrd="1" destOrd="0" presId="urn:microsoft.com/office/officeart/2005/8/layout/hierarchy6"/>
    <dgm:cxn modelId="{E21F0AE0-D5E6-4B68-BF88-46742CCE539F}" type="presOf" srcId="{CF789BDF-92EC-4CB9-9EAE-48DB2C2D6736}" destId="{04D3EF5F-7538-4C11-A000-989244250855}" srcOrd="1" destOrd="0" presId="urn:microsoft.com/office/officeart/2005/8/layout/hierarchy6"/>
    <dgm:cxn modelId="{497C12E0-4E9B-46FF-AABF-C98122BBFD23}" type="presOf" srcId="{C35519EB-D1F2-498B-B19C-78CB84B8D6E4}" destId="{9A493C64-6705-4283-AFD2-EBE80E554EC5}" srcOrd="0" destOrd="0" presId="urn:microsoft.com/office/officeart/2005/8/layout/hierarchy6"/>
    <dgm:cxn modelId="{2CE4FFE2-9D17-41CA-A6C1-2178A5D14000}" type="presOf" srcId="{D1F562B6-ED61-4961-863D-407679D4F389}" destId="{E3BFF81F-53C7-416F-B26E-EB467716D58A}" srcOrd="0" destOrd="0" presId="urn:microsoft.com/office/officeart/2005/8/layout/hierarchy6"/>
    <dgm:cxn modelId="{9F789FF3-DACA-4CD9-A60F-2A56DEF7F1C9}" srcId="{9FF04536-65D0-4C6A-9A97-62A9136CFBA4}" destId="{496A9F50-0003-4419-93E8-F63ADE8277F1}" srcOrd="1" destOrd="0" parTransId="{3E10EBD2-D81F-48E6-9433-F035512C768A}" sibTransId="{756AB808-2AAC-4FE1-919D-BE384AE84D8C}"/>
    <dgm:cxn modelId="{A4E9E660-4C33-4A6C-8461-1842CEF6100E}" type="presParOf" srcId="{9A493C64-6705-4283-AFD2-EBE80E554EC5}" destId="{536B33BC-BA63-4B51-B5FD-B7FE5D24F725}" srcOrd="0" destOrd="0" presId="urn:microsoft.com/office/officeart/2005/8/layout/hierarchy6"/>
    <dgm:cxn modelId="{B6FDDBD3-0192-4EB3-AD91-A79DC5A6621D}" type="presParOf" srcId="{536B33BC-BA63-4B51-B5FD-B7FE5D24F725}" destId="{6CEE58C0-15F5-411C-B9BA-71B464333B06}" srcOrd="0" destOrd="0" presId="urn:microsoft.com/office/officeart/2005/8/layout/hierarchy6"/>
    <dgm:cxn modelId="{EC8A0B5B-ECB8-48AC-BE12-88D5CBF4793A}" type="presParOf" srcId="{536B33BC-BA63-4B51-B5FD-B7FE5D24F725}" destId="{2B2537E1-B75C-4C99-904C-B649A224AA26}" srcOrd="1" destOrd="0" presId="urn:microsoft.com/office/officeart/2005/8/layout/hierarchy6"/>
    <dgm:cxn modelId="{89DDE2C7-5FDB-4450-8A88-267A00330E45}" type="presParOf" srcId="{2B2537E1-B75C-4C99-904C-B649A224AA26}" destId="{5FDEE27D-B8AC-4D58-8CAB-97EA23D643DE}" srcOrd="0" destOrd="0" presId="urn:microsoft.com/office/officeart/2005/8/layout/hierarchy6"/>
    <dgm:cxn modelId="{AA898376-7212-43A9-B9A6-44C9689F7AD6}" type="presParOf" srcId="{5FDEE27D-B8AC-4D58-8CAB-97EA23D643DE}" destId="{AD1FB666-7211-4931-B067-B47E940B2ACB}" srcOrd="0" destOrd="0" presId="urn:microsoft.com/office/officeart/2005/8/layout/hierarchy6"/>
    <dgm:cxn modelId="{E8DFDD22-D607-4E56-A550-0A417A3AFB63}" type="presParOf" srcId="{5FDEE27D-B8AC-4D58-8CAB-97EA23D643DE}" destId="{2B0E746F-5049-4C47-A07D-436F39FB9BDC}" srcOrd="1" destOrd="0" presId="urn:microsoft.com/office/officeart/2005/8/layout/hierarchy6"/>
    <dgm:cxn modelId="{70BA8E11-3143-4B55-8D46-AF917122B64B}" type="presParOf" srcId="{2B0E746F-5049-4C47-A07D-436F39FB9BDC}" destId="{14D9B412-9A33-4685-BDD4-D4287EDBB0A4}" srcOrd="0" destOrd="0" presId="urn:microsoft.com/office/officeart/2005/8/layout/hierarchy6"/>
    <dgm:cxn modelId="{8E9F2323-6DA7-4011-A3EC-30DBE6C3F578}" type="presParOf" srcId="{2B0E746F-5049-4C47-A07D-436F39FB9BDC}" destId="{41A19A77-DC4A-4954-BA76-2B83110408B7}" srcOrd="1" destOrd="0" presId="urn:microsoft.com/office/officeart/2005/8/layout/hierarchy6"/>
    <dgm:cxn modelId="{36A6C519-26DB-4FC3-BEDD-AF698EB348C1}" type="presParOf" srcId="{41A19A77-DC4A-4954-BA76-2B83110408B7}" destId="{1FF143B7-78FB-4350-83E8-1DF44289F1CF}" srcOrd="0" destOrd="0" presId="urn:microsoft.com/office/officeart/2005/8/layout/hierarchy6"/>
    <dgm:cxn modelId="{17CCE22D-DB42-4239-B2A9-B96E4AA7C1B5}" type="presParOf" srcId="{41A19A77-DC4A-4954-BA76-2B83110408B7}" destId="{F348D307-1195-4D11-96D0-7DB954D6760E}" srcOrd="1" destOrd="0" presId="urn:microsoft.com/office/officeart/2005/8/layout/hierarchy6"/>
    <dgm:cxn modelId="{1BAC5A8E-DECA-4CA5-891B-8397BBE84BB4}" type="presParOf" srcId="{F348D307-1195-4D11-96D0-7DB954D6760E}" destId="{99773792-7539-4115-A4ED-751239BE12CA}" srcOrd="0" destOrd="0" presId="urn:microsoft.com/office/officeart/2005/8/layout/hierarchy6"/>
    <dgm:cxn modelId="{E7593B9F-09FE-4CD6-91CA-C5CA75035871}" type="presParOf" srcId="{F348D307-1195-4D11-96D0-7DB954D6760E}" destId="{83A26035-75C0-43ED-A51D-2251A43C77B0}" srcOrd="1" destOrd="0" presId="urn:microsoft.com/office/officeart/2005/8/layout/hierarchy6"/>
    <dgm:cxn modelId="{7ED39F59-C484-4CE5-B292-575F9D02D995}" type="presParOf" srcId="{83A26035-75C0-43ED-A51D-2251A43C77B0}" destId="{C6A3E89E-3501-47EA-9AB0-90062E35E52F}" srcOrd="0" destOrd="0" presId="urn:microsoft.com/office/officeart/2005/8/layout/hierarchy6"/>
    <dgm:cxn modelId="{82C4E496-E0A4-4ACD-87B5-A328983CFFD9}" type="presParOf" srcId="{83A26035-75C0-43ED-A51D-2251A43C77B0}" destId="{269FB6B1-FFCE-4210-874A-94A45AA4FAB4}" srcOrd="1" destOrd="0" presId="urn:microsoft.com/office/officeart/2005/8/layout/hierarchy6"/>
    <dgm:cxn modelId="{6EDD448C-D03C-462B-9A5A-48EC056F8D93}" type="presParOf" srcId="{269FB6B1-FFCE-4210-874A-94A45AA4FAB4}" destId="{E3BFF81F-53C7-416F-B26E-EB467716D58A}" srcOrd="0" destOrd="0" presId="urn:microsoft.com/office/officeart/2005/8/layout/hierarchy6"/>
    <dgm:cxn modelId="{3E824A8C-D99D-4D7E-AF3D-D9728D96246F}" type="presParOf" srcId="{269FB6B1-FFCE-4210-874A-94A45AA4FAB4}" destId="{9DDF4654-6689-4003-9163-8703648BC105}" srcOrd="1" destOrd="0" presId="urn:microsoft.com/office/officeart/2005/8/layout/hierarchy6"/>
    <dgm:cxn modelId="{F281DF35-C60B-40CC-B41F-F0AE995816F0}" type="presParOf" srcId="{9DDF4654-6689-4003-9163-8703648BC105}" destId="{4D9FF3EE-9CCF-4EC7-9409-FE9948F77BA6}" srcOrd="0" destOrd="0" presId="urn:microsoft.com/office/officeart/2005/8/layout/hierarchy6"/>
    <dgm:cxn modelId="{1418E469-C766-427E-9994-69780628579B}" type="presParOf" srcId="{9DDF4654-6689-4003-9163-8703648BC105}" destId="{24F9F8F6-FAAB-42A1-A80D-5E0B1EA9842E}" srcOrd="1" destOrd="0" presId="urn:microsoft.com/office/officeart/2005/8/layout/hierarchy6"/>
    <dgm:cxn modelId="{DF9130F7-9EE0-4D34-8046-73D8F2ECDCEB}" type="presParOf" srcId="{269FB6B1-FFCE-4210-874A-94A45AA4FAB4}" destId="{59EA6A96-9C97-47BD-B054-BD56398FA804}" srcOrd="2" destOrd="0" presId="urn:microsoft.com/office/officeart/2005/8/layout/hierarchy6"/>
    <dgm:cxn modelId="{F64FF9D6-FDAF-4E01-BF22-DC429BF8AF05}" type="presParOf" srcId="{269FB6B1-FFCE-4210-874A-94A45AA4FAB4}" destId="{D3C1B0F4-DA72-4BBC-A90C-40CADB3B16DA}" srcOrd="3" destOrd="0" presId="urn:microsoft.com/office/officeart/2005/8/layout/hierarchy6"/>
    <dgm:cxn modelId="{98B82181-FF4F-4E59-9101-B7A780280831}" type="presParOf" srcId="{D3C1B0F4-DA72-4BBC-A90C-40CADB3B16DA}" destId="{ACF463E9-BE27-4353-A50E-25551AA8AA29}" srcOrd="0" destOrd="0" presId="urn:microsoft.com/office/officeart/2005/8/layout/hierarchy6"/>
    <dgm:cxn modelId="{5A9D4211-F2F6-4D7E-A217-E427AE50E898}" type="presParOf" srcId="{D3C1B0F4-DA72-4BBC-A90C-40CADB3B16DA}" destId="{24EC5DA1-E9C3-4652-A223-D8E4AB53F7B6}" srcOrd="1" destOrd="0" presId="urn:microsoft.com/office/officeart/2005/8/layout/hierarchy6"/>
    <dgm:cxn modelId="{A97C8259-462B-44C6-926E-2640FBC595D2}" type="presParOf" srcId="{F348D307-1195-4D11-96D0-7DB954D6760E}" destId="{79CD8FD9-6E7A-475E-B126-BE49E8F13434}" srcOrd="2" destOrd="0" presId="urn:microsoft.com/office/officeart/2005/8/layout/hierarchy6"/>
    <dgm:cxn modelId="{6D2CA260-98F5-419E-849E-547536E98E16}" type="presParOf" srcId="{F348D307-1195-4D11-96D0-7DB954D6760E}" destId="{30770738-EA08-4E10-A943-1AFE81722BB5}" srcOrd="3" destOrd="0" presId="urn:microsoft.com/office/officeart/2005/8/layout/hierarchy6"/>
    <dgm:cxn modelId="{943D5570-200A-42D9-802A-F44EDFBDB8EC}" type="presParOf" srcId="{30770738-EA08-4E10-A943-1AFE81722BB5}" destId="{021574FE-5E43-40CD-B5B2-5829A4572C1B}" srcOrd="0" destOrd="0" presId="urn:microsoft.com/office/officeart/2005/8/layout/hierarchy6"/>
    <dgm:cxn modelId="{31CC60FE-FFBC-4A80-86CC-090326CB4CBE}" type="presParOf" srcId="{30770738-EA08-4E10-A943-1AFE81722BB5}" destId="{6ED8A2DC-C1E6-48C3-AFA6-FAC32A44C0D4}" srcOrd="1" destOrd="0" presId="urn:microsoft.com/office/officeart/2005/8/layout/hierarchy6"/>
    <dgm:cxn modelId="{1B0ABE09-6590-4792-9248-61B2401DD29F}" type="presParOf" srcId="{6ED8A2DC-C1E6-48C3-AFA6-FAC32A44C0D4}" destId="{FD01BF47-A356-479E-9875-CBD71E65C0B7}" srcOrd="0" destOrd="0" presId="urn:microsoft.com/office/officeart/2005/8/layout/hierarchy6"/>
    <dgm:cxn modelId="{2B7F1238-2ED4-4D8C-9B2B-52C11384AF3F}" type="presParOf" srcId="{6ED8A2DC-C1E6-48C3-AFA6-FAC32A44C0D4}" destId="{88EEDC0C-E8B2-468C-A7F6-50039AB6D50F}" srcOrd="1" destOrd="0" presId="urn:microsoft.com/office/officeart/2005/8/layout/hierarchy6"/>
    <dgm:cxn modelId="{F0DD61FF-308C-4674-8486-0F260EAE2B17}" type="presParOf" srcId="{88EEDC0C-E8B2-468C-A7F6-50039AB6D50F}" destId="{AB6A8A7C-DAA9-4217-8FB8-6F3E92A69A51}" srcOrd="0" destOrd="0" presId="urn:microsoft.com/office/officeart/2005/8/layout/hierarchy6"/>
    <dgm:cxn modelId="{9F2FBE4D-27BA-4DE2-9B1F-25F73C6E6B74}" type="presParOf" srcId="{88EEDC0C-E8B2-468C-A7F6-50039AB6D50F}" destId="{B80C1246-DAE5-4AE1-BAF2-9DD899CF6582}" srcOrd="1" destOrd="0" presId="urn:microsoft.com/office/officeart/2005/8/layout/hierarchy6"/>
    <dgm:cxn modelId="{7EE123E2-4F21-4D60-8461-E7F05E8E42CC}" type="presParOf" srcId="{9A493C64-6705-4283-AFD2-EBE80E554EC5}" destId="{03BD6599-FDF1-4CF2-8B73-EEA64AB115BA}" srcOrd="1" destOrd="0" presId="urn:microsoft.com/office/officeart/2005/8/layout/hierarchy6"/>
    <dgm:cxn modelId="{BB4F963F-60F1-4D79-972B-3F919FE40248}" type="presParOf" srcId="{03BD6599-FDF1-4CF2-8B73-EEA64AB115BA}" destId="{31AE31BC-D1A1-47F8-B980-816A36C164BD}" srcOrd="0" destOrd="0" presId="urn:microsoft.com/office/officeart/2005/8/layout/hierarchy6"/>
    <dgm:cxn modelId="{42F9FE88-F90B-4B06-9EA0-757ADE813084}" type="presParOf" srcId="{31AE31BC-D1A1-47F8-B980-816A36C164BD}" destId="{1FD11C07-34DD-439F-969A-90439C0081EB}" srcOrd="0" destOrd="0" presId="urn:microsoft.com/office/officeart/2005/8/layout/hierarchy6"/>
    <dgm:cxn modelId="{BD48D17D-0ABD-4D16-AFC4-6AF04A28F95E}" type="presParOf" srcId="{31AE31BC-D1A1-47F8-B980-816A36C164BD}" destId="{29E1DB8B-0B72-44D7-91C4-3E3161C75945}" srcOrd="1" destOrd="0" presId="urn:microsoft.com/office/officeart/2005/8/layout/hierarchy6"/>
    <dgm:cxn modelId="{D8B7FC87-FA85-40AF-B675-F9F969BB5154}" type="presParOf" srcId="{03BD6599-FDF1-4CF2-8B73-EEA64AB115BA}" destId="{783EE340-E67B-45DA-9989-9DE8AFB77DA4}" srcOrd="1" destOrd="0" presId="urn:microsoft.com/office/officeart/2005/8/layout/hierarchy6"/>
    <dgm:cxn modelId="{D56B4672-A791-440E-A4BE-75917439BAC5}" type="presParOf" srcId="{783EE340-E67B-45DA-9989-9DE8AFB77DA4}" destId="{F83C267E-43FD-4C85-BC8D-7735303B0BC3}" srcOrd="0" destOrd="0" presId="urn:microsoft.com/office/officeart/2005/8/layout/hierarchy6"/>
    <dgm:cxn modelId="{41B68C80-A4E7-4F3D-9DE0-E99C7A25F127}" type="presParOf" srcId="{03BD6599-FDF1-4CF2-8B73-EEA64AB115BA}" destId="{AB86829E-DB80-47E7-BAFB-469680432B1B}" srcOrd="2" destOrd="0" presId="urn:microsoft.com/office/officeart/2005/8/layout/hierarchy6"/>
    <dgm:cxn modelId="{0D9ED2C6-8456-4141-A259-26A1910AE076}" type="presParOf" srcId="{AB86829E-DB80-47E7-BAFB-469680432B1B}" destId="{62A9C5A5-283F-481F-8ABB-35D0F1128C6E}" srcOrd="0" destOrd="0" presId="urn:microsoft.com/office/officeart/2005/8/layout/hierarchy6"/>
    <dgm:cxn modelId="{5CFD799F-591A-4DD2-A7AA-24310F30FDF4}" type="presParOf" srcId="{AB86829E-DB80-47E7-BAFB-469680432B1B}" destId="{04D3EF5F-7538-4C11-A000-989244250855}" srcOrd="1" destOrd="0" presId="urn:microsoft.com/office/officeart/2005/8/layout/hierarchy6"/>
    <dgm:cxn modelId="{B2A04337-CAF2-40E2-B51A-AF1793809315}" type="presParOf" srcId="{03BD6599-FDF1-4CF2-8B73-EEA64AB115BA}" destId="{E8B9E866-8843-4923-B783-1995B106B8A7}" srcOrd="3" destOrd="0" presId="urn:microsoft.com/office/officeart/2005/8/layout/hierarchy6"/>
    <dgm:cxn modelId="{ABDDF7BC-A72A-4854-BB3E-054B2D9FC944}" type="presParOf" srcId="{E8B9E866-8843-4923-B783-1995B106B8A7}" destId="{3431C016-5150-48EA-AE3D-46A9DD0BE4C8}" srcOrd="0" destOrd="0" presId="urn:microsoft.com/office/officeart/2005/8/layout/hierarchy6"/>
    <dgm:cxn modelId="{30ECFC26-251D-48EB-B79D-0FC703E14775}" type="presParOf" srcId="{03BD6599-FDF1-4CF2-8B73-EEA64AB115BA}" destId="{88082079-4671-4A4A-AF23-31906AE84428}" srcOrd="4" destOrd="0" presId="urn:microsoft.com/office/officeart/2005/8/layout/hierarchy6"/>
    <dgm:cxn modelId="{85F8D906-8FC5-454A-8B22-869AB126A8B3}" type="presParOf" srcId="{88082079-4671-4A4A-AF23-31906AE84428}" destId="{28963257-B215-4EA0-A979-6F680AAAA64A}" srcOrd="0" destOrd="0" presId="urn:microsoft.com/office/officeart/2005/8/layout/hierarchy6"/>
    <dgm:cxn modelId="{CE558F3C-ACE2-47D4-A632-76F8B90D49EF}" type="presParOf" srcId="{88082079-4671-4A4A-AF23-31906AE84428}" destId="{2543BB2C-378F-4F3B-91A4-E31713BC94E7}" srcOrd="1" destOrd="0" presId="urn:microsoft.com/office/officeart/2005/8/layout/hierarchy6"/>
    <dgm:cxn modelId="{06967507-9CF8-418D-99E6-BD00AAE52A08}" type="presParOf" srcId="{03BD6599-FDF1-4CF2-8B73-EEA64AB115BA}" destId="{3314E2C0-63D9-4034-A66A-693EA1DE344B}" srcOrd="5" destOrd="0" presId="urn:microsoft.com/office/officeart/2005/8/layout/hierarchy6"/>
    <dgm:cxn modelId="{A189AAC0-BE9E-4C4C-B45A-068EB574B14E}" type="presParOf" srcId="{3314E2C0-63D9-4034-A66A-693EA1DE344B}" destId="{A80A469D-A628-425A-877A-E44A1941D048}" srcOrd="0" destOrd="0" presId="urn:microsoft.com/office/officeart/2005/8/layout/hierarchy6"/>
    <dgm:cxn modelId="{1E1D22E3-5F00-4C66-BDBE-248DE6DDBCE6}" type="presParOf" srcId="{03BD6599-FDF1-4CF2-8B73-EEA64AB115BA}" destId="{CE570CC2-FD6D-482C-8752-92A52689FBD9}" srcOrd="6" destOrd="0" presId="urn:microsoft.com/office/officeart/2005/8/layout/hierarchy6"/>
    <dgm:cxn modelId="{254CE18B-2B4B-4A28-A7C8-3270D8636C74}" type="presParOf" srcId="{CE570CC2-FD6D-482C-8752-92A52689FBD9}" destId="{3F25B3ED-C6DE-4461-BE06-5B6C830D6A61}" srcOrd="0" destOrd="0" presId="urn:microsoft.com/office/officeart/2005/8/layout/hierarchy6"/>
    <dgm:cxn modelId="{982B4AF8-CDFD-4BCB-A597-74A62CB1C6B4}" type="presParOf" srcId="{CE570CC2-FD6D-482C-8752-92A52689FBD9}" destId="{5DA6E5E6-D3C3-4B62-AD2F-36BFE233D1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5519EB-D1F2-498B-B19C-78CB84B8D6E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63CA6B0-0EC8-4924-8CC1-20FED1905EB6}">
      <dgm:prSet phldrT="[텍스트]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/>
            <a:t>싱크로나이즈드</a:t>
          </a:r>
          <a:r>
            <a:rPr lang="ko-KR" altLang="en-US" dirty="0"/>
            <a:t> 수영 경기 관리 시스템</a:t>
          </a:r>
        </a:p>
      </dgm:t>
    </dgm:pt>
    <dgm:pt modelId="{14F139B2-84F8-4A07-9D02-38F975785F54}" type="par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759A8E6B-D982-4475-B591-1ECD2DB6885F}" type="sibTrans" cxnId="{816ABE64-C738-4D28-B337-51B63CA9046C}">
      <dgm:prSet/>
      <dgm:spPr/>
      <dgm:t>
        <a:bodyPr/>
        <a:lstStyle/>
        <a:p>
          <a:pPr latinLnBrk="1"/>
          <a:endParaRPr lang="ko-KR" altLang="en-US"/>
        </a:p>
      </dgm:t>
    </dgm:pt>
    <dgm:pt modelId="{9FF04536-65D0-4C6A-9A97-62A9136CFBA4}">
      <dgm:prSet phldrT="[텍스트]"/>
      <dgm:spPr/>
      <dgm:t>
        <a:bodyPr/>
        <a:lstStyle/>
        <a:p>
          <a:pPr latinLnBrk="1"/>
          <a:r>
            <a:rPr lang="ko-KR" altLang="en-US" dirty="0"/>
            <a:t>전이</a:t>
          </a:r>
        </a:p>
      </dgm:t>
    </dgm:pt>
    <dgm:pt modelId="{3AFF3169-4E69-4381-8F34-2F5A5B9CA9FB}" type="par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03D0C9A2-FD68-47BC-910B-5AEECD5E33DD}" type="sibTrans" cxnId="{C77E2D24-3724-4D9C-839F-A5230AA13647}">
      <dgm:prSet/>
      <dgm:spPr/>
      <dgm:t>
        <a:bodyPr/>
        <a:lstStyle/>
        <a:p>
          <a:pPr latinLnBrk="1"/>
          <a:endParaRPr lang="ko-KR" altLang="en-US"/>
        </a:p>
      </dgm:t>
    </dgm:pt>
    <dgm:pt modelId="{92F37967-BB4F-41C7-9268-A413DF78ECF9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4</a:t>
          </a:r>
          <a:endParaRPr lang="ko-KR" altLang="en-US" sz="1000" dirty="0"/>
        </a:p>
      </dgm:t>
    </dgm:pt>
    <dgm:pt modelId="{7F050B48-2E58-41B8-95C7-33C0CF568523}" type="par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DF0CA810-8452-48AC-A58B-5D7EF773B052}" type="sibTrans" cxnId="{A8AF009F-255A-46C4-A4FB-90439070D8D9}">
      <dgm:prSet/>
      <dgm:spPr/>
      <dgm:t>
        <a:bodyPr/>
        <a:lstStyle/>
        <a:p>
          <a:pPr latinLnBrk="1"/>
          <a:endParaRPr lang="ko-KR" altLang="en-US"/>
        </a:p>
      </dgm:t>
    </dgm:pt>
    <dgm:pt modelId="{58DF474C-506A-4959-957D-378DE04C2554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1</a:t>
          </a:r>
          <a:endParaRPr lang="ko-KR" altLang="en-US" sz="1000" dirty="0"/>
        </a:p>
      </dgm:t>
    </dgm:pt>
    <dgm:pt modelId="{D60CFF76-A548-433D-9E97-545849823474}" type="par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71325FD3-F62A-422A-B8A5-3BC2D1B7FCAC}" type="sibTrans" cxnId="{16595979-CA2C-4322-A9D9-C00FD986DE17}">
      <dgm:prSet/>
      <dgm:spPr/>
      <dgm:t>
        <a:bodyPr/>
        <a:lstStyle/>
        <a:p>
          <a:pPr latinLnBrk="1"/>
          <a:endParaRPr lang="ko-KR" altLang="en-US"/>
        </a:p>
      </dgm:t>
    </dgm:pt>
    <dgm:pt modelId="{CF789BDF-92EC-4CB9-9EAE-48DB2C2D6736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2</a:t>
          </a:r>
          <a:endParaRPr lang="ko-KR" altLang="en-US" sz="1000" dirty="0"/>
        </a:p>
      </dgm:t>
    </dgm:pt>
    <dgm:pt modelId="{C0D620AC-EFD8-49D5-9E58-4F2AFD31AD69}" type="par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7FA9D200-056E-4CBA-A45A-E49DA1CC6B08}" type="sibTrans" cxnId="{C0997E33-0FAA-4DE7-87E4-3F0F8F2E3F30}">
      <dgm:prSet/>
      <dgm:spPr/>
      <dgm:t>
        <a:bodyPr/>
        <a:lstStyle/>
        <a:p>
          <a:pPr latinLnBrk="1"/>
          <a:endParaRPr lang="ko-KR" altLang="en-US"/>
        </a:p>
      </dgm:t>
    </dgm:pt>
    <dgm:pt modelId="{E2213667-C51D-4CC0-96A2-D74BB9330FB5}">
      <dgm:prSet phldrT="[텍스트]" custT="1"/>
      <dgm:spPr/>
      <dgm:t>
        <a:bodyPr/>
        <a:lstStyle/>
        <a:p>
          <a:pPr latinLnBrk="1"/>
          <a:r>
            <a:rPr lang="en-US" altLang="ko-KR" sz="1000" dirty="0"/>
            <a:t>Level 3</a:t>
          </a:r>
          <a:endParaRPr lang="ko-KR" altLang="en-US" sz="1000" dirty="0"/>
        </a:p>
      </dgm:t>
    </dgm:pt>
    <dgm:pt modelId="{67A002B5-EBE3-4705-AA6B-1A56E52B19BD}" type="par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3A4A49B5-36E4-4C78-9854-8801442F1858}" type="sibTrans" cxnId="{C887C1D3-A8EE-4A39-AFD1-F16EF9A77F70}">
      <dgm:prSet/>
      <dgm:spPr/>
      <dgm:t>
        <a:bodyPr/>
        <a:lstStyle/>
        <a:p>
          <a:pPr latinLnBrk="1"/>
          <a:endParaRPr lang="ko-KR" altLang="en-US"/>
        </a:p>
      </dgm:t>
    </dgm:pt>
    <dgm:pt modelId="{C17AC077-A798-47BA-9E5B-DDDE7872AFE3}">
      <dgm:prSet phldrT="[텍스트]"/>
      <dgm:spPr/>
      <dgm:t>
        <a:bodyPr/>
        <a:lstStyle/>
        <a:p>
          <a:pPr latinLnBrk="1"/>
          <a:r>
            <a:rPr lang="ko-KR" altLang="en-US" dirty="0"/>
            <a:t>인도</a:t>
          </a:r>
        </a:p>
      </dgm:t>
    </dgm:pt>
    <dgm:pt modelId="{11418F7A-9BF8-465A-8A10-92F5B81B2C60}" type="parTrans" cxnId="{DAA83CBC-9DF2-4B59-BAF5-202A07B0113D}">
      <dgm:prSet/>
      <dgm:spPr/>
      <dgm:t>
        <a:bodyPr/>
        <a:lstStyle/>
        <a:p>
          <a:pPr latinLnBrk="1"/>
          <a:endParaRPr lang="ko-KR" altLang="en-US"/>
        </a:p>
      </dgm:t>
    </dgm:pt>
    <dgm:pt modelId="{085C0604-CFA8-45BB-AEFF-A3149EBD256C}" type="sibTrans" cxnId="{DAA83CBC-9DF2-4B59-BAF5-202A07B0113D}">
      <dgm:prSet/>
      <dgm:spPr/>
      <dgm:t>
        <a:bodyPr/>
        <a:lstStyle/>
        <a:p>
          <a:pPr latinLnBrk="1"/>
          <a:endParaRPr lang="ko-KR" altLang="en-US"/>
        </a:p>
      </dgm:t>
    </dgm:pt>
    <dgm:pt modelId="{6908B64B-587C-4722-B3B5-FA28A0BD1AA8}">
      <dgm:prSet phldrT="[텍스트]"/>
      <dgm:spPr/>
      <dgm:t>
        <a:bodyPr/>
        <a:lstStyle/>
        <a:p>
          <a:pPr latinLnBrk="1"/>
          <a:r>
            <a:rPr lang="ko-KR" altLang="en-US" dirty="0"/>
            <a:t>개발산출물 인도</a:t>
          </a:r>
        </a:p>
      </dgm:t>
    </dgm:pt>
    <dgm:pt modelId="{F880055F-EE49-4C33-AD98-2165A1AE354D}" type="parTrans" cxnId="{C05D1B92-3C5A-4A73-9293-48BFBE2F6E4D}">
      <dgm:prSet/>
      <dgm:spPr/>
      <dgm:t>
        <a:bodyPr/>
        <a:lstStyle/>
        <a:p>
          <a:pPr latinLnBrk="1"/>
          <a:endParaRPr lang="ko-KR" altLang="en-US"/>
        </a:p>
      </dgm:t>
    </dgm:pt>
    <dgm:pt modelId="{A4F29979-9975-4F74-BEDD-586DF035A3F6}" type="sibTrans" cxnId="{C05D1B92-3C5A-4A73-9293-48BFBE2F6E4D}">
      <dgm:prSet/>
      <dgm:spPr/>
      <dgm:t>
        <a:bodyPr/>
        <a:lstStyle/>
        <a:p>
          <a:pPr latinLnBrk="1"/>
          <a:endParaRPr lang="ko-KR" altLang="en-US"/>
        </a:p>
      </dgm:t>
    </dgm:pt>
    <dgm:pt modelId="{064D9591-6457-4F36-BDEE-B0603AE11F34}">
      <dgm:prSet phldrT="[텍스트]"/>
      <dgm:spPr/>
      <dgm:t>
        <a:bodyPr/>
        <a:lstStyle/>
        <a:p>
          <a:pPr latinLnBrk="1"/>
          <a:r>
            <a:rPr lang="ko-KR" altLang="en-US" dirty="0"/>
            <a:t>종료</a:t>
          </a:r>
        </a:p>
      </dgm:t>
    </dgm:pt>
    <dgm:pt modelId="{418443EC-2FF6-4DB8-9AC9-A21A39C43C58}" type="parTrans" cxnId="{CF00F6E2-4F80-4389-86AB-2CE3FF6A8369}">
      <dgm:prSet/>
      <dgm:spPr/>
      <dgm:t>
        <a:bodyPr/>
        <a:lstStyle/>
        <a:p>
          <a:pPr latinLnBrk="1"/>
          <a:endParaRPr lang="ko-KR" altLang="en-US"/>
        </a:p>
      </dgm:t>
    </dgm:pt>
    <dgm:pt modelId="{1D7B95C5-84CD-46D8-A366-29F5C9113C64}" type="sibTrans" cxnId="{CF00F6E2-4F80-4389-86AB-2CE3FF6A8369}">
      <dgm:prSet/>
      <dgm:spPr/>
      <dgm:t>
        <a:bodyPr/>
        <a:lstStyle/>
        <a:p>
          <a:pPr latinLnBrk="1"/>
          <a:endParaRPr lang="ko-KR" altLang="en-US"/>
        </a:p>
      </dgm:t>
    </dgm:pt>
    <dgm:pt modelId="{E85CD4BD-5529-4155-808C-C668A65A2009}">
      <dgm:prSet phldrT="[텍스트]"/>
      <dgm:spPr/>
      <dgm:t>
        <a:bodyPr/>
        <a:lstStyle/>
        <a:p>
          <a:pPr latinLnBrk="1"/>
          <a:r>
            <a:rPr lang="ko-KR" altLang="en-US" dirty="0"/>
            <a:t>종료보고서</a:t>
          </a:r>
        </a:p>
      </dgm:t>
    </dgm:pt>
    <dgm:pt modelId="{5605A5E1-BA2B-4214-8CEE-2984E2B98E65}" type="parTrans" cxnId="{4396EF80-934A-4A8C-B02B-85083E3448A7}">
      <dgm:prSet/>
      <dgm:spPr/>
      <dgm:t>
        <a:bodyPr/>
        <a:lstStyle/>
        <a:p>
          <a:pPr latinLnBrk="1"/>
          <a:endParaRPr lang="ko-KR" altLang="en-US"/>
        </a:p>
      </dgm:t>
    </dgm:pt>
    <dgm:pt modelId="{AD9F06AD-61DB-4EAE-B877-27CB0569E7EF}" type="sibTrans" cxnId="{4396EF80-934A-4A8C-B02B-85083E3448A7}">
      <dgm:prSet/>
      <dgm:spPr/>
      <dgm:t>
        <a:bodyPr/>
        <a:lstStyle/>
        <a:p>
          <a:pPr latinLnBrk="1"/>
          <a:endParaRPr lang="ko-KR" altLang="en-US"/>
        </a:p>
      </dgm:t>
    </dgm:pt>
    <dgm:pt modelId="{9A493C64-6705-4283-AFD2-EBE80E554EC5}" type="pres">
      <dgm:prSet presAssocID="{C35519EB-D1F2-498B-B19C-78CB84B8D6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6B33BC-BA63-4B51-B5FD-B7FE5D24F725}" type="pres">
      <dgm:prSet presAssocID="{C35519EB-D1F2-498B-B19C-78CB84B8D6E4}" presName="hierFlow" presStyleCnt="0"/>
      <dgm:spPr/>
    </dgm:pt>
    <dgm:pt modelId="{6CEE58C0-15F5-411C-B9BA-71B464333B06}" type="pres">
      <dgm:prSet presAssocID="{C35519EB-D1F2-498B-B19C-78CB84B8D6E4}" presName="firstBuf" presStyleCnt="0"/>
      <dgm:spPr/>
    </dgm:pt>
    <dgm:pt modelId="{2B2537E1-B75C-4C99-904C-B649A224AA26}" type="pres">
      <dgm:prSet presAssocID="{C35519EB-D1F2-498B-B19C-78CB84B8D6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DEE27D-B8AC-4D58-8CAB-97EA23D643DE}" type="pres">
      <dgm:prSet presAssocID="{463CA6B0-0EC8-4924-8CC1-20FED1905EB6}" presName="Name14" presStyleCnt="0"/>
      <dgm:spPr/>
    </dgm:pt>
    <dgm:pt modelId="{AD1FB666-7211-4931-B067-B47E940B2ACB}" type="pres">
      <dgm:prSet presAssocID="{463CA6B0-0EC8-4924-8CC1-20FED1905EB6}" presName="level1Shape" presStyleLbl="node0" presStyleIdx="0" presStyleCnt="1" custScaleX="364396">
        <dgm:presLayoutVars>
          <dgm:chPref val="3"/>
        </dgm:presLayoutVars>
      </dgm:prSet>
      <dgm:spPr/>
    </dgm:pt>
    <dgm:pt modelId="{2B0E746F-5049-4C47-A07D-436F39FB9BDC}" type="pres">
      <dgm:prSet presAssocID="{463CA6B0-0EC8-4924-8CC1-20FED1905EB6}" presName="hierChild2" presStyleCnt="0"/>
      <dgm:spPr/>
    </dgm:pt>
    <dgm:pt modelId="{14D9B412-9A33-4685-BDD4-D4287EDBB0A4}" type="pres">
      <dgm:prSet presAssocID="{3AFF3169-4E69-4381-8F34-2F5A5B9CA9FB}" presName="Name19" presStyleLbl="parChTrans1D2" presStyleIdx="0" presStyleCnt="1"/>
      <dgm:spPr/>
    </dgm:pt>
    <dgm:pt modelId="{41A19A77-DC4A-4954-BA76-2B83110408B7}" type="pres">
      <dgm:prSet presAssocID="{9FF04536-65D0-4C6A-9A97-62A9136CFBA4}" presName="Name21" presStyleCnt="0"/>
      <dgm:spPr/>
    </dgm:pt>
    <dgm:pt modelId="{1FF143B7-78FB-4350-83E8-1DF44289F1CF}" type="pres">
      <dgm:prSet presAssocID="{9FF04536-65D0-4C6A-9A97-62A9136CFBA4}" presName="level2Shape" presStyleLbl="node2" presStyleIdx="0" presStyleCnt="1"/>
      <dgm:spPr/>
    </dgm:pt>
    <dgm:pt modelId="{F348D307-1195-4D11-96D0-7DB954D6760E}" type="pres">
      <dgm:prSet presAssocID="{9FF04536-65D0-4C6A-9A97-62A9136CFBA4}" presName="hierChild3" presStyleCnt="0"/>
      <dgm:spPr/>
    </dgm:pt>
    <dgm:pt modelId="{99773792-7539-4115-A4ED-751239BE12CA}" type="pres">
      <dgm:prSet presAssocID="{11418F7A-9BF8-465A-8A10-92F5B81B2C60}" presName="Name19" presStyleLbl="parChTrans1D3" presStyleIdx="0" presStyleCnt="2"/>
      <dgm:spPr/>
    </dgm:pt>
    <dgm:pt modelId="{83A26035-75C0-43ED-A51D-2251A43C77B0}" type="pres">
      <dgm:prSet presAssocID="{C17AC077-A798-47BA-9E5B-DDDE7872AFE3}" presName="Name21" presStyleCnt="0"/>
      <dgm:spPr/>
    </dgm:pt>
    <dgm:pt modelId="{C6A3E89E-3501-47EA-9AB0-90062E35E52F}" type="pres">
      <dgm:prSet presAssocID="{C17AC077-A798-47BA-9E5B-DDDE7872AFE3}" presName="level2Shape" presStyleLbl="node3" presStyleIdx="0" presStyleCnt="2"/>
      <dgm:spPr/>
    </dgm:pt>
    <dgm:pt modelId="{269FB6B1-FFCE-4210-874A-94A45AA4FAB4}" type="pres">
      <dgm:prSet presAssocID="{C17AC077-A798-47BA-9E5B-DDDE7872AFE3}" presName="hierChild3" presStyleCnt="0"/>
      <dgm:spPr/>
    </dgm:pt>
    <dgm:pt modelId="{59EA6A96-9C97-47BD-B054-BD56398FA804}" type="pres">
      <dgm:prSet presAssocID="{F880055F-EE49-4C33-AD98-2165A1AE354D}" presName="Name19" presStyleLbl="parChTrans1D4" presStyleIdx="0" presStyleCnt="2"/>
      <dgm:spPr/>
    </dgm:pt>
    <dgm:pt modelId="{D3C1B0F4-DA72-4BBC-A90C-40CADB3B16DA}" type="pres">
      <dgm:prSet presAssocID="{6908B64B-587C-4722-B3B5-FA28A0BD1AA8}" presName="Name21" presStyleCnt="0"/>
      <dgm:spPr/>
    </dgm:pt>
    <dgm:pt modelId="{ACF463E9-BE27-4353-A50E-25551AA8AA29}" type="pres">
      <dgm:prSet presAssocID="{6908B64B-587C-4722-B3B5-FA28A0BD1AA8}" presName="level2Shape" presStyleLbl="node4" presStyleIdx="0" presStyleCnt="2" custScaleX="31732" custScaleY="227726"/>
      <dgm:spPr/>
    </dgm:pt>
    <dgm:pt modelId="{24EC5DA1-E9C3-4652-A223-D8E4AB53F7B6}" type="pres">
      <dgm:prSet presAssocID="{6908B64B-587C-4722-B3B5-FA28A0BD1AA8}" presName="hierChild3" presStyleCnt="0"/>
      <dgm:spPr/>
    </dgm:pt>
    <dgm:pt modelId="{1851F63F-35E1-4379-85E2-D4AF1B0BCB1B}" type="pres">
      <dgm:prSet presAssocID="{418443EC-2FF6-4DB8-9AC9-A21A39C43C58}" presName="Name19" presStyleLbl="parChTrans1D3" presStyleIdx="1" presStyleCnt="2"/>
      <dgm:spPr/>
    </dgm:pt>
    <dgm:pt modelId="{1FB566C6-D6AD-4ED4-8D81-D8E896154376}" type="pres">
      <dgm:prSet presAssocID="{064D9591-6457-4F36-BDEE-B0603AE11F34}" presName="Name21" presStyleCnt="0"/>
      <dgm:spPr/>
    </dgm:pt>
    <dgm:pt modelId="{8E8F8342-399F-42FC-9D96-4F7DC078949E}" type="pres">
      <dgm:prSet presAssocID="{064D9591-6457-4F36-BDEE-B0603AE11F34}" presName="level2Shape" presStyleLbl="node3" presStyleIdx="1" presStyleCnt="2"/>
      <dgm:spPr/>
    </dgm:pt>
    <dgm:pt modelId="{3B22A4B8-BC22-48CB-B4ED-0640F0B2A5D0}" type="pres">
      <dgm:prSet presAssocID="{064D9591-6457-4F36-BDEE-B0603AE11F34}" presName="hierChild3" presStyleCnt="0"/>
      <dgm:spPr/>
    </dgm:pt>
    <dgm:pt modelId="{916A6E35-A1FB-4FE0-99DB-B6955023A2DC}" type="pres">
      <dgm:prSet presAssocID="{5605A5E1-BA2B-4214-8CEE-2984E2B98E65}" presName="Name19" presStyleLbl="parChTrans1D4" presStyleIdx="1" presStyleCnt="2"/>
      <dgm:spPr/>
    </dgm:pt>
    <dgm:pt modelId="{8022E23E-1A01-4AF3-858E-2471A85F664B}" type="pres">
      <dgm:prSet presAssocID="{E85CD4BD-5529-4155-808C-C668A65A2009}" presName="Name21" presStyleCnt="0"/>
      <dgm:spPr/>
    </dgm:pt>
    <dgm:pt modelId="{AAAEEBBF-D4D1-4EC7-BA0C-D3DC7A6E4339}" type="pres">
      <dgm:prSet presAssocID="{E85CD4BD-5529-4155-808C-C668A65A2009}" presName="level2Shape" presStyleLbl="node4" presStyleIdx="1" presStyleCnt="2" custScaleX="31732" custScaleY="227726"/>
      <dgm:spPr/>
    </dgm:pt>
    <dgm:pt modelId="{B9526C10-91A4-4B98-8DBF-149F30C022BF}" type="pres">
      <dgm:prSet presAssocID="{E85CD4BD-5529-4155-808C-C668A65A2009}" presName="hierChild3" presStyleCnt="0"/>
      <dgm:spPr/>
    </dgm:pt>
    <dgm:pt modelId="{03BD6599-FDF1-4CF2-8B73-EEA64AB115BA}" type="pres">
      <dgm:prSet presAssocID="{C35519EB-D1F2-498B-B19C-78CB84B8D6E4}" presName="bgShapesFlow" presStyleCnt="0"/>
      <dgm:spPr/>
    </dgm:pt>
    <dgm:pt modelId="{31AE31BC-D1A1-47F8-B980-816A36C164BD}" type="pres">
      <dgm:prSet presAssocID="{58DF474C-506A-4959-957D-378DE04C2554}" presName="rectComp" presStyleCnt="0"/>
      <dgm:spPr/>
    </dgm:pt>
    <dgm:pt modelId="{1FD11C07-34DD-439F-969A-90439C0081EB}" type="pres">
      <dgm:prSet presAssocID="{58DF474C-506A-4959-957D-378DE04C2554}" presName="bgRect" presStyleLbl="bgShp" presStyleIdx="0" presStyleCnt="4"/>
      <dgm:spPr/>
    </dgm:pt>
    <dgm:pt modelId="{29E1DB8B-0B72-44D7-91C4-3E3161C75945}" type="pres">
      <dgm:prSet presAssocID="{58DF474C-506A-4959-957D-378DE04C2554}" presName="bgRectTx" presStyleLbl="bgShp" presStyleIdx="0" presStyleCnt="4">
        <dgm:presLayoutVars>
          <dgm:bulletEnabled val="1"/>
        </dgm:presLayoutVars>
      </dgm:prSet>
      <dgm:spPr/>
    </dgm:pt>
    <dgm:pt modelId="{783EE340-E67B-45DA-9989-9DE8AFB77DA4}" type="pres">
      <dgm:prSet presAssocID="{58DF474C-506A-4959-957D-378DE04C2554}" presName="spComp" presStyleCnt="0"/>
      <dgm:spPr/>
    </dgm:pt>
    <dgm:pt modelId="{F83C267E-43FD-4C85-BC8D-7735303B0BC3}" type="pres">
      <dgm:prSet presAssocID="{58DF474C-506A-4959-957D-378DE04C2554}" presName="vSp" presStyleCnt="0"/>
      <dgm:spPr/>
    </dgm:pt>
    <dgm:pt modelId="{AB86829E-DB80-47E7-BAFB-469680432B1B}" type="pres">
      <dgm:prSet presAssocID="{CF789BDF-92EC-4CB9-9EAE-48DB2C2D6736}" presName="rectComp" presStyleCnt="0"/>
      <dgm:spPr/>
    </dgm:pt>
    <dgm:pt modelId="{62A9C5A5-283F-481F-8ABB-35D0F1128C6E}" type="pres">
      <dgm:prSet presAssocID="{CF789BDF-92EC-4CB9-9EAE-48DB2C2D6736}" presName="bgRect" presStyleLbl="bgShp" presStyleIdx="1" presStyleCnt="4"/>
      <dgm:spPr/>
    </dgm:pt>
    <dgm:pt modelId="{04D3EF5F-7538-4C11-A000-989244250855}" type="pres">
      <dgm:prSet presAssocID="{CF789BDF-92EC-4CB9-9EAE-48DB2C2D6736}" presName="bgRectTx" presStyleLbl="bgShp" presStyleIdx="1" presStyleCnt="4">
        <dgm:presLayoutVars>
          <dgm:bulletEnabled val="1"/>
        </dgm:presLayoutVars>
      </dgm:prSet>
      <dgm:spPr/>
    </dgm:pt>
    <dgm:pt modelId="{E8B9E866-8843-4923-B783-1995B106B8A7}" type="pres">
      <dgm:prSet presAssocID="{CF789BDF-92EC-4CB9-9EAE-48DB2C2D6736}" presName="spComp" presStyleCnt="0"/>
      <dgm:spPr/>
    </dgm:pt>
    <dgm:pt modelId="{3431C016-5150-48EA-AE3D-46A9DD0BE4C8}" type="pres">
      <dgm:prSet presAssocID="{CF789BDF-92EC-4CB9-9EAE-48DB2C2D6736}" presName="vSp" presStyleCnt="0"/>
      <dgm:spPr/>
    </dgm:pt>
    <dgm:pt modelId="{88082079-4671-4A4A-AF23-31906AE84428}" type="pres">
      <dgm:prSet presAssocID="{E2213667-C51D-4CC0-96A2-D74BB9330FB5}" presName="rectComp" presStyleCnt="0"/>
      <dgm:spPr/>
    </dgm:pt>
    <dgm:pt modelId="{28963257-B215-4EA0-A979-6F680AAAA64A}" type="pres">
      <dgm:prSet presAssocID="{E2213667-C51D-4CC0-96A2-D74BB9330FB5}" presName="bgRect" presStyleLbl="bgShp" presStyleIdx="2" presStyleCnt="4"/>
      <dgm:spPr/>
    </dgm:pt>
    <dgm:pt modelId="{2543BB2C-378F-4F3B-91A4-E31713BC94E7}" type="pres">
      <dgm:prSet presAssocID="{E2213667-C51D-4CC0-96A2-D74BB9330FB5}" presName="bgRectTx" presStyleLbl="bgShp" presStyleIdx="2" presStyleCnt="4">
        <dgm:presLayoutVars>
          <dgm:bulletEnabled val="1"/>
        </dgm:presLayoutVars>
      </dgm:prSet>
      <dgm:spPr/>
    </dgm:pt>
    <dgm:pt modelId="{3314E2C0-63D9-4034-A66A-693EA1DE344B}" type="pres">
      <dgm:prSet presAssocID="{E2213667-C51D-4CC0-96A2-D74BB9330FB5}" presName="spComp" presStyleCnt="0"/>
      <dgm:spPr/>
    </dgm:pt>
    <dgm:pt modelId="{A80A469D-A628-425A-877A-E44A1941D048}" type="pres">
      <dgm:prSet presAssocID="{E2213667-C51D-4CC0-96A2-D74BB9330FB5}" presName="vSp" presStyleCnt="0"/>
      <dgm:spPr/>
    </dgm:pt>
    <dgm:pt modelId="{CE570CC2-FD6D-482C-8752-92A52689FBD9}" type="pres">
      <dgm:prSet presAssocID="{92F37967-BB4F-41C7-9268-A413DF78ECF9}" presName="rectComp" presStyleCnt="0"/>
      <dgm:spPr/>
    </dgm:pt>
    <dgm:pt modelId="{3F25B3ED-C6DE-4461-BE06-5B6C830D6A61}" type="pres">
      <dgm:prSet presAssocID="{92F37967-BB4F-41C7-9268-A413DF78ECF9}" presName="bgRect" presStyleLbl="bgShp" presStyleIdx="3" presStyleCnt="4"/>
      <dgm:spPr/>
    </dgm:pt>
    <dgm:pt modelId="{5DA6E5E6-D3C3-4B62-AD2F-36BFE233D19D}" type="pres">
      <dgm:prSet presAssocID="{92F37967-BB4F-41C7-9268-A413DF78ECF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8658CB00-717A-463B-926B-75672B425E70}" type="presOf" srcId="{5605A5E1-BA2B-4214-8CEE-2984E2B98E65}" destId="{916A6E35-A1FB-4FE0-99DB-B6955023A2DC}" srcOrd="0" destOrd="0" presId="urn:microsoft.com/office/officeart/2005/8/layout/hierarchy6"/>
    <dgm:cxn modelId="{ACC6B00B-205D-4450-B4CE-D2828A591053}" type="presOf" srcId="{58DF474C-506A-4959-957D-378DE04C2554}" destId="{29E1DB8B-0B72-44D7-91C4-3E3161C75945}" srcOrd="1" destOrd="0" presId="urn:microsoft.com/office/officeart/2005/8/layout/hierarchy6"/>
    <dgm:cxn modelId="{6DAC551C-7C6E-40DF-A9BE-53CAEA32DA40}" type="presOf" srcId="{F880055F-EE49-4C33-AD98-2165A1AE354D}" destId="{59EA6A96-9C97-47BD-B054-BD56398FA804}" srcOrd="0" destOrd="0" presId="urn:microsoft.com/office/officeart/2005/8/layout/hierarchy6"/>
    <dgm:cxn modelId="{C77E2D24-3724-4D9C-839F-A5230AA13647}" srcId="{463CA6B0-0EC8-4924-8CC1-20FED1905EB6}" destId="{9FF04536-65D0-4C6A-9A97-62A9136CFBA4}" srcOrd="0" destOrd="0" parTransId="{3AFF3169-4E69-4381-8F34-2F5A5B9CA9FB}" sibTransId="{03D0C9A2-FD68-47BC-910B-5AEECD5E33DD}"/>
    <dgm:cxn modelId="{C0997E33-0FAA-4DE7-87E4-3F0F8F2E3F30}" srcId="{C35519EB-D1F2-498B-B19C-78CB84B8D6E4}" destId="{CF789BDF-92EC-4CB9-9EAE-48DB2C2D6736}" srcOrd="2" destOrd="0" parTransId="{C0D620AC-EFD8-49D5-9E58-4F2AFD31AD69}" sibTransId="{7FA9D200-056E-4CBA-A45A-E49DA1CC6B08}"/>
    <dgm:cxn modelId="{1D02B73B-64F0-44A4-9425-9B962AE5EE02}" type="presOf" srcId="{064D9591-6457-4F36-BDEE-B0603AE11F34}" destId="{8E8F8342-399F-42FC-9D96-4F7DC078949E}" srcOrd="0" destOrd="0" presId="urn:microsoft.com/office/officeart/2005/8/layout/hierarchy6"/>
    <dgm:cxn modelId="{D90E9C41-EC1D-4E5F-AEBE-7D0A16090D6B}" type="presOf" srcId="{463CA6B0-0EC8-4924-8CC1-20FED1905EB6}" destId="{AD1FB666-7211-4931-B067-B47E940B2ACB}" srcOrd="0" destOrd="0" presId="urn:microsoft.com/office/officeart/2005/8/layout/hierarchy6"/>
    <dgm:cxn modelId="{2FC0B242-154E-44B5-8EFA-BE9DFE0DEA2F}" type="presOf" srcId="{3AFF3169-4E69-4381-8F34-2F5A5B9CA9FB}" destId="{14D9B412-9A33-4685-BDD4-D4287EDBB0A4}" srcOrd="0" destOrd="0" presId="urn:microsoft.com/office/officeart/2005/8/layout/hierarchy6"/>
    <dgm:cxn modelId="{816ABE64-C738-4D28-B337-51B63CA9046C}" srcId="{C35519EB-D1F2-498B-B19C-78CB84B8D6E4}" destId="{463CA6B0-0EC8-4924-8CC1-20FED1905EB6}" srcOrd="0" destOrd="0" parTransId="{14F139B2-84F8-4A07-9D02-38F975785F54}" sibTransId="{759A8E6B-D982-4475-B591-1ECD2DB6885F}"/>
    <dgm:cxn modelId="{1987CB48-A610-457F-997D-177EE17E4BDC}" type="presOf" srcId="{92F37967-BB4F-41C7-9268-A413DF78ECF9}" destId="{3F25B3ED-C6DE-4461-BE06-5B6C830D6A61}" srcOrd="0" destOrd="0" presId="urn:microsoft.com/office/officeart/2005/8/layout/hierarchy6"/>
    <dgm:cxn modelId="{AAF4FD71-4365-4D9C-A945-3907ECB18D24}" type="presOf" srcId="{11418F7A-9BF8-465A-8A10-92F5B81B2C60}" destId="{99773792-7539-4115-A4ED-751239BE12CA}" srcOrd="0" destOrd="0" presId="urn:microsoft.com/office/officeart/2005/8/layout/hierarchy6"/>
    <dgm:cxn modelId="{1817EE53-13E6-4891-8B69-8CB43CCFE8D3}" type="presOf" srcId="{C17AC077-A798-47BA-9E5B-DDDE7872AFE3}" destId="{C6A3E89E-3501-47EA-9AB0-90062E35E52F}" srcOrd="0" destOrd="0" presId="urn:microsoft.com/office/officeart/2005/8/layout/hierarchy6"/>
    <dgm:cxn modelId="{16595979-CA2C-4322-A9D9-C00FD986DE17}" srcId="{C35519EB-D1F2-498B-B19C-78CB84B8D6E4}" destId="{58DF474C-506A-4959-957D-378DE04C2554}" srcOrd="1" destOrd="0" parTransId="{D60CFF76-A548-433D-9E97-545849823474}" sibTransId="{71325FD3-F62A-422A-B8A5-3BC2D1B7FCAC}"/>
    <dgm:cxn modelId="{4396EF80-934A-4A8C-B02B-85083E3448A7}" srcId="{064D9591-6457-4F36-BDEE-B0603AE11F34}" destId="{E85CD4BD-5529-4155-808C-C668A65A2009}" srcOrd="0" destOrd="0" parTransId="{5605A5E1-BA2B-4214-8CEE-2984E2B98E65}" sibTransId="{AD9F06AD-61DB-4EAE-B877-27CB0569E7EF}"/>
    <dgm:cxn modelId="{56C47A8B-1619-4971-8535-7874E6AC304A}" type="presOf" srcId="{92F37967-BB4F-41C7-9268-A413DF78ECF9}" destId="{5DA6E5E6-D3C3-4B62-AD2F-36BFE233D19D}" srcOrd="1" destOrd="0" presId="urn:microsoft.com/office/officeart/2005/8/layout/hierarchy6"/>
    <dgm:cxn modelId="{F1719F90-3DBE-486E-BF75-EF49359308E1}" type="presOf" srcId="{418443EC-2FF6-4DB8-9AC9-A21A39C43C58}" destId="{1851F63F-35E1-4379-85E2-D4AF1B0BCB1B}" srcOrd="0" destOrd="0" presId="urn:microsoft.com/office/officeart/2005/8/layout/hierarchy6"/>
    <dgm:cxn modelId="{C05D1B92-3C5A-4A73-9293-48BFBE2F6E4D}" srcId="{C17AC077-A798-47BA-9E5B-DDDE7872AFE3}" destId="{6908B64B-587C-4722-B3B5-FA28A0BD1AA8}" srcOrd="0" destOrd="0" parTransId="{F880055F-EE49-4C33-AD98-2165A1AE354D}" sibTransId="{A4F29979-9975-4F74-BEDD-586DF035A3F6}"/>
    <dgm:cxn modelId="{1469BE9C-C66B-46D2-9D04-951EB39178FE}" type="presOf" srcId="{E2213667-C51D-4CC0-96A2-D74BB9330FB5}" destId="{28963257-B215-4EA0-A979-6F680AAAA64A}" srcOrd="0" destOrd="0" presId="urn:microsoft.com/office/officeart/2005/8/layout/hierarchy6"/>
    <dgm:cxn modelId="{A8AF009F-255A-46C4-A4FB-90439070D8D9}" srcId="{C35519EB-D1F2-498B-B19C-78CB84B8D6E4}" destId="{92F37967-BB4F-41C7-9268-A413DF78ECF9}" srcOrd="4" destOrd="0" parTransId="{7F050B48-2E58-41B8-95C7-33C0CF568523}" sibTransId="{DF0CA810-8452-48AC-A58B-5D7EF773B052}"/>
    <dgm:cxn modelId="{2C2A929F-010C-4BD8-AED6-1C24F662AD3E}" type="presOf" srcId="{CF789BDF-92EC-4CB9-9EAE-48DB2C2D6736}" destId="{62A9C5A5-283F-481F-8ABB-35D0F1128C6E}" srcOrd="0" destOrd="0" presId="urn:microsoft.com/office/officeart/2005/8/layout/hierarchy6"/>
    <dgm:cxn modelId="{D73559A8-1757-43D8-AEB4-566CA001CAC9}" type="presOf" srcId="{6908B64B-587C-4722-B3B5-FA28A0BD1AA8}" destId="{ACF463E9-BE27-4353-A50E-25551AA8AA29}" srcOrd="0" destOrd="0" presId="urn:microsoft.com/office/officeart/2005/8/layout/hierarchy6"/>
    <dgm:cxn modelId="{CAFA31AB-5A3F-40DD-9A6D-F194D756BA8C}" type="presOf" srcId="{58DF474C-506A-4959-957D-378DE04C2554}" destId="{1FD11C07-34DD-439F-969A-90439C0081EB}" srcOrd="0" destOrd="0" presId="urn:microsoft.com/office/officeart/2005/8/layout/hierarchy6"/>
    <dgm:cxn modelId="{CE808AB4-50AC-492C-9C16-59A84A0D5399}" type="presOf" srcId="{9FF04536-65D0-4C6A-9A97-62A9136CFBA4}" destId="{1FF143B7-78FB-4350-83E8-1DF44289F1CF}" srcOrd="0" destOrd="0" presId="urn:microsoft.com/office/officeart/2005/8/layout/hierarchy6"/>
    <dgm:cxn modelId="{DAA83CBC-9DF2-4B59-BAF5-202A07B0113D}" srcId="{9FF04536-65D0-4C6A-9A97-62A9136CFBA4}" destId="{C17AC077-A798-47BA-9E5B-DDDE7872AFE3}" srcOrd="0" destOrd="0" parTransId="{11418F7A-9BF8-465A-8A10-92F5B81B2C60}" sibTransId="{085C0604-CFA8-45BB-AEFF-A3149EBD256C}"/>
    <dgm:cxn modelId="{C887C1D3-A8EE-4A39-AFD1-F16EF9A77F70}" srcId="{C35519EB-D1F2-498B-B19C-78CB84B8D6E4}" destId="{E2213667-C51D-4CC0-96A2-D74BB9330FB5}" srcOrd="3" destOrd="0" parTransId="{67A002B5-EBE3-4705-AA6B-1A56E52B19BD}" sibTransId="{3A4A49B5-36E4-4C78-9854-8801442F1858}"/>
    <dgm:cxn modelId="{55C1F2DB-133A-43A9-9DFA-17F538B9A9C0}" type="presOf" srcId="{E2213667-C51D-4CC0-96A2-D74BB9330FB5}" destId="{2543BB2C-378F-4F3B-91A4-E31713BC94E7}" srcOrd="1" destOrd="0" presId="urn:microsoft.com/office/officeart/2005/8/layout/hierarchy6"/>
    <dgm:cxn modelId="{E21F0AE0-D5E6-4B68-BF88-46742CCE539F}" type="presOf" srcId="{CF789BDF-92EC-4CB9-9EAE-48DB2C2D6736}" destId="{04D3EF5F-7538-4C11-A000-989244250855}" srcOrd="1" destOrd="0" presId="urn:microsoft.com/office/officeart/2005/8/layout/hierarchy6"/>
    <dgm:cxn modelId="{497C12E0-4E9B-46FF-AABF-C98122BBFD23}" type="presOf" srcId="{C35519EB-D1F2-498B-B19C-78CB84B8D6E4}" destId="{9A493C64-6705-4283-AFD2-EBE80E554EC5}" srcOrd="0" destOrd="0" presId="urn:microsoft.com/office/officeart/2005/8/layout/hierarchy6"/>
    <dgm:cxn modelId="{CF00F6E2-4F80-4389-86AB-2CE3FF6A8369}" srcId="{9FF04536-65D0-4C6A-9A97-62A9136CFBA4}" destId="{064D9591-6457-4F36-BDEE-B0603AE11F34}" srcOrd="1" destOrd="0" parTransId="{418443EC-2FF6-4DB8-9AC9-A21A39C43C58}" sibTransId="{1D7B95C5-84CD-46D8-A366-29F5C9113C64}"/>
    <dgm:cxn modelId="{144A8BF5-11A3-4FB6-BB71-AE50977991D4}" type="presOf" srcId="{E85CD4BD-5529-4155-808C-C668A65A2009}" destId="{AAAEEBBF-D4D1-4EC7-BA0C-D3DC7A6E4339}" srcOrd="0" destOrd="0" presId="urn:microsoft.com/office/officeart/2005/8/layout/hierarchy6"/>
    <dgm:cxn modelId="{A4E9E660-4C33-4A6C-8461-1842CEF6100E}" type="presParOf" srcId="{9A493C64-6705-4283-AFD2-EBE80E554EC5}" destId="{536B33BC-BA63-4B51-B5FD-B7FE5D24F725}" srcOrd="0" destOrd="0" presId="urn:microsoft.com/office/officeart/2005/8/layout/hierarchy6"/>
    <dgm:cxn modelId="{B6FDDBD3-0192-4EB3-AD91-A79DC5A6621D}" type="presParOf" srcId="{536B33BC-BA63-4B51-B5FD-B7FE5D24F725}" destId="{6CEE58C0-15F5-411C-B9BA-71B464333B06}" srcOrd="0" destOrd="0" presId="urn:microsoft.com/office/officeart/2005/8/layout/hierarchy6"/>
    <dgm:cxn modelId="{EC8A0B5B-ECB8-48AC-BE12-88D5CBF4793A}" type="presParOf" srcId="{536B33BC-BA63-4B51-B5FD-B7FE5D24F725}" destId="{2B2537E1-B75C-4C99-904C-B649A224AA26}" srcOrd="1" destOrd="0" presId="urn:microsoft.com/office/officeart/2005/8/layout/hierarchy6"/>
    <dgm:cxn modelId="{89DDE2C7-5FDB-4450-8A88-267A00330E45}" type="presParOf" srcId="{2B2537E1-B75C-4C99-904C-B649A224AA26}" destId="{5FDEE27D-B8AC-4D58-8CAB-97EA23D643DE}" srcOrd="0" destOrd="0" presId="urn:microsoft.com/office/officeart/2005/8/layout/hierarchy6"/>
    <dgm:cxn modelId="{AA898376-7212-43A9-B9A6-44C9689F7AD6}" type="presParOf" srcId="{5FDEE27D-B8AC-4D58-8CAB-97EA23D643DE}" destId="{AD1FB666-7211-4931-B067-B47E940B2ACB}" srcOrd="0" destOrd="0" presId="urn:microsoft.com/office/officeart/2005/8/layout/hierarchy6"/>
    <dgm:cxn modelId="{E8DFDD22-D607-4E56-A550-0A417A3AFB63}" type="presParOf" srcId="{5FDEE27D-B8AC-4D58-8CAB-97EA23D643DE}" destId="{2B0E746F-5049-4C47-A07D-436F39FB9BDC}" srcOrd="1" destOrd="0" presId="urn:microsoft.com/office/officeart/2005/8/layout/hierarchy6"/>
    <dgm:cxn modelId="{70BA8E11-3143-4B55-8D46-AF917122B64B}" type="presParOf" srcId="{2B0E746F-5049-4C47-A07D-436F39FB9BDC}" destId="{14D9B412-9A33-4685-BDD4-D4287EDBB0A4}" srcOrd="0" destOrd="0" presId="urn:microsoft.com/office/officeart/2005/8/layout/hierarchy6"/>
    <dgm:cxn modelId="{8E9F2323-6DA7-4011-A3EC-30DBE6C3F578}" type="presParOf" srcId="{2B0E746F-5049-4C47-A07D-436F39FB9BDC}" destId="{41A19A77-DC4A-4954-BA76-2B83110408B7}" srcOrd="1" destOrd="0" presId="urn:microsoft.com/office/officeart/2005/8/layout/hierarchy6"/>
    <dgm:cxn modelId="{36A6C519-26DB-4FC3-BEDD-AF698EB348C1}" type="presParOf" srcId="{41A19A77-DC4A-4954-BA76-2B83110408B7}" destId="{1FF143B7-78FB-4350-83E8-1DF44289F1CF}" srcOrd="0" destOrd="0" presId="urn:microsoft.com/office/officeart/2005/8/layout/hierarchy6"/>
    <dgm:cxn modelId="{17CCE22D-DB42-4239-B2A9-B96E4AA7C1B5}" type="presParOf" srcId="{41A19A77-DC4A-4954-BA76-2B83110408B7}" destId="{F348D307-1195-4D11-96D0-7DB954D6760E}" srcOrd="1" destOrd="0" presId="urn:microsoft.com/office/officeart/2005/8/layout/hierarchy6"/>
    <dgm:cxn modelId="{1BAC5A8E-DECA-4CA5-891B-8397BBE84BB4}" type="presParOf" srcId="{F348D307-1195-4D11-96D0-7DB954D6760E}" destId="{99773792-7539-4115-A4ED-751239BE12CA}" srcOrd="0" destOrd="0" presId="urn:microsoft.com/office/officeart/2005/8/layout/hierarchy6"/>
    <dgm:cxn modelId="{E7593B9F-09FE-4CD6-91CA-C5CA75035871}" type="presParOf" srcId="{F348D307-1195-4D11-96D0-7DB954D6760E}" destId="{83A26035-75C0-43ED-A51D-2251A43C77B0}" srcOrd="1" destOrd="0" presId="urn:microsoft.com/office/officeart/2005/8/layout/hierarchy6"/>
    <dgm:cxn modelId="{7ED39F59-C484-4CE5-B292-575F9D02D995}" type="presParOf" srcId="{83A26035-75C0-43ED-A51D-2251A43C77B0}" destId="{C6A3E89E-3501-47EA-9AB0-90062E35E52F}" srcOrd="0" destOrd="0" presId="urn:microsoft.com/office/officeart/2005/8/layout/hierarchy6"/>
    <dgm:cxn modelId="{82C4E496-E0A4-4ACD-87B5-A328983CFFD9}" type="presParOf" srcId="{83A26035-75C0-43ED-A51D-2251A43C77B0}" destId="{269FB6B1-FFCE-4210-874A-94A45AA4FAB4}" srcOrd="1" destOrd="0" presId="urn:microsoft.com/office/officeart/2005/8/layout/hierarchy6"/>
    <dgm:cxn modelId="{DF9130F7-9EE0-4D34-8046-73D8F2ECDCEB}" type="presParOf" srcId="{269FB6B1-FFCE-4210-874A-94A45AA4FAB4}" destId="{59EA6A96-9C97-47BD-B054-BD56398FA804}" srcOrd="0" destOrd="0" presId="urn:microsoft.com/office/officeart/2005/8/layout/hierarchy6"/>
    <dgm:cxn modelId="{F64FF9D6-FDAF-4E01-BF22-DC429BF8AF05}" type="presParOf" srcId="{269FB6B1-FFCE-4210-874A-94A45AA4FAB4}" destId="{D3C1B0F4-DA72-4BBC-A90C-40CADB3B16DA}" srcOrd="1" destOrd="0" presId="urn:microsoft.com/office/officeart/2005/8/layout/hierarchy6"/>
    <dgm:cxn modelId="{98B82181-FF4F-4E59-9101-B7A780280831}" type="presParOf" srcId="{D3C1B0F4-DA72-4BBC-A90C-40CADB3B16DA}" destId="{ACF463E9-BE27-4353-A50E-25551AA8AA29}" srcOrd="0" destOrd="0" presId="urn:microsoft.com/office/officeart/2005/8/layout/hierarchy6"/>
    <dgm:cxn modelId="{5A9D4211-F2F6-4D7E-A217-E427AE50E898}" type="presParOf" srcId="{D3C1B0F4-DA72-4BBC-A90C-40CADB3B16DA}" destId="{24EC5DA1-E9C3-4652-A223-D8E4AB53F7B6}" srcOrd="1" destOrd="0" presId="urn:microsoft.com/office/officeart/2005/8/layout/hierarchy6"/>
    <dgm:cxn modelId="{247971FC-FA3E-480D-BE38-3A70BA6F4180}" type="presParOf" srcId="{F348D307-1195-4D11-96D0-7DB954D6760E}" destId="{1851F63F-35E1-4379-85E2-D4AF1B0BCB1B}" srcOrd="2" destOrd="0" presId="urn:microsoft.com/office/officeart/2005/8/layout/hierarchy6"/>
    <dgm:cxn modelId="{70D2FC1E-05C6-42C7-B304-624C5F7F5300}" type="presParOf" srcId="{F348D307-1195-4D11-96D0-7DB954D6760E}" destId="{1FB566C6-D6AD-4ED4-8D81-D8E896154376}" srcOrd="3" destOrd="0" presId="urn:microsoft.com/office/officeart/2005/8/layout/hierarchy6"/>
    <dgm:cxn modelId="{7948C3EA-0567-4B54-9678-20AD9BDEA655}" type="presParOf" srcId="{1FB566C6-D6AD-4ED4-8D81-D8E896154376}" destId="{8E8F8342-399F-42FC-9D96-4F7DC078949E}" srcOrd="0" destOrd="0" presId="urn:microsoft.com/office/officeart/2005/8/layout/hierarchy6"/>
    <dgm:cxn modelId="{5D002D56-BFDD-4F18-9D13-6FC57051D01F}" type="presParOf" srcId="{1FB566C6-D6AD-4ED4-8D81-D8E896154376}" destId="{3B22A4B8-BC22-48CB-B4ED-0640F0B2A5D0}" srcOrd="1" destOrd="0" presId="urn:microsoft.com/office/officeart/2005/8/layout/hierarchy6"/>
    <dgm:cxn modelId="{C8E3094B-2305-4F2E-9324-97C01D8C6A85}" type="presParOf" srcId="{3B22A4B8-BC22-48CB-B4ED-0640F0B2A5D0}" destId="{916A6E35-A1FB-4FE0-99DB-B6955023A2DC}" srcOrd="0" destOrd="0" presId="urn:microsoft.com/office/officeart/2005/8/layout/hierarchy6"/>
    <dgm:cxn modelId="{D2BFFA67-E61C-48BF-9C42-59F0476A0899}" type="presParOf" srcId="{3B22A4B8-BC22-48CB-B4ED-0640F0B2A5D0}" destId="{8022E23E-1A01-4AF3-858E-2471A85F664B}" srcOrd="1" destOrd="0" presId="urn:microsoft.com/office/officeart/2005/8/layout/hierarchy6"/>
    <dgm:cxn modelId="{9894ABA5-066A-4D00-ACC5-338BDDD4673E}" type="presParOf" srcId="{8022E23E-1A01-4AF3-858E-2471A85F664B}" destId="{AAAEEBBF-D4D1-4EC7-BA0C-D3DC7A6E4339}" srcOrd="0" destOrd="0" presId="urn:microsoft.com/office/officeart/2005/8/layout/hierarchy6"/>
    <dgm:cxn modelId="{6306E3EF-BC25-497C-A2CB-23DB3E3181E2}" type="presParOf" srcId="{8022E23E-1A01-4AF3-858E-2471A85F664B}" destId="{B9526C10-91A4-4B98-8DBF-149F30C022BF}" srcOrd="1" destOrd="0" presId="urn:microsoft.com/office/officeart/2005/8/layout/hierarchy6"/>
    <dgm:cxn modelId="{7EE123E2-4F21-4D60-8461-E7F05E8E42CC}" type="presParOf" srcId="{9A493C64-6705-4283-AFD2-EBE80E554EC5}" destId="{03BD6599-FDF1-4CF2-8B73-EEA64AB115BA}" srcOrd="1" destOrd="0" presId="urn:microsoft.com/office/officeart/2005/8/layout/hierarchy6"/>
    <dgm:cxn modelId="{BB4F963F-60F1-4D79-972B-3F919FE40248}" type="presParOf" srcId="{03BD6599-FDF1-4CF2-8B73-EEA64AB115BA}" destId="{31AE31BC-D1A1-47F8-B980-816A36C164BD}" srcOrd="0" destOrd="0" presId="urn:microsoft.com/office/officeart/2005/8/layout/hierarchy6"/>
    <dgm:cxn modelId="{42F9FE88-F90B-4B06-9EA0-757ADE813084}" type="presParOf" srcId="{31AE31BC-D1A1-47F8-B980-816A36C164BD}" destId="{1FD11C07-34DD-439F-969A-90439C0081EB}" srcOrd="0" destOrd="0" presId="urn:microsoft.com/office/officeart/2005/8/layout/hierarchy6"/>
    <dgm:cxn modelId="{BD48D17D-0ABD-4D16-AFC4-6AF04A28F95E}" type="presParOf" srcId="{31AE31BC-D1A1-47F8-B980-816A36C164BD}" destId="{29E1DB8B-0B72-44D7-91C4-3E3161C75945}" srcOrd="1" destOrd="0" presId="urn:microsoft.com/office/officeart/2005/8/layout/hierarchy6"/>
    <dgm:cxn modelId="{D8B7FC87-FA85-40AF-B675-F9F969BB5154}" type="presParOf" srcId="{03BD6599-FDF1-4CF2-8B73-EEA64AB115BA}" destId="{783EE340-E67B-45DA-9989-9DE8AFB77DA4}" srcOrd="1" destOrd="0" presId="urn:microsoft.com/office/officeart/2005/8/layout/hierarchy6"/>
    <dgm:cxn modelId="{D56B4672-A791-440E-A4BE-75917439BAC5}" type="presParOf" srcId="{783EE340-E67B-45DA-9989-9DE8AFB77DA4}" destId="{F83C267E-43FD-4C85-BC8D-7735303B0BC3}" srcOrd="0" destOrd="0" presId="urn:microsoft.com/office/officeart/2005/8/layout/hierarchy6"/>
    <dgm:cxn modelId="{41B68C80-A4E7-4F3D-9DE0-E99C7A25F127}" type="presParOf" srcId="{03BD6599-FDF1-4CF2-8B73-EEA64AB115BA}" destId="{AB86829E-DB80-47E7-BAFB-469680432B1B}" srcOrd="2" destOrd="0" presId="urn:microsoft.com/office/officeart/2005/8/layout/hierarchy6"/>
    <dgm:cxn modelId="{0D9ED2C6-8456-4141-A259-26A1910AE076}" type="presParOf" srcId="{AB86829E-DB80-47E7-BAFB-469680432B1B}" destId="{62A9C5A5-283F-481F-8ABB-35D0F1128C6E}" srcOrd="0" destOrd="0" presId="urn:microsoft.com/office/officeart/2005/8/layout/hierarchy6"/>
    <dgm:cxn modelId="{5CFD799F-591A-4DD2-A7AA-24310F30FDF4}" type="presParOf" srcId="{AB86829E-DB80-47E7-BAFB-469680432B1B}" destId="{04D3EF5F-7538-4C11-A000-989244250855}" srcOrd="1" destOrd="0" presId="urn:microsoft.com/office/officeart/2005/8/layout/hierarchy6"/>
    <dgm:cxn modelId="{B2A04337-CAF2-40E2-B51A-AF1793809315}" type="presParOf" srcId="{03BD6599-FDF1-4CF2-8B73-EEA64AB115BA}" destId="{E8B9E866-8843-4923-B783-1995B106B8A7}" srcOrd="3" destOrd="0" presId="urn:microsoft.com/office/officeart/2005/8/layout/hierarchy6"/>
    <dgm:cxn modelId="{ABDDF7BC-A72A-4854-BB3E-054B2D9FC944}" type="presParOf" srcId="{E8B9E866-8843-4923-B783-1995B106B8A7}" destId="{3431C016-5150-48EA-AE3D-46A9DD0BE4C8}" srcOrd="0" destOrd="0" presId="urn:microsoft.com/office/officeart/2005/8/layout/hierarchy6"/>
    <dgm:cxn modelId="{30ECFC26-251D-48EB-B79D-0FC703E14775}" type="presParOf" srcId="{03BD6599-FDF1-4CF2-8B73-EEA64AB115BA}" destId="{88082079-4671-4A4A-AF23-31906AE84428}" srcOrd="4" destOrd="0" presId="urn:microsoft.com/office/officeart/2005/8/layout/hierarchy6"/>
    <dgm:cxn modelId="{85F8D906-8FC5-454A-8B22-869AB126A8B3}" type="presParOf" srcId="{88082079-4671-4A4A-AF23-31906AE84428}" destId="{28963257-B215-4EA0-A979-6F680AAAA64A}" srcOrd="0" destOrd="0" presId="urn:microsoft.com/office/officeart/2005/8/layout/hierarchy6"/>
    <dgm:cxn modelId="{CE558F3C-ACE2-47D4-A632-76F8B90D49EF}" type="presParOf" srcId="{88082079-4671-4A4A-AF23-31906AE84428}" destId="{2543BB2C-378F-4F3B-91A4-E31713BC94E7}" srcOrd="1" destOrd="0" presId="urn:microsoft.com/office/officeart/2005/8/layout/hierarchy6"/>
    <dgm:cxn modelId="{06967507-9CF8-418D-99E6-BD00AAE52A08}" type="presParOf" srcId="{03BD6599-FDF1-4CF2-8B73-EEA64AB115BA}" destId="{3314E2C0-63D9-4034-A66A-693EA1DE344B}" srcOrd="5" destOrd="0" presId="urn:microsoft.com/office/officeart/2005/8/layout/hierarchy6"/>
    <dgm:cxn modelId="{A189AAC0-BE9E-4C4C-B45A-068EB574B14E}" type="presParOf" srcId="{3314E2C0-63D9-4034-A66A-693EA1DE344B}" destId="{A80A469D-A628-425A-877A-E44A1941D048}" srcOrd="0" destOrd="0" presId="urn:microsoft.com/office/officeart/2005/8/layout/hierarchy6"/>
    <dgm:cxn modelId="{1E1D22E3-5F00-4C66-BDBE-248DE6DDBCE6}" type="presParOf" srcId="{03BD6599-FDF1-4CF2-8B73-EEA64AB115BA}" destId="{CE570CC2-FD6D-482C-8752-92A52689FBD9}" srcOrd="6" destOrd="0" presId="urn:microsoft.com/office/officeart/2005/8/layout/hierarchy6"/>
    <dgm:cxn modelId="{254CE18B-2B4B-4A28-A7C8-3270D8636C74}" type="presParOf" srcId="{CE570CC2-FD6D-482C-8752-92A52689FBD9}" destId="{3F25B3ED-C6DE-4461-BE06-5B6C830D6A61}" srcOrd="0" destOrd="0" presId="urn:microsoft.com/office/officeart/2005/8/layout/hierarchy6"/>
    <dgm:cxn modelId="{982B4AF8-CDFD-4BCB-A597-74A62CB1C6B4}" type="presParOf" srcId="{CE570CC2-FD6D-482C-8752-92A52689FBD9}" destId="{5DA6E5E6-D3C3-4B62-AD2F-36BFE233D1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5B3ED-C6DE-4461-BE06-5B6C830D6A61}">
      <dsp:nvSpPr>
        <dsp:cNvPr id="0" name=""/>
        <dsp:cNvSpPr/>
      </dsp:nvSpPr>
      <dsp:spPr>
        <a:xfrm>
          <a:off x="0" y="3401978"/>
          <a:ext cx="8128000" cy="9556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4</a:t>
          </a:r>
          <a:endParaRPr lang="ko-KR" altLang="en-US" sz="1000" kern="1200" dirty="0"/>
        </a:p>
      </dsp:txBody>
      <dsp:txXfrm>
        <a:off x="0" y="3401978"/>
        <a:ext cx="2438400" cy="955675"/>
      </dsp:txXfrm>
    </dsp:sp>
    <dsp:sp modelId="{28963257-B215-4EA0-A979-6F680AAAA64A}">
      <dsp:nvSpPr>
        <dsp:cNvPr id="0" name=""/>
        <dsp:cNvSpPr/>
      </dsp:nvSpPr>
      <dsp:spPr>
        <a:xfrm>
          <a:off x="0" y="2287024"/>
          <a:ext cx="8128000" cy="9556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3</a:t>
          </a:r>
          <a:endParaRPr lang="ko-KR" altLang="en-US" sz="1000" kern="1200" dirty="0"/>
        </a:p>
      </dsp:txBody>
      <dsp:txXfrm>
        <a:off x="0" y="2287024"/>
        <a:ext cx="2438400" cy="955675"/>
      </dsp:txXfrm>
    </dsp:sp>
    <dsp:sp modelId="{62A9C5A5-283F-481F-8ABB-35D0F1128C6E}">
      <dsp:nvSpPr>
        <dsp:cNvPr id="0" name=""/>
        <dsp:cNvSpPr/>
      </dsp:nvSpPr>
      <dsp:spPr>
        <a:xfrm>
          <a:off x="0" y="1172070"/>
          <a:ext cx="8128000" cy="9556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2</a:t>
          </a:r>
          <a:endParaRPr lang="ko-KR" altLang="en-US" sz="1000" kern="1200" dirty="0"/>
        </a:p>
      </dsp:txBody>
      <dsp:txXfrm>
        <a:off x="0" y="1172070"/>
        <a:ext cx="2438400" cy="955675"/>
      </dsp:txXfrm>
    </dsp:sp>
    <dsp:sp modelId="{1FD11C07-34DD-439F-969A-90439C0081EB}">
      <dsp:nvSpPr>
        <dsp:cNvPr id="0" name=""/>
        <dsp:cNvSpPr/>
      </dsp:nvSpPr>
      <dsp:spPr>
        <a:xfrm>
          <a:off x="0" y="57116"/>
          <a:ext cx="8128000" cy="9556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1</a:t>
          </a:r>
          <a:endParaRPr lang="ko-KR" altLang="en-US" sz="1000" kern="1200" dirty="0"/>
        </a:p>
      </dsp:txBody>
      <dsp:txXfrm>
        <a:off x="0" y="57116"/>
        <a:ext cx="2438400" cy="955675"/>
      </dsp:txXfrm>
    </dsp:sp>
    <dsp:sp modelId="{AD1FB666-7211-4931-B067-B47E940B2ACB}">
      <dsp:nvSpPr>
        <dsp:cNvPr id="0" name=""/>
        <dsp:cNvSpPr/>
      </dsp:nvSpPr>
      <dsp:spPr>
        <a:xfrm>
          <a:off x="3335677" y="136755"/>
          <a:ext cx="3732484" cy="796395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 err="1"/>
            <a:t>싱크로나이즈드</a:t>
          </a:r>
          <a:r>
            <a:rPr lang="ko-KR" altLang="en-US" sz="1200" kern="1200" dirty="0"/>
            <a:t> 수영 경기 관리 시스템</a:t>
          </a:r>
        </a:p>
      </dsp:txBody>
      <dsp:txXfrm>
        <a:off x="3359003" y="160081"/>
        <a:ext cx="3685832" cy="749743"/>
      </dsp:txXfrm>
    </dsp:sp>
    <dsp:sp modelId="{14D9B412-9A33-4685-BDD4-D4287EDBB0A4}">
      <dsp:nvSpPr>
        <dsp:cNvPr id="0" name=""/>
        <dsp:cNvSpPr/>
      </dsp:nvSpPr>
      <dsp:spPr>
        <a:xfrm>
          <a:off x="5156200" y="933151"/>
          <a:ext cx="91440" cy="3185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5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143B7-78FB-4350-83E8-1DF44289F1CF}">
      <dsp:nvSpPr>
        <dsp:cNvPr id="0" name=""/>
        <dsp:cNvSpPr/>
      </dsp:nvSpPr>
      <dsp:spPr>
        <a:xfrm>
          <a:off x="4604623" y="1251710"/>
          <a:ext cx="1194593" cy="796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도입</a:t>
          </a:r>
        </a:p>
      </dsp:txBody>
      <dsp:txXfrm>
        <a:off x="4627949" y="1275036"/>
        <a:ext cx="1147941" cy="749743"/>
      </dsp:txXfrm>
    </dsp:sp>
    <dsp:sp modelId="{59ED720C-897B-4FB7-A31E-7BDF7E13A242}">
      <dsp:nvSpPr>
        <dsp:cNvPr id="0" name=""/>
        <dsp:cNvSpPr/>
      </dsp:nvSpPr>
      <dsp:spPr>
        <a:xfrm>
          <a:off x="4702293" y="2048105"/>
          <a:ext cx="499626" cy="318558"/>
        </a:xfrm>
        <a:custGeom>
          <a:avLst/>
          <a:gdLst/>
          <a:ahLst/>
          <a:cxnLst/>
          <a:rect l="0" t="0" r="0" b="0"/>
          <a:pathLst>
            <a:path>
              <a:moveTo>
                <a:pt x="499626" y="0"/>
              </a:moveTo>
              <a:lnTo>
                <a:pt x="499626" y="159279"/>
              </a:lnTo>
              <a:lnTo>
                <a:pt x="0" y="159279"/>
              </a:lnTo>
              <a:lnTo>
                <a:pt x="0" y="318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75C0A-F386-438B-8D47-05A4573A071E}">
      <dsp:nvSpPr>
        <dsp:cNvPr id="0" name=""/>
        <dsp:cNvSpPr/>
      </dsp:nvSpPr>
      <dsp:spPr>
        <a:xfrm>
          <a:off x="4381855" y="2366664"/>
          <a:ext cx="640875" cy="1214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프로젝트계획</a:t>
          </a:r>
        </a:p>
      </dsp:txBody>
      <dsp:txXfrm>
        <a:off x="4400626" y="2385435"/>
        <a:ext cx="603333" cy="1177288"/>
      </dsp:txXfrm>
    </dsp:sp>
    <dsp:sp modelId="{2CD9D9DC-49CF-4B90-9C45-6F736867C31A}">
      <dsp:nvSpPr>
        <dsp:cNvPr id="0" name=""/>
        <dsp:cNvSpPr/>
      </dsp:nvSpPr>
      <dsp:spPr>
        <a:xfrm>
          <a:off x="4656573" y="3581494"/>
          <a:ext cx="91440" cy="3185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1D710-C0C6-4084-AC3C-D4ABD8E8880F}">
      <dsp:nvSpPr>
        <dsp:cNvPr id="0" name=""/>
        <dsp:cNvSpPr/>
      </dsp:nvSpPr>
      <dsp:spPr>
        <a:xfrm>
          <a:off x="4419879" y="3900052"/>
          <a:ext cx="564827" cy="1461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프로젝트헌장</a:t>
          </a:r>
        </a:p>
      </dsp:txBody>
      <dsp:txXfrm>
        <a:off x="4436422" y="3916595"/>
        <a:ext cx="531741" cy="1428411"/>
      </dsp:txXfrm>
    </dsp:sp>
    <dsp:sp modelId="{0544B8D3-B683-4942-ACD5-615288AAA9DD}">
      <dsp:nvSpPr>
        <dsp:cNvPr id="0" name=""/>
        <dsp:cNvSpPr/>
      </dsp:nvSpPr>
      <dsp:spPr>
        <a:xfrm>
          <a:off x="5201920" y="2048105"/>
          <a:ext cx="499626" cy="31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279"/>
              </a:lnTo>
              <a:lnTo>
                <a:pt x="499626" y="159279"/>
              </a:lnTo>
              <a:lnTo>
                <a:pt x="499626" y="318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BB8FE-647D-48D6-9550-AE66FF96201B}">
      <dsp:nvSpPr>
        <dsp:cNvPr id="0" name=""/>
        <dsp:cNvSpPr/>
      </dsp:nvSpPr>
      <dsp:spPr>
        <a:xfrm>
          <a:off x="5381109" y="2366664"/>
          <a:ext cx="640875" cy="1214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요구사항수집</a:t>
          </a:r>
        </a:p>
      </dsp:txBody>
      <dsp:txXfrm>
        <a:off x="5399880" y="2385435"/>
        <a:ext cx="603333" cy="1177288"/>
      </dsp:txXfrm>
    </dsp:sp>
    <dsp:sp modelId="{054D63C9-E884-41F9-8E48-435B007ECFD1}">
      <dsp:nvSpPr>
        <dsp:cNvPr id="0" name=""/>
        <dsp:cNvSpPr/>
      </dsp:nvSpPr>
      <dsp:spPr>
        <a:xfrm>
          <a:off x="5655826" y="3581494"/>
          <a:ext cx="91440" cy="3185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1A76E-018E-4073-B76C-556D63AC1D94}">
      <dsp:nvSpPr>
        <dsp:cNvPr id="0" name=""/>
        <dsp:cNvSpPr/>
      </dsp:nvSpPr>
      <dsp:spPr>
        <a:xfrm>
          <a:off x="5419132" y="3900052"/>
          <a:ext cx="564827" cy="1461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요구사항수집계획</a:t>
          </a:r>
        </a:p>
      </dsp:txBody>
      <dsp:txXfrm>
        <a:off x="5435675" y="3916595"/>
        <a:ext cx="531741" cy="14284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5B3ED-C6DE-4461-BE06-5B6C830D6A61}">
      <dsp:nvSpPr>
        <dsp:cNvPr id="0" name=""/>
        <dsp:cNvSpPr/>
      </dsp:nvSpPr>
      <dsp:spPr>
        <a:xfrm>
          <a:off x="0" y="2843922"/>
          <a:ext cx="8128000" cy="5175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4</a:t>
          </a:r>
          <a:endParaRPr lang="ko-KR" altLang="en-US" sz="1000" kern="1200" dirty="0"/>
        </a:p>
      </dsp:txBody>
      <dsp:txXfrm>
        <a:off x="0" y="2843922"/>
        <a:ext cx="2438400" cy="517525"/>
      </dsp:txXfrm>
    </dsp:sp>
    <dsp:sp modelId="{28963257-B215-4EA0-A979-6F680AAAA64A}">
      <dsp:nvSpPr>
        <dsp:cNvPr id="0" name=""/>
        <dsp:cNvSpPr/>
      </dsp:nvSpPr>
      <dsp:spPr>
        <a:xfrm>
          <a:off x="0" y="2240143"/>
          <a:ext cx="8128000" cy="5175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3</a:t>
          </a:r>
          <a:endParaRPr lang="ko-KR" altLang="en-US" sz="1000" kern="1200" dirty="0"/>
        </a:p>
      </dsp:txBody>
      <dsp:txXfrm>
        <a:off x="0" y="2240143"/>
        <a:ext cx="2438400" cy="517525"/>
      </dsp:txXfrm>
    </dsp:sp>
    <dsp:sp modelId="{62A9C5A5-283F-481F-8ABB-35D0F1128C6E}">
      <dsp:nvSpPr>
        <dsp:cNvPr id="0" name=""/>
        <dsp:cNvSpPr/>
      </dsp:nvSpPr>
      <dsp:spPr>
        <a:xfrm>
          <a:off x="0" y="1636364"/>
          <a:ext cx="8128000" cy="5175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2</a:t>
          </a:r>
          <a:endParaRPr lang="ko-KR" altLang="en-US" sz="1000" kern="1200" dirty="0"/>
        </a:p>
      </dsp:txBody>
      <dsp:txXfrm>
        <a:off x="0" y="1636364"/>
        <a:ext cx="2438400" cy="517525"/>
      </dsp:txXfrm>
    </dsp:sp>
    <dsp:sp modelId="{1FD11C07-34DD-439F-969A-90439C0081EB}">
      <dsp:nvSpPr>
        <dsp:cNvPr id="0" name=""/>
        <dsp:cNvSpPr/>
      </dsp:nvSpPr>
      <dsp:spPr>
        <a:xfrm>
          <a:off x="0" y="1032584"/>
          <a:ext cx="8128000" cy="5175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1</a:t>
          </a:r>
          <a:endParaRPr lang="ko-KR" altLang="en-US" sz="1000" kern="1200" dirty="0"/>
        </a:p>
      </dsp:txBody>
      <dsp:txXfrm>
        <a:off x="0" y="1032584"/>
        <a:ext cx="2438400" cy="517525"/>
      </dsp:txXfrm>
    </dsp:sp>
    <dsp:sp modelId="{AD1FB666-7211-4931-B067-B47E940B2ACB}">
      <dsp:nvSpPr>
        <dsp:cNvPr id="0" name=""/>
        <dsp:cNvSpPr/>
      </dsp:nvSpPr>
      <dsp:spPr>
        <a:xfrm>
          <a:off x="4091799" y="1075711"/>
          <a:ext cx="2220240" cy="431270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 err="1"/>
            <a:t>싱크로나이즈드</a:t>
          </a:r>
          <a:r>
            <a:rPr lang="ko-KR" altLang="en-US" sz="700" kern="1200" dirty="0"/>
            <a:t> 수영 경기 관리 시스템</a:t>
          </a:r>
        </a:p>
      </dsp:txBody>
      <dsp:txXfrm>
        <a:off x="4104430" y="1088342"/>
        <a:ext cx="2194978" cy="406008"/>
      </dsp:txXfrm>
    </dsp:sp>
    <dsp:sp modelId="{14D9B412-9A33-4685-BDD4-D4287EDBB0A4}">
      <dsp:nvSpPr>
        <dsp:cNvPr id="0" name=""/>
        <dsp:cNvSpPr/>
      </dsp:nvSpPr>
      <dsp:spPr>
        <a:xfrm>
          <a:off x="5156200" y="1506982"/>
          <a:ext cx="91440" cy="1725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5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143B7-78FB-4350-83E8-1DF44289F1CF}">
      <dsp:nvSpPr>
        <dsp:cNvPr id="0" name=""/>
        <dsp:cNvSpPr/>
      </dsp:nvSpPr>
      <dsp:spPr>
        <a:xfrm>
          <a:off x="4878466" y="1679491"/>
          <a:ext cx="646906" cy="431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700" kern="1200" dirty="0"/>
            <a:t>#1 </a:t>
          </a:r>
          <a:r>
            <a:rPr lang="ko-KR" altLang="en-US" sz="700" kern="1200" dirty="0"/>
            <a:t>정련</a:t>
          </a:r>
        </a:p>
      </dsp:txBody>
      <dsp:txXfrm>
        <a:off x="4891097" y="1692122"/>
        <a:ext cx="621644" cy="406008"/>
      </dsp:txXfrm>
    </dsp:sp>
    <dsp:sp modelId="{0544B8D3-B683-4942-ACD5-615288AAA9DD}">
      <dsp:nvSpPr>
        <dsp:cNvPr id="0" name=""/>
        <dsp:cNvSpPr/>
      </dsp:nvSpPr>
      <dsp:spPr>
        <a:xfrm>
          <a:off x="2634480" y="2110761"/>
          <a:ext cx="2567439" cy="172508"/>
        </a:xfrm>
        <a:custGeom>
          <a:avLst/>
          <a:gdLst/>
          <a:ahLst/>
          <a:cxnLst/>
          <a:rect l="0" t="0" r="0" b="0"/>
          <a:pathLst>
            <a:path>
              <a:moveTo>
                <a:pt x="2567439" y="0"/>
              </a:moveTo>
              <a:lnTo>
                <a:pt x="2567439" y="86254"/>
              </a:lnTo>
              <a:lnTo>
                <a:pt x="0" y="86254"/>
              </a:lnTo>
              <a:lnTo>
                <a:pt x="0" y="1725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BB8FE-647D-48D6-9550-AE66FF96201B}">
      <dsp:nvSpPr>
        <dsp:cNvPr id="0" name=""/>
        <dsp:cNvSpPr/>
      </dsp:nvSpPr>
      <dsp:spPr>
        <a:xfrm>
          <a:off x="2439699" y="2283270"/>
          <a:ext cx="389560" cy="767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6670" tIns="26670" rIns="26670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요구사항수집</a:t>
          </a:r>
        </a:p>
      </dsp:txBody>
      <dsp:txXfrm>
        <a:off x="2451109" y="2294680"/>
        <a:ext cx="366740" cy="744665"/>
      </dsp:txXfrm>
    </dsp:sp>
    <dsp:sp modelId="{997E7B77-7A22-4EA9-900B-A4BFD5D5F7A7}">
      <dsp:nvSpPr>
        <dsp:cNvPr id="0" name=""/>
        <dsp:cNvSpPr/>
      </dsp:nvSpPr>
      <dsp:spPr>
        <a:xfrm>
          <a:off x="2588760" y="3050755"/>
          <a:ext cx="91440" cy="1725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5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7E445-C811-4A59-9637-7F84EECC6D3E}">
      <dsp:nvSpPr>
        <dsp:cNvPr id="0" name=""/>
        <dsp:cNvSpPr/>
      </dsp:nvSpPr>
      <dsp:spPr>
        <a:xfrm>
          <a:off x="2439699" y="3223263"/>
          <a:ext cx="389560" cy="837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6670" tIns="26670" rIns="26670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요구사항수집계획</a:t>
          </a:r>
        </a:p>
      </dsp:txBody>
      <dsp:txXfrm>
        <a:off x="2451109" y="3234673"/>
        <a:ext cx="366740" cy="814548"/>
      </dsp:txXfrm>
    </dsp:sp>
    <dsp:sp modelId="{2E53AD07-CA86-4906-B5ED-E268A07168AE}">
      <dsp:nvSpPr>
        <dsp:cNvPr id="0" name=""/>
        <dsp:cNvSpPr/>
      </dsp:nvSpPr>
      <dsp:spPr>
        <a:xfrm>
          <a:off x="3801224" y="2110761"/>
          <a:ext cx="1400695" cy="172508"/>
        </a:xfrm>
        <a:custGeom>
          <a:avLst/>
          <a:gdLst/>
          <a:ahLst/>
          <a:cxnLst/>
          <a:rect l="0" t="0" r="0" b="0"/>
          <a:pathLst>
            <a:path>
              <a:moveTo>
                <a:pt x="1400695" y="0"/>
              </a:moveTo>
              <a:lnTo>
                <a:pt x="1400695" y="86254"/>
              </a:lnTo>
              <a:lnTo>
                <a:pt x="0" y="86254"/>
              </a:lnTo>
              <a:lnTo>
                <a:pt x="0" y="1725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ED9BE-5316-48C4-AF2C-8892B146EA57}">
      <dsp:nvSpPr>
        <dsp:cNvPr id="0" name=""/>
        <dsp:cNvSpPr/>
      </dsp:nvSpPr>
      <dsp:spPr>
        <a:xfrm>
          <a:off x="3606443" y="2283270"/>
          <a:ext cx="389560" cy="767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6670" tIns="26670" rIns="26670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요구사항정의</a:t>
          </a:r>
        </a:p>
      </dsp:txBody>
      <dsp:txXfrm>
        <a:off x="3617853" y="2294680"/>
        <a:ext cx="366740" cy="744665"/>
      </dsp:txXfrm>
    </dsp:sp>
    <dsp:sp modelId="{74F4245E-AAED-41BE-819B-0A755A8624D2}">
      <dsp:nvSpPr>
        <dsp:cNvPr id="0" name=""/>
        <dsp:cNvSpPr/>
      </dsp:nvSpPr>
      <dsp:spPr>
        <a:xfrm>
          <a:off x="3218112" y="3050755"/>
          <a:ext cx="583111" cy="172508"/>
        </a:xfrm>
        <a:custGeom>
          <a:avLst/>
          <a:gdLst/>
          <a:ahLst/>
          <a:cxnLst/>
          <a:rect l="0" t="0" r="0" b="0"/>
          <a:pathLst>
            <a:path>
              <a:moveTo>
                <a:pt x="583111" y="0"/>
              </a:moveTo>
              <a:lnTo>
                <a:pt x="583111" y="86254"/>
              </a:lnTo>
              <a:lnTo>
                <a:pt x="0" y="86254"/>
              </a:lnTo>
              <a:lnTo>
                <a:pt x="0" y="1725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92924-C2DF-49B1-A2EB-1957C1985055}">
      <dsp:nvSpPr>
        <dsp:cNvPr id="0" name=""/>
        <dsp:cNvSpPr/>
      </dsp:nvSpPr>
      <dsp:spPr>
        <a:xfrm>
          <a:off x="3023332" y="3223263"/>
          <a:ext cx="389560" cy="1158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6670" tIns="26670" rIns="26670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기능요구사항정의</a:t>
          </a:r>
        </a:p>
      </dsp:txBody>
      <dsp:txXfrm>
        <a:off x="3034742" y="3234673"/>
        <a:ext cx="366740" cy="1135577"/>
      </dsp:txXfrm>
    </dsp:sp>
    <dsp:sp modelId="{38178F75-4D18-4D94-9B4F-B07BA49C18A1}">
      <dsp:nvSpPr>
        <dsp:cNvPr id="0" name=""/>
        <dsp:cNvSpPr/>
      </dsp:nvSpPr>
      <dsp:spPr>
        <a:xfrm>
          <a:off x="3755504" y="3050755"/>
          <a:ext cx="91440" cy="1725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254"/>
              </a:lnTo>
              <a:lnTo>
                <a:pt x="46240" y="86254"/>
              </a:lnTo>
              <a:lnTo>
                <a:pt x="46240" y="1725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E38CC-987C-40EC-879B-D79FBDF6BC6F}">
      <dsp:nvSpPr>
        <dsp:cNvPr id="0" name=""/>
        <dsp:cNvSpPr/>
      </dsp:nvSpPr>
      <dsp:spPr>
        <a:xfrm>
          <a:off x="3606964" y="3223263"/>
          <a:ext cx="389560" cy="1158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6670" tIns="26670" rIns="26670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 err="1"/>
            <a:t>비기능요구사항정의</a:t>
          </a:r>
          <a:endParaRPr lang="ko-KR" altLang="en-US" sz="700" kern="1200" dirty="0"/>
        </a:p>
      </dsp:txBody>
      <dsp:txXfrm>
        <a:off x="3618374" y="3234673"/>
        <a:ext cx="366740" cy="1135577"/>
      </dsp:txXfrm>
    </dsp:sp>
    <dsp:sp modelId="{19D454DA-FDEC-4782-A8A5-7FA584E51683}">
      <dsp:nvSpPr>
        <dsp:cNvPr id="0" name=""/>
        <dsp:cNvSpPr/>
      </dsp:nvSpPr>
      <dsp:spPr>
        <a:xfrm>
          <a:off x="3801224" y="3050755"/>
          <a:ext cx="583632" cy="172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54"/>
              </a:lnTo>
              <a:lnTo>
                <a:pt x="583632" y="86254"/>
              </a:lnTo>
              <a:lnTo>
                <a:pt x="583632" y="1725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69583-F29A-4D46-825E-044EBDF114F9}">
      <dsp:nvSpPr>
        <dsp:cNvPr id="0" name=""/>
        <dsp:cNvSpPr/>
      </dsp:nvSpPr>
      <dsp:spPr>
        <a:xfrm>
          <a:off x="4190596" y="3223263"/>
          <a:ext cx="388518" cy="1162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6670" tIns="26670" rIns="26670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비즈니스모델링</a:t>
          </a:r>
        </a:p>
      </dsp:txBody>
      <dsp:txXfrm>
        <a:off x="4201975" y="3234642"/>
        <a:ext cx="365760" cy="1140060"/>
      </dsp:txXfrm>
    </dsp:sp>
    <dsp:sp modelId="{7DED17A4-1FD5-4699-92E4-622355229C96}">
      <dsp:nvSpPr>
        <dsp:cNvPr id="0" name=""/>
        <dsp:cNvSpPr/>
      </dsp:nvSpPr>
      <dsp:spPr>
        <a:xfrm>
          <a:off x="5156200" y="2110761"/>
          <a:ext cx="91440" cy="1725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254"/>
              </a:lnTo>
              <a:lnTo>
                <a:pt x="103584" y="86254"/>
              </a:lnTo>
              <a:lnTo>
                <a:pt x="103584" y="1725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39D10-D4CD-48C7-A40F-81BA55F6E68E}">
      <dsp:nvSpPr>
        <dsp:cNvPr id="0" name=""/>
        <dsp:cNvSpPr/>
      </dsp:nvSpPr>
      <dsp:spPr>
        <a:xfrm>
          <a:off x="5065003" y="2283270"/>
          <a:ext cx="389560" cy="767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6670" tIns="26670" rIns="26670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요구사항분석</a:t>
          </a:r>
        </a:p>
      </dsp:txBody>
      <dsp:txXfrm>
        <a:off x="5076413" y="2294680"/>
        <a:ext cx="366740" cy="744665"/>
      </dsp:txXfrm>
    </dsp:sp>
    <dsp:sp modelId="{6198C7DC-D85A-4ADA-931E-CBEAB327FFFC}">
      <dsp:nvSpPr>
        <dsp:cNvPr id="0" name=""/>
        <dsp:cNvSpPr/>
      </dsp:nvSpPr>
      <dsp:spPr>
        <a:xfrm>
          <a:off x="4967967" y="3050755"/>
          <a:ext cx="291816" cy="172508"/>
        </a:xfrm>
        <a:custGeom>
          <a:avLst/>
          <a:gdLst/>
          <a:ahLst/>
          <a:cxnLst/>
          <a:rect l="0" t="0" r="0" b="0"/>
          <a:pathLst>
            <a:path>
              <a:moveTo>
                <a:pt x="291816" y="0"/>
              </a:moveTo>
              <a:lnTo>
                <a:pt x="291816" y="86254"/>
              </a:lnTo>
              <a:lnTo>
                <a:pt x="0" y="86254"/>
              </a:lnTo>
              <a:lnTo>
                <a:pt x="0" y="1725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E6F94-4650-413F-905D-F611AA6A253A}">
      <dsp:nvSpPr>
        <dsp:cNvPr id="0" name=""/>
        <dsp:cNvSpPr/>
      </dsp:nvSpPr>
      <dsp:spPr>
        <a:xfrm>
          <a:off x="4773187" y="3223263"/>
          <a:ext cx="389560" cy="1158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6670" tIns="26670" rIns="26670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 err="1"/>
            <a:t>유스케이스모델링</a:t>
          </a:r>
          <a:endParaRPr lang="ko-KR" altLang="en-US" sz="700" kern="1200" dirty="0"/>
        </a:p>
      </dsp:txBody>
      <dsp:txXfrm>
        <a:off x="4784597" y="3234673"/>
        <a:ext cx="366740" cy="1135577"/>
      </dsp:txXfrm>
    </dsp:sp>
    <dsp:sp modelId="{5230D3E6-0034-4616-98E0-9C54A93DB63B}">
      <dsp:nvSpPr>
        <dsp:cNvPr id="0" name=""/>
        <dsp:cNvSpPr/>
      </dsp:nvSpPr>
      <dsp:spPr>
        <a:xfrm>
          <a:off x="5259784" y="3050755"/>
          <a:ext cx="291816" cy="172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54"/>
              </a:lnTo>
              <a:lnTo>
                <a:pt x="291816" y="86254"/>
              </a:lnTo>
              <a:lnTo>
                <a:pt x="291816" y="1725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46A8F-115A-475F-B099-06B320D39757}">
      <dsp:nvSpPr>
        <dsp:cNvPr id="0" name=""/>
        <dsp:cNvSpPr/>
      </dsp:nvSpPr>
      <dsp:spPr>
        <a:xfrm>
          <a:off x="5356820" y="3223263"/>
          <a:ext cx="389560" cy="1158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6670" tIns="26670" rIns="26670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분석모델링</a:t>
          </a:r>
        </a:p>
      </dsp:txBody>
      <dsp:txXfrm>
        <a:off x="5368230" y="3234673"/>
        <a:ext cx="366740" cy="1135577"/>
      </dsp:txXfrm>
    </dsp:sp>
    <dsp:sp modelId="{538A064E-018A-497A-8D0F-A9A5D294C46D}">
      <dsp:nvSpPr>
        <dsp:cNvPr id="0" name=""/>
        <dsp:cNvSpPr/>
      </dsp:nvSpPr>
      <dsp:spPr>
        <a:xfrm>
          <a:off x="5201920" y="2110761"/>
          <a:ext cx="1488251" cy="172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54"/>
              </a:lnTo>
              <a:lnTo>
                <a:pt x="1488251" y="86254"/>
              </a:lnTo>
              <a:lnTo>
                <a:pt x="1488251" y="1725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BD51B-E16B-43FA-B0ED-07ABB5297A49}">
      <dsp:nvSpPr>
        <dsp:cNvPr id="0" name=""/>
        <dsp:cNvSpPr/>
      </dsp:nvSpPr>
      <dsp:spPr>
        <a:xfrm>
          <a:off x="6495391" y="2283270"/>
          <a:ext cx="389560" cy="767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6670" tIns="26670" rIns="26670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/>
            <a:t>기본설계</a:t>
          </a:r>
          <a:endParaRPr lang="ko-KR" altLang="en-US" sz="700" kern="1200" dirty="0"/>
        </a:p>
      </dsp:txBody>
      <dsp:txXfrm>
        <a:off x="6506801" y="2294680"/>
        <a:ext cx="366740" cy="744665"/>
      </dsp:txXfrm>
    </dsp:sp>
    <dsp:sp modelId="{5206F64B-0200-4B35-9FA6-32485D608C81}">
      <dsp:nvSpPr>
        <dsp:cNvPr id="0" name=""/>
        <dsp:cNvSpPr/>
      </dsp:nvSpPr>
      <dsp:spPr>
        <a:xfrm>
          <a:off x="6135232" y="3050755"/>
          <a:ext cx="554938" cy="172508"/>
        </a:xfrm>
        <a:custGeom>
          <a:avLst/>
          <a:gdLst/>
          <a:ahLst/>
          <a:cxnLst/>
          <a:rect l="0" t="0" r="0" b="0"/>
          <a:pathLst>
            <a:path>
              <a:moveTo>
                <a:pt x="554938" y="0"/>
              </a:moveTo>
              <a:lnTo>
                <a:pt x="554938" y="86254"/>
              </a:lnTo>
              <a:lnTo>
                <a:pt x="0" y="86254"/>
              </a:lnTo>
              <a:lnTo>
                <a:pt x="0" y="1725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7F5CC-448B-414B-ADBA-C88888838419}">
      <dsp:nvSpPr>
        <dsp:cNvPr id="0" name=""/>
        <dsp:cNvSpPr/>
      </dsp:nvSpPr>
      <dsp:spPr>
        <a:xfrm>
          <a:off x="5940452" y="3223263"/>
          <a:ext cx="389560" cy="1158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6670" tIns="26670" rIns="26670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 err="1"/>
            <a:t>사용자인터페이스설계</a:t>
          </a:r>
          <a:endParaRPr lang="ko-KR" altLang="en-US" sz="700" kern="1200" dirty="0"/>
        </a:p>
      </dsp:txBody>
      <dsp:txXfrm>
        <a:off x="5951862" y="3234673"/>
        <a:ext cx="366740" cy="1135577"/>
      </dsp:txXfrm>
    </dsp:sp>
    <dsp:sp modelId="{2188CF8F-952B-4DAE-9DBC-F7FCCE00DE58}">
      <dsp:nvSpPr>
        <dsp:cNvPr id="0" name=""/>
        <dsp:cNvSpPr/>
      </dsp:nvSpPr>
      <dsp:spPr>
        <a:xfrm>
          <a:off x="6644451" y="3050755"/>
          <a:ext cx="91440" cy="1725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254"/>
              </a:lnTo>
              <a:lnTo>
                <a:pt x="74413" y="86254"/>
              </a:lnTo>
              <a:lnTo>
                <a:pt x="74413" y="1725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30B7C-60D5-4995-AEAB-FC8AB133D3EB}">
      <dsp:nvSpPr>
        <dsp:cNvPr id="0" name=""/>
        <dsp:cNvSpPr/>
      </dsp:nvSpPr>
      <dsp:spPr>
        <a:xfrm>
          <a:off x="6524084" y="3223263"/>
          <a:ext cx="389560" cy="837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6670" tIns="26670" rIns="26670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구조설계</a:t>
          </a:r>
        </a:p>
      </dsp:txBody>
      <dsp:txXfrm>
        <a:off x="6535494" y="3234673"/>
        <a:ext cx="366740" cy="814548"/>
      </dsp:txXfrm>
    </dsp:sp>
    <dsp:sp modelId="{14A187E5-1C32-48B9-8FA3-A891CD5EF60B}">
      <dsp:nvSpPr>
        <dsp:cNvPr id="0" name=""/>
        <dsp:cNvSpPr/>
      </dsp:nvSpPr>
      <dsp:spPr>
        <a:xfrm>
          <a:off x="6690171" y="3050755"/>
          <a:ext cx="583632" cy="172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54"/>
              </a:lnTo>
              <a:lnTo>
                <a:pt x="583632" y="86254"/>
              </a:lnTo>
              <a:lnTo>
                <a:pt x="583632" y="1725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FA929-4DD4-4DCD-A299-3E1C9D81B002}">
      <dsp:nvSpPr>
        <dsp:cNvPr id="0" name=""/>
        <dsp:cNvSpPr/>
      </dsp:nvSpPr>
      <dsp:spPr>
        <a:xfrm>
          <a:off x="7107717" y="3223263"/>
          <a:ext cx="332173" cy="1147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6670" tIns="26670" rIns="26670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데이터베이스설계</a:t>
          </a:r>
        </a:p>
      </dsp:txBody>
      <dsp:txXfrm>
        <a:off x="7117446" y="3232992"/>
        <a:ext cx="312715" cy="1127994"/>
      </dsp:txXfrm>
    </dsp:sp>
    <dsp:sp modelId="{80223070-1E00-447D-BD7B-561DA6EB3CEE}">
      <dsp:nvSpPr>
        <dsp:cNvPr id="0" name=""/>
        <dsp:cNvSpPr/>
      </dsp:nvSpPr>
      <dsp:spPr>
        <a:xfrm>
          <a:off x="5201920" y="2110761"/>
          <a:ext cx="2580494" cy="172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54"/>
              </a:lnTo>
              <a:lnTo>
                <a:pt x="2580494" y="86254"/>
              </a:lnTo>
              <a:lnTo>
                <a:pt x="2580494" y="1725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7EBCE-003B-4635-B3C0-E04D38BDD5C6}">
      <dsp:nvSpPr>
        <dsp:cNvPr id="0" name=""/>
        <dsp:cNvSpPr/>
      </dsp:nvSpPr>
      <dsp:spPr>
        <a:xfrm>
          <a:off x="7600688" y="2283270"/>
          <a:ext cx="363451" cy="749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6670" tIns="26670" rIns="26670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형상관리활동</a:t>
          </a:r>
        </a:p>
      </dsp:txBody>
      <dsp:txXfrm>
        <a:off x="7611333" y="2293915"/>
        <a:ext cx="342161" cy="728107"/>
      </dsp:txXfrm>
    </dsp:sp>
    <dsp:sp modelId="{58B52D11-01F7-48F2-B8E9-CAD7B918B005}">
      <dsp:nvSpPr>
        <dsp:cNvPr id="0" name=""/>
        <dsp:cNvSpPr/>
      </dsp:nvSpPr>
      <dsp:spPr>
        <a:xfrm>
          <a:off x="7736694" y="3032668"/>
          <a:ext cx="91440" cy="1725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5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38279-8508-49B5-B1C0-A01747D6A25D}">
      <dsp:nvSpPr>
        <dsp:cNvPr id="0" name=""/>
        <dsp:cNvSpPr/>
      </dsp:nvSpPr>
      <dsp:spPr>
        <a:xfrm>
          <a:off x="7633962" y="3205176"/>
          <a:ext cx="296904" cy="1142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26670" tIns="26670" rIns="26670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형상관리계획서</a:t>
          </a:r>
        </a:p>
      </dsp:txBody>
      <dsp:txXfrm>
        <a:off x="7642658" y="3213872"/>
        <a:ext cx="279512" cy="1125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5B3ED-C6DE-4461-BE06-5B6C830D6A61}">
      <dsp:nvSpPr>
        <dsp:cNvPr id="0" name=""/>
        <dsp:cNvSpPr/>
      </dsp:nvSpPr>
      <dsp:spPr>
        <a:xfrm>
          <a:off x="0" y="3428494"/>
          <a:ext cx="8128000" cy="20014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4</a:t>
          </a:r>
          <a:endParaRPr lang="ko-KR" altLang="en-US" sz="1000" kern="1200" dirty="0"/>
        </a:p>
      </dsp:txBody>
      <dsp:txXfrm>
        <a:off x="0" y="3428494"/>
        <a:ext cx="2438400" cy="2001468"/>
      </dsp:txXfrm>
    </dsp:sp>
    <dsp:sp modelId="{28963257-B215-4EA0-A979-6F680AAAA64A}">
      <dsp:nvSpPr>
        <dsp:cNvPr id="0" name=""/>
        <dsp:cNvSpPr/>
      </dsp:nvSpPr>
      <dsp:spPr>
        <a:xfrm>
          <a:off x="0" y="2281897"/>
          <a:ext cx="8128000" cy="9759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3</a:t>
          </a:r>
          <a:endParaRPr lang="ko-KR" altLang="en-US" sz="1000" kern="1200" dirty="0"/>
        </a:p>
      </dsp:txBody>
      <dsp:txXfrm>
        <a:off x="0" y="2281897"/>
        <a:ext cx="2438400" cy="975940"/>
      </dsp:txXfrm>
    </dsp:sp>
    <dsp:sp modelId="{62A9C5A5-283F-481F-8ABB-35D0F1128C6E}">
      <dsp:nvSpPr>
        <dsp:cNvPr id="0" name=""/>
        <dsp:cNvSpPr/>
      </dsp:nvSpPr>
      <dsp:spPr>
        <a:xfrm>
          <a:off x="0" y="1135300"/>
          <a:ext cx="8128000" cy="9759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2</a:t>
          </a:r>
          <a:endParaRPr lang="ko-KR" altLang="en-US" sz="1000" kern="1200" dirty="0"/>
        </a:p>
      </dsp:txBody>
      <dsp:txXfrm>
        <a:off x="0" y="1135300"/>
        <a:ext cx="2438400" cy="975940"/>
      </dsp:txXfrm>
    </dsp:sp>
    <dsp:sp modelId="{1FD11C07-34DD-439F-969A-90439C0081EB}">
      <dsp:nvSpPr>
        <dsp:cNvPr id="0" name=""/>
        <dsp:cNvSpPr/>
      </dsp:nvSpPr>
      <dsp:spPr>
        <a:xfrm>
          <a:off x="0" y="-11295"/>
          <a:ext cx="8128000" cy="9759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1</a:t>
          </a:r>
          <a:endParaRPr lang="ko-KR" altLang="en-US" sz="1000" kern="1200" dirty="0"/>
        </a:p>
      </dsp:txBody>
      <dsp:txXfrm>
        <a:off x="0" y="-11295"/>
        <a:ext cx="2438400" cy="975940"/>
      </dsp:txXfrm>
    </dsp:sp>
    <dsp:sp modelId="{AD1FB666-7211-4931-B067-B47E940B2ACB}">
      <dsp:nvSpPr>
        <dsp:cNvPr id="0" name=""/>
        <dsp:cNvSpPr/>
      </dsp:nvSpPr>
      <dsp:spPr>
        <a:xfrm>
          <a:off x="3650504" y="74032"/>
          <a:ext cx="3113307" cy="853281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싱크로나이즈드</a:t>
          </a:r>
          <a:r>
            <a:rPr lang="ko-KR" altLang="en-US" sz="1100" kern="1200" dirty="0"/>
            <a:t> 수영 경기 관리 시스템</a:t>
          </a:r>
        </a:p>
      </dsp:txBody>
      <dsp:txXfrm>
        <a:off x="3675496" y="99024"/>
        <a:ext cx="3063323" cy="803297"/>
      </dsp:txXfrm>
    </dsp:sp>
    <dsp:sp modelId="{14D9B412-9A33-4685-BDD4-D4287EDBB0A4}">
      <dsp:nvSpPr>
        <dsp:cNvPr id="0" name=""/>
        <dsp:cNvSpPr/>
      </dsp:nvSpPr>
      <dsp:spPr>
        <a:xfrm>
          <a:off x="5161438" y="927313"/>
          <a:ext cx="91440" cy="3413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143B7-78FB-4350-83E8-1DF44289F1CF}">
      <dsp:nvSpPr>
        <dsp:cNvPr id="0" name=""/>
        <dsp:cNvSpPr/>
      </dsp:nvSpPr>
      <dsp:spPr>
        <a:xfrm>
          <a:off x="4678979" y="1268626"/>
          <a:ext cx="1056357" cy="712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#2 </a:t>
          </a:r>
          <a:r>
            <a:rPr lang="ko-KR" altLang="en-US" sz="1100" kern="1200" dirty="0"/>
            <a:t>정련</a:t>
          </a:r>
        </a:p>
      </dsp:txBody>
      <dsp:txXfrm>
        <a:off x="4699841" y="1289488"/>
        <a:ext cx="1014633" cy="670543"/>
      </dsp:txXfrm>
    </dsp:sp>
    <dsp:sp modelId="{59ED720C-897B-4FB7-A31E-7BDF7E13A242}">
      <dsp:nvSpPr>
        <dsp:cNvPr id="0" name=""/>
        <dsp:cNvSpPr/>
      </dsp:nvSpPr>
      <dsp:spPr>
        <a:xfrm>
          <a:off x="3644565" y="1980894"/>
          <a:ext cx="1562592" cy="341312"/>
        </a:xfrm>
        <a:custGeom>
          <a:avLst/>
          <a:gdLst/>
          <a:ahLst/>
          <a:cxnLst/>
          <a:rect l="0" t="0" r="0" b="0"/>
          <a:pathLst>
            <a:path>
              <a:moveTo>
                <a:pt x="1562592" y="0"/>
              </a:moveTo>
              <a:lnTo>
                <a:pt x="1562592" y="170656"/>
              </a:lnTo>
              <a:lnTo>
                <a:pt x="0" y="170656"/>
              </a:lnTo>
              <a:lnTo>
                <a:pt x="0" y="341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75C0A-F386-438B-8D47-05A4573A071E}">
      <dsp:nvSpPr>
        <dsp:cNvPr id="0" name=""/>
        <dsp:cNvSpPr/>
      </dsp:nvSpPr>
      <dsp:spPr>
        <a:xfrm>
          <a:off x="3116386" y="2322206"/>
          <a:ext cx="1056357" cy="712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요구사항분석</a:t>
          </a:r>
        </a:p>
      </dsp:txBody>
      <dsp:txXfrm>
        <a:off x="3137248" y="2343068"/>
        <a:ext cx="1014633" cy="670543"/>
      </dsp:txXfrm>
    </dsp:sp>
    <dsp:sp modelId="{F59E6F30-0582-46F8-87C6-44FF0304662D}">
      <dsp:nvSpPr>
        <dsp:cNvPr id="0" name=""/>
        <dsp:cNvSpPr/>
      </dsp:nvSpPr>
      <dsp:spPr>
        <a:xfrm>
          <a:off x="3277413" y="3034474"/>
          <a:ext cx="367151" cy="341312"/>
        </a:xfrm>
        <a:custGeom>
          <a:avLst/>
          <a:gdLst/>
          <a:ahLst/>
          <a:cxnLst/>
          <a:rect l="0" t="0" r="0" b="0"/>
          <a:pathLst>
            <a:path>
              <a:moveTo>
                <a:pt x="367151" y="0"/>
              </a:moveTo>
              <a:lnTo>
                <a:pt x="367151" y="170656"/>
              </a:lnTo>
              <a:lnTo>
                <a:pt x="0" y="170656"/>
              </a:lnTo>
              <a:lnTo>
                <a:pt x="0" y="341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E9297-33F8-471A-9E79-53ECFBB40311}">
      <dsp:nvSpPr>
        <dsp:cNvPr id="0" name=""/>
        <dsp:cNvSpPr/>
      </dsp:nvSpPr>
      <dsp:spPr>
        <a:xfrm>
          <a:off x="3105910" y="3375787"/>
          <a:ext cx="343006" cy="1921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유스케이스모델링</a:t>
          </a:r>
          <a:endParaRPr lang="ko-KR" altLang="en-US" sz="1100" kern="1200" dirty="0"/>
        </a:p>
      </dsp:txBody>
      <dsp:txXfrm>
        <a:off x="3115956" y="3385833"/>
        <a:ext cx="322914" cy="1901540"/>
      </dsp:txXfrm>
    </dsp:sp>
    <dsp:sp modelId="{2CD9D9DC-49CF-4B90-9C45-6F736867C31A}">
      <dsp:nvSpPr>
        <dsp:cNvPr id="0" name=""/>
        <dsp:cNvSpPr/>
      </dsp:nvSpPr>
      <dsp:spPr>
        <a:xfrm>
          <a:off x="3644565" y="3034474"/>
          <a:ext cx="363491" cy="341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656"/>
              </a:lnTo>
              <a:lnTo>
                <a:pt x="363491" y="170656"/>
              </a:lnTo>
              <a:lnTo>
                <a:pt x="363491" y="341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1D710-C0C6-4084-AC3C-D4ABD8E8880F}">
      <dsp:nvSpPr>
        <dsp:cNvPr id="0" name=""/>
        <dsp:cNvSpPr/>
      </dsp:nvSpPr>
      <dsp:spPr>
        <a:xfrm>
          <a:off x="3832893" y="3375787"/>
          <a:ext cx="350327" cy="1221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요구사항명세서</a:t>
          </a:r>
        </a:p>
      </dsp:txBody>
      <dsp:txXfrm>
        <a:off x="3843154" y="3386048"/>
        <a:ext cx="329805" cy="1200787"/>
      </dsp:txXfrm>
    </dsp:sp>
    <dsp:sp modelId="{0544B8D3-B683-4942-ACD5-615288AAA9DD}">
      <dsp:nvSpPr>
        <dsp:cNvPr id="0" name=""/>
        <dsp:cNvSpPr/>
      </dsp:nvSpPr>
      <dsp:spPr>
        <a:xfrm>
          <a:off x="5105852" y="1980894"/>
          <a:ext cx="101305" cy="341312"/>
        </a:xfrm>
        <a:custGeom>
          <a:avLst/>
          <a:gdLst/>
          <a:ahLst/>
          <a:cxnLst/>
          <a:rect l="0" t="0" r="0" b="0"/>
          <a:pathLst>
            <a:path>
              <a:moveTo>
                <a:pt x="101305" y="0"/>
              </a:moveTo>
              <a:lnTo>
                <a:pt x="101305" y="170656"/>
              </a:lnTo>
              <a:lnTo>
                <a:pt x="0" y="170656"/>
              </a:lnTo>
              <a:lnTo>
                <a:pt x="0" y="341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BB8FE-647D-48D6-9550-AE66FF96201B}">
      <dsp:nvSpPr>
        <dsp:cNvPr id="0" name=""/>
        <dsp:cNvSpPr/>
      </dsp:nvSpPr>
      <dsp:spPr>
        <a:xfrm>
          <a:off x="4577673" y="2322206"/>
          <a:ext cx="1056357" cy="712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기본설계</a:t>
          </a:r>
        </a:p>
      </dsp:txBody>
      <dsp:txXfrm>
        <a:off x="4598535" y="2343068"/>
        <a:ext cx="1014633" cy="670543"/>
      </dsp:txXfrm>
    </dsp:sp>
    <dsp:sp modelId="{054D63C9-E884-41F9-8E48-435B007ECFD1}">
      <dsp:nvSpPr>
        <dsp:cNvPr id="0" name=""/>
        <dsp:cNvSpPr/>
      </dsp:nvSpPr>
      <dsp:spPr>
        <a:xfrm>
          <a:off x="4738700" y="3034474"/>
          <a:ext cx="367151" cy="341312"/>
        </a:xfrm>
        <a:custGeom>
          <a:avLst/>
          <a:gdLst/>
          <a:ahLst/>
          <a:cxnLst/>
          <a:rect l="0" t="0" r="0" b="0"/>
          <a:pathLst>
            <a:path>
              <a:moveTo>
                <a:pt x="367151" y="0"/>
              </a:moveTo>
              <a:lnTo>
                <a:pt x="367151" y="170656"/>
              </a:lnTo>
              <a:lnTo>
                <a:pt x="0" y="170656"/>
              </a:lnTo>
              <a:lnTo>
                <a:pt x="0" y="341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1A76E-018E-4073-B76C-556D63AC1D94}">
      <dsp:nvSpPr>
        <dsp:cNvPr id="0" name=""/>
        <dsp:cNvSpPr/>
      </dsp:nvSpPr>
      <dsp:spPr>
        <a:xfrm>
          <a:off x="4567197" y="3375787"/>
          <a:ext cx="343006" cy="1595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구조설계</a:t>
          </a:r>
        </a:p>
      </dsp:txBody>
      <dsp:txXfrm>
        <a:off x="4577243" y="3385833"/>
        <a:ext cx="322914" cy="1575535"/>
      </dsp:txXfrm>
    </dsp:sp>
    <dsp:sp modelId="{02C5A8A0-8AC3-4E29-BFDA-BE4A24EA17F5}">
      <dsp:nvSpPr>
        <dsp:cNvPr id="0" name=""/>
        <dsp:cNvSpPr/>
      </dsp:nvSpPr>
      <dsp:spPr>
        <a:xfrm>
          <a:off x="5105852" y="3034474"/>
          <a:ext cx="363491" cy="341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656"/>
              </a:lnTo>
              <a:lnTo>
                <a:pt x="363491" y="170656"/>
              </a:lnTo>
              <a:lnTo>
                <a:pt x="363491" y="341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240E9-3B45-4C23-A8D4-E27B01B01954}">
      <dsp:nvSpPr>
        <dsp:cNvPr id="0" name=""/>
        <dsp:cNvSpPr/>
      </dsp:nvSpPr>
      <dsp:spPr>
        <a:xfrm>
          <a:off x="5294179" y="3375787"/>
          <a:ext cx="350327" cy="1721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데이터베이스설계</a:t>
          </a:r>
        </a:p>
      </dsp:txBody>
      <dsp:txXfrm>
        <a:off x="5304440" y="3386048"/>
        <a:ext cx="329805" cy="1700657"/>
      </dsp:txXfrm>
    </dsp:sp>
    <dsp:sp modelId="{BABB7EBB-0869-4D9C-A9F3-D85795ACFD80}">
      <dsp:nvSpPr>
        <dsp:cNvPr id="0" name=""/>
        <dsp:cNvSpPr/>
      </dsp:nvSpPr>
      <dsp:spPr>
        <a:xfrm>
          <a:off x="5207158" y="1980894"/>
          <a:ext cx="1450810" cy="341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656"/>
              </a:lnTo>
              <a:lnTo>
                <a:pt x="1450810" y="170656"/>
              </a:lnTo>
              <a:lnTo>
                <a:pt x="1450810" y="341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7A4DD-8489-4A60-8919-B7E68A8BD576}">
      <dsp:nvSpPr>
        <dsp:cNvPr id="0" name=""/>
        <dsp:cNvSpPr/>
      </dsp:nvSpPr>
      <dsp:spPr>
        <a:xfrm>
          <a:off x="6018007" y="2322206"/>
          <a:ext cx="1279921" cy="853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형상관리활동</a:t>
          </a:r>
        </a:p>
      </dsp:txBody>
      <dsp:txXfrm>
        <a:off x="6042999" y="2347198"/>
        <a:ext cx="1229937" cy="803297"/>
      </dsp:txXfrm>
    </dsp:sp>
    <dsp:sp modelId="{1DB0CF9F-C366-48B6-9013-9099A976C336}">
      <dsp:nvSpPr>
        <dsp:cNvPr id="0" name=""/>
        <dsp:cNvSpPr/>
      </dsp:nvSpPr>
      <dsp:spPr>
        <a:xfrm>
          <a:off x="6612248" y="3175487"/>
          <a:ext cx="91440" cy="3413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C336A-C70B-44F3-B0DE-F99737FD0F9F}">
      <dsp:nvSpPr>
        <dsp:cNvPr id="0" name=""/>
        <dsp:cNvSpPr/>
      </dsp:nvSpPr>
      <dsp:spPr>
        <a:xfrm>
          <a:off x="6461110" y="3516800"/>
          <a:ext cx="393716" cy="1256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형상관리계획서</a:t>
          </a:r>
        </a:p>
      </dsp:txBody>
      <dsp:txXfrm>
        <a:off x="6472642" y="3528332"/>
        <a:ext cx="370652" cy="12330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5B3ED-C6DE-4461-BE06-5B6C830D6A61}">
      <dsp:nvSpPr>
        <dsp:cNvPr id="0" name=""/>
        <dsp:cNvSpPr/>
      </dsp:nvSpPr>
      <dsp:spPr>
        <a:xfrm>
          <a:off x="0" y="3372153"/>
          <a:ext cx="8128000" cy="9477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4</a:t>
          </a:r>
          <a:endParaRPr lang="ko-KR" altLang="en-US" sz="1000" kern="1200" dirty="0"/>
        </a:p>
      </dsp:txBody>
      <dsp:txXfrm>
        <a:off x="0" y="3372153"/>
        <a:ext cx="2438400" cy="947737"/>
      </dsp:txXfrm>
    </dsp:sp>
    <dsp:sp modelId="{28963257-B215-4EA0-A979-6F680AAAA64A}">
      <dsp:nvSpPr>
        <dsp:cNvPr id="0" name=""/>
        <dsp:cNvSpPr/>
      </dsp:nvSpPr>
      <dsp:spPr>
        <a:xfrm>
          <a:off x="0" y="2266459"/>
          <a:ext cx="8128000" cy="9477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3</a:t>
          </a:r>
          <a:endParaRPr lang="ko-KR" altLang="en-US" sz="1000" kern="1200" dirty="0"/>
        </a:p>
      </dsp:txBody>
      <dsp:txXfrm>
        <a:off x="0" y="2266459"/>
        <a:ext cx="2438400" cy="947737"/>
      </dsp:txXfrm>
    </dsp:sp>
    <dsp:sp modelId="{62A9C5A5-283F-481F-8ABB-35D0F1128C6E}">
      <dsp:nvSpPr>
        <dsp:cNvPr id="0" name=""/>
        <dsp:cNvSpPr/>
      </dsp:nvSpPr>
      <dsp:spPr>
        <a:xfrm>
          <a:off x="0" y="1160765"/>
          <a:ext cx="8128000" cy="9477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2</a:t>
          </a:r>
          <a:endParaRPr lang="ko-KR" altLang="en-US" sz="1000" kern="1200" dirty="0"/>
        </a:p>
      </dsp:txBody>
      <dsp:txXfrm>
        <a:off x="0" y="1160765"/>
        <a:ext cx="2438400" cy="947737"/>
      </dsp:txXfrm>
    </dsp:sp>
    <dsp:sp modelId="{1FD11C07-34DD-439F-969A-90439C0081EB}">
      <dsp:nvSpPr>
        <dsp:cNvPr id="0" name=""/>
        <dsp:cNvSpPr/>
      </dsp:nvSpPr>
      <dsp:spPr>
        <a:xfrm>
          <a:off x="0" y="55072"/>
          <a:ext cx="8128000" cy="9477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1</a:t>
          </a:r>
          <a:endParaRPr lang="ko-KR" altLang="en-US" sz="1000" kern="1200" dirty="0"/>
        </a:p>
      </dsp:txBody>
      <dsp:txXfrm>
        <a:off x="0" y="55072"/>
        <a:ext cx="2438400" cy="947737"/>
      </dsp:txXfrm>
    </dsp:sp>
    <dsp:sp modelId="{AD1FB666-7211-4931-B067-B47E940B2ACB}">
      <dsp:nvSpPr>
        <dsp:cNvPr id="0" name=""/>
        <dsp:cNvSpPr/>
      </dsp:nvSpPr>
      <dsp:spPr>
        <a:xfrm>
          <a:off x="3072685" y="134050"/>
          <a:ext cx="4316896" cy="789781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 err="1"/>
            <a:t>싱크로나이즈드</a:t>
          </a:r>
          <a:r>
            <a:rPr lang="ko-KR" altLang="en-US" sz="1200" kern="1200" dirty="0"/>
            <a:t> 수영 경기 관리 시스템</a:t>
          </a:r>
        </a:p>
      </dsp:txBody>
      <dsp:txXfrm>
        <a:off x="3095817" y="157182"/>
        <a:ext cx="4270632" cy="743517"/>
      </dsp:txXfrm>
    </dsp:sp>
    <dsp:sp modelId="{14D9B412-9A33-4685-BDD4-D4287EDBB0A4}">
      <dsp:nvSpPr>
        <dsp:cNvPr id="0" name=""/>
        <dsp:cNvSpPr/>
      </dsp:nvSpPr>
      <dsp:spPr>
        <a:xfrm>
          <a:off x="5185414" y="923831"/>
          <a:ext cx="91440" cy="3159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59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143B7-78FB-4350-83E8-1DF44289F1CF}">
      <dsp:nvSpPr>
        <dsp:cNvPr id="0" name=""/>
        <dsp:cNvSpPr/>
      </dsp:nvSpPr>
      <dsp:spPr>
        <a:xfrm>
          <a:off x="4638798" y="1239744"/>
          <a:ext cx="1184671" cy="789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#1 </a:t>
          </a:r>
          <a:r>
            <a:rPr lang="ko-KR" altLang="en-US" sz="1200" kern="1200" dirty="0"/>
            <a:t>구축</a:t>
          </a:r>
        </a:p>
      </dsp:txBody>
      <dsp:txXfrm>
        <a:off x="4661930" y="1262876"/>
        <a:ext cx="1138407" cy="743517"/>
      </dsp:txXfrm>
    </dsp:sp>
    <dsp:sp modelId="{89B11C77-6AFE-4A70-A899-858178993030}">
      <dsp:nvSpPr>
        <dsp:cNvPr id="0" name=""/>
        <dsp:cNvSpPr/>
      </dsp:nvSpPr>
      <dsp:spPr>
        <a:xfrm>
          <a:off x="3691060" y="2029525"/>
          <a:ext cx="1540073" cy="315912"/>
        </a:xfrm>
        <a:custGeom>
          <a:avLst/>
          <a:gdLst/>
          <a:ahLst/>
          <a:cxnLst/>
          <a:rect l="0" t="0" r="0" b="0"/>
          <a:pathLst>
            <a:path>
              <a:moveTo>
                <a:pt x="1540073" y="0"/>
              </a:moveTo>
              <a:lnTo>
                <a:pt x="1540073" y="157956"/>
              </a:lnTo>
              <a:lnTo>
                <a:pt x="0" y="157956"/>
              </a:lnTo>
              <a:lnTo>
                <a:pt x="0" y="3159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42D6C-1E04-481D-9E8F-6153E08FAF82}">
      <dsp:nvSpPr>
        <dsp:cNvPr id="0" name=""/>
        <dsp:cNvSpPr/>
      </dsp:nvSpPr>
      <dsp:spPr>
        <a:xfrm>
          <a:off x="3098724" y="2345437"/>
          <a:ext cx="1184671" cy="789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요구사항분석</a:t>
          </a:r>
        </a:p>
      </dsp:txBody>
      <dsp:txXfrm>
        <a:off x="3121856" y="2368569"/>
        <a:ext cx="1138407" cy="743517"/>
      </dsp:txXfrm>
    </dsp:sp>
    <dsp:sp modelId="{A2D789E1-0A9A-41EA-AF0D-6B6BD71D4912}">
      <dsp:nvSpPr>
        <dsp:cNvPr id="0" name=""/>
        <dsp:cNvSpPr/>
      </dsp:nvSpPr>
      <dsp:spPr>
        <a:xfrm>
          <a:off x="3263808" y="3135219"/>
          <a:ext cx="427251" cy="315912"/>
        </a:xfrm>
        <a:custGeom>
          <a:avLst/>
          <a:gdLst/>
          <a:ahLst/>
          <a:cxnLst/>
          <a:rect l="0" t="0" r="0" b="0"/>
          <a:pathLst>
            <a:path>
              <a:moveTo>
                <a:pt x="427251" y="0"/>
              </a:moveTo>
              <a:lnTo>
                <a:pt x="427251" y="157956"/>
              </a:lnTo>
              <a:lnTo>
                <a:pt x="0" y="157956"/>
              </a:lnTo>
              <a:lnTo>
                <a:pt x="0" y="3159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A2321-45E9-4CCE-A607-9CCAF7979414}">
      <dsp:nvSpPr>
        <dsp:cNvPr id="0" name=""/>
        <dsp:cNvSpPr/>
      </dsp:nvSpPr>
      <dsp:spPr>
        <a:xfrm>
          <a:off x="3014257" y="3451131"/>
          <a:ext cx="499102" cy="1912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 err="1"/>
            <a:t>유스케이스모델링</a:t>
          </a:r>
          <a:endParaRPr lang="ko-KR" altLang="en-US" sz="1200" kern="1200" dirty="0"/>
        </a:p>
      </dsp:txBody>
      <dsp:txXfrm>
        <a:off x="3028875" y="3465749"/>
        <a:ext cx="469866" cy="1883227"/>
      </dsp:txXfrm>
    </dsp:sp>
    <dsp:sp modelId="{409C1B55-3006-432E-B2AC-0B064582F58D}">
      <dsp:nvSpPr>
        <dsp:cNvPr id="0" name=""/>
        <dsp:cNvSpPr/>
      </dsp:nvSpPr>
      <dsp:spPr>
        <a:xfrm>
          <a:off x="3691060" y="3135219"/>
          <a:ext cx="427251" cy="315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956"/>
              </a:lnTo>
              <a:lnTo>
                <a:pt x="427251" y="157956"/>
              </a:lnTo>
              <a:lnTo>
                <a:pt x="427251" y="3159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75702-B713-4CEC-94F3-72F7586041A1}">
      <dsp:nvSpPr>
        <dsp:cNvPr id="0" name=""/>
        <dsp:cNvSpPr/>
      </dsp:nvSpPr>
      <dsp:spPr>
        <a:xfrm>
          <a:off x="3868761" y="3451131"/>
          <a:ext cx="499102" cy="1912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요구사항명세서</a:t>
          </a:r>
        </a:p>
      </dsp:txBody>
      <dsp:txXfrm>
        <a:off x="3883379" y="3465749"/>
        <a:ext cx="469866" cy="1883227"/>
      </dsp:txXfrm>
    </dsp:sp>
    <dsp:sp modelId="{99773792-7539-4115-A4ED-751239BE12CA}">
      <dsp:nvSpPr>
        <dsp:cNvPr id="0" name=""/>
        <dsp:cNvSpPr/>
      </dsp:nvSpPr>
      <dsp:spPr>
        <a:xfrm>
          <a:off x="5185414" y="2029525"/>
          <a:ext cx="91440" cy="3159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59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3E89E-3501-47EA-9AB0-90062E35E52F}">
      <dsp:nvSpPr>
        <dsp:cNvPr id="0" name=""/>
        <dsp:cNvSpPr/>
      </dsp:nvSpPr>
      <dsp:spPr>
        <a:xfrm>
          <a:off x="4638798" y="2345437"/>
          <a:ext cx="1184671" cy="789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상세설계</a:t>
          </a:r>
        </a:p>
      </dsp:txBody>
      <dsp:txXfrm>
        <a:off x="4661930" y="2368569"/>
        <a:ext cx="1138407" cy="743517"/>
      </dsp:txXfrm>
    </dsp:sp>
    <dsp:sp modelId="{59EA6A96-9C97-47BD-B054-BD56398FA804}">
      <dsp:nvSpPr>
        <dsp:cNvPr id="0" name=""/>
        <dsp:cNvSpPr/>
      </dsp:nvSpPr>
      <dsp:spPr>
        <a:xfrm>
          <a:off x="5185414" y="3135219"/>
          <a:ext cx="91440" cy="3159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59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463E9-BE27-4353-A50E-25551AA8AA29}">
      <dsp:nvSpPr>
        <dsp:cNvPr id="0" name=""/>
        <dsp:cNvSpPr/>
      </dsp:nvSpPr>
      <dsp:spPr>
        <a:xfrm>
          <a:off x="5041586" y="3451131"/>
          <a:ext cx="379094" cy="175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프로시저설계</a:t>
          </a:r>
        </a:p>
      </dsp:txBody>
      <dsp:txXfrm>
        <a:off x="5052689" y="3462234"/>
        <a:ext cx="356888" cy="1732458"/>
      </dsp:txXfrm>
    </dsp:sp>
    <dsp:sp modelId="{C226CDD8-6ADE-48D6-BD48-FEFE7B87555C}">
      <dsp:nvSpPr>
        <dsp:cNvPr id="0" name=""/>
        <dsp:cNvSpPr/>
      </dsp:nvSpPr>
      <dsp:spPr>
        <a:xfrm>
          <a:off x="5231134" y="2029525"/>
          <a:ext cx="1540073" cy="315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956"/>
              </a:lnTo>
              <a:lnTo>
                <a:pt x="1540073" y="157956"/>
              </a:lnTo>
              <a:lnTo>
                <a:pt x="1540073" y="3159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1AFFA-3CE5-46A8-B94A-3C317FFD3E44}">
      <dsp:nvSpPr>
        <dsp:cNvPr id="0" name=""/>
        <dsp:cNvSpPr/>
      </dsp:nvSpPr>
      <dsp:spPr>
        <a:xfrm>
          <a:off x="6178871" y="2345437"/>
          <a:ext cx="1184671" cy="789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형상관리활동</a:t>
          </a:r>
        </a:p>
      </dsp:txBody>
      <dsp:txXfrm>
        <a:off x="6202003" y="2368569"/>
        <a:ext cx="1138407" cy="743517"/>
      </dsp:txXfrm>
    </dsp:sp>
    <dsp:sp modelId="{EF627B0E-A95C-4DB3-BC98-86124C60A004}">
      <dsp:nvSpPr>
        <dsp:cNvPr id="0" name=""/>
        <dsp:cNvSpPr/>
      </dsp:nvSpPr>
      <dsp:spPr>
        <a:xfrm>
          <a:off x="6725487" y="3135219"/>
          <a:ext cx="91440" cy="3159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59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54F7F-6DC5-48A0-8C1E-E62E23043739}">
      <dsp:nvSpPr>
        <dsp:cNvPr id="0" name=""/>
        <dsp:cNvSpPr/>
      </dsp:nvSpPr>
      <dsp:spPr>
        <a:xfrm>
          <a:off x="6537092" y="3451131"/>
          <a:ext cx="468229" cy="1788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형상관리계획서</a:t>
          </a:r>
        </a:p>
      </dsp:txBody>
      <dsp:txXfrm>
        <a:off x="6550806" y="3464845"/>
        <a:ext cx="440801" cy="17614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5B3ED-C6DE-4461-BE06-5B6C830D6A61}">
      <dsp:nvSpPr>
        <dsp:cNvPr id="0" name=""/>
        <dsp:cNvSpPr/>
      </dsp:nvSpPr>
      <dsp:spPr>
        <a:xfrm>
          <a:off x="0" y="2691854"/>
          <a:ext cx="8128000" cy="7532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4</a:t>
          </a:r>
          <a:endParaRPr lang="ko-KR" altLang="en-US" sz="1000" kern="1200" dirty="0"/>
        </a:p>
      </dsp:txBody>
      <dsp:txXfrm>
        <a:off x="0" y="2691854"/>
        <a:ext cx="2438400" cy="753268"/>
      </dsp:txXfrm>
    </dsp:sp>
    <dsp:sp modelId="{28963257-B215-4EA0-A979-6F680AAAA64A}">
      <dsp:nvSpPr>
        <dsp:cNvPr id="0" name=""/>
        <dsp:cNvSpPr/>
      </dsp:nvSpPr>
      <dsp:spPr>
        <a:xfrm>
          <a:off x="0" y="1813040"/>
          <a:ext cx="8128000" cy="7532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3</a:t>
          </a:r>
          <a:endParaRPr lang="ko-KR" altLang="en-US" sz="1000" kern="1200" dirty="0"/>
        </a:p>
      </dsp:txBody>
      <dsp:txXfrm>
        <a:off x="0" y="1813040"/>
        <a:ext cx="2438400" cy="753268"/>
      </dsp:txXfrm>
    </dsp:sp>
    <dsp:sp modelId="{62A9C5A5-283F-481F-8ABB-35D0F1128C6E}">
      <dsp:nvSpPr>
        <dsp:cNvPr id="0" name=""/>
        <dsp:cNvSpPr/>
      </dsp:nvSpPr>
      <dsp:spPr>
        <a:xfrm>
          <a:off x="0" y="934227"/>
          <a:ext cx="8128000" cy="7532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2</a:t>
          </a:r>
          <a:endParaRPr lang="ko-KR" altLang="en-US" sz="1000" kern="1200" dirty="0"/>
        </a:p>
      </dsp:txBody>
      <dsp:txXfrm>
        <a:off x="0" y="934227"/>
        <a:ext cx="2438400" cy="753268"/>
      </dsp:txXfrm>
    </dsp:sp>
    <dsp:sp modelId="{1FD11C07-34DD-439F-969A-90439C0081EB}">
      <dsp:nvSpPr>
        <dsp:cNvPr id="0" name=""/>
        <dsp:cNvSpPr/>
      </dsp:nvSpPr>
      <dsp:spPr>
        <a:xfrm>
          <a:off x="0" y="55413"/>
          <a:ext cx="8128000" cy="7532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1</a:t>
          </a:r>
          <a:endParaRPr lang="ko-KR" altLang="en-US" sz="1000" kern="1200" dirty="0"/>
        </a:p>
      </dsp:txBody>
      <dsp:txXfrm>
        <a:off x="0" y="55413"/>
        <a:ext cx="2438400" cy="753268"/>
      </dsp:txXfrm>
    </dsp:sp>
    <dsp:sp modelId="{AD1FB666-7211-4931-B067-B47E940B2ACB}">
      <dsp:nvSpPr>
        <dsp:cNvPr id="0" name=""/>
        <dsp:cNvSpPr/>
      </dsp:nvSpPr>
      <dsp:spPr>
        <a:xfrm>
          <a:off x="3486369" y="118186"/>
          <a:ext cx="3431101" cy="627723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 err="1"/>
            <a:t>싱크로나이즈드</a:t>
          </a:r>
          <a:r>
            <a:rPr lang="ko-KR" altLang="en-US" sz="1300" kern="1200" dirty="0"/>
            <a:t> 수영 경기 관리 시스템</a:t>
          </a:r>
        </a:p>
      </dsp:txBody>
      <dsp:txXfrm>
        <a:off x="3504754" y="136571"/>
        <a:ext cx="3394331" cy="590953"/>
      </dsp:txXfrm>
    </dsp:sp>
    <dsp:sp modelId="{14D9B412-9A33-4685-BDD4-D4287EDBB0A4}">
      <dsp:nvSpPr>
        <dsp:cNvPr id="0" name=""/>
        <dsp:cNvSpPr/>
      </dsp:nvSpPr>
      <dsp:spPr>
        <a:xfrm>
          <a:off x="5156199" y="745910"/>
          <a:ext cx="91440" cy="2510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0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143B7-78FB-4350-83E8-1DF44289F1CF}">
      <dsp:nvSpPr>
        <dsp:cNvPr id="0" name=""/>
        <dsp:cNvSpPr/>
      </dsp:nvSpPr>
      <dsp:spPr>
        <a:xfrm>
          <a:off x="4731127" y="996999"/>
          <a:ext cx="941585" cy="627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#2 </a:t>
          </a:r>
          <a:r>
            <a:rPr lang="ko-KR" altLang="en-US" sz="1300" kern="1200" dirty="0"/>
            <a:t>구축</a:t>
          </a:r>
        </a:p>
      </dsp:txBody>
      <dsp:txXfrm>
        <a:off x="4749512" y="1015384"/>
        <a:ext cx="904815" cy="590953"/>
      </dsp:txXfrm>
    </dsp:sp>
    <dsp:sp modelId="{99773792-7539-4115-A4ED-751239BE12CA}">
      <dsp:nvSpPr>
        <dsp:cNvPr id="0" name=""/>
        <dsp:cNvSpPr/>
      </dsp:nvSpPr>
      <dsp:spPr>
        <a:xfrm>
          <a:off x="4463669" y="1624723"/>
          <a:ext cx="738250" cy="251089"/>
        </a:xfrm>
        <a:custGeom>
          <a:avLst/>
          <a:gdLst/>
          <a:ahLst/>
          <a:cxnLst/>
          <a:rect l="0" t="0" r="0" b="0"/>
          <a:pathLst>
            <a:path>
              <a:moveTo>
                <a:pt x="738250" y="0"/>
              </a:moveTo>
              <a:lnTo>
                <a:pt x="738250" y="125544"/>
              </a:lnTo>
              <a:lnTo>
                <a:pt x="0" y="125544"/>
              </a:lnTo>
              <a:lnTo>
                <a:pt x="0" y="251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3E89E-3501-47EA-9AB0-90062E35E52F}">
      <dsp:nvSpPr>
        <dsp:cNvPr id="0" name=""/>
        <dsp:cNvSpPr/>
      </dsp:nvSpPr>
      <dsp:spPr>
        <a:xfrm>
          <a:off x="3992876" y="1875813"/>
          <a:ext cx="941585" cy="627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상세설계</a:t>
          </a:r>
        </a:p>
      </dsp:txBody>
      <dsp:txXfrm>
        <a:off x="4011261" y="1894198"/>
        <a:ext cx="904815" cy="590953"/>
      </dsp:txXfrm>
    </dsp:sp>
    <dsp:sp modelId="{E3BFF81F-53C7-416F-B26E-EB467716D58A}">
      <dsp:nvSpPr>
        <dsp:cNvPr id="0" name=""/>
        <dsp:cNvSpPr/>
      </dsp:nvSpPr>
      <dsp:spPr>
        <a:xfrm>
          <a:off x="4090787" y="2503537"/>
          <a:ext cx="372882" cy="251089"/>
        </a:xfrm>
        <a:custGeom>
          <a:avLst/>
          <a:gdLst/>
          <a:ahLst/>
          <a:cxnLst/>
          <a:rect l="0" t="0" r="0" b="0"/>
          <a:pathLst>
            <a:path>
              <a:moveTo>
                <a:pt x="372882" y="0"/>
              </a:moveTo>
              <a:lnTo>
                <a:pt x="372882" y="125544"/>
              </a:lnTo>
              <a:lnTo>
                <a:pt x="0" y="125544"/>
              </a:lnTo>
              <a:lnTo>
                <a:pt x="0" y="251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FF3EE-9CCF-4EC7-9409-FE9948F77BA6}">
      <dsp:nvSpPr>
        <dsp:cNvPr id="0" name=""/>
        <dsp:cNvSpPr/>
      </dsp:nvSpPr>
      <dsp:spPr>
        <a:xfrm>
          <a:off x="3859143" y="2754626"/>
          <a:ext cx="463288" cy="26086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프로시저설계</a:t>
          </a:r>
        </a:p>
      </dsp:txBody>
      <dsp:txXfrm>
        <a:off x="3872712" y="2768195"/>
        <a:ext cx="436150" cy="2581488"/>
      </dsp:txXfrm>
    </dsp:sp>
    <dsp:sp modelId="{59EA6A96-9C97-47BD-B054-BD56398FA804}">
      <dsp:nvSpPr>
        <dsp:cNvPr id="0" name=""/>
        <dsp:cNvSpPr/>
      </dsp:nvSpPr>
      <dsp:spPr>
        <a:xfrm>
          <a:off x="4463669" y="2503537"/>
          <a:ext cx="372882" cy="251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544"/>
              </a:lnTo>
              <a:lnTo>
                <a:pt x="372882" y="125544"/>
              </a:lnTo>
              <a:lnTo>
                <a:pt x="372882" y="251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463E9-BE27-4353-A50E-25551AA8AA29}">
      <dsp:nvSpPr>
        <dsp:cNvPr id="0" name=""/>
        <dsp:cNvSpPr/>
      </dsp:nvSpPr>
      <dsp:spPr>
        <a:xfrm>
          <a:off x="4604907" y="2754626"/>
          <a:ext cx="463288" cy="1077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설계기술서</a:t>
          </a:r>
        </a:p>
      </dsp:txBody>
      <dsp:txXfrm>
        <a:off x="4618476" y="2768195"/>
        <a:ext cx="436150" cy="1050136"/>
      </dsp:txXfrm>
    </dsp:sp>
    <dsp:sp modelId="{79CD8FD9-6E7A-475E-B126-BE49E8F13434}">
      <dsp:nvSpPr>
        <dsp:cNvPr id="0" name=""/>
        <dsp:cNvSpPr/>
      </dsp:nvSpPr>
      <dsp:spPr>
        <a:xfrm>
          <a:off x="5201920" y="1624723"/>
          <a:ext cx="612030" cy="251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544"/>
              </a:lnTo>
              <a:lnTo>
                <a:pt x="612030" y="125544"/>
              </a:lnTo>
              <a:lnTo>
                <a:pt x="612030" y="251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574FE-5E43-40CD-B5B2-5829A4572C1B}">
      <dsp:nvSpPr>
        <dsp:cNvPr id="0" name=""/>
        <dsp:cNvSpPr/>
      </dsp:nvSpPr>
      <dsp:spPr>
        <a:xfrm>
          <a:off x="5216938" y="1875813"/>
          <a:ext cx="1194025" cy="627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형상관리활동</a:t>
          </a:r>
        </a:p>
      </dsp:txBody>
      <dsp:txXfrm>
        <a:off x="5235323" y="1894198"/>
        <a:ext cx="1157255" cy="590953"/>
      </dsp:txXfrm>
    </dsp:sp>
    <dsp:sp modelId="{FD01BF47-A356-479E-9875-CBD71E65C0B7}">
      <dsp:nvSpPr>
        <dsp:cNvPr id="0" name=""/>
        <dsp:cNvSpPr/>
      </dsp:nvSpPr>
      <dsp:spPr>
        <a:xfrm>
          <a:off x="5768230" y="2503537"/>
          <a:ext cx="91440" cy="2510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A8A7C-DAA9-4217-8FB8-6F3E92A69A51}">
      <dsp:nvSpPr>
        <dsp:cNvPr id="0" name=""/>
        <dsp:cNvSpPr/>
      </dsp:nvSpPr>
      <dsp:spPr>
        <a:xfrm>
          <a:off x="5551060" y="2754626"/>
          <a:ext cx="525781" cy="1678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형상관리계획서</a:t>
          </a:r>
        </a:p>
      </dsp:txBody>
      <dsp:txXfrm>
        <a:off x="5566460" y="2770026"/>
        <a:ext cx="494981" cy="16477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5B3ED-C6DE-4461-BE06-5B6C830D6A61}">
      <dsp:nvSpPr>
        <dsp:cNvPr id="0" name=""/>
        <dsp:cNvSpPr/>
      </dsp:nvSpPr>
      <dsp:spPr>
        <a:xfrm>
          <a:off x="0" y="3444790"/>
          <a:ext cx="8128000" cy="968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4</a:t>
          </a:r>
          <a:endParaRPr lang="ko-KR" altLang="en-US" sz="1000" kern="1200" dirty="0"/>
        </a:p>
      </dsp:txBody>
      <dsp:txXfrm>
        <a:off x="0" y="3444790"/>
        <a:ext cx="2438400" cy="968375"/>
      </dsp:txXfrm>
    </dsp:sp>
    <dsp:sp modelId="{28963257-B215-4EA0-A979-6F680AAAA64A}">
      <dsp:nvSpPr>
        <dsp:cNvPr id="0" name=""/>
        <dsp:cNvSpPr/>
      </dsp:nvSpPr>
      <dsp:spPr>
        <a:xfrm>
          <a:off x="0" y="2315019"/>
          <a:ext cx="8128000" cy="968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3</a:t>
          </a:r>
          <a:endParaRPr lang="ko-KR" altLang="en-US" sz="1000" kern="1200" dirty="0"/>
        </a:p>
      </dsp:txBody>
      <dsp:txXfrm>
        <a:off x="0" y="2315019"/>
        <a:ext cx="2438400" cy="968375"/>
      </dsp:txXfrm>
    </dsp:sp>
    <dsp:sp modelId="{62A9C5A5-283F-481F-8ABB-35D0F1128C6E}">
      <dsp:nvSpPr>
        <dsp:cNvPr id="0" name=""/>
        <dsp:cNvSpPr/>
      </dsp:nvSpPr>
      <dsp:spPr>
        <a:xfrm>
          <a:off x="0" y="1185248"/>
          <a:ext cx="8128000" cy="968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2</a:t>
          </a:r>
          <a:endParaRPr lang="ko-KR" altLang="en-US" sz="1000" kern="1200" dirty="0"/>
        </a:p>
      </dsp:txBody>
      <dsp:txXfrm>
        <a:off x="0" y="1185248"/>
        <a:ext cx="2438400" cy="968375"/>
      </dsp:txXfrm>
    </dsp:sp>
    <dsp:sp modelId="{1FD11C07-34DD-439F-969A-90439C0081EB}">
      <dsp:nvSpPr>
        <dsp:cNvPr id="0" name=""/>
        <dsp:cNvSpPr/>
      </dsp:nvSpPr>
      <dsp:spPr>
        <a:xfrm>
          <a:off x="0" y="55477"/>
          <a:ext cx="8128000" cy="968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Level 1</a:t>
          </a:r>
          <a:endParaRPr lang="ko-KR" altLang="en-US" sz="1000" kern="1200" dirty="0"/>
        </a:p>
      </dsp:txBody>
      <dsp:txXfrm>
        <a:off x="0" y="55477"/>
        <a:ext cx="2438400" cy="968375"/>
      </dsp:txXfrm>
    </dsp:sp>
    <dsp:sp modelId="{AD1FB666-7211-4931-B067-B47E940B2ACB}">
      <dsp:nvSpPr>
        <dsp:cNvPr id="0" name=""/>
        <dsp:cNvSpPr/>
      </dsp:nvSpPr>
      <dsp:spPr>
        <a:xfrm>
          <a:off x="2996470" y="136175"/>
          <a:ext cx="4410899" cy="806979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 err="1"/>
            <a:t>싱크로나이즈드</a:t>
          </a:r>
          <a:r>
            <a:rPr lang="ko-KR" altLang="en-US" sz="1200" kern="1200" dirty="0"/>
            <a:t> 수영 경기 관리 시스템</a:t>
          </a:r>
        </a:p>
      </dsp:txBody>
      <dsp:txXfrm>
        <a:off x="3020106" y="159811"/>
        <a:ext cx="4363627" cy="759707"/>
      </dsp:txXfrm>
    </dsp:sp>
    <dsp:sp modelId="{14D9B412-9A33-4685-BDD4-D4287EDBB0A4}">
      <dsp:nvSpPr>
        <dsp:cNvPr id="0" name=""/>
        <dsp:cNvSpPr/>
      </dsp:nvSpPr>
      <dsp:spPr>
        <a:xfrm>
          <a:off x="5156200" y="943154"/>
          <a:ext cx="91440" cy="322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7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143B7-78FB-4350-83E8-1DF44289F1CF}">
      <dsp:nvSpPr>
        <dsp:cNvPr id="0" name=""/>
        <dsp:cNvSpPr/>
      </dsp:nvSpPr>
      <dsp:spPr>
        <a:xfrm>
          <a:off x="4596685" y="1265946"/>
          <a:ext cx="1210468" cy="806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전이</a:t>
          </a:r>
        </a:p>
      </dsp:txBody>
      <dsp:txXfrm>
        <a:off x="4620321" y="1289582"/>
        <a:ext cx="1163196" cy="759707"/>
      </dsp:txXfrm>
    </dsp:sp>
    <dsp:sp modelId="{99773792-7539-4115-A4ED-751239BE12CA}">
      <dsp:nvSpPr>
        <dsp:cNvPr id="0" name=""/>
        <dsp:cNvSpPr/>
      </dsp:nvSpPr>
      <dsp:spPr>
        <a:xfrm>
          <a:off x="4415115" y="2072925"/>
          <a:ext cx="786804" cy="322791"/>
        </a:xfrm>
        <a:custGeom>
          <a:avLst/>
          <a:gdLst/>
          <a:ahLst/>
          <a:cxnLst/>
          <a:rect l="0" t="0" r="0" b="0"/>
          <a:pathLst>
            <a:path>
              <a:moveTo>
                <a:pt x="786804" y="0"/>
              </a:moveTo>
              <a:lnTo>
                <a:pt x="786804" y="161395"/>
              </a:lnTo>
              <a:lnTo>
                <a:pt x="0" y="161395"/>
              </a:lnTo>
              <a:lnTo>
                <a:pt x="0" y="322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3E89E-3501-47EA-9AB0-90062E35E52F}">
      <dsp:nvSpPr>
        <dsp:cNvPr id="0" name=""/>
        <dsp:cNvSpPr/>
      </dsp:nvSpPr>
      <dsp:spPr>
        <a:xfrm>
          <a:off x="3809880" y="2395717"/>
          <a:ext cx="1210468" cy="806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인도</a:t>
          </a:r>
        </a:p>
      </dsp:txBody>
      <dsp:txXfrm>
        <a:off x="3833516" y="2419353"/>
        <a:ext cx="1163196" cy="759707"/>
      </dsp:txXfrm>
    </dsp:sp>
    <dsp:sp modelId="{59EA6A96-9C97-47BD-B054-BD56398FA804}">
      <dsp:nvSpPr>
        <dsp:cNvPr id="0" name=""/>
        <dsp:cNvSpPr/>
      </dsp:nvSpPr>
      <dsp:spPr>
        <a:xfrm>
          <a:off x="4369395" y="3202696"/>
          <a:ext cx="91440" cy="322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463E9-BE27-4353-A50E-25551AA8AA29}">
      <dsp:nvSpPr>
        <dsp:cNvPr id="0" name=""/>
        <dsp:cNvSpPr/>
      </dsp:nvSpPr>
      <dsp:spPr>
        <a:xfrm>
          <a:off x="4223062" y="3525488"/>
          <a:ext cx="384105" cy="18377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개발산출물 인도</a:t>
          </a:r>
        </a:p>
      </dsp:txBody>
      <dsp:txXfrm>
        <a:off x="4234312" y="3536738"/>
        <a:ext cx="361605" cy="1815201"/>
      </dsp:txXfrm>
    </dsp:sp>
    <dsp:sp modelId="{1851F63F-35E1-4379-85E2-D4AF1B0BCB1B}">
      <dsp:nvSpPr>
        <dsp:cNvPr id="0" name=""/>
        <dsp:cNvSpPr/>
      </dsp:nvSpPr>
      <dsp:spPr>
        <a:xfrm>
          <a:off x="5201920" y="2072925"/>
          <a:ext cx="786804" cy="322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395"/>
              </a:lnTo>
              <a:lnTo>
                <a:pt x="786804" y="161395"/>
              </a:lnTo>
              <a:lnTo>
                <a:pt x="786804" y="322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F8342-399F-42FC-9D96-4F7DC078949E}">
      <dsp:nvSpPr>
        <dsp:cNvPr id="0" name=""/>
        <dsp:cNvSpPr/>
      </dsp:nvSpPr>
      <dsp:spPr>
        <a:xfrm>
          <a:off x="5383490" y="2395717"/>
          <a:ext cx="1210468" cy="806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종료</a:t>
          </a:r>
        </a:p>
      </dsp:txBody>
      <dsp:txXfrm>
        <a:off x="5407126" y="2419353"/>
        <a:ext cx="1163196" cy="759707"/>
      </dsp:txXfrm>
    </dsp:sp>
    <dsp:sp modelId="{916A6E35-A1FB-4FE0-99DB-B6955023A2DC}">
      <dsp:nvSpPr>
        <dsp:cNvPr id="0" name=""/>
        <dsp:cNvSpPr/>
      </dsp:nvSpPr>
      <dsp:spPr>
        <a:xfrm>
          <a:off x="5943004" y="3202696"/>
          <a:ext cx="91440" cy="3227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EEBBF-D4D1-4EC7-BA0C-D3DC7A6E4339}">
      <dsp:nvSpPr>
        <dsp:cNvPr id="0" name=""/>
        <dsp:cNvSpPr/>
      </dsp:nvSpPr>
      <dsp:spPr>
        <a:xfrm>
          <a:off x="5796671" y="3525488"/>
          <a:ext cx="384105" cy="18377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종료보고서</a:t>
          </a:r>
        </a:p>
      </dsp:txBody>
      <dsp:txXfrm>
        <a:off x="5807921" y="3536738"/>
        <a:ext cx="361605" cy="1815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C5BE3-8504-42AC-B216-90470F0CE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86F2BB-1F0F-4677-B607-CEBE1CB85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40B48-681C-41E4-A842-DD584198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CDA34-E8A6-4644-A8AF-827A7D2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06DD45-5FA7-4B65-89AD-D33BDD27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0E462-8E62-4304-8D48-FA33F5F7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E89718-8309-4CAA-B441-2F50AD7A8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910D2-1153-40E8-9BA5-DB9CC31D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5C335-1B83-4EFC-B732-97092CB3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332B2-D5C5-49F8-BFAE-B08F8080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01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3C82BA-BA5A-4E47-939B-7CF591FDA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D91326-2857-42CA-AD14-D7238A261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FB290-2E3C-4156-9DEC-A4589670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9088A-AA4C-4635-B891-55AA051F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1A248-AAE1-44C3-B4A0-066088CF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3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B7F68-7A8C-4B4F-BC3B-1DFBFC9F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B30C4-E4F2-4A07-BCB9-6E13EDA9C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A70B3-279D-4CF0-9E0D-A195E8D0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8DECD-2162-44FE-9332-FD555EE7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13B81-3C53-4AB0-A5CA-F0958BEE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1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6D4BB-9027-4895-B96E-F03CBEC0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3C203-0479-46B6-A6C4-E5B7A528E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E39C7-2E3D-43BA-86C4-1BEDB456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C9A81A-2DF5-4575-81FA-E2A1DDE8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94396-F654-41A2-BB56-550A4C0F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2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71E15-F946-46B9-8D72-ADD15FCB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75A7A-CDA2-4147-9013-838C142F7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879BA3-5F28-457B-82E0-9370A315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DDFD63-CDF1-4570-A45F-5C27798B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5BB9E-944B-4C57-A735-6BD7BDE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9058C-AAAF-4C1A-9768-1A1200ED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5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B3EBA-78F9-4A34-A9A8-DE8298BC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882F8D-AAD4-44BC-B551-7548B176E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7576E6-BB65-42A2-8B52-098ED3567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0E0C90-877D-4E83-8D71-8D0EA5C07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54BB41-3D23-4604-8939-6BA72A4B2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7A0108-B078-490C-BA5C-C984E0FA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C63A20-E485-43F7-9BBD-A2E8FC45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324EAC-CC72-4669-AD8D-3E3092D1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4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4C23C-7201-48C4-93F0-EEA763BF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17FA3-514D-40CE-8C04-887F25E1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CFAE52-7F5B-4314-8A55-D3D0B82B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DDEB2-AD12-42D1-BB31-3FA169BF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6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687434-B940-432B-8019-8CE27E71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12A2DE-AE02-480C-8B41-EDF51059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55A058-A507-4805-8B8B-2A66AD01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3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5BA02-43E4-4013-85D8-3D7B189C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8F7BE-B1C4-4370-9068-DDB12472E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2FC372-2091-49E7-ADBB-5A5C937A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2F9F63-1417-4EB6-9C4B-2D68D0EB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3C92FE-FC7E-4D13-AC3D-4DCD094A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44F099-BFCE-4A45-BEE8-D8497B49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9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9C5B1-2AEC-4AF5-BFF4-D9E9C3C6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7928A9-FE23-4F6C-978C-6051D83DF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DAAF76-AD76-4920-8795-76E75AD9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01254-4D54-42F6-87E1-367ADAB5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F47-82C7-4B05-9D82-52003195092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694EEC-59CB-4F9B-A958-BBD5EA8E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736BC7-36D8-4B84-9E0F-1B998229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3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5F389E-2527-47FF-972A-43A9ACD0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DFD69-180A-4511-97CB-0E0ACA831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1BDC8-E1AD-4A78-8A21-06A1A4462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67F47-82C7-4B05-9D82-520031950923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49569-93CA-4933-957A-5DE0817F0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CC47E-7AFB-4A2C-9E83-BA487E571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29193-EF07-4AE4-81B7-FD9AEC04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8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391A23-7D3B-462E-9060-1D862BE274AB}"/>
              </a:ext>
            </a:extLst>
          </p:cNvPr>
          <p:cNvSpPr txBox="1"/>
          <p:nvPr/>
        </p:nvSpPr>
        <p:spPr>
          <a:xfrm>
            <a:off x="4474107" y="266330"/>
            <a:ext cx="4228730" cy="24622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싱크로나이즈드</a:t>
            </a:r>
            <a:r>
              <a:rPr lang="ko-KR" altLang="en-US" sz="1000" dirty="0"/>
              <a:t> 수영 경기 관리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46D18-CDC0-4ADC-A424-3FC9202180BC}"/>
              </a:ext>
            </a:extLst>
          </p:cNvPr>
          <p:cNvSpPr txBox="1"/>
          <p:nvPr/>
        </p:nvSpPr>
        <p:spPr>
          <a:xfrm>
            <a:off x="1862003" y="1017711"/>
            <a:ext cx="53768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</a:t>
            </a:r>
          </a:p>
          <a:p>
            <a:pPr algn="ctr"/>
            <a:r>
              <a:rPr lang="ko-KR" altLang="en-US" sz="1000" dirty="0"/>
              <a:t>계획</a:t>
            </a:r>
            <a:endParaRPr lang="en-US" altLang="ko-KR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9C1FA3-02A9-48DC-B955-A74FD8251DAE}"/>
              </a:ext>
            </a:extLst>
          </p:cNvPr>
          <p:cNvSpPr txBox="1"/>
          <p:nvPr/>
        </p:nvSpPr>
        <p:spPr>
          <a:xfrm>
            <a:off x="3556745" y="1017711"/>
            <a:ext cx="53768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</a:t>
            </a:r>
          </a:p>
          <a:p>
            <a:pPr algn="ctr"/>
            <a:r>
              <a:rPr lang="ko-KR" altLang="en-US" sz="1000" dirty="0"/>
              <a:t>분석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D33D75-73EA-422F-8D80-A54E7CB31907}"/>
              </a:ext>
            </a:extLst>
          </p:cNvPr>
          <p:cNvSpPr txBox="1"/>
          <p:nvPr/>
        </p:nvSpPr>
        <p:spPr>
          <a:xfrm>
            <a:off x="5479076" y="1019416"/>
            <a:ext cx="53768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</a:t>
            </a:r>
          </a:p>
          <a:p>
            <a:pPr algn="ctr"/>
            <a:r>
              <a:rPr lang="ko-KR" altLang="en-US" sz="1000" dirty="0"/>
              <a:t>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665F56-36B2-4BF6-8339-4231D85796F2}"/>
              </a:ext>
            </a:extLst>
          </p:cNvPr>
          <p:cNvSpPr txBox="1"/>
          <p:nvPr/>
        </p:nvSpPr>
        <p:spPr>
          <a:xfrm>
            <a:off x="7133726" y="1019416"/>
            <a:ext cx="53768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4</a:t>
            </a:r>
          </a:p>
          <a:p>
            <a:pPr algn="ctr"/>
            <a:r>
              <a:rPr lang="ko-KR" altLang="en-US" sz="1000" dirty="0"/>
              <a:t>구현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D0327C-A9AD-49A7-810D-5EF6D7DFA8F1}"/>
              </a:ext>
            </a:extLst>
          </p:cNvPr>
          <p:cNvSpPr txBox="1"/>
          <p:nvPr/>
        </p:nvSpPr>
        <p:spPr>
          <a:xfrm>
            <a:off x="8788376" y="1019415"/>
            <a:ext cx="53768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5</a:t>
            </a:r>
          </a:p>
          <a:p>
            <a:pPr algn="ctr"/>
            <a:r>
              <a:rPr lang="ko-KR" altLang="en-US" sz="1000" dirty="0"/>
              <a:t>시험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01EC0E-FB9D-4904-9B87-C516CBEC6749}"/>
              </a:ext>
            </a:extLst>
          </p:cNvPr>
          <p:cNvSpPr txBox="1"/>
          <p:nvPr/>
        </p:nvSpPr>
        <p:spPr>
          <a:xfrm>
            <a:off x="10443026" y="1019414"/>
            <a:ext cx="95952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6</a:t>
            </a:r>
          </a:p>
          <a:p>
            <a:pPr algn="ctr"/>
            <a:r>
              <a:rPr lang="ko-KR" altLang="en-US" sz="1000" dirty="0"/>
              <a:t>설치 및 점검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4FAEB4-B5E1-466D-927D-E19590E5CD0E}"/>
              </a:ext>
            </a:extLst>
          </p:cNvPr>
          <p:cNvSpPr txBox="1"/>
          <p:nvPr/>
        </p:nvSpPr>
        <p:spPr>
          <a:xfrm>
            <a:off x="1173011" y="3058479"/>
            <a:ext cx="625137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1.1</a:t>
            </a:r>
          </a:p>
          <a:p>
            <a:pPr algn="ctr"/>
            <a:r>
              <a:rPr lang="ko-KR" altLang="en-US" sz="1000" dirty="0"/>
              <a:t>프로젝트 관리 지원 계획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7B83B5-DA04-421C-BD12-A14925F15291}"/>
              </a:ext>
            </a:extLst>
          </p:cNvPr>
          <p:cNvSpPr txBox="1"/>
          <p:nvPr/>
        </p:nvSpPr>
        <p:spPr>
          <a:xfrm>
            <a:off x="2472110" y="3066105"/>
            <a:ext cx="537687" cy="8495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1.2</a:t>
            </a:r>
          </a:p>
          <a:p>
            <a:pPr algn="ctr"/>
            <a:r>
              <a:rPr lang="ko-KR" altLang="en-US" sz="1000" dirty="0"/>
              <a:t>개발 계획서 작성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CCD57B-CF8B-418D-8E0E-2BCAD26294BF}"/>
              </a:ext>
            </a:extLst>
          </p:cNvPr>
          <p:cNvSpPr txBox="1">
            <a:spLocks/>
          </p:cNvSpPr>
          <p:nvPr/>
        </p:nvSpPr>
        <p:spPr>
          <a:xfrm>
            <a:off x="6894156" y="3065333"/>
            <a:ext cx="479213" cy="9085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4.1.1</a:t>
            </a:r>
          </a:p>
          <a:p>
            <a:pPr algn="ctr"/>
            <a:r>
              <a:rPr lang="ko-KR" altLang="en-US" sz="1000" dirty="0"/>
              <a:t>프로그램 구현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91A955-B276-4F2C-B86B-FEBC4C1B3FD6}"/>
              </a:ext>
            </a:extLst>
          </p:cNvPr>
          <p:cNvSpPr txBox="1">
            <a:spLocks/>
          </p:cNvSpPr>
          <p:nvPr/>
        </p:nvSpPr>
        <p:spPr>
          <a:xfrm>
            <a:off x="8261469" y="3084772"/>
            <a:ext cx="498740" cy="953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/>
              <a:t>5.1.1</a:t>
            </a:r>
            <a:endParaRPr lang="en-US" altLang="ko-KR" sz="1000" dirty="0"/>
          </a:p>
          <a:p>
            <a:pPr algn="ctr"/>
            <a:r>
              <a:rPr lang="ko-KR" altLang="en-US" sz="1000" dirty="0"/>
              <a:t>시험 계획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ADA149-3283-460C-A835-D70175CFBC29}"/>
              </a:ext>
            </a:extLst>
          </p:cNvPr>
          <p:cNvSpPr txBox="1">
            <a:spLocks/>
          </p:cNvSpPr>
          <p:nvPr/>
        </p:nvSpPr>
        <p:spPr>
          <a:xfrm>
            <a:off x="8861625" y="3084771"/>
            <a:ext cx="464437" cy="953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5.2.1</a:t>
            </a:r>
          </a:p>
          <a:p>
            <a:pPr algn="ctr"/>
            <a:r>
              <a:rPr lang="ko-KR" altLang="en-US" sz="1000" dirty="0"/>
              <a:t>시험 수행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6D64F7-D486-4495-9418-AB647A99AC8C}"/>
              </a:ext>
            </a:extLst>
          </p:cNvPr>
          <p:cNvSpPr txBox="1">
            <a:spLocks/>
          </p:cNvSpPr>
          <p:nvPr/>
        </p:nvSpPr>
        <p:spPr>
          <a:xfrm>
            <a:off x="10217399" y="3075053"/>
            <a:ext cx="752199" cy="9635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6.1.1</a:t>
            </a:r>
          </a:p>
          <a:p>
            <a:pPr algn="ctr"/>
            <a:r>
              <a:rPr lang="ko-KR" altLang="en-US" sz="1000" dirty="0"/>
              <a:t>데이터베이스 구축 및 소프트웨어 설치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6FEF35-CD59-4F30-BAF8-771FD2038C3F}"/>
              </a:ext>
            </a:extLst>
          </p:cNvPr>
          <p:cNvSpPr txBox="1">
            <a:spLocks/>
          </p:cNvSpPr>
          <p:nvPr/>
        </p:nvSpPr>
        <p:spPr>
          <a:xfrm>
            <a:off x="11025501" y="3065332"/>
            <a:ext cx="622992" cy="973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6.2.1</a:t>
            </a:r>
          </a:p>
          <a:p>
            <a:pPr algn="ctr"/>
            <a:r>
              <a:rPr lang="ko-KR" altLang="en-US" sz="1000" dirty="0"/>
              <a:t>설치 </a:t>
            </a:r>
            <a:endParaRPr lang="en-US" altLang="ko-KR" sz="1000" dirty="0"/>
          </a:p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1CCA83-EB3A-493F-98B5-DF15B3B1AF89}"/>
              </a:ext>
            </a:extLst>
          </p:cNvPr>
          <p:cNvSpPr txBox="1">
            <a:spLocks/>
          </p:cNvSpPr>
          <p:nvPr/>
        </p:nvSpPr>
        <p:spPr>
          <a:xfrm>
            <a:off x="3601493" y="1768271"/>
            <a:ext cx="445942" cy="7033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2.1</a:t>
            </a:r>
          </a:p>
          <a:p>
            <a:pPr algn="ctr"/>
            <a:r>
              <a:rPr lang="ko-KR" altLang="en-US" sz="1000" dirty="0"/>
              <a:t>요구사항 정의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F3AD5E-9DD2-400D-8E4F-9C70F0BE8510}"/>
              </a:ext>
            </a:extLst>
          </p:cNvPr>
          <p:cNvSpPr txBox="1">
            <a:spLocks/>
          </p:cNvSpPr>
          <p:nvPr/>
        </p:nvSpPr>
        <p:spPr>
          <a:xfrm>
            <a:off x="4919062" y="1760424"/>
            <a:ext cx="455179" cy="644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3.1</a:t>
            </a:r>
          </a:p>
          <a:p>
            <a:pPr algn="ctr"/>
            <a:r>
              <a:rPr lang="ko-KR" altLang="en-US" sz="1000" dirty="0"/>
              <a:t>기본 설계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23E42B-1B73-4788-B046-071AD696F388}"/>
              </a:ext>
            </a:extLst>
          </p:cNvPr>
          <p:cNvSpPr txBox="1">
            <a:spLocks/>
          </p:cNvSpPr>
          <p:nvPr/>
        </p:nvSpPr>
        <p:spPr>
          <a:xfrm>
            <a:off x="6180591" y="1776760"/>
            <a:ext cx="455179" cy="652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3.2</a:t>
            </a:r>
          </a:p>
          <a:p>
            <a:pPr algn="ctr"/>
            <a:r>
              <a:rPr lang="ko-KR" altLang="en-US" sz="1000" dirty="0"/>
              <a:t>상세 설계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397433-DDAD-45A5-ACA1-5100CBA09B6E}"/>
              </a:ext>
            </a:extLst>
          </p:cNvPr>
          <p:cNvSpPr txBox="1">
            <a:spLocks/>
          </p:cNvSpPr>
          <p:nvPr/>
        </p:nvSpPr>
        <p:spPr>
          <a:xfrm>
            <a:off x="6906136" y="1768272"/>
            <a:ext cx="455179" cy="644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4.1</a:t>
            </a:r>
          </a:p>
          <a:p>
            <a:pPr algn="ctr"/>
            <a:r>
              <a:rPr lang="ko-KR" altLang="en-US" sz="1000" dirty="0"/>
              <a:t>코딩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D97F8B-C452-4DD6-A69A-7CBDA595EB4E}"/>
              </a:ext>
            </a:extLst>
          </p:cNvPr>
          <p:cNvSpPr txBox="1">
            <a:spLocks/>
          </p:cNvSpPr>
          <p:nvPr/>
        </p:nvSpPr>
        <p:spPr>
          <a:xfrm>
            <a:off x="8333197" y="1768272"/>
            <a:ext cx="455179" cy="6445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5.1</a:t>
            </a:r>
          </a:p>
          <a:p>
            <a:pPr algn="ctr"/>
            <a:r>
              <a:rPr lang="ko-KR" altLang="en-US" sz="1000" dirty="0"/>
              <a:t>시험 계획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7EC0EC-499A-47AA-B1FB-1EC6C50D7DCB}"/>
              </a:ext>
            </a:extLst>
          </p:cNvPr>
          <p:cNvSpPr txBox="1">
            <a:spLocks/>
          </p:cNvSpPr>
          <p:nvPr/>
        </p:nvSpPr>
        <p:spPr>
          <a:xfrm>
            <a:off x="8824868" y="1768272"/>
            <a:ext cx="455179" cy="644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5.2</a:t>
            </a:r>
          </a:p>
          <a:p>
            <a:pPr algn="ctr"/>
            <a:r>
              <a:rPr lang="ko-KR" altLang="en-US" sz="1000" dirty="0"/>
              <a:t>시험 수행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B09493-FA8E-44D7-84A2-F1FD8176826B}"/>
              </a:ext>
            </a:extLst>
          </p:cNvPr>
          <p:cNvSpPr txBox="1">
            <a:spLocks/>
          </p:cNvSpPr>
          <p:nvPr/>
        </p:nvSpPr>
        <p:spPr>
          <a:xfrm>
            <a:off x="10365908" y="1761084"/>
            <a:ext cx="455179" cy="548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6.1</a:t>
            </a:r>
          </a:p>
          <a:p>
            <a:pPr algn="ctr"/>
            <a:r>
              <a:rPr lang="ko-KR" altLang="en-US" sz="1000" dirty="0"/>
              <a:t>설치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26EF4E-A2E1-4749-94BD-8489C46E0312}"/>
              </a:ext>
            </a:extLst>
          </p:cNvPr>
          <p:cNvSpPr txBox="1">
            <a:spLocks/>
          </p:cNvSpPr>
          <p:nvPr/>
        </p:nvSpPr>
        <p:spPr>
          <a:xfrm>
            <a:off x="11111895" y="1768271"/>
            <a:ext cx="455179" cy="548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6.2</a:t>
            </a:r>
          </a:p>
          <a:p>
            <a:pPr algn="ctr"/>
            <a:r>
              <a:rPr lang="ko-KR" altLang="en-US" sz="1000" dirty="0"/>
              <a:t>점검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F18C0F-F04B-45E4-99C1-2C4DE490B693}"/>
              </a:ext>
            </a:extLst>
          </p:cNvPr>
          <p:cNvSpPr txBox="1">
            <a:spLocks/>
          </p:cNvSpPr>
          <p:nvPr/>
        </p:nvSpPr>
        <p:spPr>
          <a:xfrm>
            <a:off x="3085872" y="3304123"/>
            <a:ext cx="594407" cy="702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2.1.1</a:t>
            </a:r>
          </a:p>
          <a:p>
            <a:pPr algn="ctr"/>
            <a:r>
              <a:rPr lang="ko-KR" altLang="en-US" sz="1000" dirty="0" err="1"/>
              <a:t>유스</a:t>
            </a:r>
            <a:endParaRPr lang="en-US" altLang="ko-KR" sz="1000" dirty="0"/>
          </a:p>
          <a:p>
            <a:pPr algn="ctr"/>
            <a:r>
              <a:rPr lang="ko-KR" altLang="en-US" sz="1000" dirty="0"/>
              <a:t>케이스 모델링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BB156B-B31A-4C39-9C18-8CF90413BC95}"/>
              </a:ext>
            </a:extLst>
          </p:cNvPr>
          <p:cNvSpPr txBox="1">
            <a:spLocks/>
          </p:cNvSpPr>
          <p:nvPr/>
        </p:nvSpPr>
        <p:spPr>
          <a:xfrm>
            <a:off x="3950995" y="3290630"/>
            <a:ext cx="483925" cy="704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2.1.2</a:t>
            </a:r>
          </a:p>
          <a:p>
            <a:pPr algn="ctr"/>
            <a:r>
              <a:rPr lang="ko-KR" altLang="en-US" sz="1000" dirty="0"/>
              <a:t>요구사항분석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325AD8-055B-442F-AE74-36FEA5C9B782}"/>
              </a:ext>
            </a:extLst>
          </p:cNvPr>
          <p:cNvSpPr txBox="1">
            <a:spLocks/>
          </p:cNvSpPr>
          <p:nvPr/>
        </p:nvSpPr>
        <p:spPr>
          <a:xfrm>
            <a:off x="5278395" y="3318285"/>
            <a:ext cx="483925" cy="7108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3.2.1</a:t>
            </a:r>
          </a:p>
          <a:p>
            <a:pPr algn="ctr"/>
            <a:r>
              <a:rPr lang="ko-KR" altLang="en-US" sz="1000" dirty="0"/>
              <a:t>프로시저설계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062212-757D-487A-B9EE-D8D8F1934CD0}"/>
              </a:ext>
            </a:extLst>
          </p:cNvPr>
          <p:cNvSpPr txBox="1">
            <a:spLocks/>
          </p:cNvSpPr>
          <p:nvPr/>
        </p:nvSpPr>
        <p:spPr>
          <a:xfrm>
            <a:off x="5905743" y="3318878"/>
            <a:ext cx="625137" cy="7108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3.2.2</a:t>
            </a:r>
          </a:p>
          <a:p>
            <a:pPr algn="ctr"/>
            <a:r>
              <a:rPr lang="ko-KR" altLang="en-US" sz="1000" dirty="0"/>
              <a:t>설계 </a:t>
            </a:r>
            <a:endParaRPr lang="en-US" altLang="ko-KR" sz="1000" dirty="0"/>
          </a:p>
          <a:p>
            <a:pPr algn="ctr"/>
            <a:r>
              <a:rPr lang="ko-KR" altLang="en-US" sz="1000" dirty="0"/>
              <a:t>명세서 작성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317E59-DBAB-46EE-9BF2-15025B328D18}"/>
              </a:ext>
            </a:extLst>
          </p:cNvPr>
          <p:cNvSpPr txBox="1">
            <a:spLocks/>
          </p:cNvSpPr>
          <p:nvPr/>
        </p:nvSpPr>
        <p:spPr>
          <a:xfrm>
            <a:off x="3992380" y="4816761"/>
            <a:ext cx="752199" cy="732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3.1.1</a:t>
            </a:r>
          </a:p>
          <a:p>
            <a:pPr algn="ctr"/>
            <a:r>
              <a:rPr lang="ko-KR" altLang="en-US" sz="1000" dirty="0"/>
              <a:t>사용자 인터페이스 설계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927A2C-CE35-40E0-87AE-073974F90C24}"/>
              </a:ext>
            </a:extLst>
          </p:cNvPr>
          <p:cNvSpPr txBox="1">
            <a:spLocks/>
          </p:cNvSpPr>
          <p:nvPr/>
        </p:nvSpPr>
        <p:spPr>
          <a:xfrm>
            <a:off x="4814454" y="4816761"/>
            <a:ext cx="600615" cy="732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3.1.2</a:t>
            </a:r>
          </a:p>
          <a:p>
            <a:pPr algn="ctr"/>
            <a:r>
              <a:rPr lang="ko-KR" altLang="en-US" sz="1000" dirty="0"/>
              <a:t>시스템 구조 설계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CEF10E-465D-4B4B-B488-F1DDE032EF4D}"/>
              </a:ext>
            </a:extLst>
          </p:cNvPr>
          <p:cNvSpPr txBox="1">
            <a:spLocks/>
          </p:cNvSpPr>
          <p:nvPr/>
        </p:nvSpPr>
        <p:spPr>
          <a:xfrm>
            <a:off x="5489201" y="4816761"/>
            <a:ext cx="600615" cy="732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sz="1000" dirty="0"/>
              <a:t>3.1.3</a:t>
            </a:r>
          </a:p>
          <a:p>
            <a:pPr algn="ctr"/>
            <a:r>
              <a:rPr lang="ko-KR" altLang="en-US" sz="1000" dirty="0"/>
              <a:t>데이터베이스 설계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92E48472-25BC-48F9-86CC-58C3AB067E42}"/>
              </a:ext>
            </a:extLst>
          </p:cNvPr>
          <p:cNvCxnSpPr>
            <a:stCxn id="4" idx="2"/>
            <a:endCxn id="18" idx="0"/>
          </p:cNvCxnSpPr>
          <p:nvPr/>
        </p:nvCxnSpPr>
        <p:spPr>
          <a:xfrm rot="5400000">
            <a:off x="5914764" y="345707"/>
            <a:ext cx="506865" cy="8405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7C366872-2F03-4E47-ACCE-78F72770736B}"/>
              </a:ext>
            </a:extLst>
          </p:cNvPr>
          <p:cNvCxnSpPr>
            <a:stCxn id="4" idx="2"/>
            <a:endCxn id="19" idx="0"/>
          </p:cNvCxnSpPr>
          <p:nvPr/>
        </p:nvCxnSpPr>
        <p:spPr>
          <a:xfrm rot="16200000" flipH="1">
            <a:off x="6742089" y="358934"/>
            <a:ext cx="506865" cy="8140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07E9E850-50B1-48E2-B511-4CB6E6BEF0A9}"/>
              </a:ext>
            </a:extLst>
          </p:cNvPr>
          <p:cNvCxnSpPr>
            <a:stCxn id="20" idx="0"/>
            <a:endCxn id="4" idx="2"/>
          </p:cNvCxnSpPr>
          <p:nvPr/>
        </p:nvCxnSpPr>
        <p:spPr>
          <a:xfrm rot="16200000" flipV="1">
            <a:off x="7569414" y="-468391"/>
            <a:ext cx="506864" cy="246874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D19E5728-67BE-4697-9A46-653316CE10C6}"/>
              </a:ext>
            </a:extLst>
          </p:cNvPr>
          <p:cNvCxnSpPr>
            <a:stCxn id="21" idx="0"/>
            <a:endCxn id="4" idx="2"/>
          </p:cNvCxnSpPr>
          <p:nvPr/>
        </p:nvCxnSpPr>
        <p:spPr>
          <a:xfrm rot="16200000" flipV="1">
            <a:off x="8502200" y="-1401176"/>
            <a:ext cx="506863" cy="433431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C6546E3F-C7C8-4C97-ACC1-010B7C2754FF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rot="5400000" flipH="1" flipV="1">
            <a:off x="4954450" y="-616310"/>
            <a:ext cx="505160" cy="27628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F5064B44-4800-4901-B6BA-16C6543594A9}"/>
              </a:ext>
            </a:extLst>
          </p:cNvPr>
          <p:cNvCxnSpPr>
            <a:stCxn id="5" idx="0"/>
            <a:endCxn id="4" idx="2"/>
          </p:cNvCxnSpPr>
          <p:nvPr/>
        </p:nvCxnSpPr>
        <p:spPr>
          <a:xfrm rot="5400000" flipH="1" flipV="1">
            <a:off x="4107079" y="-1463681"/>
            <a:ext cx="505160" cy="445762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4714982D-827A-4031-B33E-35961AF2DF1C}"/>
              </a:ext>
            </a:extLst>
          </p:cNvPr>
          <p:cNvCxnSpPr>
            <a:stCxn id="20" idx="2"/>
            <a:endCxn id="47" idx="0"/>
          </p:cNvCxnSpPr>
          <p:nvPr/>
        </p:nvCxnSpPr>
        <p:spPr>
          <a:xfrm flipH="1">
            <a:off x="9052458" y="1419525"/>
            <a:ext cx="4762" cy="348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972CE51D-77FC-4F75-8980-A0536BE46456}"/>
              </a:ext>
            </a:extLst>
          </p:cNvPr>
          <p:cNvCxnSpPr>
            <a:cxnSpLocks/>
            <a:stCxn id="38" idx="0"/>
            <a:endCxn id="17" idx="2"/>
          </p:cNvCxnSpPr>
          <p:nvPr/>
        </p:nvCxnSpPr>
        <p:spPr>
          <a:xfrm rot="5400000" flipH="1" flipV="1">
            <a:off x="3649801" y="1592484"/>
            <a:ext cx="350450" cy="112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4B843ED2-FC1A-4E5B-842D-58850E24743B}"/>
              </a:ext>
            </a:extLst>
          </p:cNvPr>
          <p:cNvCxnSpPr>
            <a:stCxn id="41" idx="0"/>
            <a:endCxn id="18" idx="2"/>
          </p:cNvCxnSpPr>
          <p:nvPr/>
        </p:nvCxnSpPr>
        <p:spPr>
          <a:xfrm rot="5400000" flipH="1" flipV="1">
            <a:off x="5276837" y="1289341"/>
            <a:ext cx="340898" cy="6012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B7EB25C5-776A-4454-84AD-AF8B764F601E}"/>
              </a:ext>
            </a:extLst>
          </p:cNvPr>
          <p:cNvCxnSpPr>
            <a:cxnSpLocks/>
            <a:endCxn id="18" idx="2"/>
          </p:cNvCxnSpPr>
          <p:nvPr/>
        </p:nvCxnSpPr>
        <p:spPr>
          <a:xfrm rot="16200000" flipV="1">
            <a:off x="5919179" y="1248267"/>
            <a:ext cx="341086" cy="68360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B89D2F8A-DC4A-46D9-A164-8E51DBF57E99}"/>
              </a:ext>
            </a:extLst>
          </p:cNvPr>
          <p:cNvCxnSpPr>
            <a:stCxn id="44" idx="0"/>
            <a:endCxn id="19" idx="2"/>
          </p:cNvCxnSpPr>
          <p:nvPr/>
        </p:nvCxnSpPr>
        <p:spPr>
          <a:xfrm rot="5400000" flipH="1" flipV="1">
            <a:off x="7093775" y="1459477"/>
            <a:ext cx="348746" cy="26884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3E3ECBA3-667C-4918-AAEA-6C51E7288D1D}"/>
              </a:ext>
            </a:extLst>
          </p:cNvPr>
          <p:cNvCxnSpPr>
            <a:stCxn id="46" idx="0"/>
            <a:endCxn id="20" idx="2"/>
          </p:cNvCxnSpPr>
          <p:nvPr/>
        </p:nvCxnSpPr>
        <p:spPr>
          <a:xfrm rot="5400000" flipH="1" flipV="1">
            <a:off x="8634630" y="1345683"/>
            <a:ext cx="348747" cy="4964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AFB3D7D2-82A6-4702-9696-0E2CAA99803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80868" y="1414590"/>
            <a:ext cx="341560" cy="3292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14992367-3F9E-4343-8911-B1837D36C0F3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V="1">
            <a:off x="1489447" y="2059221"/>
            <a:ext cx="1282802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C46982C7-2A5A-48C7-B0D2-E4EC5EFBA3A3}"/>
              </a:ext>
            </a:extLst>
          </p:cNvPr>
          <p:cNvCxnSpPr>
            <a:stCxn id="30" idx="0"/>
            <a:endCxn id="44" idx="2"/>
          </p:cNvCxnSpPr>
          <p:nvPr/>
        </p:nvCxnSpPr>
        <p:spPr>
          <a:xfrm rot="16200000" flipV="1">
            <a:off x="6807473" y="2739042"/>
            <a:ext cx="652545" cy="3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ECD68AAC-1E82-4D43-BA71-6E1AE2C0E2F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69078" y="2747094"/>
            <a:ext cx="635939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91A75170-5EF2-4AD6-B1C5-3EC5EC95D548}"/>
              </a:ext>
            </a:extLst>
          </p:cNvPr>
          <p:cNvCxnSpPr>
            <a:stCxn id="36" idx="0"/>
            <a:endCxn id="49" idx="2"/>
          </p:cNvCxnSpPr>
          <p:nvPr/>
        </p:nvCxnSpPr>
        <p:spPr>
          <a:xfrm rot="16200000" flipV="1">
            <a:off x="10210617" y="2692170"/>
            <a:ext cx="765764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30054150-4B88-4A38-8350-A1F94A725605}"/>
              </a:ext>
            </a:extLst>
          </p:cNvPr>
          <p:cNvCxnSpPr>
            <a:cxnSpLocks/>
            <a:stCxn id="37" idx="0"/>
            <a:endCxn id="50" idx="2"/>
          </p:cNvCxnSpPr>
          <p:nvPr/>
        </p:nvCxnSpPr>
        <p:spPr>
          <a:xfrm rot="5400000" flipH="1" flipV="1">
            <a:off x="10963813" y="2689660"/>
            <a:ext cx="748856" cy="248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6E486D36-C081-4B11-8B69-72CA62791757}"/>
              </a:ext>
            </a:extLst>
          </p:cNvPr>
          <p:cNvCxnSpPr>
            <a:stCxn id="22" idx="0"/>
          </p:cNvCxnSpPr>
          <p:nvPr/>
        </p:nvCxnSpPr>
        <p:spPr>
          <a:xfrm rot="5400000" flipH="1" flipV="1">
            <a:off x="1629285" y="2556918"/>
            <a:ext cx="357856" cy="64526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5E557388-E814-4AFF-AB36-FF50EBB7F16E}"/>
              </a:ext>
            </a:extLst>
          </p:cNvPr>
          <p:cNvCxnSpPr>
            <a:stCxn id="26" idx="0"/>
          </p:cNvCxnSpPr>
          <p:nvPr/>
        </p:nvCxnSpPr>
        <p:spPr>
          <a:xfrm rot="16200000" flipV="1">
            <a:off x="2262623" y="2587773"/>
            <a:ext cx="365480" cy="5911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6CEBC476-3DFF-4ED0-ADDA-50BABEA3C69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34992" y="2992624"/>
            <a:ext cx="236672" cy="3428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5A55DE5B-B507-4BF0-A60E-5B083BA976AB}"/>
              </a:ext>
            </a:extLst>
          </p:cNvPr>
          <p:cNvCxnSpPr>
            <a:stCxn id="55" idx="0"/>
          </p:cNvCxnSpPr>
          <p:nvPr/>
        </p:nvCxnSpPr>
        <p:spPr>
          <a:xfrm rot="5400000" flipH="1" flipV="1">
            <a:off x="4616249" y="4318250"/>
            <a:ext cx="250743" cy="7462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18FFF64A-9E11-4400-B304-144C3A0F7FA9}"/>
              </a:ext>
            </a:extLst>
          </p:cNvPr>
          <p:cNvCxnSpPr>
            <a:stCxn id="57" idx="0"/>
          </p:cNvCxnSpPr>
          <p:nvPr/>
        </p:nvCxnSpPr>
        <p:spPr>
          <a:xfrm rot="16200000" flipV="1">
            <a:off x="5326763" y="4354015"/>
            <a:ext cx="250746" cy="67474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A3E51D26-E79B-4519-B3DD-F4B0FACA3E3B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5866930" y="2967496"/>
            <a:ext cx="273542" cy="4292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8CD23C3D-732A-49D6-B484-8485EB1D0D99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5856708" y="2493176"/>
            <a:ext cx="615524" cy="4874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FA536D02-B97E-4061-94D8-A840DAA4C8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49801" y="2659734"/>
            <a:ext cx="350450" cy="1125"/>
          </a:xfrm>
          <a:prstGeom prst="bentConnector3">
            <a:avLst>
              <a:gd name="adj1" fmla="val -607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0F83F2CF-17C7-4D48-9C48-4DBD255673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07470" y="2818053"/>
            <a:ext cx="243171" cy="6963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386F0CD9-23EE-46FA-B4E4-9CD856E1C62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47606" y="2818054"/>
            <a:ext cx="243171" cy="6963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6B0E856B-C598-4F00-90FB-8DE7300898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50681" y="2739058"/>
            <a:ext cx="635939" cy="2"/>
          </a:xfrm>
          <a:prstGeom prst="bentConnector3">
            <a:avLst>
              <a:gd name="adj1" fmla="val 727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54B3C9AB-75F8-4E96-A324-12848061113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33105" y="3484709"/>
            <a:ext cx="2161073" cy="15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063FC98E-DB30-41D5-BA9B-9FF725F85C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055314" y="1444533"/>
            <a:ext cx="214716" cy="4841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34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28FB51F-D0EC-49F6-92CF-AD4691D6D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555289"/>
              </p:ext>
            </p:extLst>
          </p:nvPr>
        </p:nvGraphicFramePr>
        <p:xfrm>
          <a:off x="2032000" y="1338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524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28FB51F-D0EC-49F6-92CF-AD4691D6D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5691013"/>
              </p:ext>
            </p:extLst>
          </p:nvPr>
        </p:nvGraphicFramePr>
        <p:xfrm>
          <a:off x="2032000" y="1338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180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28FB51F-D0EC-49F6-92CF-AD4691D6D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2164016"/>
              </p:ext>
            </p:extLst>
          </p:nvPr>
        </p:nvGraphicFramePr>
        <p:xfrm>
          <a:off x="2032000" y="1338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803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28FB51F-D0EC-49F6-92CF-AD4691D6D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7218456"/>
              </p:ext>
            </p:extLst>
          </p:nvPr>
        </p:nvGraphicFramePr>
        <p:xfrm>
          <a:off x="2032000" y="1338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664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28FB51F-D0EC-49F6-92CF-AD4691D6D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7555582"/>
              </p:ext>
            </p:extLst>
          </p:nvPr>
        </p:nvGraphicFramePr>
        <p:xfrm>
          <a:off x="2032000" y="1338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10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928FB51F-D0EC-49F6-92CF-AD4691D6D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070459"/>
              </p:ext>
            </p:extLst>
          </p:nvPr>
        </p:nvGraphicFramePr>
        <p:xfrm>
          <a:off x="2032000" y="1338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542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226</Words>
  <Application>Microsoft Office PowerPoint</Application>
  <PresentationFormat>와이드스크린</PresentationFormat>
  <Paragraphs>139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우규 손</dc:creator>
  <cp:lastModifiedBy>swk3169@outlook.kr</cp:lastModifiedBy>
  <cp:revision>150</cp:revision>
  <dcterms:created xsi:type="dcterms:W3CDTF">2018-04-03T14:26:54Z</dcterms:created>
  <dcterms:modified xsi:type="dcterms:W3CDTF">2018-06-11T00:15:53Z</dcterms:modified>
</cp:coreProperties>
</file>