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6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ko-KR" altLang="en-US" dirty="0"/>
            <a:t>도입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요구사항수집계획</a:t>
          </a:r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6F00FCDA-480E-457C-9137-494B650138C2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프로젝트계획</a:t>
          </a:r>
        </a:p>
      </dgm:t>
    </dgm:pt>
    <dgm:pt modelId="{0B164562-C47E-4BE2-89E5-B3433CDE4CAB}" type="par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C9183B10-D513-438D-87ED-A0FF3B2D10C1}" type="sib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요구사항수집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EA174B26-1A68-46C2-9502-44DF9AE19035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프로젝트헌장</a:t>
          </a:r>
        </a:p>
      </dgm:t>
    </dgm:pt>
    <dgm:pt modelId="{6B76B326-3017-417C-9136-D39F996A55F5}" type="par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F4D70561-F37F-47EA-9506-B0CF1E2A0A99}" type="sib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12448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59ED720C-897B-4FB7-A31E-7BDF7E13A242}" type="pres">
      <dgm:prSet presAssocID="{0B164562-C47E-4BE2-89E5-B3433CDE4CAB}" presName="Name19" presStyleLbl="parChTrans1D3" presStyleIdx="0" presStyleCnt="2"/>
      <dgm:spPr/>
    </dgm:pt>
    <dgm:pt modelId="{E2E137D4-695D-4AD2-B283-63A75A89D5E3}" type="pres">
      <dgm:prSet presAssocID="{6F00FCDA-480E-457C-9137-494B650138C2}" presName="Name21" presStyleCnt="0"/>
      <dgm:spPr/>
    </dgm:pt>
    <dgm:pt modelId="{18575C0A-F386-438B-8D47-05A4573A071E}" type="pres">
      <dgm:prSet presAssocID="{6F00FCDA-480E-457C-9137-494B650138C2}" presName="level2Shape" presStyleLbl="node3" presStyleIdx="0" presStyleCnt="2" custScaleX="53648" custScaleY="152541"/>
      <dgm:spPr/>
    </dgm:pt>
    <dgm:pt modelId="{9848C178-2E16-4E6D-8783-EDCDE6C419C4}" type="pres">
      <dgm:prSet presAssocID="{6F00FCDA-480E-457C-9137-494B650138C2}" presName="hierChild3" presStyleCnt="0"/>
      <dgm:spPr/>
    </dgm:pt>
    <dgm:pt modelId="{2CD9D9DC-49CF-4B90-9C45-6F736867C31A}" type="pres">
      <dgm:prSet presAssocID="{6B76B326-3017-417C-9136-D39F996A55F5}" presName="Name19" presStyleLbl="parChTrans1D4" presStyleIdx="0" presStyleCnt="2"/>
      <dgm:spPr/>
    </dgm:pt>
    <dgm:pt modelId="{A824B999-5C31-4926-9AA6-24B0024E12A3}" type="pres">
      <dgm:prSet presAssocID="{EA174B26-1A68-46C2-9502-44DF9AE19035}" presName="Name21" presStyleCnt="0"/>
      <dgm:spPr/>
    </dgm:pt>
    <dgm:pt modelId="{1FC1D710-C0C6-4084-AC3C-D4ABD8E8880F}" type="pres">
      <dgm:prSet presAssocID="{EA174B26-1A68-46C2-9502-44DF9AE19035}" presName="level2Shape" presStyleLbl="node4" presStyleIdx="0" presStyleCnt="2" custScaleX="47282" custScaleY="183514"/>
      <dgm:spPr/>
    </dgm:pt>
    <dgm:pt modelId="{81AE805D-50F1-4A69-869A-362FC3C6822D}" type="pres">
      <dgm:prSet presAssocID="{EA174B26-1A68-46C2-9502-44DF9AE19035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1" presStyleCnt="2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1" presStyleCnt="2" custScaleX="53648" custScaleY="174149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1" presStyleCnt="2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1" presStyleCnt="2" custScaleX="47282" custScaleY="183514"/>
      <dgm:spPr/>
    </dgm:pt>
    <dgm:pt modelId="{BA4C4C11-A569-41FC-A4C4-09B3F2D9C284}" type="pres">
      <dgm:prSet presAssocID="{09A7A3FF-75FD-4ED9-9101-80C03960F83E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EE8E65C-B091-455D-8927-42EFA9A879BD}" type="presOf" srcId="{6F00FCDA-480E-457C-9137-494B650138C2}" destId="{18575C0A-F386-438B-8D47-05A4573A071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AE266981-3CD9-4DE3-BF1F-9F641B845910}" srcId="{9FF04536-65D0-4C6A-9A97-62A9136CFBA4}" destId="{6F00FCDA-480E-457C-9137-494B650138C2}" srcOrd="0" destOrd="0" parTransId="{0B164562-C47E-4BE2-89E5-B3433CDE4CAB}" sibTransId="{C9183B10-D513-438D-87ED-A0FF3B2D10C1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BB1D16B0-3022-4A99-9C40-FADAF4B974B1}" type="presOf" srcId="{6B76B326-3017-417C-9136-D39F996A55F5}" destId="{2CD9D9DC-49CF-4B90-9C45-6F736867C31A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A87202C2-3B03-4E46-B024-247E35DDD282}" type="presOf" srcId="{0B164562-C47E-4BE2-89E5-B3433CDE4CAB}" destId="{59ED720C-897B-4FB7-A31E-7BDF7E13A242}" srcOrd="0" destOrd="0" presId="urn:microsoft.com/office/officeart/2005/8/layout/hierarchy6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1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2AAD10E6-29D9-47A3-808B-09E54901809C}" srcId="{6F00FCDA-480E-457C-9137-494B650138C2}" destId="{EA174B26-1A68-46C2-9502-44DF9AE19035}" srcOrd="0" destOrd="0" parTransId="{6B76B326-3017-417C-9136-D39F996A55F5}" sibTransId="{F4D70561-F37F-47EA-9506-B0CF1E2A0A99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00D589EF-BA2B-4A08-B899-EB58561629B4}" type="presOf" srcId="{EA174B26-1A68-46C2-9502-44DF9AE19035}" destId="{1FC1D710-C0C6-4084-AC3C-D4ABD8E8880F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084FA8DF-6F75-4D38-B72E-79EC5CC3B705}" type="presParOf" srcId="{F348D307-1195-4D11-96D0-7DB954D6760E}" destId="{59ED720C-897B-4FB7-A31E-7BDF7E13A242}" srcOrd="0" destOrd="0" presId="urn:microsoft.com/office/officeart/2005/8/layout/hierarchy6"/>
    <dgm:cxn modelId="{6F6E6CF5-0E51-4863-A1C2-3037377EDD04}" type="presParOf" srcId="{F348D307-1195-4D11-96D0-7DB954D6760E}" destId="{E2E137D4-695D-4AD2-B283-63A75A89D5E3}" srcOrd="1" destOrd="0" presId="urn:microsoft.com/office/officeart/2005/8/layout/hierarchy6"/>
    <dgm:cxn modelId="{6C65308C-CE24-4A93-8546-E93E0F7337A3}" type="presParOf" srcId="{E2E137D4-695D-4AD2-B283-63A75A89D5E3}" destId="{18575C0A-F386-438B-8D47-05A4573A071E}" srcOrd="0" destOrd="0" presId="urn:microsoft.com/office/officeart/2005/8/layout/hierarchy6"/>
    <dgm:cxn modelId="{6D67905D-45EE-4705-ACA0-D7A2175C0AE4}" type="presParOf" srcId="{E2E137D4-695D-4AD2-B283-63A75A89D5E3}" destId="{9848C178-2E16-4E6D-8783-EDCDE6C419C4}" srcOrd="1" destOrd="0" presId="urn:microsoft.com/office/officeart/2005/8/layout/hierarchy6"/>
    <dgm:cxn modelId="{04C49D18-45BD-4430-A846-E36DF474372B}" type="presParOf" srcId="{9848C178-2E16-4E6D-8783-EDCDE6C419C4}" destId="{2CD9D9DC-49CF-4B90-9C45-6F736867C31A}" srcOrd="0" destOrd="0" presId="urn:microsoft.com/office/officeart/2005/8/layout/hierarchy6"/>
    <dgm:cxn modelId="{CBB88752-C070-4709-8C7C-902D0FD75DA0}" type="presParOf" srcId="{9848C178-2E16-4E6D-8783-EDCDE6C419C4}" destId="{A824B999-5C31-4926-9AA6-24B0024E12A3}" srcOrd="1" destOrd="0" presId="urn:microsoft.com/office/officeart/2005/8/layout/hierarchy6"/>
    <dgm:cxn modelId="{6B6518D2-F73F-4DDE-B199-93633231C483}" type="presParOf" srcId="{A824B999-5C31-4926-9AA6-24B0024E12A3}" destId="{1FC1D710-C0C6-4084-AC3C-D4ABD8E8880F}" srcOrd="0" destOrd="0" presId="urn:microsoft.com/office/officeart/2005/8/layout/hierarchy6"/>
    <dgm:cxn modelId="{707CB3C2-1817-4467-98C6-CD4FDBAC2E48}" type="presParOf" srcId="{A824B999-5C31-4926-9AA6-24B0024E12A3}" destId="{81AE805D-50F1-4A69-869A-362FC3C6822D}" srcOrd="1" destOrd="0" presId="urn:microsoft.com/office/officeart/2005/8/layout/hierarchy6"/>
    <dgm:cxn modelId="{F5D008E9-268A-4072-A842-C57149345193}" type="presParOf" srcId="{F348D307-1195-4D11-96D0-7DB954D6760E}" destId="{0544B8D3-B683-4942-ACD5-615288AAA9DD}" srcOrd="2" destOrd="0" presId="urn:microsoft.com/office/officeart/2005/8/layout/hierarchy6"/>
    <dgm:cxn modelId="{A4609F17-F454-4393-8E76-2A94A9C34651}" type="presParOf" srcId="{F348D307-1195-4D11-96D0-7DB954D6760E}" destId="{36C2577D-AB4C-41BD-98D7-DC675BB0D83A}" srcOrd="3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#1 </a:t>
          </a:r>
          <a:r>
            <a:rPr lang="ko-KR" altLang="en-US" dirty="0"/>
            <a:t>정련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/>
            <a:t>기능요구사항정의</a:t>
          </a:r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/>
        <a:lstStyle/>
        <a:p>
          <a:pPr latinLnBrk="1"/>
          <a:r>
            <a:rPr lang="ko-KR" altLang="en-US" dirty="0"/>
            <a:t>요구사항정의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D219DADE-840B-4A33-8D04-008A00A4CCE3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비기능요구사항정의</a:t>
          </a:r>
          <a:endParaRPr lang="ko-KR" altLang="en-US" dirty="0"/>
        </a:p>
      </dgm:t>
    </dgm:pt>
    <dgm:pt modelId="{E737A52C-F8E0-42F1-B085-5B34E229F1F1}" type="par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7582A80E-85DA-4E8B-B9E8-0017BC101498}" type="sib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A5DA60-4F3D-40A9-BD55-D7C429B3A9D9}">
      <dgm:prSet phldrT="[텍스트]"/>
      <dgm:spPr/>
      <dgm:t>
        <a:bodyPr vert="horz"/>
        <a:lstStyle/>
        <a:p>
          <a:pPr latinLnBrk="1"/>
          <a:r>
            <a:rPr lang="ko-KR" altLang="en-US" dirty="0"/>
            <a:t>형상관리활동</a:t>
          </a:r>
        </a:p>
      </dgm:t>
    </dgm:pt>
    <dgm:pt modelId="{F6C1A826-F5B2-4E76-86A6-BE74956244D3}" type="parTrans" cxnId="{E7D24CDE-18EB-43A8-B161-145F3EF05E49}">
      <dgm:prSet/>
      <dgm:spPr/>
      <dgm:t>
        <a:bodyPr/>
        <a:lstStyle/>
        <a:p>
          <a:pPr latinLnBrk="1"/>
          <a:endParaRPr lang="ko-KR" altLang="en-US"/>
        </a:p>
      </dgm:t>
    </dgm:pt>
    <dgm:pt modelId="{266010B4-E35C-4C8E-BE5B-7ED70947CE45}" type="sibTrans" cxnId="{E7D24CDE-18EB-43A8-B161-145F3EF05E49}">
      <dgm:prSet/>
      <dgm:spPr/>
      <dgm:t>
        <a:bodyPr/>
        <a:lstStyle/>
        <a:p>
          <a:pPr latinLnBrk="1"/>
          <a:endParaRPr lang="ko-KR" altLang="en-US"/>
        </a:p>
      </dgm:t>
    </dgm:pt>
    <dgm:pt modelId="{C3697E0C-CDC2-418C-BDCE-716EE286B7CC}">
      <dgm:prSet phldrT="[텍스트]"/>
      <dgm:spPr/>
      <dgm:t>
        <a:bodyPr vert="eaVert"/>
        <a:lstStyle/>
        <a:p>
          <a:pPr latinLnBrk="1"/>
          <a:r>
            <a:rPr lang="ko-KR" altLang="en-US" dirty="0"/>
            <a:t>형상관리계획</a:t>
          </a:r>
        </a:p>
      </dgm:t>
    </dgm:pt>
    <dgm:pt modelId="{BD4C48CB-B4BF-438A-A04D-3CF691F5EA69}" type="parTrans" cxnId="{2BA27F36-BFAA-47EF-96F7-5906FF129A50}">
      <dgm:prSet/>
      <dgm:spPr/>
      <dgm:t>
        <a:bodyPr/>
        <a:lstStyle/>
        <a:p>
          <a:pPr latinLnBrk="1"/>
          <a:endParaRPr lang="ko-KR" altLang="en-US"/>
        </a:p>
      </dgm:t>
    </dgm:pt>
    <dgm:pt modelId="{CFA8ABAC-E672-4B09-88A0-8C504E3B0BC0}" type="sibTrans" cxnId="{2BA27F36-BFAA-47EF-96F7-5906FF129A50}">
      <dgm:prSet/>
      <dgm:spPr/>
      <dgm:t>
        <a:bodyPr/>
        <a:lstStyle/>
        <a:p>
          <a:pPr latinLnBrk="1"/>
          <a:endParaRPr lang="ko-KR" altLang="en-US"/>
        </a:p>
      </dgm:t>
    </dgm:pt>
    <dgm:pt modelId="{20483B80-487A-4FDD-A7AC-579370326A27}">
      <dgm:prSet phldrT="[텍스트]"/>
      <dgm:spPr/>
      <dgm:t>
        <a:bodyPr vert="eaVert"/>
        <a:lstStyle/>
        <a:p>
          <a:pPr latinLnBrk="1"/>
          <a:r>
            <a:rPr lang="ko-KR" altLang="en-US" dirty="0"/>
            <a:t>비즈니스모델링</a:t>
          </a:r>
        </a:p>
      </dgm:t>
    </dgm:pt>
    <dgm:pt modelId="{B0376E4E-18C7-475D-907E-2DF776AFBD6C}" type="parTrans" cxnId="{B103D081-1593-4027-9477-B027C0E2C397}">
      <dgm:prSet/>
      <dgm:spPr/>
      <dgm:t>
        <a:bodyPr/>
        <a:lstStyle/>
        <a:p>
          <a:pPr latinLnBrk="1"/>
          <a:endParaRPr lang="ko-KR" altLang="en-US"/>
        </a:p>
      </dgm:t>
    </dgm:pt>
    <dgm:pt modelId="{7A85C66B-F267-4159-BE6B-2D5EF8BFFB41}" type="sibTrans" cxnId="{B103D081-1593-4027-9477-B027C0E2C397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243242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 custScaleX="82533" custScaleY="83474"/>
      <dgm:spPr/>
    </dgm:pt>
    <dgm:pt modelId="{F348D307-1195-4D11-96D0-7DB954D6760E}" type="pres">
      <dgm:prSet presAssocID="{9FF04536-65D0-4C6A-9A97-62A9136CFBA4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0" presStyleCnt="2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0" presStyleCnt="2" custScaleX="82533" custScaleY="83474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0" presStyleCnt="4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0" presStyleCnt="4" custScaleX="26799" custScaleY="186999"/>
      <dgm:spPr/>
    </dgm:pt>
    <dgm:pt modelId="{BA4C4C11-A569-41FC-A4C4-09B3F2D9C284}" type="pres">
      <dgm:prSet presAssocID="{09A7A3FF-75FD-4ED9-9101-80C03960F83E}" presName="hierChild3" presStyleCnt="0"/>
      <dgm:spPr/>
    </dgm:pt>
    <dgm:pt modelId="{02C5A8A0-8AC3-4E29-BFDA-BE4A24EA17F5}" type="pres">
      <dgm:prSet presAssocID="{E737A52C-F8E0-42F1-B085-5B34E229F1F1}" presName="Name19" presStyleLbl="parChTrans1D4" presStyleIdx="1" presStyleCnt="4"/>
      <dgm:spPr/>
    </dgm:pt>
    <dgm:pt modelId="{E0C0C1C1-E3C5-4B07-ACF5-2479DA60C64C}" type="pres">
      <dgm:prSet presAssocID="{D219DADE-840B-4A33-8D04-008A00A4CCE3}" presName="Name21" presStyleCnt="0"/>
      <dgm:spPr/>
    </dgm:pt>
    <dgm:pt modelId="{AF3240E9-3B45-4C23-A8D4-E27B01B01954}" type="pres">
      <dgm:prSet presAssocID="{D219DADE-840B-4A33-8D04-008A00A4CCE3}" presName="level2Shape" presStyleLbl="node4" presStyleIdx="1" presStyleCnt="4" custScaleX="27371" custScaleY="201713"/>
      <dgm:spPr/>
    </dgm:pt>
    <dgm:pt modelId="{C34AB090-2734-4F23-9525-3CC9712E95B4}" type="pres">
      <dgm:prSet presAssocID="{D219DADE-840B-4A33-8D04-008A00A4CCE3}" presName="hierChild3" presStyleCnt="0"/>
      <dgm:spPr/>
    </dgm:pt>
    <dgm:pt modelId="{7FCFA56F-E0EA-4C04-A1F9-A3A2C6BB81C5}" type="pres">
      <dgm:prSet presAssocID="{B0376E4E-18C7-475D-907E-2DF776AFBD6C}" presName="Name19" presStyleLbl="parChTrans1D4" presStyleIdx="2" presStyleCnt="4"/>
      <dgm:spPr/>
    </dgm:pt>
    <dgm:pt modelId="{61E31BD5-CE41-4F88-9F04-31BBBFF5D50E}" type="pres">
      <dgm:prSet presAssocID="{20483B80-487A-4FDD-A7AC-579370326A27}" presName="Name21" presStyleCnt="0"/>
      <dgm:spPr/>
    </dgm:pt>
    <dgm:pt modelId="{4E63E8F6-04D7-4959-AE38-C6ED5A9EA3B5}" type="pres">
      <dgm:prSet presAssocID="{20483B80-487A-4FDD-A7AC-579370326A27}" presName="level2Shape" presStyleLbl="node4" presStyleIdx="2" presStyleCnt="4" custScaleX="35817" custScaleY="203696"/>
      <dgm:spPr/>
    </dgm:pt>
    <dgm:pt modelId="{1E677FF6-D87A-4949-BFB1-D500B53E06F8}" type="pres">
      <dgm:prSet presAssocID="{20483B80-487A-4FDD-A7AC-579370326A27}" presName="hierChild3" presStyleCnt="0"/>
      <dgm:spPr/>
    </dgm:pt>
    <dgm:pt modelId="{BABB7EBB-0869-4D9C-A9F3-D85795ACFD80}" type="pres">
      <dgm:prSet presAssocID="{F6C1A826-F5B2-4E76-86A6-BE74956244D3}" presName="Name19" presStyleLbl="parChTrans1D3" presStyleIdx="1" presStyleCnt="2"/>
      <dgm:spPr/>
    </dgm:pt>
    <dgm:pt modelId="{C8139DB4-707E-4598-9D6B-228E130A2770}" type="pres">
      <dgm:prSet presAssocID="{C1A5DA60-4F3D-40A9-BD55-D7C429B3A9D9}" presName="Name21" presStyleCnt="0"/>
      <dgm:spPr/>
    </dgm:pt>
    <dgm:pt modelId="{60B7A4DD-8489-4A60-8919-B7E68A8BD576}" type="pres">
      <dgm:prSet presAssocID="{C1A5DA60-4F3D-40A9-BD55-D7C429B3A9D9}" presName="level2Shape" presStyleLbl="node3" presStyleIdx="1" presStyleCnt="2"/>
      <dgm:spPr/>
    </dgm:pt>
    <dgm:pt modelId="{091C5043-2ABE-481F-BF42-2577F91C6286}" type="pres">
      <dgm:prSet presAssocID="{C1A5DA60-4F3D-40A9-BD55-D7C429B3A9D9}" presName="hierChild3" presStyleCnt="0"/>
      <dgm:spPr/>
    </dgm:pt>
    <dgm:pt modelId="{1DB0CF9F-C366-48B6-9013-9099A976C336}" type="pres">
      <dgm:prSet presAssocID="{BD4C48CB-B4BF-438A-A04D-3CF691F5EA69}" presName="Name19" presStyleLbl="parChTrans1D4" presStyleIdx="3" presStyleCnt="4"/>
      <dgm:spPr/>
    </dgm:pt>
    <dgm:pt modelId="{38110E79-DCE5-4289-8E30-F6A41031D38F}" type="pres">
      <dgm:prSet presAssocID="{C3697E0C-CDC2-418C-BDCE-716EE286B7CC}" presName="Name21" presStyleCnt="0"/>
      <dgm:spPr/>
    </dgm:pt>
    <dgm:pt modelId="{AD6C336A-C70B-44F3-B0DE-F99737FD0F9F}" type="pres">
      <dgm:prSet presAssocID="{C3697E0C-CDC2-418C-BDCE-716EE286B7CC}" presName="level2Shape" presStyleLbl="node4" presStyleIdx="3" presStyleCnt="4" custScaleX="30761" custScaleY="147206"/>
      <dgm:spPr/>
    </dgm:pt>
    <dgm:pt modelId="{7FB80D8C-B69D-4329-8E8B-5A6FA8D26274}" type="pres">
      <dgm:prSet presAssocID="{C3697E0C-CDC2-418C-BDCE-716EE286B7CC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 custScaleY="205081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F590B903-0E4E-44A2-BC31-77A18D6B632B}" type="presOf" srcId="{C3697E0C-CDC2-418C-BDCE-716EE286B7CC}" destId="{AD6C336A-C70B-44F3-B0DE-F99737FD0F9F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B54CB428-BFDF-4303-9AE5-014C69655CAF}" type="presOf" srcId="{20483B80-487A-4FDD-A7AC-579370326A27}" destId="{4E63E8F6-04D7-4959-AE38-C6ED5A9EA3B5}" srcOrd="0" destOrd="0" presId="urn:microsoft.com/office/officeart/2005/8/layout/hierarchy6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BA27F36-BFAA-47EF-96F7-5906FF129A50}" srcId="{C1A5DA60-4F3D-40A9-BD55-D7C429B3A9D9}" destId="{C3697E0C-CDC2-418C-BDCE-716EE286B7CC}" srcOrd="0" destOrd="0" parTransId="{BD4C48CB-B4BF-438A-A04D-3CF691F5EA69}" sibTransId="{CFA8ABAC-E672-4B09-88A0-8C504E3B0BC0}"/>
    <dgm:cxn modelId="{30379436-50F4-4250-B95B-930282B23227}" type="presOf" srcId="{C1A5DA60-4F3D-40A9-BD55-D7C429B3A9D9}" destId="{60B7A4DD-8489-4A60-8919-B7E68A8BD576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A23E2B70-B75F-46C6-8201-EF8C3E259041}" type="presOf" srcId="{D219DADE-840B-4A33-8D04-008A00A4CCE3}" destId="{AF3240E9-3B45-4C23-A8D4-E27B01B01954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5415927D-EA89-4FD6-B4EF-F255B74043A2}" type="presOf" srcId="{BD4C48CB-B4BF-438A-A04D-3CF691F5EA69}" destId="{1DB0CF9F-C366-48B6-9013-9099A976C336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B103D081-1593-4027-9477-B027C0E2C397}" srcId="{B2D4D7D3-FA13-488E-A34D-BA583FE3EF08}" destId="{20483B80-487A-4FDD-A7AC-579370326A27}" srcOrd="2" destOrd="0" parTransId="{B0376E4E-18C7-475D-907E-2DF776AFBD6C}" sibTransId="{7A85C66B-F267-4159-BE6B-2D5EF8BFFB41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7AB898A4-1925-47D5-BAD5-67D9F096F027}" type="presOf" srcId="{B0376E4E-18C7-475D-907E-2DF776AFBD6C}" destId="{7FCFA56F-E0EA-4C04-A1F9-A3A2C6BB81C5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D0A122B0-2BAC-46FD-BCC8-9A25EBFD6AB7}" type="presOf" srcId="{F6C1A826-F5B2-4E76-86A6-BE74956244D3}" destId="{BABB7EBB-0869-4D9C-A9F3-D85795ACFD80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2274D3C5-8DD4-47E6-BBED-E3658B91E68E}" srcId="{B2D4D7D3-FA13-488E-A34D-BA583FE3EF08}" destId="{D219DADE-840B-4A33-8D04-008A00A4CCE3}" srcOrd="1" destOrd="0" parTransId="{E737A52C-F8E0-42F1-B085-5B34E229F1F1}" sibTransId="{7582A80E-85DA-4E8B-B9E8-0017BC101498}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3BAB0ED8-1972-46C1-80F9-A68645DE18E3}" type="presOf" srcId="{E737A52C-F8E0-42F1-B085-5B34E229F1F1}" destId="{02C5A8A0-8AC3-4E29-BFDA-BE4A24EA17F5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7D24CDE-18EB-43A8-B161-145F3EF05E49}" srcId="{9FF04536-65D0-4C6A-9A97-62A9136CFBA4}" destId="{C1A5DA60-4F3D-40A9-BD55-D7C429B3A9D9}" srcOrd="1" destOrd="0" parTransId="{F6C1A826-F5B2-4E76-86A6-BE74956244D3}" sibTransId="{266010B4-E35C-4C8E-BE5B-7ED70947CE45}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0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F5D008E9-268A-4072-A842-C57149345193}" type="presParOf" srcId="{F348D307-1195-4D11-96D0-7DB954D6760E}" destId="{0544B8D3-B683-4942-ACD5-615288AAA9DD}" srcOrd="0" destOrd="0" presId="urn:microsoft.com/office/officeart/2005/8/layout/hierarchy6"/>
    <dgm:cxn modelId="{A4609F17-F454-4393-8E76-2A94A9C34651}" type="presParOf" srcId="{F348D307-1195-4D11-96D0-7DB954D6760E}" destId="{36C2577D-AB4C-41BD-98D7-DC675BB0D83A}" srcOrd="1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B327C223-938A-4A8B-ADD0-74A8AEDC2978}" type="presParOf" srcId="{9192657E-AEFD-4A59-B8E1-7C202AD5B85A}" destId="{02C5A8A0-8AC3-4E29-BFDA-BE4A24EA17F5}" srcOrd="2" destOrd="0" presId="urn:microsoft.com/office/officeart/2005/8/layout/hierarchy6"/>
    <dgm:cxn modelId="{B4A8873A-3463-4C01-9F34-004277E1B474}" type="presParOf" srcId="{9192657E-AEFD-4A59-B8E1-7C202AD5B85A}" destId="{E0C0C1C1-E3C5-4B07-ACF5-2479DA60C64C}" srcOrd="3" destOrd="0" presId="urn:microsoft.com/office/officeart/2005/8/layout/hierarchy6"/>
    <dgm:cxn modelId="{048F8E85-23F0-4275-8AC6-7B744DCF406C}" type="presParOf" srcId="{E0C0C1C1-E3C5-4B07-ACF5-2479DA60C64C}" destId="{AF3240E9-3B45-4C23-A8D4-E27B01B01954}" srcOrd="0" destOrd="0" presId="urn:microsoft.com/office/officeart/2005/8/layout/hierarchy6"/>
    <dgm:cxn modelId="{63F016E2-57B3-4F9D-9295-CF6A777F6F04}" type="presParOf" srcId="{E0C0C1C1-E3C5-4B07-ACF5-2479DA60C64C}" destId="{C34AB090-2734-4F23-9525-3CC9712E95B4}" srcOrd="1" destOrd="0" presId="urn:microsoft.com/office/officeart/2005/8/layout/hierarchy6"/>
    <dgm:cxn modelId="{A9D8D50F-55B8-48E9-B608-ED60A1293168}" type="presParOf" srcId="{9192657E-AEFD-4A59-B8E1-7C202AD5B85A}" destId="{7FCFA56F-E0EA-4C04-A1F9-A3A2C6BB81C5}" srcOrd="4" destOrd="0" presId="urn:microsoft.com/office/officeart/2005/8/layout/hierarchy6"/>
    <dgm:cxn modelId="{027CBCD4-252B-4923-9700-FD4A23FF1CB0}" type="presParOf" srcId="{9192657E-AEFD-4A59-B8E1-7C202AD5B85A}" destId="{61E31BD5-CE41-4F88-9F04-31BBBFF5D50E}" srcOrd="5" destOrd="0" presId="urn:microsoft.com/office/officeart/2005/8/layout/hierarchy6"/>
    <dgm:cxn modelId="{6325B397-1114-447D-86A5-18130AFD2764}" type="presParOf" srcId="{61E31BD5-CE41-4F88-9F04-31BBBFF5D50E}" destId="{4E63E8F6-04D7-4959-AE38-C6ED5A9EA3B5}" srcOrd="0" destOrd="0" presId="urn:microsoft.com/office/officeart/2005/8/layout/hierarchy6"/>
    <dgm:cxn modelId="{D1908452-2D21-435C-BCBA-6AB167A35555}" type="presParOf" srcId="{61E31BD5-CE41-4F88-9F04-31BBBFF5D50E}" destId="{1E677FF6-D87A-4949-BFB1-D500B53E06F8}" srcOrd="1" destOrd="0" presId="urn:microsoft.com/office/officeart/2005/8/layout/hierarchy6"/>
    <dgm:cxn modelId="{A9028FD7-11B5-4BC6-B092-98DC88443B9E}" type="presParOf" srcId="{F348D307-1195-4D11-96D0-7DB954D6760E}" destId="{BABB7EBB-0869-4D9C-A9F3-D85795ACFD80}" srcOrd="2" destOrd="0" presId="urn:microsoft.com/office/officeart/2005/8/layout/hierarchy6"/>
    <dgm:cxn modelId="{B37B6AA2-3DC9-46F8-A01A-9F65BBE50645}" type="presParOf" srcId="{F348D307-1195-4D11-96D0-7DB954D6760E}" destId="{C8139DB4-707E-4598-9D6B-228E130A2770}" srcOrd="3" destOrd="0" presId="urn:microsoft.com/office/officeart/2005/8/layout/hierarchy6"/>
    <dgm:cxn modelId="{6CBA9FE1-D04D-446B-BF93-CED13577379B}" type="presParOf" srcId="{C8139DB4-707E-4598-9D6B-228E130A2770}" destId="{60B7A4DD-8489-4A60-8919-B7E68A8BD576}" srcOrd="0" destOrd="0" presId="urn:microsoft.com/office/officeart/2005/8/layout/hierarchy6"/>
    <dgm:cxn modelId="{51AA61BB-5FBC-4232-9F22-BFB4DA91416E}" type="presParOf" srcId="{C8139DB4-707E-4598-9D6B-228E130A2770}" destId="{091C5043-2ABE-481F-BF42-2577F91C6286}" srcOrd="1" destOrd="0" presId="urn:microsoft.com/office/officeart/2005/8/layout/hierarchy6"/>
    <dgm:cxn modelId="{EDD5C9FA-4A77-4979-B0B1-042CADD3AD6C}" type="presParOf" srcId="{091C5043-2ABE-481F-BF42-2577F91C6286}" destId="{1DB0CF9F-C366-48B6-9013-9099A976C336}" srcOrd="0" destOrd="0" presId="urn:microsoft.com/office/officeart/2005/8/layout/hierarchy6"/>
    <dgm:cxn modelId="{93767F63-049F-4EBB-A0D4-8B4C95AA5F10}" type="presParOf" srcId="{091C5043-2ABE-481F-BF42-2577F91C6286}" destId="{38110E79-DCE5-4289-8E30-F6A41031D38F}" srcOrd="1" destOrd="0" presId="urn:microsoft.com/office/officeart/2005/8/layout/hierarchy6"/>
    <dgm:cxn modelId="{A05A41C9-0DBE-4D50-A0A7-83F317DA0A26}" type="presParOf" srcId="{38110E79-DCE5-4289-8E30-F6A41031D38F}" destId="{AD6C336A-C70B-44F3-B0DE-F99737FD0F9F}" srcOrd="0" destOrd="0" presId="urn:microsoft.com/office/officeart/2005/8/layout/hierarchy6"/>
    <dgm:cxn modelId="{27C813DC-6190-4390-A8AC-B52FE621D2E3}" type="presParOf" srcId="{38110E79-DCE5-4289-8E30-F6A41031D38F}" destId="{7FB80D8C-B69D-4329-8E8B-5A6FA8D26274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#2 </a:t>
          </a:r>
          <a:r>
            <a:rPr lang="ko-KR" altLang="en-US" dirty="0"/>
            <a:t>정련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/>
            <a:t>분석모델링</a:t>
          </a:r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6F00FCDA-480E-457C-9137-494B650138C2}">
      <dgm:prSet phldrT="[텍스트]"/>
      <dgm:spPr/>
      <dgm:t>
        <a:bodyPr/>
        <a:lstStyle/>
        <a:p>
          <a:pPr latinLnBrk="1"/>
          <a:r>
            <a:rPr lang="ko-KR" altLang="en-US" dirty="0"/>
            <a:t>요구사항정의</a:t>
          </a:r>
        </a:p>
      </dgm:t>
    </dgm:pt>
    <dgm:pt modelId="{0B164562-C47E-4BE2-89E5-B3433CDE4CAB}" type="par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C9183B10-D513-438D-87ED-A0FF3B2D10C1}" type="sib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/>
        <a:lstStyle/>
        <a:p>
          <a:pPr latinLnBrk="1"/>
          <a:r>
            <a:rPr lang="ko-KR" altLang="en-US" dirty="0"/>
            <a:t>요구사항분석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EA174B26-1A68-46C2-9502-44DF9AE19035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유스케이스모델링</a:t>
          </a:r>
          <a:endParaRPr lang="ko-KR" altLang="en-US" dirty="0"/>
        </a:p>
      </dgm:t>
    </dgm:pt>
    <dgm:pt modelId="{6B76B326-3017-417C-9136-D39F996A55F5}" type="par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F4D70561-F37F-47EA-9506-B0CF1E2A0A99}" type="sib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D219DADE-840B-4A33-8D04-008A00A4CCE3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요구사항명세서</a:t>
          </a:r>
        </a:p>
      </dgm:t>
    </dgm:pt>
    <dgm:pt modelId="{E737A52C-F8E0-42F1-B085-5B34E229F1F1}" type="par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7582A80E-85DA-4E8B-B9E8-0017BC101498}" type="sib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A5DA60-4F3D-40A9-BD55-D7C429B3A9D9}">
      <dgm:prSet phldrT="[텍스트]"/>
      <dgm:spPr/>
      <dgm:t>
        <a:bodyPr vert="horz"/>
        <a:lstStyle/>
        <a:p>
          <a:pPr latinLnBrk="1"/>
          <a:r>
            <a:rPr lang="ko-KR" altLang="en-US" dirty="0"/>
            <a:t>형상관리활동</a:t>
          </a:r>
        </a:p>
      </dgm:t>
    </dgm:pt>
    <dgm:pt modelId="{F6C1A826-F5B2-4E76-86A6-BE74956244D3}" type="parTrans" cxnId="{E7D24CDE-18EB-43A8-B161-145F3EF05E49}">
      <dgm:prSet/>
      <dgm:spPr/>
      <dgm:t>
        <a:bodyPr/>
        <a:lstStyle/>
        <a:p>
          <a:pPr latinLnBrk="1"/>
          <a:endParaRPr lang="ko-KR" altLang="en-US"/>
        </a:p>
      </dgm:t>
    </dgm:pt>
    <dgm:pt modelId="{266010B4-E35C-4C8E-BE5B-7ED70947CE45}" type="sibTrans" cxnId="{E7D24CDE-18EB-43A8-B161-145F3EF05E49}">
      <dgm:prSet/>
      <dgm:spPr/>
      <dgm:t>
        <a:bodyPr/>
        <a:lstStyle/>
        <a:p>
          <a:pPr latinLnBrk="1"/>
          <a:endParaRPr lang="ko-KR" altLang="en-US"/>
        </a:p>
      </dgm:t>
    </dgm:pt>
    <dgm:pt modelId="{C3697E0C-CDC2-418C-BDCE-716EE286B7CC}">
      <dgm:prSet phldrT="[텍스트]"/>
      <dgm:spPr/>
      <dgm:t>
        <a:bodyPr vert="eaVert"/>
        <a:lstStyle/>
        <a:p>
          <a:pPr latinLnBrk="1"/>
          <a:r>
            <a:rPr lang="ko-KR" altLang="en-US" dirty="0"/>
            <a:t>형상관리계획</a:t>
          </a:r>
        </a:p>
      </dgm:t>
    </dgm:pt>
    <dgm:pt modelId="{BD4C48CB-B4BF-438A-A04D-3CF691F5EA69}" type="parTrans" cxnId="{2BA27F36-BFAA-47EF-96F7-5906FF129A50}">
      <dgm:prSet/>
      <dgm:spPr/>
      <dgm:t>
        <a:bodyPr/>
        <a:lstStyle/>
        <a:p>
          <a:pPr latinLnBrk="1"/>
          <a:endParaRPr lang="ko-KR" altLang="en-US"/>
        </a:p>
      </dgm:t>
    </dgm:pt>
    <dgm:pt modelId="{CFA8ABAC-E672-4B09-88A0-8C504E3B0BC0}" type="sibTrans" cxnId="{2BA27F36-BFAA-47EF-96F7-5906FF129A50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243242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 custScaleX="82533" custScaleY="83474"/>
      <dgm:spPr/>
    </dgm:pt>
    <dgm:pt modelId="{F348D307-1195-4D11-96D0-7DB954D6760E}" type="pres">
      <dgm:prSet presAssocID="{9FF04536-65D0-4C6A-9A97-62A9136CFBA4}" presName="hierChild3" presStyleCnt="0"/>
      <dgm:spPr/>
    </dgm:pt>
    <dgm:pt modelId="{59ED720C-897B-4FB7-A31E-7BDF7E13A242}" type="pres">
      <dgm:prSet presAssocID="{0B164562-C47E-4BE2-89E5-B3433CDE4CAB}" presName="Name19" presStyleLbl="parChTrans1D3" presStyleIdx="0" presStyleCnt="3"/>
      <dgm:spPr/>
    </dgm:pt>
    <dgm:pt modelId="{E2E137D4-695D-4AD2-B283-63A75A89D5E3}" type="pres">
      <dgm:prSet presAssocID="{6F00FCDA-480E-457C-9137-494B650138C2}" presName="Name21" presStyleCnt="0"/>
      <dgm:spPr/>
    </dgm:pt>
    <dgm:pt modelId="{18575C0A-F386-438B-8D47-05A4573A071E}" type="pres">
      <dgm:prSet presAssocID="{6F00FCDA-480E-457C-9137-494B650138C2}" presName="level2Shape" presStyleLbl="node3" presStyleIdx="0" presStyleCnt="3" custScaleX="82533" custScaleY="83474"/>
      <dgm:spPr/>
    </dgm:pt>
    <dgm:pt modelId="{9848C178-2E16-4E6D-8783-EDCDE6C419C4}" type="pres">
      <dgm:prSet presAssocID="{6F00FCDA-480E-457C-9137-494B650138C2}" presName="hierChild3" presStyleCnt="0"/>
      <dgm:spPr/>
    </dgm:pt>
    <dgm:pt modelId="{2CD9D9DC-49CF-4B90-9C45-6F736867C31A}" type="pres">
      <dgm:prSet presAssocID="{6B76B326-3017-417C-9136-D39F996A55F5}" presName="Name19" presStyleLbl="parChTrans1D4" presStyleIdx="0" presStyleCnt="4"/>
      <dgm:spPr/>
    </dgm:pt>
    <dgm:pt modelId="{A824B999-5C31-4926-9AA6-24B0024E12A3}" type="pres">
      <dgm:prSet presAssocID="{EA174B26-1A68-46C2-9502-44DF9AE19035}" presName="Name21" presStyleCnt="0"/>
      <dgm:spPr/>
    </dgm:pt>
    <dgm:pt modelId="{1FC1D710-C0C6-4084-AC3C-D4ABD8E8880F}" type="pres">
      <dgm:prSet presAssocID="{EA174B26-1A68-46C2-9502-44DF9AE19035}" presName="level2Shape" presStyleLbl="node4" presStyleIdx="0" presStyleCnt="4" custScaleX="27371" custScaleY="217973"/>
      <dgm:spPr/>
    </dgm:pt>
    <dgm:pt modelId="{81AE805D-50F1-4A69-869A-362FC3C6822D}" type="pres">
      <dgm:prSet presAssocID="{EA174B26-1A68-46C2-9502-44DF9AE19035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1" presStyleCnt="3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1" presStyleCnt="3" custScaleX="82533" custScaleY="83474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1" presStyleCnt="4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1" presStyleCnt="4" custScaleX="26799" custScaleY="186999"/>
      <dgm:spPr/>
    </dgm:pt>
    <dgm:pt modelId="{BA4C4C11-A569-41FC-A4C4-09B3F2D9C284}" type="pres">
      <dgm:prSet presAssocID="{09A7A3FF-75FD-4ED9-9101-80C03960F83E}" presName="hierChild3" presStyleCnt="0"/>
      <dgm:spPr/>
    </dgm:pt>
    <dgm:pt modelId="{02C5A8A0-8AC3-4E29-BFDA-BE4A24EA17F5}" type="pres">
      <dgm:prSet presAssocID="{E737A52C-F8E0-42F1-B085-5B34E229F1F1}" presName="Name19" presStyleLbl="parChTrans1D4" presStyleIdx="2" presStyleCnt="4"/>
      <dgm:spPr/>
    </dgm:pt>
    <dgm:pt modelId="{E0C0C1C1-E3C5-4B07-ACF5-2479DA60C64C}" type="pres">
      <dgm:prSet presAssocID="{D219DADE-840B-4A33-8D04-008A00A4CCE3}" presName="Name21" presStyleCnt="0"/>
      <dgm:spPr/>
    </dgm:pt>
    <dgm:pt modelId="{AF3240E9-3B45-4C23-A8D4-E27B01B01954}" type="pres">
      <dgm:prSet presAssocID="{D219DADE-840B-4A33-8D04-008A00A4CCE3}" presName="level2Shape" presStyleLbl="node4" presStyleIdx="2" presStyleCnt="4" custScaleX="27371" custScaleY="201713"/>
      <dgm:spPr/>
    </dgm:pt>
    <dgm:pt modelId="{C34AB090-2734-4F23-9525-3CC9712E95B4}" type="pres">
      <dgm:prSet presAssocID="{D219DADE-840B-4A33-8D04-008A00A4CCE3}" presName="hierChild3" presStyleCnt="0"/>
      <dgm:spPr/>
    </dgm:pt>
    <dgm:pt modelId="{BABB7EBB-0869-4D9C-A9F3-D85795ACFD80}" type="pres">
      <dgm:prSet presAssocID="{F6C1A826-F5B2-4E76-86A6-BE74956244D3}" presName="Name19" presStyleLbl="parChTrans1D3" presStyleIdx="2" presStyleCnt="3"/>
      <dgm:spPr/>
    </dgm:pt>
    <dgm:pt modelId="{C8139DB4-707E-4598-9D6B-228E130A2770}" type="pres">
      <dgm:prSet presAssocID="{C1A5DA60-4F3D-40A9-BD55-D7C429B3A9D9}" presName="Name21" presStyleCnt="0"/>
      <dgm:spPr/>
    </dgm:pt>
    <dgm:pt modelId="{60B7A4DD-8489-4A60-8919-B7E68A8BD576}" type="pres">
      <dgm:prSet presAssocID="{C1A5DA60-4F3D-40A9-BD55-D7C429B3A9D9}" presName="level2Shape" presStyleLbl="node3" presStyleIdx="2" presStyleCnt="3"/>
      <dgm:spPr/>
    </dgm:pt>
    <dgm:pt modelId="{091C5043-2ABE-481F-BF42-2577F91C6286}" type="pres">
      <dgm:prSet presAssocID="{C1A5DA60-4F3D-40A9-BD55-D7C429B3A9D9}" presName="hierChild3" presStyleCnt="0"/>
      <dgm:spPr/>
    </dgm:pt>
    <dgm:pt modelId="{1DB0CF9F-C366-48B6-9013-9099A976C336}" type="pres">
      <dgm:prSet presAssocID="{BD4C48CB-B4BF-438A-A04D-3CF691F5EA69}" presName="Name19" presStyleLbl="parChTrans1D4" presStyleIdx="3" presStyleCnt="4"/>
      <dgm:spPr/>
    </dgm:pt>
    <dgm:pt modelId="{38110E79-DCE5-4289-8E30-F6A41031D38F}" type="pres">
      <dgm:prSet presAssocID="{C3697E0C-CDC2-418C-BDCE-716EE286B7CC}" presName="Name21" presStyleCnt="0"/>
      <dgm:spPr/>
    </dgm:pt>
    <dgm:pt modelId="{AD6C336A-C70B-44F3-B0DE-F99737FD0F9F}" type="pres">
      <dgm:prSet presAssocID="{C3697E0C-CDC2-418C-BDCE-716EE286B7CC}" presName="level2Shape" presStyleLbl="node4" presStyleIdx="3" presStyleCnt="4" custScaleX="30761" custScaleY="147206"/>
      <dgm:spPr/>
    </dgm:pt>
    <dgm:pt modelId="{7FB80D8C-B69D-4329-8E8B-5A6FA8D26274}" type="pres">
      <dgm:prSet presAssocID="{C3697E0C-CDC2-418C-BDCE-716EE286B7CC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 custScaleY="205081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F590B903-0E4E-44A2-BC31-77A18D6B632B}" type="presOf" srcId="{C3697E0C-CDC2-418C-BDCE-716EE286B7CC}" destId="{AD6C336A-C70B-44F3-B0DE-F99737FD0F9F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BA27F36-BFAA-47EF-96F7-5906FF129A50}" srcId="{C1A5DA60-4F3D-40A9-BD55-D7C429B3A9D9}" destId="{C3697E0C-CDC2-418C-BDCE-716EE286B7CC}" srcOrd="0" destOrd="0" parTransId="{BD4C48CB-B4BF-438A-A04D-3CF691F5EA69}" sibTransId="{CFA8ABAC-E672-4B09-88A0-8C504E3B0BC0}"/>
    <dgm:cxn modelId="{30379436-50F4-4250-B95B-930282B23227}" type="presOf" srcId="{C1A5DA60-4F3D-40A9-BD55-D7C429B3A9D9}" destId="{60B7A4DD-8489-4A60-8919-B7E68A8BD576}" srcOrd="0" destOrd="0" presId="urn:microsoft.com/office/officeart/2005/8/layout/hierarchy6"/>
    <dgm:cxn modelId="{2EE8E65C-B091-455D-8927-42EFA9A879BD}" type="presOf" srcId="{6F00FCDA-480E-457C-9137-494B650138C2}" destId="{18575C0A-F386-438B-8D47-05A4573A071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A23E2B70-B75F-46C6-8201-EF8C3E259041}" type="presOf" srcId="{D219DADE-840B-4A33-8D04-008A00A4CCE3}" destId="{AF3240E9-3B45-4C23-A8D4-E27B01B01954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5415927D-EA89-4FD6-B4EF-F255B74043A2}" type="presOf" srcId="{BD4C48CB-B4BF-438A-A04D-3CF691F5EA69}" destId="{1DB0CF9F-C366-48B6-9013-9099A976C336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AE266981-3CD9-4DE3-BF1F-9F641B845910}" srcId="{9FF04536-65D0-4C6A-9A97-62A9136CFBA4}" destId="{6F00FCDA-480E-457C-9137-494B650138C2}" srcOrd="0" destOrd="0" parTransId="{0B164562-C47E-4BE2-89E5-B3433CDE4CAB}" sibTransId="{C9183B10-D513-438D-87ED-A0FF3B2D10C1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BB1D16B0-3022-4A99-9C40-FADAF4B974B1}" type="presOf" srcId="{6B76B326-3017-417C-9136-D39F996A55F5}" destId="{2CD9D9DC-49CF-4B90-9C45-6F736867C31A}" srcOrd="0" destOrd="0" presId="urn:microsoft.com/office/officeart/2005/8/layout/hierarchy6"/>
    <dgm:cxn modelId="{D0A122B0-2BAC-46FD-BCC8-9A25EBFD6AB7}" type="presOf" srcId="{F6C1A826-F5B2-4E76-86A6-BE74956244D3}" destId="{BABB7EBB-0869-4D9C-A9F3-D85795ACFD80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A87202C2-3B03-4E46-B024-247E35DDD282}" type="presOf" srcId="{0B164562-C47E-4BE2-89E5-B3433CDE4CAB}" destId="{59ED720C-897B-4FB7-A31E-7BDF7E13A242}" srcOrd="0" destOrd="0" presId="urn:microsoft.com/office/officeart/2005/8/layout/hierarchy6"/>
    <dgm:cxn modelId="{2274D3C5-8DD4-47E6-BBED-E3658B91E68E}" srcId="{B2D4D7D3-FA13-488E-A34D-BA583FE3EF08}" destId="{D219DADE-840B-4A33-8D04-008A00A4CCE3}" srcOrd="1" destOrd="0" parTransId="{E737A52C-F8E0-42F1-B085-5B34E229F1F1}" sibTransId="{7582A80E-85DA-4E8B-B9E8-0017BC101498}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3BAB0ED8-1972-46C1-80F9-A68645DE18E3}" type="presOf" srcId="{E737A52C-F8E0-42F1-B085-5B34E229F1F1}" destId="{02C5A8A0-8AC3-4E29-BFDA-BE4A24EA17F5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7D24CDE-18EB-43A8-B161-145F3EF05E49}" srcId="{9FF04536-65D0-4C6A-9A97-62A9136CFBA4}" destId="{C1A5DA60-4F3D-40A9-BD55-D7C429B3A9D9}" srcOrd="2" destOrd="0" parTransId="{F6C1A826-F5B2-4E76-86A6-BE74956244D3}" sibTransId="{266010B4-E35C-4C8E-BE5B-7ED70947CE45}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1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2AAD10E6-29D9-47A3-808B-09E54901809C}" srcId="{6F00FCDA-480E-457C-9137-494B650138C2}" destId="{EA174B26-1A68-46C2-9502-44DF9AE19035}" srcOrd="0" destOrd="0" parTransId="{6B76B326-3017-417C-9136-D39F996A55F5}" sibTransId="{F4D70561-F37F-47EA-9506-B0CF1E2A0A99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00D589EF-BA2B-4A08-B899-EB58561629B4}" type="presOf" srcId="{EA174B26-1A68-46C2-9502-44DF9AE19035}" destId="{1FC1D710-C0C6-4084-AC3C-D4ABD8E8880F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084FA8DF-6F75-4D38-B72E-79EC5CC3B705}" type="presParOf" srcId="{F348D307-1195-4D11-96D0-7DB954D6760E}" destId="{59ED720C-897B-4FB7-A31E-7BDF7E13A242}" srcOrd="0" destOrd="0" presId="urn:microsoft.com/office/officeart/2005/8/layout/hierarchy6"/>
    <dgm:cxn modelId="{6F6E6CF5-0E51-4863-A1C2-3037377EDD04}" type="presParOf" srcId="{F348D307-1195-4D11-96D0-7DB954D6760E}" destId="{E2E137D4-695D-4AD2-B283-63A75A89D5E3}" srcOrd="1" destOrd="0" presId="urn:microsoft.com/office/officeart/2005/8/layout/hierarchy6"/>
    <dgm:cxn modelId="{6C65308C-CE24-4A93-8546-E93E0F7337A3}" type="presParOf" srcId="{E2E137D4-695D-4AD2-B283-63A75A89D5E3}" destId="{18575C0A-F386-438B-8D47-05A4573A071E}" srcOrd="0" destOrd="0" presId="urn:microsoft.com/office/officeart/2005/8/layout/hierarchy6"/>
    <dgm:cxn modelId="{6D67905D-45EE-4705-ACA0-D7A2175C0AE4}" type="presParOf" srcId="{E2E137D4-695D-4AD2-B283-63A75A89D5E3}" destId="{9848C178-2E16-4E6D-8783-EDCDE6C419C4}" srcOrd="1" destOrd="0" presId="urn:microsoft.com/office/officeart/2005/8/layout/hierarchy6"/>
    <dgm:cxn modelId="{04C49D18-45BD-4430-A846-E36DF474372B}" type="presParOf" srcId="{9848C178-2E16-4E6D-8783-EDCDE6C419C4}" destId="{2CD9D9DC-49CF-4B90-9C45-6F736867C31A}" srcOrd="0" destOrd="0" presId="urn:microsoft.com/office/officeart/2005/8/layout/hierarchy6"/>
    <dgm:cxn modelId="{CBB88752-C070-4709-8C7C-902D0FD75DA0}" type="presParOf" srcId="{9848C178-2E16-4E6D-8783-EDCDE6C419C4}" destId="{A824B999-5C31-4926-9AA6-24B0024E12A3}" srcOrd="1" destOrd="0" presId="urn:microsoft.com/office/officeart/2005/8/layout/hierarchy6"/>
    <dgm:cxn modelId="{6B6518D2-F73F-4DDE-B199-93633231C483}" type="presParOf" srcId="{A824B999-5C31-4926-9AA6-24B0024E12A3}" destId="{1FC1D710-C0C6-4084-AC3C-D4ABD8E8880F}" srcOrd="0" destOrd="0" presId="urn:microsoft.com/office/officeart/2005/8/layout/hierarchy6"/>
    <dgm:cxn modelId="{707CB3C2-1817-4467-98C6-CD4FDBAC2E48}" type="presParOf" srcId="{A824B999-5C31-4926-9AA6-24B0024E12A3}" destId="{81AE805D-50F1-4A69-869A-362FC3C6822D}" srcOrd="1" destOrd="0" presId="urn:microsoft.com/office/officeart/2005/8/layout/hierarchy6"/>
    <dgm:cxn modelId="{F5D008E9-268A-4072-A842-C57149345193}" type="presParOf" srcId="{F348D307-1195-4D11-96D0-7DB954D6760E}" destId="{0544B8D3-B683-4942-ACD5-615288AAA9DD}" srcOrd="2" destOrd="0" presId="urn:microsoft.com/office/officeart/2005/8/layout/hierarchy6"/>
    <dgm:cxn modelId="{A4609F17-F454-4393-8E76-2A94A9C34651}" type="presParOf" srcId="{F348D307-1195-4D11-96D0-7DB954D6760E}" destId="{36C2577D-AB4C-41BD-98D7-DC675BB0D83A}" srcOrd="3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B327C223-938A-4A8B-ADD0-74A8AEDC2978}" type="presParOf" srcId="{9192657E-AEFD-4A59-B8E1-7C202AD5B85A}" destId="{02C5A8A0-8AC3-4E29-BFDA-BE4A24EA17F5}" srcOrd="2" destOrd="0" presId="urn:microsoft.com/office/officeart/2005/8/layout/hierarchy6"/>
    <dgm:cxn modelId="{B4A8873A-3463-4C01-9F34-004277E1B474}" type="presParOf" srcId="{9192657E-AEFD-4A59-B8E1-7C202AD5B85A}" destId="{E0C0C1C1-E3C5-4B07-ACF5-2479DA60C64C}" srcOrd="3" destOrd="0" presId="urn:microsoft.com/office/officeart/2005/8/layout/hierarchy6"/>
    <dgm:cxn modelId="{048F8E85-23F0-4275-8AC6-7B744DCF406C}" type="presParOf" srcId="{E0C0C1C1-E3C5-4B07-ACF5-2479DA60C64C}" destId="{AF3240E9-3B45-4C23-A8D4-E27B01B01954}" srcOrd="0" destOrd="0" presId="urn:microsoft.com/office/officeart/2005/8/layout/hierarchy6"/>
    <dgm:cxn modelId="{63F016E2-57B3-4F9D-9295-CF6A777F6F04}" type="presParOf" srcId="{E0C0C1C1-E3C5-4B07-ACF5-2479DA60C64C}" destId="{C34AB090-2734-4F23-9525-3CC9712E95B4}" srcOrd="1" destOrd="0" presId="urn:microsoft.com/office/officeart/2005/8/layout/hierarchy6"/>
    <dgm:cxn modelId="{A9028FD7-11B5-4BC6-B092-98DC88443B9E}" type="presParOf" srcId="{F348D307-1195-4D11-96D0-7DB954D6760E}" destId="{BABB7EBB-0869-4D9C-A9F3-D85795ACFD80}" srcOrd="4" destOrd="0" presId="urn:microsoft.com/office/officeart/2005/8/layout/hierarchy6"/>
    <dgm:cxn modelId="{B37B6AA2-3DC9-46F8-A01A-9F65BBE50645}" type="presParOf" srcId="{F348D307-1195-4D11-96D0-7DB954D6760E}" destId="{C8139DB4-707E-4598-9D6B-228E130A2770}" srcOrd="5" destOrd="0" presId="urn:microsoft.com/office/officeart/2005/8/layout/hierarchy6"/>
    <dgm:cxn modelId="{6CBA9FE1-D04D-446B-BF93-CED13577379B}" type="presParOf" srcId="{C8139DB4-707E-4598-9D6B-228E130A2770}" destId="{60B7A4DD-8489-4A60-8919-B7E68A8BD576}" srcOrd="0" destOrd="0" presId="urn:microsoft.com/office/officeart/2005/8/layout/hierarchy6"/>
    <dgm:cxn modelId="{51AA61BB-5FBC-4232-9F22-BFB4DA91416E}" type="presParOf" srcId="{C8139DB4-707E-4598-9D6B-228E130A2770}" destId="{091C5043-2ABE-481F-BF42-2577F91C6286}" srcOrd="1" destOrd="0" presId="urn:microsoft.com/office/officeart/2005/8/layout/hierarchy6"/>
    <dgm:cxn modelId="{EDD5C9FA-4A77-4979-B0B1-042CADD3AD6C}" type="presParOf" srcId="{091C5043-2ABE-481F-BF42-2577F91C6286}" destId="{1DB0CF9F-C366-48B6-9013-9099A976C336}" srcOrd="0" destOrd="0" presId="urn:microsoft.com/office/officeart/2005/8/layout/hierarchy6"/>
    <dgm:cxn modelId="{93767F63-049F-4EBB-A0D4-8B4C95AA5F10}" type="presParOf" srcId="{091C5043-2ABE-481F-BF42-2577F91C6286}" destId="{38110E79-DCE5-4289-8E30-F6A41031D38F}" srcOrd="1" destOrd="0" presId="urn:microsoft.com/office/officeart/2005/8/layout/hierarchy6"/>
    <dgm:cxn modelId="{A05A41C9-0DBE-4D50-A0A7-83F317DA0A26}" type="presParOf" srcId="{38110E79-DCE5-4289-8E30-F6A41031D38F}" destId="{AD6C336A-C70B-44F3-B0DE-F99737FD0F9F}" srcOrd="0" destOrd="0" presId="urn:microsoft.com/office/officeart/2005/8/layout/hierarchy6"/>
    <dgm:cxn modelId="{27C813DC-6190-4390-A8AC-B52FE621D2E3}" type="presParOf" srcId="{38110E79-DCE5-4289-8E30-F6A41031D38F}" destId="{7FB80D8C-B69D-4329-8E8B-5A6FA8D26274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#1 </a:t>
          </a:r>
          <a:r>
            <a:rPr lang="ko-KR" altLang="en-US" dirty="0"/>
            <a:t>구축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A3295C9D-6D6F-426E-90A1-064B56AC492D}">
      <dgm:prSet phldrT="[텍스트]"/>
      <dgm:spPr/>
      <dgm:t>
        <a:bodyPr/>
        <a:lstStyle/>
        <a:p>
          <a:pPr latinLnBrk="1"/>
          <a:r>
            <a:rPr lang="ko-KR" altLang="en-US" dirty="0"/>
            <a:t>요구사항분석</a:t>
          </a:r>
        </a:p>
      </dgm:t>
    </dgm:pt>
    <dgm:pt modelId="{7DE6DB6D-E799-4071-9A4D-624798D17943}" type="sibTrans" cxnId="{2642DADC-8374-4D98-9E47-714432620276}">
      <dgm:prSet/>
      <dgm:spPr/>
      <dgm:t>
        <a:bodyPr/>
        <a:lstStyle/>
        <a:p>
          <a:pPr latinLnBrk="1"/>
          <a:endParaRPr lang="ko-KR" altLang="en-US"/>
        </a:p>
      </dgm:t>
    </dgm:pt>
    <dgm:pt modelId="{FD4EC590-1C03-44B4-82EF-863919743542}" type="parTrans" cxnId="{2642DADC-8374-4D98-9E47-714432620276}">
      <dgm:prSet/>
      <dgm:spPr/>
      <dgm:t>
        <a:bodyPr/>
        <a:lstStyle/>
        <a:p>
          <a:pPr latinLnBrk="1"/>
          <a:endParaRPr lang="ko-KR" altLang="en-US"/>
        </a:p>
      </dgm:t>
    </dgm:pt>
    <dgm:pt modelId="{A0E0A227-C2B0-4CED-93FA-EA0C3E79FA17}">
      <dgm:prSet phldrT="[텍스트]"/>
      <dgm:spPr/>
      <dgm:t>
        <a:bodyPr vert="eaVert"/>
        <a:lstStyle/>
        <a:p>
          <a:pPr latinLnBrk="1"/>
          <a:r>
            <a:rPr lang="ko-KR" altLang="en-US" dirty="0"/>
            <a:t>분석모델링</a:t>
          </a:r>
        </a:p>
      </dgm:t>
    </dgm:pt>
    <dgm:pt modelId="{A598BAA4-421C-4F18-97D8-3FC9F9FAF7D7}" type="parTrans" cxnId="{F46DEF86-764E-47B4-9982-4125CBA1D776}">
      <dgm:prSet/>
      <dgm:spPr/>
      <dgm:t>
        <a:bodyPr/>
        <a:lstStyle/>
        <a:p>
          <a:pPr latinLnBrk="1"/>
          <a:endParaRPr lang="ko-KR" altLang="en-US"/>
        </a:p>
      </dgm:t>
    </dgm:pt>
    <dgm:pt modelId="{6E3FEF26-B82D-4239-AA3B-B7E344C6668F}" type="sibTrans" cxnId="{F46DEF86-764E-47B4-9982-4125CBA1D776}">
      <dgm:prSet/>
      <dgm:spPr/>
      <dgm:t>
        <a:bodyPr/>
        <a:lstStyle/>
        <a:p>
          <a:pPr latinLnBrk="1"/>
          <a:endParaRPr lang="ko-KR" altLang="en-US"/>
        </a:p>
      </dgm:t>
    </dgm:pt>
    <dgm:pt modelId="{BF400683-D545-4A1C-A17E-6A10529C9914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요구사항명세서</a:t>
          </a:r>
        </a:p>
      </dgm:t>
    </dgm:pt>
    <dgm:pt modelId="{B19941F7-026F-47EB-A14A-F6A7E0F07FE6}" type="parTrans" cxnId="{885AB9B5-9D39-4845-AD28-CAD16075A766}">
      <dgm:prSet/>
      <dgm:spPr/>
      <dgm:t>
        <a:bodyPr/>
        <a:lstStyle/>
        <a:p>
          <a:pPr latinLnBrk="1"/>
          <a:endParaRPr lang="ko-KR" altLang="en-US"/>
        </a:p>
      </dgm:t>
    </dgm:pt>
    <dgm:pt modelId="{16427A5B-FACF-4063-8F3A-DECEA0368378}" type="sibTrans" cxnId="{885AB9B5-9D39-4845-AD28-CAD16075A766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기본설계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9238614E-DC31-45BC-AA24-9F8F6B41CCE8}">
      <dgm:prSet phldrT="[텍스트]"/>
      <dgm:spPr/>
      <dgm:t>
        <a:bodyPr vert="horz"/>
        <a:lstStyle/>
        <a:p>
          <a:pPr latinLnBrk="1"/>
          <a:r>
            <a:rPr lang="ko-KR" altLang="en-US" dirty="0"/>
            <a:t>형상관리활동</a:t>
          </a:r>
        </a:p>
      </dgm:t>
    </dgm:pt>
    <dgm:pt modelId="{355DAA34-68F1-46FE-9A5C-77EC046584F4}" type="parTrans" cxnId="{01A91562-8AB6-4AB4-A20A-A106F7B8C767}">
      <dgm:prSet/>
      <dgm:spPr/>
      <dgm:t>
        <a:bodyPr/>
        <a:lstStyle/>
        <a:p>
          <a:pPr latinLnBrk="1"/>
          <a:endParaRPr lang="ko-KR" altLang="en-US"/>
        </a:p>
      </dgm:t>
    </dgm:pt>
    <dgm:pt modelId="{1B2E0A02-25AA-4586-BCFB-32ED5978ED2E}" type="sibTrans" cxnId="{01A91562-8AB6-4AB4-A20A-A106F7B8C767}">
      <dgm:prSet/>
      <dgm:spPr/>
      <dgm:t>
        <a:bodyPr/>
        <a:lstStyle/>
        <a:p>
          <a:pPr latinLnBrk="1"/>
          <a:endParaRPr lang="ko-KR" altLang="en-US"/>
        </a:p>
      </dgm:t>
    </dgm:pt>
    <dgm:pt modelId="{D6ED08E8-E199-410F-914C-DE7664AA3A17}">
      <dgm:prSet phldrT="[텍스트]"/>
      <dgm:spPr/>
      <dgm:t>
        <a:bodyPr vert="eaVert"/>
        <a:lstStyle/>
        <a:p>
          <a:pPr latinLnBrk="1"/>
          <a:r>
            <a:rPr lang="ko-KR" altLang="en-US" dirty="0"/>
            <a:t>형상활동보고</a:t>
          </a:r>
        </a:p>
      </dgm:t>
    </dgm:pt>
    <dgm:pt modelId="{63BD82A8-AA1A-44AC-92EF-D35F4BA0A785}" type="parTrans" cxnId="{AFAD4B59-28EF-458B-BD40-303FFD334E88}">
      <dgm:prSet/>
      <dgm:spPr/>
      <dgm:t>
        <a:bodyPr/>
        <a:lstStyle/>
        <a:p>
          <a:pPr latinLnBrk="1"/>
          <a:endParaRPr lang="ko-KR" altLang="en-US"/>
        </a:p>
      </dgm:t>
    </dgm:pt>
    <dgm:pt modelId="{1C8E49EB-C68D-4832-9297-D81D1EDC11D6}" type="sibTrans" cxnId="{AFAD4B59-28EF-458B-BD40-303FFD334E88}">
      <dgm:prSet/>
      <dgm:spPr/>
      <dgm:t>
        <a:bodyPr/>
        <a:lstStyle/>
        <a:p>
          <a:pPr latinLnBrk="1"/>
          <a:endParaRPr lang="ko-KR" altLang="en-US"/>
        </a:p>
      </dgm:t>
    </dgm:pt>
    <dgm:pt modelId="{EF3618ED-FB16-4A29-9D76-6C221F85AA61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사용자인터페이스설계</a:t>
          </a:r>
          <a:endParaRPr lang="ko-KR" altLang="en-US" dirty="0"/>
        </a:p>
      </dgm:t>
    </dgm:pt>
    <dgm:pt modelId="{E356AE41-C357-412E-A291-1DFEA9539EDC}" type="parTrans" cxnId="{F60836B2-D101-4F9E-8F6E-FAFFD2958D91}">
      <dgm:prSet/>
      <dgm:spPr/>
      <dgm:t>
        <a:bodyPr/>
        <a:lstStyle/>
        <a:p>
          <a:pPr latinLnBrk="1"/>
          <a:endParaRPr lang="ko-KR" altLang="en-US"/>
        </a:p>
      </dgm:t>
    </dgm:pt>
    <dgm:pt modelId="{750FFE29-47DE-4A94-ACC8-0D125872F3C7}" type="sibTrans" cxnId="{F60836B2-D101-4F9E-8F6E-FAFFD2958D91}">
      <dgm:prSet/>
      <dgm:spPr/>
      <dgm:t>
        <a:bodyPr/>
        <a:lstStyle/>
        <a:p>
          <a:pPr latinLnBrk="1"/>
          <a:endParaRPr lang="ko-KR" altLang="en-US"/>
        </a:p>
      </dgm:t>
    </dgm:pt>
    <dgm:pt modelId="{E545A650-08B6-43DC-91D3-AE5235FCAFF8}">
      <dgm:prSet phldrT="[텍스트]"/>
      <dgm:spPr/>
      <dgm:t>
        <a:bodyPr vert="eaVert"/>
        <a:lstStyle/>
        <a:p>
          <a:pPr latinLnBrk="1"/>
          <a:r>
            <a:rPr lang="ko-KR" altLang="en-US" dirty="0"/>
            <a:t>구조설계</a:t>
          </a:r>
        </a:p>
      </dgm:t>
    </dgm:pt>
    <dgm:pt modelId="{C43824A3-A10D-4781-8DB0-DD212E881990}" type="parTrans" cxnId="{004B540A-DF00-4B05-B17D-8D605D211AB5}">
      <dgm:prSet/>
      <dgm:spPr/>
      <dgm:t>
        <a:bodyPr/>
        <a:lstStyle/>
        <a:p>
          <a:pPr latinLnBrk="1"/>
          <a:endParaRPr lang="ko-KR" altLang="en-US"/>
        </a:p>
      </dgm:t>
    </dgm:pt>
    <dgm:pt modelId="{DF890BCA-884E-493C-B688-6C83D3D7EF88}" type="sibTrans" cxnId="{004B540A-DF00-4B05-B17D-8D605D211AB5}">
      <dgm:prSet/>
      <dgm:spPr/>
      <dgm:t>
        <a:bodyPr/>
        <a:lstStyle/>
        <a:p>
          <a:pPr latinLnBrk="1"/>
          <a:endParaRPr lang="ko-KR" altLang="en-US"/>
        </a:p>
      </dgm:t>
    </dgm:pt>
    <dgm:pt modelId="{146AE300-6303-4607-820B-B0EC5731F641}">
      <dgm:prSet phldrT="[텍스트]"/>
      <dgm:spPr/>
      <dgm:t>
        <a:bodyPr vert="horz"/>
        <a:lstStyle/>
        <a:p>
          <a:pPr latinLnBrk="1"/>
          <a:r>
            <a:rPr lang="ko-KR" altLang="en-US" dirty="0"/>
            <a:t>상세설계</a:t>
          </a:r>
        </a:p>
      </dgm:t>
    </dgm:pt>
    <dgm:pt modelId="{3CF98729-4155-4D82-BE01-8C3820A28E5B}" type="parTrans" cxnId="{8B3EB0E3-9AAC-4758-8607-F51E9448BC01}">
      <dgm:prSet/>
      <dgm:spPr/>
      <dgm:t>
        <a:bodyPr/>
        <a:lstStyle/>
        <a:p>
          <a:pPr latinLnBrk="1"/>
          <a:endParaRPr lang="ko-KR" altLang="en-US"/>
        </a:p>
      </dgm:t>
    </dgm:pt>
    <dgm:pt modelId="{2204A5CA-C6D7-408A-A0FD-77B85DCB4AA9}" type="sibTrans" cxnId="{8B3EB0E3-9AAC-4758-8607-F51E9448BC01}">
      <dgm:prSet/>
      <dgm:spPr/>
      <dgm:t>
        <a:bodyPr/>
        <a:lstStyle/>
        <a:p>
          <a:pPr latinLnBrk="1"/>
          <a:endParaRPr lang="ko-KR" altLang="en-US"/>
        </a:p>
      </dgm:t>
    </dgm:pt>
    <dgm:pt modelId="{FEDC1C20-1900-4343-A0F5-16D7E0F70993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프로시저설계</a:t>
          </a:r>
        </a:p>
      </dgm:t>
    </dgm:pt>
    <dgm:pt modelId="{3E2D6DC6-8090-4995-9BDC-499CCF4982FE}" type="parTrans" cxnId="{ABAF07AC-0DE5-4BE9-A597-4A434E65AF1F}">
      <dgm:prSet/>
      <dgm:spPr/>
      <dgm:t>
        <a:bodyPr/>
        <a:lstStyle/>
        <a:p>
          <a:pPr latinLnBrk="1"/>
          <a:endParaRPr lang="ko-KR" altLang="en-US"/>
        </a:p>
      </dgm:t>
    </dgm:pt>
    <dgm:pt modelId="{F0FB247E-3E36-4343-BD9F-14EB2024D851}" type="sibTrans" cxnId="{ABAF07AC-0DE5-4BE9-A597-4A434E65AF1F}">
      <dgm:prSet/>
      <dgm:spPr/>
      <dgm:t>
        <a:bodyPr/>
        <a:lstStyle/>
        <a:p>
          <a:pPr latinLnBrk="1"/>
          <a:endParaRPr lang="ko-KR" altLang="en-US"/>
        </a:p>
      </dgm:t>
    </dgm:pt>
    <dgm:pt modelId="{F4BEDC0A-DD73-4F97-B73E-BFA7CEFC0981}">
      <dgm:prSet phldrT="[텍스트]"/>
      <dgm:spPr/>
      <dgm:t>
        <a:bodyPr vert="eaVert"/>
        <a:lstStyle/>
        <a:p>
          <a:pPr latinLnBrk="1"/>
          <a:r>
            <a:rPr lang="ko-KR" altLang="en-US" dirty="0"/>
            <a:t>데이터설계</a:t>
          </a:r>
        </a:p>
      </dgm:t>
    </dgm:pt>
    <dgm:pt modelId="{5EFCCD6D-F75A-4426-98F3-88BAA30608DC}" type="parTrans" cxnId="{C3456BF8-5B0E-4E87-9412-BC8047E4DB24}">
      <dgm:prSet/>
      <dgm:spPr/>
      <dgm:t>
        <a:bodyPr/>
        <a:lstStyle/>
        <a:p>
          <a:pPr latinLnBrk="1"/>
          <a:endParaRPr lang="ko-KR" altLang="en-US"/>
        </a:p>
      </dgm:t>
    </dgm:pt>
    <dgm:pt modelId="{1966A0F0-2EF3-43C4-B3F9-431B83993FB3}" type="sibTrans" cxnId="{C3456BF8-5B0E-4E87-9412-BC8047E4DB24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89B11C77-6AFE-4A70-A899-858178993030}" type="pres">
      <dgm:prSet presAssocID="{FD4EC590-1C03-44B4-82EF-863919743542}" presName="Name19" presStyleLbl="parChTrans1D3" presStyleIdx="0" presStyleCnt="4"/>
      <dgm:spPr/>
    </dgm:pt>
    <dgm:pt modelId="{D7FBB8B4-7F14-4D3F-B236-7E17784F44D4}" type="pres">
      <dgm:prSet presAssocID="{A3295C9D-6D6F-426E-90A1-064B56AC492D}" presName="Name21" presStyleCnt="0"/>
      <dgm:spPr/>
    </dgm:pt>
    <dgm:pt modelId="{06A42D6C-1E04-481D-9E8F-6153E08FAF82}" type="pres">
      <dgm:prSet presAssocID="{A3295C9D-6D6F-426E-90A1-064B56AC492D}" presName="level2Shape" presStyleLbl="node3" presStyleIdx="0" presStyleCnt="4"/>
      <dgm:spPr/>
    </dgm:pt>
    <dgm:pt modelId="{C27A3BB4-3E43-488F-88A0-D9E7CA035E70}" type="pres">
      <dgm:prSet presAssocID="{A3295C9D-6D6F-426E-90A1-064B56AC492D}" presName="hierChild3" presStyleCnt="0"/>
      <dgm:spPr/>
    </dgm:pt>
    <dgm:pt modelId="{A2D789E1-0A9A-41EA-AF0D-6B6BD71D4912}" type="pres">
      <dgm:prSet presAssocID="{A598BAA4-421C-4F18-97D8-3FC9F9FAF7D7}" presName="Name19" presStyleLbl="parChTrans1D4" presStyleIdx="0" presStyleCnt="7"/>
      <dgm:spPr/>
    </dgm:pt>
    <dgm:pt modelId="{B6283D9B-84F2-4C9B-9048-4B155FDC0FFB}" type="pres">
      <dgm:prSet presAssocID="{A0E0A227-C2B0-4CED-93FA-EA0C3E79FA17}" presName="Name21" presStyleCnt="0"/>
      <dgm:spPr/>
    </dgm:pt>
    <dgm:pt modelId="{EE0A2321-45E9-4CCE-A607-9CCAF7979414}" type="pres">
      <dgm:prSet presAssocID="{A0E0A227-C2B0-4CED-93FA-EA0C3E79FA17}" presName="level2Shape" presStyleLbl="node4" presStyleIdx="0" presStyleCnt="7" custScaleX="42130" custScaleY="242151"/>
      <dgm:spPr/>
    </dgm:pt>
    <dgm:pt modelId="{0322997D-A23E-4FFB-9715-2E161EC4A146}" type="pres">
      <dgm:prSet presAssocID="{A0E0A227-C2B0-4CED-93FA-EA0C3E79FA17}" presName="hierChild3" presStyleCnt="0"/>
      <dgm:spPr/>
    </dgm:pt>
    <dgm:pt modelId="{409C1B55-3006-432E-B2AC-0B064582F58D}" type="pres">
      <dgm:prSet presAssocID="{B19941F7-026F-47EB-A14A-F6A7E0F07FE6}" presName="Name19" presStyleLbl="parChTrans1D4" presStyleIdx="1" presStyleCnt="7"/>
      <dgm:spPr/>
    </dgm:pt>
    <dgm:pt modelId="{EE1B70A5-C87C-4760-BB58-DB2A2C763405}" type="pres">
      <dgm:prSet presAssocID="{BF400683-D545-4A1C-A17E-6A10529C9914}" presName="Name21" presStyleCnt="0"/>
      <dgm:spPr/>
    </dgm:pt>
    <dgm:pt modelId="{7B275702-B713-4CEC-94F3-72F7586041A1}" type="pres">
      <dgm:prSet presAssocID="{BF400683-D545-4A1C-A17E-6A10529C9914}" presName="level2Shape" presStyleLbl="node4" presStyleIdx="1" presStyleCnt="7" custScaleX="42130" custScaleY="242151"/>
      <dgm:spPr/>
    </dgm:pt>
    <dgm:pt modelId="{BE0A860C-B724-4286-9F01-51386E11F02C}" type="pres">
      <dgm:prSet presAssocID="{BF400683-D545-4A1C-A17E-6A10529C991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1" presStyleCnt="4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1" presStyleCnt="4"/>
      <dgm:spPr/>
    </dgm:pt>
    <dgm:pt modelId="{269FB6B1-FFCE-4210-874A-94A45AA4FAB4}" type="pres">
      <dgm:prSet presAssocID="{C17AC077-A798-47BA-9E5B-DDDE7872AFE3}" presName="hierChild3" presStyleCnt="0"/>
      <dgm:spPr/>
    </dgm:pt>
    <dgm:pt modelId="{7A3AB029-382D-40CC-A9AF-B5EBCDC6D598}" type="pres">
      <dgm:prSet presAssocID="{E356AE41-C357-412E-A291-1DFEA9539EDC}" presName="Name19" presStyleLbl="parChTrans1D4" presStyleIdx="2" presStyleCnt="7"/>
      <dgm:spPr/>
    </dgm:pt>
    <dgm:pt modelId="{1F781CF8-3972-41FA-968C-98622C4082CD}" type="pres">
      <dgm:prSet presAssocID="{EF3618ED-FB16-4A29-9D76-6C221F85AA61}" presName="Name21" presStyleCnt="0"/>
      <dgm:spPr/>
    </dgm:pt>
    <dgm:pt modelId="{2698004E-5871-4FAB-9AE2-BC0B4187432D}" type="pres">
      <dgm:prSet presAssocID="{EF3618ED-FB16-4A29-9D76-6C221F85AA61}" presName="level2Shape" presStyleLbl="node4" presStyleIdx="2" presStyleCnt="7" custScaleX="28912" custScaleY="215215"/>
      <dgm:spPr/>
    </dgm:pt>
    <dgm:pt modelId="{DD8C5E94-0DCA-474A-8BBA-F105D232EC1D}" type="pres">
      <dgm:prSet presAssocID="{EF3618ED-FB16-4A29-9D76-6C221F85AA61}" presName="hierChild3" presStyleCnt="0"/>
      <dgm:spPr/>
    </dgm:pt>
    <dgm:pt modelId="{F4ED47BA-AE7B-445C-BB63-30AD341B21CC}" type="pres">
      <dgm:prSet presAssocID="{C43824A3-A10D-4781-8DB0-DD212E881990}" presName="Name19" presStyleLbl="parChTrans1D4" presStyleIdx="3" presStyleCnt="7"/>
      <dgm:spPr/>
    </dgm:pt>
    <dgm:pt modelId="{292051DB-27F9-402F-9FCA-F54F93317D3D}" type="pres">
      <dgm:prSet presAssocID="{E545A650-08B6-43DC-91D3-AE5235FCAFF8}" presName="Name21" presStyleCnt="0"/>
      <dgm:spPr/>
    </dgm:pt>
    <dgm:pt modelId="{E9B9108A-70E7-4355-AA07-A6B7738BF725}" type="pres">
      <dgm:prSet presAssocID="{E545A650-08B6-43DC-91D3-AE5235FCAFF8}" presName="level2Shape" presStyleLbl="node4" presStyleIdx="3" presStyleCnt="7" custScaleX="34632" custScaleY="223497"/>
      <dgm:spPr/>
    </dgm:pt>
    <dgm:pt modelId="{1E46A0B8-133F-4ECD-97A9-FEFAD53EBF64}" type="pres">
      <dgm:prSet presAssocID="{E545A650-08B6-43DC-91D3-AE5235FCAFF8}" presName="hierChild3" presStyleCnt="0"/>
      <dgm:spPr/>
    </dgm:pt>
    <dgm:pt modelId="{A7285392-8B3A-4F25-B64F-E410D58CD1A1}" type="pres">
      <dgm:prSet presAssocID="{5EFCCD6D-F75A-4426-98F3-88BAA30608DC}" presName="Name19" presStyleLbl="parChTrans1D4" presStyleIdx="4" presStyleCnt="7"/>
      <dgm:spPr/>
    </dgm:pt>
    <dgm:pt modelId="{A161C125-A9DB-4C02-9539-A27A88F70333}" type="pres">
      <dgm:prSet presAssocID="{F4BEDC0A-DD73-4F97-B73E-BFA7CEFC0981}" presName="Name21" presStyleCnt="0"/>
      <dgm:spPr/>
    </dgm:pt>
    <dgm:pt modelId="{631629D2-05CA-4BAF-B913-BC8BA359C1A0}" type="pres">
      <dgm:prSet presAssocID="{F4BEDC0A-DD73-4F97-B73E-BFA7CEFC0981}" presName="level2Shape" presStyleLbl="node4" presStyleIdx="4" presStyleCnt="7" custScaleX="39468" custScaleY="207697"/>
      <dgm:spPr/>
    </dgm:pt>
    <dgm:pt modelId="{E081022D-CBE3-43B2-82EC-7F0AAE7E076B}" type="pres">
      <dgm:prSet presAssocID="{F4BEDC0A-DD73-4F97-B73E-BFA7CEFC0981}" presName="hierChild3" presStyleCnt="0"/>
      <dgm:spPr/>
    </dgm:pt>
    <dgm:pt modelId="{38A7E5FF-4506-4C6C-9091-DF6FAEEB5EFB}" type="pres">
      <dgm:prSet presAssocID="{3CF98729-4155-4D82-BE01-8C3820A28E5B}" presName="Name19" presStyleLbl="parChTrans1D3" presStyleIdx="2" presStyleCnt="4"/>
      <dgm:spPr/>
    </dgm:pt>
    <dgm:pt modelId="{00739CE6-0ED8-4C1B-AAFF-AA6D4C882954}" type="pres">
      <dgm:prSet presAssocID="{146AE300-6303-4607-820B-B0EC5731F641}" presName="Name21" presStyleCnt="0"/>
      <dgm:spPr/>
    </dgm:pt>
    <dgm:pt modelId="{D8881F9B-B816-4FD8-B3D6-BDE36FFD1A8B}" type="pres">
      <dgm:prSet presAssocID="{146AE300-6303-4607-820B-B0EC5731F641}" presName="level2Shape" presStyleLbl="node3" presStyleIdx="2" presStyleCnt="4"/>
      <dgm:spPr/>
    </dgm:pt>
    <dgm:pt modelId="{F2C12B11-8E62-4C13-AC59-7980F704B656}" type="pres">
      <dgm:prSet presAssocID="{146AE300-6303-4607-820B-B0EC5731F641}" presName="hierChild3" presStyleCnt="0"/>
      <dgm:spPr/>
    </dgm:pt>
    <dgm:pt modelId="{A79F97FF-315E-4A7C-878D-1C5124F91BD7}" type="pres">
      <dgm:prSet presAssocID="{3E2D6DC6-8090-4995-9BDC-499CCF4982FE}" presName="Name19" presStyleLbl="parChTrans1D4" presStyleIdx="5" presStyleCnt="7"/>
      <dgm:spPr/>
    </dgm:pt>
    <dgm:pt modelId="{17D8D6C2-1808-4F2F-8259-394E7A9FEC15}" type="pres">
      <dgm:prSet presAssocID="{FEDC1C20-1900-4343-A0F5-16D7E0F70993}" presName="Name21" presStyleCnt="0"/>
      <dgm:spPr/>
    </dgm:pt>
    <dgm:pt modelId="{CB53D5C9-351F-4382-8959-5F873417FDB7}" type="pres">
      <dgm:prSet presAssocID="{FEDC1C20-1900-4343-A0F5-16D7E0F70993}" presName="level2Shape" presStyleLbl="node4" presStyleIdx="5" presStyleCnt="7" custScaleX="41512" custScaleY="183073"/>
      <dgm:spPr/>
    </dgm:pt>
    <dgm:pt modelId="{B2AC8BA5-639F-41FA-8763-A862CA34344D}" type="pres">
      <dgm:prSet presAssocID="{FEDC1C20-1900-4343-A0F5-16D7E0F70993}" presName="hierChild3" presStyleCnt="0"/>
      <dgm:spPr/>
    </dgm:pt>
    <dgm:pt modelId="{C226CDD8-6ADE-48D6-BD48-FEFE7B87555C}" type="pres">
      <dgm:prSet presAssocID="{355DAA34-68F1-46FE-9A5C-77EC046584F4}" presName="Name19" presStyleLbl="parChTrans1D3" presStyleIdx="3" presStyleCnt="4"/>
      <dgm:spPr/>
    </dgm:pt>
    <dgm:pt modelId="{4AFD8805-6709-4ABC-95A4-BDAF15B6A77B}" type="pres">
      <dgm:prSet presAssocID="{9238614E-DC31-45BC-AA24-9F8F6B41CCE8}" presName="Name21" presStyleCnt="0"/>
      <dgm:spPr/>
    </dgm:pt>
    <dgm:pt modelId="{42E1AFFA-3CE5-46A8-B94A-3C317FFD3E44}" type="pres">
      <dgm:prSet presAssocID="{9238614E-DC31-45BC-AA24-9F8F6B41CCE8}" presName="level2Shape" presStyleLbl="node3" presStyleIdx="3" presStyleCnt="4"/>
      <dgm:spPr/>
    </dgm:pt>
    <dgm:pt modelId="{0A6BE1E1-5DE0-40B8-A390-426A33F18FC0}" type="pres">
      <dgm:prSet presAssocID="{9238614E-DC31-45BC-AA24-9F8F6B41CCE8}" presName="hierChild3" presStyleCnt="0"/>
      <dgm:spPr/>
    </dgm:pt>
    <dgm:pt modelId="{EF627B0E-A95C-4DB3-BC98-86124C60A004}" type="pres">
      <dgm:prSet presAssocID="{63BD82A8-AA1A-44AC-92EF-D35F4BA0A785}" presName="Name19" presStyleLbl="parChTrans1D4" presStyleIdx="6" presStyleCnt="7"/>
      <dgm:spPr/>
    </dgm:pt>
    <dgm:pt modelId="{8F9FB753-6F1C-452C-9E51-B74D781743D7}" type="pres">
      <dgm:prSet presAssocID="{D6ED08E8-E199-410F-914C-DE7664AA3A17}" presName="Name21" presStyleCnt="0"/>
      <dgm:spPr/>
    </dgm:pt>
    <dgm:pt modelId="{FA954F7F-6DC5-48A0-8C1E-E62E23043739}" type="pres">
      <dgm:prSet presAssocID="{D6ED08E8-E199-410F-914C-DE7664AA3A17}" presName="level2Shape" presStyleLbl="node4" presStyleIdx="6" presStyleCnt="7" custScaleX="39524" custScaleY="226508"/>
      <dgm:spPr/>
    </dgm:pt>
    <dgm:pt modelId="{13582C75-BB38-438D-AC85-9FA52697EDD2}" type="pres">
      <dgm:prSet presAssocID="{D6ED08E8-E199-410F-914C-DE7664AA3A17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C5951707-F86B-4B0D-94EC-9F718A4B57B7}" type="presOf" srcId="{A3295C9D-6D6F-426E-90A1-064B56AC492D}" destId="{06A42D6C-1E04-481D-9E8F-6153E08FAF82}" srcOrd="0" destOrd="0" presId="urn:microsoft.com/office/officeart/2005/8/layout/hierarchy6"/>
    <dgm:cxn modelId="{004B540A-DF00-4B05-B17D-8D605D211AB5}" srcId="{C17AC077-A798-47BA-9E5B-DDDE7872AFE3}" destId="{E545A650-08B6-43DC-91D3-AE5235FCAFF8}" srcOrd="1" destOrd="0" parTransId="{C43824A3-A10D-4781-8DB0-DD212E881990}" sibTransId="{DF890BCA-884E-493C-B688-6C83D3D7EF88}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8C105716-2867-41F9-A663-6AD0476F50B2}" type="presOf" srcId="{C43824A3-A10D-4781-8DB0-DD212E881990}" destId="{F4ED47BA-AE7B-445C-BB63-30AD341B21CC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2D58D025-72AE-4CBC-BADD-A42065EDD8A6}" type="presOf" srcId="{9238614E-DC31-45BC-AA24-9F8F6B41CCE8}" destId="{42E1AFFA-3CE5-46A8-B94A-3C317FFD3E44}" srcOrd="0" destOrd="0" presId="urn:microsoft.com/office/officeart/2005/8/layout/hierarchy6"/>
    <dgm:cxn modelId="{77423628-DA90-4E80-9A05-5B11A4C5021E}" type="presOf" srcId="{F4BEDC0A-DD73-4F97-B73E-BFA7CEFC0981}" destId="{631629D2-05CA-4BAF-B913-BC8BA359C1A0}" srcOrd="0" destOrd="0" presId="urn:microsoft.com/office/officeart/2005/8/layout/hierarchy6"/>
    <dgm:cxn modelId="{6FBA6B30-95C8-496F-9EEE-749DD7254BFD}" type="presOf" srcId="{FEDC1C20-1900-4343-A0F5-16D7E0F70993}" destId="{CB53D5C9-351F-4382-8959-5F873417FDB7}" srcOrd="0" destOrd="0" presId="urn:microsoft.com/office/officeart/2005/8/layout/hierarchy6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01A91562-8AB6-4AB4-A20A-A106F7B8C767}" srcId="{9FF04536-65D0-4C6A-9A97-62A9136CFBA4}" destId="{9238614E-DC31-45BC-AA24-9F8F6B41CCE8}" srcOrd="3" destOrd="0" parTransId="{355DAA34-68F1-46FE-9A5C-77EC046584F4}" sibTransId="{1B2E0A02-25AA-4586-BCFB-32ED5978ED2E}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79A42B6C-26C4-4E86-B678-45C64CA3DD1D}" type="presOf" srcId="{146AE300-6303-4607-820B-B0EC5731F641}" destId="{D8881F9B-B816-4FD8-B3D6-BDE36FFD1A8B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FFE78276-27EC-47A9-8A11-3AC658F7192E}" type="presOf" srcId="{355DAA34-68F1-46FE-9A5C-77EC046584F4}" destId="{C226CDD8-6ADE-48D6-BD48-FEFE7B87555C}" srcOrd="0" destOrd="0" presId="urn:microsoft.com/office/officeart/2005/8/layout/hierarchy6"/>
    <dgm:cxn modelId="{AFAD4B59-28EF-458B-BD40-303FFD334E88}" srcId="{9238614E-DC31-45BC-AA24-9F8F6B41CCE8}" destId="{D6ED08E8-E199-410F-914C-DE7664AA3A17}" srcOrd="0" destOrd="0" parTransId="{63BD82A8-AA1A-44AC-92EF-D35F4BA0A785}" sibTransId="{1C8E49EB-C68D-4832-9297-D81D1EDC11D6}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F46DEF86-764E-47B4-9982-4125CBA1D776}" srcId="{A3295C9D-6D6F-426E-90A1-064B56AC492D}" destId="{A0E0A227-C2B0-4CED-93FA-EA0C3E79FA17}" srcOrd="0" destOrd="0" parTransId="{A598BAA4-421C-4F18-97D8-3FC9F9FAF7D7}" sibTransId="{6E3FEF26-B82D-4239-AA3B-B7E344C6668F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272C738F-D824-4B66-B013-12F479458886}" type="presOf" srcId="{FD4EC590-1C03-44B4-82EF-863919743542}" destId="{89B11C77-6AFE-4A70-A899-858178993030}" srcOrd="0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FC9786A2-8359-4AAC-BC88-5CBA71F12057}" type="presOf" srcId="{E545A650-08B6-43DC-91D3-AE5235FCAFF8}" destId="{E9B9108A-70E7-4355-AA07-A6B7738BF725}" srcOrd="0" destOrd="0" presId="urn:microsoft.com/office/officeart/2005/8/layout/hierarchy6"/>
    <dgm:cxn modelId="{9D09BCA2-FAC4-4E10-BF2D-EB886981F822}" type="presOf" srcId="{E356AE41-C357-412E-A291-1DFEA9539EDC}" destId="{7A3AB029-382D-40CC-A9AF-B5EBCDC6D598}" srcOrd="0" destOrd="0" presId="urn:microsoft.com/office/officeart/2005/8/layout/hierarchy6"/>
    <dgm:cxn modelId="{6433FBA4-2761-4033-AD9D-4861F84D65F3}" type="presOf" srcId="{BF400683-D545-4A1C-A17E-6A10529C9914}" destId="{7B275702-B713-4CEC-94F3-72F7586041A1}" srcOrd="0" destOrd="0" presId="urn:microsoft.com/office/officeart/2005/8/layout/hierarchy6"/>
    <dgm:cxn modelId="{EA3819A7-3795-41EA-B5D5-855D0C0260B8}" type="presOf" srcId="{A598BAA4-421C-4F18-97D8-3FC9F9FAF7D7}" destId="{A2D789E1-0A9A-41EA-AF0D-6B6BD71D4912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ABAF07AC-0DE5-4BE9-A597-4A434E65AF1F}" srcId="{146AE300-6303-4607-820B-B0EC5731F641}" destId="{FEDC1C20-1900-4343-A0F5-16D7E0F70993}" srcOrd="0" destOrd="0" parTransId="{3E2D6DC6-8090-4995-9BDC-499CCF4982FE}" sibTransId="{F0FB247E-3E36-4343-BD9F-14EB2024D851}"/>
    <dgm:cxn modelId="{2A6EC0B0-9BBE-4CA7-B0A9-0643E7EE1155}" type="presOf" srcId="{3E2D6DC6-8090-4995-9BDC-499CCF4982FE}" destId="{A79F97FF-315E-4A7C-878D-1C5124F91BD7}" srcOrd="0" destOrd="0" presId="urn:microsoft.com/office/officeart/2005/8/layout/hierarchy6"/>
    <dgm:cxn modelId="{F60836B2-D101-4F9E-8F6E-FAFFD2958D91}" srcId="{C17AC077-A798-47BA-9E5B-DDDE7872AFE3}" destId="{EF3618ED-FB16-4A29-9D76-6C221F85AA61}" srcOrd="0" destOrd="0" parTransId="{E356AE41-C357-412E-A291-1DFEA9539EDC}" sibTransId="{750FFE29-47DE-4A94-ACC8-0D125872F3C7}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885AB9B5-9D39-4845-AD28-CAD16075A766}" srcId="{A3295C9D-6D6F-426E-90A1-064B56AC492D}" destId="{BF400683-D545-4A1C-A17E-6A10529C9914}" srcOrd="1" destOrd="0" parTransId="{B19941F7-026F-47EB-A14A-F6A7E0F07FE6}" sibTransId="{16427A5B-FACF-4063-8F3A-DECEA0368378}"/>
    <dgm:cxn modelId="{DAA83CBC-9DF2-4B59-BAF5-202A07B0113D}" srcId="{9FF04536-65D0-4C6A-9A97-62A9136CFBA4}" destId="{C17AC077-A798-47BA-9E5B-DDDE7872AFE3}" srcOrd="1" destOrd="0" parTransId="{11418F7A-9BF8-465A-8A10-92F5B81B2C60}" sibTransId="{085C0604-CFA8-45BB-AEFF-A3149EBD256C}"/>
    <dgm:cxn modelId="{1498F3BC-171E-4CD6-8D68-42554F415279}" type="presOf" srcId="{3CF98729-4155-4D82-BE01-8C3820A28E5B}" destId="{38A7E5FF-4506-4C6C-9091-DF6FAEEB5EFB}" srcOrd="0" destOrd="0" presId="urn:microsoft.com/office/officeart/2005/8/layout/hierarchy6"/>
    <dgm:cxn modelId="{272755CB-C9D3-4555-B427-7CBF3CFBF1FD}" type="presOf" srcId="{EF3618ED-FB16-4A29-9D76-6C221F85AA61}" destId="{2698004E-5871-4FAB-9AE2-BC0B4187432D}" srcOrd="0" destOrd="0" presId="urn:microsoft.com/office/officeart/2005/8/layout/hierarchy6"/>
    <dgm:cxn modelId="{F2C17AD2-0CD2-41F2-99FC-3A57307ED596}" type="presOf" srcId="{A0E0A227-C2B0-4CED-93FA-EA0C3E79FA17}" destId="{EE0A2321-45E9-4CCE-A607-9CCAF7979414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8FB011D5-65F9-45B1-B4EE-A8F97EFB5D7F}" type="presOf" srcId="{B19941F7-026F-47EB-A14A-F6A7E0F07FE6}" destId="{409C1B55-3006-432E-B2AC-0B064582F58D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2642DADC-8374-4D98-9E47-714432620276}" srcId="{9FF04536-65D0-4C6A-9A97-62A9136CFBA4}" destId="{A3295C9D-6D6F-426E-90A1-064B56AC492D}" srcOrd="0" destOrd="0" parTransId="{FD4EC590-1C03-44B4-82EF-863919743542}" sibTransId="{7DE6DB6D-E799-4071-9A4D-624798D17943}"/>
    <dgm:cxn modelId="{3A0EF7DF-17E4-4E38-8AC1-E40B9B58BF2F}" type="presOf" srcId="{63BD82A8-AA1A-44AC-92EF-D35F4BA0A785}" destId="{EF627B0E-A95C-4DB3-BC98-86124C60A004}" srcOrd="0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8B3EB0E3-9AAC-4758-8607-F51E9448BC01}" srcId="{9FF04536-65D0-4C6A-9A97-62A9136CFBA4}" destId="{146AE300-6303-4607-820B-B0EC5731F641}" srcOrd="2" destOrd="0" parTransId="{3CF98729-4155-4D82-BE01-8C3820A28E5B}" sibTransId="{2204A5CA-C6D7-408A-A0FD-77B85DCB4AA9}"/>
    <dgm:cxn modelId="{35218FE5-A176-4A8D-BA15-A733E3C225A0}" type="presOf" srcId="{5EFCCD6D-F75A-4426-98F3-88BAA30608DC}" destId="{A7285392-8B3A-4F25-B64F-E410D58CD1A1}" srcOrd="0" destOrd="0" presId="urn:microsoft.com/office/officeart/2005/8/layout/hierarchy6"/>
    <dgm:cxn modelId="{E94792EC-EB53-4716-923E-4D307D4C05DE}" type="presOf" srcId="{D6ED08E8-E199-410F-914C-DE7664AA3A17}" destId="{FA954F7F-6DC5-48A0-8C1E-E62E23043739}" srcOrd="0" destOrd="0" presId="urn:microsoft.com/office/officeart/2005/8/layout/hierarchy6"/>
    <dgm:cxn modelId="{C3456BF8-5B0E-4E87-9412-BC8047E4DB24}" srcId="{C17AC077-A798-47BA-9E5B-DDDE7872AFE3}" destId="{F4BEDC0A-DD73-4F97-B73E-BFA7CEFC0981}" srcOrd="2" destOrd="0" parTransId="{5EFCCD6D-F75A-4426-98F3-88BAA30608DC}" sibTransId="{1966A0F0-2EF3-43C4-B3F9-431B83993FB3}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336DFC82-E2F9-48AA-9992-AC4425D98F96}" type="presParOf" srcId="{F348D307-1195-4D11-96D0-7DB954D6760E}" destId="{89B11C77-6AFE-4A70-A899-858178993030}" srcOrd="0" destOrd="0" presId="urn:microsoft.com/office/officeart/2005/8/layout/hierarchy6"/>
    <dgm:cxn modelId="{2F95BCF5-A9EF-4D60-A8D3-12134019537E}" type="presParOf" srcId="{F348D307-1195-4D11-96D0-7DB954D6760E}" destId="{D7FBB8B4-7F14-4D3F-B236-7E17784F44D4}" srcOrd="1" destOrd="0" presId="urn:microsoft.com/office/officeart/2005/8/layout/hierarchy6"/>
    <dgm:cxn modelId="{0193E641-4627-46C4-9A31-ED95E6E10887}" type="presParOf" srcId="{D7FBB8B4-7F14-4D3F-B236-7E17784F44D4}" destId="{06A42D6C-1E04-481D-9E8F-6153E08FAF82}" srcOrd="0" destOrd="0" presId="urn:microsoft.com/office/officeart/2005/8/layout/hierarchy6"/>
    <dgm:cxn modelId="{8024409A-9CD6-4077-BE25-4A40C2AC1BBA}" type="presParOf" srcId="{D7FBB8B4-7F14-4D3F-B236-7E17784F44D4}" destId="{C27A3BB4-3E43-488F-88A0-D9E7CA035E70}" srcOrd="1" destOrd="0" presId="urn:microsoft.com/office/officeart/2005/8/layout/hierarchy6"/>
    <dgm:cxn modelId="{324D525D-A8EE-48E3-935B-C67106B52F58}" type="presParOf" srcId="{C27A3BB4-3E43-488F-88A0-D9E7CA035E70}" destId="{A2D789E1-0A9A-41EA-AF0D-6B6BD71D4912}" srcOrd="0" destOrd="0" presId="urn:microsoft.com/office/officeart/2005/8/layout/hierarchy6"/>
    <dgm:cxn modelId="{FF39F3FD-B4B4-4C2D-9E9A-706FA8FB03E2}" type="presParOf" srcId="{C27A3BB4-3E43-488F-88A0-D9E7CA035E70}" destId="{B6283D9B-84F2-4C9B-9048-4B155FDC0FFB}" srcOrd="1" destOrd="0" presId="urn:microsoft.com/office/officeart/2005/8/layout/hierarchy6"/>
    <dgm:cxn modelId="{3E1CEF25-9F85-470D-982B-E4B3B51566D5}" type="presParOf" srcId="{B6283D9B-84F2-4C9B-9048-4B155FDC0FFB}" destId="{EE0A2321-45E9-4CCE-A607-9CCAF7979414}" srcOrd="0" destOrd="0" presId="urn:microsoft.com/office/officeart/2005/8/layout/hierarchy6"/>
    <dgm:cxn modelId="{6C8123EE-C97A-4B52-B836-98E77077755E}" type="presParOf" srcId="{B6283D9B-84F2-4C9B-9048-4B155FDC0FFB}" destId="{0322997D-A23E-4FFB-9715-2E161EC4A146}" srcOrd="1" destOrd="0" presId="urn:microsoft.com/office/officeart/2005/8/layout/hierarchy6"/>
    <dgm:cxn modelId="{97887E0E-1A24-474A-82FD-88463AB38641}" type="presParOf" srcId="{C27A3BB4-3E43-488F-88A0-D9E7CA035E70}" destId="{409C1B55-3006-432E-B2AC-0B064582F58D}" srcOrd="2" destOrd="0" presId="urn:microsoft.com/office/officeart/2005/8/layout/hierarchy6"/>
    <dgm:cxn modelId="{DAA04A3B-9ACC-4C72-8E74-AA705FDAED66}" type="presParOf" srcId="{C27A3BB4-3E43-488F-88A0-D9E7CA035E70}" destId="{EE1B70A5-C87C-4760-BB58-DB2A2C763405}" srcOrd="3" destOrd="0" presId="urn:microsoft.com/office/officeart/2005/8/layout/hierarchy6"/>
    <dgm:cxn modelId="{FF3A6277-A896-4899-8B66-754BDDD8E0BC}" type="presParOf" srcId="{EE1B70A5-C87C-4760-BB58-DB2A2C763405}" destId="{7B275702-B713-4CEC-94F3-72F7586041A1}" srcOrd="0" destOrd="0" presId="urn:microsoft.com/office/officeart/2005/8/layout/hierarchy6"/>
    <dgm:cxn modelId="{E86A4AFF-863A-48DD-A835-546681727B0D}" type="presParOf" srcId="{EE1B70A5-C87C-4760-BB58-DB2A2C763405}" destId="{BE0A860C-B724-4286-9F01-51386E11F02C}" srcOrd="1" destOrd="0" presId="urn:microsoft.com/office/officeart/2005/8/layout/hierarchy6"/>
    <dgm:cxn modelId="{1BAC5A8E-DECA-4CA5-891B-8397BBE84BB4}" type="presParOf" srcId="{F348D307-1195-4D11-96D0-7DB954D6760E}" destId="{99773792-7539-4115-A4ED-751239BE12CA}" srcOrd="2" destOrd="0" presId="urn:microsoft.com/office/officeart/2005/8/layout/hierarchy6"/>
    <dgm:cxn modelId="{E7593B9F-09FE-4CD6-91CA-C5CA75035871}" type="presParOf" srcId="{F348D307-1195-4D11-96D0-7DB954D6760E}" destId="{83A26035-75C0-43ED-A51D-2251A43C77B0}" srcOrd="3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A4C03A43-3908-48F3-97B1-C825F583247F}" type="presParOf" srcId="{269FB6B1-FFCE-4210-874A-94A45AA4FAB4}" destId="{7A3AB029-382D-40CC-A9AF-B5EBCDC6D598}" srcOrd="0" destOrd="0" presId="urn:microsoft.com/office/officeart/2005/8/layout/hierarchy6"/>
    <dgm:cxn modelId="{FE77AA0F-3C1D-4368-AD2C-A1F67E4ADC7C}" type="presParOf" srcId="{269FB6B1-FFCE-4210-874A-94A45AA4FAB4}" destId="{1F781CF8-3972-41FA-968C-98622C4082CD}" srcOrd="1" destOrd="0" presId="urn:microsoft.com/office/officeart/2005/8/layout/hierarchy6"/>
    <dgm:cxn modelId="{195E3167-775F-4C7F-B09D-71E8B0A19ABB}" type="presParOf" srcId="{1F781CF8-3972-41FA-968C-98622C4082CD}" destId="{2698004E-5871-4FAB-9AE2-BC0B4187432D}" srcOrd="0" destOrd="0" presId="urn:microsoft.com/office/officeart/2005/8/layout/hierarchy6"/>
    <dgm:cxn modelId="{6FC85BB5-0476-4CBA-AB52-5DE43FAEA3D7}" type="presParOf" srcId="{1F781CF8-3972-41FA-968C-98622C4082CD}" destId="{DD8C5E94-0DCA-474A-8BBA-F105D232EC1D}" srcOrd="1" destOrd="0" presId="urn:microsoft.com/office/officeart/2005/8/layout/hierarchy6"/>
    <dgm:cxn modelId="{15C6D8B0-64DF-45EB-826E-221AAFA18FBA}" type="presParOf" srcId="{269FB6B1-FFCE-4210-874A-94A45AA4FAB4}" destId="{F4ED47BA-AE7B-445C-BB63-30AD341B21CC}" srcOrd="2" destOrd="0" presId="urn:microsoft.com/office/officeart/2005/8/layout/hierarchy6"/>
    <dgm:cxn modelId="{00744211-4CEE-4860-A0C9-4AF8DE8B02EF}" type="presParOf" srcId="{269FB6B1-FFCE-4210-874A-94A45AA4FAB4}" destId="{292051DB-27F9-402F-9FCA-F54F93317D3D}" srcOrd="3" destOrd="0" presId="urn:microsoft.com/office/officeart/2005/8/layout/hierarchy6"/>
    <dgm:cxn modelId="{1948B19A-DD96-4CBE-8F6D-041A55329837}" type="presParOf" srcId="{292051DB-27F9-402F-9FCA-F54F93317D3D}" destId="{E9B9108A-70E7-4355-AA07-A6B7738BF725}" srcOrd="0" destOrd="0" presId="urn:microsoft.com/office/officeart/2005/8/layout/hierarchy6"/>
    <dgm:cxn modelId="{CBC1A0FC-D5DA-4229-BD71-2A6584246514}" type="presParOf" srcId="{292051DB-27F9-402F-9FCA-F54F93317D3D}" destId="{1E46A0B8-133F-4ECD-97A9-FEFAD53EBF64}" srcOrd="1" destOrd="0" presId="urn:microsoft.com/office/officeart/2005/8/layout/hierarchy6"/>
    <dgm:cxn modelId="{48BE52CA-EC54-47BF-986D-4C966D0D66AC}" type="presParOf" srcId="{269FB6B1-FFCE-4210-874A-94A45AA4FAB4}" destId="{A7285392-8B3A-4F25-B64F-E410D58CD1A1}" srcOrd="4" destOrd="0" presId="urn:microsoft.com/office/officeart/2005/8/layout/hierarchy6"/>
    <dgm:cxn modelId="{2D140DE5-6633-4CCB-9F40-FB254DEADF90}" type="presParOf" srcId="{269FB6B1-FFCE-4210-874A-94A45AA4FAB4}" destId="{A161C125-A9DB-4C02-9539-A27A88F70333}" srcOrd="5" destOrd="0" presId="urn:microsoft.com/office/officeart/2005/8/layout/hierarchy6"/>
    <dgm:cxn modelId="{4705C25E-A9F0-4F74-A75B-9B9BE8BA69AA}" type="presParOf" srcId="{A161C125-A9DB-4C02-9539-A27A88F70333}" destId="{631629D2-05CA-4BAF-B913-BC8BA359C1A0}" srcOrd="0" destOrd="0" presId="urn:microsoft.com/office/officeart/2005/8/layout/hierarchy6"/>
    <dgm:cxn modelId="{D59AD0EB-45F5-42A9-ADD3-F481036818AB}" type="presParOf" srcId="{A161C125-A9DB-4C02-9539-A27A88F70333}" destId="{E081022D-CBE3-43B2-82EC-7F0AAE7E076B}" srcOrd="1" destOrd="0" presId="urn:microsoft.com/office/officeart/2005/8/layout/hierarchy6"/>
    <dgm:cxn modelId="{C33AB200-6095-4204-8EEC-74B3D879B957}" type="presParOf" srcId="{F348D307-1195-4D11-96D0-7DB954D6760E}" destId="{38A7E5FF-4506-4C6C-9091-DF6FAEEB5EFB}" srcOrd="4" destOrd="0" presId="urn:microsoft.com/office/officeart/2005/8/layout/hierarchy6"/>
    <dgm:cxn modelId="{750910CB-8DC7-4AD6-847E-5DDC446753F4}" type="presParOf" srcId="{F348D307-1195-4D11-96D0-7DB954D6760E}" destId="{00739CE6-0ED8-4C1B-AAFF-AA6D4C882954}" srcOrd="5" destOrd="0" presId="urn:microsoft.com/office/officeart/2005/8/layout/hierarchy6"/>
    <dgm:cxn modelId="{82E011F8-53FF-42C6-857C-6E6F8E695F6D}" type="presParOf" srcId="{00739CE6-0ED8-4C1B-AAFF-AA6D4C882954}" destId="{D8881F9B-B816-4FD8-B3D6-BDE36FFD1A8B}" srcOrd="0" destOrd="0" presId="urn:microsoft.com/office/officeart/2005/8/layout/hierarchy6"/>
    <dgm:cxn modelId="{4BA481AB-1E1E-4071-B91B-4941A8A77D97}" type="presParOf" srcId="{00739CE6-0ED8-4C1B-AAFF-AA6D4C882954}" destId="{F2C12B11-8E62-4C13-AC59-7980F704B656}" srcOrd="1" destOrd="0" presId="urn:microsoft.com/office/officeart/2005/8/layout/hierarchy6"/>
    <dgm:cxn modelId="{DD48D8E1-407A-4434-B39F-75900B5B9067}" type="presParOf" srcId="{F2C12B11-8E62-4C13-AC59-7980F704B656}" destId="{A79F97FF-315E-4A7C-878D-1C5124F91BD7}" srcOrd="0" destOrd="0" presId="urn:microsoft.com/office/officeart/2005/8/layout/hierarchy6"/>
    <dgm:cxn modelId="{11D92132-EF8B-408A-9FCB-854A9B8F5AE2}" type="presParOf" srcId="{F2C12B11-8E62-4C13-AC59-7980F704B656}" destId="{17D8D6C2-1808-4F2F-8259-394E7A9FEC15}" srcOrd="1" destOrd="0" presId="urn:microsoft.com/office/officeart/2005/8/layout/hierarchy6"/>
    <dgm:cxn modelId="{379E8EE1-5D53-423A-968C-729BB7D31F61}" type="presParOf" srcId="{17D8D6C2-1808-4F2F-8259-394E7A9FEC15}" destId="{CB53D5C9-351F-4382-8959-5F873417FDB7}" srcOrd="0" destOrd="0" presId="urn:microsoft.com/office/officeart/2005/8/layout/hierarchy6"/>
    <dgm:cxn modelId="{52750644-DE16-4776-9586-00504ECCDC0B}" type="presParOf" srcId="{17D8D6C2-1808-4F2F-8259-394E7A9FEC15}" destId="{B2AC8BA5-639F-41FA-8763-A862CA34344D}" srcOrd="1" destOrd="0" presId="urn:microsoft.com/office/officeart/2005/8/layout/hierarchy6"/>
    <dgm:cxn modelId="{DA9E7EF3-1BF3-476C-8F3C-635684B5399A}" type="presParOf" srcId="{F348D307-1195-4D11-96D0-7DB954D6760E}" destId="{C226CDD8-6ADE-48D6-BD48-FEFE7B87555C}" srcOrd="6" destOrd="0" presId="urn:microsoft.com/office/officeart/2005/8/layout/hierarchy6"/>
    <dgm:cxn modelId="{FE1C2C8A-C724-4770-B031-37B7B9B35F14}" type="presParOf" srcId="{F348D307-1195-4D11-96D0-7DB954D6760E}" destId="{4AFD8805-6709-4ABC-95A4-BDAF15B6A77B}" srcOrd="7" destOrd="0" presId="urn:microsoft.com/office/officeart/2005/8/layout/hierarchy6"/>
    <dgm:cxn modelId="{4375838F-0111-4319-9679-00B32BF46378}" type="presParOf" srcId="{4AFD8805-6709-4ABC-95A4-BDAF15B6A77B}" destId="{42E1AFFA-3CE5-46A8-B94A-3C317FFD3E44}" srcOrd="0" destOrd="0" presId="urn:microsoft.com/office/officeart/2005/8/layout/hierarchy6"/>
    <dgm:cxn modelId="{E4B84F2E-9222-44CD-91A3-1ADE2F39B0B9}" type="presParOf" srcId="{4AFD8805-6709-4ABC-95A4-BDAF15B6A77B}" destId="{0A6BE1E1-5DE0-40B8-A390-426A33F18FC0}" srcOrd="1" destOrd="0" presId="urn:microsoft.com/office/officeart/2005/8/layout/hierarchy6"/>
    <dgm:cxn modelId="{8C40C091-494A-4B92-A84F-0DD31A3F0289}" type="presParOf" srcId="{0A6BE1E1-5DE0-40B8-A390-426A33F18FC0}" destId="{EF627B0E-A95C-4DB3-BC98-86124C60A004}" srcOrd="0" destOrd="0" presId="urn:microsoft.com/office/officeart/2005/8/layout/hierarchy6"/>
    <dgm:cxn modelId="{CF5CEE1D-534B-4F40-AE15-A7D50A4F870A}" type="presParOf" srcId="{0A6BE1E1-5DE0-40B8-A390-426A33F18FC0}" destId="{8F9FB753-6F1C-452C-9E51-B74D781743D7}" srcOrd="1" destOrd="0" presId="urn:microsoft.com/office/officeart/2005/8/layout/hierarchy6"/>
    <dgm:cxn modelId="{2860ECAA-E7C3-413A-91DD-8DBD6B695ED9}" type="presParOf" srcId="{8F9FB753-6F1C-452C-9E51-B74D781743D7}" destId="{FA954F7F-6DC5-48A0-8C1E-E62E23043739}" srcOrd="0" destOrd="0" presId="urn:microsoft.com/office/officeart/2005/8/layout/hierarchy6"/>
    <dgm:cxn modelId="{8F7AEFEB-CC9D-4850-B87E-FE4C22D8DF09}" type="presParOf" srcId="{8F9FB753-6F1C-452C-9E51-B74D781743D7}" destId="{13582C75-BB38-438D-AC85-9FA52697EDD2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#2 </a:t>
          </a:r>
          <a:r>
            <a:rPr lang="ko-KR" altLang="en-US" dirty="0"/>
            <a:t>구축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상세설계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1AC11BB3-7F7C-429A-8F87-CEBE72AA1DE1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프로시저설계</a:t>
          </a:r>
        </a:p>
      </dgm:t>
    </dgm:pt>
    <dgm:pt modelId="{D1F562B6-ED61-4961-863D-407679D4F389}" type="par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C19800DC-1F96-4151-A676-09D9D3961FDE}" type="sib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6908B64B-587C-4722-B3B5-FA28A0BD1AA8}">
      <dgm:prSet phldrT="[텍스트]"/>
      <dgm:spPr/>
      <dgm:t>
        <a:bodyPr vert="eaVert"/>
        <a:lstStyle/>
        <a:p>
          <a:pPr latinLnBrk="1"/>
          <a:r>
            <a:rPr lang="ko-KR" altLang="en-US" dirty="0"/>
            <a:t>설계기술서</a:t>
          </a:r>
        </a:p>
      </dgm:t>
    </dgm:pt>
    <dgm:pt modelId="{F880055F-EE49-4C33-AD98-2165A1AE354D}" type="par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A4F29979-9975-4F74-BEDD-586DF035A3F6}" type="sib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496A9F50-0003-4419-93E8-F63ADE8277F1}">
      <dgm:prSet phldrT="[텍스트]"/>
      <dgm:spPr/>
      <dgm:t>
        <a:bodyPr vert="horz"/>
        <a:lstStyle/>
        <a:p>
          <a:pPr latinLnBrk="1"/>
          <a:r>
            <a:rPr lang="ko-KR" altLang="en-US" dirty="0"/>
            <a:t>형상관리활동</a:t>
          </a:r>
        </a:p>
      </dgm:t>
    </dgm:pt>
    <dgm:pt modelId="{3E10EBD2-D81F-48E6-9433-F035512C768A}" type="parTrans" cxnId="{9F789FF3-DACA-4CD9-A60F-2A56DEF7F1C9}">
      <dgm:prSet/>
      <dgm:spPr/>
      <dgm:t>
        <a:bodyPr/>
        <a:lstStyle/>
        <a:p>
          <a:pPr latinLnBrk="1"/>
          <a:endParaRPr lang="ko-KR" altLang="en-US"/>
        </a:p>
      </dgm:t>
    </dgm:pt>
    <dgm:pt modelId="{756AB808-2AAC-4FE1-919D-BE384AE84D8C}" type="sibTrans" cxnId="{9F789FF3-DACA-4CD9-A60F-2A56DEF7F1C9}">
      <dgm:prSet/>
      <dgm:spPr/>
      <dgm:t>
        <a:bodyPr/>
        <a:lstStyle/>
        <a:p>
          <a:pPr latinLnBrk="1"/>
          <a:endParaRPr lang="ko-KR" altLang="en-US"/>
        </a:p>
      </dgm:t>
    </dgm:pt>
    <dgm:pt modelId="{AE991FD8-C936-46A2-95EB-2AE15645BB7E}">
      <dgm:prSet phldrT="[텍스트]"/>
      <dgm:spPr/>
      <dgm:t>
        <a:bodyPr vert="eaVert"/>
        <a:lstStyle/>
        <a:p>
          <a:pPr latinLnBrk="1"/>
          <a:r>
            <a:rPr lang="ko-KR" altLang="en-US" dirty="0"/>
            <a:t>형상활동보고</a:t>
          </a:r>
        </a:p>
      </dgm:t>
    </dgm:pt>
    <dgm:pt modelId="{652641D3-ADF4-4642-9E32-DFB8C662D85D}" type="parTrans" cxnId="{165E1847-B75F-4B2F-8673-A3F0AC9318AD}">
      <dgm:prSet/>
      <dgm:spPr/>
      <dgm:t>
        <a:bodyPr/>
        <a:lstStyle/>
        <a:p>
          <a:pPr latinLnBrk="1"/>
          <a:endParaRPr lang="ko-KR" altLang="en-US"/>
        </a:p>
      </dgm:t>
    </dgm:pt>
    <dgm:pt modelId="{A7FF327F-395B-441D-9EFA-DF9E72F491C0}" type="sibTrans" cxnId="{165E1847-B75F-4B2F-8673-A3F0AC9318AD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0" presStyleCnt="2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0" presStyleCnt="2"/>
      <dgm:spPr/>
    </dgm:pt>
    <dgm:pt modelId="{269FB6B1-FFCE-4210-874A-94A45AA4FAB4}" type="pres">
      <dgm:prSet presAssocID="{C17AC077-A798-47BA-9E5B-DDDE7872AFE3}" presName="hierChild3" presStyleCnt="0"/>
      <dgm:spPr/>
    </dgm:pt>
    <dgm:pt modelId="{E3BFF81F-53C7-416F-B26E-EB467716D58A}" type="pres">
      <dgm:prSet presAssocID="{D1F562B6-ED61-4961-863D-407679D4F389}" presName="Name19" presStyleLbl="parChTrans1D4" presStyleIdx="0" presStyleCnt="3"/>
      <dgm:spPr/>
    </dgm:pt>
    <dgm:pt modelId="{9DDF4654-6689-4003-9163-8703648BC105}" type="pres">
      <dgm:prSet presAssocID="{1AC11BB3-7F7C-429A-8F87-CEBE72AA1DE1}" presName="Name21" presStyleCnt="0"/>
      <dgm:spPr/>
    </dgm:pt>
    <dgm:pt modelId="{4D9FF3EE-9CCF-4EC7-9409-FE9948F77BA6}" type="pres">
      <dgm:prSet presAssocID="{1AC11BB3-7F7C-429A-8F87-CEBE72AA1DE1}" presName="level2Shape" presStyleLbl="node4" presStyleIdx="0" presStyleCnt="3" custScaleX="49203" custScaleY="415569"/>
      <dgm:spPr/>
    </dgm:pt>
    <dgm:pt modelId="{24F9F8F6-FAAB-42A1-A80D-5E0B1EA9842E}" type="pres">
      <dgm:prSet presAssocID="{1AC11BB3-7F7C-429A-8F87-CEBE72AA1DE1}" presName="hierChild3" presStyleCnt="0"/>
      <dgm:spPr/>
    </dgm:pt>
    <dgm:pt modelId="{59EA6A96-9C97-47BD-B054-BD56398FA804}" type="pres">
      <dgm:prSet presAssocID="{F880055F-EE49-4C33-AD98-2165A1AE354D}" presName="Name19" presStyleLbl="parChTrans1D4" presStyleIdx="1" presStyleCnt="3"/>
      <dgm:spPr/>
    </dgm:pt>
    <dgm:pt modelId="{D3C1B0F4-DA72-4BBC-A90C-40CADB3B16DA}" type="pres">
      <dgm:prSet presAssocID="{6908B64B-587C-4722-B3B5-FA28A0BD1AA8}" presName="Name21" presStyleCnt="0"/>
      <dgm:spPr/>
    </dgm:pt>
    <dgm:pt modelId="{ACF463E9-BE27-4353-A50E-25551AA8AA29}" type="pres">
      <dgm:prSet presAssocID="{6908B64B-587C-4722-B3B5-FA28A0BD1AA8}" presName="level2Shape" presStyleLbl="node4" presStyleIdx="1" presStyleCnt="3" custScaleX="49203" custScaleY="171616"/>
      <dgm:spPr/>
    </dgm:pt>
    <dgm:pt modelId="{24EC5DA1-E9C3-4652-A223-D8E4AB53F7B6}" type="pres">
      <dgm:prSet presAssocID="{6908B64B-587C-4722-B3B5-FA28A0BD1AA8}" presName="hierChild3" presStyleCnt="0"/>
      <dgm:spPr/>
    </dgm:pt>
    <dgm:pt modelId="{79CD8FD9-6E7A-475E-B126-BE49E8F13434}" type="pres">
      <dgm:prSet presAssocID="{3E10EBD2-D81F-48E6-9433-F035512C768A}" presName="Name19" presStyleLbl="parChTrans1D3" presStyleIdx="1" presStyleCnt="2"/>
      <dgm:spPr/>
    </dgm:pt>
    <dgm:pt modelId="{30770738-EA08-4E10-A943-1AFE81722BB5}" type="pres">
      <dgm:prSet presAssocID="{496A9F50-0003-4419-93E8-F63ADE8277F1}" presName="Name21" presStyleCnt="0"/>
      <dgm:spPr/>
    </dgm:pt>
    <dgm:pt modelId="{021574FE-5E43-40CD-B5B2-5829A4572C1B}" type="pres">
      <dgm:prSet presAssocID="{496A9F50-0003-4419-93E8-F63ADE8277F1}" presName="level2Shape" presStyleLbl="node3" presStyleIdx="1" presStyleCnt="2" custScaleX="126810"/>
      <dgm:spPr/>
    </dgm:pt>
    <dgm:pt modelId="{6ED8A2DC-C1E6-48C3-AFA6-FAC32A44C0D4}" type="pres">
      <dgm:prSet presAssocID="{496A9F50-0003-4419-93E8-F63ADE8277F1}" presName="hierChild3" presStyleCnt="0"/>
      <dgm:spPr/>
    </dgm:pt>
    <dgm:pt modelId="{FD01BF47-A356-479E-9875-CBD71E65C0B7}" type="pres">
      <dgm:prSet presAssocID="{652641D3-ADF4-4642-9E32-DFB8C662D85D}" presName="Name19" presStyleLbl="parChTrans1D4" presStyleIdx="2" presStyleCnt="3"/>
      <dgm:spPr/>
    </dgm:pt>
    <dgm:pt modelId="{88EEDC0C-E8B2-468C-A7F6-50039AB6D50F}" type="pres">
      <dgm:prSet presAssocID="{AE991FD8-C936-46A2-95EB-2AE15645BB7E}" presName="Name21" presStyleCnt="0"/>
      <dgm:spPr/>
    </dgm:pt>
    <dgm:pt modelId="{AB6A8A7C-DAA9-4217-8FB8-6F3E92A69A51}" type="pres">
      <dgm:prSet presAssocID="{AE991FD8-C936-46A2-95EB-2AE15645BB7E}" presName="level2Shape" presStyleLbl="node4" presStyleIdx="2" presStyleCnt="3" custScaleX="55840" custScaleY="267408"/>
      <dgm:spPr/>
    </dgm:pt>
    <dgm:pt modelId="{B80C1246-DAE5-4AE1-BAF2-9DD899CF6582}" type="pres">
      <dgm:prSet presAssocID="{AE991FD8-C936-46A2-95EB-2AE15645BB7E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0EC361A-63EF-4BA3-9216-A7264B51573F}" srcId="{C17AC077-A798-47BA-9E5B-DDDE7872AFE3}" destId="{1AC11BB3-7F7C-429A-8F87-CEBE72AA1DE1}" srcOrd="0" destOrd="0" parTransId="{D1F562B6-ED61-4961-863D-407679D4F389}" sibTransId="{C19800DC-1F96-4151-A676-09D9D3961FDE}"/>
    <dgm:cxn modelId="{6DAC551C-7C6E-40DF-A9BE-53CAEA32DA40}" type="presOf" srcId="{F880055F-EE49-4C33-AD98-2165A1AE354D}" destId="{59EA6A96-9C97-47BD-B054-BD56398FA804}" srcOrd="0" destOrd="0" presId="urn:microsoft.com/office/officeart/2005/8/layout/hierarchy6"/>
    <dgm:cxn modelId="{288F531F-1819-4AA5-B0BC-CB1499F77B10}" type="presOf" srcId="{AE991FD8-C936-46A2-95EB-2AE15645BB7E}" destId="{AB6A8A7C-DAA9-4217-8FB8-6F3E92A69A51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65E1847-B75F-4B2F-8673-A3F0AC9318AD}" srcId="{496A9F50-0003-4419-93E8-F63ADE8277F1}" destId="{AE991FD8-C936-46A2-95EB-2AE15645BB7E}" srcOrd="0" destOrd="0" parTransId="{652641D3-ADF4-4642-9E32-DFB8C662D85D}" sibTransId="{A7FF327F-395B-441D-9EFA-DF9E72F491C0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70F9BC4E-A34E-4C4C-B4BF-A01427EE850A}" type="presOf" srcId="{652641D3-ADF4-4642-9E32-DFB8C662D85D}" destId="{FD01BF47-A356-479E-9875-CBD71E65C0B7}" srcOrd="0" destOrd="0" presId="urn:microsoft.com/office/officeart/2005/8/layout/hierarchy6"/>
    <dgm:cxn modelId="{50C5CE4F-5D5C-4DAD-9938-999580B96C08}" type="presOf" srcId="{496A9F50-0003-4419-93E8-F63ADE8277F1}" destId="{021574FE-5E43-40CD-B5B2-5829A4572C1B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C05D1B92-3C5A-4A73-9293-48BFBE2F6E4D}" srcId="{C17AC077-A798-47BA-9E5B-DDDE7872AFE3}" destId="{6908B64B-587C-4722-B3B5-FA28A0BD1AA8}" srcOrd="1" destOrd="0" parTransId="{F880055F-EE49-4C33-AD98-2165A1AE354D}" sibTransId="{A4F29979-9975-4F74-BEDD-586DF035A3F6}"/>
    <dgm:cxn modelId="{39E62793-5084-4C01-94CF-8A782AA251FD}" type="presOf" srcId="{3E10EBD2-D81F-48E6-9433-F035512C768A}" destId="{79CD8FD9-6E7A-475E-B126-BE49E8F13434}" srcOrd="0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D73559A8-1757-43D8-AEB4-566CA001CAC9}" type="presOf" srcId="{6908B64B-587C-4722-B3B5-FA28A0BD1AA8}" destId="{ACF463E9-BE27-4353-A50E-25551AA8AA29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DAA83CBC-9DF2-4B59-BAF5-202A07B0113D}" srcId="{9FF04536-65D0-4C6A-9A97-62A9136CFBA4}" destId="{C17AC077-A798-47BA-9E5B-DDDE7872AFE3}" srcOrd="0" destOrd="0" parTransId="{11418F7A-9BF8-465A-8A10-92F5B81B2C60}" sibTransId="{085C0604-CFA8-45BB-AEFF-A3149EBD256C}"/>
    <dgm:cxn modelId="{39593EC5-953D-44DC-A084-51863AD970AD}" type="presOf" srcId="{1AC11BB3-7F7C-429A-8F87-CEBE72AA1DE1}" destId="{4D9FF3EE-9CCF-4EC7-9409-FE9948F77BA6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2CE4FFE2-9D17-41CA-A6C1-2178A5D14000}" type="presOf" srcId="{D1F562B6-ED61-4961-863D-407679D4F389}" destId="{E3BFF81F-53C7-416F-B26E-EB467716D58A}" srcOrd="0" destOrd="0" presId="urn:microsoft.com/office/officeart/2005/8/layout/hierarchy6"/>
    <dgm:cxn modelId="{9F789FF3-DACA-4CD9-A60F-2A56DEF7F1C9}" srcId="{9FF04536-65D0-4C6A-9A97-62A9136CFBA4}" destId="{496A9F50-0003-4419-93E8-F63ADE8277F1}" srcOrd="1" destOrd="0" parTransId="{3E10EBD2-D81F-48E6-9433-F035512C768A}" sibTransId="{756AB808-2AAC-4FE1-919D-BE384AE84D8C}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1BAC5A8E-DECA-4CA5-891B-8397BBE84BB4}" type="presParOf" srcId="{F348D307-1195-4D11-96D0-7DB954D6760E}" destId="{99773792-7539-4115-A4ED-751239BE12CA}" srcOrd="0" destOrd="0" presId="urn:microsoft.com/office/officeart/2005/8/layout/hierarchy6"/>
    <dgm:cxn modelId="{E7593B9F-09FE-4CD6-91CA-C5CA75035871}" type="presParOf" srcId="{F348D307-1195-4D11-96D0-7DB954D6760E}" destId="{83A26035-75C0-43ED-A51D-2251A43C77B0}" srcOrd="1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6EDD448C-D03C-462B-9A5A-48EC056F8D93}" type="presParOf" srcId="{269FB6B1-FFCE-4210-874A-94A45AA4FAB4}" destId="{E3BFF81F-53C7-416F-B26E-EB467716D58A}" srcOrd="0" destOrd="0" presId="urn:microsoft.com/office/officeart/2005/8/layout/hierarchy6"/>
    <dgm:cxn modelId="{3E824A8C-D99D-4D7E-AF3D-D9728D96246F}" type="presParOf" srcId="{269FB6B1-FFCE-4210-874A-94A45AA4FAB4}" destId="{9DDF4654-6689-4003-9163-8703648BC105}" srcOrd="1" destOrd="0" presId="urn:microsoft.com/office/officeart/2005/8/layout/hierarchy6"/>
    <dgm:cxn modelId="{F281DF35-C60B-40CC-B41F-F0AE995816F0}" type="presParOf" srcId="{9DDF4654-6689-4003-9163-8703648BC105}" destId="{4D9FF3EE-9CCF-4EC7-9409-FE9948F77BA6}" srcOrd="0" destOrd="0" presId="urn:microsoft.com/office/officeart/2005/8/layout/hierarchy6"/>
    <dgm:cxn modelId="{1418E469-C766-427E-9994-69780628579B}" type="presParOf" srcId="{9DDF4654-6689-4003-9163-8703648BC105}" destId="{24F9F8F6-FAAB-42A1-A80D-5E0B1EA9842E}" srcOrd="1" destOrd="0" presId="urn:microsoft.com/office/officeart/2005/8/layout/hierarchy6"/>
    <dgm:cxn modelId="{DF9130F7-9EE0-4D34-8046-73D8F2ECDCEB}" type="presParOf" srcId="{269FB6B1-FFCE-4210-874A-94A45AA4FAB4}" destId="{59EA6A96-9C97-47BD-B054-BD56398FA804}" srcOrd="2" destOrd="0" presId="urn:microsoft.com/office/officeart/2005/8/layout/hierarchy6"/>
    <dgm:cxn modelId="{F64FF9D6-FDAF-4E01-BF22-DC429BF8AF05}" type="presParOf" srcId="{269FB6B1-FFCE-4210-874A-94A45AA4FAB4}" destId="{D3C1B0F4-DA72-4BBC-A90C-40CADB3B16DA}" srcOrd="3" destOrd="0" presId="urn:microsoft.com/office/officeart/2005/8/layout/hierarchy6"/>
    <dgm:cxn modelId="{98B82181-FF4F-4E59-9101-B7A780280831}" type="presParOf" srcId="{D3C1B0F4-DA72-4BBC-A90C-40CADB3B16DA}" destId="{ACF463E9-BE27-4353-A50E-25551AA8AA29}" srcOrd="0" destOrd="0" presId="urn:microsoft.com/office/officeart/2005/8/layout/hierarchy6"/>
    <dgm:cxn modelId="{5A9D4211-F2F6-4D7E-A217-E427AE50E898}" type="presParOf" srcId="{D3C1B0F4-DA72-4BBC-A90C-40CADB3B16DA}" destId="{24EC5DA1-E9C3-4652-A223-D8E4AB53F7B6}" srcOrd="1" destOrd="0" presId="urn:microsoft.com/office/officeart/2005/8/layout/hierarchy6"/>
    <dgm:cxn modelId="{A97C8259-462B-44C6-926E-2640FBC595D2}" type="presParOf" srcId="{F348D307-1195-4D11-96D0-7DB954D6760E}" destId="{79CD8FD9-6E7A-475E-B126-BE49E8F13434}" srcOrd="2" destOrd="0" presId="urn:microsoft.com/office/officeart/2005/8/layout/hierarchy6"/>
    <dgm:cxn modelId="{6D2CA260-98F5-419E-849E-547536E98E16}" type="presParOf" srcId="{F348D307-1195-4D11-96D0-7DB954D6760E}" destId="{30770738-EA08-4E10-A943-1AFE81722BB5}" srcOrd="3" destOrd="0" presId="urn:microsoft.com/office/officeart/2005/8/layout/hierarchy6"/>
    <dgm:cxn modelId="{943D5570-200A-42D9-802A-F44EDFBDB8EC}" type="presParOf" srcId="{30770738-EA08-4E10-A943-1AFE81722BB5}" destId="{021574FE-5E43-40CD-B5B2-5829A4572C1B}" srcOrd="0" destOrd="0" presId="urn:microsoft.com/office/officeart/2005/8/layout/hierarchy6"/>
    <dgm:cxn modelId="{31CC60FE-FFBC-4A80-86CC-090326CB4CBE}" type="presParOf" srcId="{30770738-EA08-4E10-A943-1AFE81722BB5}" destId="{6ED8A2DC-C1E6-48C3-AFA6-FAC32A44C0D4}" srcOrd="1" destOrd="0" presId="urn:microsoft.com/office/officeart/2005/8/layout/hierarchy6"/>
    <dgm:cxn modelId="{1B0ABE09-6590-4792-9248-61B2401DD29F}" type="presParOf" srcId="{6ED8A2DC-C1E6-48C3-AFA6-FAC32A44C0D4}" destId="{FD01BF47-A356-479E-9875-CBD71E65C0B7}" srcOrd="0" destOrd="0" presId="urn:microsoft.com/office/officeart/2005/8/layout/hierarchy6"/>
    <dgm:cxn modelId="{2B7F1238-2ED4-4D8C-9B2B-52C11384AF3F}" type="presParOf" srcId="{6ED8A2DC-C1E6-48C3-AFA6-FAC32A44C0D4}" destId="{88EEDC0C-E8B2-468C-A7F6-50039AB6D50F}" srcOrd="1" destOrd="0" presId="urn:microsoft.com/office/officeart/2005/8/layout/hierarchy6"/>
    <dgm:cxn modelId="{F0DD61FF-308C-4674-8486-0F260EAE2B17}" type="presParOf" srcId="{88EEDC0C-E8B2-468C-A7F6-50039AB6D50F}" destId="{AB6A8A7C-DAA9-4217-8FB8-6F3E92A69A51}" srcOrd="0" destOrd="0" presId="urn:microsoft.com/office/officeart/2005/8/layout/hierarchy6"/>
    <dgm:cxn modelId="{9F2FBE4D-27BA-4DE2-9B1F-25F73C6E6B74}" type="presParOf" srcId="{88EEDC0C-E8B2-468C-A7F6-50039AB6D50F}" destId="{B80C1246-DAE5-4AE1-BAF2-9DD899CF6582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ko-KR" altLang="en-US" dirty="0"/>
            <a:t>전이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인도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6908B64B-587C-4722-B3B5-FA28A0BD1AA8}">
      <dgm:prSet phldrT="[텍스트]"/>
      <dgm:spPr/>
      <dgm:t>
        <a:bodyPr/>
        <a:lstStyle/>
        <a:p>
          <a:pPr latinLnBrk="1"/>
          <a:r>
            <a:rPr lang="ko-KR" altLang="en-US" dirty="0"/>
            <a:t>개발산출물 인도</a:t>
          </a:r>
        </a:p>
      </dgm:t>
    </dgm:pt>
    <dgm:pt modelId="{F880055F-EE49-4C33-AD98-2165A1AE354D}" type="par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A4F29979-9975-4F74-BEDD-586DF035A3F6}" type="sib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064D9591-6457-4F36-BDEE-B0603AE11F34}">
      <dgm:prSet phldrT="[텍스트]"/>
      <dgm:spPr/>
      <dgm:t>
        <a:bodyPr/>
        <a:lstStyle/>
        <a:p>
          <a:pPr latinLnBrk="1"/>
          <a:r>
            <a:rPr lang="ko-KR" altLang="en-US" dirty="0"/>
            <a:t>종료</a:t>
          </a:r>
        </a:p>
      </dgm:t>
    </dgm:pt>
    <dgm:pt modelId="{418443EC-2FF6-4DB8-9AC9-A21A39C43C58}" type="parTrans" cxnId="{CF00F6E2-4F80-4389-86AB-2CE3FF6A8369}">
      <dgm:prSet/>
      <dgm:spPr/>
      <dgm:t>
        <a:bodyPr/>
        <a:lstStyle/>
        <a:p>
          <a:pPr latinLnBrk="1"/>
          <a:endParaRPr lang="ko-KR" altLang="en-US"/>
        </a:p>
      </dgm:t>
    </dgm:pt>
    <dgm:pt modelId="{1D7B95C5-84CD-46D8-A366-29F5C9113C64}" type="sibTrans" cxnId="{CF00F6E2-4F80-4389-86AB-2CE3FF6A8369}">
      <dgm:prSet/>
      <dgm:spPr/>
      <dgm:t>
        <a:bodyPr/>
        <a:lstStyle/>
        <a:p>
          <a:pPr latinLnBrk="1"/>
          <a:endParaRPr lang="ko-KR" altLang="en-US"/>
        </a:p>
      </dgm:t>
    </dgm:pt>
    <dgm:pt modelId="{E85CD4BD-5529-4155-808C-C668A65A2009}">
      <dgm:prSet phldrT="[텍스트]"/>
      <dgm:spPr/>
      <dgm:t>
        <a:bodyPr/>
        <a:lstStyle/>
        <a:p>
          <a:pPr latinLnBrk="1"/>
          <a:r>
            <a:rPr lang="ko-KR" altLang="en-US" dirty="0"/>
            <a:t>종료보고서</a:t>
          </a:r>
        </a:p>
      </dgm:t>
    </dgm:pt>
    <dgm:pt modelId="{5605A5E1-BA2B-4214-8CEE-2984E2B98E65}" type="parTrans" cxnId="{4396EF80-934A-4A8C-B02B-85083E3448A7}">
      <dgm:prSet/>
      <dgm:spPr/>
      <dgm:t>
        <a:bodyPr/>
        <a:lstStyle/>
        <a:p>
          <a:pPr latinLnBrk="1"/>
          <a:endParaRPr lang="ko-KR" altLang="en-US"/>
        </a:p>
      </dgm:t>
    </dgm:pt>
    <dgm:pt modelId="{AD9F06AD-61DB-4EAE-B877-27CB0569E7EF}" type="sibTrans" cxnId="{4396EF80-934A-4A8C-B02B-85083E3448A7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0" presStyleCnt="2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0" presStyleCnt="2"/>
      <dgm:spPr/>
    </dgm:pt>
    <dgm:pt modelId="{269FB6B1-FFCE-4210-874A-94A45AA4FAB4}" type="pres">
      <dgm:prSet presAssocID="{C17AC077-A798-47BA-9E5B-DDDE7872AFE3}" presName="hierChild3" presStyleCnt="0"/>
      <dgm:spPr/>
    </dgm:pt>
    <dgm:pt modelId="{59EA6A96-9C97-47BD-B054-BD56398FA804}" type="pres">
      <dgm:prSet presAssocID="{F880055F-EE49-4C33-AD98-2165A1AE354D}" presName="Name19" presStyleLbl="parChTrans1D4" presStyleIdx="0" presStyleCnt="2"/>
      <dgm:spPr/>
    </dgm:pt>
    <dgm:pt modelId="{D3C1B0F4-DA72-4BBC-A90C-40CADB3B16DA}" type="pres">
      <dgm:prSet presAssocID="{6908B64B-587C-4722-B3B5-FA28A0BD1AA8}" presName="Name21" presStyleCnt="0"/>
      <dgm:spPr/>
    </dgm:pt>
    <dgm:pt modelId="{ACF463E9-BE27-4353-A50E-25551AA8AA29}" type="pres">
      <dgm:prSet presAssocID="{6908B64B-587C-4722-B3B5-FA28A0BD1AA8}" presName="level2Shape" presStyleLbl="node4" presStyleIdx="0" presStyleCnt="2" custScaleX="31732" custScaleY="227726"/>
      <dgm:spPr/>
    </dgm:pt>
    <dgm:pt modelId="{24EC5DA1-E9C3-4652-A223-D8E4AB53F7B6}" type="pres">
      <dgm:prSet presAssocID="{6908B64B-587C-4722-B3B5-FA28A0BD1AA8}" presName="hierChild3" presStyleCnt="0"/>
      <dgm:spPr/>
    </dgm:pt>
    <dgm:pt modelId="{1851F63F-35E1-4379-85E2-D4AF1B0BCB1B}" type="pres">
      <dgm:prSet presAssocID="{418443EC-2FF6-4DB8-9AC9-A21A39C43C58}" presName="Name19" presStyleLbl="parChTrans1D3" presStyleIdx="1" presStyleCnt="2"/>
      <dgm:spPr/>
    </dgm:pt>
    <dgm:pt modelId="{1FB566C6-D6AD-4ED4-8D81-D8E896154376}" type="pres">
      <dgm:prSet presAssocID="{064D9591-6457-4F36-BDEE-B0603AE11F34}" presName="Name21" presStyleCnt="0"/>
      <dgm:spPr/>
    </dgm:pt>
    <dgm:pt modelId="{8E8F8342-399F-42FC-9D96-4F7DC078949E}" type="pres">
      <dgm:prSet presAssocID="{064D9591-6457-4F36-BDEE-B0603AE11F34}" presName="level2Shape" presStyleLbl="node3" presStyleIdx="1" presStyleCnt="2"/>
      <dgm:spPr/>
    </dgm:pt>
    <dgm:pt modelId="{3B22A4B8-BC22-48CB-B4ED-0640F0B2A5D0}" type="pres">
      <dgm:prSet presAssocID="{064D9591-6457-4F36-BDEE-B0603AE11F34}" presName="hierChild3" presStyleCnt="0"/>
      <dgm:spPr/>
    </dgm:pt>
    <dgm:pt modelId="{916A6E35-A1FB-4FE0-99DB-B6955023A2DC}" type="pres">
      <dgm:prSet presAssocID="{5605A5E1-BA2B-4214-8CEE-2984E2B98E65}" presName="Name19" presStyleLbl="parChTrans1D4" presStyleIdx="1" presStyleCnt="2"/>
      <dgm:spPr/>
    </dgm:pt>
    <dgm:pt modelId="{8022E23E-1A01-4AF3-858E-2471A85F664B}" type="pres">
      <dgm:prSet presAssocID="{E85CD4BD-5529-4155-808C-C668A65A2009}" presName="Name21" presStyleCnt="0"/>
      <dgm:spPr/>
    </dgm:pt>
    <dgm:pt modelId="{AAAEEBBF-D4D1-4EC7-BA0C-D3DC7A6E4339}" type="pres">
      <dgm:prSet presAssocID="{E85CD4BD-5529-4155-808C-C668A65A2009}" presName="level2Shape" presStyleLbl="node4" presStyleIdx="1" presStyleCnt="2" custScaleX="31732" custScaleY="227726"/>
      <dgm:spPr/>
    </dgm:pt>
    <dgm:pt modelId="{B9526C10-91A4-4B98-8DBF-149F30C022BF}" type="pres">
      <dgm:prSet presAssocID="{E85CD4BD-5529-4155-808C-C668A65A2009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8658CB00-717A-463B-926B-75672B425E70}" type="presOf" srcId="{5605A5E1-BA2B-4214-8CEE-2984E2B98E65}" destId="{916A6E35-A1FB-4FE0-99DB-B6955023A2DC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6DAC551C-7C6E-40DF-A9BE-53CAEA32DA40}" type="presOf" srcId="{F880055F-EE49-4C33-AD98-2165A1AE354D}" destId="{59EA6A96-9C97-47BD-B054-BD56398FA804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1D02B73B-64F0-44A4-9425-9B962AE5EE02}" type="presOf" srcId="{064D9591-6457-4F36-BDEE-B0603AE11F34}" destId="{8E8F8342-399F-42FC-9D96-4F7DC078949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4396EF80-934A-4A8C-B02B-85083E3448A7}" srcId="{064D9591-6457-4F36-BDEE-B0603AE11F34}" destId="{E85CD4BD-5529-4155-808C-C668A65A2009}" srcOrd="0" destOrd="0" parTransId="{5605A5E1-BA2B-4214-8CEE-2984E2B98E65}" sibTransId="{AD9F06AD-61DB-4EAE-B877-27CB0569E7EF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F1719F90-3DBE-486E-BF75-EF49359308E1}" type="presOf" srcId="{418443EC-2FF6-4DB8-9AC9-A21A39C43C58}" destId="{1851F63F-35E1-4379-85E2-D4AF1B0BCB1B}" srcOrd="0" destOrd="0" presId="urn:microsoft.com/office/officeart/2005/8/layout/hierarchy6"/>
    <dgm:cxn modelId="{C05D1B92-3C5A-4A73-9293-48BFBE2F6E4D}" srcId="{C17AC077-A798-47BA-9E5B-DDDE7872AFE3}" destId="{6908B64B-587C-4722-B3B5-FA28A0BD1AA8}" srcOrd="0" destOrd="0" parTransId="{F880055F-EE49-4C33-AD98-2165A1AE354D}" sibTransId="{A4F29979-9975-4F74-BEDD-586DF035A3F6}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D73559A8-1757-43D8-AEB4-566CA001CAC9}" type="presOf" srcId="{6908B64B-587C-4722-B3B5-FA28A0BD1AA8}" destId="{ACF463E9-BE27-4353-A50E-25551AA8AA29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DAA83CBC-9DF2-4B59-BAF5-202A07B0113D}" srcId="{9FF04536-65D0-4C6A-9A97-62A9136CFBA4}" destId="{C17AC077-A798-47BA-9E5B-DDDE7872AFE3}" srcOrd="0" destOrd="0" parTransId="{11418F7A-9BF8-465A-8A10-92F5B81B2C60}" sibTransId="{085C0604-CFA8-45BB-AEFF-A3149EBD256C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CF00F6E2-4F80-4389-86AB-2CE3FF6A8369}" srcId="{9FF04536-65D0-4C6A-9A97-62A9136CFBA4}" destId="{064D9591-6457-4F36-BDEE-B0603AE11F34}" srcOrd="1" destOrd="0" parTransId="{418443EC-2FF6-4DB8-9AC9-A21A39C43C58}" sibTransId="{1D7B95C5-84CD-46D8-A366-29F5C9113C64}"/>
    <dgm:cxn modelId="{144A8BF5-11A3-4FB6-BB71-AE50977991D4}" type="presOf" srcId="{E85CD4BD-5529-4155-808C-C668A65A2009}" destId="{AAAEEBBF-D4D1-4EC7-BA0C-D3DC7A6E4339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1BAC5A8E-DECA-4CA5-891B-8397BBE84BB4}" type="presParOf" srcId="{F348D307-1195-4D11-96D0-7DB954D6760E}" destId="{99773792-7539-4115-A4ED-751239BE12CA}" srcOrd="0" destOrd="0" presId="urn:microsoft.com/office/officeart/2005/8/layout/hierarchy6"/>
    <dgm:cxn modelId="{E7593B9F-09FE-4CD6-91CA-C5CA75035871}" type="presParOf" srcId="{F348D307-1195-4D11-96D0-7DB954D6760E}" destId="{83A26035-75C0-43ED-A51D-2251A43C77B0}" srcOrd="1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DF9130F7-9EE0-4D34-8046-73D8F2ECDCEB}" type="presParOf" srcId="{269FB6B1-FFCE-4210-874A-94A45AA4FAB4}" destId="{59EA6A96-9C97-47BD-B054-BD56398FA804}" srcOrd="0" destOrd="0" presId="urn:microsoft.com/office/officeart/2005/8/layout/hierarchy6"/>
    <dgm:cxn modelId="{F64FF9D6-FDAF-4E01-BF22-DC429BF8AF05}" type="presParOf" srcId="{269FB6B1-FFCE-4210-874A-94A45AA4FAB4}" destId="{D3C1B0F4-DA72-4BBC-A90C-40CADB3B16DA}" srcOrd="1" destOrd="0" presId="urn:microsoft.com/office/officeart/2005/8/layout/hierarchy6"/>
    <dgm:cxn modelId="{98B82181-FF4F-4E59-9101-B7A780280831}" type="presParOf" srcId="{D3C1B0F4-DA72-4BBC-A90C-40CADB3B16DA}" destId="{ACF463E9-BE27-4353-A50E-25551AA8AA29}" srcOrd="0" destOrd="0" presId="urn:microsoft.com/office/officeart/2005/8/layout/hierarchy6"/>
    <dgm:cxn modelId="{5A9D4211-F2F6-4D7E-A217-E427AE50E898}" type="presParOf" srcId="{D3C1B0F4-DA72-4BBC-A90C-40CADB3B16DA}" destId="{24EC5DA1-E9C3-4652-A223-D8E4AB53F7B6}" srcOrd="1" destOrd="0" presId="urn:microsoft.com/office/officeart/2005/8/layout/hierarchy6"/>
    <dgm:cxn modelId="{247971FC-FA3E-480D-BE38-3A70BA6F4180}" type="presParOf" srcId="{F348D307-1195-4D11-96D0-7DB954D6760E}" destId="{1851F63F-35E1-4379-85E2-D4AF1B0BCB1B}" srcOrd="2" destOrd="0" presId="urn:microsoft.com/office/officeart/2005/8/layout/hierarchy6"/>
    <dgm:cxn modelId="{70D2FC1E-05C6-42C7-B304-624C5F7F5300}" type="presParOf" srcId="{F348D307-1195-4D11-96D0-7DB954D6760E}" destId="{1FB566C6-D6AD-4ED4-8D81-D8E896154376}" srcOrd="3" destOrd="0" presId="urn:microsoft.com/office/officeart/2005/8/layout/hierarchy6"/>
    <dgm:cxn modelId="{7948C3EA-0567-4B54-9678-20AD9BDEA655}" type="presParOf" srcId="{1FB566C6-D6AD-4ED4-8D81-D8E896154376}" destId="{8E8F8342-399F-42FC-9D96-4F7DC078949E}" srcOrd="0" destOrd="0" presId="urn:microsoft.com/office/officeart/2005/8/layout/hierarchy6"/>
    <dgm:cxn modelId="{5D002D56-BFDD-4F18-9D13-6FC57051D01F}" type="presParOf" srcId="{1FB566C6-D6AD-4ED4-8D81-D8E896154376}" destId="{3B22A4B8-BC22-48CB-B4ED-0640F0B2A5D0}" srcOrd="1" destOrd="0" presId="urn:microsoft.com/office/officeart/2005/8/layout/hierarchy6"/>
    <dgm:cxn modelId="{C8E3094B-2305-4F2E-9324-97C01D8C6A85}" type="presParOf" srcId="{3B22A4B8-BC22-48CB-B4ED-0640F0B2A5D0}" destId="{916A6E35-A1FB-4FE0-99DB-B6955023A2DC}" srcOrd="0" destOrd="0" presId="urn:microsoft.com/office/officeart/2005/8/layout/hierarchy6"/>
    <dgm:cxn modelId="{D2BFFA67-E61C-48BF-9C42-59F0476A0899}" type="presParOf" srcId="{3B22A4B8-BC22-48CB-B4ED-0640F0B2A5D0}" destId="{8022E23E-1A01-4AF3-858E-2471A85F664B}" srcOrd="1" destOrd="0" presId="urn:microsoft.com/office/officeart/2005/8/layout/hierarchy6"/>
    <dgm:cxn modelId="{9894ABA5-066A-4D00-ACC5-338BDDD4673E}" type="presParOf" srcId="{8022E23E-1A01-4AF3-858E-2471A85F664B}" destId="{AAAEEBBF-D4D1-4EC7-BA0C-D3DC7A6E4339}" srcOrd="0" destOrd="0" presId="urn:microsoft.com/office/officeart/2005/8/layout/hierarchy6"/>
    <dgm:cxn modelId="{6306E3EF-BC25-497C-A2CB-23DB3E3181E2}" type="presParOf" srcId="{8022E23E-1A01-4AF3-858E-2471A85F664B}" destId="{B9526C10-91A4-4B98-8DBF-149F30C022BF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296790"/>
          <a:ext cx="8128000" cy="925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296790"/>
        <a:ext cx="2438400" cy="925512"/>
      </dsp:txXfrm>
    </dsp:sp>
    <dsp:sp modelId="{28963257-B215-4EA0-A979-6F680AAAA64A}">
      <dsp:nvSpPr>
        <dsp:cNvPr id="0" name=""/>
        <dsp:cNvSpPr/>
      </dsp:nvSpPr>
      <dsp:spPr>
        <a:xfrm>
          <a:off x="0" y="2217026"/>
          <a:ext cx="8128000" cy="925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17026"/>
        <a:ext cx="2438400" cy="925512"/>
      </dsp:txXfrm>
    </dsp:sp>
    <dsp:sp modelId="{62A9C5A5-283F-481F-8ABB-35D0F1128C6E}">
      <dsp:nvSpPr>
        <dsp:cNvPr id="0" name=""/>
        <dsp:cNvSpPr/>
      </dsp:nvSpPr>
      <dsp:spPr>
        <a:xfrm>
          <a:off x="0" y="1137261"/>
          <a:ext cx="8128000" cy="925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37261"/>
        <a:ext cx="2438400" cy="925512"/>
      </dsp:txXfrm>
    </dsp:sp>
    <dsp:sp modelId="{1FD11C07-34DD-439F-969A-90439C0081EB}">
      <dsp:nvSpPr>
        <dsp:cNvPr id="0" name=""/>
        <dsp:cNvSpPr/>
      </dsp:nvSpPr>
      <dsp:spPr>
        <a:xfrm>
          <a:off x="0" y="57497"/>
          <a:ext cx="8128000" cy="925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7497"/>
        <a:ext cx="2438400" cy="925512"/>
      </dsp:txXfrm>
    </dsp:sp>
    <dsp:sp modelId="{AD1FB666-7211-4931-B067-B47E940B2ACB}">
      <dsp:nvSpPr>
        <dsp:cNvPr id="0" name=""/>
        <dsp:cNvSpPr/>
      </dsp:nvSpPr>
      <dsp:spPr>
        <a:xfrm>
          <a:off x="3394579" y="134623"/>
          <a:ext cx="3614681" cy="77126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싱크로나이즈드</a:t>
          </a:r>
          <a:r>
            <a:rPr lang="ko-KR" altLang="en-US" sz="1100" kern="1200" dirty="0"/>
            <a:t> 수영 경기 관리 시스템</a:t>
          </a:r>
        </a:p>
      </dsp:txBody>
      <dsp:txXfrm>
        <a:off x="3417168" y="157212"/>
        <a:ext cx="3569503" cy="726082"/>
      </dsp:txXfrm>
    </dsp:sp>
    <dsp:sp modelId="{14D9B412-9A33-4685-BDD4-D4287EDBB0A4}">
      <dsp:nvSpPr>
        <dsp:cNvPr id="0" name=""/>
        <dsp:cNvSpPr/>
      </dsp:nvSpPr>
      <dsp:spPr>
        <a:xfrm>
          <a:off x="5156200" y="905883"/>
          <a:ext cx="91440" cy="308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5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623474" y="1214387"/>
          <a:ext cx="1156890" cy="77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도입</a:t>
          </a:r>
        </a:p>
      </dsp:txBody>
      <dsp:txXfrm>
        <a:off x="4646063" y="1236976"/>
        <a:ext cx="1111712" cy="726082"/>
      </dsp:txXfrm>
    </dsp:sp>
    <dsp:sp modelId="{59ED720C-897B-4FB7-A31E-7BDF7E13A242}">
      <dsp:nvSpPr>
        <dsp:cNvPr id="0" name=""/>
        <dsp:cNvSpPr/>
      </dsp:nvSpPr>
      <dsp:spPr>
        <a:xfrm>
          <a:off x="4718062" y="1985648"/>
          <a:ext cx="483857" cy="308504"/>
        </a:xfrm>
        <a:custGeom>
          <a:avLst/>
          <a:gdLst/>
          <a:ahLst/>
          <a:cxnLst/>
          <a:rect l="0" t="0" r="0" b="0"/>
          <a:pathLst>
            <a:path>
              <a:moveTo>
                <a:pt x="483857" y="0"/>
              </a:moveTo>
              <a:lnTo>
                <a:pt x="483857" y="154252"/>
              </a:lnTo>
              <a:lnTo>
                <a:pt x="0" y="154252"/>
              </a:lnTo>
              <a:lnTo>
                <a:pt x="0" y="308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5C0A-F386-438B-8D47-05A4573A071E}">
      <dsp:nvSpPr>
        <dsp:cNvPr id="0" name=""/>
        <dsp:cNvSpPr/>
      </dsp:nvSpPr>
      <dsp:spPr>
        <a:xfrm>
          <a:off x="4407737" y="2294152"/>
          <a:ext cx="620648" cy="117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프로젝트계획</a:t>
          </a:r>
        </a:p>
      </dsp:txBody>
      <dsp:txXfrm>
        <a:off x="4425915" y="2312330"/>
        <a:ext cx="584292" cy="1140132"/>
      </dsp:txXfrm>
    </dsp:sp>
    <dsp:sp modelId="{2CD9D9DC-49CF-4B90-9C45-6F736867C31A}">
      <dsp:nvSpPr>
        <dsp:cNvPr id="0" name=""/>
        <dsp:cNvSpPr/>
      </dsp:nvSpPr>
      <dsp:spPr>
        <a:xfrm>
          <a:off x="4672342" y="3470640"/>
          <a:ext cx="91440" cy="308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D710-C0C6-4084-AC3C-D4ABD8E8880F}">
      <dsp:nvSpPr>
        <dsp:cNvPr id="0" name=""/>
        <dsp:cNvSpPr/>
      </dsp:nvSpPr>
      <dsp:spPr>
        <a:xfrm>
          <a:off x="4444561" y="3779144"/>
          <a:ext cx="547001" cy="1415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프로젝트헌장</a:t>
          </a:r>
        </a:p>
      </dsp:txBody>
      <dsp:txXfrm>
        <a:off x="4460582" y="3795165"/>
        <a:ext cx="514959" cy="1383328"/>
      </dsp:txXfrm>
    </dsp:sp>
    <dsp:sp modelId="{0544B8D3-B683-4942-ACD5-615288AAA9DD}">
      <dsp:nvSpPr>
        <dsp:cNvPr id="0" name=""/>
        <dsp:cNvSpPr/>
      </dsp:nvSpPr>
      <dsp:spPr>
        <a:xfrm>
          <a:off x="5201920" y="1985648"/>
          <a:ext cx="483857" cy="308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252"/>
              </a:lnTo>
              <a:lnTo>
                <a:pt x="483857" y="154252"/>
              </a:lnTo>
              <a:lnTo>
                <a:pt x="483857" y="308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5375453" y="2294152"/>
          <a:ext cx="620648" cy="1343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요구사항수집</a:t>
          </a:r>
        </a:p>
      </dsp:txBody>
      <dsp:txXfrm>
        <a:off x="5393631" y="2312330"/>
        <a:ext cx="584292" cy="1306786"/>
      </dsp:txXfrm>
    </dsp:sp>
    <dsp:sp modelId="{054D63C9-E884-41F9-8E48-435B007ECFD1}">
      <dsp:nvSpPr>
        <dsp:cNvPr id="0" name=""/>
        <dsp:cNvSpPr/>
      </dsp:nvSpPr>
      <dsp:spPr>
        <a:xfrm>
          <a:off x="5640057" y="3637294"/>
          <a:ext cx="91440" cy="308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5412277" y="3945798"/>
          <a:ext cx="547001" cy="1415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요구사항수집계획</a:t>
          </a:r>
        </a:p>
      </dsp:txBody>
      <dsp:txXfrm>
        <a:off x="5428298" y="3961819"/>
        <a:ext cx="514959" cy="1383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37428"/>
          <a:ext cx="8128000" cy="2000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37428"/>
        <a:ext cx="2438400" cy="2000629"/>
      </dsp:txXfrm>
    </dsp:sp>
    <dsp:sp modelId="{28963257-B215-4EA0-A979-6F680AAAA64A}">
      <dsp:nvSpPr>
        <dsp:cNvPr id="0" name=""/>
        <dsp:cNvSpPr/>
      </dsp:nvSpPr>
      <dsp:spPr>
        <a:xfrm>
          <a:off x="0" y="2285155"/>
          <a:ext cx="8128000" cy="9755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85155"/>
        <a:ext cx="2438400" cy="975531"/>
      </dsp:txXfrm>
    </dsp:sp>
    <dsp:sp modelId="{62A9C5A5-283F-481F-8ABB-35D0F1128C6E}">
      <dsp:nvSpPr>
        <dsp:cNvPr id="0" name=""/>
        <dsp:cNvSpPr/>
      </dsp:nvSpPr>
      <dsp:spPr>
        <a:xfrm>
          <a:off x="0" y="1132882"/>
          <a:ext cx="8128000" cy="9755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32882"/>
        <a:ext cx="2438400" cy="975531"/>
      </dsp:txXfrm>
    </dsp:sp>
    <dsp:sp modelId="{1FD11C07-34DD-439F-969A-90439C0081EB}">
      <dsp:nvSpPr>
        <dsp:cNvPr id="0" name=""/>
        <dsp:cNvSpPr/>
      </dsp:nvSpPr>
      <dsp:spPr>
        <a:xfrm>
          <a:off x="0" y="-19390"/>
          <a:ext cx="8128000" cy="9755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-19390"/>
        <a:ext cx="2438400" cy="975531"/>
      </dsp:txXfrm>
    </dsp:sp>
    <dsp:sp modelId="{AD1FB666-7211-4931-B067-B47E940B2ACB}">
      <dsp:nvSpPr>
        <dsp:cNvPr id="0" name=""/>
        <dsp:cNvSpPr/>
      </dsp:nvSpPr>
      <dsp:spPr>
        <a:xfrm>
          <a:off x="3711527" y="68980"/>
          <a:ext cx="3224324" cy="88370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싱크로나이즈드</a:t>
          </a:r>
          <a:r>
            <a:rPr lang="ko-KR" altLang="en-US" sz="1100" kern="1200" dirty="0"/>
            <a:t> 수영 경기 관리 시스템</a:t>
          </a:r>
        </a:p>
      </dsp:txBody>
      <dsp:txXfrm>
        <a:off x="3737410" y="94863"/>
        <a:ext cx="3172558" cy="831942"/>
      </dsp:txXfrm>
    </dsp:sp>
    <dsp:sp modelId="{14D9B412-9A33-4685-BDD4-D4287EDBB0A4}">
      <dsp:nvSpPr>
        <dsp:cNvPr id="0" name=""/>
        <dsp:cNvSpPr/>
      </dsp:nvSpPr>
      <dsp:spPr>
        <a:xfrm>
          <a:off x="5277969" y="952688"/>
          <a:ext cx="91440" cy="353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4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776676" y="1306172"/>
          <a:ext cx="1094026" cy="737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#1 </a:t>
          </a:r>
          <a:r>
            <a:rPr lang="ko-KR" altLang="en-US" sz="1100" kern="1200" dirty="0"/>
            <a:t>정련</a:t>
          </a:r>
        </a:p>
      </dsp:txBody>
      <dsp:txXfrm>
        <a:off x="4798281" y="1327777"/>
        <a:ext cx="1050816" cy="694456"/>
      </dsp:txXfrm>
    </dsp:sp>
    <dsp:sp modelId="{0544B8D3-B683-4942-ACD5-615288AAA9DD}">
      <dsp:nvSpPr>
        <dsp:cNvPr id="0" name=""/>
        <dsp:cNvSpPr/>
      </dsp:nvSpPr>
      <dsp:spPr>
        <a:xfrm>
          <a:off x="4462073" y="2043838"/>
          <a:ext cx="861615" cy="353483"/>
        </a:xfrm>
        <a:custGeom>
          <a:avLst/>
          <a:gdLst/>
          <a:ahLst/>
          <a:cxnLst/>
          <a:rect l="0" t="0" r="0" b="0"/>
          <a:pathLst>
            <a:path>
              <a:moveTo>
                <a:pt x="861615" y="0"/>
              </a:moveTo>
              <a:lnTo>
                <a:pt x="861615" y="176741"/>
              </a:lnTo>
              <a:lnTo>
                <a:pt x="0" y="176741"/>
              </a:lnTo>
              <a:lnTo>
                <a:pt x="0" y="353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3915060" y="2397322"/>
          <a:ext cx="1094026" cy="737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요구사항정의</a:t>
          </a:r>
        </a:p>
      </dsp:txBody>
      <dsp:txXfrm>
        <a:off x="3936665" y="2418927"/>
        <a:ext cx="1050816" cy="694456"/>
      </dsp:txXfrm>
    </dsp:sp>
    <dsp:sp modelId="{054D63C9-E884-41F9-8E48-435B007ECFD1}">
      <dsp:nvSpPr>
        <dsp:cNvPr id="0" name=""/>
        <dsp:cNvSpPr/>
      </dsp:nvSpPr>
      <dsp:spPr>
        <a:xfrm>
          <a:off x="3645606" y="3134988"/>
          <a:ext cx="816466" cy="353483"/>
        </a:xfrm>
        <a:custGeom>
          <a:avLst/>
          <a:gdLst/>
          <a:ahLst/>
          <a:cxnLst/>
          <a:rect l="0" t="0" r="0" b="0"/>
          <a:pathLst>
            <a:path>
              <a:moveTo>
                <a:pt x="816466" y="0"/>
              </a:moveTo>
              <a:lnTo>
                <a:pt x="816466" y="176741"/>
              </a:lnTo>
              <a:lnTo>
                <a:pt x="0" y="176741"/>
              </a:lnTo>
              <a:lnTo>
                <a:pt x="0" y="353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3467988" y="3488472"/>
          <a:ext cx="355237" cy="165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기능요구사항정의</a:t>
          </a:r>
        </a:p>
      </dsp:txBody>
      <dsp:txXfrm>
        <a:off x="3478393" y="3498877"/>
        <a:ext cx="334427" cy="1631715"/>
      </dsp:txXfrm>
    </dsp:sp>
    <dsp:sp modelId="{02C5A8A0-8AC3-4E29-BFDA-BE4A24EA17F5}">
      <dsp:nvSpPr>
        <dsp:cNvPr id="0" name=""/>
        <dsp:cNvSpPr/>
      </dsp:nvSpPr>
      <dsp:spPr>
        <a:xfrm>
          <a:off x="4356584" y="3134988"/>
          <a:ext cx="91440" cy="353483"/>
        </a:xfrm>
        <a:custGeom>
          <a:avLst/>
          <a:gdLst/>
          <a:ahLst/>
          <a:cxnLst/>
          <a:rect l="0" t="0" r="0" b="0"/>
          <a:pathLst>
            <a:path>
              <a:moveTo>
                <a:pt x="105489" y="0"/>
              </a:moveTo>
              <a:lnTo>
                <a:pt x="105489" y="176741"/>
              </a:lnTo>
              <a:lnTo>
                <a:pt x="45720" y="176741"/>
              </a:lnTo>
              <a:lnTo>
                <a:pt x="45720" y="353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40E9-3B45-4C23-A8D4-E27B01B01954}">
      <dsp:nvSpPr>
        <dsp:cNvPr id="0" name=""/>
        <dsp:cNvSpPr/>
      </dsp:nvSpPr>
      <dsp:spPr>
        <a:xfrm>
          <a:off x="4220894" y="3488472"/>
          <a:ext cx="362819" cy="1782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비기능요구사항정의</a:t>
          </a:r>
          <a:endParaRPr lang="ko-KR" altLang="en-US" sz="1100" kern="1200" dirty="0"/>
        </a:p>
      </dsp:txBody>
      <dsp:txXfrm>
        <a:off x="4231521" y="3499099"/>
        <a:ext cx="341565" cy="1761300"/>
      </dsp:txXfrm>
    </dsp:sp>
    <dsp:sp modelId="{7FCFA56F-E0EA-4C04-A1F9-A3A2C6BB81C5}">
      <dsp:nvSpPr>
        <dsp:cNvPr id="0" name=""/>
        <dsp:cNvSpPr/>
      </dsp:nvSpPr>
      <dsp:spPr>
        <a:xfrm>
          <a:off x="4462073" y="3134988"/>
          <a:ext cx="756697" cy="353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41"/>
              </a:lnTo>
              <a:lnTo>
                <a:pt x="756697" y="176741"/>
              </a:lnTo>
              <a:lnTo>
                <a:pt x="756697" y="353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3E8F6-04D7-4959-AE38-C6ED5A9EA3B5}">
      <dsp:nvSpPr>
        <dsp:cNvPr id="0" name=""/>
        <dsp:cNvSpPr/>
      </dsp:nvSpPr>
      <dsp:spPr>
        <a:xfrm>
          <a:off x="4981382" y="3488472"/>
          <a:ext cx="474776" cy="1800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비즈니스모델링</a:t>
          </a:r>
        </a:p>
      </dsp:txBody>
      <dsp:txXfrm>
        <a:off x="4995288" y="3502378"/>
        <a:ext cx="446964" cy="1772266"/>
      </dsp:txXfrm>
    </dsp:sp>
    <dsp:sp modelId="{BABB7EBB-0869-4D9C-A9F3-D85795ACFD80}">
      <dsp:nvSpPr>
        <dsp:cNvPr id="0" name=""/>
        <dsp:cNvSpPr/>
      </dsp:nvSpPr>
      <dsp:spPr>
        <a:xfrm>
          <a:off x="5323689" y="2043838"/>
          <a:ext cx="745847" cy="353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41"/>
              </a:lnTo>
              <a:lnTo>
                <a:pt x="745847" y="176741"/>
              </a:lnTo>
              <a:lnTo>
                <a:pt x="745847" y="353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7A4DD-8489-4A60-8919-B7E68A8BD576}">
      <dsp:nvSpPr>
        <dsp:cNvPr id="0" name=""/>
        <dsp:cNvSpPr/>
      </dsp:nvSpPr>
      <dsp:spPr>
        <a:xfrm>
          <a:off x="5406755" y="2397322"/>
          <a:ext cx="1325562" cy="883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형상관리활동</a:t>
          </a:r>
        </a:p>
      </dsp:txBody>
      <dsp:txXfrm>
        <a:off x="5432638" y="2423205"/>
        <a:ext cx="1273796" cy="831942"/>
      </dsp:txXfrm>
    </dsp:sp>
    <dsp:sp modelId="{1DB0CF9F-C366-48B6-9013-9099A976C336}">
      <dsp:nvSpPr>
        <dsp:cNvPr id="0" name=""/>
        <dsp:cNvSpPr/>
      </dsp:nvSpPr>
      <dsp:spPr>
        <a:xfrm>
          <a:off x="6023817" y="3281030"/>
          <a:ext cx="91440" cy="353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C336A-C70B-44F3-B0DE-F99737FD0F9F}">
      <dsp:nvSpPr>
        <dsp:cNvPr id="0" name=""/>
        <dsp:cNvSpPr/>
      </dsp:nvSpPr>
      <dsp:spPr>
        <a:xfrm>
          <a:off x="5865658" y="3634513"/>
          <a:ext cx="407756" cy="1300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형상관리계획</a:t>
          </a:r>
        </a:p>
      </dsp:txBody>
      <dsp:txXfrm>
        <a:off x="5877601" y="3646456"/>
        <a:ext cx="383870" cy="1276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31022"/>
          <a:ext cx="8128000" cy="20003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31022"/>
        <a:ext cx="2438400" cy="2000387"/>
      </dsp:txXfrm>
    </dsp:sp>
    <dsp:sp modelId="{28963257-B215-4EA0-A979-6F680AAAA64A}">
      <dsp:nvSpPr>
        <dsp:cNvPr id="0" name=""/>
        <dsp:cNvSpPr/>
      </dsp:nvSpPr>
      <dsp:spPr>
        <a:xfrm>
          <a:off x="0" y="2283100"/>
          <a:ext cx="8128000" cy="975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83100"/>
        <a:ext cx="2438400" cy="975413"/>
      </dsp:txXfrm>
    </dsp:sp>
    <dsp:sp modelId="{62A9C5A5-283F-481F-8ABB-35D0F1128C6E}">
      <dsp:nvSpPr>
        <dsp:cNvPr id="0" name=""/>
        <dsp:cNvSpPr/>
      </dsp:nvSpPr>
      <dsp:spPr>
        <a:xfrm>
          <a:off x="0" y="1135178"/>
          <a:ext cx="8128000" cy="975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35178"/>
        <a:ext cx="2438400" cy="975413"/>
      </dsp:txXfrm>
    </dsp:sp>
    <dsp:sp modelId="{1FD11C07-34DD-439F-969A-90439C0081EB}">
      <dsp:nvSpPr>
        <dsp:cNvPr id="0" name=""/>
        <dsp:cNvSpPr/>
      </dsp:nvSpPr>
      <dsp:spPr>
        <a:xfrm>
          <a:off x="0" y="-12742"/>
          <a:ext cx="8128000" cy="975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-12742"/>
        <a:ext cx="2438400" cy="975413"/>
      </dsp:txXfrm>
    </dsp:sp>
    <dsp:sp modelId="{AD1FB666-7211-4931-B067-B47E940B2ACB}">
      <dsp:nvSpPr>
        <dsp:cNvPr id="0" name=""/>
        <dsp:cNvSpPr/>
      </dsp:nvSpPr>
      <dsp:spPr>
        <a:xfrm>
          <a:off x="3628372" y="73511"/>
          <a:ext cx="3147095" cy="86254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싱크로나이즈드</a:t>
          </a:r>
          <a:r>
            <a:rPr lang="ko-KR" altLang="en-US" sz="1100" kern="1200" dirty="0"/>
            <a:t> 수영 경기 관리 시스템</a:t>
          </a:r>
        </a:p>
      </dsp:txBody>
      <dsp:txXfrm>
        <a:off x="3653635" y="98774"/>
        <a:ext cx="3096569" cy="812015"/>
      </dsp:txXfrm>
    </dsp:sp>
    <dsp:sp modelId="{14D9B412-9A33-4685-BDD4-D4287EDBB0A4}">
      <dsp:nvSpPr>
        <dsp:cNvPr id="0" name=""/>
        <dsp:cNvSpPr/>
      </dsp:nvSpPr>
      <dsp:spPr>
        <a:xfrm>
          <a:off x="5156199" y="936053"/>
          <a:ext cx="91440" cy="345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668008" y="1281069"/>
          <a:ext cx="1067822" cy="719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#2 </a:t>
          </a:r>
          <a:r>
            <a:rPr lang="ko-KR" altLang="en-US" sz="1100" kern="1200" dirty="0"/>
            <a:t>정련</a:t>
          </a:r>
        </a:p>
      </dsp:txBody>
      <dsp:txXfrm>
        <a:off x="4689096" y="1302157"/>
        <a:ext cx="1025646" cy="677822"/>
      </dsp:txXfrm>
    </dsp:sp>
    <dsp:sp modelId="{59ED720C-897B-4FB7-A31E-7BDF7E13A242}">
      <dsp:nvSpPr>
        <dsp:cNvPr id="0" name=""/>
        <dsp:cNvSpPr/>
      </dsp:nvSpPr>
      <dsp:spPr>
        <a:xfrm>
          <a:off x="3632958" y="2001067"/>
          <a:ext cx="1568961" cy="345016"/>
        </a:xfrm>
        <a:custGeom>
          <a:avLst/>
          <a:gdLst/>
          <a:ahLst/>
          <a:cxnLst/>
          <a:rect l="0" t="0" r="0" b="0"/>
          <a:pathLst>
            <a:path>
              <a:moveTo>
                <a:pt x="1568961" y="0"/>
              </a:moveTo>
              <a:lnTo>
                <a:pt x="1568961" y="172508"/>
              </a:lnTo>
              <a:lnTo>
                <a:pt x="0" y="172508"/>
              </a:lnTo>
              <a:lnTo>
                <a:pt x="0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5C0A-F386-438B-8D47-05A4573A071E}">
      <dsp:nvSpPr>
        <dsp:cNvPr id="0" name=""/>
        <dsp:cNvSpPr/>
      </dsp:nvSpPr>
      <dsp:spPr>
        <a:xfrm>
          <a:off x="3099047" y="2346084"/>
          <a:ext cx="1067822" cy="719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요구사항정의</a:t>
          </a:r>
        </a:p>
      </dsp:txBody>
      <dsp:txXfrm>
        <a:off x="3120135" y="2367172"/>
        <a:ext cx="1025646" cy="677822"/>
      </dsp:txXfrm>
    </dsp:sp>
    <dsp:sp modelId="{2CD9D9DC-49CF-4B90-9C45-6F736867C31A}">
      <dsp:nvSpPr>
        <dsp:cNvPr id="0" name=""/>
        <dsp:cNvSpPr/>
      </dsp:nvSpPr>
      <dsp:spPr>
        <a:xfrm>
          <a:off x="3587238" y="3066082"/>
          <a:ext cx="91440" cy="345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D710-C0C6-4084-AC3C-D4ABD8E8880F}">
      <dsp:nvSpPr>
        <dsp:cNvPr id="0" name=""/>
        <dsp:cNvSpPr/>
      </dsp:nvSpPr>
      <dsp:spPr>
        <a:xfrm>
          <a:off x="3455894" y="3411099"/>
          <a:ext cx="354129" cy="1880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유스케이스모델링</a:t>
          </a:r>
          <a:endParaRPr lang="ko-KR" altLang="en-US" sz="1100" kern="1200" dirty="0"/>
        </a:p>
      </dsp:txBody>
      <dsp:txXfrm>
        <a:off x="3466266" y="3421471"/>
        <a:ext cx="333385" cy="1859363"/>
      </dsp:txXfrm>
    </dsp:sp>
    <dsp:sp modelId="{0544B8D3-B683-4942-ACD5-615288AAA9DD}">
      <dsp:nvSpPr>
        <dsp:cNvPr id="0" name=""/>
        <dsp:cNvSpPr/>
      </dsp:nvSpPr>
      <dsp:spPr>
        <a:xfrm>
          <a:off x="5088924" y="2001067"/>
          <a:ext cx="112995" cy="345016"/>
        </a:xfrm>
        <a:custGeom>
          <a:avLst/>
          <a:gdLst/>
          <a:ahLst/>
          <a:cxnLst/>
          <a:rect l="0" t="0" r="0" b="0"/>
          <a:pathLst>
            <a:path>
              <a:moveTo>
                <a:pt x="112995" y="0"/>
              </a:moveTo>
              <a:lnTo>
                <a:pt x="112995" y="172508"/>
              </a:lnTo>
              <a:lnTo>
                <a:pt x="0" y="172508"/>
              </a:lnTo>
              <a:lnTo>
                <a:pt x="0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4555013" y="2346084"/>
          <a:ext cx="1067822" cy="719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요구사항분석</a:t>
          </a:r>
        </a:p>
      </dsp:txBody>
      <dsp:txXfrm>
        <a:off x="4576101" y="2367172"/>
        <a:ext cx="1025646" cy="677822"/>
      </dsp:txXfrm>
    </dsp:sp>
    <dsp:sp modelId="{054D63C9-E884-41F9-8E48-435B007ECFD1}">
      <dsp:nvSpPr>
        <dsp:cNvPr id="0" name=""/>
        <dsp:cNvSpPr/>
      </dsp:nvSpPr>
      <dsp:spPr>
        <a:xfrm>
          <a:off x="4717788" y="3066082"/>
          <a:ext cx="371136" cy="345016"/>
        </a:xfrm>
        <a:custGeom>
          <a:avLst/>
          <a:gdLst/>
          <a:ahLst/>
          <a:cxnLst/>
          <a:rect l="0" t="0" r="0" b="0"/>
          <a:pathLst>
            <a:path>
              <a:moveTo>
                <a:pt x="371136" y="0"/>
              </a:moveTo>
              <a:lnTo>
                <a:pt x="371136" y="172508"/>
              </a:lnTo>
              <a:lnTo>
                <a:pt x="0" y="172508"/>
              </a:lnTo>
              <a:lnTo>
                <a:pt x="0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4544423" y="3411099"/>
          <a:ext cx="346728" cy="161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분석모델링</a:t>
          </a:r>
        </a:p>
      </dsp:txBody>
      <dsp:txXfrm>
        <a:off x="4554578" y="3421254"/>
        <a:ext cx="326418" cy="1592634"/>
      </dsp:txXfrm>
    </dsp:sp>
    <dsp:sp modelId="{02C5A8A0-8AC3-4E29-BFDA-BE4A24EA17F5}">
      <dsp:nvSpPr>
        <dsp:cNvPr id="0" name=""/>
        <dsp:cNvSpPr/>
      </dsp:nvSpPr>
      <dsp:spPr>
        <a:xfrm>
          <a:off x="5088924" y="3066082"/>
          <a:ext cx="367436" cy="345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08"/>
              </a:lnTo>
              <a:lnTo>
                <a:pt x="367436" y="172508"/>
              </a:lnTo>
              <a:lnTo>
                <a:pt x="367436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40E9-3B45-4C23-A8D4-E27B01B01954}">
      <dsp:nvSpPr>
        <dsp:cNvPr id="0" name=""/>
        <dsp:cNvSpPr/>
      </dsp:nvSpPr>
      <dsp:spPr>
        <a:xfrm>
          <a:off x="5279296" y="3411099"/>
          <a:ext cx="354129" cy="1739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요구사항명세서</a:t>
          </a:r>
        </a:p>
      </dsp:txBody>
      <dsp:txXfrm>
        <a:off x="5289668" y="3421471"/>
        <a:ext cx="333385" cy="1719114"/>
      </dsp:txXfrm>
    </dsp:sp>
    <dsp:sp modelId="{BABB7EBB-0869-4D9C-A9F3-D85795ACFD80}">
      <dsp:nvSpPr>
        <dsp:cNvPr id="0" name=""/>
        <dsp:cNvSpPr/>
      </dsp:nvSpPr>
      <dsp:spPr>
        <a:xfrm>
          <a:off x="5201920" y="2001067"/>
          <a:ext cx="1455966" cy="345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08"/>
              </a:lnTo>
              <a:lnTo>
                <a:pt x="1455966" y="172508"/>
              </a:lnTo>
              <a:lnTo>
                <a:pt x="1455966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7A4DD-8489-4A60-8919-B7E68A8BD576}">
      <dsp:nvSpPr>
        <dsp:cNvPr id="0" name=""/>
        <dsp:cNvSpPr/>
      </dsp:nvSpPr>
      <dsp:spPr>
        <a:xfrm>
          <a:off x="6010979" y="2346084"/>
          <a:ext cx="1293812" cy="862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형상관리활동</a:t>
          </a:r>
        </a:p>
      </dsp:txBody>
      <dsp:txXfrm>
        <a:off x="6036242" y="2371347"/>
        <a:ext cx="1243286" cy="812015"/>
      </dsp:txXfrm>
    </dsp:sp>
    <dsp:sp modelId="{1DB0CF9F-C366-48B6-9013-9099A976C336}">
      <dsp:nvSpPr>
        <dsp:cNvPr id="0" name=""/>
        <dsp:cNvSpPr/>
      </dsp:nvSpPr>
      <dsp:spPr>
        <a:xfrm>
          <a:off x="6612166" y="3208626"/>
          <a:ext cx="91440" cy="345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C336A-C70B-44F3-B0DE-F99737FD0F9F}">
      <dsp:nvSpPr>
        <dsp:cNvPr id="0" name=""/>
        <dsp:cNvSpPr/>
      </dsp:nvSpPr>
      <dsp:spPr>
        <a:xfrm>
          <a:off x="6458891" y="3553642"/>
          <a:ext cx="397989" cy="1269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형상관리계획</a:t>
          </a:r>
        </a:p>
      </dsp:txBody>
      <dsp:txXfrm>
        <a:off x="6470548" y="3565299"/>
        <a:ext cx="374675" cy="1246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283333"/>
          <a:ext cx="8128000" cy="820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283333"/>
        <a:ext cx="2438400" cy="820737"/>
      </dsp:txXfrm>
    </dsp:sp>
    <dsp:sp modelId="{28963257-B215-4EA0-A979-6F680AAAA64A}">
      <dsp:nvSpPr>
        <dsp:cNvPr id="0" name=""/>
        <dsp:cNvSpPr/>
      </dsp:nvSpPr>
      <dsp:spPr>
        <a:xfrm>
          <a:off x="0" y="2325806"/>
          <a:ext cx="8128000" cy="820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325806"/>
        <a:ext cx="2438400" cy="820737"/>
      </dsp:txXfrm>
    </dsp:sp>
    <dsp:sp modelId="{62A9C5A5-283F-481F-8ABB-35D0F1128C6E}">
      <dsp:nvSpPr>
        <dsp:cNvPr id="0" name=""/>
        <dsp:cNvSpPr/>
      </dsp:nvSpPr>
      <dsp:spPr>
        <a:xfrm>
          <a:off x="0" y="1368279"/>
          <a:ext cx="8128000" cy="820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368279"/>
        <a:ext cx="2438400" cy="820737"/>
      </dsp:txXfrm>
    </dsp:sp>
    <dsp:sp modelId="{1FD11C07-34DD-439F-969A-90439C0081EB}">
      <dsp:nvSpPr>
        <dsp:cNvPr id="0" name=""/>
        <dsp:cNvSpPr/>
      </dsp:nvSpPr>
      <dsp:spPr>
        <a:xfrm>
          <a:off x="0" y="410752"/>
          <a:ext cx="8128000" cy="820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410752"/>
        <a:ext cx="2438400" cy="820737"/>
      </dsp:txXfrm>
    </dsp:sp>
    <dsp:sp modelId="{AD1FB666-7211-4931-B067-B47E940B2ACB}">
      <dsp:nvSpPr>
        <dsp:cNvPr id="0" name=""/>
        <dsp:cNvSpPr/>
      </dsp:nvSpPr>
      <dsp:spPr>
        <a:xfrm>
          <a:off x="3369284" y="479146"/>
          <a:ext cx="3738418" cy="683947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싱크로나이즈드</a:t>
          </a:r>
          <a:r>
            <a:rPr lang="ko-KR" altLang="en-US" sz="900" kern="1200" dirty="0"/>
            <a:t> 수영 경기 관리 시스템</a:t>
          </a:r>
        </a:p>
      </dsp:txBody>
      <dsp:txXfrm>
        <a:off x="3389316" y="499178"/>
        <a:ext cx="3698354" cy="643883"/>
      </dsp:txXfrm>
    </dsp:sp>
    <dsp:sp modelId="{14D9B412-9A33-4685-BDD4-D4287EDBB0A4}">
      <dsp:nvSpPr>
        <dsp:cNvPr id="0" name=""/>
        <dsp:cNvSpPr/>
      </dsp:nvSpPr>
      <dsp:spPr>
        <a:xfrm>
          <a:off x="5192774" y="1163094"/>
          <a:ext cx="91440" cy="2735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725533" y="1436673"/>
          <a:ext cx="1025921" cy="68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#1 </a:t>
          </a:r>
          <a:r>
            <a:rPr lang="ko-KR" altLang="en-US" sz="900" kern="1200" dirty="0"/>
            <a:t>구축</a:t>
          </a:r>
        </a:p>
      </dsp:txBody>
      <dsp:txXfrm>
        <a:off x="4745565" y="1456705"/>
        <a:ext cx="985857" cy="643883"/>
      </dsp:txXfrm>
    </dsp:sp>
    <dsp:sp modelId="{89B11C77-6AFE-4A70-A899-858178993030}">
      <dsp:nvSpPr>
        <dsp:cNvPr id="0" name=""/>
        <dsp:cNvSpPr/>
      </dsp:nvSpPr>
      <dsp:spPr>
        <a:xfrm>
          <a:off x="3028155" y="2120621"/>
          <a:ext cx="2210338" cy="273579"/>
        </a:xfrm>
        <a:custGeom>
          <a:avLst/>
          <a:gdLst/>
          <a:ahLst/>
          <a:cxnLst/>
          <a:rect l="0" t="0" r="0" b="0"/>
          <a:pathLst>
            <a:path>
              <a:moveTo>
                <a:pt x="2210338" y="0"/>
              </a:moveTo>
              <a:lnTo>
                <a:pt x="2210338" y="136789"/>
              </a:lnTo>
              <a:lnTo>
                <a:pt x="0" y="136789"/>
              </a:lnTo>
              <a:lnTo>
                <a:pt x="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2D6C-1E04-481D-9E8F-6153E08FAF82}">
      <dsp:nvSpPr>
        <dsp:cNvPr id="0" name=""/>
        <dsp:cNvSpPr/>
      </dsp:nvSpPr>
      <dsp:spPr>
        <a:xfrm>
          <a:off x="2515194" y="2394201"/>
          <a:ext cx="1025921" cy="68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요구사항분석</a:t>
          </a:r>
        </a:p>
      </dsp:txBody>
      <dsp:txXfrm>
        <a:off x="2535226" y="2414233"/>
        <a:ext cx="985857" cy="643883"/>
      </dsp:txXfrm>
    </dsp:sp>
    <dsp:sp modelId="{A2D789E1-0A9A-41EA-AF0D-6B6BD71D4912}">
      <dsp:nvSpPr>
        <dsp:cNvPr id="0" name=""/>
        <dsp:cNvSpPr/>
      </dsp:nvSpPr>
      <dsp:spPr>
        <a:xfrm>
          <a:off x="2658156" y="3078148"/>
          <a:ext cx="369998" cy="273579"/>
        </a:xfrm>
        <a:custGeom>
          <a:avLst/>
          <a:gdLst/>
          <a:ahLst/>
          <a:cxnLst/>
          <a:rect l="0" t="0" r="0" b="0"/>
          <a:pathLst>
            <a:path>
              <a:moveTo>
                <a:pt x="369998" y="0"/>
              </a:moveTo>
              <a:lnTo>
                <a:pt x="369998" y="136789"/>
              </a:lnTo>
              <a:lnTo>
                <a:pt x="0" y="136789"/>
              </a:lnTo>
              <a:lnTo>
                <a:pt x="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A2321-45E9-4CCE-A607-9CCAF7979414}">
      <dsp:nvSpPr>
        <dsp:cNvPr id="0" name=""/>
        <dsp:cNvSpPr/>
      </dsp:nvSpPr>
      <dsp:spPr>
        <a:xfrm>
          <a:off x="2442046" y="3351728"/>
          <a:ext cx="432220" cy="165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분석모델링</a:t>
          </a:r>
        </a:p>
      </dsp:txBody>
      <dsp:txXfrm>
        <a:off x="2454705" y="3364387"/>
        <a:ext cx="406902" cy="1630868"/>
      </dsp:txXfrm>
    </dsp:sp>
    <dsp:sp modelId="{409C1B55-3006-432E-B2AC-0B064582F58D}">
      <dsp:nvSpPr>
        <dsp:cNvPr id="0" name=""/>
        <dsp:cNvSpPr/>
      </dsp:nvSpPr>
      <dsp:spPr>
        <a:xfrm>
          <a:off x="3028155" y="3078148"/>
          <a:ext cx="369998" cy="273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89"/>
              </a:lnTo>
              <a:lnTo>
                <a:pt x="369998" y="136789"/>
              </a:lnTo>
              <a:lnTo>
                <a:pt x="369998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75702-B713-4CEC-94F3-72F7586041A1}">
      <dsp:nvSpPr>
        <dsp:cNvPr id="0" name=""/>
        <dsp:cNvSpPr/>
      </dsp:nvSpPr>
      <dsp:spPr>
        <a:xfrm>
          <a:off x="3182043" y="3351728"/>
          <a:ext cx="432220" cy="165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요구사항명세서</a:t>
          </a:r>
        </a:p>
      </dsp:txBody>
      <dsp:txXfrm>
        <a:off x="3194702" y="3364387"/>
        <a:ext cx="406902" cy="1630868"/>
      </dsp:txXfrm>
    </dsp:sp>
    <dsp:sp modelId="{99773792-7539-4115-A4ED-751239BE12CA}">
      <dsp:nvSpPr>
        <dsp:cNvPr id="0" name=""/>
        <dsp:cNvSpPr/>
      </dsp:nvSpPr>
      <dsp:spPr>
        <a:xfrm>
          <a:off x="4758229" y="2120621"/>
          <a:ext cx="480264" cy="273579"/>
        </a:xfrm>
        <a:custGeom>
          <a:avLst/>
          <a:gdLst/>
          <a:ahLst/>
          <a:cxnLst/>
          <a:rect l="0" t="0" r="0" b="0"/>
          <a:pathLst>
            <a:path>
              <a:moveTo>
                <a:pt x="480264" y="0"/>
              </a:moveTo>
              <a:lnTo>
                <a:pt x="480264" y="136789"/>
              </a:lnTo>
              <a:lnTo>
                <a:pt x="0" y="136789"/>
              </a:lnTo>
              <a:lnTo>
                <a:pt x="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4245268" y="2394201"/>
          <a:ext cx="1025921" cy="68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기본설계</a:t>
          </a:r>
        </a:p>
      </dsp:txBody>
      <dsp:txXfrm>
        <a:off x="4265300" y="2414233"/>
        <a:ext cx="985857" cy="643883"/>
      </dsp:txXfrm>
    </dsp:sp>
    <dsp:sp modelId="{7A3AB029-382D-40CC-A9AF-B5EBCDC6D598}">
      <dsp:nvSpPr>
        <dsp:cNvPr id="0" name=""/>
        <dsp:cNvSpPr/>
      </dsp:nvSpPr>
      <dsp:spPr>
        <a:xfrm>
          <a:off x="4070348" y="3078148"/>
          <a:ext cx="687880" cy="273579"/>
        </a:xfrm>
        <a:custGeom>
          <a:avLst/>
          <a:gdLst/>
          <a:ahLst/>
          <a:cxnLst/>
          <a:rect l="0" t="0" r="0" b="0"/>
          <a:pathLst>
            <a:path>
              <a:moveTo>
                <a:pt x="687880" y="0"/>
              </a:moveTo>
              <a:lnTo>
                <a:pt x="687880" y="136789"/>
              </a:lnTo>
              <a:lnTo>
                <a:pt x="0" y="136789"/>
              </a:lnTo>
              <a:lnTo>
                <a:pt x="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8004E-5871-4FAB-9AE2-BC0B4187432D}">
      <dsp:nvSpPr>
        <dsp:cNvPr id="0" name=""/>
        <dsp:cNvSpPr/>
      </dsp:nvSpPr>
      <dsp:spPr>
        <a:xfrm>
          <a:off x="3922041" y="3351728"/>
          <a:ext cx="296614" cy="1471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사용자인터페이스설계</a:t>
          </a:r>
          <a:endParaRPr lang="ko-KR" altLang="en-US" sz="900" kern="1200" dirty="0"/>
        </a:p>
      </dsp:txBody>
      <dsp:txXfrm>
        <a:off x="3930729" y="3360416"/>
        <a:ext cx="279238" cy="1454582"/>
      </dsp:txXfrm>
    </dsp:sp>
    <dsp:sp modelId="{F4ED47BA-AE7B-445C-BB63-30AD341B21CC}">
      <dsp:nvSpPr>
        <dsp:cNvPr id="0" name=""/>
        <dsp:cNvSpPr/>
      </dsp:nvSpPr>
      <dsp:spPr>
        <a:xfrm>
          <a:off x="4658361" y="3078148"/>
          <a:ext cx="91440" cy="273579"/>
        </a:xfrm>
        <a:custGeom>
          <a:avLst/>
          <a:gdLst/>
          <a:ahLst/>
          <a:cxnLst/>
          <a:rect l="0" t="0" r="0" b="0"/>
          <a:pathLst>
            <a:path>
              <a:moveTo>
                <a:pt x="99868" y="0"/>
              </a:moveTo>
              <a:lnTo>
                <a:pt x="99868" y="136789"/>
              </a:lnTo>
              <a:lnTo>
                <a:pt x="45720" y="136789"/>
              </a:lnTo>
              <a:lnTo>
                <a:pt x="4572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9108A-70E7-4355-AA07-A6B7738BF725}">
      <dsp:nvSpPr>
        <dsp:cNvPr id="0" name=""/>
        <dsp:cNvSpPr/>
      </dsp:nvSpPr>
      <dsp:spPr>
        <a:xfrm>
          <a:off x="4526432" y="3351728"/>
          <a:ext cx="355297" cy="152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구조설계</a:t>
          </a:r>
        </a:p>
      </dsp:txBody>
      <dsp:txXfrm>
        <a:off x="4536838" y="3362134"/>
        <a:ext cx="334485" cy="1507791"/>
      </dsp:txXfrm>
    </dsp:sp>
    <dsp:sp modelId="{A7285392-8B3A-4F25-B64F-E410D58CD1A1}">
      <dsp:nvSpPr>
        <dsp:cNvPr id="0" name=""/>
        <dsp:cNvSpPr/>
      </dsp:nvSpPr>
      <dsp:spPr>
        <a:xfrm>
          <a:off x="4758229" y="3078148"/>
          <a:ext cx="633732" cy="273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89"/>
              </a:lnTo>
              <a:lnTo>
                <a:pt x="633732" y="136789"/>
              </a:lnTo>
              <a:lnTo>
                <a:pt x="633732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629D2-05CA-4BAF-B913-BC8BA359C1A0}">
      <dsp:nvSpPr>
        <dsp:cNvPr id="0" name=""/>
        <dsp:cNvSpPr/>
      </dsp:nvSpPr>
      <dsp:spPr>
        <a:xfrm>
          <a:off x="5189506" y="3351728"/>
          <a:ext cx="404910" cy="142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데이터설계</a:t>
          </a:r>
        </a:p>
      </dsp:txBody>
      <dsp:txXfrm>
        <a:off x="5201365" y="3363587"/>
        <a:ext cx="381192" cy="1396821"/>
      </dsp:txXfrm>
    </dsp:sp>
    <dsp:sp modelId="{38A7E5FF-4506-4C6C-9091-DF6FAEEB5EFB}">
      <dsp:nvSpPr>
        <dsp:cNvPr id="0" name=""/>
        <dsp:cNvSpPr/>
      </dsp:nvSpPr>
      <dsp:spPr>
        <a:xfrm>
          <a:off x="5238494" y="2120621"/>
          <a:ext cx="876639" cy="273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89"/>
              </a:lnTo>
              <a:lnTo>
                <a:pt x="876639" y="136789"/>
              </a:lnTo>
              <a:lnTo>
                <a:pt x="876639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81F9B-B816-4FD8-B3D6-BDE36FFD1A8B}">
      <dsp:nvSpPr>
        <dsp:cNvPr id="0" name=""/>
        <dsp:cNvSpPr/>
      </dsp:nvSpPr>
      <dsp:spPr>
        <a:xfrm>
          <a:off x="5602173" y="2394201"/>
          <a:ext cx="1025921" cy="68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상세설계</a:t>
          </a:r>
        </a:p>
      </dsp:txBody>
      <dsp:txXfrm>
        <a:off x="5622205" y="2414233"/>
        <a:ext cx="985857" cy="643883"/>
      </dsp:txXfrm>
    </dsp:sp>
    <dsp:sp modelId="{A79F97FF-315E-4A7C-878D-1C5124F91BD7}">
      <dsp:nvSpPr>
        <dsp:cNvPr id="0" name=""/>
        <dsp:cNvSpPr/>
      </dsp:nvSpPr>
      <dsp:spPr>
        <a:xfrm>
          <a:off x="6069414" y="3078148"/>
          <a:ext cx="91440" cy="2735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3D5C9-351F-4382-8959-5F873417FDB7}">
      <dsp:nvSpPr>
        <dsp:cNvPr id="0" name=""/>
        <dsp:cNvSpPr/>
      </dsp:nvSpPr>
      <dsp:spPr>
        <a:xfrm>
          <a:off x="5902193" y="3351728"/>
          <a:ext cx="425880" cy="12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프로시저설계</a:t>
          </a:r>
        </a:p>
      </dsp:txBody>
      <dsp:txXfrm>
        <a:off x="5914667" y="3364202"/>
        <a:ext cx="400932" cy="1227175"/>
      </dsp:txXfrm>
    </dsp:sp>
    <dsp:sp modelId="{C226CDD8-6ADE-48D6-BD48-FEFE7B87555C}">
      <dsp:nvSpPr>
        <dsp:cNvPr id="0" name=""/>
        <dsp:cNvSpPr/>
      </dsp:nvSpPr>
      <dsp:spPr>
        <a:xfrm>
          <a:off x="5238494" y="2120621"/>
          <a:ext cx="2210338" cy="273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89"/>
              </a:lnTo>
              <a:lnTo>
                <a:pt x="2210338" y="136789"/>
              </a:lnTo>
              <a:lnTo>
                <a:pt x="2210338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1AFFA-3CE5-46A8-B94A-3C317FFD3E44}">
      <dsp:nvSpPr>
        <dsp:cNvPr id="0" name=""/>
        <dsp:cNvSpPr/>
      </dsp:nvSpPr>
      <dsp:spPr>
        <a:xfrm>
          <a:off x="6935871" y="2394201"/>
          <a:ext cx="1025921" cy="68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형상관리활동</a:t>
          </a:r>
        </a:p>
      </dsp:txBody>
      <dsp:txXfrm>
        <a:off x="6955903" y="2414233"/>
        <a:ext cx="985857" cy="643883"/>
      </dsp:txXfrm>
    </dsp:sp>
    <dsp:sp modelId="{EF627B0E-A95C-4DB3-BC98-86124C60A004}">
      <dsp:nvSpPr>
        <dsp:cNvPr id="0" name=""/>
        <dsp:cNvSpPr/>
      </dsp:nvSpPr>
      <dsp:spPr>
        <a:xfrm>
          <a:off x="7403112" y="3078148"/>
          <a:ext cx="91440" cy="2735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54F7F-6DC5-48A0-8C1E-E62E23043739}">
      <dsp:nvSpPr>
        <dsp:cNvPr id="0" name=""/>
        <dsp:cNvSpPr/>
      </dsp:nvSpPr>
      <dsp:spPr>
        <a:xfrm>
          <a:off x="7246089" y="3351728"/>
          <a:ext cx="405485" cy="1549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형상활동보고</a:t>
          </a:r>
        </a:p>
      </dsp:txBody>
      <dsp:txXfrm>
        <a:off x="7257965" y="3363604"/>
        <a:ext cx="381733" cy="1525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2691854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2691854"/>
        <a:ext cx="2438400" cy="753268"/>
      </dsp:txXfrm>
    </dsp:sp>
    <dsp:sp modelId="{28963257-B215-4EA0-A979-6F680AAAA64A}">
      <dsp:nvSpPr>
        <dsp:cNvPr id="0" name=""/>
        <dsp:cNvSpPr/>
      </dsp:nvSpPr>
      <dsp:spPr>
        <a:xfrm>
          <a:off x="0" y="1813040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1813040"/>
        <a:ext cx="2438400" cy="753268"/>
      </dsp:txXfrm>
    </dsp:sp>
    <dsp:sp modelId="{62A9C5A5-283F-481F-8ABB-35D0F1128C6E}">
      <dsp:nvSpPr>
        <dsp:cNvPr id="0" name=""/>
        <dsp:cNvSpPr/>
      </dsp:nvSpPr>
      <dsp:spPr>
        <a:xfrm>
          <a:off x="0" y="934227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934227"/>
        <a:ext cx="2438400" cy="753268"/>
      </dsp:txXfrm>
    </dsp:sp>
    <dsp:sp modelId="{1FD11C07-34DD-439F-969A-90439C0081EB}">
      <dsp:nvSpPr>
        <dsp:cNvPr id="0" name=""/>
        <dsp:cNvSpPr/>
      </dsp:nvSpPr>
      <dsp:spPr>
        <a:xfrm>
          <a:off x="0" y="55413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5413"/>
        <a:ext cx="2438400" cy="753268"/>
      </dsp:txXfrm>
    </dsp:sp>
    <dsp:sp modelId="{AD1FB666-7211-4931-B067-B47E940B2ACB}">
      <dsp:nvSpPr>
        <dsp:cNvPr id="0" name=""/>
        <dsp:cNvSpPr/>
      </dsp:nvSpPr>
      <dsp:spPr>
        <a:xfrm>
          <a:off x="3486369" y="118186"/>
          <a:ext cx="3431101" cy="62772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싱크로나이즈드</a:t>
          </a:r>
          <a:r>
            <a:rPr lang="ko-KR" altLang="en-US" sz="1300" kern="1200" dirty="0"/>
            <a:t> 수영 경기 관리 시스템</a:t>
          </a:r>
        </a:p>
      </dsp:txBody>
      <dsp:txXfrm>
        <a:off x="3504754" y="136571"/>
        <a:ext cx="3394331" cy="590953"/>
      </dsp:txXfrm>
    </dsp:sp>
    <dsp:sp modelId="{14D9B412-9A33-4685-BDD4-D4287EDBB0A4}">
      <dsp:nvSpPr>
        <dsp:cNvPr id="0" name=""/>
        <dsp:cNvSpPr/>
      </dsp:nvSpPr>
      <dsp:spPr>
        <a:xfrm>
          <a:off x="5156199" y="745910"/>
          <a:ext cx="91440" cy="25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731127" y="996999"/>
          <a:ext cx="94158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#2 </a:t>
          </a:r>
          <a:r>
            <a:rPr lang="ko-KR" altLang="en-US" sz="1300" kern="1200" dirty="0"/>
            <a:t>구축</a:t>
          </a:r>
        </a:p>
      </dsp:txBody>
      <dsp:txXfrm>
        <a:off x="4749512" y="1015384"/>
        <a:ext cx="904815" cy="590953"/>
      </dsp:txXfrm>
    </dsp:sp>
    <dsp:sp modelId="{99773792-7539-4115-A4ED-751239BE12CA}">
      <dsp:nvSpPr>
        <dsp:cNvPr id="0" name=""/>
        <dsp:cNvSpPr/>
      </dsp:nvSpPr>
      <dsp:spPr>
        <a:xfrm>
          <a:off x="4463669" y="1624723"/>
          <a:ext cx="738250" cy="251089"/>
        </a:xfrm>
        <a:custGeom>
          <a:avLst/>
          <a:gdLst/>
          <a:ahLst/>
          <a:cxnLst/>
          <a:rect l="0" t="0" r="0" b="0"/>
          <a:pathLst>
            <a:path>
              <a:moveTo>
                <a:pt x="738250" y="0"/>
              </a:moveTo>
              <a:lnTo>
                <a:pt x="738250" y="125544"/>
              </a:lnTo>
              <a:lnTo>
                <a:pt x="0" y="125544"/>
              </a:lnTo>
              <a:lnTo>
                <a:pt x="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3992876" y="1875813"/>
          <a:ext cx="94158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상세설계</a:t>
          </a:r>
        </a:p>
      </dsp:txBody>
      <dsp:txXfrm>
        <a:off x="4011261" y="1894198"/>
        <a:ext cx="904815" cy="590953"/>
      </dsp:txXfrm>
    </dsp:sp>
    <dsp:sp modelId="{E3BFF81F-53C7-416F-B26E-EB467716D58A}">
      <dsp:nvSpPr>
        <dsp:cNvPr id="0" name=""/>
        <dsp:cNvSpPr/>
      </dsp:nvSpPr>
      <dsp:spPr>
        <a:xfrm>
          <a:off x="4090787" y="2503537"/>
          <a:ext cx="372882" cy="251089"/>
        </a:xfrm>
        <a:custGeom>
          <a:avLst/>
          <a:gdLst/>
          <a:ahLst/>
          <a:cxnLst/>
          <a:rect l="0" t="0" r="0" b="0"/>
          <a:pathLst>
            <a:path>
              <a:moveTo>
                <a:pt x="372882" y="0"/>
              </a:moveTo>
              <a:lnTo>
                <a:pt x="372882" y="125544"/>
              </a:lnTo>
              <a:lnTo>
                <a:pt x="0" y="125544"/>
              </a:lnTo>
              <a:lnTo>
                <a:pt x="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FF3EE-9CCF-4EC7-9409-FE9948F77BA6}">
      <dsp:nvSpPr>
        <dsp:cNvPr id="0" name=""/>
        <dsp:cNvSpPr/>
      </dsp:nvSpPr>
      <dsp:spPr>
        <a:xfrm>
          <a:off x="3859143" y="2754626"/>
          <a:ext cx="463288" cy="2608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프로시저설계</a:t>
          </a:r>
        </a:p>
      </dsp:txBody>
      <dsp:txXfrm>
        <a:off x="3872712" y="2768195"/>
        <a:ext cx="436150" cy="2581488"/>
      </dsp:txXfrm>
    </dsp:sp>
    <dsp:sp modelId="{59EA6A96-9C97-47BD-B054-BD56398FA804}">
      <dsp:nvSpPr>
        <dsp:cNvPr id="0" name=""/>
        <dsp:cNvSpPr/>
      </dsp:nvSpPr>
      <dsp:spPr>
        <a:xfrm>
          <a:off x="4463669" y="2503537"/>
          <a:ext cx="372882" cy="251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44"/>
              </a:lnTo>
              <a:lnTo>
                <a:pt x="372882" y="125544"/>
              </a:lnTo>
              <a:lnTo>
                <a:pt x="372882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63E9-BE27-4353-A50E-25551AA8AA29}">
      <dsp:nvSpPr>
        <dsp:cNvPr id="0" name=""/>
        <dsp:cNvSpPr/>
      </dsp:nvSpPr>
      <dsp:spPr>
        <a:xfrm>
          <a:off x="4604907" y="2754626"/>
          <a:ext cx="463288" cy="107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설계기술서</a:t>
          </a:r>
        </a:p>
      </dsp:txBody>
      <dsp:txXfrm>
        <a:off x="4618476" y="2768195"/>
        <a:ext cx="436150" cy="1050136"/>
      </dsp:txXfrm>
    </dsp:sp>
    <dsp:sp modelId="{79CD8FD9-6E7A-475E-B126-BE49E8F13434}">
      <dsp:nvSpPr>
        <dsp:cNvPr id="0" name=""/>
        <dsp:cNvSpPr/>
      </dsp:nvSpPr>
      <dsp:spPr>
        <a:xfrm>
          <a:off x="5201920" y="1624723"/>
          <a:ext cx="612030" cy="251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44"/>
              </a:lnTo>
              <a:lnTo>
                <a:pt x="612030" y="125544"/>
              </a:lnTo>
              <a:lnTo>
                <a:pt x="61203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574FE-5E43-40CD-B5B2-5829A4572C1B}">
      <dsp:nvSpPr>
        <dsp:cNvPr id="0" name=""/>
        <dsp:cNvSpPr/>
      </dsp:nvSpPr>
      <dsp:spPr>
        <a:xfrm>
          <a:off x="5216938" y="1875813"/>
          <a:ext cx="119402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형상관리활동</a:t>
          </a:r>
        </a:p>
      </dsp:txBody>
      <dsp:txXfrm>
        <a:off x="5235323" y="1894198"/>
        <a:ext cx="1157255" cy="590953"/>
      </dsp:txXfrm>
    </dsp:sp>
    <dsp:sp modelId="{FD01BF47-A356-479E-9875-CBD71E65C0B7}">
      <dsp:nvSpPr>
        <dsp:cNvPr id="0" name=""/>
        <dsp:cNvSpPr/>
      </dsp:nvSpPr>
      <dsp:spPr>
        <a:xfrm>
          <a:off x="5768230" y="2503537"/>
          <a:ext cx="91440" cy="25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A8A7C-DAA9-4217-8FB8-6F3E92A69A51}">
      <dsp:nvSpPr>
        <dsp:cNvPr id="0" name=""/>
        <dsp:cNvSpPr/>
      </dsp:nvSpPr>
      <dsp:spPr>
        <a:xfrm>
          <a:off x="5551060" y="2754626"/>
          <a:ext cx="525781" cy="1678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형상활동보고</a:t>
          </a:r>
        </a:p>
      </dsp:txBody>
      <dsp:txXfrm>
        <a:off x="5566460" y="2770026"/>
        <a:ext cx="494981" cy="1647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44790"/>
          <a:ext cx="8128000" cy="968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44790"/>
        <a:ext cx="2438400" cy="968375"/>
      </dsp:txXfrm>
    </dsp:sp>
    <dsp:sp modelId="{28963257-B215-4EA0-A979-6F680AAAA64A}">
      <dsp:nvSpPr>
        <dsp:cNvPr id="0" name=""/>
        <dsp:cNvSpPr/>
      </dsp:nvSpPr>
      <dsp:spPr>
        <a:xfrm>
          <a:off x="0" y="2315019"/>
          <a:ext cx="8128000" cy="968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315019"/>
        <a:ext cx="2438400" cy="968375"/>
      </dsp:txXfrm>
    </dsp:sp>
    <dsp:sp modelId="{62A9C5A5-283F-481F-8ABB-35D0F1128C6E}">
      <dsp:nvSpPr>
        <dsp:cNvPr id="0" name=""/>
        <dsp:cNvSpPr/>
      </dsp:nvSpPr>
      <dsp:spPr>
        <a:xfrm>
          <a:off x="0" y="1185248"/>
          <a:ext cx="8128000" cy="968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85248"/>
        <a:ext cx="2438400" cy="968375"/>
      </dsp:txXfrm>
    </dsp:sp>
    <dsp:sp modelId="{1FD11C07-34DD-439F-969A-90439C0081EB}">
      <dsp:nvSpPr>
        <dsp:cNvPr id="0" name=""/>
        <dsp:cNvSpPr/>
      </dsp:nvSpPr>
      <dsp:spPr>
        <a:xfrm>
          <a:off x="0" y="55477"/>
          <a:ext cx="8128000" cy="968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5477"/>
        <a:ext cx="2438400" cy="968375"/>
      </dsp:txXfrm>
    </dsp:sp>
    <dsp:sp modelId="{AD1FB666-7211-4931-B067-B47E940B2ACB}">
      <dsp:nvSpPr>
        <dsp:cNvPr id="0" name=""/>
        <dsp:cNvSpPr/>
      </dsp:nvSpPr>
      <dsp:spPr>
        <a:xfrm>
          <a:off x="2996470" y="136175"/>
          <a:ext cx="4410899" cy="80697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싱크로나이즈드</a:t>
          </a:r>
          <a:r>
            <a:rPr lang="ko-KR" altLang="en-US" sz="1200" kern="1200" dirty="0"/>
            <a:t> 수영 경기 관리 시스템</a:t>
          </a:r>
        </a:p>
      </dsp:txBody>
      <dsp:txXfrm>
        <a:off x="3020106" y="159811"/>
        <a:ext cx="4363627" cy="759707"/>
      </dsp:txXfrm>
    </dsp:sp>
    <dsp:sp modelId="{14D9B412-9A33-4685-BDD4-D4287EDBB0A4}">
      <dsp:nvSpPr>
        <dsp:cNvPr id="0" name=""/>
        <dsp:cNvSpPr/>
      </dsp:nvSpPr>
      <dsp:spPr>
        <a:xfrm>
          <a:off x="5156200" y="943154"/>
          <a:ext cx="91440" cy="322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596685" y="1265946"/>
          <a:ext cx="1210468" cy="806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전이</a:t>
          </a:r>
        </a:p>
      </dsp:txBody>
      <dsp:txXfrm>
        <a:off x="4620321" y="1289582"/>
        <a:ext cx="1163196" cy="759707"/>
      </dsp:txXfrm>
    </dsp:sp>
    <dsp:sp modelId="{99773792-7539-4115-A4ED-751239BE12CA}">
      <dsp:nvSpPr>
        <dsp:cNvPr id="0" name=""/>
        <dsp:cNvSpPr/>
      </dsp:nvSpPr>
      <dsp:spPr>
        <a:xfrm>
          <a:off x="4415115" y="2072925"/>
          <a:ext cx="786804" cy="322791"/>
        </a:xfrm>
        <a:custGeom>
          <a:avLst/>
          <a:gdLst/>
          <a:ahLst/>
          <a:cxnLst/>
          <a:rect l="0" t="0" r="0" b="0"/>
          <a:pathLst>
            <a:path>
              <a:moveTo>
                <a:pt x="786804" y="0"/>
              </a:moveTo>
              <a:lnTo>
                <a:pt x="786804" y="161395"/>
              </a:lnTo>
              <a:lnTo>
                <a:pt x="0" y="161395"/>
              </a:lnTo>
              <a:lnTo>
                <a:pt x="0" y="322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3809880" y="2395717"/>
          <a:ext cx="1210468" cy="806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인도</a:t>
          </a:r>
        </a:p>
      </dsp:txBody>
      <dsp:txXfrm>
        <a:off x="3833516" y="2419353"/>
        <a:ext cx="1163196" cy="759707"/>
      </dsp:txXfrm>
    </dsp:sp>
    <dsp:sp modelId="{59EA6A96-9C97-47BD-B054-BD56398FA804}">
      <dsp:nvSpPr>
        <dsp:cNvPr id="0" name=""/>
        <dsp:cNvSpPr/>
      </dsp:nvSpPr>
      <dsp:spPr>
        <a:xfrm>
          <a:off x="4369395" y="3202696"/>
          <a:ext cx="91440" cy="322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63E9-BE27-4353-A50E-25551AA8AA29}">
      <dsp:nvSpPr>
        <dsp:cNvPr id="0" name=""/>
        <dsp:cNvSpPr/>
      </dsp:nvSpPr>
      <dsp:spPr>
        <a:xfrm>
          <a:off x="4223062" y="3525488"/>
          <a:ext cx="384105" cy="1837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개발산출물 인도</a:t>
          </a:r>
        </a:p>
      </dsp:txBody>
      <dsp:txXfrm>
        <a:off x="4234312" y="3536738"/>
        <a:ext cx="361605" cy="1815201"/>
      </dsp:txXfrm>
    </dsp:sp>
    <dsp:sp modelId="{1851F63F-35E1-4379-85E2-D4AF1B0BCB1B}">
      <dsp:nvSpPr>
        <dsp:cNvPr id="0" name=""/>
        <dsp:cNvSpPr/>
      </dsp:nvSpPr>
      <dsp:spPr>
        <a:xfrm>
          <a:off x="5201920" y="2072925"/>
          <a:ext cx="786804" cy="322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395"/>
              </a:lnTo>
              <a:lnTo>
                <a:pt x="786804" y="161395"/>
              </a:lnTo>
              <a:lnTo>
                <a:pt x="786804" y="322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F8342-399F-42FC-9D96-4F7DC078949E}">
      <dsp:nvSpPr>
        <dsp:cNvPr id="0" name=""/>
        <dsp:cNvSpPr/>
      </dsp:nvSpPr>
      <dsp:spPr>
        <a:xfrm>
          <a:off x="5383490" y="2395717"/>
          <a:ext cx="1210468" cy="806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종료</a:t>
          </a:r>
        </a:p>
      </dsp:txBody>
      <dsp:txXfrm>
        <a:off x="5407126" y="2419353"/>
        <a:ext cx="1163196" cy="759707"/>
      </dsp:txXfrm>
    </dsp:sp>
    <dsp:sp modelId="{916A6E35-A1FB-4FE0-99DB-B6955023A2DC}">
      <dsp:nvSpPr>
        <dsp:cNvPr id="0" name=""/>
        <dsp:cNvSpPr/>
      </dsp:nvSpPr>
      <dsp:spPr>
        <a:xfrm>
          <a:off x="5943004" y="3202696"/>
          <a:ext cx="91440" cy="322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EBBF-D4D1-4EC7-BA0C-D3DC7A6E4339}">
      <dsp:nvSpPr>
        <dsp:cNvPr id="0" name=""/>
        <dsp:cNvSpPr/>
      </dsp:nvSpPr>
      <dsp:spPr>
        <a:xfrm>
          <a:off x="5796671" y="3525488"/>
          <a:ext cx="384105" cy="1837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종료보고서</a:t>
          </a:r>
        </a:p>
      </dsp:txBody>
      <dsp:txXfrm>
        <a:off x="5807921" y="3536738"/>
        <a:ext cx="361605" cy="1815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5BE3-8504-42AC-B216-90470F0CE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6F2BB-1F0F-4677-B607-CEBE1CB85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40B48-681C-41E4-A842-DD584198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CDA34-E8A6-4644-A8AF-827A7D2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6DD45-5FA7-4B65-89AD-D33BDD27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0E462-8E62-4304-8D48-FA33F5F7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89718-8309-4CAA-B441-2F50AD7A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910D2-1153-40E8-9BA5-DB9CC31D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5C335-1B83-4EFC-B732-97092CB3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332B2-D5C5-49F8-BFAE-B08F8080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1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3C82BA-BA5A-4E47-939B-7CF591FDA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91326-2857-42CA-AD14-D7238A26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FB290-2E3C-4156-9DEC-A458967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088A-AA4C-4635-B891-55AA051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1A248-AAE1-44C3-B4A0-066088CF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7F68-7A8C-4B4F-BC3B-1DFBFC9F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B30C4-E4F2-4A07-BCB9-6E13EDA9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A70B3-279D-4CF0-9E0D-A195E8D0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8DECD-2162-44FE-9332-FD555EE7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13B81-3C53-4AB0-A5CA-F0958BEE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D4BB-9027-4895-B96E-F03CBEC0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3C203-0479-46B6-A6C4-E5B7A528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E39C7-2E3D-43BA-86C4-1BEDB456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9A81A-2DF5-4575-81FA-E2A1DDE8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94396-F654-41A2-BB56-550A4C0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1E15-F946-46B9-8D72-ADD15FCB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5A7A-CDA2-4147-9013-838C142F7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79BA3-5F28-457B-82E0-9370A315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DFD63-CDF1-4570-A45F-5C27798B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5BB9E-944B-4C57-A735-6BD7BDE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9058C-AAAF-4C1A-9768-1A1200E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5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B3EBA-78F9-4A34-A9A8-DE8298BC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882F8D-AAD4-44BC-B551-7548B176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576E6-BB65-42A2-8B52-098ED3567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E0C90-877D-4E83-8D71-8D0EA5C07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4BB41-3D23-4604-8939-6BA72A4B2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7A0108-B078-490C-BA5C-C984E0FA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63A20-E485-43F7-9BBD-A2E8FC45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24EAC-CC72-4669-AD8D-3E3092D1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4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4C23C-7201-48C4-93F0-EEA763BF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17FA3-514D-40CE-8C04-887F25E1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CFAE52-7F5B-4314-8A55-D3D0B82B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DDEB2-AD12-42D1-BB31-3FA169BF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87434-B940-432B-8019-8CE27E71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12A2DE-AE02-480C-8B41-EDF51059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55A058-A507-4805-8B8B-2A66AD0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3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BA02-43E4-4013-85D8-3D7B189C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8F7BE-B1C4-4370-9068-DDB12472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2FC372-2091-49E7-ADBB-5A5C937A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F9F63-1417-4EB6-9C4B-2D68D0EB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C92FE-FC7E-4D13-AC3D-4DCD094A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4F099-BFCE-4A45-BEE8-D8497B49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9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9C5B1-2AEC-4AF5-BFF4-D9E9C3C6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7928A9-FE23-4F6C-978C-6051D83DF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AAF76-AD76-4920-8795-76E75AD9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01254-4D54-42F6-87E1-367ADAB5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94EEC-59CB-4F9B-A958-BBD5EA8E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36BC7-36D8-4B84-9E0F-1B998229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3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5F389E-2527-47FF-972A-43A9ACD0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DFD69-180A-4511-97CB-0E0ACA83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1BDC8-E1AD-4A78-8A21-06A1A4462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7F47-82C7-4B05-9D82-52003195092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49569-93CA-4933-957A-5DE0817F0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CC47E-7AFB-4A2C-9E83-BA487E57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8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91A23-7D3B-462E-9060-1D862BE274AB}"/>
              </a:ext>
            </a:extLst>
          </p:cNvPr>
          <p:cNvSpPr txBox="1"/>
          <p:nvPr/>
        </p:nvSpPr>
        <p:spPr>
          <a:xfrm>
            <a:off x="4474107" y="266330"/>
            <a:ext cx="4228730" cy="2462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싱크로나이즈드</a:t>
            </a:r>
            <a:r>
              <a:rPr lang="ko-KR" altLang="en-US" sz="1000" dirty="0"/>
              <a:t> 수영 경기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46D18-CDC0-4ADC-A424-3FC9202180BC}"/>
              </a:ext>
            </a:extLst>
          </p:cNvPr>
          <p:cNvSpPr txBox="1"/>
          <p:nvPr/>
        </p:nvSpPr>
        <p:spPr>
          <a:xfrm>
            <a:off x="1862003" y="1017711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</a:p>
          <a:p>
            <a:pPr algn="ctr"/>
            <a:r>
              <a:rPr lang="ko-KR" altLang="en-US" sz="1000" dirty="0"/>
              <a:t>계획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9C1FA3-02A9-48DC-B955-A74FD8251DAE}"/>
              </a:ext>
            </a:extLst>
          </p:cNvPr>
          <p:cNvSpPr txBox="1"/>
          <p:nvPr/>
        </p:nvSpPr>
        <p:spPr>
          <a:xfrm>
            <a:off x="3556745" y="1017711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</a:p>
          <a:p>
            <a:pPr algn="ctr"/>
            <a:r>
              <a:rPr lang="ko-KR" altLang="en-US" sz="1000" dirty="0"/>
              <a:t>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D33D75-73EA-422F-8D80-A54E7CB31907}"/>
              </a:ext>
            </a:extLst>
          </p:cNvPr>
          <p:cNvSpPr txBox="1"/>
          <p:nvPr/>
        </p:nvSpPr>
        <p:spPr>
          <a:xfrm>
            <a:off x="5479076" y="1019416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</a:p>
          <a:p>
            <a:pPr algn="ctr"/>
            <a:r>
              <a:rPr lang="ko-KR" altLang="en-US" sz="1000" dirty="0"/>
              <a:t>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65F56-36B2-4BF6-8339-4231D85796F2}"/>
              </a:ext>
            </a:extLst>
          </p:cNvPr>
          <p:cNvSpPr txBox="1"/>
          <p:nvPr/>
        </p:nvSpPr>
        <p:spPr>
          <a:xfrm>
            <a:off x="7133726" y="1019416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</a:p>
          <a:p>
            <a:pPr algn="ctr"/>
            <a:r>
              <a:rPr lang="ko-KR" altLang="en-US" sz="1000" dirty="0"/>
              <a:t>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0327C-A9AD-49A7-810D-5EF6D7DFA8F1}"/>
              </a:ext>
            </a:extLst>
          </p:cNvPr>
          <p:cNvSpPr txBox="1"/>
          <p:nvPr/>
        </p:nvSpPr>
        <p:spPr>
          <a:xfrm>
            <a:off x="8788376" y="1019415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</a:t>
            </a:r>
          </a:p>
          <a:p>
            <a:pPr algn="ctr"/>
            <a:r>
              <a:rPr lang="ko-KR" altLang="en-US" sz="1000" dirty="0"/>
              <a:t>시험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1EC0E-FB9D-4904-9B87-C516CBEC6749}"/>
              </a:ext>
            </a:extLst>
          </p:cNvPr>
          <p:cNvSpPr txBox="1"/>
          <p:nvPr/>
        </p:nvSpPr>
        <p:spPr>
          <a:xfrm>
            <a:off x="10443026" y="1019414"/>
            <a:ext cx="95952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</a:t>
            </a:r>
          </a:p>
          <a:p>
            <a:pPr algn="ctr"/>
            <a:r>
              <a:rPr lang="ko-KR" altLang="en-US" sz="1000" dirty="0"/>
              <a:t>설치 및 점검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FAEB4-B5E1-466D-927D-E19590E5CD0E}"/>
              </a:ext>
            </a:extLst>
          </p:cNvPr>
          <p:cNvSpPr txBox="1"/>
          <p:nvPr/>
        </p:nvSpPr>
        <p:spPr>
          <a:xfrm>
            <a:off x="1173011" y="3058479"/>
            <a:ext cx="62513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1.1</a:t>
            </a:r>
          </a:p>
          <a:p>
            <a:pPr algn="ctr"/>
            <a:r>
              <a:rPr lang="ko-KR" altLang="en-US" sz="1000" dirty="0"/>
              <a:t>프로젝트 관리 지원 계획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B83B5-DA04-421C-BD12-A14925F15291}"/>
              </a:ext>
            </a:extLst>
          </p:cNvPr>
          <p:cNvSpPr txBox="1"/>
          <p:nvPr/>
        </p:nvSpPr>
        <p:spPr>
          <a:xfrm>
            <a:off x="2472110" y="3066105"/>
            <a:ext cx="537687" cy="8495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1.2</a:t>
            </a:r>
          </a:p>
          <a:p>
            <a:pPr algn="ctr"/>
            <a:r>
              <a:rPr lang="ko-KR" altLang="en-US" sz="1000" dirty="0"/>
              <a:t>개발 계획서 작성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CCD57B-CF8B-418D-8E0E-2BCAD26294BF}"/>
              </a:ext>
            </a:extLst>
          </p:cNvPr>
          <p:cNvSpPr txBox="1">
            <a:spLocks/>
          </p:cNvSpPr>
          <p:nvPr/>
        </p:nvSpPr>
        <p:spPr>
          <a:xfrm>
            <a:off x="6894156" y="3065333"/>
            <a:ext cx="479213" cy="908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4.1.1</a:t>
            </a:r>
          </a:p>
          <a:p>
            <a:pPr algn="ctr"/>
            <a:r>
              <a:rPr lang="ko-KR" altLang="en-US" sz="1000" dirty="0"/>
              <a:t>프로그램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1A955-B276-4F2C-B86B-FEBC4C1B3FD6}"/>
              </a:ext>
            </a:extLst>
          </p:cNvPr>
          <p:cNvSpPr txBox="1">
            <a:spLocks/>
          </p:cNvSpPr>
          <p:nvPr/>
        </p:nvSpPr>
        <p:spPr>
          <a:xfrm>
            <a:off x="8261469" y="3084772"/>
            <a:ext cx="498740" cy="953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/>
              <a:t>5.1.1</a:t>
            </a:r>
            <a:endParaRPr lang="en-US" altLang="ko-KR" sz="1000" dirty="0"/>
          </a:p>
          <a:p>
            <a:pPr algn="ctr"/>
            <a:r>
              <a:rPr lang="ko-KR" altLang="en-US" sz="1000" dirty="0"/>
              <a:t>시험 계획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DA149-3283-460C-A835-D70175CFBC29}"/>
              </a:ext>
            </a:extLst>
          </p:cNvPr>
          <p:cNvSpPr txBox="1">
            <a:spLocks/>
          </p:cNvSpPr>
          <p:nvPr/>
        </p:nvSpPr>
        <p:spPr>
          <a:xfrm>
            <a:off x="8861625" y="3084771"/>
            <a:ext cx="464437" cy="953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5.2.1</a:t>
            </a:r>
          </a:p>
          <a:p>
            <a:pPr algn="ctr"/>
            <a:r>
              <a:rPr lang="ko-KR" altLang="en-US" sz="1000" dirty="0"/>
              <a:t>시험 수행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6D64F7-D486-4495-9418-AB647A99AC8C}"/>
              </a:ext>
            </a:extLst>
          </p:cNvPr>
          <p:cNvSpPr txBox="1">
            <a:spLocks/>
          </p:cNvSpPr>
          <p:nvPr/>
        </p:nvSpPr>
        <p:spPr>
          <a:xfrm>
            <a:off x="10217399" y="3075053"/>
            <a:ext cx="752199" cy="963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6.1.1</a:t>
            </a:r>
          </a:p>
          <a:p>
            <a:pPr algn="ctr"/>
            <a:r>
              <a:rPr lang="ko-KR" altLang="en-US" sz="1000" dirty="0"/>
              <a:t>데이터베이스 구축 및 소프트웨어 설치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6FEF35-CD59-4F30-BAF8-771FD2038C3F}"/>
              </a:ext>
            </a:extLst>
          </p:cNvPr>
          <p:cNvSpPr txBox="1">
            <a:spLocks/>
          </p:cNvSpPr>
          <p:nvPr/>
        </p:nvSpPr>
        <p:spPr>
          <a:xfrm>
            <a:off x="11025501" y="3065332"/>
            <a:ext cx="622992" cy="973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6.2.1</a:t>
            </a:r>
          </a:p>
          <a:p>
            <a:pPr algn="ctr"/>
            <a:r>
              <a:rPr lang="ko-KR" altLang="en-US" sz="1000" dirty="0"/>
              <a:t>설치 </a:t>
            </a:r>
            <a:endParaRPr lang="en-US" altLang="ko-KR" sz="1000" dirty="0"/>
          </a:p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1CCA83-EB3A-493F-98B5-DF15B3B1AF89}"/>
              </a:ext>
            </a:extLst>
          </p:cNvPr>
          <p:cNvSpPr txBox="1">
            <a:spLocks/>
          </p:cNvSpPr>
          <p:nvPr/>
        </p:nvSpPr>
        <p:spPr>
          <a:xfrm>
            <a:off x="3601493" y="1768271"/>
            <a:ext cx="445942" cy="7033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</a:t>
            </a:r>
          </a:p>
          <a:p>
            <a:pPr algn="ctr"/>
            <a:r>
              <a:rPr lang="ko-KR" altLang="en-US" sz="1000" dirty="0"/>
              <a:t>요구사항 정의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3AD5E-9DD2-400D-8E4F-9C70F0BE8510}"/>
              </a:ext>
            </a:extLst>
          </p:cNvPr>
          <p:cNvSpPr txBox="1">
            <a:spLocks/>
          </p:cNvSpPr>
          <p:nvPr/>
        </p:nvSpPr>
        <p:spPr>
          <a:xfrm>
            <a:off x="4919062" y="1760424"/>
            <a:ext cx="455179" cy="644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</a:t>
            </a:r>
          </a:p>
          <a:p>
            <a:pPr algn="ctr"/>
            <a:r>
              <a:rPr lang="ko-KR" altLang="en-US" sz="1000" dirty="0"/>
              <a:t>기본 설계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3E42B-1B73-4788-B046-071AD696F388}"/>
              </a:ext>
            </a:extLst>
          </p:cNvPr>
          <p:cNvSpPr txBox="1">
            <a:spLocks/>
          </p:cNvSpPr>
          <p:nvPr/>
        </p:nvSpPr>
        <p:spPr>
          <a:xfrm>
            <a:off x="6180591" y="1776760"/>
            <a:ext cx="455179" cy="652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</a:t>
            </a:r>
          </a:p>
          <a:p>
            <a:pPr algn="ctr"/>
            <a:r>
              <a:rPr lang="ko-KR" altLang="en-US" sz="1000" dirty="0"/>
              <a:t>상세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397433-DDAD-45A5-ACA1-5100CBA09B6E}"/>
              </a:ext>
            </a:extLst>
          </p:cNvPr>
          <p:cNvSpPr txBox="1">
            <a:spLocks/>
          </p:cNvSpPr>
          <p:nvPr/>
        </p:nvSpPr>
        <p:spPr>
          <a:xfrm>
            <a:off x="6906136" y="1768272"/>
            <a:ext cx="455179" cy="644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4.1</a:t>
            </a:r>
          </a:p>
          <a:p>
            <a:pPr algn="ctr"/>
            <a:r>
              <a:rPr lang="ko-KR" altLang="en-US" sz="1000" dirty="0"/>
              <a:t>코딩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D97F8B-C452-4DD6-A69A-7CBDA595EB4E}"/>
              </a:ext>
            </a:extLst>
          </p:cNvPr>
          <p:cNvSpPr txBox="1">
            <a:spLocks/>
          </p:cNvSpPr>
          <p:nvPr/>
        </p:nvSpPr>
        <p:spPr>
          <a:xfrm>
            <a:off x="8333197" y="1768272"/>
            <a:ext cx="455179" cy="644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5.1</a:t>
            </a:r>
          </a:p>
          <a:p>
            <a:pPr algn="ctr"/>
            <a:r>
              <a:rPr lang="ko-KR" altLang="en-US" sz="1000" dirty="0"/>
              <a:t>시험 계획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7EC0EC-499A-47AA-B1FB-1EC6C50D7DCB}"/>
              </a:ext>
            </a:extLst>
          </p:cNvPr>
          <p:cNvSpPr txBox="1">
            <a:spLocks/>
          </p:cNvSpPr>
          <p:nvPr/>
        </p:nvSpPr>
        <p:spPr>
          <a:xfrm>
            <a:off x="8824868" y="1768272"/>
            <a:ext cx="455179" cy="644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5.2</a:t>
            </a:r>
          </a:p>
          <a:p>
            <a:pPr algn="ctr"/>
            <a:r>
              <a:rPr lang="ko-KR" altLang="en-US" sz="1000" dirty="0"/>
              <a:t>시험 수행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B09493-FA8E-44D7-84A2-F1FD8176826B}"/>
              </a:ext>
            </a:extLst>
          </p:cNvPr>
          <p:cNvSpPr txBox="1">
            <a:spLocks/>
          </p:cNvSpPr>
          <p:nvPr/>
        </p:nvSpPr>
        <p:spPr>
          <a:xfrm>
            <a:off x="10365908" y="1761084"/>
            <a:ext cx="455179" cy="548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6.1</a:t>
            </a:r>
          </a:p>
          <a:p>
            <a:pPr algn="ctr"/>
            <a:r>
              <a:rPr lang="ko-KR" altLang="en-US" sz="1000" dirty="0"/>
              <a:t>설치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26EF4E-A2E1-4749-94BD-8489C46E0312}"/>
              </a:ext>
            </a:extLst>
          </p:cNvPr>
          <p:cNvSpPr txBox="1">
            <a:spLocks/>
          </p:cNvSpPr>
          <p:nvPr/>
        </p:nvSpPr>
        <p:spPr>
          <a:xfrm>
            <a:off x="11111895" y="1768271"/>
            <a:ext cx="455179" cy="548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6.2</a:t>
            </a:r>
          </a:p>
          <a:p>
            <a:pPr algn="ctr"/>
            <a:r>
              <a:rPr lang="ko-KR" altLang="en-US" sz="1000" dirty="0"/>
              <a:t>점검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F18C0F-F04B-45E4-99C1-2C4DE490B693}"/>
              </a:ext>
            </a:extLst>
          </p:cNvPr>
          <p:cNvSpPr txBox="1">
            <a:spLocks/>
          </p:cNvSpPr>
          <p:nvPr/>
        </p:nvSpPr>
        <p:spPr>
          <a:xfrm>
            <a:off x="3085872" y="3304123"/>
            <a:ext cx="594407" cy="702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2.1.1</a:t>
            </a:r>
          </a:p>
          <a:p>
            <a:pPr algn="ctr"/>
            <a:r>
              <a:rPr lang="ko-KR" altLang="en-US" sz="1000" dirty="0" err="1"/>
              <a:t>유스</a:t>
            </a:r>
            <a:endParaRPr lang="en-US" altLang="ko-KR" sz="1000" dirty="0"/>
          </a:p>
          <a:p>
            <a:pPr algn="ctr"/>
            <a:r>
              <a:rPr lang="ko-KR" altLang="en-US" sz="1000" dirty="0"/>
              <a:t>케이스 모델링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BB156B-B31A-4C39-9C18-8CF90413BC95}"/>
              </a:ext>
            </a:extLst>
          </p:cNvPr>
          <p:cNvSpPr txBox="1">
            <a:spLocks/>
          </p:cNvSpPr>
          <p:nvPr/>
        </p:nvSpPr>
        <p:spPr>
          <a:xfrm>
            <a:off x="3950995" y="3290630"/>
            <a:ext cx="483925" cy="704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2.1.2</a:t>
            </a:r>
          </a:p>
          <a:p>
            <a:pPr algn="ctr"/>
            <a:r>
              <a:rPr lang="ko-KR" altLang="en-US" sz="1000" dirty="0"/>
              <a:t>요구사항분석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325AD8-055B-442F-AE74-36FEA5C9B782}"/>
              </a:ext>
            </a:extLst>
          </p:cNvPr>
          <p:cNvSpPr txBox="1">
            <a:spLocks/>
          </p:cNvSpPr>
          <p:nvPr/>
        </p:nvSpPr>
        <p:spPr>
          <a:xfrm>
            <a:off x="5278395" y="3318285"/>
            <a:ext cx="483925" cy="710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3.2.1</a:t>
            </a:r>
          </a:p>
          <a:p>
            <a:pPr algn="ctr"/>
            <a:r>
              <a:rPr lang="ko-KR" altLang="en-US" sz="1000" dirty="0"/>
              <a:t>프로시저설계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062212-757D-487A-B9EE-D8D8F1934CD0}"/>
              </a:ext>
            </a:extLst>
          </p:cNvPr>
          <p:cNvSpPr txBox="1">
            <a:spLocks/>
          </p:cNvSpPr>
          <p:nvPr/>
        </p:nvSpPr>
        <p:spPr>
          <a:xfrm>
            <a:off x="5905743" y="3318878"/>
            <a:ext cx="625137" cy="710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3.2.2</a:t>
            </a:r>
          </a:p>
          <a:p>
            <a:pPr algn="ctr"/>
            <a:r>
              <a:rPr lang="ko-KR" altLang="en-US" sz="1000" dirty="0"/>
              <a:t>설계 </a:t>
            </a:r>
            <a:endParaRPr lang="en-US" altLang="ko-KR" sz="1000" dirty="0"/>
          </a:p>
          <a:p>
            <a:pPr algn="ctr"/>
            <a:r>
              <a:rPr lang="ko-KR" altLang="en-US" sz="1000" dirty="0"/>
              <a:t>명세서 작성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17E59-DBAB-46EE-9BF2-15025B328D18}"/>
              </a:ext>
            </a:extLst>
          </p:cNvPr>
          <p:cNvSpPr txBox="1">
            <a:spLocks/>
          </p:cNvSpPr>
          <p:nvPr/>
        </p:nvSpPr>
        <p:spPr>
          <a:xfrm>
            <a:off x="3992380" y="4816761"/>
            <a:ext cx="752199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3.1.1</a:t>
            </a:r>
          </a:p>
          <a:p>
            <a:pPr algn="ctr"/>
            <a:r>
              <a:rPr lang="ko-KR" altLang="en-US" sz="1000" dirty="0"/>
              <a:t>사용자 인터페이스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927A2C-CE35-40E0-87AE-073974F90C24}"/>
              </a:ext>
            </a:extLst>
          </p:cNvPr>
          <p:cNvSpPr txBox="1">
            <a:spLocks/>
          </p:cNvSpPr>
          <p:nvPr/>
        </p:nvSpPr>
        <p:spPr>
          <a:xfrm>
            <a:off x="4814454" y="4816761"/>
            <a:ext cx="600615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3.1.2</a:t>
            </a:r>
          </a:p>
          <a:p>
            <a:pPr algn="ctr"/>
            <a:r>
              <a:rPr lang="ko-KR" altLang="en-US" sz="1000" dirty="0"/>
              <a:t>시스템 구조 설계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CEF10E-465D-4B4B-B488-F1DDE032EF4D}"/>
              </a:ext>
            </a:extLst>
          </p:cNvPr>
          <p:cNvSpPr txBox="1">
            <a:spLocks/>
          </p:cNvSpPr>
          <p:nvPr/>
        </p:nvSpPr>
        <p:spPr>
          <a:xfrm>
            <a:off x="5489201" y="4816761"/>
            <a:ext cx="600615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3.1.3</a:t>
            </a:r>
          </a:p>
          <a:p>
            <a:pPr algn="ctr"/>
            <a:r>
              <a:rPr lang="ko-KR" altLang="en-US" sz="1000" dirty="0"/>
              <a:t>데이터베이스 설계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2E48472-25BC-48F9-86CC-58C3AB067E42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5400000">
            <a:off x="5914764" y="345707"/>
            <a:ext cx="506865" cy="8405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C366872-2F03-4E47-ACCE-78F72770736B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16200000" flipH="1">
            <a:off x="6742089" y="358934"/>
            <a:ext cx="506865" cy="8140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07E9E850-50B1-48E2-B511-4CB6E6BEF0A9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rot="16200000" flipV="1">
            <a:off x="7569414" y="-468391"/>
            <a:ext cx="506864" cy="24687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D19E5728-67BE-4697-9A46-653316CE10C6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rot="16200000" flipV="1">
            <a:off x="8502200" y="-1401176"/>
            <a:ext cx="506863" cy="43343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6546E3F-C7C8-4C97-ACC1-010B7C2754FF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rot="5400000" flipH="1" flipV="1">
            <a:off x="4954450" y="-616310"/>
            <a:ext cx="505160" cy="27628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5064B44-4800-4901-B6BA-16C6543594A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4107079" y="-1463681"/>
            <a:ext cx="505160" cy="44576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714982D-827A-4031-B33E-35961AF2DF1C}"/>
              </a:ext>
            </a:extLst>
          </p:cNvPr>
          <p:cNvCxnSpPr>
            <a:stCxn id="20" idx="2"/>
            <a:endCxn id="47" idx="0"/>
          </p:cNvCxnSpPr>
          <p:nvPr/>
        </p:nvCxnSpPr>
        <p:spPr>
          <a:xfrm flipH="1">
            <a:off x="9052458" y="1419525"/>
            <a:ext cx="4762" cy="348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972CE51D-77FC-4F75-8980-A0536BE46456}"/>
              </a:ext>
            </a:extLst>
          </p:cNvPr>
          <p:cNvCxnSpPr>
            <a:cxnSpLocks/>
            <a:stCxn id="38" idx="0"/>
            <a:endCxn id="17" idx="2"/>
          </p:cNvCxnSpPr>
          <p:nvPr/>
        </p:nvCxnSpPr>
        <p:spPr>
          <a:xfrm rot="5400000" flipH="1" flipV="1">
            <a:off x="3649801" y="1592484"/>
            <a:ext cx="350450" cy="11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B843ED2-FC1A-4E5B-842D-58850E24743B}"/>
              </a:ext>
            </a:extLst>
          </p:cNvPr>
          <p:cNvCxnSpPr>
            <a:stCxn id="41" idx="0"/>
            <a:endCxn id="18" idx="2"/>
          </p:cNvCxnSpPr>
          <p:nvPr/>
        </p:nvCxnSpPr>
        <p:spPr>
          <a:xfrm rot="5400000" flipH="1" flipV="1">
            <a:off x="5276837" y="1289341"/>
            <a:ext cx="340898" cy="6012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B7EB25C5-776A-4454-84AD-AF8B764F601E}"/>
              </a:ext>
            </a:extLst>
          </p:cNvPr>
          <p:cNvCxnSpPr>
            <a:cxnSpLocks/>
            <a:endCxn id="18" idx="2"/>
          </p:cNvCxnSpPr>
          <p:nvPr/>
        </p:nvCxnSpPr>
        <p:spPr>
          <a:xfrm rot="16200000" flipV="1">
            <a:off x="5919179" y="1248267"/>
            <a:ext cx="341086" cy="6836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B89D2F8A-DC4A-46D9-A164-8E51DBF57E99}"/>
              </a:ext>
            </a:extLst>
          </p:cNvPr>
          <p:cNvCxnSpPr>
            <a:stCxn id="44" idx="0"/>
            <a:endCxn id="19" idx="2"/>
          </p:cNvCxnSpPr>
          <p:nvPr/>
        </p:nvCxnSpPr>
        <p:spPr>
          <a:xfrm rot="5400000" flipH="1" flipV="1">
            <a:off x="7093775" y="1459477"/>
            <a:ext cx="348746" cy="2688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E3ECBA3-667C-4918-AAEA-6C51E7288D1D}"/>
              </a:ext>
            </a:extLst>
          </p:cNvPr>
          <p:cNvCxnSpPr>
            <a:stCxn id="46" idx="0"/>
            <a:endCxn id="20" idx="2"/>
          </p:cNvCxnSpPr>
          <p:nvPr/>
        </p:nvCxnSpPr>
        <p:spPr>
          <a:xfrm rot="5400000" flipH="1" flipV="1">
            <a:off x="8634630" y="1345683"/>
            <a:ext cx="348747" cy="4964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AFB3D7D2-82A6-4702-9696-0E2CAA9980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80868" y="1414590"/>
            <a:ext cx="341560" cy="3292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14992367-3F9E-4343-8911-B1837D36C0F3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489447" y="2059221"/>
            <a:ext cx="128280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46982C7-2A5A-48C7-B0D2-E4EC5EFBA3A3}"/>
              </a:ext>
            </a:extLst>
          </p:cNvPr>
          <p:cNvCxnSpPr>
            <a:stCxn id="30" idx="0"/>
            <a:endCxn id="44" idx="2"/>
          </p:cNvCxnSpPr>
          <p:nvPr/>
        </p:nvCxnSpPr>
        <p:spPr>
          <a:xfrm rot="16200000" flipV="1">
            <a:off x="6807473" y="2739042"/>
            <a:ext cx="652545" cy="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ECD68AAC-1E82-4D43-BA71-6E1AE2C0E2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69078" y="2747094"/>
            <a:ext cx="63593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91A75170-5EF2-4AD6-B1C5-3EC5EC95D548}"/>
              </a:ext>
            </a:extLst>
          </p:cNvPr>
          <p:cNvCxnSpPr>
            <a:stCxn id="36" idx="0"/>
            <a:endCxn id="49" idx="2"/>
          </p:cNvCxnSpPr>
          <p:nvPr/>
        </p:nvCxnSpPr>
        <p:spPr>
          <a:xfrm rot="16200000" flipV="1">
            <a:off x="10210617" y="2692170"/>
            <a:ext cx="765764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30054150-4B88-4A38-8350-A1F94A725605}"/>
              </a:ext>
            </a:extLst>
          </p:cNvPr>
          <p:cNvCxnSpPr>
            <a:cxnSpLocks/>
            <a:stCxn id="37" idx="0"/>
            <a:endCxn id="50" idx="2"/>
          </p:cNvCxnSpPr>
          <p:nvPr/>
        </p:nvCxnSpPr>
        <p:spPr>
          <a:xfrm rot="5400000" flipH="1" flipV="1">
            <a:off x="10963813" y="2689660"/>
            <a:ext cx="748856" cy="24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6E486D36-C081-4B11-8B69-72CA62791757}"/>
              </a:ext>
            </a:extLst>
          </p:cNvPr>
          <p:cNvCxnSpPr>
            <a:stCxn id="22" idx="0"/>
          </p:cNvCxnSpPr>
          <p:nvPr/>
        </p:nvCxnSpPr>
        <p:spPr>
          <a:xfrm rot="5400000" flipH="1" flipV="1">
            <a:off x="1629285" y="2556918"/>
            <a:ext cx="357856" cy="6452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5E557388-E814-4AFF-AB36-FF50EBB7F16E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2262623" y="2587773"/>
            <a:ext cx="365480" cy="5911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6CEBC476-3DFF-4ED0-ADDA-50BABEA3C6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34992" y="2992624"/>
            <a:ext cx="236672" cy="3428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5A55DE5B-B507-4BF0-A60E-5B083BA976AB}"/>
              </a:ext>
            </a:extLst>
          </p:cNvPr>
          <p:cNvCxnSpPr>
            <a:stCxn id="55" idx="0"/>
          </p:cNvCxnSpPr>
          <p:nvPr/>
        </p:nvCxnSpPr>
        <p:spPr>
          <a:xfrm rot="5400000" flipH="1" flipV="1">
            <a:off x="4616249" y="4318250"/>
            <a:ext cx="250743" cy="7462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18FFF64A-9E11-4400-B304-144C3A0F7FA9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5326763" y="4354015"/>
            <a:ext cx="250746" cy="6747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A3E51D26-E79B-4519-B3DD-F4B0FACA3E3B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5866930" y="2967496"/>
            <a:ext cx="273542" cy="4292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8CD23C3D-732A-49D6-B484-8485EB1D0D99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856708" y="2493176"/>
            <a:ext cx="615524" cy="487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A536D02-B97E-4061-94D8-A840DAA4C8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49801" y="2659734"/>
            <a:ext cx="350450" cy="1125"/>
          </a:xfrm>
          <a:prstGeom prst="bentConnector3">
            <a:avLst>
              <a:gd name="adj1" fmla="val -607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0F83F2CF-17C7-4D48-9C48-4DBD255673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7470" y="2818053"/>
            <a:ext cx="243171" cy="696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86F0CD9-23EE-46FA-B4E4-9CD856E1C6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47606" y="2818054"/>
            <a:ext cx="243171" cy="696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6B0E856B-C598-4F00-90FB-8DE7300898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0681" y="2739058"/>
            <a:ext cx="635939" cy="2"/>
          </a:xfrm>
          <a:prstGeom prst="bentConnector3">
            <a:avLst>
              <a:gd name="adj1" fmla="val 727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4B3C9AB-75F8-4E96-A324-1284806111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3105" y="3484709"/>
            <a:ext cx="2161073" cy="1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063FC98E-DB30-41D5-BA9B-9FF725F85C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55314" y="1444533"/>
            <a:ext cx="214716" cy="484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4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860801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24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195632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4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838008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03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548887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664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156910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1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070459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42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220</Words>
  <Application>Microsoft Office PowerPoint</Application>
  <PresentationFormat>와이드스크린</PresentationFormat>
  <Paragraphs>133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우규 손</dc:creator>
  <cp:lastModifiedBy>Son WooKyu</cp:lastModifiedBy>
  <cp:revision>183</cp:revision>
  <dcterms:created xsi:type="dcterms:W3CDTF">2018-04-03T14:26:54Z</dcterms:created>
  <dcterms:modified xsi:type="dcterms:W3CDTF">2018-06-11T17:53:10Z</dcterms:modified>
</cp:coreProperties>
</file>