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78" r:id="rId5"/>
    <p:sldId id="279" r:id="rId6"/>
    <p:sldId id="262" r:id="rId7"/>
    <p:sldId id="289" r:id="rId8"/>
    <p:sldId id="288" r:id="rId9"/>
    <p:sldId id="275" r:id="rId10"/>
    <p:sldId id="276" r:id="rId11"/>
    <p:sldId id="263" r:id="rId12"/>
    <p:sldId id="280" r:id="rId13"/>
    <p:sldId id="281" r:id="rId14"/>
    <p:sldId id="285" r:id="rId15"/>
    <p:sldId id="287" r:id="rId16"/>
    <p:sldId id="282" r:id="rId17"/>
    <p:sldId id="286" r:id="rId18"/>
    <p:sldId id="264" r:id="rId19"/>
    <p:sldId id="265" r:id="rId20"/>
    <p:sldId id="269" r:id="rId21"/>
    <p:sldId id="270" r:id="rId22"/>
    <p:sldId id="271" r:id="rId23"/>
    <p:sldId id="273" r:id="rId24"/>
    <p:sldId id="272" r:id="rId25"/>
    <p:sldId id="266" r:id="rId26"/>
    <p:sldId id="268" r:id="rId27"/>
    <p:sldId id="274" r:id="rId28"/>
    <p:sldId id="26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0E6"/>
    <a:srgbClr val="F7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F0A07-8514-4CFB-AE4C-46E677CDAF3D}" type="doc">
      <dgm:prSet loTypeId="urn:microsoft.com/office/officeart/2008/layout/Lin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58B2648-26E5-44C6-B30F-A4EDF12820A1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r>
            <a:rPr lang="ko-KR" altLang="en-US" dirty="0"/>
            <a:t>학년</a:t>
          </a:r>
        </a:p>
      </dgm:t>
    </dgm:pt>
    <dgm:pt modelId="{47BAD6D7-38C6-4959-907A-4C10BB327C67}" type="parTrans" cxnId="{24D0463E-D4BC-452E-8AD4-C3858557B9B4}">
      <dgm:prSet/>
      <dgm:spPr/>
      <dgm:t>
        <a:bodyPr/>
        <a:lstStyle/>
        <a:p>
          <a:pPr latinLnBrk="1"/>
          <a:endParaRPr lang="ko-KR" altLang="en-US"/>
        </a:p>
      </dgm:t>
    </dgm:pt>
    <dgm:pt modelId="{44DCD3F2-2252-4F85-AC5F-47072E9BADE6}" type="sibTrans" cxnId="{24D0463E-D4BC-452E-8AD4-C3858557B9B4}">
      <dgm:prSet/>
      <dgm:spPr/>
      <dgm:t>
        <a:bodyPr/>
        <a:lstStyle/>
        <a:p>
          <a:pPr latinLnBrk="1"/>
          <a:endParaRPr lang="ko-KR" altLang="en-US"/>
        </a:p>
      </dgm:t>
    </dgm:pt>
    <dgm:pt modelId="{60213BE2-D365-4B53-8E05-EC46C9CD4F2F}">
      <dgm:prSet phldrT="[텍스트]"/>
      <dgm:spPr/>
      <dgm:t>
        <a:bodyPr/>
        <a:lstStyle/>
        <a:p>
          <a:pPr latinLnBrk="1"/>
          <a:r>
            <a:rPr lang="ko-KR" altLang="en-US" dirty="0" err="1"/>
            <a:t>노현진</a:t>
          </a:r>
          <a:r>
            <a:rPr lang="ko-KR" altLang="en-US" dirty="0"/>
            <a:t> </a:t>
          </a:r>
          <a:r>
            <a:rPr lang="en-US" altLang="ko-KR" dirty="0"/>
            <a:t>- </a:t>
          </a:r>
          <a:r>
            <a:rPr lang="ko-KR" altLang="en-US" dirty="0"/>
            <a:t>펌웨어 개발</a:t>
          </a:r>
          <a:r>
            <a:rPr lang="en-US" altLang="ko-KR" dirty="0"/>
            <a:t>, </a:t>
          </a:r>
          <a:r>
            <a:rPr lang="ko-KR" altLang="en-US" dirty="0" err="1"/>
            <a:t>백엔드</a:t>
          </a:r>
          <a:r>
            <a:rPr lang="ko-KR" altLang="en-US" dirty="0"/>
            <a:t> 개발</a:t>
          </a:r>
          <a:r>
            <a:rPr lang="en-US" altLang="ko-KR" dirty="0"/>
            <a:t>  </a:t>
          </a:r>
          <a:endParaRPr lang="ko-KR" altLang="en-US" dirty="0"/>
        </a:p>
      </dgm:t>
    </dgm:pt>
    <dgm:pt modelId="{56724CD9-C6CD-4677-AD23-92D24762DD3A}" type="parTrans" cxnId="{339F9D5D-2AF3-4383-94CA-388047CBCE76}">
      <dgm:prSet/>
      <dgm:spPr/>
      <dgm:t>
        <a:bodyPr/>
        <a:lstStyle/>
        <a:p>
          <a:pPr latinLnBrk="1"/>
          <a:endParaRPr lang="ko-KR" altLang="en-US"/>
        </a:p>
      </dgm:t>
    </dgm:pt>
    <dgm:pt modelId="{F405E82F-C2C5-4D48-BA9C-64CB0A1E5D54}" type="sibTrans" cxnId="{339F9D5D-2AF3-4383-94CA-388047CBCE76}">
      <dgm:prSet/>
      <dgm:spPr/>
      <dgm:t>
        <a:bodyPr/>
        <a:lstStyle/>
        <a:p>
          <a:pPr latinLnBrk="1"/>
          <a:endParaRPr lang="ko-KR" altLang="en-US"/>
        </a:p>
      </dgm:t>
    </dgm:pt>
    <dgm:pt modelId="{23D889DA-CAE3-4603-A0D6-6ABF575D86D2}">
      <dgm:prSet phldrT="[텍스트]"/>
      <dgm:spPr/>
      <dgm:t>
        <a:bodyPr/>
        <a:lstStyle/>
        <a:p>
          <a:pPr latinLnBrk="1"/>
          <a:r>
            <a:rPr lang="ko-KR" altLang="en-US" dirty="0"/>
            <a:t>이수하 </a:t>
          </a:r>
          <a:r>
            <a:rPr lang="en-US" altLang="ko-KR" dirty="0"/>
            <a:t>- UI/UX </a:t>
          </a:r>
          <a:r>
            <a:rPr lang="ko-KR" altLang="en-US" dirty="0"/>
            <a:t>디자인</a:t>
          </a:r>
          <a:r>
            <a:rPr lang="en-US" altLang="ko-KR" dirty="0"/>
            <a:t>, </a:t>
          </a:r>
          <a:r>
            <a:rPr lang="ko-KR" altLang="en-US" dirty="0"/>
            <a:t>컴포넌트 스타일링</a:t>
          </a:r>
        </a:p>
      </dgm:t>
    </dgm:pt>
    <dgm:pt modelId="{62171F20-80A9-4694-9F2A-78398F31D6E6}" type="parTrans" cxnId="{965BE885-C731-4D9C-B627-A90BB189AEE3}">
      <dgm:prSet/>
      <dgm:spPr/>
      <dgm:t>
        <a:bodyPr/>
        <a:lstStyle/>
        <a:p>
          <a:pPr latinLnBrk="1"/>
          <a:endParaRPr lang="ko-KR" altLang="en-US"/>
        </a:p>
      </dgm:t>
    </dgm:pt>
    <dgm:pt modelId="{886B2D0C-A281-46EF-BE39-40D357CF95F2}" type="sibTrans" cxnId="{965BE885-C731-4D9C-B627-A90BB189AEE3}">
      <dgm:prSet/>
      <dgm:spPr/>
      <dgm:t>
        <a:bodyPr/>
        <a:lstStyle/>
        <a:p>
          <a:pPr latinLnBrk="1"/>
          <a:endParaRPr lang="ko-KR" altLang="en-US"/>
        </a:p>
      </dgm:t>
    </dgm:pt>
    <dgm:pt modelId="{E7DB54AC-E1D1-4F37-BA29-9E7E9D0543CF}">
      <dgm:prSet phldrT="[텍스트]"/>
      <dgm:spPr/>
      <dgm:t>
        <a:bodyPr/>
        <a:lstStyle/>
        <a:p>
          <a:pPr latinLnBrk="1"/>
          <a:r>
            <a:rPr lang="ko-KR" altLang="en-US" dirty="0" err="1"/>
            <a:t>노지수</a:t>
          </a:r>
          <a:r>
            <a:rPr lang="ko-KR" altLang="en-US" dirty="0"/>
            <a:t> </a:t>
          </a:r>
          <a:r>
            <a:rPr lang="en-US" altLang="ko-KR" dirty="0"/>
            <a:t>- </a:t>
          </a:r>
          <a:r>
            <a:rPr lang="ko-KR" altLang="en-US" dirty="0"/>
            <a:t>데이터 모델링</a:t>
          </a:r>
          <a:r>
            <a:rPr lang="en-US" altLang="ko-KR" dirty="0"/>
            <a:t>, </a:t>
          </a:r>
          <a:r>
            <a:rPr lang="ko-KR" altLang="en-US"/>
            <a:t>데이터 크롤링</a:t>
          </a:r>
          <a:r>
            <a:rPr lang="en-US" altLang="ko-KR"/>
            <a:t> </a:t>
          </a:r>
          <a:endParaRPr lang="ko-KR" altLang="en-US" dirty="0"/>
        </a:p>
      </dgm:t>
    </dgm:pt>
    <dgm:pt modelId="{D6680B8E-CE04-412D-AE00-9E0C4323D54E}" type="parTrans" cxnId="{4BCBAF61-C4E0-473C-85E3-2F15D069E342}">
      <dgm:prSet/>
      <dgm:spPr/>
      <dgm:t>
        <a:bodyPr/>
        <a:lstStyle/>
        <a:p>
          <a:pPr latinLnBrk="1"/>
          <a:endParaRPr lang="ko-KR" altLang="en-US"/>
        </a:p>
      </dgm:t>
    </dgm:pt>
    <dgm:pt modelId="{A2D477B4-FE46-43F5-B81C-2C16F9637FE3}" type="sibTrans" cxnId="{4BCBAF61-C4E0-473C-85E3-2F15D069E342}">
      <dgm:prSet/>
      <dgm:spPr/>
      <dgm:t>
        <a:bodyPr/>
        <a:lstStyle/>
        <a:p>
          <a:pPr latinLnBrk="1"/>
          <a:endParaRPr lang="ko-KR" altLang="en-US"/>
        </a:p>
      </dgm:t>
    </dgm:pt>
    <dgm:pt modelId="{7207F22D-10E7-4282-8FB7-8F2ACC9ADB6C}">
      <dgm:prSet phldrT="[텍스트]"/>
      <dgm:spPr/>
      <dgm:t>
        <a:bodyPr/>
        <a:lstStyle/>
        <a:p>
          <a:pPr latinLnBrk="1"/>
          <a:r>
            <a:rPr lang="ko-KR" altLang="en-US" dirty="0"/>
            <a:t>김민지 </a:t>
          </a:r>
          <a:r>
            <a:rPr lang="en-US" altLang="ko-KR"/>
            <a:t>- </a:t>
          </a:r>
          <a:r>
            <a:rPr lang="ko-KR" altLang="en-US" dirty="0"/>
            <a:t>안드로이드 앱 개발</a:t>
          </a:r>
          <a:r>
            <a:rPr lang="en-US" altLang="ko-KR" dirty="0"/>
            <a:t>, </a:t>
          </a:r>
          <a:r>
            <a:rPr lang="ko-KR" altLang="en-US" dirty="0" err="1"/>
            <a:t>프론트엔드</a:t>
          </a:r>
          <a:r>
            <a:rPr lang="ko-KR" altLang="en-US" dirty="0"/>
            <a:t> 개발</a:t>
          </a:r>
        </a:p>
      </dgm:t>
    </dgm:pt>
    <dgm:pt modelId="{6713BD01-32AC-4570-9322-C11A671C9822}" type="parTrans" cxnId="{0FDD1204-67B7-4503-83E4-C76692DE6CEE}">
      <dgm:prSet/>
      <dgm:spPr/>
      <dgm:t>
        <a:bodyPr/>
        <a:lstStyle/>
        <a:p>
          <a:pPr latinLnBrk="1"/>
          <a:endParaRPr lang="ko-KR" altLang="en-US"/>
        </a:p>
      </dgm:t>
    </dgm:pt>
    <dgm:pt modelId="{AF425A8C-B672-4941-BD0A-3E3B94D6681C}" type="sibTrans" cxnId="{0FDD1204-67B7-4503-83E4-C76692DE6CEE}">
      <dgm:prSet/>
      <dgm:spPr/>
      <dgm:t>
        <a:bodyPr/>
        <a:lstStyle/>
        <a:p>
          <a:pPr latinLnBrk="1"/>
          <a:endParaRPr lang="ko-KR" altLang="en-US"/>
        </a:p>
      </dgm:t>
    </dgm:pt>
    <dgm:pt modelId="{DF5A0045-633F-4D4F-A305-ADF7443EEB3A}" type="pres">
      <dgm:prSet presAssocID="{8C6F0A07-8514-4CFB-AE4C-46E677CDAF3D}" presName="vert0" presStyleCnt="0">
        <dgm:presLayoutVars>
          <dgm:dir/>
          <dgm:animOne val="branch"/>
          <dgm:animLvl val="lvl"/>
        </dgm:presLayoutVars>
      </dgm:prSet>
      <dgm:spPr/>
    </dgm:pt>
    <dgm:pt modelId="{B60820D8-3BA8-41A2-ADAC-8472306A9CAE}" type="pres">
      <dgm:prSet presAssocID="{A58B2648-26E5-44C6-B30F-A4EDF12820A1}" presName="thickLine" presStyleLbl="alignNode1" presStyleIdx="0" presStyleCnt="1"/>
      <dgm:spPr/>
    </dgm:pt>
    <dgm:pt modelId="{759C78E1-5AF1-4F57-99AC-82811A1413FF}" type="pres">
      <dgm:prSet presAssocID="{A58B2648-26E5-44C6-B30F-A4EDF12820A1}" presName="horz1" presStyleCnt="0"/>
      <dgm:spPr/>
    </dgm:pt>
    <dgm:pt modelId="{210D9B51-B6D7-4F31-9B0E-DD8B58B0B710}" type="pres">
      <dgm:prSet presAssocID="{A58B2648-26E5-44C6-B30F-A4EDF12820A1}" presName="tx1" presStyleLbl="revTx" presStyleIdx="0" presStyleCnt="5"/>
      <dgm:spPr/>
    </dgm:pt>
    <dgm:pt modelId="{6270877D-635F-40FB-8156-10C53CCE2D68}" type="pres">
      <dgm:prSet presAssocID="{A58B2648-26E5-44C6-B30F-A4EDF12820A1}" presName="vert1" presStyleCnt="0"/>
      <dgm:spPr/>
    </dgm:pt>
    <dgm:pt modelId="{138F58EF-9622-4763-ABC2-9E022EE9255C}" type="pres">
      <dgm:prSet presAssocID="{60213BE2-D365-4B53-8E05-EC46C9CD4F2F}" presName="vertSpace2a" presStyleCnt="0"/>
      <dgm:spPr/>
    </dgm:pt>
    <dgm:pt modelId="{1F4FF7B9-63AD-49CF-8EFF-1B682BA76ED3}" type="pres">
      <dgm:prSet presAssocID="{60213BE2-D365-4B53-8E05-EC46C9CD4F2F}" presName="horz2" presStyleCnt="0"/>
      <dgm:spPr/>
    </dgm:pt>
    <dgm:pt modelId="{2DF10289-7CDC-40A7-9E50-8D9CDE30B78D}" type="pres">
      <dgm:prSet presAssocID="{60213BE2-D365-4B53-8E05-EC46C9CD4F2F}" presName="horzSpace2" presStyleCnt="0"/>
      <dgm:spPr/>
    </dgm:pt>
    <dgm:pt modelId="{ADB21EDE-C7B6-407F-8786-11312A0D4EA9}" type="pres">
      <dgm:prSet presAssocID="{60213BE2-D365-4B53-8E05-EC46C9CD4F2F}" presName="tx2" presStyleLbl="revTx" presStyleIdx="1" presStyleCnt="5"/>
      <dgm:spPr/>
    </dgm:pt>
    <dgm:pt modelId="{B85A67B2-09E5-4717-A276-53FF4E308FEA}" type="pres">
      <dgm:prSet presAssocID="{60213BE2-D365-4B53-8E05-EC46C9CD4F2F}" presName="vert2" presStyleCnt="0"/>
      <dgm:spPr/>
    </dgm:pt>
    <dgm:pt modelId="{1886854C-EB97-4CA6-8F24-82A7343B2655}" type="pres">
      <dgm:prSet presAssocID="{60213BE2-D365-4B53-8E05-EC46C9CD4F2F}" presName="thinLine2b" presStyleLbl="callout" presStyleIdx="0" presStyleCnt="4"/>
      <dgm:spPr/>
    </dgm:pt>
    <dgm:pt modelId="{A1D16B69-CA34-4ADD-8B17-65D748231335}" type="pres">
      <dgm:prSet presAssocID="{60213BE2-D365-4B53-8E05-EC46C9CD4F2F}" presName="vertSpace2b" presStyleCnt="0"/>
      <dgm:spPr/>
    </dgm:pt>
    <dgm:pt modelId="{528208B3-0FBF-4AC0-A998-3DD0DE60A1B2}" type="pres">
      <dgm:prSet presAssocID="{23D889DA-CAE3-4603-A0D6-6ABF575D86D2}" presName="horz2" presStyleCnt="0"/>
      <dgm:spPr/>
    </dgm:pt>
    <dgm:pt modelId="{88E0C9A7-0698-4387-9531-F6D79054A15F}" type="pres">
      <dgm:prSet presAssocID="{23D889DA-CAE3-4603-A0D6-6ABF575D86D2}" presName="horzSpace2" presStyleCnt="0"/>
      <dgm:spPr/>
    </dgm:pt>
    <dgm:pt modelId="{487C8EC8-F05C-4D0B-BD89-AD363A439595}" type="pres">
      <dgm:prSet presAssocID="{23D889DA-CAE3-4603-A0D6-6ABF575D86D2}" presName="tx2" presStyleLbl="revTx" presStyleIdx="2" presStyleCnt="5"/>
      <dgm:spPr/>
    </dgm:pt>
    <dgm:pt modelId="{98E2B069-1249-4A78-B572-FCDE69763554}" type="pres">
      <dgm:prSet presAssocID="{23D889DA-CAE3-4603-A0D6-6ABF575D86D2}" presName="vert2" presStyleCnt="0"/>
      <dgm:spPr/>
    </dgm:pt>
    <dgm:pt modelId="{0FB31490-27CD-49C0-A106-BC374B311EA7}" type="pres">
      <dgm:prSet presAssocID="{23D889DA-CAE3-4603-A0D6-6ABF575D86D2}" presName="thinLine2b" presStyleLbl="callout" presStyleIdx="1" presStyleCnt="4"/>
      <dgm:spPr/>
    </dgm:pt>
    <dgm:pt modelId="{6F498D90-8797-4FF8-9953-72736C8109EC}" type="pres">
      <dgm:prSet presAssocID="{23D889DA-CAE3-4603-A0D6-6ABF575D86D2}" presName="vertSpace2b" presStyleCnt="0"/>
      <dgm:spPr/>
    </dgm:pt>
    <dgm:pt modelId="{F6ED4107-33D4-44EB-8D25-060D49D12F37}" type="pres">
      <dgm:prSet presAssocID="{E7DB54AC-E1D1-4F37-BA29-9E7E9D0543CF}" presName="horz2" presStyleCnt="0"/>
      <dgm:spPr/>
    </dgm:pt>
    <dgm:pt modelId="{E22E5491-52E2-4376-8510-D3C4B669E078}" type="pres">
      <dgm:prSet presAssocID="{E7DB54AC-E1D1-4F37-BA29-9E7E9D0543CF}" presName="horzSpace2" presStyleCnt="0"/>
      <dgm:spPr/>
    </dgm:pt>
    <dgm:pt modelId="{FD8FA91F-D54C-4D18-97FB-171B31CF75E6}" type="pres">
      <dgm:prSet presAssocID="{E7DB54AC-E1D1-4F37-BA29-9E7E9D0543CF}" presName="tx2" presStyleLbl="revTx" presStyleIdx="3" presStyleCnt="5"/>
      <dgm:spPr/>
    </dgm:pt>
    <dgm:pt modelId="{E8E69F08-EF08-461B-BABB-7C2DDE62502D}" type="pres">
      <dgm:prSet presAssocID="{E7DB54AC-E1D1-4F37-BA29-9E7E9D0543CF}" presName="vert2" presStyleCnt="0"/>
      <dgm:spPr/>
    </dgm:pt>
    <dgm:pt modelId="{EAB4271C-B3B5-4C7F-A072-4A6BAF582AB3}" type="pres">
      <dgm:prSet presAssocID="{E7DB54AC-E1D1-4F37-BA29-9E7E9D0543CF}" presName="thinLine2b" presStyleLbl="callout" presStyleIdx="2" presStyleCnt="4"/>
      <dgm:spPr/>
    </dgm:pt>
    <dgm:pt modelId="{303B9F96-AE1C-4C7D-92A2-F8747EBE9842}" type="pres">
      <dgm:prSet presAssocID="{E7DB54AC-E1D1-4F37-BA29-9E7E9D0543CF}" presName="vertSpace2b" presStyleCnt="0"/>
      <dgm:spPr/>
    </dgm:pt>
    <dgm:pt modelId="{A3F3D765-999B-48BE-BDB0-7A7EC574503E}" type="pres">
      <dgm:prSet presAssocID="{7207F22D-10E7-4282-8FB7-8F2ACC9ADB6C}" presName="horz2" presStyleCnt="0"/>
      <dgm:spPr/>
    </dgm:pt>
    <dgm:pt modelId="{B381F3B7-8758-4431-9A63-9189A6B1043C}" type="pres">
      <dgm:prSet presAssocID="{7207F22D-10E7-4282-8FB7-8F2ACC9ADB6C}" presName="horzSpace2" presStyleCnt="0"/>
      <dgm:spPr/>
    </dgm:pt>
    <dgm:pt modelId="{06B9B214-19EA-4A42-B6F4-FB973B4AED2A}" type="pres">
      <dgm:prSet presAssocID="{7207F22D-10E7-4282-8FB7-8F2ACC9ADB6C}" presName="tx2" presStyleLbl="revTx" presStyleIdx="4" presStyleCnt="5"/>
      <dgm:spPr/>
    </dgm:pt>
    <dgm:pt modelId="{A3CA17DB-12AA-4295-8DE5-EAF58289382E}" type="pres">
      <dgm:prSet presAssocID="{7207F22D-10E7-4282-8FB7-8F2ACC9ADB6C}" presName="vert2" presStyleCnt="0"/>
      <dgm:spPr/>
    </dgm:pt>
    <dgm:pt modelId="{DE1D7EC3-3114-489D-A2CF-40F7C74717E5}" type="pres">
      <dgm:prSet presAssocID="{7207F22D-10E7-4282-8FB7-8F2ACC9ADB6C}" presName="thinLine2b" presStyleLbl="callout" presStyleIdx="3" presStyleCnt="4"/>
      <dgm:spPr/>
    </dgm:pt>
    <dgm:pt modelId="{F32DBCF3-1AA8-40A8-8FF9-F94049FC6D36}" type="pres">
      <dgm:prSet presAssocID="{7207F22D-10E7-4282-8FB7-8F2ACC9ADB6C}" presName="vertSpace2b" presStyleCnt="0"/>
      <dgm:spPr/>
    </dgm:pt>
  </dgm:ptLst>
  <dgm:cxnLst>
    <dgm:cxn modelId="{0FDD1204-67B7-4503-83E4-C76692DE6CEE}" srcId="{A58B2648-26E5-44C6-B30F-A4EDF12820A1}" destId="{7207F22D-10E7-4282-8FB7-8F2ACC9ADB6C}" srcOrd="3" destOrd="0" parTransId="{6713BD01-32AC-4570-9322-C11A671C9822}" sibTransId="{AF425A8C-B672-4941-BD0A-3E3B94D6681C}"/>
    <dgm:cxn modelId="{94B3A413-A94C-4C7D-9A93-3E502090023D}" type="presOf" srcId="{23D889DA-CAE3-4603-A0D6-6ABF575D86D2}" destId="{487C8EC8-F05C-4D0B-BD89-AD363A439595}" srcOrd="0" destOrd="0" presId="urn:microsoft.com/office/officeart/2008/layout/LinedList"/>
    <dgm:cxn modelId="{D46B9B29-EACE-44A6-8A52-901FD1A97F1E}" type="presOf" srcId="{A58B2648-26E5-44C6-B30F-A4EDF12820A1}" destId="{210D9B51-B6D7-4F31-9B0E-DD8B58B0B710}" srcOrd="0" destOrd="0" presId="urn:microsoft.com/office/officeart/2008/layout/LinedList"/>
    <dgm:cxn modelId="{C989E739-5C71-4A68-927F-08F586090673}" type="presOf" srcId="{8C6F0A07-8514-4CFB-AE4C-46E677CDAF3D}" destId="{DF5A0045-633F-4D4F-A305-ADF7443EEB3A}" srcOrd="0" destOrd="0" presId="urn:microsoft.com/office/officeart/2008/layout/LinedList"/>
    <dgm:cxn modelId="{24D0463E-D4BC-452E-8AD4-C3858557B9B4}" srcId="{8C6F0A07-8514-4CFB-AE4C-46E677CDAF3D}" destId="{A58B2648-26E5-44C6-B30F-A4EDF12820A1}" srcOrd="0" destOrd="0" parTransId="{47BAD6D7-38C6-4959-907A-4C10BB327C67}" sibTransId="{44DCD3F2-2252-4F85-AC5F-47072E9BADE6}"/>
    <dgm:cxn modelId="{339F9D5D-2AF3-4383-94CA-388047CBCE76}" srcId="{A58B2648-26E5-44C6-B30F-A4EDF12820A1}" destId="{60213BE2-D365-4B53-8E05-EC46C9CD4F2F}" srcOrd="0" destOrd="0" parTransId="{56724CD9-C6CD-4677-AD23-92D24762DD3A}" sibTransId="{F405E82F-C2C5-4D48-BA9C-64CB0A1E5D54}"/>
    <dgm:cxn modelId="{C4F52161-6CBB-4208-869A-00054952E33C}" type="presOf" srcId="{7207F22D-10E7-4282-8FB7-8F2ACC9ADB6C}" destId="{06B9B214-19EA-4A42-B6F4-FB973B4AED2A}" srcOrd="0" destOrd="0" presId="urn:microsoft.com/office/officeart/2008/layout/LinedList"/>
    <dgm:cxn modelId="{4BCBAF61-C4E0-473C-85E3-2F15D069E342}" srcId="{A58B2648-26E5-44C6-B30F-A4EDF12820A1}" destId="{E7DB54AC-E1D1-4F37-BA29-9E7E9D0543CF}" srcOrd="2" destOrd="0" parTransId="{D6680B8E-CE04-412D-AE00-9E0C4323D54E}" sibTransId="{A2D477B4-FE46-43F5-B81C-2C16F9637FE3}"/>
    <dgm:cxn modelId="{9101444D-EF3B-43DF-95A7-712F02E00951}" type="presOf" srcId="{60213BE2-D365-4B53-8E05-EC46C9CD4F2F}" destId="{ADB21EDE-C7B6-407F-8786-11312A0D4EA9}" srcOrd="0" destOrd="0" presId="urn:microsoft.com/office/officeart/2008/layout/LinedList"/>
    <dgm:cxn modelId="{FB4BC580-2776-45D6-A9E0-AEF9299204AA}" type="presOf" srcId="{E7DB54AC-E1D1-4F37-BA29-9E7E9D0543CF}" destId="{FD8FA91F-D54C-4D18-97FB-171B31CF75E6}" srcOrd="0" destOrd="0" presId="urn:microsoft.com/office/officeart/2008/layout/LinedList"/>
    <dgm:cxn modelId="{965BE885-C731-4D9C-B627-A90BB189AEE3}" srcId="{A58B2648-26E5-44C6-B30F-A4EDF12820A1}" destId="{23D889DA-CAE3-4603-A0D6-6ABF575D86D2}" srcOrd="1" destOrd="0" parTransId="{62171F20-80A9-4694-9F2A-78398F31D6E6}" sibTransId="{886B2D0C-A281-46EF-BE39-40D357CF95F2}"/>
    <dgm:cxn modelId="{5A0B67D7-A033-42C1-8849-D885D305B492}" type="presParOf" srcId="{DF5A0045-633F-4D4F-A305-ADF7443EEB3A}" destId="{B60820D8-3BA8-41A2-ADAC-8472306A9CAE}" srcOrd="0" destOrd="0" presId="urn:microsoft.com/office/officeart/2008/layout/LinedList"/>
    <dgm:cxn modelId="{9F4D58DC-CC0B-42F3-A962-E447C381D714}" type="presParOf" srcId="{DF5A0045-633F-4D4F-A305-ADF7443EEB3A}" destId="{759C78E1-5AF1-4F57-99AC-82811A1413FF}" srcOrd="1" destOrd="0" presId="urn:microsoft.com/office/officeart/2008/layout/LinedList"/>
    <dgm:cxn modelId="{C456973D-DA3A-490E-AF85-D5262A2E43D5}" type="presParOf" srcId="{759C78E1-5AF1-4F57-99AC-82811A1413FF}" destId="{210D9B51-B6D7-4F31-9B0E-DD8B58B0B710}" srcOrd="0" destOrd="0" presId="urn:microsoft.com/office/officeart/2008/layout/LinedList"/>
    <dgm:cxn modelId="{855B28F4-7693-47B6-BCA5-E70C58BC0B27}" type="presParOf" srcId="{759C78E1-5AF1-4F57-99AC-82811A1413FF}" destId="{6270877D-635F-40FB-8156-10C53CCE2D68}" srcOrd="1" destOrd="0" presId="urn:microsoft.com/office/officeart/2008/layout/LinedList"/>
    <dgm:cxn modelId="{20DB94AD-C156-421C-B837-656BEE92C274}" type="presParOf" srcId="{6270877D-635F-40FB-8156-10C53CCE2D68}" destId="{138F58EF-9622-4763-ABC2-9E022EE9255C}" srcOrd="0" destOrd="0" presId="urn:microsoft.com/office/officeart/2008/layout/LinedList"/>
    <dgm:cxn modelId="{D3122660-66CA-48D1-8492-362E308E4A3A}" type="presParOf" srcId="{6270877D-635F-40FB-8156-10C53CCE2D68}" destId="{1F4FF7B9-63AD-49CF-8EFF-1B682BA76ED3}" srcOrd="1" destOrd="0" presId="urn:microsoft.com/office/officeart/2008/layout/LinedList"/>
    <dgm:cxn modelId="{E2B32AB4-2972-4DB3-B70B-A6310F3C65A2}" type="presParOf" srcId="{1F4FF7B9-63AD-49CF-8EFF-1B682BA76ED3}" destId="{2DF10289-7CDC-40A7-9E50-8D9CDE30B78D}" srcOrd="0" destOrd="0" presId="urn:microsoft.com/office/officeart/2008/layout/LinedList"/>
    <dgm:cxn modelId="{C9EF86CF-D46D-4573-AC26-D8F63AEBE053}" type="presParOf" srcId="{1F4FF7B9-63AD-49CF-8EFF-1B682BA76ED3}" destId="{ADB21EDE-C7B6-407F-8786-11312A0D4EA9}" srcOrd="1" destOrd="0" presId="urn:microsoft.com/office/officeart/2008/layout/LinedList"/>
    <dgm:cxn modelId="{6D3FE2B4-19F2-4B28-9B64-3EB76BF5FEA6}" type="presParOf" srcId="{1F4FF7B9-63AD-49CF-8EFF-1B682BA76ED3}" destId="{B85A67B2-09E5-4717-A276-53FF4E308FEA}" srcOrd="2" destOrd="0" presId="urn:microsoft.com/office/officeart/2008/layout/LinedList"/>
    <dgm:cxn modelId="{281B2B69-4325-4779-9672-1D9E33D27B7B}" type="presParOf" srcId="{6270877D-635F-40FB-8156-10C53CCE2D68}" destId="{1886854C-EB97-4CA6-8F24-82A7343B2655}" srcOrd="2" destOrd="0" presId="urn:microsoft.com/office/officeart/2008/layout/LinedList"/>
    <dgm:cxn modelId="{CB099D46-820F-4341-B0A6-C9FCB8BDE132}" type="presParOf" srcId="{6270877D-635F-40FB-8156-10C53CCE2D68}" destId="{A1D16B69-CA34-4ADD-8B17-65D748231335}" srcOrd="3" destOrd="0" presId="urn:microsoft.com/office/officeart/2008/layout/LinedList"/>
    <dgm:cxn modelId="{035C694C-D7E9-4007-8074-7BE72FE83317}" type="presParOf" srcId="{6270877D-635F-40FB-8156-10C53CCE2D68}" destId="{528208B3-0FBF-4AC0-A998-3DD0DE60A1B2}" srcOrd="4" destOrd="0" presId="urn:microsoft.com/office/officeart/2008/layout/LinedList"/>
    <dgm:cxn modelId="{CF01E150-2459-440F-B299-220B302AEABA}" type="presParOf" srcId="{528208B3-0FBF-4AC0-A998-3DD0DE60A1B2}" destId="{88E0C9A7-0698-4387-9531-F6D79054A15F}" srcOrd="0" destOrd="0" presId="urn:microsoft.com/office/officeart/2008/layout/LinedList"/>
    <dgm:cxn modelId="{A8BBFC35-BF11-4448-B99E-FD023F24B9A4}" type="presParOf" srcId="{528208B3-0FBF-4AC0-A998-3DD0DE60A1B2}" destId="{487C8EC8-F05C-4D0B-BD89-AD363A439595}" srcOrd="1" destOrd="0" presId="urn:microsoft.com/office/officeart/2008/layout/LinedList"/>
    <dgm:cxn modelId="{EC192BE2-4540-4036-94B1-1478A074F48F}" type="presParOf" srcId="{528208B3-0FBF-4AC0-A998-3DD0DE60A1B2}" destId="{98E2B069-1249-4A78-B572-FCDE69763554}" srcOrd="2" destOrd="0" presId="urn:microsoft.com/office/officeart/2008/layout/LinedList"/>
    <dgm:cxn modelId="{7AEFBD1A-2D9E-43F5-9EE9-9A1D5F761BEB}" type="presParOf" srcId="{6270877D-635F-40FB-8156-10C53CCE2D68}" destId="{0FB31490-27CD-49C0-A106-BC374B311EA7}" srcOrd="5" destOrd="0" presId="urn:microsoft.com/office/officeart/2008/layout/LinedList"/>
    <dgm:cxn modelId="{FF4F88BC-604A-404A-82E9-FC49F48EAEAE}" type="presParOf" srcId="{6270877D-635F-40FB-8156-10C53CCE2D68}" destId="{6F498D90-8797-4FF8-9953-72736C8109EC}" srcOrd="6" destOrd="0" presId="urn:microsoft.com/office/officeart/2008/layout/LinedList"/>
    <dgm:cxn modelId="{4A3943C7-A693-4F03-9128-287894C5859A}" type="presParOf" srcId="{6270877D-635F-40FB-8156-10C53CCE2D68}" destId="{F6ED4107-33D4-44EB-8D25-060D49D12F37}" srcOrd="7" destOrd="0" presId="urn:microsoft.com/office/officeart/2008/layout/LinedList"/>
    <dgm:cxn modelId="{1F70FBE0-07D1-4E21-ABDC-4035B36693F3}" type="presParOf" srcId="{F6ED4107-33D4-44EB-8D25-060D49D12F37}" destId="{E22E5491-52E2-4376-8510-D3C4B669E078}" srcOrd="0" destOrd="0" presId="urn:microsoft.com/office/officeart/2008/layout/LinedList"/>
    <dgm:cxn modelId="{EB4815D9-9F65-45A4-AC58-7AA7F9B2426B}" type="presParOf" srcId="{F6ED4107-33D4-44EB-8D25-060D49D12F37}" destId="{FD8FA91F-D54C-4D18-97FB-171B31CF75E6}" srcOrd="1" destOrd="0" presId="urn:microsoft.com/office/officeart/2008/layout/LinedList"/>
    <dgm:cxn modelId="{55B5E824-212D-4287-8215-BA01E8729CFF}" type="presParOf" srcId="{F6ED4107-33D4-44EB-8D25-060D49D12F37}" destId="{E8E69F08-EF08-461B-BABB-7C2DDE62502D}" srcOrd="2" destOrd="0" presId="urn:microsoft.com/office/officeart/2008/layout/LinedList"/>
    <dgm:cxn modelId="{0B257767-1D09-4337-829F-6A6801AD0119}" type="presParOf" srcId="{6270877D-635F-40FB-8156-10C53CCE2D68}" destId="{EAB4271C-B3B5-4C7F-A072-4A6BAF582AB3}" srcOrd="8" destOrd="0" presId="urn:microsoft.com/office/officeart/2008/layout/LinedList"/>
    <dgm:cxn modelId="{3E2ADD0D-BAD2-4736-BD68-AC6D173DADF8}" type="presParOf" srcId="{6270877D-635F-40FB-8156-10C53CCE2D68}" destId="{303B9F96-AE1C-4C7D-92A2-F8747EBE9842}" srcOrd="9" destOrd="0" presId="urn:microsoft.com/office/officeart/2008/layout/LinedList"/>
    <dgm:cxn modelId="{3ECE7C22-A1A9-4C27-AC8B-5ABA0F082111}" type="presParOf" srcId="{6270877D-635F-40FB-8156-10C53CCE2D68}" destId="{A3F3D765-999B-48BE-BDB0-7A7EC574503E}" srcOrd="10" destOrd="0" presId="urn:microsoft.com/office/officeart/2008/layout/LinedList"/>
    <dgm:cxn modelId="{46208F61-1DED-4680-973D-AFE938F85C9C}" type="presParOf" srcId="{A3F3D765-999B-48BE-BDB0-7A7EC574503E}" destId="{B381F3B7-8758-4431-9A63-9189A6B1043C}" srcOrd="0" destOrd="0" presId="urn:microsoft.com/office/officeart/2008/layout/LinedList"/>
    <dgm:cxn modelId="{F27FCFF5-BABE-49A3-8215-543F1FA183B6}" type="presParOf" srcId="{A3F3D765-999B-48BE-BDB0-7A7EC574503E}" destId="{06B9B214-19EA-4A42-B6F4-FB973B4AED2A}" srcOrd="1" destOrd="0" presId="urn:microsoft.com/office/officeart/2008/layout/LinedList"/>
    <dgm:cxn modelId="{FE0FEC38-CAC2-43E0-93D1-520D1124FA7E}" type="presParOf" srcId="{A3F3D765-999B-48BE-BDB0-7A7EC574503E}" destId="{A3CA17DB-12AA-4295-8DE5-EAF58289382E}" srcOrd="2" destOrd="0" presId="urn:microsoft.com/office/officeart/2008/layout/LinedList"/>
    <dgm:cxn modelId="{08933F81-3A87-49CE-B154-7740CFA18660}" type="presParOf" srcId="{6270877D-635F-40FB-8156-10C53CCE2D68}" destId="{DE1D7EC3-3114-489D-A2CF-40F7C74717E5}" srcOrd="11" destOrd="0" presId="urn:microsoft.com/office/officeart/2008/layout/LinedList"/>
    <dgm:cxn modelId="{09696B1A-3D14-4DE8-A929-DC243873AFF6}" type="presParOf" srcId="{6270877D-635F-40FB-8156-10C53CCE2D68}" destId="{F32DBCF3-1AA8-40A8-8FF9-F94049FC6D3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F0A07-8514-4CFB-AE4C-46E677CDAF3D}" type="doc">
      <dgm:prSet loTypeId="urn:microsoft.com/office/officeart/2008/layout/Lin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58B2648-26E5-44C6-B30F-A4EDF12820A1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r>
            <a:rPr lang="ko-KR" altLang="en-US" dirty="0"/>
            <a:t>학년</a:t>
          </a:r>
        </a:p>
      </dgm:t>
    </dgm:pt>
    <dgm:pt modelId="{47BAD6D7-38C6-4959-907A-4C10BB327C67}" type="parTrans" cxnId="{24D0463E-D4BC-452E-8AD4-C3858557B9B4}">
      <dgm:prSet/>
      <dgm:spPr/>
      <dgm:t>
        <a:bodyPr/>
        <a:lstStyle/>
        <a:p>
          <a:pPr latinLnBrk="1"/>
          <a:endParaRPr lang="ko-KR" altLang="en-US"/>
        </a:p>
      </dgm:t>
    </dgm:pt>
    <dgm:pt modelId="{44DCD3F2-2252-4F85-AC5F-47072E9BADE6}" type="sibTrans" cxnId="{24D0463E-D4BC-452E-8AD4-C3858557B9B4}">
      <dgm:prSet/>
      <dgm:spPr/>
      <dgm:t>
        <a:bodyPr/>
        <a:lstStyle/>
        <a:p>
          <a:pPr latinLnBrk="1"/>
          <a:endParaRPr lang="ko-KR" altLang="en-US"/>
        </a:p>
      </dgm:t>
    </dgm:pt>
    <dgm:pt modelId="{60213BE2-D365-4B53-8E05-EC46C9CD4F2F}">
      <dgm:prSet phldrT="[텍스트]"/>
      <dgm:spPr/>
      <dgm:t>
        <a:bodyPr/>
        <a:lstStyle/>
        <a:p>
          <a:pPr latinLnBrk="1"/>
          <a:r>
            <a:rPr lang="ko-KR" altLang="en-US" dirty="0" err="1"/>
            <a:t>손우규</a:t>
          </a:r>
          <a:r>
            <a:rPr lang="ko-KR" altLang="en-US" dirty="0"/>
            <a:t> </a:t>
          </a:r>
          <a:r>
            <a:rPr lang="en-US" altLang="ko-KR" dirty="0"/>
            <a:t>- </a:t>
          </a:r>
          <a:r>
            <a:rPr lang="ko-KR" altLang="en-US" dirty="0"/>
            <a:t>프로젝트 관리</a:t>
          </a:r>
          <a:r>
            <a:rPr lang="en-US" altLang="ko-KR" dirty="0"/>
            <a:t>, </a:t>
          </a:r>
          <a:r>
            <a:rPr lang="ko-KR" altLang="en-US" dirty="0"/>
            <a:t>컴포넌트 디자인</a:t>
          </a:r>
          <a:r>
            <a:rPr lang="en-US" altLang="ko-KR" dirty="0"/>
            <a:t>, </a:t>
          </a:r>
          <a:r>
            <a:rPr lang="ko-KR" altLang="en-US" dirty="0"/>
            <a:t>하드웨어 개발</a:t>
          </a:r>
        </a:p>
      </dgm:t>
    </dgm:pt>
    <dgm:pt modelId="{56724CD9-C6CD-4677-AD23-92D24762DD3A}" type="parTrans" cxnId="{339F9D5D-2AF3-4383-94CA-388047CBCE76}">
      <dgm:prSet/>
      <dgm:spPr/>
      <dgm:t>
        <a:bodyPr/>
        <a:lstStyle/>
        <a:p>
          <a:pPr latinLnBrk="1"/>
          <a:endParaRPr lang="ko-KR" altLang="en-US"/>
        </a:p>
      </dgm:t>
    </dgm:pt>
    <dgm:pt modelId="{F405E82F-C2C5-4D48-BA9C-64CB0A1E5D54}" type="sibTrans" cxnId="{339F9D5D-2AF3-4383-94CA-388047CBCE76}">
      <dgm:prSet/>
      <dgm:spPr/>
      <dgm:t>
        <a:bodyPr/>
        <a:lstStyle/>
        <a:p>
          <a:pPr latinLnBrk="1"/>
          <a:endParaRPr lang="ko-KR" altLang="en-US"/>
        </a:p>
      </dgm:t>
    </dgm:pt>
    <dgm:pt modelId="{23D889DA-CAE3-4603-A0D6-6ABF575D86D2}">
      <dgm:prSet phldrT="[텍스트]"/>
      <dgm:spPr/>
      <dgm:t>
        <a:bodyPr/>
        <a:lstStyle/>
        <a:p>
          <a:pPr latinLnBrk="1"/>
          <a:r>
            <a:rPr lang="ko-KR" altLang="en-US" dirty="0"/>
            <a:t>이정환 </a:t>
          </a:r>
          <a:r>
            <a:rPr lang="en-US" altLang="ko-KR" dirty="0"/>
            <a:t>- </a:t>
          </a:r>
          <a:r>
            <a:rPr lang="ko-KR" altLang="en-US" dirty="0"/>
            <a:t>시스템 관리</a:t>
          </a:r>
          <a:r>
            <a:rPr lang="en-US" altLang="ko-KR" dirty="0"/>
            <a:t>, </a:t>
          </a:r>
          <a:r>
            <a:rPr lang="ko-KR" altLang="en-US" dirty="0"/>
            <a:t>기술 책임</a:t>
          </a:r>
          <a:r>
            <a:rPr lang="en-US" altLang="ko-KR" dirty="0"/>
            <a:t>, </a:t>
          </a:r>
          <a:r>
            <a:rPr lang="ko-KR" altLang="en-US" dirty="0"/>
            <a:t>알고리즘 개발</a:t>
          </a:r>
        </a:p>
      </dgm:t>
    </dgm:pt>
    <dgm:pt modelId="{62171F20-80A9-4694-9F2A-78398F31D6E6}" type="parTrans" cxnId="{965BE885-C731-4D9C-B627-A90BB189AEE3}">
      <dgm:prSet/>
      <dgm:spPr/>
      <dgm:t>
        <a:bodyPr/>
        <a:lstStyle/>
        <a:p>
          <a:pPr latinLnBrk="1"/>
          <a:endParaRPr lang="ko-KR" altLang="en-US"/>
        </a:p>
      </dgm:t>
    </dgm:pt>
    <dgm:pt modelId="{886B2D0C-A281-46EF-BE39-40D357CF95F2}" type="sibTrans" cxnId="{965BE885-C731-4D9C-B627-A90BB189AEE3}">
      <dgm:prSet/>
      <dgm:spPr/>
      <dgm:t>
        <a:bodyPr/>
        <a:lstStyle/>
        <a:p>
          <a:pPr latinLnBrk="1"/>
          <a:endParaRPr lang="ko-KR" altLang="en-US"/>
        </a:p>
      </dgm:t>
    </dgm:pt>
    <dgm:pt modelId="{E7DB54AC-E1D1-4F37-BA29-9E7E9D0543CF}">
      <dgm:prSet phldrT="[텍스트]"/>
      <dgm:spPr/>
      <dgm:t>
        <a:bodyPr/>
        <a:lstStyle/>
        <a:p>
          <a:pPr latinLnBrk="1"/>
          <a:r>
            <a:rPr lang="ko-KR" altLang="en-US" dirty="0"/>
            <a:t>정지환 </a:t>
          </a:r>
          <a:r>
            <a:rPr lang="en-US" altLang="ko-KR" dirty="0"/>
            <a:t>- DB </a:t>
          </a:r>
          <a:r>
            <a:rPr lang="ko-KR" altLang="en-US" dirty="0"/>
            <a:t>관리</a:t>
          </a:r>
          <a:r>
            <a:rPr lang="en-US" altLang="ko-KR" dirty="0"/>
            <a:t>, </a:t>
          </a:r>
          <a:r>
            <a:rPr lang="ko-KR" altLang="en-US" dirty="0" err="1"/>
            <a:t>백엔드</a:t>
          </a:r>
          <a:r>
            <a:rPr lang="ko-KR" altLang="en-US" dirty="0"/>
            <a:t> 개발</a:t>
          </a:r>
          <a:endParaRPr lang="en-US" altLang="ko-KR" dirty="0"/>
        </a:p>
      </dgm:t>
    </dgm:pt>
    <dgm:pt modelId="{D6680B8E-CE04-412D-AE00-9E0C4323D54E}" type="parTrans" cxnId="{4BCBAF61-C4E0-473C-85E3-2F15D069E342}">
      <dgm:prSet/>
      <dgm:spPr/>
      <dgm:t>
        <a:bodyPr/>
        <a:lstStyle/>
        <a:p>
          <a:pPr latinLnBrk="1"/>
          <a:endParaRPr lang="ko-KR" altLang="en-US"/>
        </a:p>
      </dgm:t>
    </dgm:pt>
    <dgm:pt modelId="{A2D477B4-FE46-43F5-B81C-2C16F9637FE3}" type="sibTrans" cxnId="{4BCBAF61-C4E0-473C-85E3-2F15D069E342}">
      <dgm:prSet/>
      <dgm:spPr/>
      <dgm:t>
        <a:bodyPr/>
        <a:lstStyle/>
        <a:p>
          <a:pPr latinLnBrk="1"/>
          <a:endParaRPr lang="ko-KR" altLang="en-US"/>
        </a:p>
      </dgm:t>
    </dgm:pt>
    <dgm:pt modelId="{BCFBC73A-2500-4BD1-BCF5-709D33DCC33F}">
      <dgm:prSet phldrT="[텍스트]"/>
      <dgm:spPr/>
      <dgm:t>
        <a:bodyPr/>
        <a:lstStyle/>
        <a:p>
          <a:pPr latinLnBrk="1"/>
          <a:r>
            <a:rPr lang="ko-KR" altLang="en-US" dirty="0"/>
            <a:t>김소희 </a:t>
          </a:r>
          <a:r>
            <a:rPr lang="en-US" altLang="ko-KR" dirty="0"/>
            <a:t>- </a:t>
          </a:r>
          <a:r>
            <a:rPr lang="ko-KR" altLang="en-US" dirty="0"/>
            <a:t>웹 퍼블리싱</a:t>
          </a:r>
          <a:r>
            <a:rPr lang="en-US" altLang="ko-KR" dirty="0"/>
            <a:t>, </a:t>
          </a:r>
          <a:r>
            <a:rPr lang="ko-KR" altLang="en-US" dirty="0" err="1"/>
            <a:t>프론트엔드</a:t>
          </a:r>
          <a:r>
            <a:rPr lang="ko-KR" altLang="en-US" dirty="0"/>
            <a:t> 개발</a:t>
          </a:r>
          <a:endParaRPr lang="en-US" altLang="ko-KR" dirty="0"/>
        </a:p>
      </dgm:t>
    </dgm:pt>
    <dgm:pt modelId="{5F9AD6D9-F9AE-4FA2-8814-D736DEF9D3A8}" type="parTrans" cxnId="{63B76132-FABB-4B0C-A09F-7CE4A7C5A8D9}">
      <dgm:prSet/>
      <dgm:spPr/>
      <dgm:t>
        <a:bodyPr/>
        <a:lstStyle/>
        <a:p>
          <a:pPr latinLnBrk="1"/>
          <a:endParaRPr lang="ko-KR" altLang="en-US"/>
        </a:p>
      </dgm:t>
    </dgm:pt>
    <dgm:pt modelId="{320E93C9-4CF7-4BCA-9869-36593FFC9604}" type="sibTrans" cxnId="{63B76132-FABB-4B0C-A09F-7CE4A7C5A8D9}">
      <dgm:prSet/>
      <dgm:spPr/>
      <dgm:t>
        <a:bodyPr/>
        <a:lstStyle/>
        <a:p>
          <a:pPr latinLnBrk="1"/>
          <a:endParaRPr lang="ko-KR" altLang="en-US"/>
        </a:p>
      </dgm:t>
    </dgm:pt>
    <dgm:pt modelId="{DF5A0045-633F-4D4F-A305-ADF7443EEB3A}" type="pres">
      <dgm:prSet presAssocID="{8C6F0A07-8514-4CFB-AE4C-46E677CDAF3D}" presName="vert0" presStyleCnt="0">
        <dgm:presLayoutVars>
          <dgm:dir/>
          <dgm:animOne val="branch"/>
          <dgm:animLvl val="lvl"/>
        </dgm:presLayoutVars>
      </dgm:prSet>
      <dgm:spPr/>
    </dgm:pt>
    <dgm:pt modelId="{B60820D8-3BA8-41A2-ADAC-8472306A9CAE}" type="pres">
      <dgm:prSet presAssocID="{A58B2648-26E5-44C6-B30F-A4EDF12820A1}" presName="thickLine" presStyleLbl="alignNode1" presStyleIdx="0" presStyleCnt="1"/>
      <dgm:spPr/>
    </dgm:pt>
    <dgm:pt modelId="{759C78E1-5AF1-4F57-99AC-82811A1413FF}" type="pres">
      <dgm:prSet presAssocID="{A58B2648-26E5-44C6-B30F-A4EDF12820A1}" presName="horz1" presStyleCnt="0"/>
      <dgm:spPr/>
    </dgm:pt>
    <dgm:pt modelId="{210D9B51-B6D7-4F31-9B0E-DD8B58B0B710}" type="pres">
      <dgm:prSet presAssocID="{A58B2648-26E5-44C6-B30F-A4EDF12820A1}" presName="tx1" presStyleLbl="revTx" presStyleIdx="0" presStyleCnt="5"/>
      <dgm:spPr/>
    </dgm:pt>
    <dgm:pt modelId="{6270877D-635F-40FB-8156-10C53CCE2D68}" type="pres">
      <dgm:prSet presAssocID="{A58B2648-26E5-44C6-B30F-A4EDF12820A1}" presName="vert1" presStyleCnt="0"/>
      <dgm:spPr/>
    </dgm:pt>
    <dgm:pt modelId="{138F58EF-9622-4763-ABC2-9E022EE9255C}" type="pres">
      <dgm:prSet presAssocID="{60213BE2-D365-4B53-8E05-EC46C9CD4F2F}" presName="vertSpace2a" presStyleCnt="0"/>
      <dgm:spPr/>
    </dgm:pt>
    <dgm:pt modelId="{1F4FF7B9-63AD-49CF-8EFF-1B682BA76ED3}" type="pres">
      <dgm:prSet presAssocID="{60213BE2-D365-4B53-8E05-EC46C9CD4F2F}" presName="horz2" presStyleCnt="0"/>
      <dgm:spPr/>
    </dgm:pt>
    <dgm:pt modelId="{2DF10289-7CDC-40A7-9E50-8D9CDE30B78D}" type="pres">
      <dgm:prSet presAssocID="{60213BE2-D365-4B53-8E05-EC46C9CD4F2F}" presName="horzSpace2" presStyleCnt="0"/>
      <dgm:spPr/>
    </dgm:pt>
    <dgm:pt modelId="{ADB21EDE-C7B6-407F-8786-11312A0D4EA9}" type="pres">
      <dgm:prSet presAssocID="{60213BE2-D365-4B53-8E05-EC46C9CD4F2F}" presName="tx2" presStyleLbl="revTx" presStyleIdx="1" presStyleCnt="5"/>
      <dgm:spPr/>
    </dgm:pt>
    <dgm:pt modelId="{B85A67B2-09E5-4717-A276-53FF4E308FEA}" type="pres">
      <dgm:prSet presAssocID="{60213BE2-D365-4B53-8E05-EC46C9CD4F2F}" presName="vert2" presStyleCnt="0"/>
      <dgm:spPr/>
    </dgm:pt>
    <dgm:pt modelId="{1886854C-EB97-4CA6-8F24-82A7343B2655}" type="pres">
      <dgm:prSet presAssocID="{60213BE2-D365-4B53-8E05-EC46C9CD4F2F}" presName="thinLine2b" presStyleLbl="callout" presStyleIdx="0" presStyleCnt="4"/>
      <dgm:spPr/>
    </dgm:pt>
    <dgm:pt modelId="{A1D16B69-CA34-4ADD-8B17-65D748231335}" type="pres">
      <dgm:prSet presAssocID="{60213BE2-D365-4B53-8E05-EC46C9CD4F2F}" presName="vertSpace2b" presStyleCnt="0"/>
      <dgm:spPr/>
    </dgm:pt>
    <dgm:pt modelId="{528208B3-0FBF-4AC0-A998-3DD0DE60A1B2}" type="pres">
      <dgm:prSet presAssocID="{23D889DA-CAE3-4603-A0D6-6ABF575D86D2}" presName="horz2" presStyleCnt="0"/>
      <dgm:spPr/>
    </dgm:pt>
    <dgm:pt modelId="{88E0C9A7-0698-4387-9531-F6D79054A15F}" type="pres">
      <dgm:prSet presAssocID="{23D889DA-CAE3-4603-A0D6-6ABF575D86D2}" presName="horzSpace2" presStyleCnt="0"/>
      <dgm:spPr/>
    </dgm:pt>
    <dgm:pt modelId="{487C8EC8-F05C-4D0B-BD89-AD363A439595}" type="pres">
      <dgm:prSet presAssocID="{23D889DA-CAE3-4603-A0D6-6ABF575D86D2}" presName="tx2" presStyleLbl="revTx" presStyleIdx="2" presStyleCnt="5"/>
      <dgm:spPr/>
    </dgm:pt>
    <dgm:pt modelId="{98E2B069-1249-4A78-B572-FCDE69763554}" type="pres">
      <dgm:prSet presAssocID="{23D889DA-CAE3-4603-A0D6-6ABF575D86D2}" presName="vert2" presStyleCnt="0"/>
      <dgm:spPr/>
    </dgm:pt>
    <dgm:pt modelId="{0FB31490-27CD-49C0-A106-BC374B311EA7}" type="pres">
      <dgm:prSet presAssocID="{23D889DA-CAE3-4603-A0D6-6ABF575D86D2}" presName="thinLine2b" presStyleLbl="callout" presStyleIdx="1" presStyleCnt="4"/>
      <dgm:spPr/>
    </dgm:pt>
    <dgm:pt modelId="{6F498D90-8797-4FF8-9953-72736C8109EC}" type="pres">
      <dgm:prSet presAssocID="{23D889DA-CAE3-4603-A0D6-6ABF575D86D2}" presName="vertSpace2b" presStyleCnt="0"/>
      <dgm:spPr/>
    </dgm:pt>
    <dgm:pt modelId="{F6ED4107-33D4-44EB-8D25-060D49D12F37}" type="pres">
      <dgm:prSet presAssocID="{E7DB54AC-E1D1-4F37-BA29-9E7E9D0543CF}" presName="horz2" presStyleCnt="0"/>
      <dgm:spPr/>
    </dgm:pt>
    <dgm:pt modelId="{E22E5491-52E2-4376-8510-D3C4B669E078}" type="pres">
      <dgm:prSet presAssocID="{E7DB54AC-E1D1-4F37-BA29-9E7E9D0543CF}" presName="horzSpace2" presStyleCnt="0"/>
      <dgm:spPr/>
    </dgm:pt>
    <dgm:pt modelId="{FD8FA91F-D54C-4D18-97FB-171B31CF75E6}" type="pres">
      <dgm:prSet presAssocID="{E7DB54AC-E1D1-4F37-BA29-9E7E9D0543CF}" presName="tx2" presStyleLbl="revTx" presStyleIdx="3" presStyleCnt="5"/>
      <dgm:spPr/>
    </dgm:pt>
    <dgm:pt modelId="{E8E69F08-EF08-461B-BABB-7C2DDE62502D}" type="pres">
      <dgm:prSet presAssocID="{E7DB54AC-E1D1-4F37-BA29-9E7E9D0543CF}" presName="vert2" presStyleCnt="0"/>
      <dgm:spPr/>
    </dgm:pt>
    <dgm:pt modelId="{EAB4271C-B3B5-4C7F-A072-4A6BAF582AB3}" type="pres">
      <dgm:prSet presAssocID="{E7DB54AC-E1D1-4F37-BA29-9E7E9D0543CF}" presName="thinLine2b" presStyleLbl="callout" presStyleIdx="2" presStyleCnt="4"/>
      <dgm:spPr/>
    </dgm:pt>
    <dgm:pt modelId="{303B9F96-AE1C-4C7D-92A2-F8747EBE9842}" type="pres">
      <dgm:prSet presAssocID="{E7DB54AC-E1D1-4F37-BA29-9E7E9D0543CF}" presName="vertSpace2b" presStyleCnt="0"/>
      <dgm:spPr/>
    </dgm:pt>
    <dgm:pt modelId="{60516F74-BD67-430B-83ED-6ED8A607735D}" type="pres">
      <dgm:prSet presAssocID="{BCFBC73A-2500-4BD1-BCF5-709D33DCC33F}" presName="horz2" presStyleCnt="0"/>
      <dgm:spPr/>
    </dgm:pt>
    <dgm:pt modelId="{54DF510D-A1EC-436D-8C60-76C339A1CCFE}" type="pres">
      <dgm:prSet presAssocID="{BCFBC73A-2500-4BD1-BCF5-709D33DCC33F}" presName="horzSpace2" presStyleCnt="0"/>
      <dgm:spPr/>
    </dgm:pt>
    <dgm:pt modelId="{BC632025-463B-40A2-93F9-50960A54466C}" type="pres">
      <dgm:prSet presAssocID="{BCFBC73A-2500-4BD1-BCF5-709D33DCC33F}" presName="tx2" presStyleLbl="revTx" presStyleIdx="4" presStyleCnt="5"/>
      <dgm:spPr/>
    </dgm:pt>
    <dgm:pt modelId="{2B385F2C-F360-45E8-93AF-030051B323DE}" type="pres">
      <dgm:prSet presAssocID="{BCFBC73A-2500-4BD1-BCF5-709D33DCC33F}" presName="vert2" presStyleCnt="0"/>
      <dgm:spPr/>
    </dgm:pt>
    <dgm:pt modelId="{3D65E5E0-0060-4F6F-99B8-BC08AD50E3EA}" type="pres">
      <dgm:prSet presAssocID="{BCFBC73A-2500-4BD1-BCF5-709D33DCC33F}" presName="thinLine2b" presStyleLbl="callout" presStyleIdx="3" presStyleCnt="4"/>
      <dgm:spPr/>
    </dgm:pt>
    <dgm:pt modelId="{3AE1E073-D155-4B9B-B142-B620AAA4901E}" type="pres">
      <dgm:prSet presAssocID="{BCFBC73A-2500-4BD1-BCF5-709D33DCC33F}" presName="vertSpace2b" presStyleCnt="0"/>
      <dgm:spPr/>
    </dgm:pt>
  </dgm:ptLst>
  <dgm:cxnLst>
    <dgm:cxn modelId="{94B3A413-A94C-4C7D-9A93-3E502090023D}" type="presOf" srcId="{23D889DA-CAE3-4603-A0D6-6ABF575D86D2}" destId="{487C8EC8-F05C-4D0B-BD89-AD363A439595}" srcOrd="0" destOrd="0" presId="urn:microsoft.com/office/officeart/2008/layout/LinedList"/>
    <dgm:cxn modelId="{D46B9B29-EACE-44A6-8A52-901FD1A97F1E}" type="presOf" srcId="{A58B2648-26E5-44C6-B30F-A4EDF12820A1}" destId="{210D9B51-B6D7-4F31-9B0E-DD8B58B0B710}" srcOrd="0" destOrd="0" presId="urn:microsoft.com/office/officeart/2008/layout/LinedList"/>
    <dgm:cxn modelId="{63B76132-FABB-4B0C-A09F-7CE4A7C5A8D9}" srcId="{A58B2648-26E5-44C6-B30F-A4EDF12820A1}" destId="{BCFBC73A-2500-4BD1-BCF5-709D33DCC33F}" srcOrd="3" destOrd="0" parTransId="{5F9AD6D9-F9AE-4FA2-8814-D736DEF9D3A8}" sibTransId="{320E93C9-4CF7-4BCA-9869-36593FFC9604}"/>
    <dgm:cxn modelId="{C989E739-5C71-4A68-927F-08F586090673}" type="presOf" srcId="{8C6F0A07-8514-4CFB-AE4C-46E677CDAF3D}" destId="{DF5A0045-633F-4D4F-A305-ADF7443EEB3A}" srcOrd="0" destOrd="0" presId="urn:microsoft.com/office/officeart/2008/layout/LinedList"/>
    <dgm:cxn modelId="{24D0463E-D4BC-452E-8AD4-C3858557B9B4}" srcId="{8C6F0A07-8514-4CFB-AE4C-46E677CDAF3D}" destId="{A58B2648-26E5-44C6-B30F-A4EDF12820A1}" srcOrd="0" destOrd="0" parTransId="{47BAD6D7-38C6-4959-907A-4C10BB327C67}" sibTransId="{44DCD3F2-2252-4F85-AC5F-47072E9BADE6}"/>
    <dgm:cxn modelId="{339F9D5D-2AF3-4383-94CA-388047CBCE76}" srcId="{A58B2648-26E5-44C6-B30F-A4EDF12820A1}" destId="{60213BE2-D365-4B53-8E05-EC46C9CD4F2F}" srcOrd="0" destOrd="0" parTransId="{56724CD9-C6CD-4677-AD23-92D24762DD3A}" sibTransId="{F405E82F-C2C5-4D48-BA9C-64CB0A1E5D54}"/>
    <dgm:cxn modelId="{4BCBAF61-C4E0-473C-85E3-2F15D069E342}" srcId="{A58B2648-26E5-44C6-B30F-A4EDF12820A1}" destId="{E7DB54AC-E1D1-4F37-BA29-9E7E9D0543CF}" srcOrd="2" destOrd="0" parTransId="{D6680B8E-CE04-412D-AE00-9E0C4323D54E}" sibTransId="{A2D477B4-FE46-43F5-B81C-2C16F9637FE3}"/>
    <dgm:cxn modelId="{9101444D-EF3B-43DF-95A7-712F02E00951}" type="presOf" srcId="{60213BE2-D365-4B53-8E05-EC46C9CD4F2F}" destId="{ADB21EDE-C7B6-407F-8786-11312A0D4EA9}" srcOrd="0" destOrd="0" presId="urn:microsoft.com/office/officeart/2008/layout/LinedList"/>
    <dgm:cxn modelId="{B7134774-17AF-4D59-A76E-956C54BA559E}" type="presOf" srcId="{BCFBC73A-2500-4BD1-BCF5-709D33DCC33F}" destId="{BC632025-463B-40A2-93F9-50960A54466C}" srcOrd="0" destOrd="0" presId="urn:microsoft.com/office/officeart/2008/layout/LinedList"/>
    <dgm:cxn modelId="{FB4BC580-2776-45D6-A9E0-AEF9299204AA}" type="presOf" srcId="{E7DB54AC-E1D1-4F37-BA29-9E7E9D0543CF}" destId="{FD8FA91F-D54C-4D18-97FB-171B31CF75E6}" srcOrd="0" destOrd="0" presId="urn:microsoft.com/office/officeart/2008/layout/LinedList"/>
    <dgm:cxn modelId="{965BE885-C731-4D9C-B627-A90BB189AEE3}" srcId="{A58B2648-26E5-44C6-B30F-A4EDF12820A1}" destId="{23D889DA-CAE3-4603-A0D6-6ABF575D86D2}" srcOrd="1" destOrd="0" parTransId="{62171F20-80A9-4694-9F2A-78398F31D6E6}" sibTransId="{886B2D0C-A281-46EF-BE39-40D357CF95F2}"/>
    <dgm:cxn modelId="{5A0B67D7-A033-42C1-8849-D885D305B492}" type="presParOf" srcId="{DF5A0045-633F-4D4F-A305-ADF7443EEB3A}" destId="{B60820D8-3BA8-41A2-ADAC-8472306A9CAE}" srcOrd="0" destOrd="0" presId="urn:microsoft.com/office/officeart/2008/layout/LinedList"/>
    <dgm:cxn modelId="{9F4D58DC-CC0B-42F3-A962-E447C381D714}" type="presParOf" srcId="{DF5A0045-633F-4D4F-A305-ADF7443EEB3A}" destId="{759C78E1-5AF1-4F57-99AC-82811A1413FF}" srcOrd="1" destOrd="0" presId="urn:microsoft.com/office/officeart/2008/layout/LinedList"/>
    <dgm:cxn modelId="{C456973D-DA3A-490E-AF85-D5262A2E43D5}" type="presParOf" srcId="{759C78E1-5AF1-4F57-99AC-82811A1413FF}" destId="{210D9B51-B6D7-4F31-9B0E-DD8B58B0B710}" srcOrd="0" destOrd="0" presId="urn:microsoft.com/office/officeart/2008/layout/LinedList"/>
    <dgm:cxn modelId="{855B28F4-7693-47B6-BCA5-E70C58BC0B27}" type="presParOf" srcId="{759C78E1-5AF1-4F57-99AC-82811A1413FF}" destId="{6270877D-635F-40FB-8156-10C53CCE2D68}" srcOrd="1" destOrd="0" presId="urn:microsoft.com/office/officeart/2008/layout/LinedList"/>
    <dgm:cxn modelId="{20DB94AD-C156-421C-B837-656BEE92C274}" type="presParOf" srcId="{6270877D-635F-40FB-8156-10C53CCE2D68}" destId="{138F58EF-9622-4763-ABC2-9E022EE9255C}" srcOrd="0" destOrd="0" presId="urn:microsoft.com/office/officeart/2008/layout/LinedList"/>
    <dgm:cxn modelId="{D3122660-66CA-48D1-8492-362E308E4A3A}" type="presParOf" srcId="{6270877D-635F-40FB-8156-10C53CCE2D68}" destId="{1F4FF7B9-63AD-49CF-8EFF-1B682BA76ED3}" srcOrd="1" destOrd="0" presId="urn:microsoft.com/office/officeart/2008/layout/LinedList"/>
    <dgm:cxn modelId="{E2B32AB4-2972-4DB3-B70B-A6310F3C65A2}" type="presParOf" srcId="{1F4FF7B9-63AD-49CF-8EFF-1B682BA76ED3}" destId="{2DF10289-7CDC-40A7-9E50-8D9CDE30B78D}" srcOrd="0" destOrd="0" presId="urn:microsoft.com/office/officeart/2008/layout/LinedList"/>
    <dgm:cxn modelId="{C9EF86CF-D46D-4573-AC26-D8F63AEBE053}" type="presParOf" srcId="{1F4FF7B9-63AD-49CF-8EFF-1B682BA76ED3}" destId="{ADB21EDE-C7B6-407F-8786-11312A0D4EA9}" srcOrd="1" destOrd="0" presId="urn:microsoft.com/office/officeart/2008/layout/LinedList"/>
    <dgm:cxn modelId="{6D3FE2B4-19F2-4B28-9B64-3EB76BF5FEA6}" type="presParOf" srcId="{1F4FF7B9-63AD-49CF-8EFF-1B682BA76ED3}" destId="{B85A67B2-09E5-4717-A276-53FF4E308FEA}" srcOrd="2" destOrd="0" presId="urn:microsoft.com/office/officeart/2008/layout/LinedList"/>
    <dgm:cxn modelId="{281B2B69-4325-4779-9672-1D9E33D27B7B}" type="presParOf" srcId="{6270877D-635F-40FB-8156-10C53CCE2D68}" destId="{1886854C-EB97-4CA6-8F24-82A7343B2655}" srcOrd="2" destOrd="0" presId="urn:microsoft.com/office/officeart/2008/layout/LinedList"/>
    <dgm:cxn modelId="{CB099D46-820F-4341-B0A6-C9FCB8BDE132}" type="presParOf" srcId="{6270877D-635F-40FB-8156-10C53CCE2D68}" destId="{A1D16B69-CA34-4ADD-8B17-65D748231335}" srcOrd="3" destOrd="0" presId="urn:microsoft.com/office/officeart/2008/layout/LinedList"/>
    <dgm:cxn modelId="{035C694C-D7E9-4007-8074-7BE72FE83317}" type="presParOf" srcId="{6270877D-635F-40FB-8156-10C53CCE2D68}" destId="{528208B3-0FBF-4AC0-A998-3DD0DE60A1B2}" srcOrd="4" destOrd="0" presId="urn:microsoft.com/office/officeart/2008/layout/LinedList"/>
    <dgm:cxn modelId="{CF01E150-2459-440F-B299-220B302AEABA}" type="presParOf" srcId="{528208B3-0FBF-4AC0-A998-3DD0DE60A1B2}" destId="{88E0C9A7-0698-4387-9531-F6D79054A15F}" srcOrd="0" destOrd="0" presId="urn:microsoft.com/office/officeart/2008/layout/LinedList"/>
    <dgm:cxn modelId="{A8BBFC35-BF11-4448-B99E-FD023F24B9A4}" type="presParOf" srcId="{528208B3-0FBF-4AC0-A998-3DD0DE60A1B2}" destId="{487C8EC8-F05C-4D0B-BD89-AD363A439595}" srcOrd="1" destOrd="0" presId="urn:microsoft.com/office/officeart/2008/layout/LinedList"/>
    <dgm:cxn modelId="{EC192BE2-4540-4036-94B1-1478A074F48F}" type="presParOf" srcId="{528208B3-0FBF-4AC0-A998-3DD0DE60A1B2}" destId="{98E2B069-1249-4A78-B572-FCDE69763554}" srcOrd="2" destOrd="0" presId="urn:microsoft.com/office/officeart/2008/layout/LinedList"/>
    <dgm:cxn modelId="{7AEFBD1A-2D9E-43F5-9EE9-9A1D5F761BEB}" type="presParOf" srcId="{6270877D-635F-40FB-8156-10C53CCE2D68}" destId="{0FB31490-27CD-49C0-A106-BC374B311EA7}" srcOrd="5" destOrd="0" presId="urn:microsoft.com/office/officeart/2008/layout/LinedList"/>
    <dgm:cxn modelId="{FF4F88BC-604A-404A-82E9-FC49F48EAEAE}" type="presParOf" srcId="{6270877D-635F-40FB-8156-10C53CCE2D68}" destId="{6F498D90-8797-4FF8-9953-72736C8109EC}" srcOrd="6" destOrd="0" presId="urn:microsoft.com/office/officeart/2008/layout/LinedList"/>
    <dgm:cxn modelId="{4A3943C7-A693-4F03-9128-287894C5859A}" type="presParOf" srcId="{6270877D-635F-40FB-8156-10C53CCE2D68}" destId="{F6ED4107-33D4-44EB-8D25-060D49D12F37}" srcOrd="7" destOrd="0" presId="urn:microsoft.com/office/officeart/2008/layout/LinedList"/>
    <dgm:cxn modelId="{1F70FBE0-07D1-4E21-ABDC-4035B36693F3}" type="presParOf" srcId="{F6ED4107-33D4-44EB-8D25-060D49D12F37}" destId="{E22E5491-52E2-4376-8510-D3C4B669E078}" srcOrd="0" destOrd="0" presId="urn:microsoft.com/office/officeart/2008/layout/LinedList"/>
    <dgm:cxn modelId="{EB4815D9-9F65-45A4-AC58-7AA7F9B2426B}" type="presParOf" srcId="{F6ED4107-33D4-44EB-8D25-060D49D12F37}" destId="{FD8FA91F-D54C-4D18-97FB-171B31CF75E6}" srcOrd="1" destOrd="0" presId="urn:microsoft.com/office/officeart/2008/layout/LinedList"/>
    <dgm:cxn modelId="{55B5E824-212D-4287-8215-BA01E8729CFF}" type="presParOf" srcId="{F6ED4107-33D4-44EB-8D25-060D49D12F37}" destId="{E8E69F08-EF08-461B-BABB-7C2DDE62502D}" srcOrd="2" destOrd="0" presId="urn:microsoft.com/office/officeart/2008/layout/LinedList"/>
    <dgm:cxn modelId="{0B257767-1D09-4337-829F-6A6801AD0119}" type="presParOf" srcId="{6270877D-635F-40FB-8156-10C53CCE2D68}" destId="{EAB4271C-B3B5-4C7F-A072-4A6BAF582AB3}" srcOrd="8" destOrd="0" presId="urn:microsoft.com/office/officeart/2008/layout/LinedList"/>
    <dgm:cxn modelId="{3E2ADD0D-BAD2-4736-BD68-AC6D173DADF8}" type="presParOf" srcId="{6270877D-635F-40FB-8156-10C53CCE2D68}" destId="{303B9F96-AE1C-4C7D-92A2-F8747EBE9842}" srcOrd="9" destOrd="0" presId="urn:microsoft.com/office/officeart/2008/layout/LinedList"/>
    <dgm:cxn modelId="{6C184A2D-4C4E-4456-894D-0ECED005A616}" type="presParOf" srcId="{6270877D-635F-40FB-8156-10C53CCE2D68}" destId="{60516F74-BD67-430B-83ED-6ED8A607735D}" srcOrd="10" destOrd="0" presId="urn:microsoft.com/office/officeart/2008/layout/LinedList"/>
    <dgm:cxn modelId="{EC17AF5D-E3B9-4E88-BABD-2AB996E18154}" type="presParOf" srcId="{60516F74-BD67-430B-83ED-6ED8A607735D}" destId="{54DF510D-A1EC-436D-8C60-76C339A1CCFE}" srcOrd="0" destOrd="0" presId="urn:microsoft.com/office/officeart/2008/layout/LinedList"/>
    <dgm:cxn modelId="{1D609F73-23F7-41A9-9D0F-8C502EF98D01}" type="presParOf" srcId="{60516F74-BD67-430B-83ED-6ED8A607735D}" destId="{BC632025-463B-40A2-93F9-50960A54466C}" srcOrd="1" destOrd="0" presId="urn:microsoft.com/office/officeart/2008/layout/LinedList"/>
    <dgm:cxn modelId="{C45D401E-C48C-4BD0-B4B5-69C680342797}" type="presParOf" srcId="{60516F74-BD67-430B-83ED-6ED8A607735D}" destId="{2B385F2C-F360-45E8-93AF-030051B323DE}" srcOrd="2" destOrd="0" presId="urn:microsoft.com/office/officeart/2008/layout/LinedList"/>
    <dgm:cxn modelId="{B6999258-CF0B-46C7-8CCB-C247E60EE3C2}" type="presParOf" srcId="{6270877D-635F-40FB-8156-10C53CCE2D68}" destId="{3D65E5E0-0060-4F6F-99B8-BC08AD50E3EA}" srcOrd="11" destOrd="0" presId="urn:microsoft.com/office/officeart/2008/layout/LinedList"/>
    <dgm:cxn modelId="{C6EEE17D-0082-45E0-9A8E-852D7B754F57}" type="presParOf" srcId="{6270877D-635F-40FB-8156-10C53CCE2D68}" destId="{3AE1E073-D155-4B9B-B142-B620AAA4901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61F19E-D442-4D3E-999C-4727AFA5CD5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E9598F37-3080-4FB3-83CE-699EE175A3CC}">
      <dgm:prSet phldrT="[텍스트]"/>
      <dgm:spPr/>
      <dgm:t>
        <a:bodyPr/>
        <a:lstStyle/>
        <a:p>
          <a:pPr latinLnBrk="1"/>
          <a:r>
            <a:rPr lang="en-US" altLang="ko-KR"/>
            <a:t>Presentation Layer</a:t>
          </a:r>
          <a:endParaRPr lang="ko-KR" altLang="en-US"/>
        </a:p>
      </dgm:t>
    </dgm:pt>
    <dgm:pt modelId="{DBF9C9B0-6FDA-4674-BF6D-703BB1C535BE}" type="parTrans" cxnId="{EBA9D422-F799-4335-9CB0-DC4353741252}">
      <dgm:prSet/>
      <dgm:spPr/>
      <dgm:t>
        <a:bodyPr/>
        <a:lstStyle/>
        <a:p>
          <a:pPr latinLnBrk="1"/>
          <a:endParaRPr lang="ko-KR" altLang="en-US"/>
        </a:p>
      </dgm:t>
    </dgm:pt>
    <dgm:pt modelId="{EDB3484E-C62D-44C1-A746-F6BB36C5EBEB}" type="sibTrans" cxnId="{EBA9D422-F799-4335-9CB0-DC4353741252}">
      <dgm:prSet/>
      <dgm:spPr/>
      <dgm:t>
        <a:bodyPr/>
        <a:lstStyle/>
        <a:p>
          <a:pPr latinLnBrk="1"/>
          <a:endParaRPr lang="ko-KR" altLang="en-US"/>
        </a:p>
      </dgm:t>
    </dgm:pt>
    <dgm:pt modelId="{4B7322FF-8A00-4E6A-968B-953B4ABA7E8B}">
      <dgm:prSet phldrT="[텍스트]"/>
      <dgm:spPr/>
      <dgm:t>
        <a:bodyPr/>
        <a:lstStyle/>
        <a:p>
          <a:pPr latinLnBrk="1"/>
          <a:r>
            <a:rPr lang="ko-KR" altLang="en-US"/>
            <a:t>김소희</a:t>
          </a:r>
        </a:p>
      </dgm:t>
    </dgm:pt>
    <dgm:pt modelId="{53BBF96B-5BDB-4510-902E-BB83AD7209C0}" type="parTrans" cxnId="{275223FF-CDCC-4548-9E03-CD4D6276D469}">
      <dgm:prSet/>
      <dgm:spPr/>
      <dgm:t>
        <a:bodyPr/>
        <a:lstStyle/>
        <a:p>
          <a:pPr latinLnBrk="1"/>
          <a:endParaRPr lang="ko-KR" altLang="en-US"/>
        </a:p>
      </dgm:t>
    </dgm:pt>
    <dgm:pt modelId="{1B52CBFB-8AF6-4068-B492-CCF81ABB80C1}" type="sibTrans" cxnId="{275223FF-CDCC-4548-9E03-CD4D6276D469}">
      <dgm:prSet/>
      <dgm:spPr/>
      <dgm:t>
        <a:bodyPr/>
        <a:lstStyle/>
        <a:p>
          <a:pPr latinLnBrk="1"/>
          <a:endParaRPr lang="ko-KR" altLang="en-US"/>
        </a:p>
      </dgm:t>
    </dgm:pt>
    <dgm:pt modelId="{78E47049-5352-4BF5-B5D0-74C6A65CF391}">
      <dgm:prSet phldrT="[텍스트]"/>
      <dgm:spPr/>
      <dgm:t>
        <a:bodyPr/>
        <a:lstStyle/>
        <a:p>
          <a:pPr latinLnBrk="1"/>
          <a:r>
            <a:rPr lang="en-US" altLang="ko-KR"/>
            <a:t>Business Logic Layer</a:t>
          </a:r>
          <a:endParaRPr lang="ko-KR" altLang="en-US"/>
        </a:p>
      </dgm:t>
    </dgm:pt>
    <dgm:pt modelId="{50E30752-E74C-48AB-ADD9-43DD80476378}" type="parTrans" cxnId="{A07C669E-39CA-49E5-ACD4-329437C64652}">
      <dgm:prSet/>
      <dgm:spPr/>
      <dgm:t>
        <a:bodyPr/>
        <a:lstStyle/>
        <a:p>
          <a:pPr latinLnBrk="1"/>
          <a:endParaRPr lang="ko-KR" altLang="en-US"/>
        </a:p>
      </dgm:t>
    </dgm:pt>
    <dgm:pt modelId="{AD1625A7-6CA9-46AE-8A32-E6C18F08638C}" type="sibTrans" cxnId="{A07C669E-39CA-49E5-ACD4-329437C64652}">
      <dgm:prSet/>
      <dgm:spPr/>
      <dgm:t>
        <a:bodyPr/>
        <a:lstStyle/>
        <a:p>
          <a:pPr latinLnBrk="1"/>
          <a:endParaRPr lang="ko-KR" altLang="en-US"/>
        </a:p>
      </dgm:t>
    </dgm:pt>
    <dgm:pt modelId="{435D8C41-20F2-41EB-904C-13EA3C916E7B}">
      <dgm:prSet phldrT="[텍스트]"/>
      <dgm:spPr/>
      <dgm:t>
        <a:bodyPr/>
        <a:lstStyle/>
        <a:p>
          <a:pPr latinLnBrk="1"/>
          <a:r>
            <a:rPr lang="ko-KR" altLang="en-US"/>
            <a:t>이정환</a:t>
          </a:r>
        </a:p>
      </dgm:t>
    </dgm:pt>
    <dgm:pt modelId="{C3DB5CE5-97FE-4481-B6A1-9ED54A095188}" type="parTrans" cxnId="{D68BEAC8-B6DD-440E-8977-7F338D2835D3}">
      <dgm:prSet/>
      <dgm:spPr/>
      <dgm:t>
        <a:bodyPr/>
        <a:lstStyle/>
        <a:p>
          <a:pPr latinLnBrk="1"/>
          <a:endParaRPr lang="ko-KR" altLang="en-US"/>
        </a:p>
      </dgm:t>
    </dgm:pt>
    <dgm:pt modelId="{74654221-A055-4C94-B08D-E443DB6BE3C4}" type="sibTrans" cxnId="{D68BEAC8-B6DD-440E-8977-7F338D2835D3}">
      <dgm:prSet/>
      <dgm:spPr/>
      <dgm:t>
        <a:bodyPr/>
        <a:lstStyle/>
        <a:p>
          <a:pPr latinLnBrk="1"/>
          <a:endParaRPr lang="ko-KR" altLang="en-US"/>
        </a:p>
      </dgm:t>
    </dgm:pt>
    <dgm:pt modelId="{C8D3A28A-8FE0-4C94-BF80-ECB4E046C06B}">
      <dgm:prSet phldrT="[텍스트]"/>
      <dgm:spPr/>
      <dgm:t>
        <a:bodyPr/>
        <a:lstStyle/>
        <a:p>
          <a:pPr latinLnBrk="1"/>
          <a:r>
            <a:rPr lang="en-US" altLang="ko-KR"/>
            <a:t>Data Access Layer</a:t>
          </a:r>
          <a:endParaRPr lang="ko-KR" altLang="en-US"/>
        </a:p>
      </dgm:t>
    </dgm:pt>
    <dgm:pt modelId="{8670E017-B6DF-4A03-9666-C7F906F4DAEC}" type="parTrans" cxnId="{83BDFFBE-C6BE-4EB6-B60F-9D45F83813F0}">
      <dgm:prSet/>
      <dgm:spPr/>
      <dgm:t>
        <a:bodyPr/>
        <a:lstStyle/>
        <a:p>
          <a:pPr latinLnBrk="1"/>
          <a:endParaRPr lang="ko-KR" altLang="en-US"/>
        </a:p>
      </dgm:t>
    </dgm:pt>
    <dgm:pt modelId="{0EFC2FC6-FFE0-4CDA-8347-ED77A73A1A98}" type="sibTrans" cxnId="{83BDFFBE-C6BE-4EB6-B60F-9D45F83813F0}">
      <dgm:prSet/>
      <dgm:spPr/>
      <dgm:t>
        <a:bodyPr/>
        <a:lstStyle/>
        <a:p>
          <a:pPr latinLnBrk="1"/>
          <a:endParaRPr lang="ko-KR" altLang="en-US"/>
        </a:p>
      </dgm:t>
    </dgm:pt>
    <dgm:pt modelId="{079D6D0A-B401-4681-AF53-4AB50F575817}">
      <dgm:prSet phldrT="[텍스트]"/>
      <dgm:spPr/>
      <dgm:t>
        <a:bodyPr/>
        <a:lstStyle/>
        <a:p>
          <a:pPr latinLnBrk="1"/>
          <a:r>
            <a:rPr lang="ko-KR" altLang="en-US"/>
            <a:t>정지환</a:t>
          </a:r>
        </a:p>
      </dgm:t>
    </dgm:pt>
    <dgm:pt modelId="{997D48AF-A6B0-4F13-9381-C990FDEBCB80}" type="parTrans" cxnId="{A15F1FA4-7846-4009-9328-3C4F7FFEEC17}">
      <dgm:prSet/>
      <dgm:spPr/>
      <dgm:t>
        <a:bodyPr/>
        <a:lstStyle/>
        <a:p>
          <a:pPr latinLnBrk="1"/>
          <a:endParaRPr lang="ko-KR" altLang="en-US"/>
        </a:p>
      </dgm:t>
    </dgm:pt>
    <dgm:pt modelId="{153C114B-59B9-463F-B55D-40695687D1A4}" type="sibTrans" cxnId="{A15F1FA4-7846-4009-9328-3C4F7FFEEC17}">
      <dgm:prSet/>
      <dgm:spPr/>
      <dgm:t>
        <a:bodyPr/>
        <a:lstStyle/>
        <a:p>
          <a:pPr latinLnBrk="1"/>
          <a:endParaRPr lang="ko-KR" altLang="en-US"/>
        </a:p>
      </dgm:t>
    </dgm:pt>
    <dgm:pt modelId="{6D3ABF1D-BDEA-47E1-A4E2-947CDE4348DF}">
      <dgm:prSet/>
      <dgm:spPr/>
      <dgm:t>
        <a:bodyPr/>
        <a:lstStyle/>
        <a:p>
          <a:pPr latinLnBrk="1"/>
          <a:r>
            <a:rPr lang="ko-KR" altLang="en-US"/>
            <a:t>김민지</a:t>
          </a:r>
        </a:p>
      </dgm:t>
    </dgm:pt>
    <dgm:pt modelId="{DC4ED1B2-6046-43D3-8164-95B2047CBE97}" type="parTrans" cxnId="{7048AAE4-E55E-48E6-AE1C-897376902AF9}">
      <dgm:prSet/>
      <dgm:spPr/>
      <dgm:t>
        <a:bodyPr/>
        <a:lstStyle/>
        <a:p>
          <a:pPr latinLnBrk="1"/>
          <a:endParaRPr lang="ko-KR" altLang="en-US"/>
        </a:p>
      </dgm:t>
    </dgm:pt>
    <dgm:pt modelId="{076F2572-BC95-4191-A8D7-9FD9D5C33DAD}" type="sibTrans" cxnId="{7048AAE4-E55E-48E6-AE1C-897376902AF9}">
      <dgm:prSet/>
      <dgm:spPr/>
      <dgm:t>
        <a:bodyPr/>
        <a:lstStyle/>
        <a:p>
          <a:pPr latinLnBrk="1"/>
          <a:endParaRPr lang="ko-KR" altLang="en-US"/>
        </a:p>
      </dgm:t>
    </dgm:pt>
    <dgm:pt modelId="{C11FFDE8-B44F-4550-A551-643DD9BCFE2C}" type="pres">
      <dgm:prSet presAssocID="{6E61F19E-D442-4D3E-999C-4727AFA5CD52}" presName="theList" presStyleCnt="0">
        <dgm:presLayoutVars>
          <dgm:dir/>
          <dgm:animLvl val="lvl"/>
          <dgm:resizeHandles val="exact"/>
        </dgm:presLayoutVars>
      </dgm:prSet>
      <dgm:spPr/>
    </dgm:pt>
    <dgm:pt modelId="{246623F0-D2E7-4701-99F8-090B0A8E8BB1}" type="pres">
      <dgm:prSet presAssocID="{E9598F37-3080-4FB3-83CE-699EE175A3CC}" presName="compNode" presStyleCnt="0"/>
      <dgm:spPr/>
    </dgm:pt>
    <dgm:pt modelId="{4FE1137B-E814-49D9-9079-4E4E85A59D61}" type="pres">
      <dgm:prSet presAssocID="{E9598F37-3080-4FB3-83CE-699EE175A3CC}" presName="aNode" presStyleLbl="bgShp" presStyleIdx="0" presStyleCnt="3"/>
      <dgm:spPr/>
    </dgm:pt>
    <dgm:pt modelId="{0365B894-D3A1-42C8-9165-AB0D9DEDE592}" type="pres">
      <dgm:prSet presAssocID="{E9598F37-3080-4FB3-83CE-699EE175A3CC}" presName="textNode" presStyleLbl="bgShp" presStyleIdx="0" presStyleCnt="3"/>
      <dgm:spPr/>
    </dgm:pt>
    <dgm:pt modelId="{E32F8616-BFBB-4EBC-B958-9AD41133F74F}" type="pres">
      <dgm:prSet presAssocID="{E9598F37-3080-4FB3-83CE-699EE175A3CC}" presName="compChildNode" presStyleCnt="0"/>
      <dgm:spPr/>
    </dgm:pt>
    <dgm:pt modelId="{3B63389D-C985-4F4D-B0E8-9E3114A0B0F6}" type="pres">
      <dgm:prSet presAssocID="{E9598F37-3080-4FB3-83CE-699EE175A3CC}" presName="theInnerList" presStyleCnt="0"/>
      <dgm:spPr/>
    </dgm:pt>
    <dgm:pt modelId="{5BEB959A-B6C9-4253-A5AB-648611B63B32}" type="pres">
      <dgm:prSet presAssocID="{4B7322FF-8A00-4E6A-968B-953B4ABA7E8B}" presName="childNode" presStyleLbl="node1" presStyleIdx="0" presStyleCnt="4">
        <dgm:presLayoutVars>
          <dgm:bulletEnabled val="1"/>
        </dgm:presLayoutVars>
      </dgm:prSet>
      <dgm:spPr/>
    </dgm:pt>
    <dgm:pt modelId="{909B524D-71E7-47F4-AECF-CD4A03BEC18C}" type="pres">
      <dgm:prSet presAssocID="{4B7322FF-8A00-4E6A-968B-953B4ABA7E8B}" presName="aSpace2" presStyleCnt="0"/>
      <dgm:spPr/>
    </dgm:pt>
    <dgm:pt modelId="{5A7FD74B-0DF2-4F0B-9DF6-FAA1C570B793}" type="pres">
      <dgm:prSet presAssocID="{6D3ABF1D-BDEA-47E1-A4E2-947CDE4348DF}" presName="childNode" presStyleLbl="node1" presStyleIdx="1" presStyleCnt="4">
        <dgm:presLayoutVars>
          <dgm:bulletEnabled val="1"/>
        </dgm:presLayoutVars>
      </dgm:prSet>
      <dgm:spPr/>
    </dgm:pt>
    <dgm:pt modelId="{07B2F8F5-C99E-483F-AC0C-318126F0B482}" type="pres">
      <dgm:prSet presAssocID="{E9598F37-3080-4FB3-83CE-699EE175A3CC}" presName="aSpace" presStyleCnt="0"/>
      <dgm:spPr/>
    </dgm:pt>
    <dgm:pt modelId="{CD5936D9-F9C9-48CB-8EA9-5C228693A8EE}" type="pres">
      <dgm:prSet presAssocID="{78E47049-5352-4BF5-B5D0-74C6A65CF391}" presName="compNode" presStyleCnt="0"/>
      <dgm:spPr/>
    </dgm:pt>
    <dgm:pt modelId="{F763C29B-7EC2-45E5-979C-C62C3C1A670D}" type="pres">
      <dgm:prSet presAssocID="{78E47049-5352-4BF5-B5D0-74C6A65CF391}" presName="aNode" presStyleLbl="bgShp" presStyleIdx="1" presStyleCnt="3"/>
      <dgm:spPr/>
    </dgm:pt>
    <dgm:pt modelId="{898432C6-4155-49C7-9BD6-7CAAE1EF7CBC}" type="pres">
      <dgm:prSet presAssocID="{78E47049-5352-4BF5-B5D0-74C6A65CF391}" presName="textNode" presStyleLbl="bgShp" presStyleIdx="1" presStyleCnt="3"/>
      <dgm:spPr/>
    </dgm:pt>
    <dgm:pt modelId="{62B02A7C-D948-48D5-90FB-E39A858FB2CE}" type="pres">
      <dgm:prSet presAssocID="{78E47049-5352-4BF5-B5D0-74C6A65CF391}" presName="compChildNode" presStyleCnt="0"/>
      <dgm:spPr/>
    </dgm:pt>
    <dgm:pt modelId="{BA6F52A0-C2BC-42E2-8875-E9A80B77DA6C}" type="pres">
      <dgm:prSet presAssocID="{78E47049-5352-4BF5-B5D0-74C6A65CF391}" presName="theInnerList" presStyleCnt="0"/>
      <dgm:spPr/>
    </dgm:pt>
    <dgm:pt modelId="{2672EA8A-BB5C-4190-AEDB-3E11D8E60436}" type="pres">
      <dgm:prSet presAssocID="{435D8C41-20F2-41EB-904C-13EA3C916E7B}" presName="childNode" presStyleLbl="node1" presStyleIdx="2" presStyleCnt="4">
        <dgm:presLayoutVars>
          <dgm:bulletEnabled val="1"/>
        </dgm:presLayoutVars>
      </dgm:prSet>
      <dgm:spPr/>
    </dgm:pt>
    <dgm:pt modelId="{37B66408-38C3-4CB5-9891-C302281F18B7}" type="pres">
      <dgm:prSet presAssocID="{78E47049-5352-4BF5-B5D0-74C6A65CF391}" presName="aSpace" presStyleCnt="0"/>
      <dgm:spPr/>
    </dgm:pt>
    <dgm:pt modelId="{08067CA6-B392-48EF-AB8B-16B0B95200D8}" type="pres">
      <dgm:prSet presAssocID="{C8D3A28A-8FE0-4C94-BF80-ECB4E046C06B}" presName="compNode" presStyleCnt="0"/>
      <dgm:spPr/>
    </dgm:pt>
    <dgm:pt modelId="{F22EB835-81E7-4E98-B114-468C71638BB7}" type="pres">
      <dgm:prSet presAssocID="{C8D3A28A-8FE0-4C94-BF80-ECB4E046C06B}" presName="aNode" presStyleLbl="bgShp" presStyleIdx="2" presStyleCnt="3"/>
      <dgm:spPr/>
    </dgm:pt>
    <dgm:pt modelId="{2AB2DB25-563B-451E-8B78-F54F501121FC}" type="pres">
      <dgm:prSet presAssocID="{C8D3A28A-8FE0-4C94-BF80-ECB4E046C06B}" presName="textNode" presStyleLbl="bgShp" presStyleIdx="2" presStyleCnt="3"/>
      <dgm:spPr/>
    </dgm:pt>
    <dgm:pt modelId="{404CAE6F-EA9B-4D93-959A-6B1671DFCC98}" type="pres">
      <dgm:prSet presAssocID="{C8D3A28A-8FE0-4C94-BF80-ECB4E046C06B}" presName="compChildNode" presStyleCnt="0"/>
      <dgm:spPr/>
    </dgm:pt>
    <dgm:pt modelId="{58048DE7-0551-4DB3-AED0-B87231CEAE51}" type="pres">
      <dgm:prSet presAssocID="{C8D3A28A-8FE0-4C94-BF80-ECB4E046C06B}" presName="theInnerList" presStyleCnt="0"/>
      <dgm:spPr/>
    </dgm:pt>
    <dgm:pt modelId="{B79BCB37-8AB4-4863-84DA-934DD1B1626E}" type="pres">
      <dgm:prSet presAssocID="{079D6D0A-B401-4681-AF53-4AB50F57581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A7366917-E6E7-4515-889C-42E24F29535D}" type="presOf" srcId="{435D8C41-20F2-41EB-904C-13EA3C916E7B}" destId="{2672EA8A-BB5C-4190-AEDB-3E11D8E60436}" srcOrd="0" destOrd="0" presId="urn:microsoft.com/office/officeart/2005/8/layout/lProcess2"/>
    <dgm:cxn modelId="{EBA9D422-F799-4335-9CB0-DC4353741252}" srcId="{6E61F19E-D442-4D3E-999C-4727AFA5CD52}" destId="{E9598F37-3080-4FB3-83CE-699EE175A3CC}" srcOrd="0" destOrd="0" parTransId="{DBF9C9B0-6FDA-4674-BF6D-703BB1C535BE}" sibTransId="{EDB3484E-C62D-44C1-A746-F6BB36C5EBEB}"/>
    <dgm:cxn modelId="{0FAC803A-8CFD-475E-9CC2-9B84755D58F7}" type="presOf" srcId="{E9598F37-3080-4FB3-83CE-699EE175A3CC}" destId="{0365B894-D3A1-42C8-9165-AB0D9DEDE592}" srcOrd="1" destOrd="0" presId="urn:microsoft.com/office/officeart/2005/8/layout/lProcess2"/>
    <dgm:cxn modelId="{4EE9F05F-7320-4A0A-92EE-132BC95B6953}" type="presOf" srcId="{C8D3A28A-8FE0-4C94-BF80-ECB4E046C06B}" destId="{F22EB835-81E7-4E98-B114-468C71638BB7}" srcOrd="0" destOrd="0" presId="urn:microsoft.com/office/officeart/2005/8/layout/lProcess2"/>
    <dgm:cxn modelId="{2316A147-D51D-4CD5-9FC9-AB1EAC34377A}" type="presOf" srcId="{079D6D0A-B401-4681-AF53-4AB50F575817}" destId="{B79BCB37-8AB4-4863-84DA-934DD1B1626E}" srcOrd="0" destOrd="0" presId="urn:microsoft.com/office/officeart/2005/8/layout/lProcess2"/>
    <dgm:cxn modelId="{0D30C04C-AA1E-4CD8-A61D-5C993427F707}" type="presOf" srcId="{6D3ABF1D-BDEA-47E1-A4E2-947CDE4348DF}" destId="{5A7FD74B-0DF2-4F0B-9DF6-FAA1C570B793}" srcOrd="0" destOrd="0" presId="urn:microsoft.com/office/officeart/2005/8/layout/lProcess2"/>
    <dgm:cxn modelId="{B5EAFB4F-7D04-4F7B-99DC-E6B0C20B05AF}" type="presOf" srcId="{4B7322FF-8A00-4E6A-968B-953B4ABA7E8B}" destId="{5BEB959A-B6C9-4253-A5AB-648611B63B32}" srcOrd="0" destOrd="0" presId="urn:microsoft.com/office/officeart/2005/8/layout/lProcess2"/>
    <dgm:cxn modelId="{0E7EE770-AE9D-4951-B8AC-9FD25A96291B}" type="presOf" srcId="{E9598F37-3080-4FB3-83CE-699EE175A3CC}" destId="{4FE1137B-E814-49D9-9079-4E4E85A59D61}" srcOrd="0" destOrd="0" presId="urn:microsoft.com/office/officeart/2005/8/layout/lProcess2"/>
    <dgm:cxn modelId="{11DFDE90-EEDD-44B9-930D-38569F31F939}" type="presOf" srcId="{78E47049-5352-4BF5-B5D0-74C6A65CF391}" destId="{F763C29B-7EC2-45E5-979C-C62C3C1A670D}" srcOrd="0" destOrd="0" presId="urn:microsoft.com/office/officeart/2005/8/layout/lProcess2"/>
    <dgm:cxn modelId="{A07C669E-39CA-49E5-ACD4-329437C64652}" srcId="{6E61F19E-D442-4D3E-999C-4727AFA5CD52}" destId="{78E47049-5352-4BF5-B5D0-74C6A65CF391}" srcOrd="1" destOrd="0" parTransId="{50E30752-E74C-48AB-ADD9-43DD80476378}" sibTransId="{AD1625A7-6CA9-46AE-8A32-E6C18F08638C}"/>
    <dgm:cxn modelId="{A15F1FA4-7846-4009-9328-3C4F7FFEEC17}" srcId="{C8D3A28A-8FE0-4C94-BF80-ECB4E046C06B}" destId="{079D6D0A-B401-4681-AF53-4AB50F575817}" srcOrd="0" destOrd="0" parTransId="{997D48AF-A6B0-4F13-9381-C990FDEBCB80}" sibTransId="{153C114B-59B9-463F-B55D-40695687D1A4}"/>
    <dgm:cxn modelId="{83BDFFBE-C6BE-4EB6-B60F-9D45F83813F0}" srcId="{6E61F19E-D442-4D3E-999C-4727AFA5CD52}" destId="{C8D3A28A-8FE0-4C94-BF80-ECB4E046C06B}" srcOrd="2" destOrd="0" parTransId="{8670E017-B6DF-4A03-9666-C7F906F4DAEC}" sibTransId="{0EFC2FC6-FFE0-4CDA-8347-ED77A73A1A98}"/>
    <dgm:cxn modelId="{0DBD04C3-D438-44A2-AFDC-68415CB8E954}" type="presOf" srcId="{6E61F19E-D442-4D3E-999C-4727AFA5CD52}" destId="{C11FFDE8-B44F-4550-A551-643DD9BCFE2C}" srcOrd="0" destOrd="0" presId="urn:microsoft.com/office/officeart/2005/8/layout/lProcess2"/>
    <dgm:cxn modelId="{016F1BC8-D5D0-4AE4-AE1B-753526304AE8}" type="presOf" srcId="{C8D3A28A-8FE0-4C94-BF80-ECB4E046C06B}" destId="{2AB2DB25-563B-451E-8B78-F54F501121FC}" srcOrd="1" destOrd="0" presId="urn:microsoft.com/office/officeart/2005/8/layout/lProcess2"/>
    <dgm:cxn modelId="{D68BEAC8-B6DD-440E-8977-7F338D2835D3}" srcId="{78E47049-5352-4BF5-B5D0-74C6A65CF391}" destId="{435D8C41-20F2-41EB-904C-13EA3C916E7B}" srcOrd="0" destOrd="0" parTransId="{C3DB5CE5-97FE-4481-B6A1-9ED54A095188}" sibTransId="{74654221-A055-4C94-B08D-E443DB6BE3C4}"/>
    <dgm:cxn modelId="{7048AAE4-E55E-48E6-AE1C-897376902AF9}" srcId="{E9598F37-3080-4FB3-83CE-699EE175A3CC}" destId="{6D3ABF1D-BDEA-47E1-A4E2-947CDE4348DF}" srcOrd="1" destOrd="0" parTransId="{DC4ED1B2-6046-43D3-8164-95B2047CBE97}" sibTransId="{076F2572-BC95-4191-A8D7-9FD9D5C33DAD}"/>
    <dgm:cxn modelId="{51FAF2EE-6073-4DFA-8EDA-875401A22EC8}" type="presOf" srcId="{78E47049-5352-4BF5-B5D0-74C6A65CF391}" destId="{898432C6-4155-49C7-9BD6-7CAAE1EF7CBC}" srcOrd="1" destOrd="0" presId="urn:microsoft.com/office/officeart/2005/8/layout/lProcess2"/>
    <dgm:cxn modelId="{275223FF-CDCC-4548-9E03-CD4D6276D469}" srcId="{E9598F37-3080-4FB3-83CE-699EE175A3CC}" destId="{4B7322FF-8A00-4E6A-968B-953B4ABA7E8B}" srcOrd="0" destOrd="0" parTransId="{53BBF96B-5BDB-4510-902E-BB83AD7209C0}" sibTransId="{1B52CBFB-8AF6-4068-B492-CCF81ABB80C1}"/>
    <dgm:cxn modelId="{66CA9EFF-E373-4634-B163-0872C217EA23}" type="presParOf" srcId="{C11FFDE8-B44F-4550-A551-643DD9BCFE2C}" destId="{246623F0-D2E7-4701-99F8-090B0A8E8BB1}" srcOrd="0" destOrd="0" presId="urn:microsoft.com/office/officeart/2005/8/layout/lProcess2"/>
    <dgm:cxn modelId="{8A6AB56B-5314-4E07-A0CA-057E2859C974}" type="presParOf" srcId="{246623F0-D2E7-4701-99F8-090B0A8E8BB1}" destId="{4FE1137B-E814-49D9-9079-4E4E85A59D61}" srcOrd="0" destOrd="0" presId="urn:microsoft.com/office/officeart/2005/8/layout/lProcess2"/>
    <dgm:cxn modelId="{E069D8A7-992E-4846-9520-6FB755B0CF41}" type="presParOf" srcId="{246623F0-D2E7-4701-99F8-090B0A8E8BB1}" destId="{0365B894-D3A1-42C8-9165-AB0D9DEDE592}" srcOrd="1" destOrd="0" presId="urn:microsoft.com/office/officeart/2005/8/layout/lProcess2"/>
    <dgm:cxn modelId="{AFB071A3-8EB0-4ADD-94DB-34CC76FBF837}" type="presParOf" srcId="{246623F0-D2E7-4701-99F8-090B0A8E8BB1}" destId="{E32F8616-BFBB-4EBC-B958-9AD41133F74F}" srcOrd="2" destOrd="0" presId="urn:microsoft.com/office/officeart/2005/8/layout/lProcess2"/>
    <dgm:cxn modelId="{DFBD1136-A129-4DC7-A929-4AE34CBA4C8D}" type="presParOf" srcId="{E32F8616-BFBB-4EBC-B958-9AD41133F74F}" destId="{3B63389D-C985-4F4D-B0E8-9E3114A0B0F6}" srcOrd="0" destOrd="0" presId="urn:microsoft.com/office/officeart/2005/8/layout/lProcess2"/>
    <dgm:cxn modelId="{63619F16-07B3-4443-92A5-9B1002EB336F}" type="presParOf" srcId="{3B63389D-C985-4F4D-B0E8-9E3114A0B0F6}" destId="{5BEB959A-B6C9-4253-A5AB-648611B63B32}" srcOrd="0" destOrd="0" presId="urn:microsoft.com/office/officeart/2005/8/layout/lProcess2"/>
    <dgm:cxn modelId="{107656FB-4267-4746-B7B2-075BD728EDC9}" type="presParOf" srcId="{3B63389D-C985-4F4D-B0E8-9E3114A0B0F6}" destId="{909B524D-71E7-47F4-AECF-CD4A03BEC18C}" srcOrd="1" destOrd="0" presId="urn:microsoft.com/office/officeart/2005/8/layout/lProcess2"/>
    <dgm:cxn modelId="{99C4655F-3DF6-439D-B966-9E1E3628668B}" type="presParOf" srcId="{3B63389D-C985-4F4D-B0E8-9E3114A0B0F6}" destId="{5A7FD74B-0DF2-4F0B-9DF6-FAA1C570B793}" srcOrd="2" destOrd="0" presId="urn:microsoft.com/office/officeart/2005/8/layout/lProcess2"/>
    <dgm:cxn modelId="{7059A88E-C5F1-4C6F-923F-29CDC9732790}" type="presParOf" srcId="{C11FFDE8-B44F-4550-A551-643DD9BCFE2C}" destId="{07B2F8F5-C99E-483F-AC0C-318126F0B482}" srcOrd="1" destOrd="0" presId="urn:microsoft.com/office/officeart/2005/8/layout/lProcess2"/>
    <dgm:cxn modelId="{0BC35273-7A1D-43DA-B921-E5C7ABD9D5BA}" type="presParOf" srcId="{C11FFDE8-B44F-4550-A551-643DD9BCFE2C}" destId="{CD5936D9-F9C9-48CB-8EA9-5C228693A8EE}" srcOrd="2" destOrd="0" presId="urn:microsoft.com/office/officeart/2005/8/layout/lProcess2"/>
    <dgm:cxn modelId="{C5689332-0ADC-4C89-899C-83F1838E18DA}" type="presParOf" srcId="{CD5936D9-F9C9-48CB-8EA9-5C228693A8EE}" destId="{F763C29B-7EC2-45E5-979C-C62C3C1A670D}" srcOrd="0" destOrd="0" presId="urn:microsoft.com/office/officeart/2005/8/layout/lProcess2"/>
    <dgm:cxn modelId="{0DAAA442-2E1E-41A3-B38D-56DCF2C39AFA}" type="presParOf" srcId="{CD5936D9-F9C9-48CB-8EA9-5C228693A8EE}" destId="{898432C6-4155-49C7-9BD6-7CAAE1EF7CBC}" srcOrd="1" destOrd="0" presId="urn:microsoft.com/office/officeart/2005/8/layout/lProcess2"/>
    <dgm:cxn modelId="{F45863CE-CAC6-412F-B351-9FA69DAF82CB}" type="presParOf" srcId="{CD5936D9-F9C9-48CB-8EA9-5C228693A8EE}" destId="{62B02A7C-D948-48D5-90FB-E39A858FB2CE}" srcOrd="2" destOrd="0" presId="urn:microsoft.com/office/officeart/2005/8/layout/lProcess2"/>
    <dgm:cxn modelId="{C253C7DB-9ADA-42B2-9F69-69DE8BE3C28A}" type="presParOf" srcId="{62B02A7C-D948-48D5-90FB-E39A858FB2CE}" destId="{BA6F52A0-C2BC-42E2-8875-E9A80B77DA6C}" srcOrd="0" destOrd="0" presId="urn:microsoft.com/office/officeart/2005/8/layout/lProcess2"/>
    <dgm:cxn modelId="{1E92B52E-41BE-4C4D-AAF8-472B35D50C06}" type="presParOf" srcId="{BA6F52A0-C2BC-42E2-8875-E9A80B77DA6C}" destId="{2672EA8A-BB5C-4190-AEDB-3E11D8E60436}" srcOrd="0" destOrd="0" presId="urn:microsoft.com/office/officeart/2005/8/layout/lProcess2"/>
    <dgm:cxn modelId="{61178999-EBF9-4B62-8FF4-9CD58BF91F14}" type="presParOf" srcId="{C11FFDE8-B44F-4550-A551-643DD9BCFE2C}" destId="{37B66408-38C3-4CB5-9891-C302281F18B7}" srcOrd="3" destOrd="0" presId="urn:microsoft.com/office/officeart/2005/8/layout/lProcess2"/>
    <dgm:cxn modelId="{BEF83B95-A234-4780-9847-4DA74B6211A4}" type="presParOf" srcId="{C11FFDE8-B44F-4550-A551-643DD9BCFE2C}" destId="{08067CA6-B392-48EF-AB8B-16B0B95200D8}" srcOrd="4" destOrd="0" presId="urn:microsoft.com/office/officeart/2005/8/layout/lProcess2"/>
    <dgm:cxn modelId="{EA97EC3D-A2F2-454F-AF61-2BCDAD582E39}" type="presParOf" srcId="{08067CA6-B392-48EF-AB8B-16B0B95200D8}" destId="{F22EB835-81E7-4E98-B114-468C71638BB7}" srcOrd="0" destOrd="0" presId="urn:microsoft.com/office/officeart/2005/8/layout/lProcess2"/>
    <dgm:cxn modelId="{E36E4779-8623-4AC9-B9EE-898EAF1A7752}" type="presParOf" srcId="{08067CA6-B392-48EF-AB8B-16B0B95200D8}" destId="{2AB2DB25-563B-451E-8B78-F54F501121FC}" srcOrd="1" destOrd="0" presId="urn:microsoft.com/office/officeart/2005/8/layout/lProcess2"/>
    <dgm:cxn modelId="{FF7A538B-7A55-4699-B381-8D90DC8B1E32}" type="presParOf" srcId="{08067CA6-B392-48EF-AB8B-16B0B95200D8}" destId="{404CAE6F-EA9B-4D93-959A-6B1671DFCC98}" srcOrd="2" destOrd="0" presId="urn:microsoft.com/office/officeart/2005/8/layout/lProcess2"/>
    <dgm:cxn modelId="{90F39908-F2C1-4A92-A2CC-C820AEF795CB}" type="presParOf" srcId="{404CAE6F-EA9B-4D93-959A-6B1671DFCC98}" destId="{58048DE7-0551-4DB3-AED0-B87231CEAE51}" srcOrd="0" destOrd="0" presId="urn:microsoft.com/office/officeart/2005/8/layout/lProcess2"/>
    <dgm:cxn modelId="{85098A15-3D07-4668-9F1B-80E24F67EAD6}" type="presParOf" srcId="{58048DE7-0551-4DB3-AED0-B87231CEAE51}" destId="{B79BCB37-8AB4-4863-84DA-934DD1B1626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9DBA21-1C72-41A0-BE6D-7C2B39D4A35F}" type="doc">
      <dgm:prSet loTypeId="urn:microsoft.com/office/officeart/2005/8/layout/lProcess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4F866C85-D9A6-4B3B-A6D5-5909D3CDC3C1}">
      <dgm:prSet phldrT="[텍스트]"/>
      <dgm:spPr/>
      <dgm:t>
        <a:bodyPr/>
        <a:lstStyle/>
        <a:p>
          <a:pPr latinLnBrk="1"/>
          <a:r>
            <a:rPr lang="en-US" altLang="ko-KR" dirty="0"/>
            <a:t>Client Layer</a:t>
          </a:r>
          <a:endParaRPr lang="ko-KR" altLang="en-US" dirty="0"/>
        </a:p>
      </dgm:t>
    </dgm:pt>
    <dgm:pt modelId="{13556AC4-712D-44D1-919F-6713DF9673D2}" type="parTrans" cxnId="{F7D1E404-BFD9-417C-A48A-8C1101468E52}">
      <dgm:prSet/>
      <dgm:spPr/>
      <dgm:t>
        <a:bodyPr/>
        <a:lstStyle/>
        <a:p>
          <a:pPr latinLnBrk="1"/>
          <a:endParaRPr lang="ko-KR" altLang="en-US"/>
        </a:p>
      </dgm:t>
    </dgm:pt>
    <dgm:pt modelId="{3574D967-2A6A-4CEA-B36D-6C54F97CD1C6}" type="sibTrans" cxnId="{F7D1E404-BFD9-417C-A48A-8C1101468E52}">
      <dgm:prSet/>
      <dgm:spPr/>
      <dgm:t>
        <a:bodyPr/>
        <a:lstStyle/>
        <a:p>
          <a:pPr latinLnBrk="1"/>
          <a:endParaRPr lang="ko-KR" altLang="en-US"/>
        </a:p>
      </dgm:t>
    </dgm:pt>
    <dgm:pt modelId="{6D4C8108-86FD-47AE-919F-E45FF107A554}">
      <dgm:prSet phldrT="[텍스트]"/>
      <dgm:spPr/>
      <dgm:t>
        <a:bodyPr/>
        <a:lstStyle/>
        <a:p>
          <a:pPr latinLnBrk="1"/>
          <a:r>
            <a:rPr lang="ko-KR" altLang="en-US"/>
            <a:t>손우규</a:t>
          </a:r>
        </a:p>
      </dgm:t>
    </dgm:pt>
    <dgm:pt modelId="{358CB969-4DFB-49A4-9CEC-A09497916D61}" type="parTrans" cxnId="{72F272C4-9620-4942-A811-62DE00F0F9F0}">
      <dgm:prSet/>
      <dgm:spPr/>
      <dgm:t>
        <a:bodyPr/>
        <a:lstStyle/>
        <a:p>
          <a:pPr latinLnBrk="1"/>
          <a:endParaRPr lang="ko-KR" altLang="en-US"/>
        </a:p>
      </dgm:t>
    </dgm:pt>
    <dgm:pt modelId="{E49BB139-8711-4831-8A27-BE5121D7081F}" type="sibTrans" cxnId="{72F272C4-9620-4942-A811-62DE00F0F9F0}">
      <dgm:prSet/>
      <dgm:spPr/>
      <dgm:t>
        <a:bodyPr/>
        <a:lstStyle/>
        <a:p>
          <a:pPr latinLnBrk="1"/>
          <a:endParaRPr lang="ko-KR" altLang="en-US"/>
        </a:p>
      </dgm:t>
    </dgm:pt>
    <dgm:pt modelId="{55D501C0-830D-463C-89F1-746610181848}">
      <dgm:prSet phldrT="[텍스트]"/>
      <dgm:spPr/>
      <dgm:t>
        <a:bodyPr/>
        <a:lstStyle/>
        <a:p>
          <a:pPr latinLnBrk="1"/>
          <a:r>
            <a:rPr lang="ko-KR" altLang="en-US"/>
            <a:t>이수하</a:t>
          </a:r>
        </a:p>
      </dgm:t>
    </dgm:pt>
    <dgm:pt modelId="{E877576E-20A4-4370-B430-322EC39ABB00}" type="parTrans" cxnId="{CF4FD601-3439-48E5-BC1D-4C19BAC63AF6}">
      <dgm:prSet/>
      <dgm:spPr/>
      <dgm:t>
        <a:bodyPr/>
        <a:lstStyle/>
        <a:p>
          <a:pPr latinLnBrk="1"/>
          <a:endParaRPr lang="ko-KR" altLang="en-US"/>
        </a:p>
      </dgm:t>
    </dgm:pt>
    <dgm:pt modelId="{F6FC3A88-9338-4D00-A28F-90B1AD2541DA}" type="sibTrans" cxnId="{CF4FD601-3439-48E5-BC1D-4C19BAC63AF6}">
      <dgm:prSet/>
      <dgm:spPr/>
      <dgm:t>
        <a:bodyPr/>
        <a:lstStyle/>
        <a:p>
          <a:pPr latinLnBrk="1"/>
          <a:endParaRPr lang="ko-KR" altLang="en-US"/>
        </a:p>
      </dgm:t>
    </dgm:pt>
    <dgm:pt modelId="{F8EC8B1A-62C2-4F3F-898C-4BFFA8609B5A}">
      <dgm:prSet phldrT="[텍스트]"/>
      <dgm:spPr/>
      <dgm:t>
        <a:bodyPr/>
        <a:lstStyle/>
        <a:p>
          <a:pPr latinLnBrk="1"/>
          <a:r>
            <a:rPr lang="en-US" altLang="ko-KR"/>
            <a:t>Logic Layer</a:t>
          </a:r>
          <a:endParaRPr lang="ko-KR" altLang="en-US"/>
        </a:p>
      </dgm:t>
    </dgm:pt>
    <dgm:pt modelId="{2D5F46A0-7A91-4DB4-A3D6-5BBC00254D1F}" type="parTrans" cxnId="{D725F874-3705-4974-80CF-91B7D2E12D11}">
      <dgm:prSet/>
      <dgm:spPr/>
      <dgm:t>
        <a:bodyPr/>
        <a:lstStyle/>
        <a:p>
          <a:pPr latinLnBrk="1"/>
          <a:endParaRPr lang="ko-KR" altLang="en-US"/>
        </a:p>
      </dgm:t>
    </dgm:pt>
    <dgm:pt modelId="{6D46C438-0CA7-4EC6-AD10-7969D79DE4E5}" type="sibTrans" cxnId="{D725F874-3705-4974-80CF-91B7D2E12D11}">
      <dgm:prSet/>
      <dgm:spPr/>
      <dgm:t>
        <a:bodyPr/>
        <a:lstStyle/>
        <a:p>
          <a:pPr latinLnBrk="1"/>
          <a:endParaRPr lang="ko-KR" altLang="en-US"/>
        </a:p>
      </dgm:t>
    </dgm:pt>
    <dgm:pt modelId="{EF6A336E-510E-427D-878B-A7AAEB8ADF7B}">
      <dgm:prSet phldrT="[텍스트]"/>
      <dgm:spPr/>
      <dgm:t>
        <a:bodyPr/>
        <a:lstStyle/>
        <a:p>
          <a:pPr latinLnBrk="1"/>
          <a:r>
            <a:rPr lang="ko-KR" altLang="en-US" dirty="0" err="1"/>
            <a:t>노현진</a:t>
          </a:r>
          <a:endParaRPr lang="ko-KR" altLang="en-US" dirty="0"/>
        </a:p>
      </dgm:t>
    </dgm:pt>
    <dgm:pt modelId="{71B97B08-8679-4454-AF0D-559BCD10D444}" type="parTrans" cxnId="{E3064319-120B-4756-9877-4B9D6909F781}">
      <dgm:prSet/>
      <dgm:spPr/>
      <dgm:t>
        <a:bodyPr/>
        <a:lstStyle/>
        <a:p>
          <a:pPr latinLnBrk="1"/>
          <a:endParaRPr lang="ko-KR" altLang="en-US"/>
        </a:p>
      </dgm:t>
    </dgm:pt>
    <dgm:pt modelId="{86475373-FBD0-4F6C-A82E-B28D8137F90E}" type="sibTrans" cxnId="{E3064319-120B-4756-9877-4B9D6909F781}">
      <dgm:prSet/>
      <dgm:spPr/>
      <dgm:t>
        <a:bodyPr/>
        <a:lstStyle/>
        <a:p>
          <a:pPr latinLnBrk="1"/>
          <a:endParaRPr lang="ko-KR" altLang="en-US"/>
        </a:p>
      </dgm:t>
    </dgm:pt>
    <dgm:pt modelId="{CF284E14-D0B3-43EB-83DC-1FF9FE2A262D}">
      <dgm:prSet phldrT="[텍스트]"/>
      <dgm:spPr/>
      <dgm:t>
        <a:bodyPr/>
        <a:lstStyle/>
        <a:p>
          <a:pPr latinLnBrk="1"/>
          <a:r>
            <a:rPr lang="en-US" altLang="ko-KR"/>
            <a:t>Data Layer</a:t>
          </a:r>
          <a:endParaRPr lang="ko-KR" altLang="en-US"/>
        </a:p>
      </dgm:t>
    </dgm:pt>
    <dgm:pt modelId="{DA3A722E-4BBC-4B0A-9530-70A9FA3AF7E1}" type="parTrans" cxnId="{AE038B57-4261-4BB3-8B0F-6C5D32C8B61D}">
      <dgm:prSet/>
      <dgm:spPr/>
      <dgm:t>
        <a:bodyPr/>
        <a:lstStyle/>
        <a:p>
          <a:pPr latinLnBrk="1"/>
          <a:endParaRPr lang="ko-KR" altLang="en-US"/>
        </a:p>
      </dgm:t>
    </dgm:pt>
    <dgm:pt modelId="{9C630E6F-202C-4690-9410-48A4C138868D}" type="sibTrans" cxnId="{AE038B57-4261-4BB3-8B0F-6C5D32C8B61D}">
      <dgm:prSet/>
      <dgm:spPr/>
      <dgm:t>
        <a:bodyPr/>
        <a:lstStyle/>
        <a:p>
          <a:pPr latinLnBrk="1"/>
          <a:endParaRPr lang="ko-KR" altLang="en-US"/>
        </a:p>
      </dgm:t>
    </dgm:pt>
    <dgm:pt modelId="{865F5B44-6F6A-4EE8-BE3C-FA578972B2DD}">
      <dgm:prSet phldrT="[텍스트]"/>
      <dgm:spPr/>
      <dgm:t>
        <a:bodyPr/>
        <a:lstStyle/>
        <a:p>
          <a:pPr latinLnBrk="1"/>
          <a:r>
            <a:rPr lang="ko-KR" altLang="en-US"/>
            <a:t>노지수</a:t>
          </a:r>
        </a:p>
      </dgm:t>
    </dgm:pt>
    <dgm:pt modelId="{7CECA14E-7344-45A5-AD75-9602E5318349}" type="parTrans" cxnId="{D8FFF5C2-4CAF-451F-8A69-E7F421A56D5E}">
      <dgm:prSet/>
      <dgm:spPr/>
      <dgm:t>
        <a:bodyPr/>
        <a:lstStyle/>
        <a:p>
          <a:pPr latinLnBrk="1"/>
          <a:endParaRPr lang="ko-KR" altLang="en-US"/>
        </a:p>
      </dgm:t>
    </dgm:pt>
    <dgm:pt modelId="{00AADFE1-2560-46A5-B728-C1569FD6E80B}" type="sibTrans" cxnId="{D8FFF5C2-4CAF-451F-8A69-E7F421A56D5E}">
      <dgm:prSet/>
      <dgm:spPr/>
      <dgm:t>
        <a:bodyPr/>
        <a:lstStyle/>
        <a:p>
          <a:pPr latinLnBrk="1"/>
          <a:endParaRPr lang="ko-KR" altLang="en-US"/>
        </a:p>
      </dgm:t>
    </dgm:pt>
    <dgm:pt modelId="{71EE32D0-BF53-427B-8718-A8B8FD2F8C45}" type="pres">
      <dgm:prSet presAssocID="{979DBA21-1C72-41A0-BE6D-7C2B39D4A35F}" presName="theList" presStyleCnt="0">
        <dgm:presLayoutVars>
          <dgm:dir/>
          <dgm:animLvl val="lvl"/>
          <dgm:resizeHandles val="exact"/>
        </dgm:presLayoutVars>
      </dgm:prSet>
      <dgm:spPr/>
    </dgm:pt>
    <dgm:pt modelId="{98F7B641-39BC-4F0E-9E09-CFA2E43D4093}" type="pres">
      <dgm:prSet presAssocID="{4F866C85-D9A6-4B3B-A6D5-5909D3CDC3C1}" presName="compNode" presStyleCnt="0"/>
      <dgm:spPr/>
    </dgm:pt>
    <dgm:pt modelId="{DA5AD5B5-87BB-44D2-992A-515BEA3A7D91}" type="pres">
      <dgm:prSet presAssocID="{4F866C85-D9A6-4B3B-A6D5-5909D3CDC3C1}" presName="aNode" presStyleLbl="bgShp" presStyleIdx="0" presStyleCnt="3"/>
      <dgm:spPr/>
    </dgm:pt>
    <dgm:pt modelId="{29DF527D-74D4-43C0-9FE6-63685E8E7B97}" type="pres">
      <dgm:prSet presAssocID="{4F866C85-D9A6-4B3B-A6D5-5909D3CDC3C1}" presName="textNode" presStyleLbl="bgShp" presStyleIdx="0" presStyleCnt="3"/>
      <dgm:spPr/>
    </dgm:pt>
    <dgm:pt modelId="{E334E046-AF5D-4038-84DA-0388452DC3EE}" type="pres">
      <dgm:prSet presAssocID="{4F866C85-D9A6-4B3B-A6D5-5909D3CDC3C1}" presName="compChildNode" presStyleCnt="0"/>
      <dgm:spPr/>
    </dgm:pt>
    <dgm:pt modelId="{22890D1C-5E38-4316-A230-D449BCF6FA60}" type="pres">
      <dgm:prSet presAssocID="{4F866C85-D9A6-4B3B-A6D5-5909D3CDC3C1}" presName="theInnerList" presStyleCnt="0"/>
      <dgm:spPr/>
    </dgm:pt>
    <dgm:pt modelId="{46F31E44-5662-409B-8AB3-DAD9FEC73C13}" type="pres">
      <dgm:prSet presAssocID="{6D4C8108-86FD-47AE-919F-E45FF107A554}" presName="childNode" presStyleLbl="node1" presStyleIdx="0" presStyleCnt="4">
        <dgm:presLayoutVars>
          <dgm:bulletEnabled val="1"/>
        </dgm:presLayoutVars>
      </dgm:prSet>
      <dgm:spPr/>
    </dgm:pt>
    <dgm:pt modelId="{135C3982-39D5-4E4E-A0D7-63BE079040B2}" type="pres">
      <dgm:prSet presAssocID="{6D4C8108-86FD-47AE-919F-E45FF107A554}" presName="aSpace2" presStyleCnt="0"/>
      <dgm:spPr/>
    </dgm:pt>
    <dgm:pt modelId="{CC3966E2-575E-4A67-951B-51BC07DAAD04}" type="pres">
      <dgm:prSet presAssocID="{55D501C0-830D-463C-89F1-746610181848}" presName="childNode" presStyleLbl="node1" presStyleIdx="1" presStyleCnt="4">
        <dgm:presLayoutVars>
          <dgm:bulletEnabled val="1"/>
        </dgm:presLayoutVars>
      </dgm:prSet>
      <dgm:spPr/>
    </dgm:pt>
    <dgm:pt modelId="{3090ADF3-14DF-4232-A5D2-F42A40E05226}" type="pres">
      <dgm:prSet presAssocID="{4F866C85-D9A6-4B3B-A6D5-5909D3CDC3C1}" presName="aSpace" presStyleCnt="0"/>
      <dgm:spPr/>
    </dgm:pt>
    <dgm:pt modelId="{EF5A7B8A-B064-4C6F-AE19-3E41048CF951}" type="pres">
      <dgm:prSet presAssocID="{F8EC8B1A-62C2-4F3F-898C-4BFFA8609B5A}" presName="compNode" presStyleCnt="0"/>
      <dgm:spPr/>
    </dgm:pt>
    <dgm:pt modelId="{E1AC6787-EB20-4497-B8C3-9C18AFEA679B}" type="pres">
      <dgm:prSet presAssocID="{F8EC8B1A-62C2-4F3F-898C-4BFFA8609B5A}" presName="aNode" presStyleLbl="bgShp" presStyleIdx="1" presStyleCnt="3"/>
      <dgm:spPr/>
    </dgm:pt>
    <dgm:pt modelId="{4FC9952F-6651-4787-896E-103DD7D78177}" type="pres">
      <dgm:prSet presAssocID="{F8EC8B1A-62C2-4F3F-898C-4BFFA8609B5A}" presName="textNode" presStyleLbl="bgShp" presStyleIdx="1" presStyleCnt="3"/>
      <dgm:spPr/>
    </dgm:pt>
    <dgm:pt modelId="{604B51C0-6984-4A79-8277-85CCEA9FB491}" type="pres">
      <dgm:prSet presAssocID="{F8EC8B1A-62C2-4F3F-898C-4BFFA8609B5A}" presName="compChildNode" presStyleCnt="0"/>
      <dgm:spPr/>
    </dgm:pt>
    <dgm:pt modelId="{66C99CB9-BF1B-4955-A538-BDEF725E26D4}" type="pres">
      <dgm:prSet presAssocID="{F8EC8B1A-62C2-4F3F-898C-4BFFA8609B5A}" presName="theInnerList" presStyleCnt="0"/>
      <dgm:spPr/>
    </dgm:pt>
    <dgm:pt modelId="{DFBA45C6-8894-4CFF-AB5C-1BE15C251472}" type="pres">
      <dgm:prSet presAssocID="{EF6A336E-510E-427D-878B-A7AAEB8ADF7B}" presName="childNode" presStyleLbl="node1" presStyleIdx="2" presStyleCnt="4">
        <dgm:presLayoutVars>
          <dgm:bulletEnabled val="1"/>
        </dgm:presLayoutVars>
      </dgm:prSet>
      <dgm:spPr/>
    </dgm:pt>
    <dgm:pt modelId="{C9258112-617E-4995-A3EA-E3079830D4D9}" type="pres">
      <dgm:prSet presAssocID="{F8EC8B1A-62C2-4F3F-898C-4BFFA8609B5A}" presName="aSpace" presStyleCnt="0"/>
      <dgm:spPr/>
    </dgm:pt>
    <dgm:pt modelId="{F7C84F07-18E1-49EB-A700-8DD36B9577DB}" type="pres">
      <dgm:prSet presAssocID="{CF284E14-D0B3-43EB-83DC-1FF9FE2A262D}" presName="compNode" presStyleCnt="0"/>
      <dgm:spPr/>
    </dgm:pt>
    <dgm:pt modelId="{AAE5A6B2-FA83-4BE3-86A5-FA7B528E990C}" type="pres">
      <dgm:prSet presAssocID="{CF284E14-D0B3-43EB-83DC-1FF9FE2A262D}" presName="aNode" presStyleLbl="bgShp" presStyleIdx="2" presStyleCnt="3" custLinFactNeighborX="86876" custLinFactNeighborY="28155"/>
      <dgm:spPr/>
    </dgm:pt>
    <dgm:pt modelId="{1115283C-F8EB-48A9-95B6-168AD38A3FBD}" type="pres">
      <dgm:prSet presAssocID="{CF284E14-D0B3-43EB-83DC-1FF9FE2A262D}" presName="textNode" presStyleLbl="bgShp" presStyleIdx="2" presStyleCnt="3"/>
      <dgm:spPr/>
    </dgm:pt>
    <dgm:pt modelId="{F90FC9B5-FFDF-4308-BCBF-4B9A0F9BD6AC}" type="pres">
      <dgm:prSet presAssocID="{CF284E14-D0B3-43EB-83DC-1FF9FE2A262D}" presName="compChildNode" presStyleCnt="0"/>
      <dgm:spPr/>
    </dgm:pt>
    <dgm:pt modelId="{6F0A93A5-2C0D-4A30-A7C4-F98B02F2487D}" type="pres">
      <dgm:prSet presAssocID="{CF284E14-D0B3-43EB-83DC-1FF9FE2A262D}" presName="theInnerList" presStyleCnt="0"/>
      <dgm:spPr/>
    </dgm:pt>
    <dgm:pt modelId="{81AC5E26-0EC1-4D22-A215-B148FB7253CA}" type="pres">
      <dgm:prSet presAssocID="{865F5B44-6F6A-4EE8-BE3C-FA578972B2DD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CF4FD601-3439-48E5-BC1D-4C19BAC63AF6}" srcId="{4F866C85-D9A6-4B3B-A6D5-5909D3CDC3C1}" destId="{55D501C0-830D-463C-89F1-746610181848}" srcOrd="1" destOrd="0" parTransId="{E877576E-20A4-4370-B430-322EC39ABB00}" sibTransId="{F6FC3A88-9338-4D00-A28F-90B1AD2541DA}"/>
    <dgm:cxn modelId="{F7D1E404-BFD9-417C-A48A-8C1101468E52}" srcId="{979DBA21-1C72-41A0-BE6D-7C2B39D4A35F}" destId="{4F866C85-D9A6-4B3B-A6D5-5909D3CDC3C1}" srcOrd="0" destOrd="0" parTransId="{13556AC4-712D-44D1-919F-6713DF9673D2}" sibTransId="{3574D967-2A6A-4CEA-B36D-6C54F97CD1C6}"/>
    <dgm:cxn modelId="{E3064319-120B-4756-9877-4B9D6909F781}" srcId="{F8EC8B1A-62C2-4F3F-898C-4BFFA8609B5A}" destId="{EF6A336E-510E-427D-878B-A7AAEB8ADF7B}" srcOrd="0" destOrd="0" parTransId="{71B97B08-8679-4454-AF0D-559BCD10D444}" sibTransId="{86475373-FBD0-4F6C-A82E-B28D8137F90E}"/>
    <dgm:cxn modelId="{6B00A92F-F74B-4784-994A-B5E4DC6F5862}" type="presOf" srcId="{F8EC8B1A-62C2-4F3F-898C-4BFFA8609B5A}" destId="{4FC9952F-6651-4787-896E-103DD7D78177}" srcOrd="1" destOrd="0" presId="urn:microsoft.com/office/officeart/2005/8/layout/lProcess2"/>
    <dgm:cxn modelId="{ECD46B50-B4C9-46B2-B5DF-5F3BAD730EAB}" type="presOf" srcId="{F8EC8B1A-62C2-4F3F-898C-4BFFA8609B5A}" destId="{E1AC6787-EB20-4497-B8C3-9C18AFEA679B}" srcOrd="0" destOrd="0" presId="urn:microsoft.com/office/officeart/2005/8/layout/lProcess2"/>
    <dgm:cxn modelId="{C1DA8651-ACCC-48F0-9952-620BFC67794B}" type="presOf" srcId="{EF6A336E-510E-427D-878B-A7AAEB8ADF7B}" destId="{DFBA45C6-8894-4CFF-AB5C-1BE15C251472}" srcOrd="0" destOrd="0" presId="urn:microsoft.com/office/officeart/2005/8/layout/lProcess2"/>
    <dgm:cxn modelId="{7264E572-3C8A-4AA6-806B-2A3F5A0AC70F}" type="presOf" srcId="{4F866C85-D9A6-4B3B-A6D5-5909D3CDC3C1}" destId="{29DF527D-74D4-43C0-9FE6-63685E8E7B97}" srcOrd="1" destOrd="0" presId="urn:microsoft.com/office/officeart/2005/8/layout/lProcess2"/>
    <dgm:cxn modelId="{D725F874-3705-4974-80CF-91B7D2E12D11}" srcId="{979DBA21-1C72-41A0-BE6D-7C2B39D4A35F}" destId="{F8EC8B1A-62C2-4F3F-898C-4BFFA8609B5A}" srcOrd="1" destOrd="0" parTransId="{2D5F46A0-7A91-4DB4-A3D6-5BBC00254D1F}" sibTransId="{6D46C438-0CA7-4EC6-AD10-7969D79DE4E5}"/>
    <dgm:cxn modelId="{AE038B57-4261-4BB3-8B0F-6C5D32C8B61D}" srcId="{979DBA21-1C72-41A0-BE6D-7C2B39D4A35F}" destId="{CF284E14-D0B3-43EB-83DC-1FF9FE2A262D}" srcOrd="2" destOrd="0" parTransId="{DA3A722E-4BBC-4B0A-9530-70A9FA3AF7E1}" sibTransId="{9C630E6F-202C-4690-9410-48A4C138868D}"/>
    <dgm:cxn modelId="{B441787C-8F51-439B-BF14-903A6D440EAF}" type="presOf" srcId="{CF284E14-D0B3-43EB-83DC-1FF9FE2A262D}" destId="{AAE5A6B2-FA83-4BE3-86A5-FA7B528E990C}" srcOrd="0" destOrd="0" presId="urn:microsoft.com/office/officeart/2005/8/layout/lProcess2"/>
    <dgm:cxn modelId="{C6692C83-9371-400D-844B-3FD0F1C00E53}" type="presOf" srcId="{865F5B44-6F6A-4EE8-BE3C-FA578972B2DD}" destId="{81AC5E26-0EC1-4D22-A215-B148FB7253CA}" srcOrd="0" destOrd="0" presId="urn:microsoft.com/office/officeart/2005/8/layout/lProcess2"/>
    <dgm:cxn modelId="{126B7DAC-E744-4231-A4D9-9D747E52A294}" type="presOf" srcId="{4F866C85-D9A6-4B3B-A6D5-5909D3CDC3C1}" destId="{DA5AD5B5-87BB-44D2-992A-515BEA3A7D91}" srcOrd="0" destOrd="0" presId="urn:microsoft.com/office/officeart/2005/8/layout/lProcess2"/>
    <dgm:cxn modelId="{ADB9D9C2-338A-452C-AFCE-3E85A73F0D93}" type="presOf" srcId="{55D501C0-830D-463C-89F1-746610181848}" destId="{CC3966E2-575E-4A67-951B-51BC07DAAD04}" srcOrd="0" destOrd="0" presId="urn:microsoft.com/office/officeart/2005/8/layout/lProcess2"/>
    <dgm:cxn modelId="{D8FFF5C2-4CAF-451F-8A69-E7F421A56D5E}" srcId="{CF284E14-D0B3-43EB-83DC-1FF9FE2A262D}" destId="{865F5B44-6F6A-4EE8-BE3C-FA578972B2DD}" srcOrd="0" destOrd="0" parTransId="{7CECA14E-7344-45A5-AD75-9602E5318349}" sibTransId="{00AADFE1-2560-46A5-B728-C1569FD6E80B}"/>
    <dgm:cxn modelId="{72F272C4-9620-4942-A811-62DE00F0F9F0}" srcId="{4F866C85-D9A6-4B3B-A6D5-5909D3CDC3C1}" destId="{6D4C8108-86FD-47AE-919F-E45FF107A554}" srcOrd="0" destOrd="0" parTransId="{358CB969-4DFB-49A4-9CEC-A09497916D61}" sibTransId="{E49BB139-8711-4831-8A27-BE5121D7081F}"/>
    <dgm:cxn modelId="{6973B1CE-D19C-4BB0-8BA4-C4CB4CF52645}" type="presOf" srcId="{6D4C8108-86FD-47AE-919F-E45FF107A554}" destId="{46F31E44-5662-409B-8AB3-DAD9FEC73C13}" srcOrd="0" destOrd="0" presId="urn:microsoft.com/office/officeart/2005/8/layout/lProcess2"/>
    <dgm:cxn modelId="{91A852D4-8B36-4996-9DBB-B9AFF3EB81EC}" type="presOf" srcId="{CF284E14-D0B3-43EB-83DC-1FF9FE2A262D}" destId="{1115283C-F8EB-48A9-95B6-168AD38A3FBD}" srcOrd="1" destOrd="0" presId="urn:microsoft.com/office/officeart/2005/8/layout/lProcess2"/>
    <dgm:cxn modelId="{E66CCCE1-AD9D-4BE1-A1D8-B9AC68033352}" type="presOf" srcId="{979DBA21-1C72-41A0-BE6D-7C2B39D4A35F}" destId="{71EE32D0-BF53-427B-8718-A8B8FD2F8C45}" srcOrd="0" destOrd="0" presId="urn:microsoft.com/office/officeart/2005/8/layout/lProcess2"/>
    <dgm:cxn modelId="{1B9E7315-780F-4824-BEA1-E775D7C252AE}" type="presParOf" srcId="{71EE32D0-BF53-427B-8718-A8B8FD2F8C45}" destId="{98F7B641-39BC-4F0E-9E09-CFA2E43D4093}" srcOrd="0" destOrd="0" presId="urn:microsoft.com/office/officeart/2005/8/layout/lProcess2"/>
    <dgm:cxn modelId="{B7873282-4E11-4EB9-82AA-8C53EC51C2E9}" type="presParOf" srcId="{98F7B641-39BC-4F0E-9E09-CFA2E43D4093}" destId="{DA5AD5B5-87BB-44D2-992A-515BEA3A7D91}" srcOrd="0" destOrd="0" presId="urn:microsoft.com/office/officeart/2005/8/layout/lProcess2"/>
    <dgm:cxn modelId="{A579F62B-4C33-4FBE-99B2-D3EBACB0C54C}" type="presParOf" srcId="{98F7B641-39BC-4F0E-9E09-CFA2E43D4093}" destId="{29DF527D-74D4-43C0-9FE6-63685E8E7B97}" srcOrd="1" destOrd="0" presId="urn:microsoft.com/office/officeart/2005/8/layout/lProcess2"/>
    <dgm:cxn modelId="{0CFB367D-24E5-4FC1-A439-7D03BDC5B9CC}" type="presParOf" srcId="{98F7B641-39BC-4F0E-9E09-CFA2E43D4093}" destId="{E334E046-AF5D-4038-84DA-0388452DC3EE}" srcOrd="2" destOrd="0" presId="urn:microsoft.com/office/officeart/2005/8/layout/lProcess2"/>
    <dgm:cxn modelId="{BAD46207-E393-43EB-9063-4CCE8F44FE27}" type="presParOf" srcId="{E334E046-AF5D-4038-84DA-0388452DC3EE}" destId="{22890D1C-5E38-4316-A230-D449BCF6FA60}" srcOrd="0" destOrd="0" presId="urn:microsoft.com/office/officeart/2005/8/layout/lProcess2"/>
    <dgm:cxn modelId="{D68F7A4F-E297-42BB-A61E-C20E040867D1}" type="presParOf" srcId="{22890D1C-5E38-4316-A230-D449BCF6FA60}" destId="{46F31E44-5662-409B-8AB3-DAD9FEC73C13}" srcOrd="0" destOrd="0" presId="urn:microsoft.com/office/officeart/2005/8/layout/lProcess2"/>
    <dgm:cxn modelId="{3790DACA-3EE8-409F-9339-8353960CCAB7}" type="presParOf" srcId="{22890D1C-5E38-4316-A230-D449BCF6FA60}" destId="{135C3982-39D5-4E4E-A0D7-63BE079040B2}" srcOrd="1" destOrd="0" presId="urn:microsoft.com/office/officeart/2005/8/layout/lProcess2"/>
    <dgm:cxn modelId="{8B337C4B-26DF-4BAD-B32C-CAC546D1F0FC}" type="presParOf" srcId="{22890D1C-5E38-4316-A230-D449BCF6FA60}" destId="{CC3966E2-575E-4A67-951B-51BC07DAAD04}" srcOrd="2" destOrd="0" presId="urn:microsoft.com/office/officeart/2005/8/layout/lProcess2"/>
    <dgm:cxn modelId="{A9499256-D7FE-4968-921B-42479402C5E4}" type="presParOf" srcId="{71EE32D0-BF53-427B-8718-A8B8FD2F8C45}" destId="{3090ADF3-14DF-4232-A5D2-F42A40E05226}" srcOrd="1" destOrd="0" presId="urn:microsoft.com/office/officeart/2005/8/layout/lProcess2"/>
    <dgm:cxn modelId="{BD4C65D5-B2C2-44EC-BE0E-7F3BADDF9283}" type="presParOf" srcId="{71EE32D0-BF53-427B-8718-A8B8FD2F8C45}" destId="{EF5A7B8A-B064-4C6F-AE19-3E41048CF951}" srcOrd="2" destOrd="0" presId="urn:microsoft.com/office/officeart/2005/8/layout/lProcess2"/>
    <dgm:cxn modelId="{A2D14199-A1DA-4C02-89BB-B92F28394E25}" type="presParOf" srcId="{EF5A7B8A-B064-4C6F-AE19-3E41048CF951}" destId="{E1AC6787-EB20-4497-B8C3-9C18AFEA679B}" srcOrd="0" destOrd="0" presId="urn:microsoft.com/office/officeart/2005/8/layout/lProcess2"/>
    <dgm:cxn modelId="{5EEB075C-B4E3-4DB8-990D-2979BCFDA640}" type="presParOf" srcId="{EF5A7B8A-B064-4C6F-AE19-3E41048CF951}" destId="{4FC9952F-6651-4787-896E-103DD7D78177}" srcOrd="1" destOrd="0" presId="urn:microsoft.com/office/officeart/2005/8/layout/lProcess2"/>
    <dgm:cxn modelId="{568E78AD-5EE0-49D1-A6E8-0FD2C3121907}" type="presParOf" srcId="{EF5A7B8A-B064-4C6F-AE19-3E41048CF951}" destId="{604B51C0-6984-4A79-8277-85CCEA9FB491}" srcOrd="2" destOrd="0" presId="urn:microsoft.com/office/officeart/2005/8/layout/lProcess2"/>
    <dgm:cxn modelId="{6E975695-99F4-4590-AB8E-13C08BD590D7}" type="presParOf" srcId="{604B51C0-6984-4A79-8277-85CCEA9FB491}" destId="{66C99CB9-BF1B-4955-A538-BDEF725E26D4}" srcOrd="0" destOrd="0" presId="urn:microsoft.com/office/officeart/2005/8/layout/lProcess2"/>
    <dgm:cxn modelId="{E28E8BE6-AC8A-4D41-B77A-674B61B6133C}" type="presParOf" srcId="{66C99CB9-BF1B-4955-A538-BDEF725E26D4}" destId="{DFBA45C6-8894-4CFF-AB5C-1BE15C251472}" srcOrd="0" destOrd="0" presId="urn:microsoft.com/office/officeart/2005/8/layout/lProcess2"/>
    <dgm:cxn modelId="{08D933D1-CABA-4B19-9340-FF9AFD347181}" type="presParOf" srcId="{71EE32D0-BF53-427B-8718-A8B8FD2F8C45}" destId="{C9258112-617E-4995-A3EA-E3079830D4D9}" srcOrd="3" destOrd="0" presId="urn:microsoft.com/office/officeart/2005/8/layout/lProcess2"/>
    <dgm:cxn modelId="{1418FC52-26E2-4EF4-8F43-53E255A930E7}" type="presParOf" srcId="{71EE32D0-BF53-427B-8718-A8B8FD2F8C45}" destId="{F7C84F07-18E1-49EB-A700-8DD36B9577DB}" srcOrd="4" destOrd="0" presId="urn:microsoft.com/office/officeart/2005/8/layout/lProcess2"/>
    <dgm:cxn modelId="{FD654E3B-3E12-4CBA-9D88-F653C3603217}" type="presParOf" srcId="{F7C84F07-18E1-49EB-A700-8DD36B9577DB}" destId="{AAE5A6B2-FA83-4BE3-86A5-FA7B528E990C}" srcOrd="0" destOrd="0" presId="urn:microsoft.com/office/officeart/2005/8/layout/lProcess2"/>
    <dgm:cxn modelId="{B13BA209-41A9-46EB-9046-7E3EA2E0E420}" type="presParOf" srcId="{F7C84F07-18E1-49EB-A700-8DD36B9577DB}" destId="{1115283C-F8EB-48A9-95B6-168AD38A3FBD}" srcOrd="1" destOrd="0" presId="urn:microsoft.com/office/officeart/2005/8/layout/lProcess2"/>
    <dgm:cxn modelId="{FEF89635-1373-4BEA-A429-861FBE701492}" type="presParOf" srcId="{F7C84F07-18E1-49EB-A700-8DD36B9577DB}" destId="{F90FC9B5-FFDF-4308-BCBF-4B9A0F9BD6AC}" srcOrd="2" destOrd="0" presId="urn:microsoft.com/office/officeart/2005/8/layout/lProcess2"/>
    <dgm:cxn modelId="{83085C17-7FC7-46C5-BED4-5EB5AC1E9769}" type="presParOf" srcId="{F90FC9B5-FFDF-4308-BCBF-4B9A0F9BD6AC}" destId="{6F0A93A5-2C0D-4A30-A7C4-F98B02F2487D}" srcOrd="0" destOrd="0" presId="urn:microsoft.com/office/officeart/2005/8/layout/lProcess2"/>
    <dgm:cxn modelId="{4E1A636E-EB75-43A0-97E4-D8E2B02962A3}" type="presParOf" srcId="{6F0A93A5-2C0D-4A30-A7C4-F98B02F2487D}" destId="{81AC5E26-0EC1-4D22-A215-B148FB7253C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25E9A0-09FB-4699-9F7B-47ED9137199B}" type="doc">
      <dgm:prSet loTypeId="urn:microsoft.com/office/officeart/2005/8/layout/arrow6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587F23F1-410D-4E15-87DF-DD3DF246EC6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B1620D8-92E6-4A32-9A8B-769BA1A91279}" type="parTrans" cxnId="{B09507E9-97DA-4749-835F-891C1D699A81}">
      <dgm:prSet/>
      <dgm:spPr/>
      <dgm:t>
        <a:bodyPr/>
        <a:lstStyle/>
        <a:p>
          <a:pPr latinLnBrk="1"/>
          <a:endParaRPr lang="ko-KR" altLang="en-US"/>
        </a:p>
      </dgm:t>
    </dgm:pt>
    <dgm:pt modelId="{69D11814-071E-448C-820A-C46C30B82965}" type="sibTrans" cxnId="{B09507E9-97DA-4749-835F-891C1D699A81}">
      <dgm:prSet/>
      <dgm:spPr/>
      <dgm:t>
        <a:bodyPr/>
        <a:lstStyle/>
        <a:p>
          <a:pPr latinLnBrk="1"/>
          <a:endParaRPr lang="ko-KR" altLang="en-US"/>
        </a:p>
      </dgm:t>
    </dgm:pt>
    <dgm:pt modelId="{E8231BEE-22B9-4919-BD2F-120928DCAE99}" type="pres">
      <dgm:prSet presAssocID="{5125E9A0-09FB-4699-9F7B-47ED9137199B}" presName="compositeShape" presStyleCnt="0">
        <dgm:presLayoutVars>
          <dgm:chMax val="2"/>
          <dgm:dir/>
          <dgm:resizeHandles val="exact"/>
        </dgm:presLayoutVars>
      </dgm:prSet>
      <dgm:spPr/>
    </dgm:pt>
    <dgm:pt modelId="{747EDB56-4090-4A45-8AD1-3E9624DDF68F}" type="pres">
      <dgm:prSet presAssocID="{5125E9A0-09FB-4699-9F7B-47ED9137199B}" presName="ribbon" presStyleLbl="node1" presStyleIdx="0" presStyleCnt="1"/>
      <dgm:spPr/>
    </dgm:pt>
    <dgm:pt modelId="{72E8D302-ECCA-4130-A24D-3AEE3F3B3449}" type="pres">
      <dgm:prSet presAssocID="{5125E9A0-09FB-4699-9F7B-47ED9137199B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9F11981-DEAC-49FE-B1D5-16C9C998C818}" type="pres">
      <dgm:prSet presAssocID="{5125E9A0-09FB-4699-9F7B-47ED9137199B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11AFB29-FB6F-4209-B267-838231D1227F}" type="presOf" srcId="{587F23F1-410D-4E15-87DF-DD3DF246EC6C}" destId="{72E8D302-ECCA-4130-A24D-3AEE3F3B3449}" srcOrd="0" destOrd="0" presId="urn:microsoft.com/office/officeart/2005/8/layout/arrow6"/>
    <dgm:cxn modelId="{FFB7306E-8B41-49CE-91CE-FF6FF5EF1D1A}" type="presOf" srcId="{5125E9A0-09FB-4699-9F7B-47ED9137199B}" destId="{E8231BEE-22B9-4919-BD2F-120928DCAE99}" srcOrd="0" destOrd="0" presId="urn:microsoft.com/office/officeart/2005/8/layout/arrow6"/>
    <dgm:cxn modelId="{B09507E9-97DA-4749-835F-891C1D699A81}" srcId="{5125E9A0-09FB-4699-9F7B-47ED9137199B}" destId="{587F23F1-410D-4E15-87DF-DD3DF246EC6C}" srcOrd="0" destOrd="0" parTransId="{8B1620D8-92E6-4A32-9A8B-769BA1A91279}" sibTransId="{69D11814-071E-448C-820A-C46C30B82965}"/>
    <dgm:cxn modelId="{0FC486D7-5AF5-473F-A378-C7A9CCA9DCA1}" type="presParOf" srcId="{E8231BEE-22B9-4919-BD2F-120928DCAE99}" destId="{747EDB56-4090-4A45-8AD1-3E9624DDF68F}" srcOrd="0" destOrd="0" presId="urn:microsoft.com/office/officeart/2005/8/layout/arrow6"/>
    <dgm:cxn modelId="{9DA81CDF-0036-47B4-A0DF-31D0DC079D2D}" type="presParOf" srcId="{E8231BEE-22B9-4919-BD2F-120928DCAE99}" destId="{72E8D302-ECCA-4130-A24D-3AEE3F3B3449}" srcOrd="1" destOrd="0" presId="urn:microsoft.com/office/officeart/2005/8/layout/arrow6"/>
    <dgm:cxn modelId="{E05F5C1A-4512-4F8F-808E-CA855FC6287C}" type="presParOf" srcId="{E8231BEE-22B9-4919-BD2F-120928DCAE99}" destId="{B9F11981-DEAC-49FE-B1D5-16C9C998C818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820D8-3BA8-41A2-ADAC-8472306A9CAE}">
      <dsp:nvSpPr>
        <dsp:cNvPr id="0" name=""/>
        <dsp:cNvSpPr/>
      </dsp:nvSpPr>
      <dsp:spPr>
        <a:xfrm>
          <a:off x="0" y="0"/>
          <a:ext cx="102393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0D9B51-B6D7-4F31-9B0E-DD8B58B0B710}">
      <dsp:nvSpPr>
        <dsp:cNvPr id="0" name=""/>
        <dsp:cNvSpPr/>
      </dsp:nvSpPr>
      <dsp:spPr>
        <a:xfrm>
          <a:off x="0" y="0"/>
          <a:ext cx="2047875" cy="194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3</a:t>
          </a:r>
          <a:r>
            <a:rPr lang="ko-KR" altLang="en-US" sz="5100" kern="1200" dirty="0"/>
            <a:t>학년</a:t>
          </a:r>
        </a:p>
      </dsp:txBody>
      <dsp:txXfrm>
        <a:off x="0" y="0"/>
        <a:ext cx="2047875" cy="1940634"/>
      </dsp:txXfrm>
    </dsp:sp>
    <dsp:sp modelId="{ADB21EDE-C7B6-407F-8786-11312A0D4EA9}">
      <dsp:nvSpPr>
        <dsp:cNvPr id="0" name=""/>
        <dsp:cNvSpPr/>
      </dsp:nvSpPr>
      <dsp:spPr>
        <a:xfrm>
          <a:off x="2201465" y="22812"/>
          <a:ext cx="8037909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노현진</a:t>
          </a:r>
          <a:r>
            <a:rPr lang="ko-KR" altLang="en-US" sz="1600" kern="1200" dirty="0"/>
            <a:t> </a:t>
          </a:r>
          <a:r>
            <a:rPr lang="en-US" altLang="ko-KR" sz="1600" kern="1200" dirty="0"/>
            <a:t>- </a:t>
          </a:r>
          <a:r>
            <a:rPr lang="ko-KR" altLang="en-US" sz="1600" kern="1200" dirty="0"/>
            <a:t>펌웨어 개발</a:t>
          </a:r>
          <a:r>
            <a:rPr lang="en-US" altLang="ko-KR" sz="1600" kern="1200" dirty="0"/>
            <a:t>, </a:t>
          </a:r>
          <a:r>
            <a:rPr lang="ko-KR" altLang="en-US" sz="1600" kern="1200" dirty="0" err="1"/>
            <a:t>백엔드</a:t>
          </a:r>
          <a:r>
            <a:rPr lang="ko-KR" altLang="en-US" sz="1600" kern="1200" dirty="0"/>
            <a:t> 개발</a:t>
          </a:r>
          <a:r>
            <a:rPr lang="en-US" altLang="ko-KR" sz="1600" kern="1200" dirty="0"/>
            <a:t>  </a:t>
          </a:r>
          <a:endParaRPr lang="ko-KR" altLang="en-US" sz="1600" kern="1200" dirty="0"/>
        </a:p>
      </dsp:txBody>
      <dsp:txXfrm>
        <a:off x="2201465" y="22812"/>
        <a:ext cx="8037909" cy="456257"/>
      </dsp:txXfrm>
    </dsp:sp>
    <dsp:sp modelId="{1886854C-EB97-4CA6-8F24-82A7343B2655}">
      <dsp:nvSpPr>
        <dsp:cNvPr id="0" name=""/>
        <dsp:cNvSpPr/>
      </dsp:nvSpPr>
      <dsp:spPr>
        <a:xfrm>
          <a:off x="2047875" y="479070"/>
          <a:ext cx="819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C8EC8-F05C-4D0B-BD89-AD363A439595}">
      <dsp:nvSpPr>
        <dsp:cNvPr id="0" name=""/>
        <dsp:cNvSpPr/>
      </dsp:nvSpPr>
      <dsp:spPr>
        <a:xfrm>
          <a:off x="2201465" y="501883"/>
          <a:ext cx="8037909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이수하 </a:t>
          </a:r>
          <a:r>
            <a:rPr lang="en-US" altLang="ko-KR" sz="1600" kern="1200" dirty="0"/>
            <a:t>- UI/UX </a:t>
          </a:r>
          <a:r>
            <a:rPr lang="ko-KR" altLang="en-US" sz="1600" kern="1200" dirty="0"/>
            <a:t>디자인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컴포넌트 스타일링</a:t>
          </a:r>
        </a:p>
      </dsp:txBody>
      <dsp:txXfrm>
        <a:off x="2201465" y="501883"/>
        <a:ext cx="8037909" cy="456257"/>
      </dsp:txXfrm>
    </dsp:sp>
    <dsp:sp modelId="{0FB31490-27CD-49C0-A106-BC374B311EA7}">
      <dsp:nvSpPr>
        <dsp:cNvPr id="0" name=""/>
        <dsp:cNvSpPr/>
      </dsp:nvSpPr>
      <dsp:spPr>
        <a:xfrm>
          <a:off x="2047875" y="958140"/>
          <a:ext cx="819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FA91F-D54C-4D18-97FB-171B31CF75E6}">
      <dsp:nvSpPr>
        <dsp:cNvPr id="0" name=""/>
        <dsp:cNvSpPr/>
      </dsp:nvSpPr>
      <dsp:spPr>
        <a:xfrm>
          <a:off x="2201465" y="980953"/>
          <a:ext cx="8037909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노지수</a:t>
          </a:r>
          <a:r>
            <a:rPr lang="ko-KR" altLang="en-US" sz="1600" kern="1200" dirty="0"/>
            <a:t> </a:t>
          </a:r>
          <a:r>
            <a:rPr lang="en-US" altLang="ko-KR" sz="1600" kern="1200" dirty="0"/>
            <a:t>- </a:t>
          </a:r>
          <a:r>
            <a:rPr lang="ko-KR" altLang="en-US" sz="1600" kern="1200" dirty="0"/>
            <a:t>데이터 모델링</a:t>
          </a:r>
          <a:r>
            <a:rPr lang="en-US" altLang="ko-KR" sz="1600" kern="1200" dirty="0"/>
            <a:t>, </a:t>
          </a:r>
          <a:r>
            <a:rPr lang="ko-KR" altLang="en-US" sz="1600" kern="1200"/>
            <a:t>데이터 크롤링</a:t>
          </a:r>
          <a:r>
            <a:rPr lang="en-US" altLang="ko-KR" sz="1600" kern="1200"/>
            <a:t> </a:t>
          </a:r>
          <a:endParaRPr lang="ko-KR" altLang="en-US" sz="1600" kern="1200" dirty="0"/>
        </a:p>
      </dsp:txBody>
      <dsp:txXfrm>
        <a:off x="2201465" y="980953"/>
        <a:ext cx="8037909" cy="456257"/>
      </dsp:txXfrm>
    </dsp:sp>
    <dsp:sp modelId="{EAB4271C-B3B5-4C7F-A072-4A6BAF582AB3}">
      <dsp:nvSpPr>
        <dsp:cNvPr id="0" name=""/>
        <dsp:cNvSpPr/>
      </dsp:nvSpPr>
      <dsp:spPr>
        <a:xfrm>
          <a:off x="2047875" y="1437210"/>
          <a:ext cx="819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9B214-19EA-4A42-B6F4-FB973B4AED2A}">
      <dsp:nvSpPr>
        <dsp:cNvPr id="0" name=""/>
        <dsp:cNvSpPr/>
      </dsp:nvSpPr>
      <dsp:spPr>
        <a:xfrm>
          <a:off x="2201465" y="1460023"/>
          <a:ext cx="8037909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김민지 </a:t>
          </a:r>
          <a:r>
            <a:rPr lang="en-US" altLang="ko-KR" sz="1600" kern="1200"/>
            <a:t>- </a:t>
          </a:r>
          <a:r>
            <a:rPr lang="ko-KR" altLang="en-US" sz="1600" kern="1200" dirty="0"/>
            <a:t>안드로이드 앱 개발</a:t>
          </a:r>
          <a:r>
            <a:rPr lang="en-US" altLang="ko-KR" sz="1600" kern="1200" dirty="0"/>
            <a:t>, </a:t>
          </a:r>
          <a:r>
            <a:rPr lang="ko-KR" altLang="en-US" sz="1600" kern="1200" dirty="0" err="1"/>
            <a:t>프론트엔드</a:t>
          </a:r>
          <a:r>
            <a:rPr lang="ko-KR" altLang="en-US" sz="1600" kern="1200" dirty="0"/>
            <a:t> 개발</a:t>
          </a:r>
        </a:p>
      </dsp:txBody>
      <dsp:txXfrm>
        <a:off x="2201465" y="1460023"/>
        <a:ext cx="8037909" cy="456257"/>
      </dsp:txXfrm>
    </dsp:sp>
    <dsp:sp modelId="{DE1D7EC3-3114-489D-A2CF-40F7C74717E5}">
      <dsp:nvSpPr>
        <dsp:cNvPr id="0" name=""/>
        <dsp:cNvSpPr/>
      </dsp:nvSpPr>
      <dsp:spPr>
        <a:xfrm>
          <a:off x="2047875" y="1916281"/>
          <a:ext cx="819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820D8-3BA8-41A2-ADAC-8472306A9CAE}">
      <dsp:nvSpPr>
        <dsp:cNvPr id="0" name=""/>
        <dsp:cNvSpPr/>
      </dsp:nvSpPr>
      <dsp:spPr>
        <a:xfrm>
          <a:off x="0" y="0"/>
          <a:ext cx="1023937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0D9B51-B6D7-4F31-9B0E-DD8B58B0B710}">
      <dsp:nvSpPr>
        <dsp:cNvPr id="0" name=""/>
        <dsp:cNvSpPr/>
      </dsp:nvSpPr>
      <dsp:spPr>
        <a:xfrm>
          <a:off x="0" y="0"/>
          <a:ext cx="2047875" cy="194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100" kern="1200" dirty="0"/>
            <a:t>4</a:t>
          </a:r>
          <a:r>
            <a:rPr lang="ko-KR" altLang="en-US" sz="5100" kern="1200" dirty="0"/>
            <a:t>학년</a:t>
          </a:r>
        </a:p>
      </dsp:txBody>
      <dsp:txXfrm>
        <a:off x="0" y="0"/>
        <a:ext cx="2047875" cy="1940634"/>
      </dsp:txXfrm>
    </dsp:sp>
    <dsp:sp modelId="{ADB21EDE-C7B6-407F-8786-11312A0D4EA9}">
      <dsp:nvSpPr>
        <dsp:cNvPr id="0" name=""/>
        <dsp:cNvSpPr/>
      </dsp:nvSpPr>
      <dsp:spPr>
        <a:xfrm>
          <a:off x="2201465" y="22812"/>
          <a:ext cx="8037909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손우규</a:t>
          </a:r>
          <a:r>
            <a:rPr lang="ko-KR" altLang="en-US" sz="1600" kern="1200" dirty="0"/>
            <a:t> </a:t>
          </a:r>
          <a:r>
            <a:rPr lang="en-US" altLang="ko-KR" sz="1600" kern="1200" dirty="0"/>
            <a:t>- </a:t>
          </a:r>
          <a:r>
            <a:rPr lang="ko-KR" altLang="en-US" sz="1600" kern="1200" dirty="0"/>
            <a:t>프로젝트 관리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컴포넌트 디자인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하드웨어 개발</a:t>
          </a:r>
        </a:p>
      </dsp:txBody>
      <dsp:txXfrm>
        <a:off x="2201465" y="22812"/>
        <a:ext cx="8037909" cy="456257"/>
      </dsp:txXfrm>
    </dsp:sp>
    <dsp:sp modelId="{1886854C-EB97-4CA6-8F24-82A7343B2655}">
      <dsp:nvSpPr>
        <dsp:cNvPr id="0" name=""/>
        <dsp:cNvSpPr/>
      </dsp:nvSpPr>
      <dsp:spPr>
        <a:xfrm>
          <a:off x="2047875" y="479070"/>
          <a:ext cx="819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C8EC8-F05C-4D0B-BD89-AD363A439595}">
      <dsp:nvSpPr>
        <dsp:cNvPr id="0" name=""/>
        <dsp:cNvSpPr/>
      </dsp:nvSpPr>
      <dsp:spPr>
        <a:xfrm>
          <a:off x="2201465" y="501883"/>
          <a:ext cx="8037909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이정환 </a:t>
          </a:r>
          <a:r>
            <a:rPr lang="en-US" altLang="ko-KR" sz="1600" kern="1200" dirty="0"/>
            <a:t>- </a:t>
          </a:r>
          <a:r>
            <a:rPr lang="ko-KR" altLang="en-US" sz="1600" kern="1200" dirty="0"/>
            <a:t>시스템 관리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기술 책임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알고리즘 개발</a:t>
          </a:r>
        </a:p>
      </dsp:txBody>
      <dsp:txXfrm>
        <a:off x="2201465" y="501883"/>
        <a:ext cx="8037909" cy="456257"/>
      </dsp:txXfrm>
    </dsp:sp>
    <dsp:sp modelId="{0FB31490-27CD-49C0-A106-BC374B311EA7}">
      <dsp:nvSpPr>
        <dsp:cNvPr id="0" name=""/>
        <dsp:cNvSpPr/>
      </dsp:nvSpPr>
      <dsp:spPr>
        <a:xfrm>
          <a:off x="2047875" y="958140"/>
          <a:ext cx="819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FA91F-D54C-4D18-97FB-171B31CF75E6}">
      <dsp:nvSpPr>
        <dsp:cNvPr id="0" name=""/>
        <dsp:cNvSpPr/>
      </dsp:nvSpPr>
      <dsp:spPr>
        <a:xfrm>
          <a:off x="2201465" y="980953"/>
          <a:ext cx="8037909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정지환 </a:t>
          </a:r>
          <a:r>
            <a:rPr lang="en-US" altLang="ko-KR" sz="1600" kern="1200" dirty="0"/>
            <a:t>- DB </a:t>
          </a:r>
          <a:r>
            <a:rPr lang="ko-KR" altLang="en-US" sz="1600" kern="1200" dirty="0"/>
            <a:t>관리</a:t>
          </a:r>
          <a:r>
            <a:rPr lang="en-US" altLang="ko-KR" sz="1600" kern="1200" dirty="0"/>
            <a:t>, </a:t>
          </a:r>
          <a:r>
            <a:rPr lang="ko-KR" altLang="en-US" sz="1600" kern="1200" dirty="0" err="1"/>
            <a:t>백엔드</a:t>
          </a:r>
          <a:r>
            <a:rPr lang="ko-KR" altLang="en-US" sz="1600" kern="1200" dirty="0"/>
            <a:t> 개발</a:t>
          </a:r>
          <a:endParaRPr lang="en-US" altLang="ko-KR" sz="1600" kern="1200" dirty="0"/>
        </a:p>
      </dsp:txBody>
      <dsp:txXfrm>
        <a:off x="2201465" y="980953"/>
        <a:ext cx="8037909" cy="456257"/>
      </dsp:txXfrm>
    </dsp:sp>
    <dsp:sp modelId="{EAB4271C-B3B5-4C7F-A072-4A6BAF582AB3}">
      <dsp:nvSpPr>
        <dsp:cNvPr id="0" name=""/>
        <dsp:cNvSpPr/>
      </dsp:nvSpPr>
      <dsp:spPr>
        <a:xfrm>
          <a:off x="2047875" y="1437210"/>
          <a:ext cx="819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32025-463B-40A2-93F9-50960A54466C}">
      <dsp:nvSpPr>
        <dsp:cNvPr id="0" name=""/>
        <dsp:cNvSpPr/>
      </dsp:nvSpPr>
      <dsp:spPr>
        <a:xfrm>
          <a:off x="2201465" y="1460023"/>
          <a:ext cx="8037909" cy="456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김소희 </a:t>
          </a:r>
          <a:r>
            <a:rPr lang="en-US" altLang="ko-KR" sz="1600" kern="1200" dirty="0"/>
            <a:t>- </a:t>
          </a:r>
          <a:r>
            <a:rPr lang="ko-KR" altLang="en-US" sz="1600" kern="1200" dirty="0"/>
            <a:t>웹 퍼블리싱</a:t>
          </a:r>
          <a:r>
            <a:rPr lang="en-US" altLang="ko-KR" sz="1600" kern="1200" dirty="0"/>
            <a:t>, </a:t>
          </a:r>
          <a:r>
            <a:rPr lang="ko-KR" altLang="en-US" sz="1600" kern="1200" dirty="0" err="1"/>
            <a:t>프론트엔드</a:t>
          </a:r>
          <a:r>
            <a:rPr lang="ko-KR" altLang="en-US" sz="1600" kern="1200" dirty="0"/>
            <a:t> 개발</a:t>
          </a:r>
          <a:endParaRPr lang="en-US" altLang="ko-KR" sz="1600" kern="1200" dirty="0"/>
        </a:p>
      </dsp:txBody>
      <dsp:txXfrm>
        <a:off x="2201465" y="1460023"/>
        <a:ext cx="8037909" cy="456257"/>
      </dsp:txXfrm>
    </dsp:sp>
    <dsp:sp modelId="{3D65E5E0-0060-4F6F-99B8-BC08AD50E3EA}">
      <dsp:nvSpPr>
        <dsp:cNvPr id="0" name=""/>
        <dsp:cNvSpPr/>
      </dsp:nvSpPr>
      <dsp:spPr>
        <a:xfrm>
          <a:off x="2047875" y="1916281"/>
          <a:ext cx="81915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1137B-E814-49D9-9079-4E4E85A59D61}">
      <dsp:nvSpPr>
        <dsp:cNvPr id="0" name=""/>
        <dsp:cNvSpPr/>
      </dsp:nvSpPr>
      <dsp:spPr>
        <a:xfrm>
          <a:off x="430" y="0"/>
          <a:ext cx="1119273" cy="185886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Presentation Layer</a:t>
          </a:r>
          <a:endParaRPr lang="ko-KR" altLang="en-US" sz="1100" kern="1200"/>
        </a:p>
      </dsp:txBody>
      <dsp:txXfrm>
        <a:off x="430" y="0"/>
        <a:ext cx="1119273" cy="557658"/>
      </dsp:txXfrm>
    </dsp:sp>
    <dsp:sp modelId="{5BEB959A-B6C9-4253-A5AB-648611B63B32}">
      <dsp:nvSpPr>
        <dsp:cNvPr id="0" name=""/>
        <dsp:cNvSpPr/>
      </dsp:nvSpPr>
      <dsp:spPr>
        <a:xfrm>
          <a:off x="112357" y="558202"/>
          <a:ext cx="895418" cy="560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김소희</a:t>
          </a:r>
        </a:p>
      </dsp:txBody>
      <dsp:txXfrm>
        <a:off x="128773" y="574618"/>
        <a:ext cx="862586" cy="527639"/>
      </dsp:txXfrm>
    </dsp:sp>
    <dsp:sp modelId="{5A7FD74B-0DF2-4F0B-9DF6-FAA1C570B793}">
      <dsp:nvSpPr>
        <dsp:cNvPr id="0" name=""/>
        <dsp:cNvSpPr/>
      </dsp:nvSpPr>
      <dsp:spPr>
        <a:xfrm>
          <a:off x="112357" y="1204900"/>
          <a:ext cx="895418" cy="560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김민지</a:t>
          </a:r>
        </a:p>
      </dsp:txBody>
      <dsp:txXfrm>
        <a:off x="128773" y="1221316"/>
        <a:ext cx="862586" cy="527639"/>
      </dsp:txXfrm>
    </dsp:sp>
    <dsp:sp modelId="{F763C29B-7EC2-45E5-979C-C62C3C1A670D}">
      <dsp:nvSpPr>
        <dsp:cNvPr id="0" name=""/>
        <dsp:cNvSpPr/>
      </dsp:nvSpPr>
      <dsp:spPr>
        <a:xfrm>
          <a:off x="1203648" y="0"/>
          <a:ext cx="1119273" cy="185886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Business Logic Layer</a:t>
          </a:r>
          <a:endParaRPr lang="ko-KR" altLang="en-US" sz="1100" kern="1200"/>
        </a:p>
      </dsp:txBody>
      <dsp:txXfrm>
        <a:off x="1203648" y="0"/>
        <a:ext cx="1119273" cy="557658"/>
      </dsp:txXfrm>
    </dsp:sp>
    <dsp:sp modelId="{2672EA8A-BB5C-4190-AEDB-3E11D8E60436}">
      <dsp:nvSpPr>
        <dsp:cNvPr id="0" name=""/>
        <dsp:cNvSpPr/>
      </dsp:nvSpPr>
      <dsp:spPr>
        <a:xfrm>
          <a:off x="1315576" y="557658"/>
          <a:ext cx="895418" cy="12082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이정환</a:t>
          </a:r>
        </a:p>
      </dsp:txBody>
      <dsp:txXfrm>
        <a:off x="1341802" y="583884"/>
        <a:ext cx="842966" cy="1155807"/>
      </dsp:txXfrm>
    </dsp:sp>
    <dsp:sp modelId="{F22EB835-81E7-4E98-B114-468C71638BB7}">
      <dsp:nvSpPr>
        <dsp:cNvPr id="0" name=""/>
        <dsp:cNvSpPr/>
      </dsp:nvSpPr>
      <dsp:spPr>
        <a:xfrm>
          <a:off x="2406867" y="0"/>
          <a:ext cx="1119273" cy="185886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Data Access Layer</a:t>
          </a:r>
          <a:endParaRPr lang="ko-KR" altLang="en-US" sz="1100" kern="1200"/>
        </a:p>
      </dsp:txBody>
      <dsp:txXfrm>
        <a:off x="2406867" y="0"/>
        <a:ext cx="1119273" cy="557658"/>
      </dsp:txXfrm>
    </dsp:sp>
    <dsp:sp modelId="{B79BCB37-8AB4-4863-84DA-934DD1B1626E}">
      <dsp:nvSpPr>
        <dsp:cNvPr id="0" name=""/>
        <dsp:cNvSpPr/>
      </dsp:nvSpPr>
      <dsp:spPr>
        <a:xfrm>
          <a:off x="2518794" y="557658"/>
          <a:ext cx="895418" cy="12082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정지환</a:t>
          </a:r>
        </a:p>
      </dsp:txBody>
      <dsp:txXfrm>
        <a:off x="2545020" y="583884"/>
        <a:ext cx="842966" cy="11558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AD5B5-87BB-44D2-992A-515BEA3A7D91}">
      <dsp:nvSpPr>
        <dsp:cNvPr id="0" name=""/>
        <dsp:cNvSpPr/>
      </dsp:nvSpPr>
      <dsp:spPr>
        <a:xfrm>
          <a:off x="430" y="0"/>
          <a:ext cx="1119273" cy="185886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Client Layer</a:t>
          </a:r>
          <a:endParaRPr lang="ko-KR" altLang="en-US" sz="1400" kern="1200" dirty="0"/>
        </a:p>
      </dsp:txBody>
      <dsp:txXfrm>
        <a:off x="430" y="0"/>
        <a:ext cx="1119273" cy="557659"/>
      </dsp:txXfrm>
    </dsp:sp>
    <dsp:sp modelId="{46F31E44-5662-409B-8AB3-DAD9FEC73C13}">
      <dsp:nvSpPr>
        <dsp:cNvPr id="0" name=""/>
        <dsp:cNvSpPr/>
      </dsp:nvSpPr>
      <dsp:spPr>
        <a:xfrm>
          <a:off x="112357" y="558204"/>
          <a:ext cx="895418" cy="5604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손우규</a:t>
          </a:r>
        </a:p>
      </dsp:txBody>
      <dsp:txXfrm>
        <a:off x="128773" y="574620"/>
        <a:ext cx="862586" cy="527641"/>
      </dsp:txXfrm>
    </dsp:sp>
    <dsp:sp modelId="{CC3966E2-575E-4A67-951B-51BC07DAAD04}">
      <dsp:nvSpPr>
        <dsp:cNvPr id="0" name=""/>
        <dsp:cNvSpPr/>
      </dsp:nvSpPr>
      <dsp:spPr>
        <a:xfrm>
          <a:off x="112357" y="1204903"/>
          <a:ext cx="895418" cy="5604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이수하</a:t>
          </a:r>
        </a:p>
      </dsp:txBody>
      <dsp:txXfrm>
        <a:off x="128773" y="1221319"/>
        <a:ext cx="862586" cy="527641"/>
      </dsp:txXfrm>
    </dsp:sp>
    <dsp:sp modelId="{E1AC6787-EB20-4497-B8C3-9C18AFEA679B}">
      <dsp:nvSpPr>
        <dsp:cNvPr id="0" name=""/>
        <dsp:cNvSpPr/>
      </dsp:nvSpPr>
      <dsp:spPr>
        <a:xfrm>
          <a:off x="1203648" y="0"/>
          <a:ext cx="1119273" cy="185886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Logic Layer</a:t>
          </a:r>
          <a:endParaRPr lang="ko-KR" altLang="en-US" sz="1400" kern="1200"/>
        </a:p>
      </dsp:txBody>
      <dsp:txXfrm>
        <a:off x="1203648" y="0"/>
        <a:ext cx="1119273" cy="557659"/>
      </dsp:txXfrm>
    </dsp:sp>
    <dsp:sp modelId="{DFBA45C6-8894-4CFF-AB5C-1BE15C251472}">
      <dsp:nvSpPr>
        <dsp:cNvPr id="0" name=""/>
        <dsp:cNvSpPr/>
      </dsp:nvSpPr>
      <dsp:spPr>
        <a:xfrm>
          <a:off x="1315576" y="557659"/>
          <a:ext cx="895418" cy="1208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 err="1"/>
            <a:t>노현진</a:t>
          </a:r>
          <a:endParaRPr lang="ko-KR" altLang="en-US" sz="1900" kern="1200" dirty="0"/>
        </a:p>
      </dsp:txBody>
      <dsp:txXfrm>
        <a:off x="1341802" y="583885"/>
        <a:ext cx="842966" cy="1155810"/>
      </dsp:txXfrm>
    </dsp:sp>
    <dsp:sp modelId="{AAE5A6B2-FA83-4BE3-86A5-FA7B528E990C}">
      <dsp:nvSpPr>
        <dsp:cNvPr id="0" name=""/>
        <dsp:cNvSpPr/>
      </dsp:nvSpPr>
      <dsp:spPr>
        <a:xfrm>
          <a:off x="2407297" y="0"/>
          <a:ext cx="1119273" cy="1858865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/>
            <a:t>Data Layer</a:t>
          </a:r>
          <a:endParaRPr lang="ko-KR" altLang="en-US" sz="1400" kern="1200"/>
        </a:p>
      </dsp:txBody>
      <dsp:txXfrm>
        <a:off x="2407297" y="0"/>
        <a:ext cx="1119273" cy="557659"/>
      </dsp:txXfrm>
    </dsp:sp>
    <dsp:sp modelId="{81AC5E26-0EC1-4D22-A215-B148FB7253CA}">
      <dsp:nvSpPr>
        <dsp:cNvPr id="0" name=""/>
        <dsp:cNvSpPr/>
      </dsp:nvSpPr>
      <dsp:spPr>
        <a:xfrm>
          <a:off x="2518794" y="557659"/>
          <a:ext cx="895418" cy="1208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노지수</a:t>
          </a:r>
        </a:p>
      </dsp:txBody>
      <dsp:txXfrm>
        <a:off x="2545020" y="583885"/>
        <a:ext cx="842966" cy="11558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EDB56-4090-4A45-8AD1-3E9624DDF68F}">
      <dsp:nvSpPr>
        <dsp:cNvPr id="0" name=""/>
        <dsp:cNvSpPr/>
      </dsp:nvSpPr>
      <dsp:spPr>
        <a:xfrm>
          <a:off x="0" y="694749"/>
          <a:ext cx="2364948" cy="945979"/>
        </a:xfrm>
        <a:prstGeom prst="leftRightRibb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8D302-ECCA-4130-A24D-3AEE3F3B3449}">
      <dsp:nvSpPr>
        <dsp:cNvPr id="0" name=""/>
        <dsp:cNvSpPr/>
      </dsp:nvSpPr>
      <dsp:spPr>
        <a:xfrm>
          <a:off x="283793" y="860295"/>
          <a:ext cx="780432" cy="4635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896" rIns="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 dirty="0"/>
        </a:p>
      </dsp:txBody>
      <dsp:txXfrm>
        <a:off x="283793" y="860295"/>
        <a:ext cx="780432" cy="463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openxmlformats.org/officeDocument/2006/relationships/diagramColors" Target="../diagrams/colors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QuickStyle" Target="../diagrams/quickStyle5.xml"/><Relationship Id="rId2" Type="http://schemas.openxmlformats.org/officeDocument/2006/relationships/image" Target="../media/image4.png"/><Relationship Id="rId16" Type="http://schemas.openxmlformats.org/officeDocument/2006/relationships/diagramLayout" Target="../diagrams/layout5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Data" Target="../diagrams/data5.xml"/><Relationship Id="rId10" Type="http://schemas.openxmlformats.org/officeDocument/2006/relationships/diagramLayout" Target="../diagrams/layout4.xml"/><Relationship Id="rId19" Type="http://schemas.microsoft.com/office/2007/relationships/diagramDrawing" Target="../diagrams/drawing5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.png"/><Relationship Id="rId7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eg"/><Relationship Id="rId5" Type="http://schemas.openxmlformats.org/officeDocument/2006/relationships/image" Target="../media/image17.png"/><Relationship Id="rId4" Type="http://schemas.openxmlformats.org/officeDocument/2006/relationships/image" Target="../media/image6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54748"/>
            <a:ext cx="9144000" cy="49371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스마트 </a:t>
            </a:r>
            <a:r>
              <a:rPr lang="ko-KR" altLang="en-US" dirty="0" err="1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글래스를</a:t>
            </a:r>
            <a:r>
              <a:rPr lang="ko-KR" altLang="en-US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 활용한 위치기반 </a:t>
            </a:r>
            <a:r>
              <a:rPr lang="ko-KR" altLang="en-US" dirty="0" err="1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브이로그</a:t>
            </a:r>
            <a:r>
              <a:rPr lang="ko-KR" altLang="en-US" dirty="0">
                <a:solidFill>
                  <a:schemeClr val="bg1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 지도 서비스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58080F-9608-4376-8C90-6697A566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70209304" descr="EMB00005a0c6746">
            <a:extLst>
              <a:ext uri="{FF2B5EF4-FFF2-40B4-BE49-F238E27FC236}">
                <a16:creationId xmlns:a16="http://schemas.microsoft.com/office/drawing/2014/main" id="{817A235B-8A7A-4F2B-BF60-99553FC3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34" y="2303234"/>
            <a:ext cx="2251532" cy="22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B4C520B-91D9-4E1D-84D9-27F6C745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B5C7B3-47BF-43D2-B4A7-F9941DEF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1C27AF-6834-47D4-936F-28A25BF0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스마트 </a:t>
            </a:r>
            <a:r>
              <a:rPr lang="ko-KR" altLang="en-US" b="1" dirty="0" err="1">
                <a:solidFill>
                  <a:srgbClr val="222222"/>
                </a:solidFill>
                <a:latin typeface="+mj-lt"/>
              </a:rPr>
              <a:t>글래스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 err="1">
                <a:solidFill>
                  <a:srgbClr val="222222"/>
                </a:solidFill>
                <a:latin typeface="+mj-lt"/>
              </a:rPr>
              <a:t>Picup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 Glasses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pic>
        <p:nvPicPr>
          <p:cNvPr id="17" name="Picture 4" descr="ì¤ë§í¸ ê¸ëì¤ì ëí ì´ë¯¸ì§ ê²ìê²°ê³¼">
            <a:extLst>
              <a:ext uri="{FF2B5EF4-FFF2-40B4-BE49-F238E27FC236}">
                <a16:creationId xmlns:a16="http://schemas.microsoft.com/office/drawing/2014/main" id="{27F1DC34-0DD2-43F7-AA42-9C2A41D3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587" y="3020631"/>
            <a:ext cx="4022149" cy="177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99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비즈니스 모델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BE2108BF-DE9B-485F-AA1E-6D8AC4640153}"/>
              </a:ext>
            </a:extLst>
          </p:cNvPr>
          <p:cNvGrpSpPr/>
          <p:nvPr/>
        </p:nvGrpSpPr>
        <p:grpSpPr>
          <a:xfrm>
            <a:off x="1021912" y="1558175"/>
            <a:ext cx="10104832" cy="4523933"/>
            <a:chOff x="1021912" y="1558175"/>
            <a:chExt cx="10104832" cy="452393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71EBAD2-89D8-49BE-9B7E-B2119A3C3C05}"/>
                </a:ext>
              </a:extLst>
            </p:cNvPr>
            <p:cNvGrpSpPr/>
            <p:nvPr/>
          </p:nvGrpSpPr>
          <p:grpSpPr>
            <a:xfrm>
              <a:off x="5812484" y="2609254"/>
              <a:ext cx="1651414" cy="1150965"/>
              <a:chOff x="1811240" y="4763557"/>
              <a:chExt cx="1651414" cy="1150965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AEB9500-7E6A-4120-87D4-DC1567830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2013" y="4763557"/>
                <a:ext cx="789869" cy="789869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4831FE-C6C3-4FB2-8A06-4936D132CDA9}"/>
                  </a:ext>
                </a:extLst>
              </p:cNvPr>
              <p:cNvSpPr txBox="1"/>
              <p:nvPr/>
            </p:nvSpPr>
            <p:spPr>
              <a:xfrm>
                <a:off x="1811240" y="5545190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콘텐츠 제작자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16AE347-EB09-41B4-9B99-5B314C5294FA}"/>
                </a:ext>
              </a:extLst>
            </p:cNvPr>
            <p:cNvGrpSpPr/>
            <p:nvPr/>
          </p:nvGrpSpPr>
          <p:grpSpPr>
            <a:xfrm>
              <a:off x="8741744" y="1558175"/>
              <a:ext cx="877163" cy="1156974"/>
              <a:chOff x="7612332" y="4506104"/>
              <a:chExt cx="877163" cy="1156974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CD5E956-1747-4FC0-B57A-D2C8E13E7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5980" y="4506104"/>
                <a:ext cx="789868" cy="78986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09BB5-20E7-4B8B-B961-9DEE00EDFE9E}"/>
                  </a:ext>
                </a:extLst>
              </p:cNvPr>
              <p:cNvSpPr txBox="1"/>
              <p:nvPr/>
            </p:nvSpPr>
            <p:spPr>
              <a:xfrm>
                <a:off x="7612332" y="529374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광고주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D74B15C-AFF7-4C33-ADD4-B2235FDDE027}"/>
                </a:ext>
              </a:extLst>
            </p:cNvPr>
            <p:cNvGrpSpPr/>
            <p:nvPr/>
          </p:nvGrpSpPr>
          <p:grpSpPr>
            <a:xfrm>
              <a:off x="1036139" y="2616957"/>
              <a:ext cx="877163" cy="1150786"/>
              <a:chOff x="5624080" y="2278214"/>
              <a:chExt cx="877163" cy="11507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139E28-975F-43B8-A538-49393EBA025B}"/>
                  </a:ext>
                </a:extLst>
              </p:cNvPr>
              <p:cNvSpPr txBox="1"/>
              <p:nvPr/>
            </p:nvSpPr>
            <p:spPr>
              <a:xfrm>
                <a:off x="5624080" y="3059668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여행자</a:t>
                </a: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C759C9E5-17F3-4A4C-A55A-BBB1AD67A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9487" y="2278214"/>
                <a:ext cx="786348" cy="786348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C6F189C-4E2C-485E-BBC9-C380F1FCCEC0}"/>
                </a:ext>
              </a:extLst>
            </p:cNvPr>
            <p:cNvGrpSpPr/>
            <p:nvPr/>
          </p:nvGrpSpPr>
          <p:grpSpPr>
            <a:xfrm>
              <a:off x="4504549" y="2642312"/>
              <a:ext cx="877163" cy="1125431"/>
              <a:chOff x="3558057" y="1903540"/>
              <a:chExt cx="877163" cy="112543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CC1635C4-C31F-42C1-BAA7-D75F8A0A2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410" y="1903540"/>
                <a:ext cx="786350" cy="78635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0D9A15-3CA7-4C8A-9A31-B48530E1D94B}"/>
                  </a:ext>
                </a:extLst>
              </p:cNvPr>
              <p:cNvSpPr txBox="1"/>
              <p:nvPr/>
            </p:nvSpPr>
            <p:spPr>
              <a:xfrm>
                <a:off x="3558057" y="265963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리뷰어</a:t>
                </a:r>
                <a:endParaRPr lang="ko-KR" altLang="en-US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EB4E5AB-C121-435B-89C0-5AAD44D5992B}"/>
                </a:ext>
              </a:extLst>
            </p:cNvPr>
            <p:cNvGrpSpPr/>
            <p:nvPr/>
          </p:nvGrpSpPr>
          <p:grpSpPr>
            <a:xfrm>
              <a:off x="4382629" y="4765743"/>
              <a:ext cx="1107996" cy="1316365"/>
              <a:chOff x="5778717" y="1736537"/>
              <a:chExt cx="1107996" cy="131636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EF8338C3-C773-4C3A-B475-DCFD0FB81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8717" y="1736537"/>
                <a:ext cx="972799" cy="972799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A0469A-70FF-4D46-903D-D998ACB0E77B}"/>
                  </a:ext>
                </a:extLst>
              </p:cNvPr>
              <p:cNvSpPr txBox="1"/>
              <p:nvPr/>
            </p:nvSpPr>
            <p:spPr>
              <a:xfrm>
                <a:off x="5778717" y="268357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브이로그</a:t>
                </a:r>
                <a:endParaRPr lang="ko-KR" altLang="en-US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AD350DE-26AC-44DA-A5F0-57FB85D8B015}"/>
                </a:ext>
              </a:extLst>
            </p:cNvPr>
            <p:cNvGrpSpPr/>
            <p:nvPr/>
          </p:nvGrpSpPr>
          <p:grpSpPr>
            <a:xfrm>
              <a:off x="6689230" y="4747630"/>
              <a:ext cx="1651414" cy="1334478"/>
              <a:chOff x="7631055" y="3090680"/>
              <a:chExt cx="1651414" cy="1334478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BDDFB5CB-C1C2-4DDE-9D51-D7DD108C3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0365" y="3090680"/>
                <a:ext cx="972794" cy="97279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71A66C-B417-465D-825C-4F28EC7B2E23}"/>
                  </a:ext>
                </a:extLst>
              </p:cNvPr>
              <p:cNvSpPr txBox="1"/>
              <p:nvPr/>
            </p:nvSpPr>
            <p:spPr>
              <a:xfrm>
                <a:off x="7631055" y="4055826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브이로그</a:t>
                </a:r>
                <a:r>
                  <a:rPr lang="ko-KR" altLang="en-US" dirty="0"/>
                  <a:t> 지도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A4F136E-BA72-4219-BB78-E3F9AAE6E1C4}"/>
                </a:ext>
              </a:extLst>
            </p:cNvPr>
            <p:cNvGrpSpPr/>
            <p:nvPr/>
          </p:nvGrpSpPr>
          <p:grpSpPr>
            <a:xfrm>
              <a:off x="1021912" y="4437620"/>
              <a:ext cx="1651414" cy="1592813"/>
              <a:chOff x="8955301" y="1466849"/>
              <a:chExt cx="1651414" cy="1592813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7B40B74-DC33-4D28-81B6-B38B539A19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84602" y="1466849"/>
                <a:ext cx="1592813" cy="1592813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BA0F05-E6A8-4678-B8A5-5A2CDC1726F9}"/>
                  </a:ext>
                </a:extLst>
              </p:cNvPr>
              <p:cNvSpPr txBox="1"/>
              <p:nvPr/>
            </p:nvSpPr>
            <p:spPr>
              <a:xfrm>
                <a:off x="8955301" y="2543348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스마트 </a:t>
                </a:r>
                <a:r>
                  <a:rPr lang="ko-KR" altLang="en-US" dirty="0" err="1"/>
                  <a:t>글래스</a:t>
                </a:r>
                <a:endParaRPr lang="ko-KR" altLang="en-US" dirty="0"/>
              </a:p>
            </p:txBody>
          </p:sp>
        </p:grpSp>
        <p:pic>
          <p:nvPicPr>
            <p:cNvPr id="10243" name="_x294970424" descr="EMB00005a0c67a2">
              <a:extLst>
                <a:ext uri="{FF2B5EF4-FFF2-40B4-BE49-F238E27FC236}">
                  <a16:creationId xmlns:a16="http://schemas.microsoft.com/office/drawing/2014/main" id="{4C62FC4B-DD32-4727-B52A-2F3506E6E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255" y="3390679"/>
              <a:ext cx="1726489" cy="172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1" name="그룹 2050">
              <a:extLst>
                <a:ext uri="{FF2B5EF4-FFF2-40B4-BE49-F238E27FC236}">
                  <a16:creationId xmlns:a16="http://schemas.microsoft.com/office/drawing/2014/main" id="{D5120FB6-7A1D-43FE-A158-825ED4B4625E}"/>
                </a:ext>
              </a:extLst>
            </p:cNvPr>
            <p:cNvGrpSpPr/>
            <p:nvPr/>
          </p:nvGrpSpPr>
          <p:grpSpPr>
            <a:xfrm>
              <a:off x="2678183" y="2641159"/>
              <a:ext cx="1107996" cy="1114417"/>
              <a:chOff x="1199093" y="3177827"/>
              <a:chExt cx="1107996" cy="1114417"/>
            </a:xfrm>
          </p:grpSpPr>
          <p:pic>
            <p:nvPicPr>
              <p:cNvPr id="2050" name="그림 2049">
                <a:extLst>
                  <a:ext uri="{FF2B5EF4-FFF2-40B4-BE49-F238E27FC236}">
                    <a16:creationId xmlns:a16="http://schemas.microsoft.com/office/drawing/2014/main" id="{1E5CB012-4292-491F-8136-3288582D0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7796" y="3177827"/>
                <a:ext cx="850590" cy="85059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8877B8-FD1D-49C2-ABAD-5FD942B69B80}"/>
                  </a:ext>
                </a:extLst>
              </p:cNvPr>
              <p:cNvSpPr txBox="1"/>
              <p:nvPr/>
            </p:nvSpPr>
            <p:spPr>
              <a:xfrm>
                <a:off x="1199093" y="392291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브이로거</a:t>
                </a:r>
                <a:endParaRPr lang="ko-KR" altLang="en-US" dirty="0"/>
              </a:p>
            </p:txBody>
          </p:sp>
        </p:grpSp>
        <p:cxnSp>
          <p:nvCxnSpPr>
            <p:cNvPr id="2053" name="직선 화살표 연결선 2052">
              <a:extLst>
                <a:ext uri="{FF2B5EF4-FFF2-40B4-BE49-F238E27FC236}">
                  <a16:creationId xmlns:a16="http://schemas.microsoft.com/office/drawing/2014/main" id="{4190C8B9-BBA2-4F02-8149-CB213654CEB4}"/>
                </a:ext>
              </a:extLst>
            </p:cNvPr>
            <p:cNvCxnSpPr>
              <a:cxnSpLocks/>
              <a:stCxn id="2050" idx="3"/>
            </p:cNvCxnSpPr>
            <p:nvPr/>
          </p:nvCxnSpPr>
          <p:spPr>
            <a:xfrm>
              <a:off x="3657476" y="3066454"/>
              <a:ext cx="6052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6" name="직선 화살표 연결선 2055">
              <a:extLst>
                <a:ext uri="{FF2B5EF4-FFF2-40B4-BE49-F238E27FC236}">
                  <a16:creationId xmlns:a16="http://schemas.microsoft.com/office/drawing/2014/main" id="{D2FB8774-34AC-4686-929B-CE4DF7BD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7894" y="3067284"/>
              <a:ext cx="653363" cy="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9" name="직선 화살표 연결선 2058">
              <a:extLst>
                <a:ext uri="{FF2B5EF4-FFF2-40B4-BE49-F238E27FC236}">
                  <a16:creationId xmlns:a16="http://schemas.microsoft.com/office/drawing/2014/main" id="{859E96BE-DF2A-4146-A585-83997CABECA7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5333252" y="3035487"/>
              <a:ext cx="632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1" name="직선 화살표 연결선 2060">
              <a:extLst>
                <a:ext uri="{FF2B5EF4-FFF2-40B4-BE49-F238E27FC236}">
                  <a16:creationId xmlns:a16="http://schemas.microsoft.com/office/drawing/2014/main" id="{532E2048-87D8-439C-9EBD-679758FAA13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033126" y="3004189"/>
              <a:ext cx="2066486" cy="658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5" name="직선 화살표 연결선 2064">
              <a:extLst>
                <a:ext uri="{FF2B5EF4-FFF2-40B4-BE49-F238E27FC236}">
                  <a16:creationId xmlns:a16="http://schemas.microsoft.com/office/drawing/2014/main" id="{80DD4B46-1482-48EA-9E7B-1A585FCB8A34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1474720" y="3767743"/>
              <a:ext cx="1" cy="99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7" name="직선 화살표 연결선 2066">
              <a:extLst>
                <a:ext uri="{FF2B5EF4-FFF2-40B4-BE49-F238E27FC236}">
                  <a16:creationId xmlns:a16="http://schemas.microsoft.com/office/drawing/2014/main" id="{39DB9146-D849-4F22-936B-D4CD8EA6FE2A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2128687" y="3755576"/>
              <a:ext cx="1103494" cy="1010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9" name="직선 화살표 연결선 2068">
              <a:extLst>
                <a:ext uri="{FF2B5EF4-FFF2-40B4-BE49-F238E27FC236}">
                  <a16:creationId xmlns:a16="http://schemas.microsoft.com/office/drawing/2014/main" id="{590679BE-8D0D-4D83-9261-BA62DFB46413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3232181" y="3755576"/>
              <a:ext cx="1092169" cy="992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1" name="직선 화살표 연결선 2070">
              <a:extLst>
                <a:ext uri="{FF2B5EF4-FFF2-40B4-BE49-F238E27FC236}">
                  <a16:creationId xmlns:a16="http://schemas.microsoft.com/office/drawing/2014/main" id="{626396FD-5C2C-4B11-AE7D-1F4EFC2175E6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3232181" y="3755576"/>
              <a:ext cx="3796359" cy="1010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3" name="직선 화살표 연결선 2072">
              <a:extLst>
                <a:ext uri="{FF2B5EF4-FFF2-40B4-BE49-F238E27FC236}">
                  <a16:creationId xmlns:a16="http://schemas.microsoft.com/office/drawing/2014/main" id="{52ECE15A-E899-4CDE-97C5-3DAC5881EDD1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4943130" y="3767743"/>
              <a:ext cx="1" cy="856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5" name="직선 화살표 연결선 2074">
              <a:extLst>
                <a:ext uri="{FF2B5EF4-FFF2-40B4-BE49-F238E27FC236}">
                  <a16:creationId xmlns:a16="http://schemas.microsoft.com/office/drawing/2014/main" id="{78D1CFCF-8D30-4F55-8224-D2C776DD4BA7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4943131" y="3767743"/>
              <a:ext cx="2085409" cy="947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8" name="직선 화살표 연결선 2077">
              <a:extLst>
                <a:ext uri="{FF2B5EF4-FFF2-40B4-BE49-F238E27FC236}">
                  <a16:creationId xmlns:a16="http://schemas.microsoft.com/office/drawing/2014/main" id="{C856701A-94ED-4046-8276-63F2B15694E6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5490625" y="3760219"/>
              <a:ext cx="1147566" cy="864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54009D5-850A-42C5-B6E9-79EDB59ED397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6638191" y="3760219"/>
              <a:ext cx="802289" cy="864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90F2A5C-445C-42C7-9A7C-CC97DE371E9A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039335" y="1953109"/>
              <a:ext cx="1746057" cy="488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4208C9D-2057-4A3F-870B-94811CA9A950}"/>
                </a:ext>
              </a:extLst>
            </p:cNvPr>
            <p:cNvCxnSpPr>
              <a:cxnSpLocks/>
            </p:cNvCxnSpPr>
            <p:nvPr/>
          </p:nvCxnSpPr>
          <p:spPr>
            <a:xfrm>
              <a:off x="9576173" y="1989810"/>
              <a:ext cx="808005" cy="1193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E7927F3-F8F1-4825-B5DE-6835D6BB3D11}"/>
                </a:ext>
              </a:extLst>
            </p:cNvPr>
            <p:cNvCxnSpPr>
              <a:stCxn id="10243" idx="0"/>
            </p:cNvCxnSpPr>
            <p:nvPr/>
          </p:nvCxnSpPr>
          <p:spPr>
            <a:xfrm flipH="1" flipV="1">
              <a:off x="9703293" y="2555119"/>
              <a:ext cx="560207" cy="835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1219194-F67E-4C96-AF8D-A1C8A90D941E}"/>
                </a:ext>
              </a:extLst>
            </p:cNvPr>
            <p:cNvCxnSpPr/>
            <p:nvPr/>
          </p:nvCxnSpPr>
          <p:spPr>
            <a:xfrm flipV="1">
              <a:off x="7075318" y="2345817"/>
              <a:ext cx="1562803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9E432C9-D99B-4ED6-9C30-47C474C45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988" y="2309009"/>
              <a:ext cx="264700" cy="26470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D7016B7-DA62-4726-A4C8-1E247787D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844" y="1855840"/>
              <a:ext cx="264700" cy="2647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396A464-BF2A-4E5A-B5D0-60B6E0EBC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330" y="2610523"/>
              <a:ext cx="317096" cy="317096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E80EB874-68A9-466F-BA7F-3A25D518D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4178" y="2608075"/>
              <a:ext cx="317096" cy="317096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A87543DE-8F86-42A9-AACD-702D7CB15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192" y="3450647"/>
              <a:ext cx="317096" cy="317096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82A672E-388B-4F1F-BB8E-0A2B232E3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5653" y="2975885"/>
              <a:ext cx="315244" cy="315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5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목표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0FED14-4F9D-4FB7-9D7C-D5EF1B216507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유사 시스템</a:t>
            </a:r>
            <a:endParaRPr lang="ko-KR" altLang="en-US" dirty="0">
              <a:latin typeface="+mj-lt"/>
            </a:endParaRPr>
          </a:p>
        </p:txBody>
      </p:sp>
      <p:pic>
        <p:nvPicPr>
          <p:cNvPr id="1026" name="Picture 2" descr="ì íë¸ì ëí ì´ë¯¸ì§ ê²ìê²°ê³¼">
            <a:extLst>
              <a:ext uri="{FF2B5EF4-FFF2-40B4-BE49-F238E27FC236}">
                <a16:creationId xmlns:a16="http://schemas.microsoft.com/office/drawing/2014/main" id="{D2873D52-F42E-431F-96B3-1707B33C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479453"/>
            <a:ext cx="2811060" cy="28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mapì ëí ì´ë¯¸ì§ ê²ìê²°ê³¼">
            <a:extLst>
              <a:ext uri="{FF2B5EF4-FFF2-40B4-BE49-F238E27FC236}">
                <a16:creationId xmlns:a16="http://schemas.microsoft.com/office/drawing/2014/main" id="{02C180C5-FDF2-494A-9CFD-B74AEB93E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387" y="2819410"/>
            <a:ext cx="2131147" cy="213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gramì ëí ì´ë¯¸ì§ ê²ìê²°ê³¼">
            <a:extLst>
              <a:ext uri="{FF2B5EF4-FFF2-40B4-BE49-F238E27FC236}">
                <a16:creationId xmlns:a16="http://schemas.microsoft.com/office/drawing/2014/main" id="{BA9D6BA3-F639-4897-838D-04C1D57D5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2" y="308488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9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목표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0FED14-4F9D-4FB7-9D7C-D5EF1B216507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유사 시스템</a:t>
            </a:r>
            <a:endParaRPr lang="ko-KR" altLang="en-US" dirty="0"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3BA162-5984-4248-BC0F-1DD7F911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_x433591936" descr="EMB00004adc0734">
            <a:extLst>
              <a:ext uri="{FF2B5EF4-FFF2-40B4-BE49-F238E27FC236}">
                <a16:creationId xmlns:a16="http://schemas.microsoft.com/office/drawing/2014/main" id="{9E7AD515-0DCD-4751-93F4-5A0B59BB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031724"/>
            <a:ext cx="2809875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33590568" descr="EMB00004adc0737">
            <a:extLst>
              <a:ext uri="{FF2B5EF4-FFF2-40B4-BE49-F238E27FC236}">
                <a16:creationId xmlns:a16="http://schemas.microsoft.com/office/drawing/2014/main" id="{A1BA4CA9-0DFC-4F43-A649-03654034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93" y="2846780"/>
            <a:ext cx="3995738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433593304" descr="EMB00004adc073d">
            <a:extLst>
              <a:ext uri="{FF2B5EF4-FFF2-40B4-BE49-F238E27FC236}">
                <a16:creationId xmlns:a16="http://schemas.microsoft.com/office/drawing/2014/main" id="{9B104DDB-9C02-4A6E-90B8-81D429B4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31" y="2846780"/>
            <a:ext cx="3479825" cy="19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7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목표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0FED14-4F9D-4FB7-9D7C-D5EF1B216507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기존 연구</a:t>
            </a:r>
            <a:endParaRPr lang="ko-KR" altLang="en-US" dirty="0"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3BA162-5984-4248-BC0F-1DD7F911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87E7D7-7A88-4BFA-9D59-21EB5C7D8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4" y="4167709"/>
            <a:ext cx="8943975" cy="1190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BE32C0-88B3-406A-9D4F-BC31B0E1C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2510426"/>
            <a:ext cx="8943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1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목표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0FED14-4F9D-4FB7-9D7C-D5EF1B216507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기존 연구</a:t>
            </a:r>
            <a:endParaRPr lang="ko-KR" altLang="en-US" dirty="0"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3BA162-5984-4248-BC0F-1DD7F911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95F66E-5A34-4DB1-83B7-3327FA674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242740"/>
            <a:ext cx="5194149" cy="34627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6B7E22-5C05-4BD2-A42E-1068B144C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270" y="2476497"/>
            <a:ext cx="2943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9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목표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0FED14-4F9D-4FB7-9D7C-D5EF1B216507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목표 시스템 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– </a:t>
            </a:r>
            <a:r>
              <a:rPr lang="ko-KR" altLang="en-US" b="1" dirty="0">
                <a:solidFill>
                  <a:srgbClr val="222222"/>
                </a:solidFill>
                <a:latin typeface="+mj-lt"/>
              </a:rPr>
              <a:t>태그 기반 협업 필터링을 활용한 추천 시스템</a:t>
            </a:r>
            <a:endParaRPr lang="ko-KR" altLang="en-US" dirty="0"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3BA162-5984-4248-BC0F-1DD7F911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CE10FF-C74E-4148-82CE-5540A1568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279649"/>
            <a:ext cx="3490724" cy="33555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660BE9-6C95-481C-929E-CF990537D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21" y="2194413"/>
            <a:ext cx="6493404" cy="35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5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목표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0FED14-4F9D-4FB7-9D7C-D5EF1B216507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목표 시스템 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– </a:t>
            </a:r>
            <a:r>
              <a:rPr lang="ko-KR" altLang="en-US" b="1" dirty="0">
                <a:solidFill>
                  <a:srgbClr val="222222"/>
                </a:solidFill>
                <a:latin typeface="+mj-lt"/>
              </a:rPr>
              <a:t>디스플레이 기반 스마트 </a:t>
            </a:r>
            <a:r>
              <a:rPr lang="ko-KR" altLang="en-US" b="1" dirty="0" err="1">
                <a:solidFill>
                  <a:srgbClr val="222222"/>
                </a:solidFill>
                <a:latin typeface="+mj-lt"/>
              </a:rPr>
              <a:t>글래스</a:t>
            </a:r>
            <a:endParaRPr lang="ko-KR" altLang="en-US" dirty="0">
              <a:latin typeface="+mj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3BA162-5984-4248-BC0F-1DD7F911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 descr="ëì¤íë ì´ ì¤ë§í¸ ê¸ëì¤ì ëí ì´ë¯¸ì§ ê²ìê²°ê³¼">
            <a:extLst>
              <a:ext uri="{FF2B5EF4-FFF2-40B4-BE49-F238E27FC236}">
                <a16:creationId xmlns:a16="http://schemas.microsoft.com/office/drawing/2014/main" id="{6A877CBD-B24E-4F0E-B894-E2DDB66F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476497"/>
            <a:ext cx="8915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2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방법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0D38E7-A394-491F-9399-3E912DE09C72}"/>
              </a:ext>
            </a:extLst>
          </p:cNvPr>
          <p:cNvSpPr/>
          <p:nvPr/>
        </p:nvSpPr>
        <p:spPr>
          <a:xfrm>
            <a:off x="2926352" y="5863986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</a:rPr>
              <a:t>컴포넌트 기반 개발</a:t>
            </a:r>
            <a:r>
              <a:rPr lang="en-US" altLang="ko-KR" b="1" dirty="0">
                <a:solidFill>
                  <a:srgbClr val="222222"/>
                </a:solidFill>
              </a:rPr>
              <a:t>(</a:t>
            </a:r>
            <a:r>
              <a:rPr lang="en-US" altLang="ko-KR" dirty="0">
                <a:solidFill>
                  <a:srgbClr val="222222"/>
                </a:solidFill>
              </a:rPr>
              <a:t>component-based development, CBD</a:t>
            </a:r>
            <a:r>
              <a:rPr lang="en-US" altLang="ko-KR" b="1" dirty="0">
                <a:solidFill>
                  <a:srgbClr val="222222"/>
                </a:solidFill>
              </a:rPr>
              <a:t>)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4EA2DC-F6C2-40CB-BF54-60A2A77DF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649709"/>
            <a:ext cx="3962400" cy="310896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0FED14-4F9D-4FB7-9D7C-D5EF1B216507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개발 방법론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Development Methodology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85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방법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24DFD7F-2B2A-49C6-9E60-37C46E32D66A}"/>
              </a:ext>
            </a:extLst>
          </p:cNvPr>
          <p:cNvSpPr/>
          <p:nvPr/>
        </p:nvSpPr>
        <p:spPr>
          <a:xfrm>
            <a:off x="942975" y="1705060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형상 관리</a:t>
            </a:r>
            <a:r>
              <a:rPr lang="en-US" altLang="ko-KR" b="1" dirty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Software Configuration Management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b="1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D6FCE3-E65A-4342-AC2F-44307BCCD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598025"/>
            <a:ext cx="1661950" cy="1661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80F8FE-571B-4C46-9294-CB0F11AF29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4" y="2312603"/>
            <a:ext cx="6605291" cy="31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6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부제목 2">
            <a:extLst>
              <a:ext uri="{FF2B5EF4-FFF2-40B4-BE49-F238E27FC236}">
                <a16:creationId xmlns:a16="http://schemas.microsoft.com/office/drawing/2014/main" id="{1360B975-6DD1-4AB1-A96D-4A774C90DEFB}"/>
              </a:ext>
            </a:extLst>
          </p:cNvPr>
          <p:cNvSpPr txBox="1">
            <a:spLocks/>
          </p:cNvSpPr>
          <p:nvPr/>
        </p:nvSpPr>
        <p:spPr>
          <a:xfrm>
            <a:off x="942975" y="1748030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문제 정의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프로토타입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비즈니스 모델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시스템 목표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개발 방법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팀 구성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개발 환경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스퀘어" panose="020B0600000101010101"/>
              </a:rPr>
              <a:t>진행 일정</a:t>
            </a:r>
            <a:endParaRPr lang="en-US" altLang="ko-KR" sz="20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6172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방법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C81D4E-D25C-490C-9CA8-CDF18C760D59}"/>
              </a:ext>
            </a:extLst>
          </p:cNvPr>
          <p:cNvSpPr/>
          <p:nvPr/>
        </p:nvSpPr>
        <p:spPr>
          <a:xfrm>
            <a:off x="942975" y="1688947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lt"/>
              </a:rPr>
              <a:t>의사소통 관리</a:t>
            </a:r>
            <a:r>
              <a:rPr lang="en-US" altLang="ko-KR" b="1" dirty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Communications</a:t>
            </a:r>
            <a:r>
              <a:rPr lang="en-US" altLang="ko-KR" b="1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Management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b="1" dirty="0">
              <a:latin typeface="+mj-l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F35B1FE-22B6-4046-B70B-B7F011317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867666"/>
            <a:ext cx="1793025" cy="16182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DCBE0F-282C-4813-A97C-5DB7E50C95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78" y="2359813"/>
            <a:ext cx="6545383" cy="33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6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구성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FC19D75-B8CE-4B56-A673-0E6CD3951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874223"/>
              </p:ext>
            </p:extLst>
          </p:nvPr>
        </p:nvGraphicFramePr>
        <p:xfrm>
          <a:off x="997167" y="4141474"/>
          <a:ext cx="10239375" cy="194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EDAD8D9E-CBD1-4663-B93A-F8F427714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401063"/>
              </p:ext>
            </p:extLst>
          </p:nvPr>
        </p:nvGraphicFramePr>
        <p:xfrm>
          <a:off x="997167" y="1746209"/>
          <a:ext cx="10239375" cy="194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17690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구성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7D31FD13-1F9A-4F95-A6F7-40B6A0590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715392"/>
              </p:ext>
            </p:extLst>
          </p:nvPr>
        </p:nvGraphicFramePr>
        <p:xfrm>
          <a:off x="942975" y="3802855"/>
          <a:ext cx="3526571" cy="185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DB7393B2-A292-4B01-B03E-8B7C77EE3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210334"/>
              </p:ext>
            </p:extLst>
          </p:nvPr>
        </p:nvGraphicFramePr>
        <p:xfrm>
          <a:off x="7655779" y="3802855"/>
          <a:ext cx="3526571" cy="185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073" name="_x550190048" descr="EMB00005a0c6793">
            <a:extLst>
              <a:ext uri="{FF2B5EF4-FFF2-40B4-BE49-F238E27FC236}">
                <a16:creationId xmlns:a16="http://schemas.microsoft.com/office/drawing/2014/main" id="{B194F0D3-5BA1-49DE-B9E9-8319F41D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72" y="1663696"/>
            <a:ext cx="3381376" cy="20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34451BA7-A784-45B4-8A67-6EEFC5413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520978"/>
              </p:ext>
            </p:extLst>
          </p:nvPr>
        </p:nvGraphicFramePr>
        <p:xfrm>
          <a:off x="4857083" y="2570478"/>
          <a:ext cx="2364948" cy="2335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14" name="Picture 4" descr="ì¤ë§í¸ ê¸ëì¤ì ëí ì´ë¯¸ì§ ê²ìê²°ê³¼">
            <a:extLst>
              <a:ext uri="{FF2B5EF4-FFF2-40B4-BE49-F238E27FC236}">
                <a16:creationId xmlns:a16="http://schemas.microsoft.com/office/drawing/2014/main" id="{268979FC-6E45-45E3-8584-E94D6203A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98" y="2007809"/>
            <a:ext cx="2544932" cy="11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258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ybrid appì ëí ì´ë¯¸ì§ ê²ìê²°ê³¼">
            <a:extLst>
              <a:ext uri="{FF2B5EF4-FFF2-40B4-BE49-F238E27FC236}">
                <a16:creationId xmlns:a16="http://schemas.microsoft.com/office/drawing/2014/main" id="{E3F6EC85-0FAF-4802-A2A0-276BAE2E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464806"/>
            <a:ext cx="58102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ì¤ë§í¸ ê¸ëì¤ì ëí ì´ë¯¸ì§ ê²ìê²°ê³¼">
            <a:extLst>
              <a:ext uri="{FF2B5EF4-FFF2-40B4-BE49-F238E27FC236}">
                <a16:creationId xmlns:a16="http://schemas.microsoft.com/office/drawing/2014/main" id="{EAC799B0-A6A3-41ED-8B41-D3FFE8B7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95" y="3429000"/>
            <a:ext cx="2544932" cy="11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86680E87-8AE9-4A4F-ADF4-85F96B2FBC98}"/>
              </a:ext>
            </a:extLst>
          </p:cNvPr>
          <p:cNvSpPr/>
          <p:nvPr/>
        </p:nvSpPr>
        <p:spPr>
          <a:xfrm>
            <a:off x="7261707" y="3534468"/>
            <a:ext cx="914400" cy="914400"/>
          </a:xfrm>
          <a:prstGeom prst="mathPlu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8C9596-49F2-41CF-BEB7-C1BA47E39CAA}"/>
              </a:ext>
            </a:extLst>
          </p:cNvPr>
          <p:cNvSpPr/>
          <p:nvPr/>
        </p:nvSpPr>
        <p:spPr>
          <a:xfrm>
            <a:off x="3286680" y="5206486"/>
            <a:ext cx="307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하이브리드 앱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Hybrid App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86734A-BC7F-469B-88ED-6C8692C917B5}"/>
              </a:ext>
            </a:extLst>
          </p:cNvPr>
          <p:cNvSpPr/>
          <p:nvPr/>
        </p:nvSpPr>
        <p:spPr>
          <a:xfrm>
            <a:off x="8131404" y="5206486"/>
            <a:ext cx="3711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웨어러블 안경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Wearable Glasses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88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act nativeì ëí ì´ë¯¸ì§ ê²ìê²°ê³¼">
            <a:extLst>
              <a:ext uri="{FF2B5EF4-FFF2-40B4-BE49-F238E27FC236}">
                <a16:creationId xmlns:a16="http://schemas.microsoft.com/office/drawing/2014/main" id="{53A5EE23-2828-4995-ACF3-35B1F0960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68" y="4508645"/>
            <a:ext cx="36480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sassì ëí ì´ë¯¸ì§ ê²ìê²°ê³¼">
            <a:extLst>
              <a:ext uri="{FF2B5EF4-FFF2-40B4-BE49-F238E27FC236}">
                <a16:creationId xmlns:a16="http://schemas.microsoft.com/office/drawing/2014/main" id="{CB75A099-4E08-43A2-8795-235B8C88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7" y="4351483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es6ì ëí ì´ë¯¸ì§ ê²ìê²°ê³¼">
            <a:extLst>
              <a:ext uri="{FF2B5EF4-FFF2-40B4-BE49-F238E27FC236}">
                <a16:creationId xmlns:a16="http://schemas.microsoft.com/office/drawing/2014/main" id="{5A6DC171-EDAC-4B58-BBE7-695173D2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709" y="2994748"/>
            <a:ext cx="1138743" cy="68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es6 babelì ëí ì´ë¯¸ì§ ê²ìê²°ê³¼">
            <a:extLst>
              <a:ext uri="{FF2B5EF4-FFF2-40B4-BE49-F238E27FC236}">
                <a16:creationId xmlns:a16="http://schemas.microsoft.com/office/drawing/2014/main" id="{26CC6AD5-617B-4D4E-8143-F079A0E2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982" y="2939258"/>
            <a:ext cx="2160048" cy="97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html5ì ëí ì´ë¯¸ì§ ê²ìê²°ê³¼">
            <a:extLst>
              <a:ext uri="{FF2B5EF4-FFF2-40B4-BE49-F238E27FC236}">
                <a16:creationId xmlns:a16="http://schemas.microsoft.com/office/drawing/2014/main" id="{311A0B89-06A0-43AE-9642-1CF23BF85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04" y="2800420"/>
            <a:ext cx="1257159" cy="125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javascriptì ëí ì´ë¯¸ì§ ê²ìê²°ê³¼">
            <a:extLst>
              <a:ext uri="{FF2B5EF4-FFF2-40B4-BE49-F238E27FC236}">
                <a16:creationId xmlns:a16="http://schemas.microsoft.com/office/drawing/2014/main" id="{DF61B1BD-9B6F-4728-AD07-438C435A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09" y="2602136"/>
            <a:ext cx="1488394" cy="14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37E0D78-7416-4A0C-AB36-662489321F4F}"/>
              </a:ext>
            </a:extLst>
          </p:cNvPr>
          <p:cNvSpPr/>
          <p:nvPr/>
        </p:nvSpPr>
        <p:spPr>
          <a:xfrm>
            <a:off x="942975" y="2135819"/>
            <a:ext cx="10239375" cy="3883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8" name="Picture 12" descr="webpackì ëí ì´ë¯¸ì§ ê²ìê²°ê³¼">
            <a:extLst>
              <a:ext uri="{FF2B5EF4-FFF2-40B4-BE49-F238E27FC236}">
                <a16:creationId xmlns:a16="http://schemas.microsoft.com/office/drawing/2014/main" id="{C8F9AF3A-BE3A-4F10-8067-7D39959CD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11" y="1508374"/>
            <a:ext cx="1114838" cy="11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E0EA77-4A29-4B7E-8D27-D7C0D8843099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프론트 엔드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Front End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pic>
        <p:nvPicPr>
          <p:cNvPr id="1026" name="Picture 2" descr="reduxì ëí ì´ë¯¸ì§ ê²ìê²°ê³¼">
            <a:extLst>
              <a:ext uri="{FF2B5EF4-FFF2-40B4-BE49-F238E27FC236}">
                <a16:creationId xmlns:a16="http://schemas.microsoft.com/office/drawing/2014/main" id="{61CF3FAF-3757-4BF7-802E-839A34ECB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211" y="4903796"/>
            <a:ext cx="2095500" cy="8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4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6B650EB-E2AB-4D4D-8CFE-748D013C7BBA}"/>
              </a:ext>
            </a:extLst>
          </p:cNvPr>
          <p:cNvSpPr/>
          <p:nvPr/>
        </p:nvSpPr>
        <p:spPr>
          <a:xfrm>
            <a:off x="942975" y="2121765"/>
            <a:ext cx="10326440" cy="3960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odejsì ëí ì´ë¯¸ì§ ê²ìê²°ê³¼">
            <a:extLst>
              <a:ext uri="{FF2B5EF4-FFF2-40B4-BE49-F238E27FC236}">
                <a16:creationId xmlns:a16="http://schemas.microsoft.com/office/drawing/2014/main" id="{0F60A0DF-8D34-4A6B-8018-AF081D7C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16" y="3004931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nodejs expressì ëí ì´ë¯¸ì§ ê²ìê²°ê³¼">
            <a:extLst>
              <a:ext uri="{FF2B5EF4-FFF2-40B4-BE49-F238E27FC236}">
                <a16:creationId xmlns:a16="http://schemas.microsoft.com/office/drawing/2014/main" id="{2CFF015A-E642-476A-950A-15943D2AA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09" y="4890951"/>
            <a:ext cx="38862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ongodbì ëí ì´ë¯¸ì§ ê²ìê²°ê³¼">
            <a:extLst>
              <a:ext uri="{FF2B5EF4-FFF2-40B4-BE49-F238E27FC236}">
                <a16:creationId xmlns:a16="http://schemas.microsoft.com/office/drawing/2014/main" id="{6F3B3317-9F22-4D83-9F95-A9800D8CF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3090882"/>
            <a:ext cx="41052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owaspì ëí ì´ë¯¸ì§ ê²ìê²°ê³¼">
            <a:extLst>
              <a:ext uri="{FF2B5EF4-FFF2-40B4-BE49-F238E27FC236}">
                <a16:creationId xmlns:a16="http://schemas.microsoft.com/office/drawing/2014/main" id="{CC613B4A-8889-4BE4-8C66-8F1726DA9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2" y="4736952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awsì ëí ì´ë¯¸ì§ ê²ìê²°ê³¼">
            <a:extLst>
              <a:ext uri="{FF2B5EF4-FFF2-40B4-BE49-F238E27FC236}">
                <a16:creationId xmlns:a16="http://schemas.microsoft.com/office/drawing/2014/main" id="{6C917AB5-B272-4A27-9242-13F1C7E6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719" y="1583428"/>
            <a:ext cx="34861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4956A7-F80F-4498-B0EE-87AD710A08BA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백 엔드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Back End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pic>
        <p:nvPicPr>
          <p:cNvPr id="2050" name="Picture 2" descr="restful apiì ëí ì´ë¯¸ì§ ê²ìê²°ê³¼">
            <a:extLst>
              <a:ext uri="{FF2B5EF4-FFF2-40B4-BE49-F238E27FC236}">
                <a16:creationId xmlns:a16="http://schemas.microsoft.com/office/drawing/2014/main" id="{CC20E9D6-49A9-444A-A373-E08BBD68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11" y="3592459"/>
            <a:ext cx="1964460" cy="11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97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rduinoì ëí ì´ë¯¸ì§ ê²ìê²°ê³¼">
            <a:extLst>
              <a:ext uri="{FF2B5EF4-FFF2-40B4-BE49-F238E27FC236}">
                <a16:creationId xmlns:a16="http://schemas.microsoft.com/office/drawing/2014/main" id="{BC444B68-85E8-40A8-AB75-8C81E7932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44" y="26839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ì¤ë§í¸ ê¸ëì¤ì ëí ì´ë¯¸ì§ ê²ìê²°ê³¼">
            <a:extLst>
              <a:ext uri="{FF2B5EF4-FFF2-40B4-BE49-F238E27FC236}">
                <a16:creationId xmlns:a16="http://schemas.microsoft.com/office/drawing/2014/main" id="{F07D117C-8E99-4048-A1B2-BB031581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196" y="3084536"/>
            <a:ext cx="2544932" cy="11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3d íë¦°í°ì ëí ì´ë¯¸ì§ ê²ìê²°ê³¼">
            <a:extLst>
              <a:ext uri="{FF2B5EF4-FFF2-40B4-BE49-F238E27FC236}">
                <a16:creationId xmlns:a16="http://schemas.microsoft.com/office/drawing/2014/main" id="{A7254CCB-A725-4415-832E-A12AADFD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007" y="2683981"/>
            <a:ext cx="1926449" cy="192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0FBA95-DFD2-4F30-BF54-32298515B2BB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+mj-lt"/>
              </a:rPr>
              <a:t>하드웨어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Hardware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59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일정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ED91D3C7-AB25-4AED-B0C5-87B8B3320E65}"/>
              </a:ext>
            </a:extLst>
          </p:cNvPr>
          <p:cNvCxnSpPr>
            <a:cxnSpLocks/>
          </p:cNvCxnSpPr>
          <p:nvPr/>
        </p:nvCxnSpPr>
        <p:spPr bwMode="auto">
          <a:xfrm>
            <a:off x="1965753" y="2126056"/>
            <a:ext cx="1141431" cy="572756"/>
          </a:xfrm>
          <a:prstGeom prst="line">
            <a:avLst/>
          </a:prstGeom>
          <a:solidFill>
            <a:srgbClr val="E2ECF6"/>
          </a:solidFill>
          <a:ln w="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C0249162-B0F2-4D97-B494-0D1097D5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13662"/>
              </p:ext>
            </p:extLst>
          </p:nvPr>
        </p:nvGraphicFramePr>
        <p:xfrm>
          <a:off x="1965753" y="2126056"/>
          <a:ext cx="8260493" cy="360400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62853">
                  <a:extLst>
                    <a:ext uri="{9D8B030D-6E8A-4147-A177-3AD203B41FA5}">
                      <a16:colId xmlns:a16="http://schemas.microsoft.com/office/drawing/2014/main" val="3910926832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3905467547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697232359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3153013174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833789885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660558539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723024815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287567563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922777068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925838083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327102152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1466530750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3617462396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741397952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293179418"/>
                    </a:ext>
                  </a:extLst>
                </a:gridCol>
                <a:gridCol w="473176">
                  <a:extLst>
                    <a:ext uri="{9D8B030D-6E8A-4147-A177-3AD203B41FA5}">
                      <a16:colId xmlns:a16="http://schemas.microsoft.com/office/drawing/2014/main" val="218269360"/>
                    </a:ext>
                  </a:extLst>
                </a:gridCol>
              </a:tblGrid>
              <a:tr h="581033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주차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2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>
                          <a:effectLst/>
                        </a:rPr>
                        <a:t>4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5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6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7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8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9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10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11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12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13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14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15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942815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요구분석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189504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546122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컴포넌트 조립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467479"/>
                  </a:ext>
                </a:extLst>
              </a:tr>
              <a:tr h="564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구현</a:t>
                      </a: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0237566"/>
                  </a:ext>
                </a:extLst>
              </a:tr>
              <a:tr h="382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테스트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325120"/>
                  </a:ext>
                </a:extLst>
              </a:tr>
              <a:tr h="3825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최종 보고서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0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846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en-US" sz="28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B32BA64-0D94-4AC2-A72E-9612B9642F22}"/>
              </a:ext>
            </a:extLst>
          </p:cNvPr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_x470211752" descr="EMB00005a0c6749">
            <a:extLst>
              <a:ext uri="{FF2B5EF4-FFF2-40B4-BE49-F238E27FC236}">
                <a16:creationId xmlns:a16="http://schemas.microsoft.com/office/drawing/2014/main" id="{98C12E7F-7525-48F1-A7C5-C871C54E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CAC78038-DA55-427F-9178-CDF2FAC41A24}"/>
              </a:ext>
            </a:extLst>
          </p:cNvPr>
          <p:cNvSpPr txBox="1">
            <a:spLocks/>
          </p:cNvSpPr>
          <p:nvPr/>
        </p:nvSpPr>
        <p:spPr>
          <a:xfrm>
            <a:off x="698377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20120691 </a:t>
            </a:r>
            <a:r>
              <a:rPr lang="ko-KR" altLang="en-US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손우규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Microsoft Uighur" panose="020B0604020202020204" pitchFamily="2" charset="-78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F9DCAAA-CBA2-4649-8708-BD2A9F35F921}"/>
              </a:ext>
            </a:extLst>
          </p:cNvPr>
          <p:cNvSpPr txBox="1">
            <a:spLocks/>
          </p:cNvSpPr>
          <p:nvPr/>
        </p:nvSpPr>
        <p:spPr>
          <a:xfrm>
            <a:off x="3382922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20141000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이정환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F5274A2B-D394-419E-B6AC-6040F9C0C5AD}"/>
              </a:ext>
            </a:extLst>
          </p:cNvPr>
          <p:cNvSpPr txBox="1">
            <a:spLocks/>
          </p:cNvSpPr>
          <p:nvPr/>
        </p:nvSpPr>
        <p:spPr>
          <a:xfrm>
            <a:off x="8822506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20160242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김소희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DA3537B7-4503-46D2-86D3-12EF599B0B52}"/>
              </a:ext>
            </a:extLst>
          </p:cNvPr>
          <p:cNvSpPr txBox="1">
            <a:spLocks/>
          </p:cNvSpPr>
          <p:nvPr/>
        </p:nvSpPr>
        <p:spPr>
          <a:xfrm>
            <a:off x="6137959" y="5225265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20161124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정지환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5A981AA-9408-464F-9C57-6CFDCF458488}"/>
              </a:ext>
            </a:extLst>
          </p:cNvPr>
          <p:cNvSpPr txBox="1">
            <a:spLocks/>
          </p:cNvSpPr>
          <p:nvPr/>
        </p:nvSpPr>
        <p:spPr>
          <a:xfrm>
            <a:off x="698376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20170383 </a:t>
            </a:r>
            <a:r>
              <a:rPr lang="ko-KR" altLang="en-US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노현진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Microsoft Uighur" panose="020B0604020202020204" pitchFamily="2" charset="-78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6301CC72-A222-4DFD-B27C-778051286F7F}"/>
              </a:ext>
            </a:extLst>
          </p:cNvPr>
          <p:cNvSpPr txBox="1">
            <a:spLocks/>
          </p:cNvSpPr>
          <p:nvPr/>
        </p:nvSpPr>
        <p:spPr>
          <a:xfrm>
            <a:off x="3382921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20170829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이수하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7188B59C-FAEA-4D6C-98CC-6F31D5EBD61F}"/>
              </a:ext>
            </a:extLst>
          </p:cNvPr>
          <p:cNvSpPr txBox="1">
            <a:spLocks/>
          </p:cNvSpPr>
          <p:nvPr/>
        </p:nvSpPr>
        <p:spPr>
          <a:xfrm>
            <a:off x="6096000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20170380 </a:t>
            </a:r>
            <a:r>
              <a:rPr lang="ko-KR" altLang="en-US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노지수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  <a:cs typeface="Microsoft Uighur" panose="020B0604020202020204" pitchFamily="2" charset="-78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2DC200A1-BD48-40CF-A6A1-8C48D14E90A3}"/>
              </a:ext>
            </a:extLst>
          </p:cNvPr>
          <p:cNvSpPr txBox="1">
            <a:spLocks/>
          </p:cNvSpPr>
          <p:nvPr/>
        </p:nvSpPr>
        <p:spPr>
          <a:xfrm>
            <a:off x="8815792" y="5718977"/>
            <a:ext cx="2755037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20170162 </a:t>
            </a:r>
            <a:r>
              <a:rPr lang="ko-KR" altLang="en-US" sz="2000" dirty="0">
                <a:latin typeface="배달의민족 한나" panose="02000503000000020003" pitchFamily="2" charset="-127"/>
                <a:ea typeface="배달의민족 한나" panose="02000503000000020003" pitchFamily="2" charset="-127"/>
                <a:cs typeface="Microsoft Uighur" panose="020B0604020202020204" pitchFamily="2" charset="-78"/>
              </a:rPr>
              <a:t>김민지</a:t>
            </a: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057FFE-1F95-4FC4-8E57-B9B6909FD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875" y="1908916"/>
            <a:ext cx="2231688" cy="2231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60CA49-930B-40F2-8FB3-C4CCA659D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24" y="1862308"/>
            <a:ext cx="2353192" cy="2353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74FE8-96CA-47B9-94FD-06770B742C92}"/>
              </a:ext>
            </a:extLst>
          </p:cNvPr>
          <p:cNvSpPr txBox="1"/>
          <p:nvPr/>
        </p:nvSpPr>
        <p:spPr>
          <a:xfrm>
            <a:off x="3996021" y="43980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5D13C-0836-4A23-BEE2-F3CB297CA213}"/>
              </a:ext>
            </a:extLst>
          </p:cNvPr>
          <p:cNvSpPr txBox="1"/>
          <p:nvPr/>
        </p:nvSpPr>
        <p:spPr>
          <a:xfrm>
            <a:off x="7521464" y="43980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8C6DB-80CC-4743-9075-FE61655945BF}"/>
              </a:ext>
            </a:extLst>
          </p:cNvPr>
          <p:cNvSpPr txBox="1"/>
          <p:nvPr/>
        </p:nvSpPr>
        <p:spPr>
          <a:xfrm>
            <a:off x="4324351" y="5098764"/>
            <a:ext cx="3554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= </a:t>
            </a:r>
            <a:r>
              <a:rPr lang="ko-KR" altLang="en-US" sz="3200" dirty="0" err="1"/>
              <a:t>브이로그</a:t>
            </a:r>
            <a:r>
              <a:rPr lang="en-US" altLang="ko-KR" sz="3200" dirty="0"/>
              <a:t>(VLOG)</a:t>
            </a:r>
            <a:endParaRPr lang="ko-KR" altLang="en-US" sz="3200" dirty="0"/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56B0D4F3-5C12-41F0-B68C-920CB4CA2196}"/>
              </a:ext>
            </a:extLst>
          </p:cNvPr>
          <p:cNvSpPr/>
          <p:nvPr/>
        </p:nvSpPr>
        <p:spPr>
          <a:xfrm>
            <a:off x="5854191" y="4359408"/>
            <a:ext cx="483618" cy="4465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73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057FFE-1F95-4FC4-8E57-B9B6909FD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5" y="1979937"/>
            <a:ext cx="2231688" cy="2231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60CA49-930B-40F2-8FB3-C4CCA659D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04" y="1933329"/>
            <a:ext cx="2353192" cy="2353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74FE8-96CA-47B9-94FD-06770B742C92}"/>
              </a:ext>
            </a:extLst>
          </p:cNvPr>
          <p:cNvSpPr txBox="1"/>
          <p:nvPr/>
        </p:nvSpPr>
        <p:spPr>
          <a:xfrm>
            <a:off x="2211501" y="44690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5D13C-0836-4A23-BEE2-F3CB297CA213}"/>
              </a:ext>
            </a:extLst>
          </p:cNvPr>
          <p:cNvSpPr txBox="1"/>
          <p:nvPr/>
        </p:nvSpPr>
        <p:spPr>
          <a:xfrm>
            <a:off x="5736944" y="44690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8C6DB-80CC-4743-9075-FE61655945BF}"/>
              </a:ext>
            </a:extLst>
          </p:cNvPr>
          <p:cNvSpPr txBox="1"/>
          <p:nvPr/>
        </p:nvSpPr>
        <p:spPr>
          <a:xfrm>
            <a:off x="4318526" y="5169785"/>
            <a:ext cx="307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= </a:t>
            </a:r>
            <a:r>
              <a:rPr lang="ko-KR" altLang="en-US" sz="3200" dirty="0" err="1"/>
              <a:t>브이랩</a:t>
            </a:r>
            <a:r>
              <a:rPr lang="en-US" altLang="ko-KR" sz="3200" dirty="0"/>
              <a:t>(VLAP)</a:t>
            </a:r>
            <a:endParaRPr lang="ko-KR" altLang="en-US" sz="3200" dirty="0"/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56B0D4F3-5C12-41F0-B68C-920CB4CA2196}"/>
              </a:ext>
            </a:extLst>
          </p:cNvPr>
          <p:cNvSpPr/>
          <p:nvPr/>
        </p:nvSpPr>
        <p:spPr>
          <a:xfrm>
            <a:off x="4069671" y="4430429"/>
            <a:ext cx="483618" cy="4465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1EC85855-8320-49D8-8951-2D1F7CDEBA5D}"/>
              </a:ext>
            </a:extLst>
          </p:cNvPr>
          <p:cNvSpPr/>
          <p:nvPr/>
        </p:nvSpPr>
        <p:spPr>
          <a:xfrm>
            <a:off x="7573343" y="4430429"/>
            <a:ext cx="483618" cy="44652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04C575-EB5E-4C61-BF3D-0DDF32544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453" y="1979937"/>
            <a:ext cx="2353192" cy="23531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28E883-9913-4CFA-9916-D61A475DF11A}"/>
              </a:ext>
            </a:extLst>
          </p:cNvPr>
          <p:cNvSpPr txBox="1"/>
          <p:nvPr/>
        </p:nvSpPr>
        <p:spPr>
          <a:xfrm>
            <a:off x="9185116" y="449142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98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6A95C2-F57F-4E29-9F34-CFEF697512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50" y="1710491"/>
            <a:ext cx="3776456" cy="1807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FF4148-814A-49EA-A093-F29C19497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476" y="1710491"/>
            <a:ext cx="2524825" cy="18076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A2CED66-F690-4580-8427-061068086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57" y="4408894"/>
            <a:ext cx="5632512" cy="1513903"/>
          </a:xfrm>
          <a:prstGeom prst="rect">
            <a:avLst/>
          </a:prstGeom>
        </p:spPr>
      </p:pic>
      <p:pic>
        <p:nvPicPr>
          <p:cNvPr id="1026" name="Picture 2" descr="ì¬íìë¯¸ì¹ ì§ëì ëí ì´ë¯¸ì§ ê²ìê²°ê³¼">
            <a:extLst>
              <a:ext uri="{FF2B5EF4-FFF2-40B4-BE49-F238E27FC236}">
                <a16:creationId xmlns:a16="http://schemas.microsoft.com/office/drawing/2014/main" id="{2A7001DD-9484-428A-81A7-3377185B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1710491"/>
            <a:ext cx="4212306" cy="42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0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15BDDA-E554-454E-B9AF-2B1A8D260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65" y="1583532"/>
            <a:ext cx="7300994" cy="4563121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B4C520B-91D9-4E1D-84D9-27F6C745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C9E085-8789-41D8-9B28-3C0FDFE27A6A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222222"/>
                </a:solidFill>
                <a:latin typeface="+mj-lt"/>
              </a:rPr>
              <a:t>브이로그</a:t>
            </a:r>
            <a:r>
              <a:rPr lang="ko-KR" altLang="en-US" b="1" dirty="0">
                <a:solidFill>
                  <a:srgbClr val="222222"/>
                </a:solidFill>
                <a:latin typeface="+mj-lt"/>
              </a:rPr>
              <a:t> 지도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Vlog Map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74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B4C520B-91D9-4E1D-84D9-27F6C745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C9E085-8789-41D8-9B28-3C0FDFE27A6A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222222"/>
                </a:solidFill>
                <a:latin typeface="+mj-lt"/>
              </a:rPr>
              <a:t>브이로그</a:t>
            </a:r>
            <a:r>
              <a:rPr lang="ko-KR" altLang="en-US" b="1" dirty="0">
                <a:solidFill>
                  <a:srgbClr val="222222"/>
                </a:solidFill>
                <a:latin typeface="+mj-lt"/>
              </a:rPr>
              <a:t> 지도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Vlog Map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278330-10FB-427E-A908-BB92B77F3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87" y="2058826"/>
            <a:ext cx="6989686" cy="43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3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1C5435C-1F93-48E9-A236-F1B9F96CE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23" y="1587847"/>
            <a:ext cx="7432754" cy="4645471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B4C520B-91D9-4E1D-84D9-27F6C745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C9E085-8789-41D8-9B28-3C0FDFE27A6A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222222"/>
                </a:solidFill>
                <a:latin typeface="+mj-lt"/>
              </a:rPr>
              <a:t>브이로그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Vlog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01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B21B4BE-D73C-4627-8D4C-860364298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58" y="1874161"/>
            <a:ext cx="7291525" cy="4557203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VlogMap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endParaRPr lang="en-US" sz="2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470211752" descr="EMB00005a0c6749">
            <a:extLst>
              <a:ext uri="{FF2B5EF4-FFF2-40B4-BE49-F238E27FC236}">
                <a16:creationId xmlns:a16="http://schemas.microsoft.com/office/drawing/2014/main" id="{DEA7DE21-47A2-4670-8189-0C38BB7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7" y="80172"/>
            <a:ext cx="225016" cy="2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B4C520B-91D9-4E1D-84D9-27F6C745B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B5C7B3-47BF-43D2-B4A7-F9941DEF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1C27AF-6834-47D4-936F-28A25BF0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3D138D-74AD-4D0F-8DC4-820A04EFD1C3}"/>
              </a:ext>
            </a:extLst>
          </p:cNvPr>
          <p:cNvSpPr/>
          <p:nvPr/>
        </p:nvSpPr>
        <p:spPr>
          <a:xfrm>
            <a:off x="942975" y="1689494"/>
            <a:ext cx="633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222222"/>
                </a:solidFill>
                <a:latin typeface="+mj-lt"/>
              </a:rPr>
              <a:t>브이로그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(</a:t>
            </a:r>
            <a:r>
              <a:rPr lang="en-US" altLang="ko-KR" dirty="0">
                <a:solidFill>
                  <a:srgbClr val="222222"/>
                </a:solidFill>
                <a:latin typeface="+mj-lt"/>
              </a:rPr>
              <a:t>Vlog</a:t>
            </a:r>
            <a:r>
              <a:rPr lang="en-US" altLang="ko-KR" b="1" dirty="0">
                <a:solidFill>
                  <a:srgbClr val="222222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7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363</Words>
  <Application>Microsoft Office PowerPoint</Application>
  <PresentationFormat>와이드스크린</PresentationFormat>
  <Paragraphs>153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나눔고딕</vt:lpstr>
      <vt:lpstr>나눔스퀘어 Bold</vt:lpstr>
      <vt:lpstr>맑은 고딕</vt:lpstr>
      <vt:lpstr>바탕</vt:lpstr>
      <vt:lpstr>배달의민족 한나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WooKyu Son</cp:lastModifiedBy>
  <cp:revision>258</cp:revision>
  <dcterms:created xsi:type="dcterms:W3CDTF">2017-09-05T12:06:27Z</dcterms:created>
  <dcterms:modified xsi:type="dcterms:W3CDTF">2019-03-04T05:01:48Z</dcterms:modified>
</cp:coreProperties>
</file>