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78" r:id="rId4"/>
    <p:sldId id="306" r:id="rId5"/>
    <p:sldId id="290" r:id="rId6"/>
    <p:sldId id="289" r:id="rId7"/>
    <p:sldId id="275" r:id="rId8"/>
    <p:sldId id="276" r:id="rId9"/>
    <p:sldId id="305" r:id="rId10"/>
    <p:sldId id="291" r:id="rId11"/>
    <p:sldId id="263" r:id="rId12"/>
    <p:sldId id="312" r:id="rId13"/>
    <p:sldId id="313" r:id="rId14"/>
    <p:sldId id="314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7" r:id="rId25"/>
    <p:sldId id="302" r:id="rId26"/>
    <p:sldId id="303" r:id="rId27"/>
    <p:sldId id="304" r:id="rId28"/>
    <p:sldId id="311" r:id="rId29"/>
    <p:sldId id="308" r:id="rId30"/>
    <p:sldId id="310" r:id="rId31"/>
    <p:sldId id="309" r:id="rId32"/>
    <p:sldId id="274" r:id="rId33"/>
    <p:sldId id="26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902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71CBA-2791-4B16-87BA-459FF6F7C332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8AE2-0D9B-433C-9F64-F7CC23F18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1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8AE2-0D9B-433C-9F64-F7CC23F184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0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8AE2-0D9B-433C-9F64-F7CC23F184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0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54748"/>
            <a:ext cx="9144000" cy="49371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스마트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글래스를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활용한 위치기반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브이로그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지도 서비스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58080F-9608-4376-8C90-6697A566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0209304" descr="EMB00005a0c6746">
            <a:extLst>
              <a:ext uri="{FF2B5EF4-FFF2-40B4-BE49-F238E27FC236}">
                <a16:creationId xmlns:a16="http://schemas.microsoft.com/office/drawing/2014/main" id="{817A235B-8A7A-4F2B-BF60-99553FC3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34" y="2303234"/>
            <a:ext cx="2251532" cy="22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기능리스트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37172"/>
              </p:ext>
            </p:extLst>
          </p:nvPr>
        </p:nvGraphicFramePr>
        <p:xfrm>
          <a:off x="2300413" y="2314575"/>
          <a:ext cx="7600696" cy="3094133"/>
        </p:xfrm>
        <a:graphic>
          <a:graphicData uri="http://schemas.openxmlformats.org/drawingml/2006/table">
            <a:tbl>
              <a:tblPr/>
              <a:tblGrid>
                <a:gridCol w="122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01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기능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가입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정보 수정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검색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프로필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구독하기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RF-MEMBER-07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구독 취소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4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기능리스트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01983"/>
              </p:ext>
            </p:extLst>
          </p:nvPr>
        </p:nvGraphicFramePr>
        <p:xfrm>
          <a:off x="1281110" y="1704974"/>
          <a:ext cx="9639301" cy="4217676"/>
        </p:xfrm>
        <a:graphic>
          <a:graphicData uri="http://schemas.openxmlformats.org/drawingml/2006/table">
            <a:tbl>
              <a:tblPr/>
              <a:tblGrid>
                <a:gridCol w="130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지도 기능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구독자 카테고리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내 지도 카테고리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전체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인기글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인기글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전체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추천글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추천글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전체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구독자글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구독자별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RF-MAP-11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내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RF-MAP-12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카테고리별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개인글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지도 조회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기능리스트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22189"/>
              </p:ext>
            </p:extLst>
          </p:nvPr>
        </p:nvGraphicFramePr>
        <p:xfrm>
          <a:off x="2214561" y="1905003"/>
          <a:ext cx="7553072" cy="3731328"/>
        </p:xfrm>
        <a:graphic>
          <a:graphicData uri="http://schemas.openxmlformats.org/drawingml/2006/table">
            <a:tbl>
              <a:tblPr/>
              <a:tblGrid>
                <a:gridCol w="10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507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기능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뉴스피드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삭제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 확대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좋아요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좋아요 취소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작성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검색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RF-BOARD-09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 축소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기능리스트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35386"/>
              </p:ext>
            </p:extLst>
          </p:nvPr>
        </p:nvGraphicFramePr>
        <p:xfrm>
          <a:off x="2395663" y="2647950"/>
          <a:ext cx="7410196" cy="177282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5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기능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RF-COMMENT-01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달기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RF-COMMENT-02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삭제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RF-COMMENT-03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기능리스트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70447"/>
              </p:ext>
            </p:extLst>
          </p:nvPr>
        </p:nvGraphicFramePr>
        <p:xfrm>
          <a:off x="2362200" y="2590799"/>
          <a:ext cx="7934071" cy="254778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5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글래스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회원 기능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RF-GLASSUSER-01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글래스 로그인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RF-GLASSUSER-02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글래스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회원 등록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RF-GLASSUSER-03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글래스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회원 탈퇴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사진 업로드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RF-UPLOAD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사진 등록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디스플레이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RF-DISPLAY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텍스트 출력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5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Picture 5" descr="C:\Users\소희\Desktop\UseCaseDiagra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33" y="1664367"/>
            <a:ext cx="6451934" cy="45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회원 기능</a:t>
            </a:r>
          </a:p>
        </p:txBody>
      </p:sp>
    </p:spTree>
    <p:extLst>
      <p:ext uri="{BB962C8B-B14F-4D97-AF65-F5344CB8AC3E}">
        <p14:creationId xmlns:p14="http://schemas.microsoft.com/office/powerpoint/2010/main" val="77570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1649904" descr="EMB00003e005b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86" y="2112209"/>
            <a:ext cx="7809551" cy="36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지도 기능</a:t>
            </a:r>
          </a:p>
        </p:txBody>
      </p:sp>
    </p:spTree>
    <p:extLst>
      <p:ext uri="{BB962C8B-B14F-4D97-AF65-F5344CB8AC3E}">
        <p14:creationId xmlns:p14="http://schemas.microsoft.com/office/powerpoint/2010/main" val="360206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7004576" descr="EMB00003e005b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10" y="1748589"/>
            <a:ext cx="6046303" cy="428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j-lt"/>
              </a:rPr>
              <a:t>게시글</a:t>
            </a:r>
            <a:r>
              <a:rPr lang="ko-KR" altLang="en-US" b="1" dirty="0">
                <a:latin typeface="+mj-lt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191908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1647584" descr="EMB00003e005b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68" y="1917032"/>
            <a:ext cx="4430587" cy="41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j-lt"/>
              </a:rPr>
              <a:t>댓글</a:t>
            </a:r>
            <a:r>
              <a:rPr lang="ko-KR" altLang="en-US" b="1" dirty="0">
                <a:latin typeface="+mj-lt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329295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51647584" descr="EMB00003e005b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30" y="2045366"/>
            <a:ext cx="6424864" cy="38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j-lt"/>
              </a:rPr>
              <a:t>글래스</a:t>
            </a:r>
            <a:r>
              <a:rPr lang="ko-KR" altLang="en-US" b="1" dirty="0">
                <a:latin typeface="+mj-lt"/>
              </a:rPr>
              <a:t> 회원 기능</a:t>
            </a:r>
          </a:p>
        </p:txBody>
      </p:sp>
    </p:spTree>
    <p:extLst>
      <p:ext uri="{BB962C8B-B14F-4D97-AF65-F5344CB8AC3E}">
        <p14:creationId xmlns:p14="http://schemas.microsoft.com/office/powerpoint/2010/main" val="329295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부제목 2">
            <a:extLst>
              <a:ext uri="{FF2B5EF4-FFF2-40B4-BE49-F238E27FC236}">
                <a16:creationId xmlns:a16="http://schemas.microsoft.com/office/drawing/2014/main" id="{1360B975-6DD1-4AB1-A96D-4A774C90DEFB}"/>
              </a:ext>
            </a:extLst>
          </p:cNvPr>
          <p:cNvSpPr txBox="1">
            <a:spLocks/>
          </p:cNvSpPr>
          <p:nvPr/>
        </p:nvSpPr>
        <p:spPr>
          <a:xfrm>
            <a:off x="942975" y="151841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개요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프로토타입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기능적 요구사항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    3.1. 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기능리스트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    3.2. </a:t>
            </a:r>
            <a:r>
              <a:rPr lang="ko-KR" altLang="en-US" sz="2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유스케이스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다이어그램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    3.3. 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클래스 다이어그램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    3.4. </a:t>
            </a:r>
            <a:r>
              <a:rPr lang="ko-KR" altLang="en-US" sz="2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액티비티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 다이어그램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4. 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비기능적 요구사항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>
              <a:lnSpc>
                <a:spcPct val="175000"/>
              </a:lnSpc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5. 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진행 일정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1649904" descr="EMB00003e005b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19" y="1796715"/>
            <a:ext cx="5518485" cy="401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사진 업로드</a:t>
            </a:r>
          </a:p>
        </p:txBody>
      </p:sp>
    </p:spTree>
    <p:extLst>
      <p:ext uri="{BB962C8B-B14F-4D97-AF65-F5344CB8AC3E}">
        <p14:creationId xmlns:p14="http://schemas.microsoft.com/office/powerpoint/2010/main" val="329295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09628976" descr="EMB00003e005b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21" y="2013285"/>
            <a:ext cx="5317958" cy="38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디스플레이</a:t>
            </a:r>
          </a:p>
        </p:txBody>
      </p:sp>
    </p:spTree>
    <p:extLst>
      <p:ext uri="{BB962C8B-B14F-4D97-AF65-F5344CB8AC3E}">
        <p14:creationId xmlns:p14="http://schemas.microsoft.com/office/powerpoint/2010/main" val="329295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07004576" descr="EMB00003e005bf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6" b="30135"/>
          <a:stretch>
            <a:fillRect/>
          </a:stretch>
        </p:blipFill>
        <p:spPr bwMode="auto">
          <a:xfrm>
            <a:off x="3631863" y="2606759"/>
            <a:ext cx="4861598" cy="22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회원 클래스</a:t>
            </a:r>
          </a:p>
        </p:txBody>
      </p:sp>
    </p:spTree>
    <p:extLst>
      <p:ext uri="{BB962C8B-B14F-4D97-AF65-F5344CB8AC3E}">
        <p14:creationId xmlns:p14="http://schemas.microsoft.com/office/powerpoint/2010/main" val="14009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9431328" descr="EMB000024a00e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2" y="2628981"/>
            <a:ext cx="4000500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게시물 클래스</a:t>
            </a:r>
          </a:p>
        </p:txBody>
      </p:sp>
    </p:spTree>
    <p:extLst>
      <p:ext uri="{BB962C8B-B14F-4D97-AF65-F5344CB8AC3E}">
        <p14:creationId xmlns:p14="http://schemas.microsoft.com/office/powerpoint/2010/main" val="135012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지도 조회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321174592" descr="EMB00003a5813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4" y="1689493"/>
            <a:ext cx="54006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126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51626016" descr="EMB000024a00ed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01" y="1660357"/>
            <a:ext cx="3154920" cy="4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게시물 등록</a:t>
            </a:r>
          </a:p>
        </p:txBody>
      </p:sp>
    </p:spTree>
    <p:extLst>
      <p:ext uri="{BB962C8B-B14F-4D97-AF65-F5344CB8AC3E}">
        <p14:creationId xmlns:p14="http://schemas.microsoft.com/office/powerpoint/2010/main" val="343980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09431968" descr="EMB000024a00e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87" y="1532019"/>
            <a:ext cx="1671950" cy="47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사진 등록</a:t>
            </a:r>
          </a:p>
        </p:txBody>
      </p:sp>
    </p:spTree>
    <p:extLst>
      <p:ext uri="{BB962C8B-B14F-4D97-AF65-F5344CB8AC3E}">
        <p14:creationId xmlns:p14="http://schemas.microsoft.com/office/powerpoint/2010/main" val="355776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비기능적 요구사항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896BC1-2D61-40E2-AABA-5CB96A039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18" y="1689494"/>
            <a:ext cx="3072402" cy="41458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813864-AF26-45EB-9ADB-68AEC8691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8" y="1689494"/>
            <a:ext cx="1894262" cy="25432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B0EF29-D203-414F-BAC4-E7C6A46EB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8" y="4357208"/>
            <a:ext cx="2920319" cy="12891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생산성</a:t>
            </a:r>
          </a:p>
        </p:txBody>
      </p:sp>
    </p:spTree>
    <p:extLst>
      <p:ext uri="{BB962C8B-B14F-4D97-AF65-F5344CB8AC3E}">
        <p14:creationId xmlns:p14="http://schemas.microsoft.com/office/powerpoint/2010/main" val="153946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비기능적 요구사항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생산성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71D617-BD03-4A88-B06F-F3E360523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89" y="1689494"/>
            <a:ext cx="3451111" cy="44353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830E55-C9EC-48F7-A839-C05E4CDC4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13" y="1689493"/>
            <a:ext cx="1892661" cy="27521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2517CE-3F92-4AED-AF85-C1209A9E3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30" y="4543099"/>
            <a:ext cx="2667778" cy="15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비기능적 요구사항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개인 정보 보호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A929E1-19CB-49A4-8CB8-384678B0B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56" y="2091366"/>
            <a:ext cx="1506778" cy="15067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8C7F07E-988D-46AB-8D1A-7C36ECCFD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40" y="4209569"/>
            <a:ext cx="3600450" cy="1266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540541D-D3B7-45FF-8FCA-DC53E2A3C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03" y="2464987"/>
            <a:ext cx="4400608" cy="22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57FFE-1F95-4FC4-8E57-B9B6909FD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5" y="1979937"/>
            <a:ext cx="2231688" cy="223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0CA49-930B-40F2-8FB3-C4CCA659D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04" y="1933329"/>
            <a:ext cx="2353192" cy="2353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74FE8-96CA-47B9-94FD-06770B742C92}"/>
              </a:ext>
            </a:extLst>
          </p:cNvPr>
          <p:cNvSpPr txBox="1"/>
          <p:nvPr/>
        </p:nvSpPr>
        <p:spPr>
          <a:xfrm>
            <a:off x="2211501" y="4469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D13C-0836-4A23-BEE2-F3CB297CA213}"/>
              </a:ext>
            </a:extLst>
          </p:cNvPr>
          <p:cNvSpPr txBox="1"/>
          <p:nvPr/>
        </p:nvSpPr>
        <p:spPr>
          <a:xfrm>
            <a:off x="5736944" y="4469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8C6DB-80CC-4743-9075-FE61655945BF}"/>
              </a:ext>
            </a:extLst>
          </p:cNvPr>
          <p:cNvSpPr txBox="1"/>
          <p:nvPr/>
        </p:nvSpPr>
        <p:spPr>
          <a:xfrm>
            <a:off x="4318526" y="5169785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 </a:t>
            </a:r>
            <a:r>
              <a:rPr lang="ko-KR" altLang="en-US" sz="3200" dirty="0" err="1"/>
              <a:t>브이랩</a:t>
            </a:r>
            <a:r>
              <a:rPr lang="en-US" altLang="ko-KR" sz="3200" dirty="0"/>
              <a:t>(VLAP)</a:t>
            </a:r>
            <a:endParaRPr lang="ko-KR" altLang="en-US" sz="3200" dirty="0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56B0D4F3-5C12-41F0-B68C-920CB4CA2196}"/>
              </a:ext>
            </a:extLst>
          </p:cNvPr>
          <p:cNvSpPr/>
          <p:nvPr/>
        </p:nvSpPr>
        <p:spPr>
          <a:xfrm>
            <a:off x="4069671" y="4430429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1EC85855-8320-49D8-8951-2D1F7CDEBA5D}"/>
              </a:ext>
            </a:extLst>
          </p:cNvPr>
          <p:cNvSpPr/>
          <p:nvPr/>
        </p:nvSpPr>
        <p:spPr>
          <a:xfrm>
            <a:off x="7573343" y="4430429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4C575-EB5E-4C61-BF3D-0DDF32544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53" y="1979937"/>
            <a:ext cx="2353192" cy="2353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28E883-9913-4CFA-9916-D61A475DF11A}"/>
              </a:ext>
            </a:extLst>
          </p:cNvPr>
          <p:cNvSpPr txBox="1"/>
          <p:nvPr/>
        </p:nvSpPr>
        <p:spPr>
          <a:xfrm>
            <a:off x="9185116" y="44914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8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비기능적 요구사항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라이브 </a:t>
            </a:r>
            <a:r>
              <a:rPr lang="ko-KR" altLang="en-US" b="1" dirty="0" err="1">
                <a:latin typeface="+mj-lt"/>
              </a:rPr>
              <a:t>리로딩</a:t>
            </a:r>
            <a:endParaRPr lang="ko-KR" altLang="en-US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1DF675-FEFC-49CF-B6A8-22F69620F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30" y="2227921"/>
            <a:ext cx="3013847" cy="14064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B4C34C-069D-4260-87EC-FF2EE0943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78" y="3947912"/>
            <a:ext cx="2331989" cy="18237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C7754A-D9E6-45E7-84F5-A3F5D63D1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49" y="2747806"/>
            <a:ext cx="4793973" cy="29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비기능적 요구사항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j-lt"/>
              </a:rPr>
              <a:t>네이티브</a:t>
            </a:r>
            <a:r>
              <a:rPr lang="ko-KR" altLang="en-US" b="1" dirty="0">
                <a:latin typeface="+mj-lt"/>
              </a:rPr>
              <a:t> 속성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68FD762-73F2-4047-9A83-2DB5920120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52" y="2112031"/>
            <a:ext cx="5157926" cy="83896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C19DF4-A8A4-443B-A251-1D10933A2C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9" y="3213586"/>
            <a:ext cx="5157925" cy="28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일정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ED91D3C7-AB25-4AED-B0C5-87B8B3320E65}"/>
              </a:ext>
            </a:extLst>
          </p:cNvPr>
          <p:cNvCxnSpPr>
            <a:cxnSpLocks/>
          </p:cNvCxnSpPr>
          <p:nvPr/>
        </p:nvCxnSpPr>
        <p:spPr bwMode="auto">
          <a:xfrm>
            <a:off x="1965753" y="2126056"/>
            <a:ext cx="1141431" cy="572756"/>
          </a:xfrm>
          <a:prstGeom prst="line">
            <a:avLst/>
          </a:prstGeom>
          <a:solidFill>
            <a:srgbClr val="E2ECF6"/>
          </a:solidFill>
          <a:ln w="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0249162-B0F2-4D97-B494-0D1097D522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5753" y="2126056"/>
          <a:ext cx="8260493" cy="36040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62853">
                  <a:extLst>
                    <a:ext uri="{9D8B030D-6E8A-4147-A177-3AD203B41FA5}">
                      <a16:colId xmlns:a16="http://schemas.microsoft.com/office/drawing/2014/main" val="391092683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905467547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69723235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153013174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83378988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66055853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72302481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28756756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92277706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92583808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3271021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466530750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617462396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7413979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29317941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18269360"/>
                    </a:ext>
                  </a:extLst>
                </a:gridCol>
              </a:tblGrid>
              <a:tr h="581033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주차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942815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요구분석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89504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546122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컴포넌트 조립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467479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237566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테스트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25120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최종 보고서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0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B32BA64-0D94-4AC2-A72E-9612B9642F22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_x470211752" descr="EMB00005a0c6749">
            <a:extLst>
              <a:ext uri="{FF2B5EF4-FFF2-40B4-BE49-F238E27FC236}">
                <a16:creationId xmlns:a16="http://schemas.microsoft.com/office/drawing/2014/main" id="{98C12E7F-7525-48F1-A7C5-C871C54E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AC78038-DA55-427F-9178-CDF2FAC41A24}"/>
              </a:ext>
            </a:extLst>
          </p:cNvPr>
          <p:cNvSpPr txBox="1">
            <a:spLocks/>
          </p:cNvSpPr>
          <p:nvPr/>
        </p:nvSpPr>
        <p:spPr>
          <a:xfrm>
            <a:off x="698377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20120691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손우규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F9DCAAA-CBA2-4649-8708-BD2A9F35F921}"/>
              </a:ext>
            </a:extLst>
          </p:cNvPr>
          <p:cNvSpPr txBox="1">
            <a:spLocks/>
          </p:cNvSpPr>
          <p:nvPr/>
        </p:nvSpPr>
        <p:spPr>
          <a:xfrm>
            <a:off x="3382922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20141000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이정환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5274A2B-D394-419E-B6AC-6040F9C0C5AD}"/>
              </a:ext>
            </a:extLst>
          </p:cNvPr>
          <p:cNvSpPr txBox="1">
            <a:spLocks/>
          </p:cNvSpPr>
          <p:nvPr/>
        </p:nvSpPr>
        <p:spPr>
          <a:xfrm>
            <a:off x="8822506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20160242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김소희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A3537B7-4503-46D2-86D3-12EF599B0B52}"/>
              </a:ext>
            </a:extLst>
          </p:cNvPr>
          <p:cNvSpPr txBox="1">
            <a:spLocks/>
          </p:cNvSpPr>
          <p:nvPr/>
        </p:nvSpPr>
        <p:spPr>
          <a:xfrm>
            <a:off x="6137959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20161124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정지환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5A981AA-9408-464F-9C57-6CFDCF458488}"/>
              </a:ext>
            </a:extLst>
          </p:cNvPr>
          <p:cNvSpPr txBox="1">
            <a:spLocks/>
          </p:cNvSpPr>
          <p:nvPr/>
        </p:nvSpPr>
        <p:spPr>
          <a:xfrm>
            <a:off x="698376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20170383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노현진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301CC72-A222-4DFD-B27C-778051286F7F}"/>
              </a:ext>
            </a:extLst>
          </p:cNvPr>
          <p:cNvSpPr txBox="1">
            <a:spLocks/>
          </p:cNvSpPr>
          <p:nvPr/>
        </p:nvSpPr>
        <p:spPr>
          <a:xfrm>
            <a:off x="3382921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20170829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이수하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188B59C-FAEA-4D6C-98CC-6F31D5EBD61F}"/>
              </a:ext>
            </a:extLst>
          </p:cNvPr>
          <p:cNvSpPr txBox="1">
            <a:spLocks/>
          </p:cNvSpPr>
          <p:nvPr/>
        </p:nvSpPr>
        <p:spPr>
          <a:xfrm>
            <a:off x="6096000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20170380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노지수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DC200A1-BD48-40CF-A6A1-8C48D14E90A3}"/>
              </a:ext>
            </a:extLst>
          </p:cNvPr>
          <p:cNvSpPr txBox="1">
            <a:spLocks/>
          </p:cNvSpPr>
          <p:nvPr/>
        </p:nvSpPr>
        <p:spPr>
          <a:xfrm>
            <a:off x="8815792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20170162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인터뷰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0893848" descr="EMB00003a5813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62" y="1628274"/>
            <a:ext cx="9176092" cy="4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인터뷰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6471053" y="5273652"/>
            <a:ext cx="4745204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54060" y="4051622"/>
            <a:ext cx="4745204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76920" y="2780925"/>
            <a:ext cx="4745204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71052" y="1595313"/>
            <a:ext cx="4745204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5328" y="5273846"/>
            <a:ext cx="4713726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17459" y="4042512"/>
            <a:ext cx="4721596" cy="94715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05031" y="2785195"/>
            <a:ext cx="4753073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2425" y="1588170"/>
            <a:ext cx="4745204" cy="92442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66971" y="3002313"/>
            <a:ext cx="1425135" cy="286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40295" y="1640393"/>
            <a:ext cx="4470172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사용자들과 함께 여행위치, 여행정보를 공유하고 </a:t>
            </a:r>
            <a:r>
              <a:rPr lang="ko-KR" altLang="en-US" sz="1500" b="1" dirty="0">
                <a:latin typeface="HY헤드라인M"/>
                <a:ea typeface="HY헤드라인M"/>
              </a:rPr>
              <a:t>실시간으로 업로드를 할 수 있다는 점이 매력적</a:t>
            </a:r>
            <a:r>
              <a:rPr lang="ko-KR" altLang="en-US" sz="1500" dirty="0">
                <a:latin typeface="HY헤드라인M"/>
                <a:ea typeface="HY헤드라인M"/>
              </a:rPr>
              <a:t>이다.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3415" y="1665111"/>
            <a:ext cx="4478438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토스도 처음엔 의아했지만 지금은 국민 뱅크가 되었듯이 이것도 </a:t>
            </a:r>
            <a:r>
              <a:rPr lang="ko-KR" altLang="en-US" sz="1500" b="1" dirty="0">
                <a:latin typeface="HY헤드라인M"/>
                <a:ea typeface="HY헤드라인M"/>
              </a:rPr>
              <a:t>처음의 진입장벽</a:t>
            </a:r>
            <a:r>
              <a:rPr lang="ko-KR" altLang="en-US" sz="1500" dirty="0">
                <a:latin typeface="HY헤드라인M"/>
                <a:ea typeface="HY헤드라인M"/>
              </a:rPr>
              <a:t>만 잘 뚫으면 좋을 것 같아요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5639" y="2966139"/>
            <a:ext cx="445482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인터페이스가 조금 더 고급스럽다면 </a:t>
            </a:r>
            <a:r>
              <a:rPr lang="ko-KR" altLang="en-US" sz="1500" dirty="0" err="1">
                <a:latin typeface="HY헤드라인M"/>
                <a:ea typeface="HY헤드라인M"/>
              </a:rPr>
              <a:t>주고객층으로</a:t>
            </a:r>
            <a:r>
              <a:rPr lang="ko-KR" altLang="en-US" sz="1500" dirty="0">
                <a:latin typeface="HY헤드라인M"/>
                <a:ea typeface="HY헤드라인M"/>
              </a:rPr>
              <a:t> 예상되는 </a:t>
            </a:r>
            <a:r>
              <a:rPr lang="ko-KR" altLang="en-US" sz="1500" b="1" dirty="0">
                <a:latin typeface="HY헤드라인M"/>
                <a:ea typeface="HY헤드라인M"/>
              </a:rPr>
              <a:t>2030여성</a:t>
            </a:r>
            <a:r>
              <a:rPr lang="ko-KR" altLang="en-US" sz="1500" dirty="0">
                <a:latin typeface="HY헤드라인M"/>
                <a:ea typeface="HY헤드라인M"/>
              </a:rPr>
              <a:t>들이 더 선호할 듯 합니다.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21133" y="2812307"/>
            <a:ext cx="450204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사진이 촬영된 위치를 자동으로 알아서 지도에 표시해 주니까 </a:t>
            </a:r>
            <a:r>
              <a:rPr lang="ko-KR" altLang="en-US" sz="1500" b="1" dirty="0" err="1">
                <a:latin typeface="HY헤드라인M"/>
                <a:ea typeface="HY헤드라인M"/>
              </a:rPr>
              <a:t>여행갔던</a:t>
            </a:r>
            <a:r>
              <a:rPr lang="ko-KR" altLang="en-US" sz="1500" b="1" dirty="0">
                <a:latin typeface="HY헤드라인M"/>
                <a:ea typeface="HY헤드라인M"/>
              </a:rPr>
              <a:t> 곳을 따로 찾지 않아도 </a:t>
            </a:r>
            <a:r>
              <a:rPr lang="ko-KR" altLang="en-US" sz="1500" b="1" dirty="0" err="1">
                <a:latin typeface="HY헤드라인M"/>
                <a:ea typeface="HY헤드라인M"/>
              </a:rPr>
              <a:t>되서</a:t>
            </a:r>
            <a:r>
              <a:rPr lang="ko-KR" altLang="en-US" sz="1500" b="1" dirty="0">
                <a:latin typeface="HY헤드라인M"/>
                <a:ea typeface="HY헤드라인M"/>
              </a:rPr>
              <a:t> 좋았어요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2165" y="4123676"/>
            <a:ext cx="4438302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직관적 인터페이스들이나 디자인은 좋았으나, 네트워크에서 </a:t>
            </a:r>
            <a:r>
              <a:rPr lang="ko-KR" altLang="en-US" sz="1500" dirty="0" err="1">
                <a:latin typeface="HY헤드라인M"/>
                <a:ea typeface="HY헤드라인M"/>
              </a:rPr>
              <a:t>하다보니</a:t>
            </a:r>
            <a:r>
              <a:rPr lang="ko-KR" altLang="en-US" sz="1500" dirty="0">
                <a:latin typeface="HY헤드라인M"/>
                <a:ea typeface="HY헤드라인M"/>
              </a:rPr>
              <a:t> 불안정한 감이 있어서 </a:t>
            </a:r>
            <a:r>
              <a:rPr lang="ko-KR" altLang="en-US" sz="1500" b="1" dirty="0">
                <a:latin typeface="HY헤드라인M"/>
                <a:ea typeface="HY헤드라인M"/>
              </a:rPr>
              <a:t>추후 </a:t>
            </a:r>
            <a:r>
              <a:rPr lang="ko-KR" altLang="en-US" sz="1500" b="1" dirty="0" err="1">
                <a:latin typeface="HY헤드라인M"/>
                <a:ea typeface="HY헤드라인M"/>
              </a:rPr>
              <a:t>어플형태로</a:t>
            </a:r>
            <a:r>
              <a:rPr lang="ko-KR" altLang="en-US" sz="1500" b="1" dirty="0">
                <a:latin typeface="HY헤드라인M"/>
                <a:ea typeface="HY헤드라인M"/>
              </a:rPr>
              <a:t> 출시하면 괜찮을 것 같다.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02434" y="4121420"/>
            <a:ext cx="4494176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latin typeface="HY헤드라인M"/>
                <a:ea typeface="HY헤드라인M"/>
              </a:rPr>
              <a:t>지도를 움직여서 후기를 찾아보는 것이 </a:t>
            </a:r>
            <a:r>
              <a:rPr lang="ko-KR" altLang="en-US" sz="1500" b="1" dirty="0" err="1">
                <a:latin typeface="HY헤드라인M"/>
                <a:ea typeface="HY헤드라인M"/>
              </a:rPr>
              <a:t>신박함</a:t>
            </a:r>
            <a:r>
              <a:rPr lang="ko-KR" altLang="en-US" sz="1500" dirty="0">
                <a:latin typeface="HY헤드라인M"/>
                <a:ea typeface="HY헤드라인M"/>
              </a:rPr>
              <a:t> 다만 후기가 많아지면 지도검색 시 겹치는 부분이 </a:t>
            </a:r>
            <a:r>
              <a:rPr lang="ko-KR" altLang="en-US" sz="1500" dirty="0" err="1">
                <a:latin typeface="HY헤드라인M"/>
                <a:ea typeface="HY헤드라인M"/>
              </a:rPr>
              <a:t>많아질텐데</a:t>
            </a:r>
            <a:r>
              <a:rPr lang="ko-KR" altLang="en-US" sz="1500" dirty="0">
                <a:latin typeface="HY헤드라인M"/>
                <a:ea typeface="HY헤드라인M"/>
              </a:rPr>
              <a:t> 어떻게 </a:t>
            </a:r>
            <a:r>
              <a:rPr lang="ko-KR" altLang="en-US" sz="1500" dirty="0" err="1">
                <a:latin typeface="HY헤드라인M"/>
                <a:ea typeface="HY헤드라인M"/>
              </a:rPr>
              <a:t>가독성좋게</a:t>
            </a:r>
            <a:r>
              <a:rPr lang="ko-KR" altLang="en-US" sz="1500" dirty="0">
                <a:latin typeface="HY헤드라인M"/>
                <a:ea typeface="HY헤드라인M"/>
              </a:rPr>
              <a:t> 나타낼지 궁금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164" y="5343644"/>
            <a:ext cx="443830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Y헤드라인M"/>
                <a:ea typeface="HY헤드라인M"/>
              </a:rPr>
              <a:t>모바일</a:t>
            </a:r>
            <a:r>
              <a:rPr lang="ko-KR" altLang="en-US" sz="1500" dirty="0">
                <a:latin typeface="HY헤드라인M"/>
                <a:ea typeface="HY헤드라인M"/>
              </a:rPr>
              <a:t> 크롬에서 </a:t>
            </a:r>
            <a:r>
              <a:rPr lang="ko-KR" altLang="en-US" sz="1500" dirty="0" err="1">
                <a:latin typeface="HY헤드라인M"/>
                <a:ea typeface="HY헤드라인M"/>
              </a:rPr>
              <a:t>접속시</a:t>
            </a:r>
            <a:r>
              <a:rPr lang="ko-KR" altLang="en-US" sz="1500" dirty="0">
                <a:latin typeface="HY헤드라인M"/>
                <a:ea typeface="HY헤드라인M"/>
              </a:rPr>
              <a:t> </a:t>
            </a:r>
            <a:r>
              <a:rPr lang="ko-KR" altLang="en-US" sz="1500" dirty="0" err="1">
                <a:latin typeface="HY헤드라인M"/>
                <a:ea typeface="HY헤드라인M"/>
              </a:rPr>
              <a:t>프로토</a:t>
            </a:r>
            <a:r>
              <a:rPr lang="ko-KR" altLang="en-US" sz="1500" dirty="0">
                <a:latin typeface="HY헤드라인M"/>
                <a:ea typeface="HY헤드라인M"/>
              </a:rPr>
              <a:t> 타입이라 그런지 </a:t>
            </a:r>
            <a:r>
              <a:rPr lang="ko-KR" altLang="en-US" sz="1500" dirty="0" err="1">
                <a:latin typeface="HY헤드라인M"/>
                <a:ea typeface="HY헤드라인M"/>
              </a:rPr>
              <a:t>글작성</a:t>
            </a:r>
            <a:r>
              <a:rPr lang="ko-KR" altLang="en-US" sz="1500" dirty="0">
                <a:latin typeface="HY헤드라인M"/>
                <a:ea typeface="HY헤드라인M"/>
              </a:rPr>
              <a:t>, 위치정보, 앨범 등의 기능만 보임 </a:t>
            </a:r>
            <a:r>
              <a:rPr lang="ko-KR" altLang="en-US" sz="1500" b="1" dirty="0">
                <a:latin typeface="HY헤드라인M"/>
                <a:ea typeface="HY헤드라인M"/>
              </a:rPr>
              <a:t>UI를 더 보강하면 UX가 </a:t>
            </a:r>
            <a:r>
              <a:rPr lang="ko-KR" altLang="en-US" sz="1500" b="1" dirty="0" err="1">
                <a:latin typeface="HY헤드라인M"/>
                <a:ea typeface="HY헤드라인M"/>
              </a:rPr>
              <a:t>좋아질것으로</a:t>
            </a:r>
            <a:r>
              <a:rPr lang="ko-KR" altLang="en-US" sz="1500" b="1" dirty="0">
                <a:latin typeface="HY헤드라인M"/>
                <a:ea typeface="HY헤드라인M"/>
              </a:rPr>
              <a:t> 판단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00894" y="5343644"/>
            <a:ext cx="4485520" cy="7848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Y헤드라인M"/>
                <a:ea typeface="HY헤드라인M"/>
              </a:rPr>
              <a:t>향후 토큰 발행 예정이라면 </a:t>
            </a:r>
            <a:r>
              <a:rPr lang="ko-KR" altLang="en-US" sz="1500" dirty="0" err="1">
                <a:latin typeface="HY헤드라인M"/>
                <a:ea typeface="HY헤드라인M"/>
              </a:rPr>
              <a:t>로드맵과</a:t>
            </a:r>
            <a:r>
              <a:rPr lang="ko-KR" altLang="en-US" sz="1500" dirty="0">
                <a:latin typeface="HY헤드라인M"/>
                <a:ea typeface="HY헤드라인M"/>
              </a:rPr>
              <a:t> 백서를 제공하면 좋겠음. </a:t>
            </a:r>
            <a:r>
              <a:rPr lang="ko-KR" altLang="en-US" sz="1500" b="1" dirty="0">
                <a:latin typeface="HY헤드라인M"/>
                <a:ea typeface="HY헤드라인M"/>
              </a:rPr>
              <a:t>토큰 </a:t>
            </a:r>
            <a:r>
              <a:rPr lang="ko-KR" altLang="en-US" sz="1500" b="1" dirty="0" err="1">
                <a:latin typeface="HY헤드라인M"/>
                <a:ea typeface="HY헤드라인M"/>
              </a:rPr>
              <a:t>홀더가</a:t>
            </a:r>
            <a:r>
              <a:rPr lang="ko-KR" altLang="en-US" sz="1500" b="1" dirty="0">
                <a:latin typeface="HY헤드라인M"/>
                <a:ea typeface="HY헤드라인M"/>
              </a:rPr>
              <a:t> 얻는 이익이나 토큰이 어디에 활용될 예정인지 궁금</a:t>
            </a:r>
          </a:p>
        </p:txBody>
      </p:sp>
    </p:spTree>
    <p:extLst>
      <p:ext uri="{BB962C8B-B14F-4D97-AF65-F5344CB8AC3E}">
        <p14:creationId xmlns:p14="http://schemas.microsoft.com/office/powerpoint/2010/main" val="221323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278330-10FB-427E-A908-BB92B77F3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87" y="1834238"/>
            <a:ext cx="7200000" cy="4500000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9E085-8789-41D8-9B28-3C0FDFE27A6A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ko-KR" altLang="en-US" b="1" dirty="0">
                <a:solidFill>
                  <a:srgbClr val="222222"/>
                </a:solidFill>
                <a:latin typeface="+mj-lt"/>
              </a:rPr>
              <a:t> 지도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VLAP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02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B21B4BE-D73C-4627-8D4C-860364298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20" y="1788695"/>
            <a:ext cx="7200000" cy="4499999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5C7B3-47BF-43D2-B4A7-F9941DEF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1C27AF-6834-47D4-936F-28A25BF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Vlog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7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5C7B3-47BF-43D2-B4A7-F9941DEF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1C27AF-6834-47D4-936F-28A25BF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+mj-lt"/>
              </a:rPr>
              <a:t>브이로그</a:t>
            </a:r>
            <a:r>
              <a:rPr lang="ko-KR" altLang="en-US" b="1" dirty="0">
                <a:latin typeface="+mj-lt"/>
              </a:rPr>
              <a:t> 업로드</a:t>
            </a:r>
          </a:p>
        </p:txBody>
      </p:sp>
      <p:pic>
        <p:nvPicPr>
          <p:cNvPr id="2050" name="Picture 2" descr="C:\Users\소희\Desktop\_vlap__copy_of_untitled_6__1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64" y="2065670"/>
            <a:ext cx="2140994" cy="37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소희\Desktop\_vlap__untitled_6__1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26" y="2058826"/>
            <a:ext cx="2219635" cy="38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소희\Desktop\_vlap__untitled_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70" y="2058827"/>
            <a:ext cx="2599061" cy="37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9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2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5C7B3-47BF-43D2-B4A7-F9941DEF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1C27AF-6834-47D4-936F-28A25BF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스마트 </a:t>
            </a:r>
            <a:r>
              <a:rPr lang="ko-KR" altLang="en-US" b="1" dirty="0" err="1">
                <a:latin typeface="+mj-lt"/>
              </a:rPr>
              <a:t>글래스</a:t>
            </a:r>
            <a:endParaRPr lang="ko-KR" altLang="en-US" b="1" dirty="0"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1866408" descr="EMB000024a00ee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12" y="2203205"/>
            <a:ext cx="7063099" cy="30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495</Words>
  <Application>Microsoft Office PowerPoint</Application>
  <PresentationFormat>와이드스크린</PresentationFormat>
  <Paragraphs>226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HY헤드라인M</vt:lpstr>
      <vt:lpstr>나눔고딕</vt:lpstr>
      <vt:lpstr>나눔스퀘어 Bold</vt:lpstr>
      <vt:lpstr>맑은 고딕</vt:lpstr>
      <vt:lpstr>바탕</vt:lpstr>
      <vt:lpstr>배달의민족 한나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WooKyu Son</cp:lastModifiedBy>
  <cp:revision>277</cp:revision>
  <dcterms:created xsi:type="dcterms:W3CDTF">2017-09-05T12:06:27Z</dcterms:created>
  <dcterms:modified xsi:type="dcterms:W3CDTF">2019-03-12T03:16:36Z</dcterms:modified>
</cp:coreProperties>
</file>