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7" r:id="rId4"/>
    <p:sldId id="274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C0E6"/>
    <a:srgbClr val="F7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124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64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38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4785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148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34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877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76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56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08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362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48757-A495-4D22-A2BD-7769B2AEEEC5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482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754748"/>
            <a:ext cx="9144000" cy="493712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  <a:cs typeface="Microsoft Uighur" panose="020B0604020202020204" pitchFamily="2" charset="-78"/>
              </a:rPr>
              <a:t>스마트 </a:t>
            </a:r>
            <a:r>
              <a:rPr lang="ko-KR" altLang="en-US" dirty="0" err="1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  <a:cs typeface="Microsoft Uighur" panose="020B0604020202020204" pitchFamily="2" charset="-78"/>
              </a:rPr>
              <a:t>글래스를</a:t>
            </a:r>
            <a:r>
              <a:rPr lang="ko-KR" altLang="en-US" dirty="0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  <a:cs typeface="Microsoft Uighur" panose="020B0604020202020204" pitchFamily="2" charset="-78"/>
              </a:rPr>
              <a:t> 활용한 위치기반 </a:t>
            </a:r>
            <a:r>
              <a:rPr lang="ko-KR" altLang="en-US" dirty="0" err="1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  <a:cs typeface="Microsoft Uighur" panose="020B0604020202020204" pitchFamily="2" charset="-78"/>
              </a:rPr>
              <a:t>브이로그</a:t>
            </a:r>
            <a:r>
              <a:rPr lang="ko-KR" altLang="en-US" dirty="0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  <a:cs typeface="Microsoft Uighur" panose="020B0604020202020204" pitchFamily="2" charset="-78"/>
              </a:rPr>
              <a:t> 지도 서비스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258080F-9608-4376-8C90-6697A5664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470209304" descr="EMB00005a0c6746">
            <a:extLst>
              <a:ext uri="{FF2B5EF4-FFF2-40B4-BE49-F238E27FC236}">
                <a16:creationId xmlns:a16="http://schemas.microsoft.com/office/drawing/2014/main" id="{817A235B-8A7A-4F2B-BF60-99553FC34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234" y="2303234"/>
            <a:ext cx="2251532" cy="225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886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333373" y="80172"/>
            <a:ext cx="3762375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VlogMap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목차</a:t>
            </a:r>
            <a:endParaRPr lang="en-US" sz="22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" name="_x470211752" descr="EMB00005a0c6749">
            <a:extLst>
              <a:ext uri="{FF2B5EF4-FFF2-40B4-BE49-F238E27FC236}">
                <a16:creationId xmlns:a16="http://schemas.microsoft.com/office/drawing/2014/main" id="{DEA7DE21-47A2-4670-8189-0C38BB73D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57" y="80172"/>
            <a:ext cx="225016" cy="22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부제목 2">
            <a:extLst>
              <a:ext uri="{FF2B5EF4-FFF2-40B4-BE49-F238E27FC236}">
                <a16:creationId xmlns:a16="http://schemas.microsoft.com/office/drawing/2014/main" id="{1360B975-6DD1-4AB1-A96D-4A774C90DEFB}"/>
              </a:ext>
            </a:extLst>
          </p:cNvPr>
          <p:cNvSpPr txBox="1">
            <a:spLocks/>
          </p:cNvSpPr>
          <p:nvPr/>
        </p:nvSpPr>
        <p:spPr>
          <a:xfrm>
            <a:off x="942975" y="1748030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2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스퀘어" panose="020B0600000101010101"/>
              </a:rPr>
              <a:t>문제 정의</a:t>
            </a:r>
            <a:endParaRPr lang="en-US" altLang="ko-KR" sz="20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스퀘어" panose="020B0600000101010101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2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스퀘어" panose="020B0600000101010101"/>
              </a:rPr>
              <a:t>프로토타입</a:t>
            </a:r>
            <a:endParaRPr lang="en-US" altLang="ko-KR" sz="20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스퀘어" panose="020B0600000101010101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2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스퀘어" panose="020B0600000101010101"/>
              </a:rPr>
              <a:t>비즈니스 모델</a:t>
            </a:r>
            <a:endParaRPr lang="en-US" altLang="ko-KR" sz="20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스퀘어" panose="020B0600000101010101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2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스퀘어" panose="020B0600000101010101"/>
              </a:rPr>
              <a:t>시스템 목표</a:t>
            </a:r>
            <a:endParaRPr lang="en-US" altLang="ko-KR" sz="20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스퀘어" panose="020B0600000101010101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2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스퀘어" panose="020B0600000101010101"/>
              </a:rPr>
              <a:t>개발 방법</a:t>
            </a:r>
            <a:endParaRPr lang="en-US" altLang="ko-KR" sz="20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스퀘어" panose="020B0600000101010101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2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스퀘어" panose="020B0600000101010101"/>
              </a:rPr>
              <a:t>팀 구성</a:t>
            </a:r>
            <a:endParaRPr lang="en-US" altLang="ko-KR" sz="20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스퀘어" panose="020B0600000101010101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2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스퀘어" panose="020B0600000101010101"/>
              </a:rPr>
              <a:t>개발 환경</a:t>
            </a:r>
            <a:endParaRPr lang="en-US" altLang="ko-KR" sz="20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스퀘어" panose="020B0600000101010101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2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스퀘어" panose="020B0600000101010101"/>
              </a:rPr>
              <a:t>진행 일정</a:t>
            </a:r>
            <a:endParaRPr lang="en-US" altLang="ko-KR" sz="20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스퀘어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1161722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333373" y="80172"/>
            <a:ext cx="3762375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VlogMap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 정의</a:t>
            </a:r>
            <a:endParaRPr lang="en-US" sz="22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" name="_x470211752" descr="EMB00005a0c6749">
            <a:extLst>
              <a:ext uri="{FF2B5EF4-FFF2-40B4-BE49-F238E27FC236}">
                <a16:creationId xmlns:a16="http://schemas.microsoft.com/office/drawing/2014/main" id="{DEA7DE21-47A2-4670-8189-0C38BB73D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57" y="80172"/>
            <a:ext cx="225016" cy="22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9057FFE-1F95-4FC4-8E57-B9B6909FD3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875" y="1908916"/>
            <a:ext cx="2231688" cy="223168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260CA49-930B-40F2-8FB3-C4CCA659D2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24" y="1862308"/>
            <a:ext cx="2353192" cy="23531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0474FE8-96CA-47B9-94FD-06770B742C92}"/>
              </a:ext>
            </a:extLst>
          </p:cNvPr>
          <p:cNvSpPr txBox="1"/>
          <p:nvPr/>
        </p:nvSpPr>
        <p:spPr>
          <a:xfrm>
            <a:off x="3996021" y="439800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Video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D5D13C-0836-4A23-BEE2-F3CB297CA213}"/>
              </a:ext>
            </a:extLst>
          </p:cNvPr>
          <p:cNvSpPr txBox="1"/>
          <p:nvPr/>
        </p:nvSpPr>
        <p:spPr>
          <a:xfrm>
            <a:off x="7521464" y="439800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Blog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C8C6DB-80CC-4743-9075-FE61655945BF}"/>
              </a:ext>
            </a:extLst>
          </p:cNvPr>
          <p:cNvSpPr txBox="1"/>
          <p:nvPr/>
        </p:nvSpPr>
        <p:spPr>
          <a:xfrm>
            <a:off x="4324351" y="5098764"/>
            <a:ext cx="3554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= </a:t>
            </a:r>
            <a:r>
              <a:rPr lang="ko-KR" altLang="en-US" sz="3200" dirty="0" err="1"/>
              <a:t>브이로그</a:t>
            </a:r>
            <a:r>
              <a:rPr lang="en-US" altLang="ko-KR" sz="3200" dirty="0"/>
              <a:t>(VLOG)</a:t>
            </a:r>
            <a:endParaRPr lang="ko-KR" altLang="en-US" sz="3200" dirty="0"/>
          </a:p>
        </p:txBody>
      </p:sp>
      <p:sp>
        <p:nvSpPr>
          <p:cNvPr id="13" name="더하기 기호 12">
            <a:extLst>
              <a:ext uri="{FF2B5EF4-FFF2-40B4-BE49-F238E27FC236}">
                <a16:creationId xmlns:a16="http://schemas.microsoft.com/office/drawing/2014/main" id="{56B0D4F3-5C12-41F0-B68C-920CB4CA2196}"/>
              </a:ext>
            </a:extLst>
          </p:cNvPr>
          <p:cNvSpPr/>
          <p:nvPr/>
        </p:nvSpPr>
        <p:spPr>
          <a:xfrm>
            <a:off x="5854191" y="4359408"/>
            <a:ext cx="483618" cy="446525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6738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333373" y="80172"/>
            <a:ext cx="3762375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VlogMap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진행 일정</a:t>
            </a:r>
            <a:endParaRPr lang="en-US" sz="22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" name="_x470211752" descr="EMB00005a0c6749">
            <a:extLst>
              <a:ext uri="{FF2B5EF4-FFF2-40B4-BE49-F238E27FC236}">
                <a16:creationId xmlns:a16="http://schemas.microsoft.com/office/drawing/2014/main" id="{DEA7DE21-47A2-4670-8189-0C38BB73D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57" y="80172"/>
            <a:ext cx="225016" cy="22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4">
            <a:extLst>
              <a:ext uri="{FF2B5EF4-FFF2-40B4-BE49-F238E27FC236}">
                <a16:creationId xmlns:a16="http://schemas.microsoft.com/office/drawing/2014/main" id="{ED91D3C7-AB25-4AED-B0C5-87B8B3320E65}"/>
              </a:ext>
            </a:extLst>
          </p:cNvPr>
          <p:cNvCxnSpPr>
            <a:cxnSpLocks/>
          </p:cNvCxnSpPr>
          <p:nvPr/>
        </p:nvCxnSpPr>
        <p:spPr bwMode="auto">
          <a:xfrm>
            <a:off x="1965753" y="2126056"/>
            <a:ext cx="1141431" cy="572756"/>
          </a:xfrm>
          <a:prstGeom prst="line">
            <a:avLst/>
          </a:prstGeom>
          <a:solidFill>
            <a:srgbClr val="E2ECF6"/>
          </a:solidFill>
          <a:ln w="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6" name="Table 2">
            <a:extLst>
              <a:ext uri="{FF2B5EF4-FFF2-40B4-BE49-F238E27FC236}">
                <a16:creationId xmlns:a16="http://schemas.microsoft.com/office/drawing/2014/main" id="{C0249162-B0F2-4D97-B494-0D1097D522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013662"/>
              </p:ext>
            </p:extLst>
          </p:nvPr>
        </p:nvGraphicFramePr>
        <p:xfrm>
          <a:off x="1965753" y="2126056"/>
          <a:ext cx="8260493" cy="3604003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162853">
                  <a:extLst>
                    <a:ext uri="{9D8B030D-6E8A-4147-A177-3AD203B41FA5}">
                      <a16:colId xmlns:a16="http://schemas.microsoft.com/office/drawing/2014/main" val="3910926832"/>
                    </a:ext>
                  </a:extLst>
                </a:gridCol>
                <a:gridCol w="473176">
                  <a:extLst>
                    <a:ext uri="{9D8B030D-6E8A-4147-A177-3AD203B41FA5}">
                      <a16:colId xmlns:a16="http://schemas.microsoft.com/office/drawing/2014/main" val="3905467547"/>
                    </a:ext>
                  </a:extLst>
                </a:gridCol>
                <a:gridCol w="473176">
                  <a:extLst>
                    <a:ext uri="{9D8B030D-6E8A-4147-A177-3AD203B41FA5}">
                      <a16:colId xmlns:a16="http://schemas.microsoft.com/office/drawing/2014/main" val="2697232359"/>
                    </a:ext>
                  </a:extLst>
                </a:gridCol>
                <a:gridCol w="473176">
                  <a:extLst>
                    <a:ext uri="{9D8B030D-6E8A-4147-A177-3AD203B41FA5}">
                      <a16:colId xmlns:a16="http://schemas.microsoft.com/office/drawing/2014/main" val="3153013174"/>
                    </a:ext>
                  </a:extLst>
                </a:gridCol>
                <a:gridCol w="473176">
                  <a:extLst>
                    <a:ext uri="{9D8B030D-6E8A-4147-A177-3AD203B41FA5}">
                      <a16:colId xmlns:a16="http://schemas.microsoft.com/office/drawing/2014/main" val="2833789885"/>
                    </a:ext>
                  </a:extLst>
                </a:gridCol>
                <a:gridCol w="473176">
                  <a:extLst>
                    <a:ext uri="{9D8B030D-6E8A-4147-A177-3AD203B41FA5}">
                      <a16:colId xmlns:a16="http://schemas.microsoft.com/office/drawing/2014/main" val="660558539"/>
                    </a:ext>
                  </a:extLst>
                </a:gridCol>
                <a:gridCol w="473176">
                  <a:extLst>
                    <a:ext uri="{9D8B030D-6E8A-4147-A177-3AD203B41FA5}">
                      <a16:colId xmlns:a16="http://schemas.microsoft.com/office/drawing/2014/main" val="1723024815"/>
                    </a:ext>
                  </a:extLst>
                </a:gridCol>
                <a:gridCol w="473176">
                  <a:extLst>
                    <a:ext uri="{9D8B030D-6E8A-4147-A177-3AD203B41FA5}">
                      <a16:colId xmlns:a16="http://schemas.microsoft.com/office/drawing/2014/main" val="1287567563"/>
                    </a:ext>
                  </a:extLst>
                </a:gridCol>
                <a:gridCol w="473176">
                  <a:extLst>
                    <a:ext uri="{9D8B030D-6E8A-4147-A177-3AD203B41FA5}">
                      <a16:colId xmlns:a16="http://schemas.microsoft.com/office/drawing/2014/main" val="2922777068"/>
                    </a:ext>
                  </a:extLst>
                </a:gridCol>
                <a:gridCol w="473176">
                  <a:extLst>
                    <a:ext uri="{9D8B030D-6E8A-4147-A177-3AD203B41FA5}">
                      <a16:colId xmlns:a16="http://schemas.microsoft.com/office/drawing/2014/main" val="1925838083"/>
                    </a:ext>
                  </a:extLst>
                </a:gridCol>
                <a:gridCol w="473176">
                  <a:extLst>
                    <a:ext uri="{9D8B030D-6E8A-4147-A177-3AD203B41FA5}">
                      <a16:colId xmlns:a16="http://schemas.microsoft.com/office/drawing/2014/main" val="2327102152"/>
                    </a:ext>
                  </a:extLst>
                </a:gridCol>
                <a:gridCol w="473176">
                  <a:extLst>
                    <a:ext uri="{9D8B030D-6E8A-4147-A177-3AD203B41FA5}">
                      <a16:colId xmlns:a16="http://schemas.microsoft.com/office/drawing/2014/main" val="1466530750"/>
                    </a:ext>
                  </a:extLst>
                </a:gridCol>
                <a:gridCol w="473176">
                  <a:extLst>
                    <a:ext uri="{9D8B030D-6E8A-4147-A177-3AD203B41FA5}">
                      <a16:colId xmlns:a16="http://schemas.microsoft.com/office/drawing/2014/main" val="3617462396"/>
                    </a:ext>
                  </a:extLst>
                </a:gridCol>
                <a:gridCol w="473176">
                  <a:extLst>
                    <a:ext uri="{9D8B030D-6E8A-4147-A177-3AD203B41FA5}">
                      <a16:colId xmlns:a16="http://schemas.microsoft.com/office/drawing/2014/main" val="2741397952"/>
                    </a:ext>
                  </a:extLst>
                </a:gridCol>
                <a:gridCol w="473176">
                  <a:extLst>
                    <a:ext uri="{9D8B030D-6E8A-4147-A177-3AD203B41FA5}">
                      <a16:colId xmlns:a16="http://schemas.microsoft.com/office/drawing/2014/main" val="2293179418"/>
                    </a:ext>
                  </a:extLst>
                </a:gridCol>
                <a:gridCol w="473176">
                  <a:extLst>
                    <a:ext uri="{9D8B030D-6E8A-4147-A177-3AD203B41FA5}">
                      <a16:colId xmlns:a16="http://schemas.microsoft.com/office/drawing/2014/main" val="218269360"/>
                    </a:ext>
                  </a:extLst>
                </a:gridCol>
              </a:tblGrid>
              <a:tr h="581033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</a:rPr>
                        <a:t>주차</a:t>
                      </a: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</a:rPr>
                        <a:t>내용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1</a:t>
                      </a: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2</a:t>
                      </a: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3</a:t>
                      </a: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0" spc="0" dirty="0">
                          <a:effectLst/>
                        </a:rPr>
                        <a:t>4</a:t>
                      </a: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5</a:t>
                      </a: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6</a:t>
                      </a: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7</a:t>
                      </a: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8</a:t>
                      </a: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9</a:t>
                      </a: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10</a:t>
                      </a: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11</a:t>
                      </a: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12</a:t>
                      </a: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13</a:t>
                      </a: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14</a:t>
                      </a: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15</a:t>
                      </a:r>
                    </a:p>
                  </a:txBody>
                  <a:tcPr marL="48578" marR="48578" marT="13430" marB="13430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6942815"/>
                  </a:ext>
                </a:extLst>
              </a:tr>
              <a:tr h="5644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</a:rPr>
                        <a:t>요구분석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189504"/>
                  </a:ext>
                </a:extLst>
              </a:tr>
              <a:tr h="5644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</a:rPr>
                        <a:t>설계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6546122"/>
                  </a:ext>
                </a:extLst>
              </a:tr>
              <a:tr h="5644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컴포넌트 조립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9467479"/>
                  </a:ext>
                </a:extLst>
              </a:tr>
              <a:tr h="5644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구현</a:t>
                      </a:r>
                    </a:p>
                  </a:txBody>
                  <a:tcPr marL="48578" marR="48578" marT="13430" marB="1343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0237566"/>
                  </a:ext>
                </a:extLst>
              </a:tr>
              <a:tr h="38256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</a:rPr>
                        <a:t>테스트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9325120"/>
                  </a:ext>
                </a:extLst>
              </a:tr>
              <a:tr h="38256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</a:rPr>
                        <a:t>최종 보고서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009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846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959565" y="2997503"/>
            <a:ext cx="2260391" cy="585683"/>
            <a:chOff x="3488250" y="526256"/>
            <a:chExt cx="1633987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8825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5061705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296783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 &amp; A</a:t>
            </a:r>
            <a:endParaRPr lang="en-US" sz="28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7B32BA64-0D94-4AC2-A72E-9612B9642F22}"/>
              </a:ext>
            </a:extLst>
          </p:cNvPr>
          <p:cNvSpPr txBox="1">
            <a:spLocks/>
          </p:cNvSpPr>
          <p:nvPr/>
        </p:nvSpPr>
        <p:spPr>
          <a:xfrm>
            <a:off x="333373" y="80172"/>
            <a:ext cx="3762375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VlogMap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2" name="_x470211752" descr="EMB00005a0c6749">
            <a:extLst>
              <a:ext uri="{FF2B5EF4-FFF2-40B4-BE49-F238E27FC236}">
                <a16:creationId xmlns:a16="http://schemas.microsoft.com/office/drawing/2014/main" id="{98C12E7F-7525-48F1-A7C5-C871C54E1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57" y="80172"/>
            <a:ext cx="225016" cy="22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부제목 2">
            <a:extLst>
              <a:ext uri="{FF2B5EF4-FFF2-40B4-BE49-F238E27FC236}">
                <a16:creationId xmlns:a16="http://schemas.microsoft.com/office/drawing/2014/main" id="{CAC78038-DA55-427F-9178-CDF2FAC41A24}"/>
              </a:ext>
            </a:extLst>
          </p:cNvPr>
          <p:cNvSpPr txBox="1">
            <a:spLocks/>
          </p:cNvSpPr>
          <p:nvPr/>
        </p:nvSpPr>
        <p:spPr>
          <a:xfrm>
            <a:off x="698377" y="5225265"/>
            <a:ext cx="2755037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배달의민족 한나" panose="02000503000000020003" pitchFamily="2" charset="-127"/>
                <a:ea typeface="배달의민족 한나" panose="02000503000000020003" pitchFamily="2" charset="-127"/>
                <a:cs typeface="Microsoft Uighur" panose="020B0604020202020204" pitchFamily="2" charset="-78"/>
              </a:rPr>
              <a:t>20120691 </a:t>
            </a:r>
            <a:r>
              <a:rPr lang="ko-KR" altLang="en-US" sz="2000" dirty="0" err="1">
                <a:latin typeface="배달의민족 한나" panose="02000503000000020003" pitchFamily="2" charset="-127"/>
                <a:ea typeface="배달의민족 한나" panose="02000503000000020003" pitchFamily="2" charset="-127"/>
                <a:cs typeface="Microsoft Uighur" panose="020B0604020202020204" pitchFamily="2" charset="-78"/>
              </a:rPr>
              <a:t>손우규</a:t>
            </a:r>
            <a:endParaRPr lang="ko-KR" altLang="en-US" sz="2000" dirty="0">
              <a:latin typeface="배달의민족 한나" panose="02000503000000020003" pitchFamily="2" charset="-127"/>
              <a:ea typeface="배달의민족 한나" panose="02000503000000020003" pitchFamily="2" charset="-127"/>
              <a:cs typeface="Microsoft Uighur" panose="020B0604020202020204" pitchFamily="2" charset="-78"/>
            </a:endParaRP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5F9DCAAA-CBA2-4649-8708-BD2A9F35F921}"/>
              </a:ext>
            </a:extLst>
          </p:cNvPr>
          <p:cNvSpPr txBox="1">
            <a:spLocks/>
          </p:cNvSpPr>
          <p:nvPr/>
        </p:nvSpPr>
        <p:spPr>
          <a:xfrm>
            <a:off x="3382922" y="5225265"/>
            <a:ext cx="2755037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배달의민족 한나" panose="02000503000000020003" pitchFamily="2" charset="-127"/>
                <a:ea typeface="배달의민족 한나" panose="02000503000000020003" pitchFamily="2" charset="-127"/>
                <a:cs typeface="Microsoft Uighur" panose="020B0604020202020204" pitchFamily="2" charset="-78"/>
              </a:rPr>
              <a:t>20141000 </a:t>
            </a:r>
            <a:r>
              <a:rPr lang="ko-KR" altLang="en-US" sz="2000" dirty="0">
                <a:latin typeface="배달의민족 한나" panose="02000503000000020003" pitchFamily="2" charset="-127"/>
                <a:ea typeface="배달의민족 한나" panose="02000503000000020003" pitchFamily="2" charset="-127"/>
                <a:cs typeface="Microsoft Uighur" panose="020B0604020202020204" pitchFamily="2" charset="-78"/>
              </a:rPr>
              <a:t>이정환</a:t>
            </a:r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F5274A2B-D394-419E-B6AC-6040F9C0C5AD}"/>
              </a:ext>
            </a:extLst>
          </p:cNvPr>
          <p:cNvSpPr txBox="1">
            <a:spLocks/>
          </p:cNvSpPr>
          <p:nvPr/>
        </p:nvSpPr>
        <p:spPr>
          <a:xfrm>
            <a:off x="8822506" y="5225265"/>
            <a:ext cx="2755037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배달의민족 한나" panose="02000503000000020003" pitchFamily="2" charset="-127"/>
                <a:ea typeface="배달의민족 한나" panose="02000503000000020003" pitchFamily="2" charset="-127"/>
                <a:cs typeface="Microsoft Uighur" panose="020B0604020202020204" pitchFamily="2" charset="-78"/>
              </a:rPr>
              <a:t>20160242 </a:t>
            </a:r>
            <a:r>
              <a:rPr lang="ko-KR" altLang="en-US" sz="2000" dirty="0">
                <a:latin typeface="배달의민족 한나" panose="02000503000000020003" pitchFamily="2" charset="-127"/>
                <a:ea typeface="배달의민족 한나" panose="02000503000000020003" pitchFamily="2" charset="-127"/>
                <a:cs typeface="Microsoft Uighur" panose="020B0604020202020204" pitchFamily="2" charset="-78"/>
              </a:rPr>
              <a:t>김소희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DA3537B7-4503-46D2-86D3-12EF599B0B52}"/>
              </a:ext>
            </a:extLst>
          </p:cNvPr>
          <p:cNvSpPr txBox="1">
            <a:spLocks/>
          </p:cNvSpPr>
          <p:nvPr/>
        </p:nvSpPr>
        <p:spPr>
          <a:xfrm>
            <a:off x="6137959" y="5225265"/>
            <a:ext cx="2755037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배달의민족 한나" panose="02000503000000020003" pitchFamily="2" charset="-127"/>
                <a:ea typeface="배달의민족 한나" panose="02000503000000020003" pitchFamily="2" charset="-127"/>
                <a:cs typeface="Microsoft Uighur" panose="020B0604020202020204" pitchFamily="2" charset="-78"/>
              </a:rPr>
              <a:t>20161124 </a:t>
            </a:r>
            <a:r>
              <a:rPr lang="ko-KR" altLang="en-US" sz="2000" dirty="0">
                <a:latin typeface="배달의민족 한나" panose="02000503000000020003" pitchFamily="2" charset="-127"/>
                <a:ea typeface="배달의민족 한나" panose="02000503000000020003" pitchFamily="2" charset="-127"/>
                <a:cs typeface="Microsoft Uighur" panose="020B0604020202020204" pitchFamily="2" charset="-78"/>
              </a:rPr>
              <a:t>정지환</a:t>
            </a:r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15A981AA-9408-464F-9C57-6CFDCF458488}"/>
              </a:ext>
            </a:extLst>
          </p:cNvPr>
          <p:cNvSpPr txBox="1">
            <a:spLocks/>
          </p:cNvSpPr>
          <p:nvPr/>
        </p:nvSpPr>
        <p:spPr>
          <a:xfrm>
            <a:off x="698376" y="5718977"/>
            <a:ext cx="2755037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배달의민족 한나" panose="02000503000000020003" pitchFamily="2" charset="-127"/>
                <a:ea typeface="배달의민족 한나" panose="02000503000000020003" pitchFamily="2" charset="-127"/>
                <a:cs typeface="Microsoft Uighur" panose="020B0604020202020204" pitchFamily="2" charset="-78"/>
              </a:rPr>
              <a:t>20170383 </a:t>
            </a:r>
            <a:r>
              <a:rPr lang="ko-KR" altLang="en-US" sz="2000" dirty="0" err="1">
                <a:latin typeface="배달의민족 한나" panose="02000503000000020003" pitchFamily="2" charset="-127"/>
                <a:ea typeface="배달의민족 한나" panose="02000503000000020003" pitchFamily="2" charset="-127"/>
                <a:cs typeface="Microsoft Uighur" panose="020B0604020202020204" pitchFamily="2" charset="-78"/>
              </a:rPr>
              <a:t>노현진</a:t>
            </a:r>
            <a:endParaRPr lang="ko-KR" altLang="en-US" sz="2000" dirty="0">
              <a:latin typeface="배달의민족 한나" panose="02000503000000020003" pitchFamily="2" charset="-127"/>
              <a:ea typeface="배달의민족 한나" panose="02000503000000020003" pitchFamily="2" charset="-127"/>
              <a:cs typeface="Microsoft Uighur" panose="020B0604020202020204" pitchFamily="2" charset="-78"/>
            </a:endParaRPr>
          </a:p>
        </p:txBody>
      </p:sp>
      <p:sp>
        <p:nvSpPr>
          <p:cNvPr id="16" name="부제목 2">
            <a:extLst>
              <a:ext uri="{FF2B5EF4-FFF2-40B4-BE49-F238E27FC236}">
                <a16:creationId xmlns:a16="http://schemas.microsoft.com/office/drawing/2014/main" id="{6301CC72-A222-4DFD-B27C-778051286F7F}"/>
              </a:ext>
            </a:extLst>
          </p:cNvPr>
          <p:cNvSpPr txBox="1">
            <a:spLocks/>
          </p:cNvSpPr>
          <p:nvPr/>
        </p:nvSpPr>
        <p:spPr>
          <a:xfrm>
            <a:off x="3382921" y="5718977"/>
            <a:ext cx="2755037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배달의민족 한나" panose="02000503000000020003" pitchFamily="2" charset="-127"/>
                <a:ea typeface="배달의민족 한나" panose="02000503000000020003" pitchFamily="2" charset="-127"/>
                <a:cs typeface="Microsoft Uighur" panose="020B0604020202020204" pitchFamily="2" charset="-78"/>
              </a:rPr>
              <a:t>20170829 </a:t>
            </a:r>
            <a:r>
              <a:rPr lang="ko-KR" altLang="en-US" sz="2000" dirty="0">
                <a:latin typeface="배달의민족 한나" panose="02000503000000020003" pitchFamily="2" charset="-127"/>
                <a:ea typeface="배달의민족 한나" panose="02000503000000020003" pitchFamily="2" charset="-127"/>
                <a:cs typeface="Microsoft Uighur" panose="020B0604020202020204" pitchFamily="2" charset="-78"/>
              </a:rPr>
              <a:t>이수하</a:t>
            </a:r>
          </a:p>
        </p:txBody>
      </p:sp>
      <p:sp>
        <p:nvSpPr>
          <p:cNvPr id="17" name="부제목 2">
            <a:extLst>
              <a:ext uri="{FF2B5EF4-FFF2-40B4-BE49-F238E27FC236}">
                <a16:creationId xmlns:a16="http://schemas.microsoft.com/office/drawing/2014/main" id="{7188B59C-FAEA-4D6C-98CC-6F31D5EBD61F}"/>
              </a:ext>
            </a:extLst>
          </p:cNvPr>
          <p:cNvSpPr txBox="1">
            <a:spLocks/>
          </p:cNvSpPr>
          <p:nvPr/>
        </p:nvSpPr>
        <p:spPr>
          <a:xfrm>
            <a:off x="6096000" y="5718977"/>
            <a:ext cx="2755037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배달의민족 한나" panose="02000503000000020003" pitchFamily="2" charset="-127"/>
                <a:ea typeface="배달의민족 한나" panose="02000503000000020003" pitchFamily="2" charset="-127"/>
                <a:cs typeface="Microsoft Uighur" panose="020B0604020202020204" pitchFamily="2" charset="-78"/>
              </a:rPr>
              <a:t>20170380 </a:t>
            </a:r>
            <a:r>
              <a:rPr lang="ko-KR" altLang="en-US" sz="2000" dirty="0" err="1">
                <a:latin typeface="배달의민족 한나" panose="02000503000000020003" pitchFamily="2" charset="-127"/>
                <a:ea typeface="배달의민족 한나" panose="02000503000000020003" pitchFamily="2" charset="-127"/>
                <a:cs typeface="Microsoft Uighur" panose="020B0604020202020204" pitchFamily="2" charset="-78"/>
              </a:rPr>
              <a:t>노지수</a:t>
            </a:r>
            <a:endParaRPr lang="ko-KR" altLang="en-US" sz="2000" dirty="0">
              <a:latin typeface="배달의민족 한나" panose="02000503000000020003" pitchFamily="2" charset="-127"/>
              <a:ea typeface="배달의민족 한나" panose="02000503000000020003" pitchFamily="2" charset="-127"/>
              <a:cs typeface="Microsoft Uighur" panose="020B0604020202020204" pitchFamily="2" charset="-78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2DC200A1-BD48-40CF-A6A1-8C48D14E90A3}"/>
              </a:ext>
            </a:extLst>
          </p:cNvPr>
          <p:cNvSpPr txBox="1">
            <a:spLocks/>
          </p:cNvSpPr>
          <p:nvPr/>
        </p:nvSpPr>
        <p:spPr>
          <a:xfrm>
            <a:off x="8815792" y="5718977"/>
            <a:ext cx="2755037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배달의민족 한나" panose="02000503000000020003" pitchFamily="2" charset="-127"/>
                <a:ea typeface="배달의민족 한나" panose="02000503000000020003" pitchFamily="2" charset="-127"/>
                <a:cs typeface="Microsoft Uighur" panose="020B0604020202020204" pitchFamily="2" charset="-78"/>
              </a:rPr>
              <a:t>20170162 </a:t>
            </a:r>
            <a:r>
              <a:rPr lang="ko-KR" altLang="en-US" sz="2000" dirty="0">
                <a:latin typeface="배달의민족 한나" panose="02000503000000020003" pitchFamily="2" charset="-127"/>
                <a:ea typeface="배달의민족 한나" panose="02000503000000020003" pitchFamily="2" charset="-127"/>
                <a:cs typeface="Microsoft Uighur" panose="020B0604020202020204" pitchFamily="2" charset="-78"/>
              </a:rPr>
              <a:t>김민지</a:t>
            </a:r>
          </a:p>
        </p:txBody>
      </p:sp>
    </p:spTree>
    <p:extLst>
      <p:ext uri="{BB962C8B-B14F-4D97-AF65-F5344CB8AC3E}">
        <p14:creationId xmlns:p14="http://schemas.microsoft.com/office/powerpoint/2010/main" val="1244278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82</Words>
  <Application>Microsoft Office PowerPoint</Application>
  <PresentationFormat>와이드스크린</PresentationFormat>
  <Paragraphs>51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나눔고딕</vt:lpstr>
      <vt:lpstr>나눔스퀘어 Bold</vt:lpstr>
      <vt:lpstr>맑은 고딕</vt:lpstr>
      <vt:lpstr>바탕</vt:lpstr>
      <vt:lpstr>배달의민족 한나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DELIGHT</dc:title>
  <dc:creator>user</dc:creator>
  <cp:lastModifiedBy>WooKyu Son</cp:lastModifiedBy>
  <cp:revision>259</cp:revision>
  <dcterms:created xsi:type="dcterms:W3CDTF">2017-09-05T12:06:27Z</dcterms:created>
  <dcterms:modified xsi:type="dcterms:W3CDTF">2019-03-04T05:42:43Z</dcterms:modified>
</cp:coreProperties>
</file>