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055" r:id="rId2"/>
    <p:sldId id="1191" r:id="rId3"/>
    <p:sldId id="1227" r:id="rId4"/>
    <p:sldId id="1218" r:id="rId5"/>
    <p:sldId id="1231" r:id="rId6"/>
    <p:sldId id="1216" r:id="rId7"/>
    <p:sldId id="1226" r:id="rId8"/>
    <p:sldId id="1219" r:id="rId9"/>
    <p:sldId id="1233" r:id="rId10"/>
    <p:sldId id="1228" r:id="rId11"/>
    <p:sldId id="1229" r:id="rId12"/>
    <p:sldId id="1230" r:id="rId13"/>
    <p:sldId id="1220" r:id="rId14"/>
    <p:sldId id="1201" r:id="rId15"/>
    <p:sldId id="1232" r:id="rId16"/>
    <p:sldId id="1222" r:id="rId17"/>
    <p:sldId id="1221" r:id="rId18"/>
    <p:sldId id="1223" r:id="rId19"/>
    <p:sldId id="1202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02"/>
    <a:srgbClr val="FF3538"/>
    <a:srgbClr val="009E01"/>
    <a:srgbClr val="DDDDDD"/>
    <a:srgbClr val="E3E3E3"/>
    <a:srgbClr val="000035"/>
    <a:srgbClr val="FFF0AB"/>
    <a:srgbClr val="7F0424"/>
    <a:srgbClr val="B10202"/>
    <a:srgbClr val="59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3" y="45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선우" userId="S::kmsnwoo@o365.skku.edu::4286acf5-373e-4b45-a3d5-c8938dfe6322" providerId="AD" clId="Web-{7B24D797-418C-4F0C-BA4D-CF66C7405DEE}"/>
    <pc:docChg chg="addSld delSld modSld">
      <pc:chgData name="김선우" userId="S::kmsnwoo@o365.skku.edu::4286acf5-373e-4b45-a3d5-c8938dfe6322" providerId="AD" clId="Web-{7B24D797-418C-4F0C-BA4D-CF66C7405DEE}" dt="2023-02-03T00:22:04.511" v="124" actId="20577"/>
      <pc:docMkLst>
        <pc:docMk/>
      </pc:docMkLst>
      <pc:sldChg chg="addSp delSp modSp">
        <pc:chgData name="김선우" userId="S::kmsnwoo@o365.skku.edu::4286acf5-373e-4b45-a3d5-c8938dfe6322" providerId="AD" clId="Web-{7B24D797-418C-4F0C-BA4D-CF66C7405DEE}" dt="2023-02-03T00:16:12.068" v="31" actId="1076"/>
        <pc:sldMkLst>
          <pc:docMk/>
          <pc:sldMk cId="1570017156" sldId="1219"/>
        </pc:sldMkLst>
        <pc:spChg chg="del">
          <ac:chgData name="김선우" userId="S::kmsnwoo@o365.skku.edu::4286acf5-373e-4b45-a3d5-c8938dfe6322" providerId="AD" clId="Web-{7B24D797-418C-4F0C-BA4D-CF66C7405DEE}" dt="2023-02-03T00:14:01.841" v="6"/>
          <ac:spMkLst>
            <pc:docMk/>
            <pc:sldMk cId="1570017156" sldId="1219"/>
            <ac:spMk id="3" creationId="{00000000-0000-0000-0000-000000000000}"/>
          </ac:spMkLst>
        </pc:spChg>
        <pc:spChg chg="add mod">
          <ac:chgData name="김선우" userId="S::kmsnwoo@o365.skku.edu::4286acf5-373e-4b45-a3d5-c8938dfe6322" providerId="AD" clId="Web-{7B24D797-418C-4F0C-BA4D-CF66C7405DEE}" dt="2023-02-03T00:15:35.831" v="25" actId="20577"/>
          <ac:spMkLst>
            <pc:docMk/>
            <pc:sldMk cId="1570017156" sldId="1219"/>
            <ac:spMk id="6" creationId="{72CC6ACE-E224-A4B5-07B8-0D07A1FC3E85}"/>
          </ac:spMkLst>
        </pc:spChg>
        <pc:spChg chg="add del mod">
          <ac:chgData name="김선우" userId="S::kmsnwoo@o365.skku.edu::4286acf5-373e-4b45-a3d5-c8938dfe6322" providerId="AD" clId="Web-{7B24D797-418C-4F0C-BA4D-CF66C7405DEE}" dt="2023-02-03T00:14:05.107" v="10"/>
          <ac:spMkLst>
            <pc:docMk/>
            <pc:sldMk cId="1570017156" sldId="1219"/>
            <ac:spMk id="7" creationId="{D5EFAD92-DE6B-39EC-A5B9-0303C5F17BF1}"/>
          </ac:spMkLst>
        </pc:spChg>
        <pc:picChg chg="del">
          <ac:chgData name="김선우" userId="S::kmsnwoo@o365.skku.edu::4286acf5-373e-4b45-a3d5-c8938dfe6322" providerId="AD" clId="Web-{7B24D797-418C-4F0C-BA4D-CF66C7405DEE}" dt="2023-02-03T00:13:53.903" v="5"/>
          <ac:picMkLst>
            <pc:docMk/>
            <pc:sldMk cId="1570017156" sldId="1219"/>
            <ac:picMk id="5" creationId="{EEBF2B74-CE84-3F25-897A-E567AE580BA3}"/>
          </ac:picMkLst>
        </pc:picChg>
        <pc:picChg chg="add del mod">
          <ac:chgData name="김선우" userId="S::kmsnwoo@o365.skku.edu::4286acf5-373e-4b45-a3d5-c8938dfe6322" providerId="AD" clId="Web-{7B24D797-418C-4F0C-BA4D-CF66C7405DEE}" dt="2023-02-03T00:15:46.394" v="27"/>
          <ac:picMkLst>
            <pc:docMk/>
            <pc:sldMk cId="1570017156" sldId="1219"/>
            <ac:picMk id="8" creationId="{28418280-8434-DFA5-BE42-5BE1E809FEE3}"/>
          </ac:picMkLst>
        </pc:picChg>
        <pc:picChg chg="add mod">
          <ac:chgData name="김선우" userId="S::kmsnwoo@o365.skku.edu::4286acf5-373e-4b45-a3d5-c8938dfe6322" providerId="AD" clId="Web-{7B24D797-418C-4F0C-BA4D-CF66C7405DEE}" dt="2023-02-03T00:16:12.068" v="31" actId="1076"/>
          <ac:picMkLst>
            <pc:docMk/>
            <pc:sldMk cId="1570017156" sldId="1219"/>
            <ac:picMk id="9" creationId="{8DBD5FD5-1825-8A52-6DAC-9C9859B0DA93}"/>
          </ac:picMkLst>
        </pc:picChg>
      </pc:sldChg>
      <pc:sldChg chg="addSp delSp modSp">
        <pc:chgData name="김선우" userId="S::kmsnwoo@o365.skku.edu::4286acf5-373e-4b45-a3d5-c8938dfe6322" providerId="AD" clId="Web-{7B24D797-418C-4F0C-BA4D-CF66C7405DEE}" dt="2023-02-03T00:12:52.681" v="1"/>
        <pc:sldMkLst>
          <pc:docMk/>
          <pc:sldMk cId="3159479742" sldId="1226"/>
        </pc:sldMkLst>
        <pc:picChg chg="add del mod">
          <ac:chgData name="김선우" userId="S::kmsnwoo@o365.skku.edu::4286acf5-373e-4b45-a3d5-c8938dfe6322" providerId="AD" clId="Web-{7B24D797-418C-4F0C-BA4D-CF66C7405DEE}" dt="2023-02-03T00:12:52.681" v="1"/>
          <ac:picMkLst>
            <pc:docMk/>
            <pc:sldMk cId="3159479742" sldId="1226"/>
            <ac:picMk id="4" creationId="{E0797F18-97DB-3AF9-751F-3E8FDDB1FF40}"/>
          </ac:picMkLst>
        </pc:picChg>
      </pc:sldChg>
      <pc:sldChg chg="addSp delSp modSp add replId">
        <pc:chgData name="김선우" userId="S::kmsnwoo@o365.skku.edu::4286acf5-373e-4b45-a3d5-c8938dfe6322" providerId="AD" clId="Web-{7B24D797-418C-4F0C-BA4D-CF66C7405DEE}" dt="2023-02-03T00:22:04.511" v="124" actId="20577"/>
        <pc:sldMkLst>
          <pc:docMk/>
          <pc:sldMk cId="376776846" sldId="1233"/>
        </pc:sldMkLst>
        <pc:spChg chg="del">
          <ac:chgData name="김선우" userId="S::kmsnwoo@o365.skku.edu::4286acf5-373e-4b45-a3d5-c8938dfe6322" providerId="AD" clId="Web-{7B24D797-418C-4F0C-BA4D-CF66C7405DEE}" dt="2023-02-03T00:16:47.961" v="32"/>
          <ac:spMkLst>
            <pc:docMk/>
            <pc:sldMk cId="376776846" sldId="1233"/>
            <ac:spMk id="3" creationId="{00000000-0000-0000-0000-000000000000}"/>
          </ac:spMkLst>
        </pc:spChg>
        <pc:spChg chg="add mod">
          <ac:chgData name="김선우" userId="S::kmsnwoo@o365.skku.edu::4286acf5-373e-4b45-a3d5-c8938dfe6322" providerId="AD" clId="Web-{7B24D797-418C-4F0C-BA4D-CF66C7405DEE}" dt="2023-02-03T00:22:04.511" v="124" actId="20577"/>
          <ac:spMkLst>
            <pc:docMk/>
            <pc:sldMk cId="376776846" sldId="1233"/>
            <ac:spMk id="6" creationId="{DD37EE2A-B135-DE60-4A5E-7E19E001A138}"/>
          </ac:spMkLst>
        </pc:spChg>
      </pc:sldChg>
      <pc:sldChg chg="new del">
        <pc:chgData name="김선우" userId="S::kmsnwoo@o365.skku.edu::4286acf5-373e-4b45-a3d5-c8938dfe6322" providerId="AD" clId="Web-{7B24D797-418C-4F0C-BA4D-CF66C7405DEE}" dt="2023-02-03T00:13:31.277" v="3"/>
        <pc:sldMkLst>
          <pc:docMk/>
          <pc:sldMk cId="475495675" sldId="1233"/>
        </pc:sldMkLst>
      </pc:sldChg>
    </pc:docChg>
  </pc:docChgLst>
  <pc:docChgLst>
    <pc:chgData name="김선우" userId="4286acf5-373e-4b45-a3d5-c8938dfe6322" providerId="ADAL" clId="{953F0913-A53E-41E4-9FA7-593A45DBF0C2}"/>
    <pc:docChg chg="modSld">
      <pc:chgData name="김선우" userId="4286acf5-373e-4b45-a3d5-c8938dfe6322" providerId="ADAL" clId="{953F0913-A53E-41E4-9FA7-593A45DBF0C2}" dt="2023-04-26T08:25:58.509" v="26" actId="20577"/>
      <pc:docMkLst>
        <pc:docMk/>
      </pc:docMkLst>
      <pc:sldChg chg="modSp mod">
        <pc:chgData name="김선우" userId="4286acf5-373e-4b45-a3d5-c8938dfe6322" providerId="ADAL" clId="{953F0913-A53E-41E4-9FA7-593A45DBF0C2}" dt="2023-04-26T08:21:01.468" v="15" actId="20577"/>
        <pc:sldMkLst>
          <pc:docMk/>
          <pc:sldMk cId="3674418433" sldId="1221"/>
        </pc:sldMkLst>
        <pc:spChg chg="mod">
          <ac:chgData name="김선우" userId="4286acf5-373e-4b45-a3d5-c8938dfe6322" providerId="ADAL" clId="{953F0913-A53E-41E4-9FA7-593A45DBF0C2}" dt="2023-04-26T08:21:01.468" v="15" actId="20577"/>
          <ac:spMkLst>
            <pc:docMk/>
            <pc:sldMk cId="3674418433" sldId="1221"/>
            <ac:spMk id="3" creationId="{00000000-0000-0000-0000-000000000000}"/>
          </ac:spMkLst>
        </pc:spChg>
        <pc:picChg chg="mod">
          <ac:chgData name="김선우" userId="4286acf5-373e-4b45-a3d5-c8938dfe6322" providerId="ADAL" clId="{953F0913-A53E-41E4-9FA7-593A45DBF0C2}" dt="2023-04-26T08:20:02.194" v="5" actId="14100"/>
          <ac:picMkLst>
            <pc:docMk/>
            <pc:sldMk cId="3674418433" sldId="1221"/>
            <ac:picMk id="4" creationId="{1BEF4C7E-2449-365D-D8F2-E11AD0A5237B}"/>
          </ac:picMkLst>
        </pc:picChg>
      </pc:sldChg>
      <pc:sldChg chg="modSp">
        <pc:chgData name="김선우" userId="4286acf5-373e-4b45-a3d5-c8938dfe6322" providerId="ADAL" clId="{953F0913-A53E-41E4-9FA7-593A45DBF0C2}" dt="2023-04-26T08:25:58.509" v="26" actId="20577"/>
        <pc:sldMkLst>
          <pc:docMk/>
          <pc:sldMk cId="1012627017" sldId="1230"/>
        </pc:sldMkLst>
        <pc:spChg chg="mod">
          <ac:chgData name="김선우" userId="4286acf5-373e-4b45-a3d5-c8938dfe6322" providerId="ADAL" clId="{953F0913-A53E-41E4-9FA7-593A45DBF0C2}" dt="2023-04-26T08:25:58.509" v="26" actId="20577"/>
          <ac:spMkLst>
            <pc:docMk/>
            <pc:sldMk cId="1012627017" sldId="1230"/>
            <ac:spMk id="3" creationId="{00000000-0000-0000-0000-000000000000}"/>
          </ac:spMkLst>
        </pc:spChg>
      </pc:sldChg>
    </pc:docChg>
  </pc:docChgLst>
  <pc:docChgLst>
    <pc:chgData name="김선우" userId="S::kmsnwoo@o365.skku.edu::4286acf5-373e-4b45-a3d5-c8938dfe6322" providerId="AD" clId="Web-{82FB2AEA-4663-2CDC-AF25-9718762379CA}"/>
    <pc:docChg chg="modSld">
      <pc:chgData name="김선우" userId="S::kmsnwoo@o365.skku.edu::4286acf5-373e-4b45-a3d5-c8938dfe6322" providerId="AD" clId="Web-{82FB2AEA-4663-2CDC-AF25-9718762379CA}" dt="2023-02-03T00:28:12.018" v="9" actId="20577"/>
      <pc:docMkLst>
        <pc:docMk/>
      </pc:docMkLst>
      <pc:sldChg chg="modSp">
        <pc:chgData name="김선우" userId="S::kmsnwoo@o365.skku.edu::4286acf5-373e-4b45-a3d5-c8938dfe6322" providerId="AD" clId="Web-{82FB2AEA-4663-2CDC-AF25-9718762379CA}" dt="2023-02-03T00:28:12.018" v="9" actId="20577"/>
        <pc:sldMkLst>
          <pc:docMk/>
          <pc:sldMk cId="376776846" sldId="1233"/>
        </pc:sldMkLst>
        <pc:spChg chg="mod">
          <ac:chgData name="김선우" userId="S::kmsnwoo@o365.skku.edu::4286acf5-373e-4b45-a3d5-c8938dfe6322" providerId="AD" clId="Web-{82FB2AEA-4663-2CDC-AF25-9718762379CA}" dt="2023-02-03T00:28:12.018" v="9" actId="20577"/>
          <ac:spMkLst>
            <pc:docMk/>
            <pc:sldMk cId="376776846" sldId="1233"/>
            <ac:spMk id="6" creationId="{DD37EE2A-B135-DE60-4A5E-7E19E001A138}"/>
          </ac:spMkLst>
        </pc:spChg>
      </pc:sldChg>
    </pc:docChg>
  </pc:docChgLst>
  <pc:docChgLst>
    <pc:chgData name="김선우" userId="4286acf5-373e-4b45-a3d5-c8938dfe6322" providerId="ADAL" clId="{E5015CFC-C474-4E2E-A82F-001121C0589D}"/>
    <pc:docChg chg="modSld modMainMaster">
      <pc:chgData name="김선우" userId="4286acf5-373e-4b45-a3d5-c8938dfe6322" providerId="ADAL" clId="{E5015CFC-C474-4E2E-A82F-001121C0589D}" dt="2023-03-07T11:34:12.086" v="111" actId="20577"/>
      <pc:docMkLst>
        <pc:docMk/>
      </pc:docMkLst>
      <pc:sldChg chg="modSp mod">
        <pc:chgData name="김선우" userId="4286acf5-373e-4b45-a3d5-c8938dfe6322" providerId="ADAL" clId="{E5015CFC-C474-4E2E-A82F-001121C0589D}" dt="2023-02-03T02:46:30.460" v="110" actId="20577"/>
        <pc:sldMkLst>
          <pc:docMk/>
          <pc:sldMk cId="1436342642" sldId="1055"/>
        </pc:sldMkLst>
        <pc:spChg chg="mod">
          <ac:chgData name="김선우" userId="4286acf5-373e-4b45-a3d5-c8938dfe6322" providerId="ADAL" clId="{E5015CFC-C474-4E2E-A82F-001121C0589D}" dt="2023-02-03T02:46:30.460" v="110" actId="20577"/>
          <ac:spMkLst>
            <pc:docMk/>
            <pc:sldMk cId="1436342642" sldId="1055"/>
            <ac:spMk id="9" creationId="{00000000-0000-0000-0000-000000000000}"/>
          </ac:spMkLst>
        </pc:spChg>
      </pc:sldChg>
      <pc:sldChg chg="modSp mod">
        <pc:chgData name="김선우" userId="4286acf5-373e-4b45-a3d5-c8938dfe6322" providerId="ADAL" clId="{E5015CFC-C474-4E2E-A82F-001121C0589D}" dt="2023-03-07T11:34:12.086" v="111" actId="20577"/>
        <pc:sldMkLst>
          <pc:docMk/>
          <pc:sldMk cId="1570017156" sldId="1219"/>
        </pc:sldMkLst>
        <pc:spChg chg="mod">
          <ac:chgData name="김선우" userId="4286acf5-373e-4b45-a3d5-c8938dfe6322" providerId="ADAL" clId="{E5015CFC-C474-4E2E-A82F-001121C0589D}" dt="2023-03-07T11:34:12.086" v="111" actId="20577"/>
          <ac:spMkLst>
            <pc:docMk/>
            <pc:sldMk cId="1570017156" sldId="1219"/>
            <ac:spMk id="6" creationId="{72CC6ACE-E224-A4B5-07B8-0D07A1FC3E85}"/>
          </ac:spMkLst>
        </pc:spChg>
      </pc:sldChg>
      <pc:sldChg chg="modSp">
        <pc:chgData name="김선우" userId="4286acf5-373e-4b45-a3d5-c8938dfe6322" providerId="ADAL" clId="{E5015CFC-C474-4E2E-A82F-001121C0589D}" dt="2023-02-03T02:46:09.466" v="101" actId="20577"/>
        <pc:sldMkLst>
          <pc:docMk/>
          <pc:sldMk cId="2186464923" sldId="1220"/>
        </pc:sldMkLst>
        <pc:spChg chg="mod">
          <ac:chgData name="김선우" userId="4286acf5-373e-4b45-a3d5-c8938dfe6322" providerId="ADAL" clId="{E5015CFC-C474-4E2E-A82F-001121C0589D}" dt="2023-02-03T02:46:09.466" v="101" actId="20577"/>
          <ac:spMkLst>
            <pc:docMk/>
            <pc:sldMk cId="2186464923" sldId="1220"/>
            <ac:spMk id="3" creationId="{00000000-0000-0000-0000-000000000000}"/>
          </ac:spMkLst>
        </pc:spChg>
      </pc:sldChg>
      <pc:sldChg chg="modSp">
        <pc:chgData name="김선우" userId="4286acf5-373e-4b45-a3d5-c8938dfe6322" providerId="ADAL" clId="{E5015CFC-C474-4E2E-A82F-001121C0589D}" dt="2023-02-03T02:45:02.058" v="32" actId="20577"/>
        <pc:sldMkLst>
          <pc:docMk/>
          <pc:sldMk cId="1453529168" sldId="1228"/>
        </pc:sldMkLst>
        <pc:spChg chg="mod">
          <ac:chgData name="김선우" userId="4286acf5-373e-4b45-a3d5-c8938dfe6322" providerId="ADAL" clId="{E5015CFC-C474-4E2E-A82F-001121C0589D}" dt="2023-02-03T02:45:02.058" v="32" actId="20577"/>
          <ac:spMkLst>
            <pc:docMk/>
            <pc:sldMk cId="1453529168" sldId="1228"/>
            <ac:spMk id="3" creationId="{00000000-0000-0000-0000-000000000000}"/>
          </ac:spMkLst>
        </pc:spChg>
      </pc:sldChg>
      <pc:sldChg chg="modSp mod">
        <pc:chgData name="김선우" userId="4286acf5-373e-4b45-a3d5-c8938dfe6322" providerId="ADAL" clId="{E5015CFC-C474-4E2E-A82F-001121C0589D}" dt="2023-02-03T02:43:41.328" v="27" actId="20577"/>
        <pc:sldMkLst>
          <pc:docMk/>
          <pc:sldMk cId="376776846" sldId="1233"/>
        </pc:sldMkLst>
        <pc:spChg chg="mod">
          <ac:chgData name="김선우" userId="4286acf5-373e-4b45-a3d5-c8938dfe6322" providerId="ADAL" clId="{E5015CFC-C474-4E2E-A82F-001121C0589D}" dt="2023-02-03T02:43:41.328" v="27" actId="20577"/>
          <ac:spMkLst>
            <pc:docMk/>
            <pc:sldMk cId="376776846" sldId="1233"/>
            <ac:spMk id="6" creationId="{DD37EE2A-B135-DE60-4A5E-7E19E001A138}"/>
          </ac:spMkLst>
        </pc:spChg>
      </pc:sldChg>
      <pc:sldMasterChg chg="modSp mod">
        <pc:chgData name="김선우" userId="4286acf5-373e-4b45-a3d5-c8938dfe6322" providerId="ADAL" clId="{E5015CFC-C474-4E2E-A82F-001121C0589D}" dt="2023-02-03T02:44:39.339" v="29" actId="20577"/>
        <pc:sldMasterMkLst>
          <pc:docMk/>
          <pc:sldMasterMk cId="2261891556" sldId="2147483648"/>
        </pc:sldMasterMkLst>
        <pc:spChg chg="mod">
          <ac:chgData name="김선우" userId="4286acf5-373e-4b45-a3d5-c8938dfe6322" providerId="ADAL" clId="{E5015CFC-C474-4E2E-A82F-001121C0589D}" dt="2023-02-03T02:44:39.339" v="29" actId="20577"/>
          <ac:spMkLst>
            <pc:docMk/>
            <pc:sldMasterMk cId="2261891556" sldId="2147483648"/>
            <ac:spMk id="8" creationId="{00000000-0000-0000-0000-000000000000}"/>
          </ac:spMkLst>
        </pc:spChg>
      </pc:sldMasterChg>
    </pc:docChg>
  </pc:docChgLst>
  <pc:docChgLst>
    <pc:chgData name="김선우" userId="4286acf5-373e-4b45-a3d5-c8938dfe6322" providerId="ADAL" clId="{C2319B4C-9107-4994-AAE0-EF287C8EF133}"/>
    <pc:docChg chg="modSld">
      <pc:chgData name="김선우" userId="4286acf5-373e-4b45-a3d5-c8938dfe6322" providerId="ADAL" clId="{C2319B4C-9107-4994-AAE0-EF287C8EF133}" dt="2023-11-09T14:54:11.381" v="55" actId="20577"/>
      <pc:docMkLst>
        <pc:docMk/>
      </pc:docMkLst>
      <pc:sldChg chg="modSp mod">
        <pc:chgData name="김선우" userId="4286acf5-373e-4b45-a3d5-c8938dfe6322" providerId="ADAL" clId="{C2319B4C-9107-4994-AAE0-EF287C8EF133}" dt="2023-11-09T14:54:11.381" v="55" actId="20577"/>
        <pc:sldMkLst>
          <pc:docMk/>
          <pc:sldMk cId="1436342642" sldId="1055"/>
        </pc:sldMkLst>
        <pc:spChg chg="mod">
          <ac:chgData name="김선우" userId="4286acf5-373e-4b45-a3d5-c8938dfe6322" providerId="ADAL" clId="{C2319B4C-9107-4994-AAE0-EF287C8EF133}" dt="2023-11-09T14:54:11.381" v="55" actId="20577"/>
          <ac:spMkLst>
            <pc:docMk/>
            <pc:sldMk cId="1436342642" sldId="1055"/>
            <ac:spMk id="4" creationId="{00000000-0000-0000-0000-000000000000}"/>
          </ac:spMkLst>
        </pc:spChg>
      </pc:sldChg>
      <pc:sldChg chg="modSp mod">
        <pc:chgData name="김선우" userId="4286acf5-373e-4b45-a3d5-c8938dfe6322" providerId="ADAL" clId="{C2319B4C-9107-4994-AAE0-EF287C8EF133}" dt="2023-11-09T14:53:55.427" v="25" actId="20577"/>
        <pc:sldMkLst>
          <pc:docMk/>
          <pc:sldMk cId="2902577084" sldId="1202"/>
        </pc:sldMkLst>
        <pc:spChg chg="mod">
          <ac:chgData name="김선우" userId="4286acf5-373e-4b45-a3d5-c8938dfe6322" providerId="ADAL" clId="{C2319B4C-9107-4994-AAE0-EF287C8EF133}" dt="2023-11-09T14:53:55.427" v="25" actId="20577"/>
          <ac:spMkLst>
            <pc:docMk/>
            <pc:sldMk cId="2902577084" sldId="1202"/>
            <ac:spMk id="10" creationId="{00000000-0000-0000-0000-000000000000}"/>
          </ac:spMkLst>
        </pc:spChg>
      </pc:sldChg>
    </pc:docChg>
  </pc:docChgLst>
  <pc:docChgLst>
    <pc:chgData name="김선우" userId="4286acf5-373e-4b45-a3d5-c8938dfe6322" providerId="ADAL" clId="{5B12F8BC-DD15-4F41-B235-EFE813BE0E8C}"/>
    <pc:docChg chg="modSld">
      <pc:chgData name="김선우" userId="4286acf5-373e-4b45-a3d5-c8938dfe6322" providerId="ADAL" clId="{5B12F8BC-DD15-4F41-B235-EFE813BE0E8C}" dt="2023-02-03T01:42:52.904" v="325" actId="20577"/>
      <pc:docMkLst>
        <pc:docMk/>
      </pc:docMkLst>
      <pc:sldChg chg="modSp">
        <pc:chgData name="김선우" userId="4286acf5-373e-4b45-a3d5-c8938dfe6322" providerId="ADAL" clId="{5B12F8BC-DD15-4F41-B235-EFE813BE0E8C}" dt="2023-02-03T01:21:43.727" v="59" actId="20577"/>
        <pc:sldMkLst>
          <pc:docMk/>
          <pc:sldMk cId="1570017156" sldId="1219"/>
        </pc:sldMkLst>
        <pc:spChg chg="mod">
          <ac:chgData name="김선우" userId="4286acf5-373e-4b45-a3d5-c8938dfe6322" providerId="ADAL" clId="{5B12F8BC-DD15-4F41-B235-EFE813BE0E8C}" dt="2023-02-03T01:21:43.727" v="59" actId="20577"/>
          <ac:spMkLst>
            <pc:docMk/>
            <pc:sldMk cId="1570017156" sldId="1219"/>
            <ac:spMk id="6" creationId="{72CC6ACE-E224-A4B5-07B8-0D07A1FC3E85}"/>
          </ac:spMkLst>
        </pc:spChg>
      </pc:sldChg>
      <pc:sldChg chg="modSp">
        <pc:chgData name="김선우" userId="4286acf5-373e-4b45-a3d5-c8938dfe6322" providerId="ADAL" clId="{5B12F8BC-DD15-4F41-B235-EFE813BE0E8C}" dt="2023-02-03T01:31:15.554" v="63" actId="1076"/>
        <pc:sldMkLst>
          <pc:docMk/>
          <pc:sldMk cId="2186464923" sldId="1220"/>
        </pc:sldMkLst>
        <pc:spChg chg="mod">
          <ac:chgData name="김선우" userId="4286acf5-373e-4b45-a3d5-c8938dfe6322" providerId="ADAL" clId="{5B12F8BC-DD15-4F41-B235-EFE813BE0E8C}" dt="2023-02-03T01:31:15.554" v="63" actId="1076"/>
          <ac:spMkLst>
            <pc:docMk/>
            <pc:sldMk cId="2186464923" sldId="1220"/>
            <ac:spMk id="2" creationId="{00000000-0000-0000-0000-000000000000}"/>
          </ac:spMkLst>
        </pc:spChg>
        <pc:spChg chg="mod">
          <ac:chgData name="김선우" userId="4286acf5-373e-4b45-a3d5-c8938dfe6322" providerId="ADAL" clId="{5B12F8BC-DD15-4F41-B235-EFE813BE0E8C}" dt="2023-02-03T01:30:42.027" v="61" actId="20577"/>
          <ac:spMkLst>
            <pc:docMk/>
            <pc:sldMk cId="2186464923" sldId="1220"/>
            <ac:spMk id="3" creationId="{00000000-0000-0000-0000-000000000000}"/>
          </ac:spMkLst>
        </pc:spChg>
      </pc:sldChg>
      <pc:sldChg chg="modSp">
        <pc:chgData name="김선우" userId="4286acf5-373e-4b45-a3d5-c8938dfe6322" providerId="ADAL" clId="{5B12F8BC-DD15-4F41-B235-EFE813BE0E8C}" dt="2023-02-03T01:42:52.904" v="325" actId="20577"/>
        <pc:sldMkLst>
          <pc:docMk/>
          <pc:sldMk cId="1976128874" sldId="1223"/>
        </pc:sldMkLst>
        <pc:spChg chg="mod">
          <ac:chgData name="김선우" userId="4286acf5-373e-4b45-a3d5-c8938dfe6322" providerId="ADAL" clId="{5B12F8BC-DD15-4F41-B235-EFE813BE0E8C}" dt="2023-02-03T01:42:52.904" v="325" actId="20577"/>
          <ac:spMkLst>
            <pc:docMk/>
            <pc:sldMk cId="1976128874" sldId="1223"/>
            <ac:spMk id="3" creationId="{00000000-0000-0000-0000-000000000000}"/>
          </ac:spMkLst>
        </pc:spChg>
        <pc:picChg chg="mod">
          <ac:chgData name="김선우" userId="4286acf5-373e-4b45-a3d5-c8938dfe6322" providerId="ADAL" clId="{5B12F8BC-DD15-4F41-B235-EFE813BE0E8C}" dt="2023-02-03T01:39:48.929" v="64" actId="1076"/>
          <ac:picMkLst>
            <pc:docMk/>
            <pc:sldMk cId="1976128874" sldId="1223"/>
            <ac:picMk id="5" creationId="{F185ECDC-AA2B-8D98-1506-38B9E4B11DCE}"/>
          </ac:picMkLst>
        </pc:picChg>
        <pc:picChg chg="mod">
          <ac:chgData name="김선우" userId="4286acf5-373e-4b45-a3d5-c8938dfe6322" providerId="ADAL" clId="{5B12F8BC-DD15-4F41-B235-EFE813BE0E8C}" dt="2023-02-03T01:39:51.439" v="65" actId="1076"/>
          <ac:picMkLst>
            <pc:docMk/>
            <pc:sldMk cId="1976128874" sldId="1223"/>
            <ac:picMk id="7" creationId="{E596967F-10EF-FE69-F007-B1DFCE73D883}"/>
          </ac:picMkLst>
        </pc:picChg>
        <pc:picChg chg="mod">
          <ac:chgData name="김선우" userId="4286acf5-373e-4b45-a3d5-c8938dfe6322" providerId="ADAL" clId="{5B12F8BC-DD15-4F41-B235-EFE813BE0E8C}" dt="2023-02-03T01:39:54.923" v="66" actId="1076"/>
          <ac:picMkLst>
            <pc:docMk/>
            <pc:sldMk cId="1976128874" sldId="1223"/>
            <ac:picMk id="9" creationId="{6EB6AF03-5F2B-1174-7D3D-065A79EA4AD3}"/>
          </ac:picMkLst>
        </pc:picChg>
        <pc:picChg chg="mod">
          <ac:chgData name="김선우" userId="4286acf5-373e-4b45-a3d5-c8938dfe6322" providerId="ADAL" clId="{5B12F8BC-DD15-4F41-B235-EFE813BE0E8C}" dt="2023-02-03T01:39:57.012" v="67" actId="1076"/>
          <ac:picMkLst>
            <pc:docMk/>
            <pc:sldMk cId="1976128874" sldId="1223"/>
            <ac:picMk id="11" creationId="{EB5180F6-49CA-1F2B-EDA8-8B06A8DEE681}"/>
          </ac:picMkLst>
        </pc:picChg>
      </pc:sldChg>
      <pc:sldChg chg="modSp">
        <pc:chgData name="김선우" userId="4286acf5-373e-4b45-a3d5-c8938dfe6322" providerId="ADAL" clId="{5B12F8BC-DD15-4F41-B235-EFE813BE0E8C}" dt="2023-02-03T01:24:36.630" v="60" actId="21"/>
        <pc:sldMkLst>
          <pc:docMk/>
          <pc:sldMk cId="1453529168" sldId="1228"/>
        </pc:sldMkLst>
        <pc:spChg chg="mod">
          <ac:chgData name="김선우" userId="4286acf5-373e-4b45-a3d5-c8938dfe6322" providerId="ADAL" clId="{5B12F8BC-DD15-4F41-B235-EFE813BE0E8C}" dt="2023-02-03T01:24:36.630" v="60" actId="21"/>
          <ac:spMkLst>
            <pc:docMk/>
            <pc:sldMk cId="1453529168" sldId="1228"/>
            <ac:spMk id="3" creationId="{00000000-0000-0000-0000-000000000000}"/>
          </ac:spMkLst>
        </pc:spChg>
      </pc:sldChg>
      <pc:sldChg chg="modSp">
        <pc:chgData name="김선우" userId="4286acf5-373e-4b45-a3d5-c8938dfe6322" providerId="ADAL" clId="{5B12F8BC-DD15-4F41-B235-EFE813BE0E8C}" dt="2023-02-03T00:46:52.213" v="51" actId="20577"/>
        <pc:sldMkLst>
          <pc:docMk/>
          <pc:sldMk cId="2882874740" sldId="1229"/>
        </pc:sldMkLst>
        <pc:spChg chg="mod">
          <ac:chgData name="김선우" userId="4286acf5-373e-4b45-a3d5-c8938dfe6322" providerId="ADAL" clId="{5B12F8BC-DD15-4F41-B235-EFE813BE0E8C}" dt="2023-02-03T00:46:52.213" v="51" actId="20577"/>
          <ac:spMkLst>
            <pc:docMk/>
            <pc:sldMk cId="2882874740" sldId="1229"/>
            <ac:spMk id="3" creationId="{00000000-0000-0000-0000-000000000000}"/>
          </ac:spMkLst>
        </pc:spChg>
      </pc:sldChg>
      <pc:sldChg chg="modSp">
        <pc:chgData name="김선우" userId="4286acf5-373e-4b45-a3d5-c8938dfe6322" providerId="ADAL" clId="{5B12F8BC-DD15-4F41-B235-EFE813BE0E8C}" dt="2023-02-03T00:37:29.434" v="17" actId="22"/>
        <pc:sldMkLst>
          <pc:docMk/>
          <pc:sldMk cId="376776846" sldId="1233"/>
        </pc:sldMkLst>
        <pc:spChg chg="mod">
          <ac:chgData name="김선우" userId="4286acf5-373e-4b45-a3d5-c8938dfe6322" providerId="ADAL" clId="{5B12F8BC-DD15-4F41-B235-EFE813BE0E8C}" dt="2023-02-03T00:37:29.434" v="17" actId="22"/>
          <ac:spMkLst>
            <pc:docMk/>
            <pc:sldMk cId="376776846" sldId="1233"/>
            <ac:spMk id="6" creationId="{DD37EE2A-B135-DE60-4A5E-7E19E001A138}"/>
          </ac:spMkLst>
        </pc:spChg>
        <pc:picChg chg="mod">
          <ac:chgData name="김선우" userId="4286acf5-373e-4b45-a3d5-c8938dfe6322" providerId="ADAL" clId="{5B12F8BC-DD15-4F41-B235-EFE813BE0E8C}" dt="2023-02-03T00:35:59.244" v="15" actId="14100"/>
          <ac:picMkLst>
            <pc:docMk/>
            <pc:sldMk cId="376776846" sldId="1233"/>
            <ac:picMk id="5" creationId="{EEBF2B74-CE84-3F25-897A-E567AE580BA3}"/>
          </ac:picMkLst>
        </pc:picChg>
      </pc:sldChg>
    </pc:docChg>
  </pc:docChgLst>
  <pc:docChgLst>
    <pc:chgData name="김선우" userId="4286acf5-373e-4b45-a3d5-c8938dfe6322" providerId="ADAL" clId="{F63C4E2D-1884-49D0-BD47-CD4284245E95}"/>
    <pc:docChg chg="undo custSel addSld delSld modSld sldOrd addMainMaster delMainMaster modMainMaster">
      <pc:chgData name="김선우" userId="4286acf5-373e-4b45-a3d5-c8938dfe6322" providerId="ADAL" clId="{F63C4E2D-1884-49D0-BD47-CD4284245E95}" dt="2023-02-02T21:27:42.811" v="3581" actId="20577"/>
      <pc:docMkLst>
        <pc:docMk/>
      </pc:docMkLst>
      <pc:sldChg chg="modSp mod">
        <pc:chgData name="김선우" userId="4286acf5-373e-4b45-a3d5-c8938dfe6322" providerId="ADAL" clId="{F63C4E2D-1884-49D0-BD47-CD4284245E95}" dt="2023-02-02T20:22:31.427" v="2691" actId="20577"/>
        <pc:sldMkLst>
          <pc:docMk/>
          <pc:sldMk cId="1436342642" sldId="1055"/>
        </pc:sldMkLst>
        <pc:spChg chg="mod">
          <ac:chgData name="김선우" userId="4286acf5-373e-4b45-a3d5-c8938dfe6322" providerId="ADAL" clId="{F63C4E2D-1884-49D0-BD47-CD4284245E95}" dt="2023-02-02T15:09:11.714" v="117" actId="20577"/>
          <ac:spMkLst>
            <pc:docMk/>
            <pc:sldMk cId="1436342642" sldId="1055"/>
            <ac:spMk id="2" creationId="{00000000-0000-0000-0000-000000000000}"/>
          </ac:spMkLst>
        </pc:spChg>
        <pc:spChg chg="mod">
          <ac:chgData name="김선우" userId="4286acf5-373e-4b45-a3d5-c8938dfe6322" providerId="ADAL" clId="{F63C4E2D-1884-49D0-BD47-CD4284245E95}" dt="2023-02-02T15:08:26.834" v="71" actId="20577"/>
          <ac:spMkLst>
            <pc:docMk/>
            <pc:sldMk cId="1436342642" sldId="1055"/>
            <ac:spMk id="3" creationId="{00000000-0000-0000-0000-000000000000}"/>
          </ac:spMkLst>
        </pc:spChg>
        <pc:spChg chg="mod">
          <ac:chgData name="김선우" userId="4286acf5-373e-4b45-a3d5-c8938dfe6322" providerId="ADAL" clId="{F63C4E2D-1884-49D0-BD47-CD4284245E95}" dt="2023-02-02T15:07:54.132" v="21" actId="20577"/>
          <ac:spMkLst>
            <pc:docMk/>
            <pc:sldMk cId="1436342642" sldId="1055"/>
            <ac:spMk id="4" creationId="{00000000-0000-0000-0000-000000000000}"/>
          </ac:spMkLst>
        </pc:spChg>
        <pc:spChg chg="mod">
          <ac:chgData name="김선우" userId="4286acf5-373e-4b45-a3d5-c8938dfe6322" providerId="ADAL" clId="{F63C4E2D-1884-49D0-BD47-CD4284245E95}" dt="2023-02-02T20:22:31.427" v="2691" actId="20577"/>
          <ac:spMkLst>
            <pc:docMk/>
            <pc:sldMk cId="1436342642" sldId="1055"/>
            <ac:spMk id="9" creationId="{00000000-0000-0000-0000-000000000000}"/>
          </ac:spMkLst>
        </pc:spChg>
      </pc:sldChg>
      <pc:sldChg chg="modSp mod">
        <pc:chgData name="김선우" userId="4286acf5-373e-4b45-a3d5-c8938dfe6322" providerId="ADAL" clId="{F63C4E2D-1884-49D0-BD47-CD4284245E95}" dt="2023-02-02T21:21:16.436" v="3421" actId="20577"/>
        <pc:sldMkLst>
          <pc:docMk/>
          <pc:sldMk cId="2592639675" sldId="1191"/>
        </pc:sldMkLst>
        <pc:spChg chg="mod">
          <ac:chgData name="김선우" userId="4286acf5-373e-4b45-a3d5-c8938dfe6322" providerId="ADAL" clId="{F63C4E2D-1884-49D0-BD47-CD4284245E95}" dt="2023-02-02T21:21:16.436" v="3421" actId="20577"/>
          <ac:spMkLst>
            <pc:docMk/>
            <pc:sldMk cId="2592639675" sldId="1191"/>
            <ac:spMk id="3" creationId="{00000000-0000-0000-0000-000000000000}"/>
          </ac:spMkLst>
        </pc:spChg>
      </pc:sldChg>
      <pc:sldChg chg="modSp mod">
        <pc:chgData name="김선우" userId="4286acf5-373e-4b45-a3d5-c8938dfe6322" providerId="ADAL" clId="{F63C4E2D-1884-49D0-BD47-CD4284245E95}" dt="2023-02-02T15:10:47.233" v="258" actId="20577"/>
        <pc:sldMkLst>
          <pc:docMk/>
          <pc:sldMk cId="280797408" sldId="1201"/>
        </pc:sldMkLst>
        <pc:spChg chg="mod">
          <ac:chgData name="김선우" userId="4286acf5-373e-4b45-a3d5-c8938dfe6322" providerId="ADAL" clId="{F63C4E2D-1884-49D0-BD47-CD4284245E95}" dt="2023-02-02T15:10:47.233" v="258" actId="20577"/>
          <ac:spMkLst>
            <pc:docMk/>
            <pc:sldMk cId="280797408" sldId="1201"/>
            <ac:spMk id="2" creationId="{00000000-0000-0000-0000-000000000000}"/>
          </ac:spMkLst>
        </pc:spChg>
      </pc:sldChg>
      <pc:sldChg chg="modSp mod">
        <pc:chgData name="김선우" userId="4286acf5-373e-4b45-a3d5-c8938dfe6322" providerId="ADAL" clId="{F63C4E2D-1884-49D0-BD47-CD4284245E95}" dt="2023-02-02T15:09:20.254" v="124" actId="20577"/>
        <pc:sldMkLst>
          <pc:docMk/>
          <pc:sldMk cId="2902577084" sldId="1202"/>
        </pc:sldMkLst>
        <pc:spChg chg="mod">
          <ac:chgData name="김선우" userId="4286acf5-373e-4b45-a3d5-c8938dfe6322" providerId="ADAL" clId="{F63C4E2D-1884-49D0-BD47-CD4284245E95}" dt="2023-02-02T15:09:20.254" v="124" actId="20577"/>
          <ac:spMkLst>
            <pc:docMk/>
            <pc:sldMk cId="2902577084" sldId="1202"/>
            <ac:spMk id="10" creationId="{00000000-0000-0000-0000-000000000000}"/>
          </ac:spMkLst>
        </pc:spChg>
      </pc:sldChg>
      <pc:sldChg chg="del">
        <pc:chgData name="김선우" userId="4286acf5-373e-4b45-a3d5-c8938dfe6322" providerId="ADAL" clId="{F63C4E2D-1884-49D0-BD47-CD4284245E95}" dt="2023-02-02T15:10:31.772" v="229" actId="47"/>
        <pc:sldMkLst>
          <pc:docMk/>
          <pc:sldMk cId="1187116675" sldId="1214"/>
        </pc:sldMkLst>
      </pc:sldChg>
      <pc:sldChg chg="addSp modSp del mod">
        <pc:chgData name="김선우" userId="4286acf5-373e-4b45-a3d5-c8938dfe6322" providerId="ADAL" clId="{F63C4E2D-1884-49D0-BD47-CD4284245E95}" dt="2023-02-02T20:40:04.805" v="2953" actId="47"/>
        <pc:sldMkLst>
          <pc:docMk/>
          <pc:sldMk cId="2666231490" sldId="1215"/>
        </pc:sldMkLst>
        <pc:spChg chg="mod">
          <ac:chgData name="김선우" userId="4286acf5-373e-4b45-a3d5-c8938dfe6322" providerId="ADAL" clId="{F63C4E2D-1884-49D0-BD47-CD4284245E95}" dt="2023-02-02T16:03:18.166" v="2322" actId="20577"/>
          <ac:spMkLst>
            <pc:docMk/>
            <pc:sldMk cId="2666231490" sldId="1215"/>
            <ac:spMk id="3" creationId="{00000000-0000-0000-0000-000000000000}"/>
          </ac:spMkLst>
        </pc:spChg>
        <pc:picChg chg="add mod">
          <ac:chgData name="김선우" userId="4286acf5-373e-4b45-a3d5-c8938dfe6322" providerId="ADAL" clId="{F63C4E2D-1884-49D0-BD47-CD4284245E95}" dt="2023-02-02T16:00:54.554" v="2215" actId="1076"/>
          <ac:picMkLst>
            <pc:docMk/>
            <pc:sldMk cId="2666231490" sldId="1215"/>
            <ac:picMk id="5" creationId="{B9590E61-6110-56A4-0583-95E914906100}"/>
          </ac:picMkLst>
        </pc:picChg>
      </pc:sldChg>
      <pc:sldChg chg="modSp add del mod">
        <pc:chgData name="김선우" userId="4286acf5-373e-4b45-a3d5-c8938dfe6322" providerId="ADAL" clId="{F63C4E2D-1884-49D0-BD47-CD4284245E95}" dt="2023-02-02T21:21:37.314" v="3436" actId="20577"/>
        <pc:sldMkLst>
          <pc:docMk/>
          <pc:sldMk cId="2238434879" sldId="1216"/>
        </pc:sldMkLst>
        <pc:spChg chg="mod">
          <ac:chgData name="김선우" userId="4286acf5-373e-4b45-a3d5-c8938dfe6322" providerId="ADAL" clId="{F63C4E2D-1884-49D0-BD47-CD4284245E95}" dt="2023-02-02T21:21:37.314" v="3436" actId="20577"/>
          <ac:spMkLst>
            <pc:docMk/>
            <pc:sldMk cId="2238434879" sldId="1216"/>
            <ac:spMk id="3" creationId="{00000000-0000-0000-0000-000000000000}"/>
          </ac:spMkLst>
        </pc:spChg>
      </pc:sldChg>
      <pc:sldChg chg="del">
        <pc:chgData name="김선우" userId="4286acf5-373e-4b45-a3d5-c8938dfe6322" providerId="ADAL" clId="{F63C4E2D-1884-49D0-BD47-CD4284245E95}" dt="2023-02-02T15:48:11.112" v="1511" actId="47"/>
        <pc:sldMkLst>
          <pc:docMk/>
          <pc:sldMk cId="2119266894" sldId="1217"/>
        </pc:sldMkLst>
      </pc:sldChg>
      <pc:sldChg chg="addSp modSp mod">
        <pc:chgData name="김선우" userId="4286acf5-373e-4b45-a3d5-c8938dfe6322" providerId="ADAL" clId="{F63C4E2D-1884-49D0-BD47-CD4284245E95}" dt="2023-02-02T20:29:53.906" v="2739" actId="20577"/>
        <pc:sldMkLst>
          <pc:docMk/>
          <pc:sldMk cId="2424868421" sldId="1218"/>
        </pc:sldMkLst>
        <pc:spChg chg="mod">
          <ac:chgData name="김선우" userId="4286acf5-373e-4b45-a3d5-c8938dfe6322" providerId="ADAL" clId="{F63C4E2D-1884-49D0-BD47-CD4284245E95}" dt="2023-02-02T20:29:53.906" v="2739" actId="20577"/>
          <ac:spMkLst>
            <pc:docMk/>
            <pc:sldMk cId="2424868421" sldId="1218"/>
            <ac:spMk id="3" creationId="{00000000-0000-0000-0000-000000000000}"/>
          </ac:spMkLst>
        </pc:spChg>
        <pc:picChg chg="add mod modCrop">
          <ac:chgData name="김선우" userId="4286acf5-373e-4b45-a3d5-c8938dfe6322" providerId="ADAL" clId="{F63C4E2D-1884-49D0-BD47-CD4284245E95}" dt="2023-02-02T15:16:00.109" v="394" actId="1076"/>
          <ac:picMkLst>
            <pc:docMk/>
            <pc:sldMk cId="2424868421" sldId="1218"/>
            <ac:picMk id="4" creationId="{0D6D278B-A528-64E8-F0A1-E91FB9C6DB19}"/>
          </ac:picMkLst>
        </pc:picChg>
      </pc:sldChg>
      <pc:sldChg chg="addSp modSp mod">
        <pc:chgData name="김선우" userId="4286acf5-373e-4b45-a3d5-c8938dfe6322" providerId="ADAL" clId="{F63C4E2D-1884-49D0-BD47-CD4284245E95}" dt="2023-02-02T20:34:47.579" v="2867" actId="20577"/>
        <pc:sldMkLst>
          <pc:docMk/>
          <pc:sldMk cId="1570017156" sldId="1219"/>
        </pc:sldMkLst>
        <pc:spChg chg="mod">
          <ac:chgData name="김선우" userId="4286acf5-373e-4b45-a3d5-c8938dfe6322" providerId="ADAL" clId="{F63C4E2D-1884-49D0-BD47-CD4284245E95}" dt="2023-02-02T20:34:47.579" v="2867" actId="20577"/>
          <ac:spMkLst>
            <pc:docMk/>
            <pc:sldMk cId="1570017156" sldId="1219"/>
            <ac:spMk id="3" creationId="{00000000-0000-0000-0000-000000000000}"/>
          </ac:spMkLst>
        </pc:spChg>
        <pc:picChg chg="add mod">
          <ac:chgData name="김선우" userId="4286acf5-373e-4b45-a3d5-c8938dfe6322" providerId="ADAL" clId="{F63C4E2D-1884-49D0-BD47-CD4284245E95}" dt="2023-02-02T16:07:07.480" v="2432" actId="1076"/>
          <ac:picMkLst>
            <pc:docMk/>
            <pc:sldMk cId="1570017156" sldId="1219"/>
            <ac:picMk id="5" creationId="{EEBF2B74-CE84-3F25-897A-E567AE580BA3}"/>
          </ac:picMkLst>
        </pc:picChg>
      </pc:sldChg>
      <pc:sldChg chg="modSp mod">
        <pc:chgData name="김선우" userId="4286acf5-373e-4b45-a3d5-c8938dfe6322" providerId="ADAL" clId="{F63C4E2D-1884-49D0-BD47-CD4284245E95}" dt="2023-02-02T20:39:21.255" v="2949"/>
        <pc:sldMkLst>
          <pc:docMk/>
          <pc:sldMk cId="2186464923" sldId="1220"/>
        </pc:sldMkLst>
        <pc:spChg chg="mod">
          <ac:chgData name="김선우" userId="4286acf5-373e-4b45-a3d5-c8938dfe6322" providerId="ADAL" clId="{F63C4E2D-1884-49D0-BD47-CD4284245E95}" dt="2023-02-02T20:39:21.255" v="2949"/>
          <ac:spMkLst>
            <pc:docMk/>
            <pc:sldMk cId="2186464923" sldId="1220"/>
            <ac:spMk id="3" creationId="{00000000-0000-0000-0000-000000000000}"/>
          </ac:spMkLst>
        </pc:spChg>
      </pc:sldChg>
      <pc:sldChg chg="addSp modSp mod">
        <pc:chgData name="김선우" userId="4286acf5-373e-4b45-a3d5-c8938dfe6322" providerId="ADAL" clId="{F63C4E2D-1884-49D0-BD47-CD4284245E95}" dt="2023-02-02T21:27:42.811" v="3581" actId="20577"/>
        <pc:sldMkLst>
          <pc:docMk/>
          <pc:sldMk cId="3674418433" sldId="1221"/>
        </pc:sldMkLst>
        <pc:spChg chg="mod">
          <ac:chgData name="김선우" userId="4286acf5-373e-4b45-a3d5-c8938dfe6322" providerId="ADAL" clId="{F63C4E2D-1884-49D0-BD47-CD4284245E95}" dt="2023-02-02T15:10:58.726" v="274" actId="20577"/>
          <ac:spMkLst>
            <pc:docMk/>
            <pc:sldMk cId="3674418433" sldId="1221"/>
            <ac:spMk id="2" creationId="{00000000-0000-0000-0000-000000000000}"/>
          </ac:spMkLst>
        </pc:spChg>
        <pc:spChg chg="mod">
          <ac:chgData name="김선우" userId="4286acf5-373e-4b45-a3d5-c8938dfe6322" providerId="ADAL" clId="{F63C4E2D-1884-49D0-BD47-CD4284245E95}" dt="2023-02-02T21:27:42.811" v="3581" actId="20577"/>
          <ac:spMkLst>
            <pc:docMk/>
            <pc:sldMk cId="3674418433" sldId="1221"/>
            <ac:spMk id="3" creationId="{00000000-0000-0000-0000-000000000000}"/>
          </ac:spMkLst>
        </pc:spChg>
        <pc:picChg chg="add mod modCrop">
          <ac:chgData name="김선우" userId="4286acf5-373e-4b45-a3d5-c8938dfe6322" providerId="ADAL" clId="{F63C4E2D-1884-49D0-BD47-CD4284245E95}" dt="2023-02-02T21:26:20.697" v="3563" actId="1076"/>
          <ac:picMkLst>
            <pc:docMk/>
            <pc:sldMk cId="3674418433" sldId="1221"/>
            <ac:picMk id="4" creationId="{1BEF4C7E-2449-365D-D8F2-E11AD0A5237B}"/>
          </ac:picMkLst>
        </pc:picChg>
      </pc:sldChg>
      <pc:sldChg chg="addSp delSp modSp mod ord modAnim">
        <pc:chgData name="김선우" userId="4286acf5-373e-4b45-a3d5-c8938dfe6322" providerId="ADAL" clId="{F63C4E2D-1884-49D0-BD47-CD4284245E95}" dt="2023-02-02T15:52:52.564" v="1606" actId="20577"/>
        <pc:sldMkLst>
          <pc:docMk/>
          <pc:sldMk cId="986002465" sldId="1222"/>
        </pc:sldMkLst>
        <pc:spChg chg="mod">
          <ac:chgData name="김선우" userId="4286acf5-373e-4b45-a3d5-c8938dfe6322" providerId="ADAL" clId="{F63C4E2D-1884-49D0-BD47-CD4284245E95}" dt="2023-02-02T15:52:52.564" v="1606" actId="20577"/>
          <ac:spMkLst>
            <pc:docMk/>
            <pc:sldMk cId="986002465" sldId="1222"/>
            <ac:spMk id="2" creationId="{00000000-0000-0000-0000-000000000000}"/>
          </ac:spMkLst>
        </pc:spChg>
        <pc:spChg chg="del">
          <ac:chgData name="김선우" userId="4286acf5-373e-4b45-a3d5-c8938dfe6322" providerId="ADAL" clId="{F63C4E2D-1884-49D0-BD47-CD4284245E95}" dt="2023-02-02T15:16:14.746" v="395"/>
          <ac:spMkLst>
            <pc:docMk/>
            <pc:sldMk cId="986002465" sldId="1222"/>
            <ac:spMk id="3" creationId="{00000000-0000-0000-0000-000000000000}"/>
          </ac:spMkLst>
        </pc:spChg>
        <pc:picChg chg="add mod">
          <ac:chgData name="김선우" userId="4286acf5-373e-4b45-a3d5-c8938dfe6322" providerId="ADAL" clId="{F63C4E2D-1884-49D0-BD47-CD4284245E95}" dt="2023-02-02T15:16:14.746" v="395"/>
          <ac:picMkLst>
            <pc:docMk/>
            <pc:sldMk cId="986002465" sldId="1222"/>
            <ac:picMk id="4" creationId="{155DCF68-F0AC-8F02-A909-FC074B1F2570}"/>
          </ac:picMkLst>
        </pc:picChg>
      </pc:sldChg>
      <pc:sldChg chg="addSp modSp mod">
        <pc:chgData name="김선우" userId="4286acf5-373e-4b45-a3d5-c8938dfe6322" providerId="ADAL" clId="{F63C4E2D-1884-49D0-BD47-CD4284245E95}" dt="2023-02-02T21:13:44.540" v="3067" actId="14100"/>
        <pc:sldMkLst>
          <pc:docMk/>
          <pc:sldMk cId="1976128874" sldId="1223"/>
        </pc:sldMkLst>
        <pc:spChg chg="mod">
          <ac:chgData name="김선우" userId="4286acf5-373e-4b45-a3d5-c8938dfe6322" providerId="ADAL" clId="{F63C4E2D-1884-49D0-BD47-CD4284245E95}" dt="2023-02-02T15:53:01.241" v="1621" actId="20577"/>
          <ac:spMkLst>
            <pc:docMk/>
            <pc:sldMk cId="1976128874" sldId="1223"/>
            <ac:spMk id="2" creationId="{00000000-0000-0000-0000-000000000000}"/>
          </ac:spMkLst>
        </pc:spChg>
        <pc:spChg chg="mod">
          <ac:chgData name="김선우" userId="4286acf5-373e-4b45-a3d5-c8938dfe6322" providerId="ADAL" clId="{F63C4E2D-1884-49D0-BD47-CD4284245E95}" dt="2023-02-02T21:08:57.435" v="3036" actId="5793"/>
          <ac:spMkLst>
            <pc:docMk/>
            <pc:sldMk cId="1976128874" sldId="1223"/>
            <ac:spMk id="3" creationId="{00000000-0000-0000-0000-000000000000}"/>
          </ac:spMkLst>
        </pc:spChg>
        <pc:picChg chg="add mod">
          <ac:chgData name="김선우" userId="4286acf5-373e-4b45-a3d5-c8938dfe6322" providerId="ADAL" clId="{F63C4E2D-1884-49D0-BD47-CD4284245E95}" dt="2023-02-02T21:12:31.878" v="3050" actId="14100"/>
          <ac:picMkLst>
            <pc:docMk/>
            <pc:sldMk cId="1976128874" sldId="1223"/>
            <ac:picMk id="5" creationId="{F185ECDC-AA2B-8D98-1506-38B9E4B11DCE}"/>
          </ac:picMkLst>
        </pc:picChg>
        <pc:picChg chg="add mod">
          <ac:chgData name="김선우" userId="4286acf5-373e-4b45-a3d5-c8938dfe6322" providerId="ADAL" clId="{F63C4E2D-1884-49D0-BD47-CD4284245E95}" dt="2023-02-02T21:13:32.937" v="3063" actId="14100"/>
          <ac:picMkLst>
            <pc:docMk/>
            <pc:sldMk cId="1976128874" sldId="1223"/>
            <ac:picMk id="7" creationId="{E596967F-10EF-FE69-F007-B1DFCE73D883}"/>
          </ac:picMkLst>
        </pc:picChg>
        <pc:picChg chg="add mod">
          <ac:chgData name="김선우" userId="4286acf5-373e-4b45-a3d5-c8938dfe6322" providerId="ADAL" clId="{F63C4E2D-1884-49D0-BD47-CD4284245E95}" dt="2023-02-02T21:13:38.892" v="3065" actId="14100"/>
          <ac:picMkLst>
            <pc:docMk/>
            <pc:sldMk cId="1976128874" sldId="1223"/>
            <ac:picMk id="9" creationId="{6EB6AF03-5F2B-1174-7D3D-065A79EA4AD3}"/>
          </ac:picMkLst>
        </pc:picChg>
        <pc:picChg chg="add mod">
          <ac:chgData name="김선우" userId="4286acf5-373e-4b45-a3d5-c8938dfe6322" providerId="ADAL" clId="{F63C4E2D-1884-49D0-BD47-CD4284245E95}" dt="2023-02-02T21:13:44.540" v="3067" actId="14100"/>
          <ac:picMkLst>
            <pc:docMk/>
            <pc:sldMk cId="1976128874" sldId="1223"/>
            <ac:picMk id="11" creationId="{EB5180F6-49CA-1F2B-EDA8-8B06A8DEE681}"/>
          </ac:picMkLst>
        </pc:picChg>
      </pc:sldChg>
      <pc:sldChg chg="del">
        <pc:chgData name="김선우" userId="4286acf5-373e-4b45-a3d5-c8938dfe6322" providerId="ADAL" clId="{F63C4E2D-1884-49D0-BD47-CD4284245E95}" dt="2023-02-02T15:53:41.441" v="1636" actId="47"/>
        <pc:sldMkLst>
          <pc:docMk/>
          <pc:sldMk cId="800302739" sldId="1224"/>
        </pc:sldMkLst>
      </pc:sldChg>
      <pc:sldChg chg="del">
        <pc:chgData name="김선우" userId="4286acf5-373e-4b45-a3d5-c8938dfe6322" providerId="ADAL" clId="{F63C4E2D-1884-49D0-BD47-CD4284245E95}" dt="2023-02-02T15:11:16.591" v="298" actId="47"/>
        <pc:sldMkLst>
          <pc:docMk/>
          <pc:sldMk cId="3117447594" sldId="1225"/>
        </pc:sldMkLst>
      </pc:sldChg>
      <pc:sldChg chg="modSp add mod">
        <pc:chgData name="김선우" userId="4286acf5-373e-4b45-a3d5-c8938dfe6322" providerId="ADAL" clId="{F63C4E2D-1884-49D0-BD47-CD4284245E95}" dt="2023-02-02T16:15:02.438" v="2680" actId="20577"/>
        <pc:sldMkLst>
          <pc:docMk/>
          <pc:sldMk cId="1453529168" sldId="1228"/>
        </pc:sldMkLst>
        <pc:spChg chg="mod">
          <ac:chgData name="김선우" userId="4286acf5-373e-4b45-a3d5-c8938dfe6322" providerId="ADAL" clId="{F63C4E2D-1884-49D0-BD47-CD4284245E95}" dt="2023-02-02T16:15:02.438" v="2680" actId="20577"/>
          <ac:spMkLst>
            <pc:docMk/>
            <pc:sldMk cId="1453529168" sldId="1228"/>
            <ac:spMk id="3" creationId="{00000000-0000-0000-0000-000000000000}"/>
          </ac:spMkLst>
        </pc:spChg>
      </pc:sldChg>
      <pc:sldChg chg="modSp add mod">
        <pc:chgData name="김선우" userId="4286acf5-373e-4b45-a3d5-c8938dfe6322" providerId="ADAL" clId="{F63C4E2D-1884-49D0-BD47-CD4284245E95}" dt="2023-02-02T20:35:55.110" v="2878" actId="20577"/>
        <pc:sldMkLst>
          <pc:docMk/>
          <pc:sldMk cId="2882874740" sldId="1229"/>
        </pc:sldMkLst>
        <pc:spChg chg="mod">
          <ac:chgData name="김선우" userId="4286acf5-373e-4b45-a3d5-c8938dfe6322" providerId="ADAL" clId="{F63C4E2D-1884-49D0-BD47-CD4284245E95}" dt="2023-02-02T20:35:55.110" v="2878" actId="20577"/>
          <ac:spMkLst>
            <pc:docMk/>
            <pc:sldMk cId="2882874740" sldId="1229"/>
            <ac:spMk id="3" creationId="{00000000-0000-0000-0000-000000000000}"/>
          </ac:spMkLst>
        </pc:spChg>
      </pc:sldChg>
      <pc:sldChg chg="modSp add mod ord">
        <pc:chgData name="김선우" userId="4286acf5-373e-4b45-a3d5-c8938dfe6322" providerId="ADAL" clId="{F63C4E2D-1884-49D0-BD47-CD4284245E95}" dt="2023-02-02T20:36:57.819" v="2897" actId="16959"/>
        <pc:sldMkLst>
          <pc:docMk/>
          <pc:sldMk cId="1012627017" sldId="1230"/>
        </pc:sldMkLst>
        <pc:spChg chg="mod">
          <ac:chgData name="김선우" userId="4286acf5-373e-4b45-a3d5-c8938dfe6322" providerId="ADAL" clId="{F63C4E2D-1884-49D0-BD47-CD4284245E95}" dt="2023-02-02T20:36:57.819" v="2897" actId="16959"/>
          <ac:spMkLst>
            <pc:docMk/>
            <pc:sldMk cId="1012627017" sldId="1230"/>
            <ac:spMk id="3" creationId="{00000000-0000-0000-0000-000000000000}"/>
          </ac:spMkLst>
        </pc:spChg>
      </pc:sldChg>
      <pc:sldChg chg="addSp delSp modSp add mod">
        <pc:chgData name="김선우" userId="4286acf5-373e-4b45-a3d5-c8938dfe6322" providerId="ADAL" clId="{F63C4E2D-1884-49D0-BD47-CD4284245E95}" dt="2023-02-02T21:25:54.304" v="3559" actId="1076"/>
        <pc:sldMkLst>
          <pc:docMk/>
          <pc:sldMk cId="4228781476" sldId="1231"/>
        </pc:sldMkLst>
        <pc:spChg chg="mod">
          <ac:chgData name="김선우" userId="4286acf5-373e-4b45-a3d5-c8938dfe6322" providerId="ADAL" clId="{F63C4E2D-1884-49D0-BD47-CD4284245E95}" dt="2023-02-02T21:25:38.819" v="3557" actId="20577"/>
          <ac:spMkLst>
            <pc:docMk/>
            <pc:sldMk cId="4228781476" sldId="1231"/>
            <ac:spMk id="3" creationId="{00000000-0000-0000-0000-000000000000}"/>
          </ac:spMkLst>
        </pc:spChg>
        <pc:picChg chg="del">
          <ac:chgData name="김선우" userId="4286acf5-373e-4b45-a3d5-c8938dfe6322" providerId="ADAL" clId="{F63C4E2D-1884-49D0-BD47-CD4284245E95}" dt="2023-02-02T20:41:45.546" v="2955" actId="478"/>
          <ac:picMkLst>
            <pc:docMk/>
            <pc:sldMk cId="4228781476" sldId="1231"/>
            <ac:picMk id="4" creationId="{0D6D278B-A528-64E8-F0A1-E91FB9C6DB19}"/>
          </ac:picMkLst>
        </pc:picChg>
        <pc:picChg chg="add mod">
          <ac:chgData name="김선우" userId="4286acf5-373e-4b45-a3d5-c8938dfe6322" providerId="ADAL" clId="{F63C4E2D-1884-49D0-BD47-CD4284245E95}" dt="2023-02-02T21:25:54.304" v="3559" actId="1076"/>
          <ac:picMkLst>
            <pc:docMk/>
            <pc:sldMk cId="4228781476" sldId="1231"/>
            <ac:picMk id="5" creationId="{4F260E18-1EDB-C298-4730-E34A65B47C1A}"/>
          </ac:picMkLst>
        </pc:picChg>
      </pc:sldChg>
      <pc:sldChg chg="addSp delSp modSp new mod">
        <pc:chgData name="김선우" userId="4286acf5-373e-4b45-a3d5-c8938dfe6322" providerId="ADAL" clId="{F63C4E2D-1884-49D0-BD47-CD4284245E95}" dt="2023-02-02T21:18:56.287" v="3414" actId="1076"/>
        <pc:sldMkLst>
          <pc:docMk/>
          <pc:sldMk cId="3600979556" sldId="1232"/>
        </pc:sldMkLst>
        <pc:spChg chg="mod">
          <ac:chgData name="김선우" userId="4286acf5-373e-4b45-a3d5-c8938dfe6322" providerId="ADAL" clId="{F63C4E2D-1884-49D0-BD47-CD4284245E95}" dt="2023-02-02T21:14:38.388" v="3108" actId="20577"/>
          <ac:spMkLst>
            <pc:docMk/>
            <pc:sldMk cId="3600979556" sldId="1232"/>
            <ac:spMk id="2" creationId="{18147469-95CF-9D12-DCEA-BFD37BE2D137}"/>
          </ac:spMkLst>
        </pc:spChg>
        <pc:spChg chg="mod">
          <ac:chgData name="김선우" userId="4286acf5-373e-4b45-a3d5-c8938dfe6322" providerId="ADAL" clId="{F63C4E2D-1884-49D0-BD47-CD4284245E95}" dt="2023-02-02T21:18:07.489" v="3410" actId="20577"/>
          <ac:spMkLst>
            <pc:docMk/>
            <pc:sldMk cId="3600979556" sldId="1232"/>
            <ac:spMk id="3" creationId="{B72FC458-543C-A871-A125-F03A7C60A5D2}"/>
          </ac:spMkLst>
        </pc:spChg>
        <pc:spChg chg="mod">
          <ac:chgData name="김선우" userId="4286acf5-373e-4b45-a3d5-c8938dfe6322" providerId="ADAL" clId="{F63C4E2D-1884-49D0-BD47-CD4284245E95}" dt="2023-02-02T21:15:32.835" v="3111"/>
          <ac:spMkLst>
            <pc:docMk/>
            <pc:sldMk cId="3600979556" sldId="1232"/>
            <ac:spMk id="5" creationId="{20620B96-9842-A80D-EFAC-AA6BCB354FF4}"/>
          </ac:spMkLst>
        </pc:spChg>
        <pc:spChg chg="mod">
          <ac:chgData name="김선우" userId="4286acf5-373e-4b45-a3d5-c8938dfe6322" providerId="ADAL" clId="{F63C4E2D-1884-49D0-BD47-CD4284245E95}" dt="2023-02-02T21:15:32.835" v="3111"/>
          <ac:spMkLst>
            <pc:docMk/>
            <pc:sldMk cId="3600979556" sldId="1232"/>
            <ac:spMk id="6" creationId="{3C591371-ECFA-0FD3-B3B0-362459BABBD3}"/>
          </ac:spMkLst>
        </pc:spChg>
        <pc:spChg chg="mod">
          <ac:chgData name="김선우" userId="4286acf5-373e-4b45-a3d5-c8938dfe6322" providerId="ADAL" clId="{F63C4E2D-1884-49D0-BD47-CD4284245E95}" dt="2023-02-02T21:18:22.139" v="3411"/>
          <ac:spMkLst>
            <pc:docMk/>
            <pc:sldMk cId="3600979556" sldId="1232"/>
            <ac:spMk id="9" creationId="{53BC40DB-98D5-6974-49CD-EA7E1C9EC768}"/>
          </ac:spMkLst>
        </pc:spChg>
        <pc:spChg chg="mod">
          <ac:chgData name="김선우" userId="4286acf5-373e-4b45-a3d5-c8938dfe6322" providerId="ADAL" clId="{F63C4E2D-1884-49D0-BD47-CD4284245E95}" dt="2023-02-02T21:18:22.139" v="3411"/>
          <ac:spMkLst>
            <pc:docMk/>
            <pc:sldMk cId="3600979556" sldId="1232"/>
            <ac:spMk id="10" creationId="{383B9856-8B64-246A-9AB8-F68C20A70BB3}"/>
          </ac:spMkLst>
        </pc:spChg>
        <pc:spChg chg="add del mod">
          <ac:chgData name="김선우" userId="4286acf5-373e-4b45-a3d5-c8938dfe6322" providerId="ADAL" clId="{F63C4E2D-1884-49D0-BD47-CD4284245E95}" dt="2023-02-02T21:18:24.500" v="3412"/>
          <ac:spMkLst>
            <pc:docMk/>
            <pc:sldMk cId="3600979556" sldId="1232"/>
            <ac:spMk id="11" creationId="{76C4FA4E-0FBB-1CFA-706E-173320BCF8FE}"/>
          </ac:spMkLst>
        </pc:spChg>
        <pc:spChg chg="mod">
          <ac:chgData name="김선우" userId="4286acf5-373e-4b45-a3d5-c8938dfe6322" providerId="ADAL" clId="{F63C4E2D-1884-49D0-BD47-CD4284245E95}" dt="2023-02-02T21:18:22.139" v="3411"/>
          <ac:spMkLst>
            <pc:docMk/>
            <pc:sldMk cId="3600979556" sldId="1232"/>
            <ac:spMk id="13" creationId="{AA7A0886-67E8-0D74-3532-22365EC4EB0C}"/>
          </ac:spMkLst>
        </pc:spChg>
        <pc:spChg chg="mod">
          <ac:chgData name="김선우" userId="4286acf5-373e-4b45-a3d5-c8938dfe6322" providerId="ADAL" clId="{F63C4E2D-1884-49D0-BD47-CD4284245E95}" dt="2023-02-02T21:18:22.139" v="3411"/>
          <ac:spMkLst>
            <pc:docMk/>
            <pc:sldMk cId="3600979556" sldId="1232"/>
            <ac:spMk id="14" creationId="{826C5AC2-E387-6E17-C68E-0179456DC438}"/>
          </ac:spMkLst>
        </pc:spChg>
        <pc:spChg chg="add del mod">
          <ac:chgData name="김선우" userId="4286acf5-373e-4b45-a3d5-c8938dfe6322" providerId="ADAL" clId="{F63C4E2D-1884-49D0-BD47-CD4284245E95}" dt="2023-02-02T21:18:24.500" v="3412"/>
          <ac:spMkLst>
            <pc:docMk/>
            <pc:sldMk cId="3600979556" sldId="1232"/>
            <ac:spMk id="15" creationId="{91AEDB88-C6C1-A62B-EB5F-FEA5F19B0F82}"/>
          </ac:spMkLst>
        </pc:spChg>
        <pc:spChg chg="add del mod">
          <ac:chgData name="김선우" userId="4286acf5-373e-4b45-a3d5-c8938dfe6322" providerId="ADAL" clId="{F63C4E2D-1884-49D0-BD47-CD4284245E95}" dt="2023-02-02T21:18:24.500" v="3412"/>
          <ac:spMkLst>
            <pc:docMk/>
            <pc:sldMk cId="3600979556" sldId="1232"/>
            <ac:spMk id="16" creationId="{238C8F4E-F223-5F15-3EBA-96DC912E9EF4}"/>
          </ac:spMkLst>
        </pc:spChg>
        <pc:grpChg chg="add del mod">
          <ac:chgData name="김선우" userId="4286acf5-373e-4b45-a3d5-c8938dfe6322" providerId="ADAL" clId="{F63C4E2D-1884-49D0-BD47-CD4284245E95}" dt="2023-02-02T21:16:00.440" v="3112" actId="478"/>
          <ac:grpSpMkLst>
            <pc:docMk/>
            <pc:sldMk cId="3600979556" sldId="1232"/>
            <ac:grpSpMk id="4" creationId="{5CB49FDE-BA7C-1598-78A4-21F18C42ABFF}"/>
          </ac:grpSpMkLst>
        </pc:grpChg>
        <pc:grpChg chg="add del mod">
          <ac:chgData name="김선우" userId="4286acf5-373e-4b45-a3d5-c8938dfe6322" providerId="ADAL" clId="{F63C4E2D-1884-49D0-BD47-CD4284245E95}" dt="2023-02-02T21:18:24.500" v="3412"/>
          <ac:grpSpMkLst>
            <pc:docMk/>
            <pc:sldMk cId="3600979556" sldId="1232"/>
            <ac:grpSpMk id="8" creationId="{AD353A72-52B8-F4A1-7D55-ADCCF198C790}"/>
          </ac:grpSpMkLst>
        </pc:grpChg>
        <pc:grpChg chg="add del mod">
          <ac:chgData name="김선우" userId="4286acf5-373e-4b45-a3d5-c8938dfe6322" providerId="ADAL" clId="{F63C4E2D-1884-49D0-BD47-CD4284245E95}" dt="2023-02-02T21:18:24.500" v="3412"/>
          <ac:grpSpMkLst>
            <pc:docMk/>
            <pc:sldMk cId="3600979556" sldId="1232"/>
            <ac:grpSpMk id="12" creationId="{68C01F6A-CEAB-7C78-5A79-1068010D1A90}"/>
          </ac:grpSpMkLst>
        </pc:grpChg>
        <pc:picChg chg="mod">
          <ac:chgData name="김선우" userId="4286acf5-373e-4b45-a3d5-c8938dfe6322" providerId="ADAL" clId="{F63C4E2D-1884-49D0-BD47-CD4284245E95}" dt="2023-02-02T21:15:32.835" v="3111"/>
          <ac:picMkLst>
            <pc:docMk/>
            <pc:sldMk cId="3600979556" sldId="1232"/>
            <ac:picMk id="7" creationId="{91F9D2B0-312A-F462-CBD6-AF0A61A19EDB}"/>
          </ac:picMkLst>
        </pc:picChg>
        <pc:picChg chg="add mod">
          <ac:chgData name="김선우" userId="4286acf5-373e-4b45-a3d5-c8938dfe6322" providerId="ADAL" clId="{F63C4E2D-1884-49D0-BD47-CD4284245E95}" dt="2023-02-02T21:18:56.287" v="3414" actId="1076"/>
          <ac:picMkLst>
            <pc:docMk/>
            <pc:sldMk cId="3600979556" sldId="1232"/>
            <ac:picMk id="18" creationId="{8EF7BC9B-0F68-B41E-3075-F445035FE0C7}"/>
          </ac:picMkLst>
        </pc:picChg>
      </pc:sldChg>
      <pc:sldMasterChg chg="delSp modSp mod modSldLayout">
        <pc:chgData name="김선우" userId="4286acf5-373e-4b45-a3d5-c8938dfe6322" providerId="ADAL" clId="{F63C4E2D-1884-49D0-BD47-CD4284245E95}" dt="2023-02-02T21:20:50.753" v="3420" actId="20577"/>
        <pc:sldMasterMkLst>
          <pc:docMk/>
          <pc:sldMasterMk cId="2261891556" sldId="2147483648"/>
        </pc:sldMasterMkLst>
        <pc:spChg chg="mod">
          <ac:chgData name="김선우" userId="4286acf5-373e-4b45-a3d5-c8938dfe6322" providerId="ADAL" clId="{F63C4E2D-1884-49D0-BD47-CD4284245E95}" dt="2023-02-02T21:20:50.753" v="3420" actId="20577"/>
          <ac:spMkLst>
            <pc:docMk/>
            <pc:sldMasterMk cId="2261891556" sldId="2147483648"/>
            <ac:spMk id="8" creationId="{00000000-0000-0000-0000-000000000000}"/>
          </ac:spMkLst>
        </pc:spChg>
        <pc:spChg chg="del mod">
          <ac:chgData name="김선우" userId="4286acf5-373e-4b45-a3d5-c8938dfe6322" providerId="ADAL" clId="{F63C4E2D-1884-49D0-BD47-CD4284245E95}" dt="2023-02-02T20:27:05.666" v="2699" actId="478"/>
          <ac:spMkLst>
            <pc:docMk/>
            <pc:sldMasterMk cId="2261891556" sldId="2147483648"/>
            <ac:spMk id="9" creationId="{E528B0BE-9085-6268-E496-C6E588B48AEC}"/>
          </ac:spMkLst>
        </pc:spChg>
        <pc:sldLayoutChg chg="addSp delSp modSp mod">
          <pc:chgData name="김선우" userId="4286acf5-373e-4b45-a3d5-c8938dfe6322" providerId="ADAL" clId="{F63C4E2D-1884-49D0-BD47-CD4284245E95}" dt="2023-02-02T20:26:08.154" v="2697" actId="11529"/>
          <pc:sldLayoutMkLst>
            <pc:docMk/>
            <pc:sldMasterMk cId="2261891556" sldId="2147483648"/>
            <pc:sldLayoutMk cId="4277839739" sldId="2147483661"/>
          </pc:sldLayoutMkLst>
          <pc:spChg chg="add del">
            <ac:chgData name="김선우" userId="4286acf5-373e-4b45-a3d5-c8938dfe6322" providerId="ADAL" clId="{F63C4E2D-1884-49D0-BD47-CD4284245E95}" dt="2023-02-02T20:26:08.154" v="2697" actId="11529"/>
            <ac:spMkLst>
              <pc:docMk/>
              <pc:sldMasterMk cId="2261891556" sldId="2147483648"/>
              <pc:sldLayoutMk cId="4277839739" sldId="2147483661"/>
              <ac:spMk id="4" creationId="{271DD48C-8BB2-15EB-0093-6A8C22D3EE27}"/>
            </ac:spMkLst>
          </pc:spChg>
          <pc:spChg chg="add del mod">
            <ac:chgData name="김선우" userId="4286acf5-373e-4b45-a3d5-c8938dfe6322" providerId="ADAL" clId="{F63C4E2D-1884-49D0-BD47-CD4284245E95}" dt="2023-02-02T20:26:08.154" v="2697" actId="11529"/>
            <ac:spMkLst>
              <pc:docMk/>
              <pc:sldMasterMk cId="2261891556" sldId="2147483648"/>
              <pc:sldLayoutMk cId="4277839739" sldId="2147483661"/>
              <ac:spMk id="5" creationId="{137661FF-D4CF-0BA4-8708-9BA5BAC38C05}"/>
            </ac:spMkLst>
          </pc:spChg>
        </pc:sldLayoutChg>
      </pc:sldMasterChg>
      <pc:sldMasterChg chg="new del mod addSldLayout delSldLayout">
        <pc:chgData name="김선우" userId="4286acf5-373e-4b45-a3d5-c8938dfe6322" providerId="ADAL" clId="{F63C4E2D-1884-49D0-BD47-CD4284245E95}" dt="2023-02-02T20:24:25.441" v="2693" actId="6938"/>
        <pc:sldMasterMkLst>
          <pc:docMk/>
          <pc:sldMasterMk cId="3624263026" sldId="2147483662"/>
        </pc:sldMasterMkLst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3340474932" sldId="2147483663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1667860878" sldId="2147483664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1966658150" sldId="2147483665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3741289113" sldId="2147483666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3961166621" sldId="2147483667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2394870995" sldId="2147483668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3897801569" sldId="2147483669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2738923823" sldId="2147483670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2269989978" sldId="2147483671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3111569107" sldId="2147483672"/>
          </pc:sldLayoutMkLst>
        </pc:sldLayoutChg>
        <pc:sldLayoutChg chg="new del replId">
          <pc:chgData name="김선우" userId="4286acf5-373e-4b45-a3d5-c8938dfe6322" providerId="ADAL" clId="{F63C4E2D-1884-49D0-BD47-CD4284245E95}" dt="2023-02-02T20:24:25.441" v="2693" actId="6938"/>
          <pc:sldLayoutMkLst>
            <pc:docMk/>
            <pc:sldMasterMk cId="3624263026" sldId="2147483662"/>
            <pc:sldLayoutMk cId="391562768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/19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145B73B-7AF3-4849-22E2-DA5D7AD31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27475" r="33250" b="54482"/>
          <a:stretch/>
        </p:blipFill>
        <p:spPr>
          <a:xfrm>
            <a:off x="422910" y="6610057"/>
            <a:ext cx="1074420" cy="24794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312FF94-FB7B-BA11-805E-357099EB88A1}"/>
              </a:ext>
            </a:extLst>
          </p:cNvPr>
          <p:cNvGrpSpPr/>
          <p:nvPr userDrawn="1"/>
        </p:nvGrpSpPr>
        <p:grpSpPr>
          <a:xfrm>
            <a:off x="8364227" y="6610057"/>
            <a:ext cx="491913" cy="243151"/>
            <a:chOff x="8021327" y="6646863"/>
            <a:chExt cx="491913" cy="243151"/>
          </a:xfrm>
        </p:grpSpPr>
        <p:pic>
          <p:nvPicPr>
            <p:cNvPr id="6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>
              <a:extLst>
                <a:ext uri="{FF2B5EF4-FFF2-40B4-BE49-F238E27FC236}">
                  <a16:creationId xmlns:a16="http://schemas.microsoft.com/office/drawing/2014/main" id="{4ED94165-2785-721A-D444-CE984FD115B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3" r="83357" b="28787"/>
            <a:stretch/>
          </p:blipFill>
          <p:spPr bwMode="auto">
            <a:xfrm>
              <a:off x="8021327" y="6646863"/>
              <a:ext cx="82068" cy="24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>
              <a:extLst>
                <a:ext uri="{FF2B5EF4-FFF2-40B4-BE49-F238E27FC236}">
                  <a16:creationId xmlns:a16="http://schemas.microsoft.com/office/drawing/2014/main" id="{A13CD49B-362C-0907-7FDA-EF4FAF07E71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25" t="3863" b="28787"/>
            <a:stretch/>
          </p:blipFill>
          <p:spPr bwMode="auto">
            <a:xfrm>
              <a:off x="8103395" y="6646863"/>
              <a:ext cx="213394" cy="24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>
              <a:extLst>
                <a:ext uri="{FF2B5EF4-FFF2-40B4-BE49-F238E27FC236}">
                  <a16:creationId xmlns:a16="http://schemas.microsoft.com/office/drawing/2014/main" id="{B87E0F9E-E8D7-F6F1-CAE8-4A56F1E8818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3" t="3863" r="43276" b="28787"/>
            <a:stretch/>
          </p:blipFill>
          <p:spPr bwMode="auto">
            <a:xfrm>
              <a:off x="8315597" y="6646863"/>
              <a:ext cx="197643" cy="24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Sensing Design for Vehicular Sensor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Seonwoo Kim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SKKU</a:t>
            </a:r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sogongyeo@gmail.com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03/Feb/2023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ICS Intern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Vehicular sensor network model</a:t>
                </a:r>
              </a:p>
              <a:p>
                <a:pPr lvl="1"/>
                <a:r>
                  <a:rPr lang="en-US" dirty="0"/>
                  <a:t>Vehicle’s location indicator: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∈{0,1}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Sensed areas at time t: </a:t>
                </a:r>
              </a:p>
              <a:p>
                <a:pPr lvl="2"/>
                <a:r>
                  <a:rPr lang="en-US" altLang="ko-KR" dirty="0"/>
                  <a:t>Vehicles can collect data for sensing area 𝑠 at time 𝑡 only when </a:t>
                </a:r>
              </a:p>
              <a:p>
                <a:pPr lvl="2"/>
                <a:r>
                  <a:rPr lang="en-US" altLang="ko-KR" dirty="0"/>
                  <a:t>the edge server selects 𝑠 as the target sensing area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1) and a vehicle is in s at time 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 =1)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2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model</a:t>
                </a:r>
              </a:p>
              <a:p>
                <a:pPr lvl="1"/>
                <a:r>
                  <a:rPr lang="nn-NO" dirty="0"/>
                  <a:t>Sensed data update at vehicle: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Only one vehicle </a:t>
                </a:r>
                <a:r>
                  <a:rPr lang="en-US" dirty="0"/>
                  <a:t>which obtained sensing data </a:t>
                </a:r>
                <a:r>
                  <a:rPr lang="en-US" dirty="0">
                    <a:solidFill>
                      <a:srgbClr val="FF0000"/>
                    </a:solidFill>
                  </a:rPr>
                  <a:t>closest to the center of the sensing region</a:t>
                </a:r>
                <a:r>
                  <a:rPr lang="en-US" dirty="0"/>
                  <a:t> updates its sensed data to the nearest edge server.</a:t>
                </a:r>
              </a:p>
              <a:p>
                <a:pPr lvl="1"/>
                <a:r>
                  <a:rPr lang="en-US" dirty="0"/>
                  <a:t>SNR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/>
                          <m:t>𝜌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𝜌: transmission power of vehicle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channel gain of link between vehicle and its associated edge server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path loss of the link between vehicle and its associated edge server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noise power</a:t>
                </a:r>
              </a:p>
              <a:p>
                <a:pPr lvl="3"/>
                <a:r>
                  <a:rPr lang="en-US" dirty="0"/>
                  <a:t>AWGN(Additive White </a:t>
                </a:r>
                <a:r>
                  <a:rPr lang="en-US"/>
                  <a:t>Gaussian Noise 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5" r="-61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87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AoI Model</a:t>
                </a:r>
              </a:p>
              <a:p>
                <a:pPr lvl="1"/>
                <a:r>
                  <a:rPr lang="en-US" b="1" dirty="0"/>
                  <a:t>Achievable instantaneous data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𝐵𝑙𝑜𝑔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:r>
                  <a:rPr lang="en-US" dirty="0"/>
                  <a:t>B: bandwidth (=5MHZ)</a:t>
                </a:r>
              </a:p>
              <a:p>
                <a:pPr lvl="1"/>
                <a:r>
                  <a:rPr lang="en-US" b="1" dirty="0"/>
                  <a:t>Successful transmission indicator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𝑡𝑟𝑒𝑠h𝑜𝑙𝑑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 err="1"/>
                  <a:t>AoI</a:t>
                </a:r>
                <a:r>
                  <a:rPr lang="en-US" b="1" dirty="0"/>
                  <a:t> of sensing area s </a:t>
                </a:r>
                <a:r>
                  <a:rPr lang="en-US" dirty="0"/>
                  <a:t>at the edge server at time t(=N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Initial </a:t>
                </a:r>
                <a:r>
                  <a:rPr lang="en-US" dirty="0" err="1"/>
                  <a:t>AoI</a:t>
                </a:r>
                <a:r>
                  <a:rPr lang="en-US" dirty="0"/>
                  <a:t> of sensed data at each vehicle is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2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1" y="190500"/>
            <a:ext cx="8910637" cy="987425"/>
          </a:xfrm>
        </p:spPr>
        <p:txBody>
          <a:bodyPr/>
          <a:lstStyle/>
          <a:p>
            <a:r>
              <a:rPr lang="en-US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goal is to minimize average AoI under the limited number of retransmissions.</a:t>
                </a:r>
              </a:p>
              <a:p>
                <a:r>
                  <a:rPr lang="en-US" altLang="ko-KR" dirty="0">
                    <a:ea typeface="+mn-lt"/>
                    <a:cs typeface="+mn-lt"/>
                  </a:rPr>
                  <a:t> So, the optimization problem is we should make cost function as:</a:t>
                </a:r>
                <a:endParaRPr lang="en-US" altLang="ko-KR" dirty="0">
                  <a:cs typeface="Calibri"/>
                </a:endParaRPr>
              </a:p>
              <a:p>
                <a:r>
                  <a:rPr lang="en-US" dirty="0"/>
                  <a:t>Each RSUs choose its action for time horizon T,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𝑠𝑢𝑝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Such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46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Reinforcement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8079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7469-95CF-9D12-DCEA-BFD37BE2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Reinforcement Learning-based Algorithm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FC458-543C-A871-A125-F03A7C60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Simulation structure</a:t>
            </a:r>
          </a:p>
          <a:p>
            <a:pPr lvl="1"/>
            <a:r>
              <a:rPr lang="en-US" altLang="ko-KR"/>
              <a:t>SUMO</a:t>
            </a:r>
          </a:p>
          <a:p>
            <a:pPr lvl="3"/>
            <a:r>
              <a:rPr lang="en-US" altLang="ko-KR"/>
              <a:t>Generate vehicular traffic</a:t>
            </a:r>
          </a:p>
          <a:p>
            <a:pPr lvl="4"/>
            <a:r>
              <a:rPr lang="en-US" altLang="ko-KR"/>
              <a:t>Generate multiple types of vehicles driving in the network</a:t>
            </a:r>
          </a:p>
          <a:p>
            <a:pPr lvl="4"/>
            <a:r>
              <a:rPr lang="en-US" altLang="ko-KR"/>
              <a:t>Locate “Detectors” that measure the number of vehicles that have touched each detector</a:t>
            </a:r>
          </a:p>
          <a:p>
            <a:pPr lvl="1"/>
            <a:r>
              <a:rPr lang="en-US" altLang="ko-KR"/>
              <a:t>Python &amp; RL</a:t>
            </a:r>
          </a:p>
          <a:p>
            <a:pPr lvl="2"/>
            <a:r>
              <a:rPr lang="en-US" altLang="ko-KR"/>
              <a:t>Run RL based on SUMO simulation data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F7BC9B-0F68-B41E-3075-F445035F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30" y="4262572"/>
            <a:ext cx="506800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SUMO Simulation</a:t>
            </a:r>
          </a:p>
        </p:txBody>
      </p:sp>
      <p:pic>
        <p:nvPicPr>
          <p:cNvPr id="4" name="bandicam 2023-01-11 08-32-12-754">
            <a:hlinkClick r:id="" action="ppaction://media"/>
            <a:extLst>
              <a:ext uri="{FF2B5EF4-FFF2-40B4-BE49-F238E27FC236}">
                <a16:creationId xmlns:a16="http://schemas.microsoft.com/office/drawing/2014/main" id="{155DCF68-F0AC-8F02-A909-FC074B1F257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994214"/>
            <a:ext cx="8229600" cy="35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0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components of the MDP Model are shown below:</a:t>
                </a:r>
              </a:p>
              <a:p>
                <a:pPr lvl="1"/>
                <a:r>
                  <a:rPr lang="en-US" dirty="0"/>
                  <a:t>RSU is considered as an </a:t>
                </a:r>
                <a:r>
                  <a:rPr lang="en-US" b="1" dirty="0"/>
                  <a:t>agent</a:t>
                </a:r>
                <a:r>
                  <a:rPr lang="en-US" dirty="0"/>
                  <a:t> in the system</a:t>
                </a:r>
              </a:p>
              <a:p>
                <a:pPr lvl="1"/>
                <a:r>
                  <a:rPr lang="en-US" b="1" dirty="0"/>
                  <a:t>Environment </a:t>
                </a:r>
                <a:r>
                  <a:rPr lang="en-US" dirty="0"/>
                  <a:t>gives us the Probability of error after r retransmissions, denoted by g(r)</a:t>
                </a:r>
              </a:p>
              <a:p>
                <a:pPr lvl="1"/>
                <a:r>
                  <a:rPr lang="en-US" b="1" dirty="0"/>
                  <a:t>State</a:t>
                </a:r>
                <a:r>
                  <a:rPr lang="en-US" dirty="0"/>
                  <a:t> of the system s(t)=(</a:t>
                </a:r>
                <a14:m>
                  <m:oMath xmlns:m="http://schemas.openxmlformats.org/officeDocument/2006/math">
                    <m:r>
                      <a:rPr lang="en-US" altLang="ko-KR" sz="20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sz="20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dirty="0"/>
                  <a:t>(t-1),r (number of transmissions))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dirty="0"/>
                  <a:t>(t-1) is the </a:t>
                </a:r>
                <a:r>
                  <a:rPr lang="en-US" dirty="0" err="1"/>
                  <a:t>AoI</a:t>
                </a:r>
                <a:r>
                  <a:rPr lang="en-US" dirty="0"/>
                  <a:t> of the most recently received status update at the receiver.</a:t>
                </a:r>
              </a:p>
              <a:p>
                <a:pPr lvl="1"/>
                <a:r>
                  <a:rPr lang="en-US" dirty="0"/>
                  <a:t>At each time slot t, the RSUs take </a:t>
                </a:r>
                <a:r>
                  <a:rPr lang="en-US" b="1" dirty="0"/>
                  <a:t>action</a:t>
                </a:r>
                <a:r>
                  <a:rPr lang="en-US" dirty="0"/>
                  <a:t> at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(t),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(t),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(t),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(t)</a:t>
                </a:r>
                <a:r>
                  <a:rPr lang="en-US" dirty="0"/>
                  <a:t>]</a:t>
                </a:r>
              </a:p>
              <a:p>
                <a:pPr lvl="2"/>
                <a:r>
                  <a:rPr lang="en-US" dirty="0"/>
                  <a:t>Remain the current sensing area (ex. [1,0,1,0])</a:t>
                </a:r>
              </a:p>
              <a:p>
                <a:pPr lvl="2"/>
                <a:r>
                  <a:rPr lang="en-US" dirty="0"/>
                  <a:t>Transmit the new sensing area(packet)</a:t>
                </a:r>
              </a:p>
              <a:p>
                <a:pPr lvl="3"/>
                <a:r>
                  <a:rPr lang="en-US" dirty="0"/>
                  <a:t>denote the maximum number of retransmissions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=3</a:t>
                </a:r>
              </a:p>
              <a:p>
                <a:pPr lvl="1"/>
                <a:r>
                  <a:rPr lang="en-US" b="1" dirty="0"/>
                  <a:t>Rewards</a:t>
                </a:r>
                <a:r>
                  <a:rPr lang="en-US" dirty="0"/>
                  <a:t> is the average </a:t>
                </a:r>
                <a:r>
                  <a:rPr lang="en-US" dirty="0" err="1"/>
                  <a:t>AoI</a:t>
                </a:r>
                <a:r>
                  <a:rPr lang="en-US" dirty="0"/>
                  <a:t>: r(t)=-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(t)+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(t)+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(t)+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(t))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BEF4C7E-2449-365D-D8F2-E11AD0A52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8" t="6" r="-3714" b="31738"/>
          <a:stretch/>
        </p:blipFill>
        <p:spPr bwMode="auto">
          <a:xfrm>
            <a:off x="711101" y="5321006"/>
            <a:ext cx="2629507" cy="869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441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PPO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</a:t>
                </a:r>
                <a:r>
                  <a:rPr lang="en-US" dirty="0" err="1"/>
                  <a:t>test_realization.py</a:t>
                </a:r>
                <a:r>
                  <a:rPr lang="en-US" dirty="0"/>
                  <a:t>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Bring each detector’s mean vehicle number information by </a:t>
                </a:r>
                <a:r>
                  <a:rPr lang="en-US" dirty="0" err="1"/>
                  <a:t>csv</a:t>
                </a:r>
                <a:r>
                  <a:rPr lang="en-US" dirty="0"/>
                  <a:t> file</a:t>
                </a:r>
              </a:p>
              <a:p>
                <a:pPr lvl="1"/>
                <a:r>
                  <a:rPr lang="en-US" dirty="0"/>
                  <a:t>Generate random int 0-100 integer by </a:t>
                </a:r>
                <a:r>
                  <a:rPr lang="en-US" dirty="0" err="1"/>
                  <a:t>randint</a:t>
                </a:r>
                <a:endParaRPr lang="en-US" dirty="0"/>
              </a:p>
              <a:p>
                <a:pPr lvl="1"/>
                <a:r>
                  <a:rPr lang="en-US" dirty="0"/>
                  <a:t>Compare mean vehicle number &gt; random int </a:t>
                </a:r>
              </a:p>
              <a:p>
                <a:pPr lvl="1"/>
                <a:r>
                  <a:rPr lang="en-US" dirty="0"/>
                  <a:t>Define sensed area by above processes</a:t>
                </a:r>
              </a:p>
              <a:p>
                <a:pPr marL="11271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185ECDC-AA2B-8D98-1506-38B9E4B1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04" y="3055475"/>
            <a:ext cx="1800000" cy="2980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96967F-10EF-FE69-F007-B1DFCE73D88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293391" y="3042797"/>
            <a:ext cx="1609354" cy="2993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B6AF03-5F2B-1174-7D3D-065A79EA4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965" y="3042797"/>
            <a:ext cx="1083702" cy="2968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5180F6-49CA-1F2B-EDA8-8B06A8DEE68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666887" y="3067591"/>
            <a:ext cx="1083702" cy="29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:sogongyeo@gmail.com</a:t>
            </a: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Overview</a:t>
            </a:r>
          </a:p>
          <a:p>
            <a:pPr lvl="1">
              <a:spcAft>
                <a:spcPts val="600"/>
              </a:spcAft>
            </a:pPr>
            <a:r>
              <a:rPr lang="en-US"/>
              <a:t>Background</a:t>
            </a:r>
          </a:p>
          <a:p>
            <a:pPr lvl="1"/>
            <a:r>
              <a:rPr lang="en-US"/>
              <a:t>Objectives</a:t>
            </a:r>
          </a:p>
          <a:p>
            <a:r>
              <a:rPr lang="en-US" b="1"/>
              <a:t>Research Topic</a:t>
            </a:r>
          </a:p>
          <a:p>
            <a:pPr lvl="1"/>
            <a:r>
              <a:rPr lang="en-US"/>
              <a:t>System Model</a:t>
            </a:r>
          </a:p>
          <a:p>
            <a:pPr lvl="1"/>
            <a:r>
              <a:rPr lang="en-US"/>
              <a:t>Problem Formulation</a:t>
            </a:r>
          </a:p>
          <a:p>
            <a:r>
              <a:rPr lang="en-US" b="1"/>
              <a:t>Reinforcement learning</a:t>
            </a:r>
          </a:p>
          <a:p>
            <a:pPr lvl="1"/>
            <a:r>
              <a:rPr lang="en-US"/>
              <a:t>Reinforcement Learning-based Algorithm</a:t>
            </a:r>
          </a:p>
          <a:p>
            <a:pPr lvl="1"/>
            <a:r>
              <a:rPr lang="en-US"/>
              <a:t>SUMO Simulation</a:t>
            </a:r>
          </a:p>
          <a:p>
            <a:pPr lvl="1"/>
            <a:r>
              <a:rPr lang="en-US"/>
              <a:t>MDP Model</a:t>
            </a:r>
          </a:p>
          <a:p>
            <a:pPr lvl="1"/>
            <a:r>
              <a:rPr lang="en-US"/>
              <a:t>PPO Simulation</a:t>
            </a:r>
          </a:p>
          <a:p>
            <a:pPr marL="112712" indent="0">
              <a:buNone/>
            </a:pPr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9263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0126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Age of Information(</a:t>
                </a:r>
                <a:r>
                  <a:rPr lang="en-US" err="1"/>
                  <a:t>AoI</a:t>
                </a:r>
                <a:r>
                  <a:rPr lang="en-US"/>
                  <a:t>)</a:t>
                </a:r>
              </a:p>
              <a:p>
                <a:pPr lvl="1"/>
                <a:r>
                  <a:rPr lang="en-US"/>
                  <a:t>Proposed to capture freshness of status updates</a:t>
                </a:r>
              </a:p>
              <a:p>
                <a:pPr lvl="1"/>
                <a:r>
                  <a:rPr lang="en-US"/>
                  <a:t>Time stamp of generation of the most up-to-date packet at time t:U(t)</a:t>
                </a:r>
              </a:p>
              <a:p>
                <a:pPr lvl="1"/>
                <a:r>
                  <a:rPr lang="en-US"/>
                  <a:t>Time elapsed since the most recently delivered status update was generated:</a:t>
                </a:r>
              </a:p>
              <a:p>
                <a:pPr lvl="1"/>
                <a:r>
                  <a:rPr lang="en-US" err="1"/>
                  <a:t>AoI</a:t>
                </a:r>
                <a:r>
                  <a:rPr lang="en-US"/>
                  <a:t> at time t: ∆(𝑡)=𝑡−𝑈(𝑡)</a:t>
                </a:r>
              </a:p>
              <a:p>
                <a:r>
                  <a:rPr lang="en-US"/>
                  <a:t>Average Age of Information</a:t>
                </a:r>
              </a:p>
              <a:p>
                <a:pPr lvl="1"/>
                <a:r>
                  <a:rPr lang="en-US"/>
                  <a:t>The average age can be calculated using a time average. Consider an observation interval (0, τ ). </a:t>
                </a:r>
              </a:p>
              <a:p>
                <a:pPr lvl="1"/>
                <a:r>
                  <a:rPr lang="en-US"/>
                  <a:t>The time average age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dirty="0"/>
                          <m:t>τ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ko-KR" dirty="0"/>
                          <m:t>τ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0D6D278B-A528-64E8-F0A1-E91FB9C6D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40" r="12687" b="31355"/>
          <a:stretch/>
        </p:blipFill>
        <p:spPr>
          <a:xfrm>
            <a:off x="5321869" y="4356982"/>
            <a:ext cx="3704656" cy="18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6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MDP</a:t>
            </a:r>
          </a:p>
          <a:p>
            <a:pPr lvl="1"/>
            <a:r>
              <a:rPr lang="en-US" dirty="0"/>
              <a:t>The major components of RL are as detailed below:</a:t>
            </a:r>
          </a:p>
          <a:p>
            <a:pPr lvl="2"/>
            <a:r>
              <a:rPr lang="en-US" dirty="0"/>
              <a:t>Agent: Take actions and receives rewards</a:t>
            </a:r>
          </a:p>
          <a:p>
            <a:pPr lvl="2"/>
            <a:r>
              <a:rPr lang="en-US" dirty="0"/>
              <a:t>Environment: Represents the outside world that interacts with agents</a:t>
            </a:r>
          </a:p>
          <a:p>
            <a:pPr lvl="2"/>
            <a:r>
              <a:rPr lang="en-US" dirty="0"/>
              <a:t>State: condition or position in which the agent is currently exhibiting</a:t>
            </a:r>
          </a:p>
          <a:p>
            <a:pPr lvl="2"/>
            <a:r>
              <a:rPr lang="en-US" dirty="0"/>
              <a:t>Action: What the agent does while interacting with the environment</a:t>
            </a:r>
          </a:p>
          <a:p>
            <a:pPr lvl="2"/>
            <a:r>
              <a:rPr lang="en-US" dirty="0"/>
              <a:t>Rewards: An indicator to the agent on how good or bad the action taken was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260E18-1EDB-C298-4730-E34A65B4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8" t="6" r="-3714" b="31738"/>
          <a:stretch/>
        </p:blipFill>
        <p:spPr bwMode="auto">
          <a:xfrm>
            <a:off x="1173899" y="4387762"/>
            <a:ext cx="4925867" cy="1628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878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the new sensing model that ensures </a:t>
            </a:r>
            <a:r>
              <a:rPr lang="en-US" altLang="ko-KR" dirty="0"/>
              <a:t>the data freshness in vehicular sensor network</a:t>
            </a:r>
          </a:p>
          <a:p>
            <a:r>
              <a:rPr lang="en-US" dirty="0"/>
              <a:t>Formulate the average Age of Information minimization problem</a:t>
            </a:r>
          </a:p>
          <a:p>
            <a:r>
              <a:rPr lang="en-US" altLang="ko-KR" dirty="0"/>
              <a:t>The formulated problem is difficult to solve in the usual way since the position of the vehicle changing every hour.</a:t>
            </a:r>
          </a:p>
          <a:p>
            <a:r>
              <a:rPr lang="en-US" altLang="ko-KR" dirty="0"/>
              <a:t>To be adaptive to the dynamic environment, </a:t>
            </a:r>
            <a:r>
              <a:rPr lang="en-US" altLang="ko-KR" i="1" dirty="0"/>
              <a:t>apply the reinforcement learning method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43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15947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CC6ACE-E224-A4B5-07B8-0D07A1FC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29870"/>
            <a:r>
              <a:rPr lang="ko-KR" b="1" dirty="0">
                <a:ea typeface="+mn-lt"/>
                <a:cs typeface="+mn-lt"/>
              </a:rPr>
              <a:t>Vehicular sensor network model</a:t>
            </a:r>
            <a:endParaRPr lang="ko-KR" altLang="en-US" dirty="0">
              <a:cs typeface="Calibri"/>
            </a:endParaRPr>
          </a:p>
          <a:p>
            <a:pPr marL="687070" lvl="1" indent="-229870"/>
            <a:r>
              <a:rPr lang="ko-KR" dirty="0">
                <a:ea typeface="+mn-lt"/>
                <a:cs typeface="+mn-lt"/>
              </a:rPr>
              <a:t>–Three types of nodes are consisted:</a:t>
            </a:r>
            <a:endParaRPr lang="ko-KR" altLang="en-US" dirty="0">
              <a:ea typeface="맑은 고딕"/>
              <a:cs typeface="Calibri"/>
            </a:endParaRPr>
          </a:p>
          <a:p>
            <a:pPr lvl="2"/>
            <a:r>
              <a:rPr lang="ko-KR" b="1" dirty="0">
                <a:ea typeface="+mn-lt"/>
                <a:cs typeface="+mn-lt"/>
              </a:rPr>
              <a:t>Task publishers </a:t>
            </a:r>
            <a:r>
              <a:rPr lang="ko-KR" dirty="0">
                <a:ea typeface="+mn-lt"/>
                <a:cs typeface="+mn-lt"/>
              </a:rPr>
              <a:t>generating content items, </a:t>
            </a:r>
            <a:endParaRPr lang="ko-KR" altLang="en-US" dirty="0">
              <a:ea typeface="맑은 고딕"/>
              <a:cs typeface="Calibri"/>
            </a:endParaRPr>
          </a:p>
          <a:p>
            <a:pPr lvl="2"/>
            <a:r>
              <a:rPr lang="ko-KR" dirty="0">
                <a:ea typeface="+mn-lt"/>
                <a:cs typeface="+mn-lt"/>
              </a:rPr>
              <a:t>The connected vehicles are organized as a </a:t>
            </a:r>
            <a:r>
              <a:rPr lang="ko-KR" b="1" dirty="0">
                <a:ea typeface="+mn-lt"/>
                <a:cs typeface="+mn-lt"/>
              </a:rPr>
              <a:t>vehicular</a:t>
            </a:r>
            <a:r>
              <a:rPr lang="ko-KR" dirty="0">
                <a:ea typeface="+mn-lt"/>
                <a:cs typeface="+mn-lt"/>
              </a:rPr>
              <a:t> sensor network (VSN) when participating urban sensing. </a:t>
            </a:r>
            <a:endParaRPr lang="ko-KR" altLang="en-US" dirty="0">
              <a:ea typeface="맑은 고딕"/>
              <a:cs typeface="Calibri"/>
            </a:endParaRPr>
          </a:p>
          <a:p>
            <a:pPr lvl="3"/>
            <a:r>
              <a:rPr lang="ko-KR" dirty="0" err="1">
                <a:ea typeface="+mn-lt"/>
                <a:cs typeface="+mn-lt"/>
              </a:rPr>
              <a:t>Several</a:t>
            </a:r>
            <a:r>
              <a:rPr lang="ko-KR" dirty="0">
                <a:ea typeface="+mn-lt"/>
                <a:cs typeface="+mn-lt"/>
              </a:rPr>
              <a:t> vehicular sensing platforms have been designed to collect data generated in urban space.</a:t>
            </a:r>
            <a:endParaRPr lang="ko-KR" altLang="en-US" dirty="0">
              <a:ea typeface="+mn-lt"/>
              <a:cs typeface="+mn-lt"/>
            </a:endParaRPr>
          </a:p>
          <a:p>
            <a:pPr lvl="2"/>
            <a:r>
              <a:rPr lang="en-US" altLang="ko-KR" b="1" dirty="0">
                <a:ea typeface="+mn-lt"/>
                <a:cs typeface="+mn-lt"/>
              </a:rPr>
              <a:t>Edge</a:t>
            </a:r>
            <a:r>
              <a:rPr lang="ko-KR" b="1" dirty="0">
                <a:ea typeface="+mn-lt"/>
                <a:cs typeface="+mn-lt"/>
              </a:rPr>
              <a:t> server (RSUs</a:t>
            </a:r>
            <a:r>
              <a:rPr lang="ko-KR" dirty="0">
                <a:ea typeface="+mn-lt"/>
                <a:cs typeface="+mn-lt"/>
              </a:rPr>
              <a:t>) make sensing decisions of the vehicles.</a:t>
            </a:r>
            <a:endParaRPr lang="ko-KR" altLang="en-US" dirty="0">
              <a:ea typeface="맑은 고딕"/>
              <a:cs typeface="Calibri"/>
            </a:endParaRPr>
          </a:p>
          <a:p>
            <a:pPr lvl="2"/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8DBD5FD5-1825-8A52-6DAC-9C9859B0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2" y="3870773"/>
            <a:ext cx="3950898" cy="25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1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BF2B74-CE84-3F25-897A-E567AE58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043" y="3585477"/>
            <a:ext cx="3866560" cy="2577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DD37EE2A-B135-DE60-4A5E-7E19E001A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indent="-229870"/>
                <a:r>
                  <a:rPr lang="ko-KR" dirty="0">
                    <a:ea typeface="+mn-lt"/>
                    <a:cs typeface="+mn-lt"/>
                  </a:rPr>
                  <a:t>•</a:t>
                </a:r>
                <a:r>
                  <a:rPr lang="ko-KR" b="1" dirty="0">
                    <a:ea typeface="+mn-lt"/>
                    <a:cs typeface="+mn-lt"/>
                  </a:rPr>
                  <a:t>Vehicular sensor network model</a:t>
                </a:r>
                <a:endParaRPr lang="ko-KR" altLang="en-US" dirty="0">
                  <a:ea typeface="맑은 고딕"/>
                  <a:cs typeface="Calibri"/>
                </a:endParaRPr>
              </a:p>
              <a:p>
                <a:pPr marL="687070" lvl="1" indent="-229870"/>
                <a:r>
                  <a:rPr lang="ko-KR" dirty="0">
                    <a:ea typeface="+mn-lt"/>
                    <a:cs typeface="+mn-lt"/>
                  </a:rPr>
                  <a:t>Sensing region selection from edge server</a:t>
                </a:r>
              </a:p>
              <a:p>
                <a:pPr lvl="2"/>
                <a:r>
                  <a:rPr lang="ko-KR" altLang="en-US" dirty="0">
                    <a:ea typeface="+mn-lt"/>
                    <a:cs typeface="+mn-lt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dirty="0">
                    <a:ea typeface="+mn-lt"/>
                    <a:cs typeface="+mn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dirty="0">
                    <a:ea typeface="+mn-lt"/>
                    <a:cs typeface="+mn-lt"/>
                  </a:rPr>
                  <a:t>(t) 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dirty="0">
                    <a:ea typeface="+mn-lt"/>
                    <a:cs typeface="+mn-lt"/>
                  </a:rPr>
                  <a:t>)</a:t>
                </a:r>
                <a:r>
                  <a:rPr lang="en-US" altLang="ko-KR" dirty="0">
                    <a:ea typeface="+mn-lt"/>
                    <a:cs typeface="+mn-lt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dirty="0">
                    <a:ea typeface="+mn-lt"/>
                    <a:cs typeface="+mn-lt"/>
                  </a:rPr>
                  <a:t> </a:t>
                </a:r>
                <a:r>
                  <a:rPr lang="ko-KR" dirty="0">
                    <a:ea typeface="+mn-lt"/>
                    <a:cs typeface="+mn-lt"/>
                  </a:rPr>
                  <a:t>∈ {0,1} </a:t>
                </a:r>
                <a:endParaRPr lang="ko-KR" altLang="en-US" dirty="0">
                  <a:ea typeface="+mn-lt"/>
                  <a:cs typeface="+mn-lt"/>
                </a:endParaRPr>
              </a:p>
              <a:p>
                <a:pPr lvl="2"/>
                <a:r>
                  <a:rPr lang="ko-KR" dirty="0">
                    <a:ea typeface="+mn-lt"/>
                    <a:cs typeface="+mn-lt"/>
                  </a:rPr>
                  <a:t>Sensing area selection period: τ</a:t>
                </a:r>
                <a:endParaRPr lang="ko-KR" altLang="en-US" dirty="0">
                  <a:ea typeface="+mn-lt"/>
                  <a:cs typeface="+mn-lt"/>
                </a:endParaRPr>
              </a:p>
              <a:p>
                <a:pPr lvl="2"/>
                <a:r>
                  <a:rPr lang="ko-KR" dirty="0">
                    <a:ea typeface="+mn-lt"/>
                    <a:cs typeface="+mn-lt"/>
                  </a:rPr>
                  <a:t>Sensing area selection for s at time t(=</a:t>
                </a:r>
                <a:r>
                  <a:rPr lang="en-US" altLang="ko-KR" dirty="0" err="1">
                    <a:ea typeface="+mn-lt"/>
                    <a:cs typeface="+mn-lt"/>
                  </a:rPr>
                  <a:t>Nxτ</a:t>
                </a:r>
                <a:r>
                  <a:rPr lang="en-US" altLang="ko-KR" dirty="0">
                    <a:ea typeface="+mn-lt"/>
                    <a:cs typeface="+mn-lt"/>
                  </a:rPr>
                  <a:t>)</a:t>
                </a:r>
                <a:endParaRPr lang="ko-KR" altLang="en-US" dirty="0">
                  <a:ea typeface="+mn-lt"/>
                  <a:cs typeface="+mn-lt"/>
                </a:endParaRPr>
              </a:p>
              <a:p>
                <a:pPr lvl="2"/>
                <a:r>
                  <a:rPr lang="en-US" dirty="0">
                    <a:ea typeface="+mn-lt"/>
                    <a:cs typeface="+mn-lt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+mn-lt"/>
                    <a:cs typeface="+mn-lt"/>
                  </a:rPr>
                  <a:t> = 1 : sensing area 𝑠 is selected as a target </a:t>
                </a:r>
                <a:endParaRPr lang="ko-KR" altLang="en-US" dirty="0">
                  <a:ea typeface="맑은 고딕"/>
                  <a:cs typeface="Calibri"/>
                </a:endParaRPr>
              </a:p>
              <a:p>
                <a:pPr marL="687070" lvl="1" indent="-229870"/>
                <a:endParaRPr lang="ko-KR" altLang="en-US" dirty="0">
                  <a:ea typeface="맑은 고딕"/>
                  <a:cs typeface="Calibri"/>
                </a:endParaRP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DD37EE2A-B135-DE60-4A5E-7E19E001A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76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946</Words>
  <Application>Microsoft Office PowerPoint</Application>
  <PresentationFormat>화면 슬라이드 쇼(4:3)</PresentationFormat>
  <Paragraphs>127</Paragraphs>
  <Slides>19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Lucida Grande</vt:lpstr>
      <vt:lpstr>Arial</vt:lpstr>
      <vt:lpstr>Calibri</vt:lpstr>
      <vt:lpstr>Cambria Math</vt:lpstr>
      <vt:lpstr>wgroup-release-04-2011-12-14</vt:lpstr>
      <vt:lpstr>Sensing Design for Vehicular Sensor Networks</vt:lpstr>
      <vt:lpstr>Outline</vt:lpstr>
      <vt:lpstr>overview</vt:lpstr>
      <vt:lpstr>Background</vt:lpstr>
      <vt:lpstr>Background</vt:lpstr>
      <vt:lpstr>Objectives</vt:lpstr>
      <vt:lpstr>Research Topic</vt:lpstr>
      <vt:lpstr>System Model</vt:lpstr>
      <vt:lpstr>System Model</vt:lpstr>
      <vt:lpstr>System Model</vt:lpstr>
      <vt:lpstr>System Model</vt:lpstr>
      <vt:lpstr>System Model</vt:lpstr>
      <vt:lpstr>Problem Formulation</vt:lpstr>
      <vt:lpstr>Reinforcement learning</vt:lpstr>
      <vt:lpstr>Reinforcement Learning-based Algorithm</vt:lpstr>
      <vt:lpstr>SUMO Simulation</vt:lpstr>
      <vt:lpstr>MDP Model</vt:lpstr>
      <vt:lpstr>PPO Simulation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김선우</cp:lastModifiedBy>
  <cp:revision>4</cp:revision>
  <cp:lastPrinted>2013-12-03T17:55:15Z</cp:lastPrinted>
  <dcterms:created xsi:type="dcterms:W3CDTF">2011-06-22T20:54:45Z</dcterms:created>
  <dcterms:modified xsi:type="dcterms:W3CDTF">2023-11-09T14:54:19Z</dcterms:modified>
</cp:coreProperties>
</file>