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31"/>
  </p:normalViewPr>
  <p:slideViewPr>
    <p:cSldViewPr snapToGrid="0" snapToObjects="1">
      <p:cViewPr>
        <p:scale>
          <a:sx n="130" d="100"/>
          <a:sy n="130" d="100"/>
        </p:scale>
        <p:origin x="1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5653-A3FD-254B-A37B-5F9800E7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AFEC-6A3D-DC48-BB1F-E1910F1D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1418-E01D-8343-A1A4-CDB36ACE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494A-CC52-AD4A-9E1F-15A6CD42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1C55-44AF-1E47-A86A-EE32DC54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11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C051-8228-214F-852C-4DAEAD4D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C2A80-C3E1-2647-8BBB-B28D05D4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3E09-A726-3C47-BAD2-F1C8AAF1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F706-C424-D04A-87AD-A2274F88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D927-F98D-6D4D-A181-EB86BBE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889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247F5-14D4-F048-9636-1745362C1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67FD-90A2-294B-BB2C-186F432E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FE22-DAFF-4546-A3B5-A73CFC65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06AB-78D5-2F42-87F0-6DC8B234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4401-4A33-B94B-9D3E-0C6AAE4A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931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44D9-6810-624E-8758-929BA2B3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09F9-C1E7-ED46-AFF0-CEF5AEBE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4A37-34A6-C34C-8E17-AEFE55B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65C-7729-0D49-BCE3-F39A74C7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DADF-4093-D649-9845-8FAFCD42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335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2D58-954C-154C-9736-A706D355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BA7C-5E19-B141-86FD-1E35CF14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1570-EB9D-0F42-BE1E-1FFA1EC6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B23C-F894-394A-BB54-3C21C181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8AC7-260C-784B-AE26-E48E54D6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108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9636-D382-ED4F-A9DF-DB149D9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668B-8281-0D4B-8DD3-265F62C61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F59DB-A5F4-EF40-9E29-416A0EEC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8958-4622-4A4F-B400-D2E3218A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FF2D-F191-C245-96D1-5A3C4D11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41F2-5334-944E-855F-739605ED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204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1AF-1F4D-4E44-AA21-33EA56E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A404-6625-1E47-A402-6D56CE61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F73A1-310F-5249-8F1D-944D948E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355DF-1C7F-1140-AFE2-90DC7770D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F9AA-7E4B-B549-8C6E-196A4906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7250-5AD0-AC4A-BEC1-5483A41D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0C8D8-97A8-A048-AD09-24F5FF9B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3C38-CDC7-DA49-8141-15A52F3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7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632-2623-2843-9C2E-FEFFDCB9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DF370-F0BB-BD4C-9AF4-D0E3BCB0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EDBC3-4C9B-8C4C-845B-6E3CF51B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5A0AF-CC58-B44A-AA94-4E36224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9125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90916-ED55-9A48-AD3F-913A81F0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FCCD3-BE75-DD4C-863D-7F32166C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0D00-D820-0A40-9756-7D3F958F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9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4210-C06A-B641-AF8D-C31B1B96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A457-664F-7B42-A112-CF6F709F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1A58-03B0-6F49-892D-914309A9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8C0EE-9173-BD46-B1BC-85888B91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25B6-2719-2B4B-87DB-FE4039F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AF0F-83C0-B949-8857-D624D8D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58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B2C8-F8FD-F84A-818C-FCE6E7E9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15C3E-4DF3-894E-93EB-6AB063E9F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291D-500A-F244-A4B8-A7536445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ABE2-A23C-8E4F-B148-DAB0872A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743FC-62E5-F440-A6C8-DB1D539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F5DE-445D-0D4F-811B-F5F37DE4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15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8EFBF-7E06-A447-BA6E-4C2CDDDE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0893-E76A-6745-A9F4-B10E2D9D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2A91-1066-E24F-8014-F7044F9C3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83C4-6B7D-954D-A4AD-EB395C60EA5A}" type="datetimeFigureOut">
              <a:rPr lang="en-AT" smtClean="0"/>
              <a:t>12.11.21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6F04-1E42-124E-9C10-BDDEC880F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AEAE-E18A-5E49-AF35-EFA066FB0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06EF-3CE3-7640-8C49-E7D971EA279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83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C91360-FDCE-3148-BC44-5EB4A522B727}"/>
              </a:ext>
            </a:extLst>
          </p:cNvPr>
          <p:cNvSpPr/>
          <p:nvPr/>
        </p:nvSpPr>
        <p:spPr>
          <a:xfrm>
            <a:off x="6144464" y="1666167"/>
            <a:ext cx="1255302" cy="43262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22D50-35C5-7440-B997-47FB48CA75B8}"/>
              </a:ext>
            </a:extLst>
          </p:cNvPr>
          <p:cNvSpPr/>
          <p:nvPr/>
        </p:nvSpPr>
        <p:spPr>
          <a:xfrm>
            <a:off x="2240334" y="1411552"/>
            <a:ext cx="1041116" cy="967252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Start</a:t>
            </a:r>
            <a:br>
              <a:rPr lang="en-AT" dirty="0"/>
            </a:br>
            <a:r>
              <a:rPr lang="en-AT" b="1" dirty="0"/>
              <a:t>3 mins </a:t>
            </a:r>
            <a:r>
              <a:rPr lang="en-AT" dirty="0"/>
              <a:t>Timer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9C1B3-75BE-3741-BD5F-D169F81BF621}"/>
              </a:ext>
            </a:extLst>
          </p:cNvPr>
          <p:cNvSpPr/>
          <p:nvPr/>
        </p:nvSpPr>
        <p:spPr>
          <a:xfrm>
            <a:off x="4097966" y="1398852"/>
            <a:ext cx="1041116" cy="967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Take the Step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D20C5-DDDD-834A-9506-FACBBD0F6C9D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>
            <a:off x="7399766" y="1882477"/>
            <a:ext cx="413465" cy="12701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183607-6D77-A942-BBD6-D56173F1328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139082" y="1882477"/>
            <a:ext cx="100538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1F9E2-57C2-FD4A-966C-65676C81A24C}"/>
              </a:ext>
            </a:extLst>
          </p:cNvPr>
          <p:cNvSpPr/>
          <p:nvPr/>
        </p:nvSpPr>
        <p:spPr>
          <a:xfrm>
            <a:off x="4073490" y="4086929"/>
            <a:ext cx="2606305" cy="967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Take the Step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2D99D11-616F-9F4A-8AE1-DDA644EDC7EE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281450" y="1895178"/>
            <a:ext cx="792040" cy="2675377"/>
          </a:xfrm>
          <a:prstGeom prst="bentConnector3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58ED63-B864-5E47-AFD3-F4E9E2CF4B6B}"/>
              </a:ext>
            </a:extLst>
          </p:cNvPr>
          <p:cNvSpPr/>
          <p:nvPr/>
        </p:nvSpPr>
        <p:spPr>
          <a:xfrm>
            <a:off x="9871960" y="4086929"/>
            <a:ext cx="1041116" cy="96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Choose</a:t>
            </a:r>
          </a:p>
          <a:p>
            <a:pPr algn="ctr"/>
            <a:r>
              <a:rPr lang="en-AT" b="1" dirty="0"/>
              <a:t>Smaller</a:t>
            </a:r>
            <a:r>
              <a:rPr lang="en-AT" dirty="0"/>
              <a:t> Step!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CC0E7FC-5CD0-DB48-8991-1017B425B611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H="1" flipV="1">
            <a:off x="2760892" y="2378804"/>
            <a:ext cx="8152184" cy="2191751"/>
          </a:xfrm>
          <a:prstGeom prst="bentConnector4">
            <a:avLst>
              <a:gd name="adj1" fmla="val -2804"/>
              <a:gd name="adj2" fmla="val -43491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C9D7D5DF-ACF7-494F-B70E-CD75BE5B25E3}"/>
              </a:ext>
            </a:extLst>
          </p:cNvPr>
          <p:cNvCxnSpPr>
            <a:cxnSpLocks/>
            <a:stCxn id="17" idx="3"/>
            <a:endCxn id="83" idx="1"/>
          </p:cNvCxnSpPr>
          <p:nvPr/>
        </p:nvCxnSpPr>
        <p:spPr>
          <a:xfrm>
            <a:off x="6679795" y="4570555"/>
            <a:ext cx="90222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DFE2AB0-B24E-0A4A-B3C5-266E5DA03FAA}"/>
              </a:ext>
            </a:extLst>
          </p:cNvPr>
          <p:cNvSpPr/>
          <p:nvPr/>
        </p:nvSpPr>
        <p:spPr>
          <a:xfrm>
            <a:off x="7813231" y="1411552"/>
            <a:ext cx="1041116" cy="96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Choose Next Step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6D5276D-DBE6-0747-8F6A-F7DCDB4577FB}"/>
              </a:ext>
            </a:extLst>
          </p:cNvPr>
          <p:cNvCxnSpPr>
            <a:cxnSpLocks/>
            <a:stCxn id="61" idx="3"/>
            <a:endCxn id="5" idx="0"/>
          </p:cNvCxnSpPr>
          <p:nvPr/>
        </p:nvCxnSpPr>
        <p:spPr>
          <a:xfrm flipH="1" flipV="1">
            <a:off x="2760892" y="1411552"/>
            <a:ext cx="6093455" cy="483626"/>
          </a:xfrm>
          <a:prstGeom prst="bentConnector4">
            <a:avLst>
              <a:gd name="adj1" fmla="val -3752"/>
              <a:gd name="adj2" fmla="val 198094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B1EDA8B-497A-524D-A4BB-1D4A3B7D8BA2}"/>
              </a:ext>
            </a:extLst>
          </p:cNvPr>
          <p:cNvSpPr/>
          <p:nvPr/>
        </p:nvSpPr>
        <p:spPr>
          <a:xfrm>
            <a:off x="7582023" y="4354245"/>
            <a:ext cx="1733096" cy="43262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AT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eset --hard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C48E4AD-D4B7-3B40-8BD4-7F219AB6B497}"/>
              </a:ext>
            </a:extLst>
          </p:cNvPr>
          <p:cNvSpPr/>
          <p:nvPr/>
        </p:nvSpPr>
        <p:spPr>
          <a:xfrm>
            <a:off x="5039138" y="1735678"/>
            <a:ext cx="620502" cy="2935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pass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A1AB05D-309D-C844-9221-A1387E6F9769}"/>
              </a:ext>
            </a:extLst>
          </p:cNvPr>
          <p:cNvSpPr/>
          <p:nvPr/>
        </p:nvSpPr>
        <p:spPr>
          <a:xfrm>
            <a:off x="6559441" y="4430106"/>
            <a:ext cx="620502" cy="2935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fail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A32C36-813F-9A49-94DB-8844659873F9}"/>
              </a:ext>
            </a:extLst>
          </p:cNvPr>
          <p:cNvSpPr/>
          <p:nvPr/>
        </p:nvSpPr>
        <p:spPr>
          <a:xfrm>
            <a:off x="714394" y="1398850"/>
            <a:ext cx="1041116" cy="96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Choose First Step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AD51C2D-50B9-904D-B72E-F0D93B4C2F9A}"/>
              </a:ext>
            </a:extLst>
          </p:cNvPr>
          <p:cNvCxnSpPr>
            <a:cxnSpLocks/>
            <a:stCxn id="83" idx="3"/>
            <a:endCxn id="25" idx="1"/>
          </p:cNvCxnSpPr>
          <p:nvPr/>
        </p:nvCxnSpPr>
        <p:spPr>
          <a:xfrm>
            <a:off x="9315119" y="4570555"/>
            <a:ext cx="55684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B37FE00-88D6-044F-81EA-9FE8EED9FDF8}"/>
              </a:ext>
            </a:extLst>
          </p:cNvPr>
          <p:cNvSpPr/>
          <p:nvPr/>
        </p:nvSpPr>
        <p:spPr>
          <a:xfrm>
            <a:off x="5955970" y="3264447"/>
            <a:ext cx="1367453" cy="4326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rgbClr val="C00000"/>
                </a:solidFill>
              </a:rPr>
              <a:t>Time Out!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C04FE6A9-AB31-1F48-9DD1-93141C6B97ED}"/>
              </a:ext>
            </a:extLst>
          </p:cNvPr>
          <p:cNvSpPr/>
          <p:nvPr/>
        </p:nvSpPr>
        <p:spPr>
          <a:xfrm>
            <a:off x="6555744" y="3620325"/>
            <a:ext cx="242316" cy="432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663EA63-7E57-F440-9319-4B1967B872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81450" y="1882478"/>
            <a:ext cx="816516" cy="1270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87FF9F-90C3-6140-AD5C-2A36BF7DA96A}"/>
              </a:ext>
            </a:extLst>
          </p:cNvPr>
          <p:cNvCxnSpPr>
            <a:cxnSpLocks/>
            <a:stCxn id="118" idx="3"/>
            <a:endCxn id="5" idx="1"/>
          </p:cNvCxnSpPr>
          <p:nvPr/>
        </p:nvCxnSpPr>
        <p:spPr>
          <a:xfrm>
            <a:off x="1755510" y="1882476"/>
            <a:ext cx="484824" cy="1270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ular Callout 162">
            <a:extLst>
              <a:ext uri="{FF2B5EF4-FFF2-40B4-BE49-F238E27FC236}">
                <a16:creationId xmlns:a16="http://schemas.microsoft.com/office/drawing/2014/main" id="{19982EED-FF29-0C4D-B912-81A51D64217D}"/>
              </a:ext>
            </a:extLst>
          </p:cNvPr>
          <p:cNvSpPr/>
          <p:nvPr/>
        </p:nvSpPr>
        <p:spPr>
          <a:xfrm>
            <a:off x="1002890" y="2720483"/>
            <a:ext cx="1444126" cy="632305"/>
          </a:xfrm>
          <a:prstGeom prst="wedgeRoundRectCallout">
            <a:avLst>
              <a:gd name="adj1" fmla="val 46236"/>
              <a:gd name="adj2" fmla="val -12484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solidFill>
                  <a:schemeClr val="tx1"/>
                </a:solidFill>
              </a:rPr>
              <a:t>Extra challenge:</a:t>
            </a:r>
          </a:p>
          <a:p>
            <a:pPr algn="ctr"/>
            <a:r>
              <a:rPr lang="en-AT" sz="1400" dirty="0">
                <a:solidFill>
                  <a:schemeClr val="tx1"/>
                </a:solidFill>
              </a:rPr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252958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Rohorzka</dc:creator>
  <cp:lastModifiedBy>Paul Rohorzka</cp:lastModifiedBy>
  <cp:revision>2</cp:revision>
  <dcterms:created xsi:type="dcterms:W3CDTF">2021-11-12T10:38:28Z</dcterms:created>
  <dcterms:modified xsi:type="dcterms:W3CDTF">2021-11-12T15:03:02Z</dcterms:modified>
</cp:coreProperties>
</file>