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35" autoAdjust="0"/>
  </p:normalViewPr>
  <p:slideViewPr>
    <p:cSldViewPr snapToGrid="0">
      <p:cViewPr varScale="1">
        <p:scale>
          <a:sx n="111" d="100"/>
          <a:sy n="111" d="100"/>
        </p:scale>
        <p:origin x="53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6278-3CF4-4236-BCED-24A1AD5B83F7}" type="datetimeFigureOut">
              <a:rPr lang="ko-KR" altLang="en-US" smtClean="0"/>
              <a:t>2021-05-04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DF8B-F1FF-4B24-A069-99DF4178CEF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95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6278-3CF4-4236-BCED-24A1AD5B83F7}" type="datetimeFigureOut">
              <a:rPr lang="ko-KR" altLang="en-US" smtClean="0"/>
              <a:t>2021-05-04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DF8B-F1FF-4B24-A069-99DF4178CEF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621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6278-3CF4-4236-BCED-24A1AD5B83F7}" type="datetimeFigureOut">
              <a:rPr lang="ko-KR" altLang="en-US" smtClean="0"/>
              <a:t>2021-05-04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DF8B-F1FF-4B24-A069-99DF4178CEF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78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6278-3CF4-4236-BCED-24A1AD5B83F7}" type="datetimeFigureOut">
              <a:rPr lang="ko-KR" altLang="en-US" smtClean="0"/>
              <a:t>2021-05-04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DF8B-F1FF-4B24-A069-99DF4178CEF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1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6278-3CF4-4236-BCED-24A1AD5B83F7}" type="datetimeFigureOut">
              <a:rPr lang="ko-KR" altLang="en-US" smtClean="0"/>
              <a:t>2021-05-04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DF8B-F1FF-4B24-A069-99DF4178CEF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69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6278-3CF4-4236-BCED-24A1AD5B83F7}" type="datetimeFigureOut">
              <a:rPr lang="ko-KR" altLang="en-US" smtClean="0"/>
              <a:t>2021-05-04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DF8B-F1FF-4B24-A069-99DF4178CEF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854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6278-3CF4-4236-BCED-24A1AD5B83F7}" type="datetimeFigureOut">
              <a:rPr lang="ko-KR" altLang="en-US" smtClean="0"/>
              <a:t>2021-05-04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DF8B-F1FF-4B24-A069-99DF4178CEF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8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6278-3CF4-4236-BCED-24A1AD5B83F7}" type="datetimeFigureOut">
              <a:rPr lang="ko-KR" altLang="en-US" smtClean="0"/>
              <a:t>2021-05-04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DF8B-F1FF-4B24-A069-99DF4178CEF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483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6278-3CF4-4236-BCED-24A1AD5B83F7}" type="datetimeFigureOut">
              <a:rPr lang="ko-KR" altLang="en-US" smtClean="0"/>
              <a:t>2021-05-04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DF8B-F1FF-4B24-A069-99DF4178CEF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25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6278-3CF4-4236-BCED-24A1AD5B83F7}" type="datetimeFigureOut">
              <a:rPr lang="ko-KR" altLang="en-US" smtClean="0"/>
              <a:t>2021-05-04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DF8B-F1FF-4B24-A069-99DF4178CEF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15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6278-3CF4-4236-BCED-24A1AD5B83F7}" type="datetimeFigureOut">
              <a:rPr lang="ko-KR" altLang="en-US" smtClean="0"/>
              <a:t>2021-05-04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DF8B-F1FF-4B24-A069-99DF4178CEF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30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96278-3CF4-4236-BCED-24A1AD5B83F7}" type="datetimeFigureOut">
              <a:rPr lang="ko-KR" altLang="en-US" smtClean="0"/>
              <a:t>2021-05-04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7DF8B-F1FF-4B24-A069-99DF4178CEF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679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김성원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smtClean="0"/>
              <a:t>GitHub </a:t>
            </a:r>
            <a:r>
              <a:rPr lang="ko-KR" altLang="en-US" b="1" dirty="0" smtClean="0"/>
              <a:t>주소 </a:t>
            </a:r>
            <a:r>
              <a:rPr lang="en-US" altLang="ko-KR" dirty="0" smtClean="0"/>
              <a:t>: </a:t>
            </a:r>
            <a:r>
              <a:rPr lang="en-US" altLang="ko-KR" dirty="0"/>
              <a:t>https://github.com/swkim0421/MVC1_Project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7-1 </a:t>
            </a:r>
            <a:r>
              <a:rPr lang="ko-KR" altLang="en-US" sz="3600" dirty="0" smtClean="0"/>
              <a:t>게시 글 수정의 결과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"/>
          <a:stretch/>
        </p:blipFill>
        <p:spPr>
          <a:xfrm>
            <a:off x="5276867" y="2783487"/>
            <a:ext cx="6076933" cy="84145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7240"/>
            <a:ext cx="4280807" cy="27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39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8. </a:t>
            </a:r>
            <a:r>
              <a:rPr lang="ko-KR" altLang="en-US" sz="3600" dirty="0" smtClean="0"/>
              <a:t>원본 게시 글의 답변 과정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6080"/>
            <a:ext cx="4517571" cy="433042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242" y="1836079"/>
            <a:ext cx="5328557" cy="433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54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8-1 </a:t>
            </a:r>
            <a:r>
              <a:rPr lang="ko-KR" altLang="en-US" sz="3600" dirty="0" smtClean="0"/>
              <a:t>게시 글의 답변 등록 후 결과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6761"/>
            <a:ext cx="4942114" cy="395843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0" y="2931771"/>
            <a:ext cx="5353050" cy="56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45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9. </a:t>
            </a:r>
            <a:r>
              <a:rPr lang="ko-KR" altLang="en-US" sz="3600" dirty="0" smtClean="0"/>
              <a:t>게시 글의 삭제 과정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비밀번호 입력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91708"/>
            <a:ext cx="3831771" cy="354570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115" y="1891708"/>
            <a:ext cx="4400550" cy="315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26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9-1 </a:t>
            </a:r>
            <a:r>
              <a:rPr lang="ko-KR" altLang="en-US" sz="3600" dirty="0" smtClean="0"/>
              <a:t>게시물 삭제 결과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9033"/>
            <a:ext cx="4411436" cy="321610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" b="14970"/>
          <a:stretch/>
        </p:blipFill>
        <p:spPr>
          <a:xfrm>
            <a:off x="5381961" y="2841851"/>
            <a:ext cx="5971839" cy="56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38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10. </a:t>
            </a:r>
            <a:r>
              <a:rPr lang="ko-KR" altLang="en-US" sz="3600" dirty="0" smtClean="0"/>
              <a:t>게시 글 등록의 첨부파일 업로드 과정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5675"/>
            <a:ext cx="4396961" cy="334236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038" y="2225675"/>
            <a:ext cx="5322762" cy="310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37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10-1 </a:t>
            </a:r>
            <a:r>
              <a:rPr lang="ko-KR" altLang="en-US" sz="3600" dirty="0" smtClean="0"/>
              <a:t>게시 글의 첨부파일을 다운로드 과정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3889"/>
            <a:ext cx="4987931" cy="2558596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423330"/>
            <a:ext cx="5595257" cy="82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7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1. </a:t>
            </a:r>
            <a:r>
              <a:rPr lang="ko-KR" altLang="en-US" sz="3600" dirty="0" smtClean="0"/>
              <a:t>웹 프로젝트 과정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◎ </a:t>
            </a:r>
            <a:r>
              <a:rPr lang="ko-KR" altLang="en-US" sz="2400" dirty="0"/>
              <a:t>자유 </a:t>
            </a:r>
            <a:r>
              <a:rPr lang="ko-KR" altLang="en-US" sz="2400" dirty="0" smtClean="0"/>
              <a:t>게시판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◈ 게시판 리스트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◈ 게시 글 등록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◈ 게시 글 수정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◈ 게시 글 답변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◈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게시글</a:t>
            </a:r>
            <a:r>
              <a:rPr lang="ko-KR" altLang="en-US" sz="2400" dirty="0" smtClean="0"/>
              <a:t> 삭제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</a:t>
            </a:r>
            <a:r>
              <a:rPr lang="ko-KR" altLang="en-US" sz="2400" dirty="0" smtClean="0"/>
              <a:t>◈ </a:t>
            </a:r>
            <a:r>
              <a:rPr lang="ko-KR" altLang="en-US" sz="2400" dirty="0" err="1" smtClean="0"/>
              <a:t>게시글</a:t>
            </a:r>
            <a:r>
              <a:rPr lang="ko-KR" altLang="en-US" sz="2400" dirty="0" smtClean="0"/>
              <a:t> 업로드 및 다운로드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파일첨부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참조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회원가입 후 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게시 글 작성은 </a:t>
            </a:r>
            <a:r>
              <a:rPr lang="en-US" altLang="ko-KR" sz="2400" b="1" dirty="0" smtClean="0"/>
              <a:t>“</a:t>
            </a:r>
            <a:r>
              <a:rPr lang="ko-KR" altLang="en-US" sz="2400" b="1" dirty="0" smtClean="0"/>
              <a:t>로그인 필수</a:t>
            </a:r>
            <a:r>
              <a:rPr lang="en-US" altLang="ko-KR" sz="2400" b="1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681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2. </a:t>
            </a:r>
            <a:r>
              <a:rPr lang="ko-KR" altLang="en-US" sz="3600" dirty="0" smtClean="0"/>
              <a:t>회원가입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839393" cy="4774281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2" t="601" r="12612" b="-601"/>
          <a:stretch/>
        </p:blipFill>
        <p:spPr>
          <a:xfrm>
            <a:off x="6566692" y="1690688"/>
            <a:ext cx="4454599" cy="516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7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3. </a:t>
            </a:r>
            <a:r>
              <a:rPr lang="ko-KR" altLang="en-US" sz="3600" dirty="0" smtClean="0"/>
              <a:t>회원가입 후 결과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2437"/>
            <a:ext cx="3627664" cy="194731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758" y="2528271"/>
            <a:ext cx="6112042" cy="97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0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4. </a:t>
            </a:r>
            <a:r>
              <a:rPr lang="ko-KR" altLang="en-US" sz="3600" dirty="0" smtClean="0"/>
              <a:t>로그인 결과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일반 과 관리인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2474752"/>
            <a:ext cx="5524500" cy="2273753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4752"/>
            <a:ext cx="4484914" cy="217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8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5. </a:t>
            </a:r>
            <a:r>
              <a:rPr lang="ko-KR" altLang="en-US" sz="3600" dirty="0" smtClean="0"/>
              <a:t>자유게시판 리스트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비 로그인 과 로그인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7565"/>
            <a:ext cx="4288971" cy="298124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729" y="2227564"/>
            <a:ext cx="4708071" cy="298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8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6. </a:t>
            </a:r>
            <a:r>
              <a:rPr lang="ko-KR" altLang="en-US" sz="3600" dirty="0" smtClean="0"/>
              <a:t>게시판 게시 글 작성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글 작성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및 등록 후 결과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1667"/>
            <a:ext cx="4599214" cy="43513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64" y="1841667"/>
            <a:ext cx="48659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41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6-1 </a:t>
            </a:r>
            <a:r>
              <a:rPr lang="ko-KR" altLang="en-US" sz="3600" dirty="0" smtClean="0"/>
              <a:t>게시 글 등록 후 내용 및 결과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571" y="3399933"/>
            <a:ext cx="5312229" cy="592202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2868"/>
            <a:ext cx="4582886" cy="266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0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7. </a:t>
            </a:r>
            <a:r>
              <a:rPr lang="ko-KR" altLang="en-US" sz="3600" dirty="0" smtClean="0"/>
              <a:t>원본 게시 글의 수정 과정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3377"/>
            <a:ext cx="4362449" cy="2879723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808" y="2263376"/>
            <a:ext cx="4441371" cy="287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74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162</Words>
  <Application>Microsoft Office PowerPoint</Application>
  <PresentationFormat>와이드스크린</PresentationFormat>
  <Paragraphs>26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김성원</vt:lpstr>
      <vt:lpstr>1. 웹 프로젝트 과정</vt:lpstr>
      <vt:lpstr>2. 회원가입</vt:lpstr>
      <vt:lpstr>3. 회원가입 후 결과</vt:lpstr>
      <vt:lpstr>4. 로그인 결과(일반 과 관리인)</vt:lpstr>
      <vt:lpstr>5. 자유게시판 리스트(비 로그인 과 로그인)</vt:lpstr>
      <vt:lpstr>6. 게시판 게시 글 작성(글 작성) 및 등록 후 결과</vt:lpstr>
      <vt:lpstr>6-1 게시 글 등록 후 내용 및 결과</vt:lpstr>
      <vt:lpstr>7. 원본 게시 글의 수정 과정</vt:lpstr>
      <vt:lpstr>7-1 게시 글 수정의 결과</vt:lpstr>
      <vt:lpstr>8. 원본 게시 글의 답변 과정</vt:lpstr>
      <vt:lpstr>8-1 게시 글의 답변 등록 후 결과</vt:lpstr>
      <vt:lpstr>9. 게시 글의 삭제 과정(비밀번호 입력)</vt:lpstr>
      <vt:lpstr>9-1 게시물 삭제 결과</vt:lpstr>
      <vt:lpstr>10. 게시 글 등록의 첨부파일 업로드 과정</vt:lpstr>
      <vt:lpstr>10-1 게시 글의 첨부파일을 다운로드 과정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김성원</dc:title>
  <dc:creator>ShaunKim</dc:creator>
  <cp:lastModifiedBy>ShaunKim</cp:lastModifiedBy>
  <cp:revision>11</cp:revision>
  <dcterms:created xsi:type="dcterms:W3CDTF">2021-05-04T04:32:42Z</dcterms:created>
  <dcterms:modified xsi:type="dcterms:W3CDTF">2021-05-04T08:07:13Z</dcterms:modified>
</cp:coreProperties>
</file>