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5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21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78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1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9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5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83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15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0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79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김성원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https://github.com/swkim0421/swkimProject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8. </a:t>
            </a:r>
            <a:r>
              <a:rPr lang="ko-KR" altLang="en-US" sz="3600" dirty="0" smtClean="0"/>
              <a:t>원본 게시 글의 답</a:t>
            </a:r>
            <a:r>
              <a:rPr lang="ko-KR" altLang="en-US" sz="3600" dirty="0" smtClean="0"/>
              <a:t>변 </a:t>
            </a:r>
            <a:r>
              <a:rPr lang="ko-KR" altLang="en-US" sz="3600" dirty="0" smtClean="0"/>
              <a:t>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080"/>
            <a:ext cx="4517571" cy="43304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2" y="1836079"/>
            <a:ext cx="5328557" cy="43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5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8-1 </a:t>
            </a:r>
            <a:r>
              <a:rPr lang="ko-KR" altLang="en-US" sz="3600" dirty="0" smtClean="0"/>
              <a:t>게시 글의 답변 등록 후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761"/>
            <a:ext cx="4942114" cy="395843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931771"/>
            <a:ext cx="5353050" cy="5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게시 글의 삭제 과정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비밀번호 입력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91708"/>
            <a:ext cx="3831771" cy="354570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15" y="1891708"/>
            <a:ext cx="4400550" cy="31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9-1 </a:t>
            </a:r>
            <a:r>
              <a:rPr lang="ko-KR" altLang="en-US" sz="3600" dirty="0" smtClean="0"/>
              <a:t>게시물 삭제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033"/>
            <a:ext cx="4411436" cy="321610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b="14970"/>
          <a:stretch/>
        </p:blipFill>
        <p:spPr>
          <a:xfrm>
            <a:off x="5381961" y="2841851"/>
            <a:ext cx="5971839" cy="5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3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10. </a:t>
            </a:r>
            <a:r>
              <a:rPr lang="ko-KR" altLang="en-US" sz="3600" dirty="0" smtClean="0"/>
              <a:t>게시 글 등록의 첨부파일 업로드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675"/>
            <a:ext cx="4396961" cy="334236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38" y="2225675"/>
            <a:ext cx="5322762" cy="31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10-1 </a:t>
            </a:r>
            <a:r>
              <a:rPr lang="ko-KR" altLang="en-US" sz="3600" dirty="0" smtClean="0"/>
              <a:t>게시 글의 첨부파일을 다운로드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889"/>
            <a:ext cx="4987931" cy="255859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23330"/>
            <a:ext cx="5595257" cy="8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7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회원가입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39393" cy="477428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 t="601" r="12612" b="-601"/>
          <a:stretch/>
        </p:blipFill>
        <p:spPr>
          <a:xfrm>
            <a:off x="6566692" y="1690688"/>
            <a:ext cx="4454599" cy="51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회원가입 후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437"/>
            <a:ext cx="3627664" cy="194731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58" y="2528271"/>
            <a:ext cx="6112042" cy="9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0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로그인 결과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일반 과 관리인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474752"/>
            <a:ext cx="5524500" cy="227375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4752"/>
            <a:ext cx="4484914" cy="21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5. </a:t>
            </a:r>
            <a:r>
              <a:rPr lang="ko-KR" altLang="en-US" sz="3600" dirty="0" smtClean="0"/>
              <a:t>자유게시판 리스트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비 로그인 과 로그인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565"/>
            <a:ext cx="4288971" cy="298124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29" y="2227564"/>
            <a:ext cx="4708071" cy="29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게시판 게시 글 작성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글 작성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및 등록 후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667"/>
            <a:ext cx="4599214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4" y="1841667"/>
            <a:ext cx="4865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6-1 </a:t>
            </a:r>
            <a:r>
              <a:rPr lang="ko-KR" altLang="en-US" sz="3600" dirty="0" smtClean="0"/>
              <a:t>게시 글 등록 후 내용 및 결</a:t>
            </a:r>
            <a:r>
              <a:rPr lang="ko-KR" altLang="en-US" sz="3600" dirty="0" smtClean="0"/>
              <a:t>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1" y="3399933"/>
            <a:ext cx="5312229" cy="59220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868"/>
            <a:ext cx="4582886" cy="26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원본 게시 글의 수정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377"/>
            <a:ext cx="4362449" cy="287972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08" y="2263376"/>
            <a:ext cx="4441371" cy="28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7-1 </a:t>
            </a:r>
            <a:r>
              <a:rPr lang="ko-KR" altLang="en-US" sz="3600" dirty="0" smtClean="0"/>
              <a:t>게시 글 수정의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/>
          <a:stretch/>
        </p:blipFill>
        <p:spPr>
          <a:xfrm>
            <a:off x="5276867" y="2783487"/>
            <a:ext cx="6076933" cy="84145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240"/>
            <a:ext cx="4280807" cy="27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110</Words>
  <Application>Microsoft Office PowerPoint</Application>
  <PresentationFormat>와이드스크린</PresentationFormat>
  <Paragraphs>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김성원</vt:lpstr>
      <vt:lpstr>2. 회원가입</vt:lpstr>
      <vt:lpstr>3. 회원가입 후 결과</vt:lpstr>
      <vt:lpstr>4. 로그인 결과(일반 과 관리인)</vt:lpstr>
      <vt:lpstr>5. 자유게시판 리스트(비 로그인 과 로그인)</vt:lpstr>
      <vt:lpstr>6. 게시판 게시 글 작성(글 작성) 및 등록 후 결과</vt:lpstr>
      <vt:lpstr>6-1 게시 글 등록 후 내용 및 결과</vt:lpstr>
      <vt:lpstr>7. 원본 게시 글의 수정 과정</vt:lpstr>
      <vt:lpstr>7-1 게시 글 수정의 결과</vt:lpstr>
      <vt:lpstr>8. 원본 게시 글의 답변 과정</vt:lpstr>
      <vt:lpstr>8-1 게시 글의 답변 등록 후 결과</vt:lpstr>
      <vt:lpstr>9. 게시 글의 삭제 과정(비밀번호 입력)</vt:lpstr>
      <vt:lpstr>9-1 게시물 삭제 결과</vt:lpstr>
      <vt:lpstr>10. 게시 글 등록의 첨부파일 업로드 과정</vt:lpstr>
      <vt:lpstr>10-1 게시 글의 첨부파일을 다운로드 과정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김성원</dc:title>
  <dc:creator>ShaunKim</dc:creator>
  <cp:lastModifiedBy>ShaunKim</cp:lastModifiedBy>
  <cp:revision>6</cp:revision>
  <dcterms:created xsi:type="dcterms:W3CDTF">2021-05-04T04:32:42Z</dcterms:created>
  <dcterms:modified xsi:type="dcterms:W3CDTF">2021-05-04T05:54:49Z</dcterms:modified>
</cp:coreProperties>
</file>