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100" d="100"/>
          <a:sy n="100" d="100"/>
        </p:scale>
        <p:origin x="25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F73F7-BB2A-4057-A41B-43F41BA4A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0E9086-AF62-4F76-B4B3-16CC92019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28C52F-E31B-4243-ACE4-55F032EC5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EC23-6B36-4869-AB18-067305596321}" type="datetimeFigureOut">
              <a:rPr lang="ko-KR" altLang="en-US" smtClean="0"/>
              <a:t>2021-01-12(Tue)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8DF823-4772-4E06-832C-A9FBAEFBB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338D85-EC87-4417-A34B-97E3834C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5BB6-740E-46DC-BB82-EA2921C74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41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B0DAC-EDE5-4219-A042-350543CB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3C85CC-8FB7-4EAF-B55B-89781A150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15EAE-1A0D-4BFF-B370-DD3644B95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EC23-6B36-4869-AB18-067305596321}" type="datetimeFigureOut">
              <a:rPr lang="ko-KR" altLang="en-US" smtClean="0"/>
              <a:t>2021-01-12(Tue)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AEDD61-225A-46A7-BF77-C5CAFD92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2F2E4-065F-437E-82F3-3043DF10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5BB6-740E-46DC-BB82-EA2921C74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01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BE50EA-2671-4F0B-AFBB-B45A65AD8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9A4E0A-255F-4FE7-8DCB-53BC4A845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4-FE6A-4518-B81F-B4F0F79F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EC23-6B36-4869-AB18-067305596321}" type="datetimeFigureOut">
              <a:rPr lang="ko-KR" altLang="en-US" smtClean="0"/>
              <a:t>2021-01-12(Tue)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4DCA49-C588-4AE9-B9EF-90197276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76B51-81C6-4970-95B0-9E8BA972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5BB6-740E-46DC-BB82-EA2921C74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56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5CDBF-20B9-4680-81A2-A881FF314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CE7965-E4FB-4A40-A5EA-3B5061C61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E3DF3-C4BA-4766-9F37-E9B99670E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EC23-6B36-4869-AB18-067305596321}" type="datetimeFigureOut">
              <a:rPr lang="ko-KR" altLang="en-US" smtClean="0"/>
              <a:t>2021-01-12(Tue)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2C69C5-526D-4FA3-AC11-FEF6E96F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C00886-5041-4643-8AF0-B85FFF5B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5BB6-740E-46DC-BB82-EA2921C74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777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6FFA3-317D-4065-B867-77BD37275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ACC7E5-803C-4CB3-BD16-077E66D49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F2C1BF-0095-431C-B414-3F723887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EC23-6B36-4869-AB18-067305596321}" type="datetimeFigureOut">
              <a:rPr lang="ko-KR" altLang="en-US" smtClean="0"/>
              <a:t>2021-01-12(Tue)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23627E-4D7A-412D-8D35-54092DE6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42A7B-0396-4A4A-A32F-AA43EAD02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5BB6-740E-46DC-BB82-EA2921C74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66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0F8BC-1041-4D27-9638-C8ADC5AA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14276F-3ABE-498C-A158-984D84935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8667CD-4BAB-4E92-A343-21FD19EED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799882-035E-4F3A-AB32-2FAAB02F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EC23-6B36-4869-AB18-067305596321}" type="datetimeFigureOut">
              <a:rPr lang="ko-KR" altLang="en-US" smtClean="0"/>
              <a:t>2021-01-12(Tue)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F0001F-BFDD-44C0-933F-8EBA5CB2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5B2E95-697B-469E-A766-EDC49F41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5BB6-740E-46DC-BB82-EA2921C74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C566C-4A3E-4D8D-B353-58F430C3A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C4A1E0-1129-4850-ACA1-337BC855B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7F6492-74C5-4C9E-9A1C-2D4074829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D970FE-9469-42FD-9AAB-4FD6E53A0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98C592-27A2-4218-85EB-0CC5F6691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F8077D-D7B1-40CE-83FF-8BBDC80DF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EC23-6B36-4869-AB18-067305596321}" type="datetimeFigureOut">
              <a:rPr lang="ko-KR" altLang="en-US" smtClean="0"/>
              <a:t>2021-01-12(Tue)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9F0C97-5EB8-4846-BCF4-9454581C7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BF259C-EFFB-4C18-86EA-EEC0B538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5BB6-740E-46DC-BB82-EA2921C74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8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9C66D-4E88-405C-AC01-52DEC172C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CF672D-CD74-4814-9482-F4B55B59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EC23-6B36-4869-AB18-067305596321}" type="datetimeFigureOut">
              <a:rPr lang="ko-KR" altLang="en-US" smtClean="0"/>
              <a:t>2021-01-12(Tue)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48BC7C-0036-4466-AB0B-8E33C41B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877538-D8BD-4CFA-AF15-F141B95E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5BB6-740E-46DC-BB82-EA2921C74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14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A15A49-1B8B-4A9B-9D25-72DE5C67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EC23-6B36-4869-AB18-067305596321}" type="datetimeFigureOut">
              <a:rPr lang="ko-KR" altLang="en-US" smtClean="0"/>
              <a:t>2021-01-12(Tue)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46F970-DCE7-4BC2-A452-403956C5A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A5A7BE-E826-4D89-96ED-E2C79FB2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5BB6-740E-46DC-BB82-EA2921C74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02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CAAEB-D791-48BA-A4FA-D31B4FF07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D222A2-795D-44DF-85A0-5418A1445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EECDE0-CA48-4CAE-855A-C65E438B8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C22E20-01C7-4FB0-97C3-45AEE78E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EC23-6B36-4869-AB18-067305596321}" type="datetimeFigureOut">
              <a:rPr lang="ko-KR" altLang="en-US" smtClean="0"/>
              <a:t>2021-01-12(Tue)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8D7D11-BD17-48AE-9E51-92135BC1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BD6415-A98B-4274-B8BA-CA0D32C6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5BB6-740E-46DC-BB82-EA2921C74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75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9586F-8A04-406F-AA16-A5FD38A47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6432A2-329B-40F0-87D9-F8916417FD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73C0DF-3073-4643-8F20-9CD1B7C0E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371C39-2D91-4A33-9D9D-DB87CA1D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EC23-6B36-4869-AB18-067305596321}" type="datetimeFigureOut">
              <a:rPr lang="ko-KR" altLang="en-US" smtClean="0"/>
              <a:t>2021-01-12(Tue)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83CD94-A42C-42C2-8471-EBF91A10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D2669E-620C-4DCC-9A4C-3EF074F2E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5BB6-740E-46DC-BB82-EA2921C74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9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76BE4F-D3AD-4BCF-A195-BF1EB451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0703F0-E233-4A54-B616-E51C6A3FE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F5ED4F-6F3D-4404-8895-F713399DB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AEC23-6B36-4869-AB18-067305596321}" type="datetimeFigureOut">
              <a:rPr lang="ko-KR" altLang="en-US" smtClean="0"/>
              <a:t>2021-01-12(Tue)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22743-BFA6-4CA2-8B75-23982B594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D26640-2975-4158-99C2-D569C2F51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95BB6-740E-46DC-BB82-EA2921C74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78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716B8A4-0EAF-4011-BB1B-A2A6FB6EFC77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8501271" cy="43655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000" dirty="0"/>
              <a:t>Page</a:t>
            </a:r>
            <a:r>
              <a:rPr lang="ko-KR" altLang="en-US" sz="1000" dirty="0"/>
              <a:t> </a:t>
            </a:r>
            <a:r>
              <a:rPr lang="en-US" altLang="ko-KR" sz="1000" dirty="0"/>
              <a:t>title.</a:t>
            </a:r>
            <a:r>
              <a:rPr lang="ko-KR" altLang="en-US" sz="1000" dirty="0"/>
              <a:t> </a:t>
            </a:r>
            <a:r>
              <a:rPr lang="en-US" altLang="ko-KR" sz="1000" dirty="0"/>
              <a:t> </a:t>
            </a:r>
            <a:r>
              <a:rPr lang="ko-KR" altLang="en-US" sz="1000" dirty="0"/>
              <a:t>장바구니</a:t>
            </a:r>
            <a:r>
              <a:rPr lang="en-US" altLang="ko-KR" sz="1000" dirty="0"/>
              <a:t>-</a:t>
            </a:r>
            <a:r>
              <a:rPr lang="ko-KR" altLang="en-US" sz="1000" dirty="0"/>
              <a:t>상품 영역</a:t>
            </a:r>
            <a:endParaRPr lang="en-US" altLang="ko-KR" sz="10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AF2D6CA-3F63-4C7E-BA23-0AD302522F2B}"/>
              </a:ext>
            </a:extLst>
          </p:cNvPr>
          <p:cNvSpPr txBox="1">
            <a:spLocks/>
          </p:cNvSpPr>
          <p:nvPr/>
        </p:nvSpPr>
        <p:spPr>
          <a:xfrm>
            <a:off x="9389167" y="436553"/>
            <a:ext cx="2802833" cy="6145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108000" rIns="91440" bIns="72000" rtlCol="0" anchor="t" anchorCtr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800" dirty="0"/>
          </a:p>
          <a:p>
            <a:r>
              <a:rPr lang="ko-KR" altLang="en-US" sz="800" dirty="0"/>
              <a:t>화면 설명 </a:t>
            </a:r>
            <a:r>
              <a:rPr lang="en-US" altLang="ko-KR" sz="800" dirty="0"/>
              <a:t>: </a:t>
            </a:r>
            <a:r>
              <a:rPr lang="ko-KR" altLang="en-US" sz="800" dirty="0"/>
              <a:t>장바구니 페이지 화면 </a:t>
            </a:r>
            <a:r>
              <a:rPr lang="ko-KR" altLang="en-US" sz="800" dirty="0" err="1"/>
              <a:t>영역중</a:t>
            </a:r>
            <a:r>
              <a:rPr lang="ko-KR" altLang="en-US" sz="800" dirty="0"/>
              <a:t> 상품 노출 영역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25D5B88-C001-4B73-A387-B71392AA0E73}"/>
              </a:ext>
            </a:extLst>
          </p:cNvPr>
          <p:cNvSpPr txBox="1">
            <a:spLocks/>
          </p:cNvSpPr>
          <p:nvPr/>
        </p:nvSpPr>
        <p:spPr>
          <a:xfrm>
            <a:off x="8501270" y="1"/>
            <a:ext cx="3690729" cy="43655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000" dirty="0">
                <a:solidFill>
                  <a:schemeClr val="bg1"/>
                </a:solidFill>
              </a:rPr>
              <a:t>|</a:t>
            </a:r>
            <a:r>
              <a:rPr lang="en-US" altLang="ko-KR" sz="1000" dirty="0"/>
              <a:t>    Group title:</a:t>
            </a:r>
            <a:endParaRPr lang="ko-KR" altLang="en-US" sz="1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FEABC77-8697-42CE-94D7-90A2EA797007}"/>
              </a:ext>
            </a:extLst>
          </p:cNvPr>
          <p:cNvSpPr txBox="1">
            <a:spLocks/>
          </p:cNvSpPr>
          <p:nvPr/>
        </p:nvSpPr>
        <p:spPr>
          <a:xfrm>
            <a:off x="1" y="436552"/>
            <a:ext cx="887896" cy="23268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/>
              <a:t> </a:t>
            </a:r>
            <a:r>
              <a:rPr lang="en-US" altLang="ko-KR" sz="900" dirty="0"/>
              <a:t>Screen [1-1]</a:t>
            </a:r>
            <a:endParaRPr lang="ko-KR" altLang="en-US" sz="9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2BAA12-20EE-4D41-91A8-2FCFFD9EC29A}"/>
              </a:ext>
            </a:extLst>
          </p:cNvPr>
          <p:cNvSpPr/>
          <p:nvPr/>
        </p:nvSpPr>
        <p:spPr>
          <a:xfrm>
            <a:off x="225287" y="850907"/>
            <a:ext cx="8931965" cy="5649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21">
            <a:extLst>
              <a:ext uri="{FF2B5EF4-FFF2-40B4-BE49-F238E27FC236}">
                <a16:creationId xmlns:a16="http://schemas.microsoft.com/office/drawing/2014/main" id="{C8B76D34-CE63-48B4-99A4-46C5A3272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924689"/>
              </p:ext>
            </p:extLst>
          </p:nvPr>
        </p:nvGraphicFramePr>
        <p:xfrm>
          <a:off x="9389167" y="1051133"/>
          <a:ext cx="2807998" cy="542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174">
                  <a:extLst>
                    <a:ext uri="{9D8B030D-6E8A-4147-A177-3AD203B41FA5}">
                      <a16:colId xmlns:a16="http://schemas.microsoft.com/office/drawing/2014/main" val="1030322632"/>
                    </a:ext>
                  </a:extLst>
                </a:gridCol>
                <a:gridCol w="2509824">
                  <a:extLst>
                    <a:ext uri="{9D8B030D-6E8A-4147-A177-3AD203B41FA5}">
                      <a16:colId xmlns:a16="http://schemas.microsoft.com/office/drawing/2014/main" val="28154978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No.</a:t>
                      </a:r>
                      <a:endParaRPr lang="ko-KR" altLang="en-US" sz="6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description</a:t>
                      </a:r>
                      <a:endParaRPr lang="ko-KR" altLang="en-US" sz="600" dirty="0"/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070446"/>
                  </a:ext>
                </a:extLst>
              </a:tr>
              <a:tr h="436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</a:p>
                  </a:txBody>
                  <a:tcPr marL="45720" marR="4572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/>
                    </a:p>
                    <a:p>
                      <a:pPr algn="l" latinLnBrk="1"/>
                      <a:r>
                        <a:rPr lang="ko-KR" altLang="en-US" sz="700" dirty="0"/>
                        <a:t>로고 영역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로고가 노출되며 </a:t>
                      </a:r>
                      <a:r>
                        <a:rPr lang="ko-KR" altLang="en-US" sz="700" dirty="0" err="1"/>
                        <a:t>클릭시</a:t>
                      </a:r>
                      <a:r>
                        <a:rPr lang="ko-KR" altLang="en-US" sz="700" dirty="0"/>
                        <a:t> 메인 홈페이지로 이동</a:t>
                      </a:r>
                      <a:endParaRPr lang="en-US" altLang="ko-KR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953177"/>
                  </a:ext>
                </a:extLst>
              </a:tr>
              <a:tr h="436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</a:p>
                  </a:txBody>
                  <a:tcPr marL="45720" marR="4572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/>
                    </a:p>
                    <a:p>
                      <a:pPr algn="l" latinLnBrk="1"/>
                      <a:r>
                        <a:rPr lang="ko-KR" altLang="en-US" sz="700" dirty="0"/>
                        <a:t>검색 영역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텍스트 입력 후 </a:t>
                      </a:r>
                      <a:r>
                        <a:rPr lang="ko-KR" altLang="en-US" sz="700" dirty="0" err="1"/>
                        <a:t>엔터</a:t>
                      </a:r>
                      <a:r>
                        <a:rPr lang="ko-KR" altLang="en-US" sz="700" dirty="0"/>
                        <a:t> 또는 돋보기 아이콘 </a:t>
                      </a:r>
                      <a:r>
                        <a:rPr lang="ko-KR" altLang="en-US" sz="700" dirty="0" err="1"/>
                        <a:t>클릭시</a:t>
                      </a:r>
                      <a:r>
                        <a:rPr lang="ko-KR" altLang="en-US" sz="700" dirty="0"/>
                        <a:t> 검색 화면으로 이동</a:t>
                      </a:r>
                      <a:endParaRPr lang="en-US" altLang="ko-KR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854946"/>
                  </a:ext>
                </a:extLst>
              </a:tr>
              <a:tr h="436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</a:p>
                  </a:txBody>
                  <a:tcPr marL="45720" marR="4572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/>
                    </a:p>
                    <a:p>
                      <a:pPr algn="l" latinLnBrk="1"/>
                      <a:r>
                        <a:rPr lang="ko-KR" altLang="en-US" sz="700"/>
                        <a:t>이벤트 영역 노출</a:t>
                      </a:r>
                      <a:r>
                        <a:rPr lang="en-US" altLang="ko-KR" sz="700"/>
                        <a:t>, </a:t>
                      </a:r>
                      <a:r>
                        <a:rPr lang="ko-KR" altLang="en-US" sz="700"/>
                        <a:t>클릭시 이벤트 화면으로 이동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900181"/>
                  </a:ext>
                </a:extLst>
              </a:tr>
              <a:tr h="436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</a:p>
                  </a:txBody>
                  <a:tcPr marL="45720" marR="4572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/>
                    </a:p>
                    <a:p>
                      <a:pPr algn="l" latinLnBrk="1"/>
                      <a:r>
                        <a:rPr lang="ko-KR" altLang="en-US" sz="700" dirty="0"/>
                        <a:t>햄버거 메뉴 버튼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 err="1"/>
                        <a:t>클릭시</a:t>
                      </a:r>
                      <a:r>
                        <a:rPr lang="ko-KR" altLang="en-US" sz="700" dirty="0"/>
                        <a:t> 카테고리 영역 노출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903992"/>
                  </a:ext>
                </a:extLst>
              </a:tr>
              <a:tr h="436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</a:p>
                  </a:txBody>
                  <a:tcPr marL="45720" marR="4572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/>
                    </a:p>
                    <a:p>
                      <a:pPr algn="l" latinLnBrk="1"/>
                      <a:r>
                        <a:rPr lang="ko-KR" altLang="en-US" sz="700" dirty="0"/>
                        <a:t>홈페이지 메뉴 영역 메뉴 버튼들 할당됨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104168"/>
                  </a:ext>
                </a:extLst>
              </a:tr>
              <a:tr h="436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</a:p>
                  </a:txBody>
                  <a:tcPr marL="45720" marR="4572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/>
                    </a:p>
                    <a:p>
                      <a:pPr algn="l" latinLnBrk="1"/>
                      <a:r>
                        <a:rPr lang="ko-KR" altLang="en-US" sz="700"/>
                        <a:t>결제 플로우 위치 표시 영역</a:t>
                      </a:r>
                      <a:r>
                        <a:rPr lang="en-US" altLang="ko-KR" sz="700"/>
                        <a:t>, </a:t>
                      </a:r>
                      <a:r>
                        <a:rPr lang="ko-KR" altLang="en-US" sz="700"/>
                        <a:t>현재 결제 플로우에 따라 아이콘 노출됨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718715"/>
                  </a:ext>
                </a:extLst>
              </a:tr>
              <a:tr h="436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</a:p>
                  </a:txBody>
                  <a:tcPr marL="45720" marR="4572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/>
                    </a:p>
                    <a:p>
                      <a:pPr algn="l" latinLnBrk="1"/>
                      <a:r>
                        <a:rPr lang="ko-KR" altLang="en-US" sz="700" dirty="0"/>
                        <a:t>장바구니 아이템 전체 선택 체크박스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 err="1"/>
                        <a:t>체크시</a:t>
                      </a:r>
                      <a:r>
                        <a:rPr lang="ko-KR" altLang="en-US" sz="700" dirty="0"/>
                        <a:t> 장바구니 전체 상품 선택됨</a:t>
                      </a:r>
                      <a:r>
                        <a:rPr lang="en-US" altLang="ko-KR" sz="700" dirty="0"/>
                        <a:t>.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96653"/>
                  </a:ext>
                </a:extLst>
              </a:tr>
              <a:tr h="436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</a:t>
                      </a:r>
                    </a:p>
                  </a:txBody>
                  <a:tcPr marL="45720" marR="4572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/>
                    </a:p>
                    <a:p>
                      <a:pPr algn="l" latinLnBrk="1"/>
                      <a:r>
                        <a:rPr lang="ko-KR" altLang="en-US" sz="700" dirty="0"/>
                        <a:t>장바구니 아이템 선택 체크박스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 err="1"/>
                        <a:t>체크시</a:t>
                      </a:r>
                      <a:r>
                        <a:rPr lang="ko-KR" altLang="en-US" sz="700" dirty="0"/>
                        <a:t> 해당 상품 체크</a:t>
                      </a:r>
                      <a:endParaRPr lang="en-US" altLang="ko-KR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859604"/>
                  </a:ext>
                </a:extLst>
              </a:tr>
              <a:tr h="436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9</a:t>
                      </a:r>
                    </a:p>
                  </a:txBody>
                  <a:tcPr marL="45720" marR="4572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/>
                    </a:p>
                    <a:p>
                      <a:pPr algn="l" latinLnBrk="1"/>
                      <a:r>
                        <a:rPr lang="ko-KR" altLang="en-US" sz="700" dirty="0"/>
                        <a:t>상품 선택 총량 입력 박스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58981"/>
                  </a:ext>
                </a:extLst>
              </a:tr>
              <a:tr h="436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10</a:t>
                      </a:r>
                    </a:p>
                  </a:txBody>
                  <a:tcPr marL="45720" marR="4572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/>
                    </a:p>
                    <a:p>
                      <a:pPr algn="l" latinLnBrk="1"/>
                      <a:r>
                        <a:rPr lang="ko-KR" altLang="en-US" sz="700" dirty="0"/>
                        <a:t>상품 수량 변경 버튼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버튼 </a:t>
                      </a:r>
                      <a:r>
                        <a:rPr lang="ko-KR" altLang="en-US" sz="700" dirty="0" err="1"/>
                        <a:t>클릭시</a:t>
                      </a:r>
                      <a:r>
                        <a:rPr lang="ko-KR" altLang="en-US" sz="700" dirty="0"/>
                        <a:t> 수량 입력 박스에 입력된 숫자만큼 상품 수량 변경되며 주문금액 변경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862192"/>
                  </a:ext>
                </a:extLst>
              </a:tr>
              <a:tr h="436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11</a:t>
                      </a:r>
                    </a:p>
                  </a:txBody>
                  <a:tcPr marL="45720" marR="4572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/>
                    </a:p>
                    <a:p>
                      <a:pPr algn="l" latinLnBrk="1"/>
                      <a:r>
                        <a:rPr lang="ko-KR" altLang="en-US" sz="700" dirty="0"/>
                        <a:t>바로 주문 버튼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해당 버튼이 존재하는 영역의 상품의 개별 결제 페이지로 이동되는 버튼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264845"/>
                  </a:ext>
                </a:extLst>
              </a:tr>
              <a:tr h="436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12</a:t>
                      </a:r>
                    </a:p>
                  </a:txBody>
                  <a:tcPr marL="45720" marR="4572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/>
                    </a:p>
                    <a:p>
                      <a:pPr algn="l" latinLnBrk="1"/>
                      <a:r>
                        <a:rPr lang="ko-KR" altLang="en-US" sz="700" dirty="0"/>
                        <a:t>상품 삭제 버튼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 err="1"/>
                        <a:t>클릭시</a:t>
                      </a:r>
                      <a:r>
                        <a:rPr lang="ko-KR" altLang="en-US" sz="700" dirty="0"/>
                        <a:t> 장바구니에서 해당 상품이 삭제되며 화면이 </a:t>
                      </a:r>
                      <a:r>
                        <a:rPr lang="ko-KR" altLang="en-US" sz="700" dirty="0" err="1"/>
                        <a:t>새로고침</a:t>
                      </a:r>
                      <a:r>
                        <a:rPr lang="ko-KR" altLang="en-US" sz="700" dirty="0"/>
                        <a:t> 됨</a:t>
                      </a:r>
                      <a:r>
                        <a:rPr lang="en-US" altLang="ko-KR" sz="700" dirty="0"/>
                        <a:t>.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86205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07E344FA-CF96-45A5-BBB7-63A6997C4132}"/>
              </a:ext>
            </a:extLst>
          </p:cNvPr>
          <p:cNvSpPr/>
          <p:nvPr/>
        </p:nvSpPr>
        <p:spPr>
          <a:xfrm>
            <a:off x="443949" y="948583"/>
            <a:ext cx="1265210" cy="230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11" name="object 53">
            <a:extLst>
              <a:ext uri="{FF2B5EF4-FFF2-40B4-BE49-F238E27FC236}">
                <a16:creationId xmlns:a16="http://schemas.microsoft.com/office/drawing/2014/main" id="{A9C6DA64-6FDA-45FA-8220-F1E0F2448254}"/>
              </a:ext>
            </a:extLst>
          </p:cNvPr>
          <p:cNvSpPr/>
          <p:nvPr/>
        </p:nvSpPr>
        <p:spPr>
          <a:xfrm>
            <a:off x="274672" y="881856"/>
            <a:ext cx="169277" cy="169277"/>
          </a:xfrm>
          <a:custGeom>
            <a:avLst/>
            <a:gdLst/>
            <a:ahLst/>
            <a:cxnLst/>
            <a:rect l="l" t="t" r="r" b="b"/>
            <a:pathLst>
              <a:path w="279400" h="279400">
                <a:moveTo>
                  <a:pt x="139611" y="0"/>
                </a:moveTo>
                <a:lnTo>
                  <a:pt x="95472" y="7114"/>
                </a:lnTo>
                <a:lnTo>
                  <a:pt x="57145" y="26928"/>
                </a:lnTo>
                <a:lnTo>
                  <a:pt x="26928" y="57145"/>
                </a:lnTo>
                <a:lnTo>
                  <a:pt x="7114" y="95472"/>
                </a:lnTo>
                <a:lnTo>
                  <a:pt x="0" y="139611"/>
                </a:lnTo>
                <a:lnTo>
                  <a:pt x="7114" y="183751"/>
                </a:lnTo>
                <a:lnTo>
                  <a:pt x="26928" y="222077"/>
                </a:lnTo>
                <a:lnTo>
                  <a:pt x="57145" y="252295"/>
                </a:lnTo>
                <a:lnTo>
                  <a:pt x="95472" y="272108"/>
                </a:lnTo>
                <a:lnTo>
                  <a:pt x="139611" y="279223"/>
                </a:lnTo>
                <a:lnTo>
                  <a:pt x="183751" y="272108"/>
                </a:lnTo>
                <a:lnTo>
                  <a:pt x="222077" y="252295"/>
                </a:lnTo>
                <a:lnTo>
                  <a:pt x="252295" y="222077"/>
                </a:lnTo>
                <a:lnTo>
                  <a:pt x="272108" y="183751"/>
                </a:lnTo>
                <a:lnTo>
                  <a:pt x="279223" y="139611"/>
                </a:lnTo>
                <a:lnTo>
                  <a:pt x="272108" y="95472"/>
                </a:lnTo>
                <a:lnTo>
                  <a:pt x="252295" y="57145"/>
                </a:lnTo>
                <a:lnTo>
                  <a:pt x="222077" y="26928"/>
                </a:lnTo>
                <a:lnTo>
                  <a:pt x="183751" y="7114"/>
                </a:lnTo>
                <a:lnTo>
                  <a:pt x="139611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badi" panose="020B0604020202020204" pitchFamily="34" charset="0"/>
              </a:rPr>
              <a:t>1</a:t>
            </a:r>
            <a:endParaRPr sz="10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B59D8E7-92D1-4F3C-A574-45BFE229FBA1}"/>
              </a:ext>
            </a:extLst>
          </p:cNvPr>
          <p:cNvSpPr/>
          <p:nvPr/>
        </p:nvSpPr>
        <p:spPr>
          <a:xfrm>
            <a:off x="7868665" y="890403"/>
            <a:ext cx="1265210" cy="288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이벤트 영역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9D2F2E-BA4E-45FE-8390-2802AFD6450F}"/>
              </a:ext>
            </a:extLst>
          </p:cNvPr>
          <p:cNvSpPr/>
          <p:nvPr/>
        </p:nvSpPr>
        <p:spPr>
          <a:xfrm>
            <a:off x="1922804" y="1179320"/>
            <a:ext cx="3555050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3784EA7-5015-4B8C-B4F3-9961CE9120FB}"/>
              </a:ext>
            </a:extLst>
          </p:cNvPr>
          <p:cNvSpPr/>
          <p:nvPr/>
        </p:nvSpPr>
        <p:spPr>
          <a:xfrm>
            <a:off x="5178751" y="948583"/>
            <a:ext cx="162370" cy="1392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48C5CCD-5802-402F-BABC-B244ACF3420A}"/>
              </a:ext>
            </a:extLst>
          </p:cNvPr>
          <p:cNvCxnSpPr>
            <a:stCxn id="14" idx="5"/>
          </p:cNvCxnSpPr>
          <p:nvPr/>
        </p:nvCxnSpPr>
        <p:spPr>
          <a:xfrm>
            <a:off x="5317342" y="1067482"/>
            <a:ext cx="64283" cy="81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599E78B-45BD-4403-8AB4-449C5F99E532}"/>
              </a:ext>
            </a:extLst>
          </p:cNvPr>
          <p:cNvCxnSpPr/>
          <p:nvPr/>
        </p:nvCxnSpPr>
        <p:spPr>
          <a:xfrm>
            <a:off x="5312764" y="1071380"/>
            <a:ext cx="64283" cy="81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CECD44C-6418-4693-83D2-53FC5D8732A9}"/>
              </a:ext>
            </a:extLst>
          </p:cNvPr>
          <p:cNvCxnSpPr/>
          <p:nvPr/>
        </p:nvCxnSpPr>
        <p:spPr>
          <a:xfrm>
            <a:off x="5308186" y="1075278"/>
            <a:ext cx="64283" cy="81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53">
            <a:extLst>
              <a:ext uri="{FF2B5EF4-FFF2-40B4-BE49-F238E27FC236}">
                <a16:creationId xmlns:a16="http://schemas.microsoft.com/office/drawing/2014/main" id="{44BEFD3D-66E2-44B8-9153-090BAC1C0ED1}"/>
              </a:ext>
            </a:extLst>
          </p:cNvPr>
          <p:cNvSpPr/>
          <p:nvPr/>
        </p:nvSpPr>
        <p:spPr>
          <a:xfrm>
            <a:off x="1740478" y="848955"/>
            <a:ext cx="169277" cy="169277"/>
          </a:xfrm>
          <a:custGeom>
            <a:avLst/>
            <a:gdLst/>
            <a:ahLst/>
            <a:cxnLst/>
            <a:rect l="l" t="t" r="r" b="b"/>
            <a:pathLst>
              <a:path w="279400" h="279400">
                <a:moveTo>
                  <a:pt x="139611" y="0"/>
                </a:moveTo>
                <a:lnTo>
                  <a:pt x="95472" y="7114"/>
                </a:lnTo>
                <a:lnTo>
                  <a:pt x="57145" y="26928"/>
                </a:lnTo>
                <a:lnTo>
                  <a:pt x="26928" y="57145"/>
                </a:lnTo>
                <a:lnTo>
                  <a:pt x="7114" y="95472"/>
                </a:lnTo>
                <a:lnTo>
                  <a:pt x="0" y="139611"/>
                </a:lnTo>
                <a:lnTo>
                  <a:pt x="7114" y="183751"/>
                </a:lnTo>
                <a:lnTo>
                  <a:pt x="26928" y="222077"/>
                </a:lnTo>
                <a:lnTo>
                  <a:pt x="57145" y="252295"/>
                </a:lnTo>
                <a:lnTo>
                  <a:pt x="95472" y="272108"/>
                </a:lnTo>
                <a:lnTo>
                  <a:pt x="139611" y="279223"/>
                </a:lnTo>
                <a:lnTo>
                  <a:pt x="183751" y="272108"/>
                </a:lnTo>
                <a:lnTo>
                  <a:pt x="222077" y="252295"/>
                </a:lnTo>
                <a:lnTo>
                  <a:pt x="252295" y="222077"/>
                </a:lnTo>
                <a:lnTo>
                  <a:pt x="272108" y="183751"/>
                </a:lnTo>
                <a:lnTo>
                  <a:pt x="279223" y="139611"/>
                </a:lnTo>
                <a:lnTo>
                  <a:pt x="272108" y="95472"/>
                </a:lnTo>
                <a:lnTo>
                  <a:pt x="252295" y="57145"/>
                </a:lnTo>
                <a:lnTo>
                  <a:pt x="222077" y="26928"/>
                </a:lnTo>
                <a:lnTo>
                  <a:pt x="183751" y="7114"/>
                </a:lnTo>
                <a:lnTo>
                  <a:pt x="139611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badi" panose="020B0604020202020204" pitchFamily="34" charset="0"/>
              </a:rPr>
              <a:t>2</a:t>
            </a:r>
            <a:endParaRPr sz="10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23" name="object 53">
            <a:extLst>
              <a:ext uri="{FF2B5EF4-FFF2-40B4-BE49-F238E27FC236}">
                <a16:creationId xmlns:a16="http://schemas.microsoft.com/office/drawing/2014/main" id="{64EE9B05-8928-40ED-9FB4-B5D6CFDA4BD7}"/>
              </a:ext>
            </a:extLst>
          </p:cNvPr>
          <p:cNvSpPr/>
          <p:nvPr/>
        </p:nvSpPr>
        <p:spPr>
          <a:xfrm>
            <a:off x="7636750" y="890403"/>
            <a:ext cx="169277" cy="169277"/>
          </a:xfrm>
          <a:custGeom>
            <a:avLst/>
            <a:gdLst/>
            <a:ahLst/>
            <a:cxnLst/>
            <a:rect l="l" t="t" r="r" b="b"/>
            <a:pathLst>
              <a:path w="279400" h="279400">
                <a:moveTo>
                  <a:pt x="139611" y="0"/>
                </a:moveTo>
                <a:lnTo>
                  <a:pt x="95472" y="7114"/>
                </a:lnTo>
                <a:lnTo>
                  <a:pt x="57145" y="26928"/>
                </a:lnTo>
                <a:lnTo>
                  <a:pt x="26928" y="57145"/>
                </a:lnTo>
                <a:lnTo>
                  <a:pt x="7114" y="95472"/>
                </a:lnTo>
                <a:lnTo>
                  <a:pt x="0" y="139611"/>
                </a:lnTo>
                <a:lnTo>
                  <a:pt x="7114" y="183751"/>
                </a:lnTo>
                <a:lnTo>
                  <a:pt x="26928" y="222077"/>
                </a:lnTo>
                <a:lnTo>
                  <a:pt x="57145" y="252295"/>
                </a:lnTo>
                <a:lnTo>
                  <a:pt x="95472" y="272108"/>
                </a:lnTo>
                <a:lnTo>
                  <a:pt x="139611" y="279223"/>
                </a:lnTo>
                <a:lnTo>
                  <a:pt x="183751" y="272108"/>
                </a:lnTo>
                <a:lnTo>
                  <a:pt x="222077" y="252295"/>
                </a:lnTo>
                <a:lnTo>
                  <a:pt x="252295" y="222077"/>
                </a:lnTo>
                <a:lnTo>
                  <a:pt x="272108" y="183751"/>
                </a:lnTo>
                <a:lnTo>
                  <a:pt x="279223" y="139611"/>
                </a:lnTo>
                <a:lnTo>
                  <a:pt x="272108" y="95472"/>
                </a:lnTo>
                <a:lnTo>
                  <a:pt x="252295" y="57145"/>
                </a:lnTo>
                <a:lnTo>
                  <a:pt x="222077" y="26928"/>
                </a:lnTo>
                <a:lnTo>
                  <a:pt x="183751" y="7114"/>
                </a:lnTo>
                <a:lnTo>
                  <a:pt x="139611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badi" panose="020B0604020202020204" pitchFamily="34" charset="0"/>
              </a:rPr>
              <a:t>3</a:t>
            </a:r>
            <a:endParaRPr sz="10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9A47AA7-D447-4F0D-9FF2-D351F2AA18DF}"/>
              </a:ext>
            </a:extLst>
          </p:cNvPr>
          <p:cNvSpPr/>
          <p:nvPr/>
        </p:nvSpPr>
        <p:spPr>
          <a:xfrm>
            <a:off x="520276" y="1421568"/>
            <a:ext cx="367621" cy="34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643716-3C0A-40EB-9113-FF0F7A9DAE2D}"/>
              </a:ext>
            </a:extLst>
          </p:cNvPr>
          <p:cNvSpPr/>
          <p:nvPr/>
        </p:nvSpPr>
        <p:spPr>
          <a:xfrm>
            <a:off x="585020" y="1579246"/>
            <a:ext cx="238125" cy="2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0A67CFC-AC02-4961-B062-A68A0C28BEA1}"/>
              </a:ext>
            </a:extLst>
          </p:cNvPr>
          <p:cNvSpPr/>
          <p:nvPr/>
        </p:nvSpPr>
        <p:spPr>
          <a:xfrm>
            <a:off x="585019" y="1659692"/>
            <a:ext cx="238125" cy="2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E047433-D1D1-494E-AE2D-D0191906BEF9}"/>
              </a:ext>
            </a:extLst>
          </p:cNvPr>
          <p:cNvSpPr/>
          <p:nvPr/>
        </p:nvSpPr>
        <p:spPr>
          <a:xfrm>
            <a:off x="585019" y="1494054"/>
            <a:ext cx="238125" cy="2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object 53">
            <a:extLst>
              <a:ext uri="{FF2B5EF4-FFF2-40B4-BE49-F238E27FC236}">
                <a16:creationId xmlns:a16="http://schemas.microsoft.com/office/drawing/2014/main" id="{46C8673D-2131-4582-B9EB-67FDEF5F2FC4}"/>
              </a:ext>
            </a:extLst>
          </p:cNvPr>
          <p:cNvSpPr/>
          <p:nvPr/>
        </p:nvSpPr>
        <p:spPr>
          <a:xfrm>
            <a:off x="352886" y="1348930"/>
            <a:ext cx="169277" cy="169277"/>
          </a:xfrm>
          <a:custGeom>
            <a:avLst/>
            <a:gdLst/>
            <a:ahLst/>
            <a:cxnLst/>
            <a:rect l="l" t="t" r="r" b="b"/>
            <a:pathLst>
              <a:path w="279400" h="279400">
                <a:moveTo>
                  <a:pt x="139611" y="0"/>
                </a:moveTo>
                <a:lnTo>
                  <a:pt x="95472" y="7114"/>
                </a:lnTo>
                <a:lnTo>
                  <a:pt x="57145" y="26928"/>
                </a:lnTo>
                <a:lnTo>
                  <a:pt x="26928" y="57145"/>
                </a:lnTo>
                <a:lnTo>
                  <a:pt x="7114" y="95472"/>
                </a:lnTo>
                <a:lnTo>
                  <a:pt x="0" y="139611"/>
                </a:lnTo>
                <a:lnTo>
                  <a:pt x="7114" y="183751"/>
                </a:lnTo>
                <a:lnTo>
                  <a:pt x="26928" y="222077"/>
                </a:lnTo>
                <a:lnTo>
                  <a:pt x="57145" y="252295"/>
                </a:lnTo>
                <a:lnTo>
                  <a:pt x="95472" y="272108"/>
                </a:lnTo>
                <a:lnTo>
                  <a:pt x="139611" y="279223"/>
                </a:lnTo>
                <a:lnTo>
                  <a:pt x="183751" y="272108"/>
                </a:lnTo>
                <a:lnTo>
                  <a:pt x="222077" y="252295"/>
                </a:lnTo>
                <a:lnTo>
                  <a:pt x="252295" y="222077"/>
                </a:lnTo>
                <a:lnTo>
                  <a:pt x="272108" y="183751"/>
                </a:lnTo>
                <a:lnTo>
                  <a:pt x="279223" y="139611"/>
                </a:lnTo>
                <a:lnTo>
                  <a:pt x="272108" y="95472"/>
                </a:lnTo>
                <a:lnTo>
                  <a:pt x="252295" y="57145"/>
                </a:lnTo>
                <a:lnTo>
                  <a:pt x="222077" y="26928"/>
                </a:lnTo>
                <a:lnTo>
                  <a:pt x="183751" y="7114"/>
                </a:lnTo>
                <a:lnTo>
                  <a:pt x="139611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badi" panose="020B0604020202020204" pitchFamily="34" charset="0"/>
              </a:rPr>
              <a:t>4</a:t>
            </a:r>
            <a:endParaRPr sz="10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99B8086-3004-4ECC-B509-A60C3A5E63D9}"/>
              </a:ext>
            </a:extLst>
          </p:cNvPr>
          <p:cNvSpPr/>
          <p:nvPr/>
        </p:nvSpPr>
        <p:spPr>
          <a:xfrm>
            <a:off x="1055058" y="1454155"/>
            <a:ext cx="6581691" cy="230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103330-F867-46DA-BAC1-AADB8C689358}"/>
              </a:ext>
            </a:extLst>
          </p:cNvPr>
          <p:cNvSpPr/>
          <p:nvPr/>
        </p:nvSpPr>
        <p:spPr>
          <a:xfrm>
            <a:off x="1400424" y="1828288"/>
            <a:ext cx="1561851" cy="695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장바구니</a:t>
            </a: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2D648AD6-1C33-4D59-936E-7965B0A740A9}"/>
              </a:ext>
            </a:extLst>
          </p:cNvPr>
          <p:cNvSpPr/>
          <p:nvPr/>
        </p:nvSpPr>
        <p:spPr>
          <a:xfrm>
            <a:off x="3194190" y="2021187"/>
            <a:ext cx="400050" cy="249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5D295CD-B172-4ACA-9B2D-16D4C28D68C0}"/>
              </a:ext>
            </a:extLst>
          </p:cNvPr>
          <p:cNvSpPr/>
          <p:nvPr/>
        </p:nvSpPr>
        <p:spPr>
          <a:xfrm>
            <a:off x="3826155" y="1832034"/>
            <a:ext cx="1561851" cy="695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</a:t>
            </a:r>
            <a:r>
              <a:rPr lang="en-US" altLang="ko-KR" dirty="0"/>
              <a:t>/</a:t>
            </a:r>
            <a:r>
              <a:rPr lang="ko-KR" altLang="en-US" dirty="0"/>
              <a:t>결제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F10ED2A-293C-40C3-BA89-EDCBE9AAB24C}"/>
              </a:ext>
            </a:extLst>
          </p:cNvPr>
          <p:cNvSpPr/>
          <p:nvPr/>
        </p:nvSpPr>
        <p:spPr>
          <a:xfrm>
            <a:off x="6251886" y="1828288"/>
            <a:ext cx="1561851" cy="695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 완료</a:t>
            </a: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639E82E8-091D-4B3C-B85F-650BFBCB819A}"/>
              </a:ext>
            </a:extLst>
          </p:cNvPr>
          <p:cNvSpPr/>
          <p:nvPr/>
        </p:nvSpPr>
        <p:spPr>
          <a:xfrm>
            <a:off x="5619921" y="2021187"/>
            <a:ext cx="400050" cy="249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2F4B4A-DEF7-4B24-BE69-82BA2E599C05}"/>
              </a:ext>
            </a:extLst>
          </p:cNvPr>
          <p:cNvSpPr/>
          <p:nvPr/>
        </p:nvSpPr>
        <p:spPr>
          <a:xfrm>
            <a:off x="1295400" y="1762125"/>
            <a:ext cx="6581691" cy="83820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object 53">
            <a:extLst>
              <a:ext uri="{FF2B5EF4-FFF2-40B4-BE49-F238E27FC236}">
                <a16:creationId xmlns:a16="http://schemas.microsoft.com/office/drawing/2014/main" id="{24B8BCDE-D580-493F-9B59-A7F9B5401079}"/>
              </a:ext>
            </a:extLst>
          </p:cNvPr>
          <p:cNvSpPr/>
          <p:nvPr/>
        </p:nvSpPr>
        <p:spPr>
          <a:xfrm>
            <a:off x="970419" y="1323797"/>
            <a:ext cx="169277" cy="169277"/>
          </a:xfrm>
          <a:custGeom>
            <a:avLst/>
            <a:gdLst/>
            <a:ahLst/>
            <a:cxnLst/>
            <a:rect l="l" t="t" r="r" b="b"/>
            <a:pathLst>
              <a:path w="279400" h="279400">
                <a:moveTo>
                  <a:pt x="139611" y="0"/>
                </a:moveTo>
                <a:lnTo>
                  <a:pt x="95472" y="7114"/>
                </a:lnTo>
                <a:lnTo>
                  <a:pt x="57145" y="26928"/>
                </a:lnTo>
                <a:lnTo>
                  <a:pt x="26928" y="57145"/>
                </a:lnTo>
                <a:lnTo>
                  <a:pt x="7114" y="95472"/>
                </a:lnTo>
                <a:lnTo>
                  <a:pt x="0" y="139611"/>
                </a:lnTo>
                <a:lnTo>
                  <a:pt x="7114" y="183751"/>
                </a:lnTo>
                <a:lnTo>
                  <a:pt x="26928" y="222077"/>
                </a:lnTo>
                <a:lnTo>
                  <a:pt x="57145" y="252295"/>
                </a:lnTo>
                <a:lnTo>
                  <a:pt x="95472" y="272108"/>
                </a:lnTo>
                <a:lnTo>
                  <a:pt x="139611" y="279223"/>
                </a:lnTo>
                <a:lnTo>
                  <a:pt x="183751" y="272108"/>
                </a:lnTo>
                <a:lnTo>
                  <a:pt x="222077" y="252295"/>
                </a:lnTo>
                <a:lnTo>
                  <a:pt x="252295" y="222077"/>
                </a:lnTo>
                <a:lnTo>
                  <a:pt x="272108" y="183751"/>
                </a:lnTo>
                <a:lnTo>
                  <a:pt x="279223" y="139611"/>
                </a:lnTo>
                <a:lnTo>
                  <a:pt x="272108" y="95472"/>
                </a:lnTo>
                <a:lnTo>
                  <a:pt x="252295" y="57145"/>
                </a:lnTo>
                <a:lnTo>
                  <a:pt x="222077" y="26928"/>
                </a:lnTo>
                <a:lnTo>
                  <a:pt x="183751" y="7114"/>
                </a:lnTo>
                <a:lnTo>
                  <a:pt x="139611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badi" panose="020B0604020202020204" pitchFamily="34" charset="0"/>
              </a:rPr>
              <a:t>5</a:t>
            </a:r>
            <a:endParaRPr sz="10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39" name="object 53">
            <a:extLst>
              <a:ext uri="{FF2B5EF4-FFF2-40B4-BE49-F238E27FC236}">
                <a16:creationId xmlns:a16="http://schemas.microsoft.com/office/drawing/2014/main" id="{267CDCFA-6C0F-404B-AF40-7FBC9C8041C0}"/>
              </a:ext>
            </a:extLst>
          </p:cNvPr>
          <p:cNvSpPr/>
          <p:nvPr/>
        </p:nvSpPr>
        <p:spPr>
          <a:xfrm>
            <a:off x="1150559" y="1712488"/>
            <a:ext cx="169277" cy="169277"/>
          </a:xfrm>
          <a:custGeom>
            <a:avLst/>
            <a:gdLst/>
            <a:ahLst/>
            <a:cxnLst/>
            <a:rect l="l" t="t" r="r" b="b"/>
            <a:pathLst>
              <a:path w="279400" h="279400">
                <a:moveTo>
                  <a:pt x="139611" y="0"/>
                </a:moveTo>
                <a:lnTo>
                  <a:pt x="95472" y="7114"/>
                </a:lnTo>
                <a:lnTo>
                  <a:pt x="57145" y="26928"/>
                </a:lnTo>
                <a:lnTo>
                  <a:pt x="26928" y="57145"/>
                </a:lnTo>
                <a:lnTo>
                  <a:pt x="7114" y="95472"/>
                </a:lnTo>
                <a:lnTo>
                  <a:pt x="0" y="139611"/>
                </a:lnTo>
                <a:lnTo>
                  <a:pt x="7114" y="183751"/>
                </a:lnTo>
                <a:lnTo>
                  <a:pt x="26928" y="222077"/>
                </a:lnTo>
                <a:lnTo>
                  <a:pt x="57145" y="252295"/>
                </a:lnTo>
                <a:lnTo>
                  <a:pt x="95472" y="272108"/>
                </a:lnTo>
                <a:lnTo>
                  <a:pt x="139611" y="279223"/>
                </a:lnTo>
                <a:lnTo>
                  <a:pt x="183751" y="272108"/>
                </a:lnTo>
                <a:lnTo>
                  <a:pt x="222077" y="252295"/>
                </a:lnTo>
                <a:lnTo>
                  <a:pt x="252295" y="222077"/>
                </a:lnTo>
                <a:lnTo>
                  <a:pt x="272108" y="183751"/>
                </a:lnTo>
                <a:lnTo>
                  <a:pt x="279223" y="139611"/>
                </a:lnTo>
                <a:lnTo>
                  <a:pt x="272108" y="95472"/>
                </a:lnTo>
                <a:lnTo>
                  <a:pt x="252295" y="57145"/>
                </a:lnTo>
                <a:lnTo>
                  <a:pt x="222077" y="26928"/>
                </a:lnTo>
                <a:lnTo>
                  <a:pt x="183751" y="7114"/>
                </a:lnTo>
                <a:lnTo>
                  <a:pt x="139611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badi" panose="020B0604020202020204" pitchFamily="34" charset="0"/>
              </a:rPr>
              <a:t>6</a:t>
            </a:r>
            <a:endParaRPr sz="10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E704991-897C-4BA3-A888-A1D7727E6956}"/>
              </a:ext>
            </a:extLst>
          </p:cNvPr>
          <p:cNvSpPr/>
          <p:nvPr/>
        </p:nvSpPr>
        <p:spPr>
          <a:xfrm>
            <a:off x="1884828" y="881856"/>
            <a:ext cx="3735093" cy="43895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EB8BB49-1333-48DF-AEF9-94FA44A494CC}"/>
              </a:ext>
            </a:extLst>
          </p:cNvPr>
          <p:cNvSpPr/>
          <p:nvPr/>
        </p:nvSpPr>
        <p:spPr>
          <a:xfrm flipV="1">
            <a:off x="1220470" y="2697826"/>
            <a:ext cx="6581691" cy="1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DD8340D-7267-43D6-BD17-4059B735F5DF}"/>
              </a:ext>
            </a:extLst>
          </p:cNvPr>
          <p:cNvSpPr/>
          <p:nvPr/>
        </p:nvSpPr>
        <p:spPr>
          <a:xfrm flipV="1">
            <a:off x="1220469" y="2959592"/>
            <a:ext cx="6581691" cy="1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D769B6C-33A8-4008-86E4-E7C1F0416A79}"/>
              </a:ext>
            </a:extLst>
          </p:cNvPr>
          <p:cNvSpPr/>
          <p:nvPr/>
        </p:nvSpPr>
        <p:spPr>
          <a:xfrm>
            <a:off x="1319836" y="2756191"/>
            <a:ext cx="183816" cy="170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44" name="object 53">
            <a:extLst>
              <a:ext uri="{FF2B5EF4-FFF2-40B4-BE49-F238E27FC236}">
                <a16:creationId xmlns:a16="http://schemas.microsoft.com/office/drawing/2014/main" id="{D30BB7EB-6DA8-4861-B69F-634F89771D2E}"/>
              </a:ext>
            </a:extLst>
          </p:cNvPr>
          <p:cNvSpPr/>
          <p:nvPr/>
        </p:nvSpPr>
        <p:spPr>
          <a:xfrm>
            <a:off x="1139696" y="2656430"/>
            <a:ext cx="169277" cy="169277"/>
          </a:xfrm>
          <a:custGeom>
            <a:avLst/>
            <a:gdLst/>
            <a:ahLst/>
            <a:cxnLst/>
            <a:rect l="l" t="t" r="r" b="b"/>
            <a:pathLst>
              <a:path w="279400" h="279400">
                <a:moveTo>
                  <a:pt x="139611" y="0"/>
                </a:moveTo>
                <a:lnTo>
                  <a:pt x="95472" y="7114"/>
                </a:lnTo>
                <a:lnTo>
                  <a:pt x="57145" y="26928"/>
                </a:lnTo>
                <a:lnTo>
                  <a:pt x="26928" y="57145"/>
                </a:lnTo>
                <a:lnTo>
                  <a:pt x="7114" y="95472"/>
                </a:lnTo>
                <a:lnTo>
                  <a:pt x="0" y="139611"/>
                </a:lnTo>
                <a:lnTo>
                  <a:pt x="7114" y="183751"/>
                </a:lnTo>
                <a:lnTo>
                  <a:pt x="26928" y="222077"/>
                </a:lnTo>
                <a:lnTo>
                  <a:pt x="57145" y="252295"/>
                </a:lnTo>
                <a:lnTo>
                  <a:pt x="95472" y="272108"/>
                </a:lnTo>
                <a:lnTo>
                  <a:pt x="139611" y="279223"/>
                </a:lnTo>
                <a:lnTo>
                  <a:pt x="183751" y="272108"/>
                </a:lnTo>
                <a:lnTo>
                  <a:pt x="222077" y="252295"/>
                </a:lnTo>
                <a:lnTo>
                  <a:pt x="252295" y="222077"/>
                </a:lnTo>
                <a:lnTo>
                  <a:pt x="272108" y="183751"/>
                </a:lnTo>
                <a:lnTo>
                  <a:pt x="279223" y="139611"/>
                </a:lnTo>
                <a:lnTo>
                  <a:pt x="272108" y="95472"/>
                </a:lnTo>
                <a:lnTo>
                  <a:pt x="252295" y="57145"/>
                </a:lnTo>
                <a:lnTo>
                  <a:pt x="222077" y="26928"/>
                </a:lnTo>
                <a:lnTo>
                  <a:pt x="183751" y="7114"/>
                </a:lnTo>
                <a:lnTo>
                  <a:pt x="139611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badi" panose="020B0604020202020204" pitchFamily="34" charset="0"/>
              </a:rPr>
              <a:t>7</a:t>
            </a:r>
            <a:endParaRPr sz="10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A0AD3E1-A621-4D84-A4DE-AADFE4020565}"/>
              </a:ext>
            </a:extLst>
          </p:cNvPr>
          <p:cNvSpPr/>
          <p:nvPr/>
        </p:nvSpPr>
        <p:spPr>
          <a:xfrm>
            <a:off x="1319836" y="3390988"/>
            <a:ext cx="183816" cy="170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5E5F75F-56D0-4EDC-99BA-FDC563B07484}"/>
              </a:ext>
            </a:extLst>
          </p:cNvPr>
          <p:cNvSpPr/>
          <p:nvPr/>
        </p:nvSpPr>
        <p:spPr>
          <a:xfrm flipV="1">
            <a:off x="1220469" y="3974668"/>
            <a:ext cx="6581691" cy="1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C1B756C-A4B6-461E-881D-5B6CCCCAD807}"/>
              </a:ext>
            </a:extLst>
          </p:cNvPr>
          <p:cNvSpPr/>
          <p:nvPr/>
        </p:nvSpPr>
        <p:spPr>
          <a:xfrm>
            <a:off x="1319836" y="4515320"/>
            <a:ext cx="183816" cy="170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35B2AB9-DDB4-4C73-921A-B6266C279E8F}"/>
              </a:ext>
            </a:extLst>
          </p:cNvPr>
          <p:cNvSpPr/>
          <p:nvPr/>
        </p:nvSpPr>
        <p:spPr>
          <a:xfrm flipV="1">
            <a:off x="1232046" y="5173291"/>
            <a:ext cx="6581691" cy="1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C5A6179-1E46-43F6-8329-5769A43C48D3}"/>
              </a:ext>
            </a:extLst>
          </p:cNvPr>
          <p:cNvSpPr/>
          <p:nvPr/>
        </p:nvSpPr>
        <p:spPr>
          <a:xfrm>
            <a:off x="1807909" y="3181406"/>
            <a:ext cx="746880" cy="58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상품 </a:t>
            </a:r>
            <a:endParaRPr lang="en-US" altLang="ko-KR" sz="1000" dirty="0"/>
          </a:p>
          <a:p>
            <a:pPr algn="ctr"/>
            <a:r>
              <a:rPr lang="ko-KR" altLang="en-US" sz="1000" dirty="0"/>
              <a:t>이미지 </a:t>
            </a:r>
            <a:endParaRPr lang="en-US" altLang="ko-KR" sz="1000" dirty="0"/>
          </a:p>
          <a:p>
            <a:pPr algn="ctr"/>
            <a:r>
              <a:rPr lang="ko-KR" altLang="en-US" sz="1000" dirty="0"/>
              <a:t>영역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E83C1E7-F188-4461-8F95-F3B0E539EF15}"/>
              </a:ext>
            </a:extLst>
          </p:cNvPr>
          <p:cNvSpPr/>
          <p:nvPr/>
        </p:nvSpPr>
        <p:spPr>
          <a:xfrm>
            <a:off x="1807909" y="4307419"/>
            <a:ext cx="746880" cy="58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상품 </a:t>
            </a:r>
            <a:endParaRPr lang="en-US" altLang="ko-KR" sz="1000" dirty="0"/>
          </a:p>
          <a:p>
            <a:pPr algn="ctr"/>
            <a:r>
              <a:rPr lang="ko-KR" altLang="en-US" sz="1000" dirty="0"/>
              <a:t>이미지 </a:t>
            </a:r>
            <a:endParaRPr lang="en-US" altLang="ko-KR" sz="1000" dirty="0"/>
          </a:p>
          <a:p>
            <a:pPr algn="ctr"/>
            <a:r>
              <a:rPr lang="ko-KR" altLang="en-US" sz="1000" dirty="0"/>
              <a:t>영역</a:t>
            </a:r>
          </a:p>
        </p:txBody>
      </p:sp>
      <p:sp>
        <p:nvSpPr>
          <p:cNvPr id="51" name="object 53">
            <a:extLst>
              <a:ext uri="{FF2B5EF4-FFF2-40B4-BE49-F238E27FC236}">
                <a16:creationId xmlns:a16="http://schemas.microsoft.com/office/drawing/2014/main" id="{F43221E2-8E06-4120-A089-FF14A803E2BC}"/>
              </a:ext>
            </a:extLst>
          </p:cNvPr>
          <p:cNvSpPr/>
          <p:nvPr/>
        </p:nvSpPr>
        <p:spPr>
          <a:xfrm>
            <a:off x="1139696" y="3285637"/>
            <a:ext cx="169277" cy="169277"/>
          </a:xfrm>
          <a:custGeom>
            <a:avLst/>
            <a:gdLst/>
            <a:ahLst/>
            <a:cxnLst/>
            <a:rect l="l" t="t" r="r" b="b"/>
            <a:pathLst>
              <a:path w="279400" h="279400">
                <a:moveTo>
                  <a:pt x="139611" y="0"/>
                </a:moveTo>
                <a:lnTo>
                  <a:pt x="95472" y="7114"/>
                </a:lnTo>
                <a:lnTo>
                  <a:pt x="57145" y="26928"/>
                </a:lnTo>
                <a:lnTo>
                  <a:pt x="26928" y="57145"/>
                </a:lnTo>
                <a:lnTo>
                  <a:pt x="7114" y="95472"/>
                </a:lnTo>
                <a:lnTo>
                  <a:pt x="0" y="139611"/>
                </a:lnTo>
                <a:lnTo>
                  <a:pt x="7114" y="183751"/>
                </a:lnTo>
                <a:lnTo>
                  <a:pt x="26928" y="222077"/>
                </a:lnTo>
                <a:lnTo>
                  <a:pt x="57145" y="252295"/>
                </a:lnTo>
                <a:lnTo>
                  <a:pt x="95472" y="272108"/>
                </a:lnTo>
                <a:lnTo>
                  <a:pt x="139611" y="279223"/>
                </a:lnTo>
                <a:lnTo>
                  <a:pt x="183751" y="272108"/>
                </a:lnTo>
                <a:lnTo>
                  <a:pt x="222077" y="252295"/>
                </a:lnTo>
                <a:lnTo>
                  <a:pt x="252295" y="222077"/>
                </a:lnTo>
                <a:lnTo>
                  <a:pt x="272108" y="183751"/>
                </a:lnTo>
                <a:lnTo>
                  <a:pt x="279223" y="139611"/>
                </a:lnTo>
                <a:lnTo>
                  <a:pt x="272108" y="95472"/>
                </a:lnTo>
                <a:lnTo>
                  <a:pt x="252295" y="57145"/>
                </a:lnTo>
                <a:lnTo>
                  <a:pt x="222077" y="26928"/>
                </a:lnTo>
                <a:lnTo>
                  <a:pt x="183751" y="7114"/>
                </a:lnTo>
                <a:lnTo>
                  <a:pt x="139611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badi" panose="020B0604020202020204" pitchFamily="34" charset="0"/>
              </a:rPr>
              <a:t>8</a:t>
            </a:r>
            <a:endParaRPr sz="10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6D3F58A-5FC1-4864-8E9A-4811772B71E3}"/>
              </a:ext>
            </a:extLst>
          </p:cNvPr>
          <p:cNvSpPr txBox="1"/>
          <p:nvPr/>
        </p:nvSpPr>
        <p:spPr>
          <a:xfrm>
            <a:off x="1514515" y="2752415"/>
            <a:ext cx="1152485" cy="20005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상품 총 개수 표시 영역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789C8AB-CB4C-4792-ADB9-26B7DDD35DB8}"/>
              </a:ext>
            </a:extLst>
          </p:cNvPr>
          <p:cNvSpPr txBox="1"/>
          <p:nvPr/>
        </p:nvSpPr>
        <p:spPr>
          <a:xfrm>
            <a:off x="3451743" y="2737560"/>
            <a:ext cx="7175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상품명</a:t>
            </a:r>
            <a:r>
              <a:rPr lang="en-US" altLang="ko-KR" sz="700" dirty="0"/>
              <a:t>/</a:t>
            </a:r>
            <a:r>
              <a:rPr lang="ko-KR" altLang="en-US" sz="700" dirty="0"/>
              <a:t>옵션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A71F980-274E-4093-B9FA-ACA34A4A61B2}"/>
              </a:ext>
            </a:extLst>
          </p:cNvPr>
          <p:cNvSpPr txBox="1"/>
          <p:nvPr/>
        </p:nvSpPr>
        <p:spPr>
          <a:xfrm>
            <a:off x="4735857" y="2758561"/>
            <a:ext cx="7175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제품가격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F2503D7-12E2-4649-91C8-3E586A0DEB93}"/>
              </a:ext>
            </a:extLst>
          </p:cNvPr>
          <p:cNvSpPr txBox="1"/>
          <p:nvPr/>
        </p:nvSpPr>
        <p:spPr>
          <a:xfrm>
            <a:off x="5371404" y="2737560"/>
            <a:ext cx="3910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수량</a:t>
            </a:r>
            <a:endParaRPr lang="en-US" altLang="ko-KR" sz="7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DFB42DA-D7B8-4ED9-8FA7-CC6FE371D96F}"/>
              </a:ext>
            </a:extLst>
          </p:cNvPr>
          <p:cNvSpPr txBox="1"/>
          <p:nvPr/>
        </p:nvSpPr>
        <p:spPr>
          <a:xfrm>
            <a:off x="6019971" y="2744175"/>
            <a:ext cx="5944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주문금액</a:t>
            </a:r>
            <a:endParaRPr lang="en-US" altLang="ko-KR" sz="7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B58FD71-3CE9-4A0F-A174-B0D0D5C19D84}"/>
              </a:ext>
            </a:extLst>
          </p:cNvPr>
          <p:cNvSpPr txBox="1"/>
          <p:nvPr/>
        </p:nvSpPr>
        <p:spPr>
          <a:xfrm>
            <a:off x="6869343" y="2744175"/>
            <a:ext cx="5944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주문하기</a:t>
            </a:r>
            <a:endParaRPr lang="en-US" altLang="ko-KR" sz="7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2689F17-4B62-44BD-B967-B0F8A6B57B30}"/>
              </a:ext>
            </a:extLst>
          </p:cNvPr>
          <p:cNvSpPr/>
          <p:nvPr/>
        </p:nvSpPr>
        <p:spPr>
          <a:xfrm>
            <a:off x="5453370" y="3233307"/>
            <a:ext cx="183816" cy="1702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1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7917EAD-3B5C-4647-93A9-4A1C2153C386}"/>
              </a:ext>
            </a:extLst>
          </p:cNvPr>
          <p:cNvSpPr/>
          <p:nvPr/>
        </p:nvSpPr>
        <p:spPr>
          <a:xfrm>
            <a:off x="5453370" y="4307419"/>
            <a:ext cx="183816" cy="1702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CE6B941-1686-4A56-95B4-02418ED4F21A}"/>
              </a:ext>
            </a:extLst>
          </p:cNvPr>
          <p:cNvSpPr/>
          <p:nvPr/>
        </p:nvSpPr>
        <p:spPr>
          <a:xfrm>
            <a:off x="5359844" y="3539561"/>
            <a:ext cx="414202" cy="12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변경</a:t>
            </a:r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C93E776-B208-49F1-AF0C-C8337BA0976B}"/>
              </a:ext>
            </a:extLst>
          </p:cNvPr>
          <p:cNvSpPr/>
          <p:nvPr/>
        </p:nvSpPr>
        <p:spPr>
          <a:xfrm>
            <a:off x="5359844" y="4666237"/>
            <a:ext cx="414202" cy="12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변경</a:t>
            </a:r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D6187F5-78BD-4BC7-B964-5E40AB5C514D}"/>
              </a:ext>
            </a:extLst>
          </p:cNvPr>
          <p:cNvSpPr txBox="1"/>
          <p:nvPr/>
        </p:nvSpPr>
        <p:spPr>
          <a:xfrm>
            <a:off x="4777154" y="3347490"/>
            <a:ext cx="5723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5,200</a:t>
            </a:r>
            <a:endParaRPr lang="ko-KR" altLang="en-US" sz="105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B1E5C14-37FC-49D8-80C1-415A6D1DE316}"/>
              </a:ext>
            </a:extLst>
          </p:cNvPr>
          <p:cNvSpPr txBox="1"/>
          <p:nvPr/>
        </p:nvSpPr>
        <p:spPr>
          <a:xfrm>
            <a:off x="4729475" y="4431688"/>
            <a:ext cx="620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15,200</a:t>
            </a:r>
            <a:endParaRPr lang="ko-KR" altLang="en-US" sz="105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712E759-1A9A-4EDA-9683-AD735E578FFD}"/>
              </a:ext>
            </a:extLst>
          </p:cNvPr>
          <p:cNvSpPr txBox="1"/>
          <p:nvPr/>
        </p:nvSpPr>
        <p:spPr>
          <a:xfrm>
            <a:off x="2888944" y="3366750"/>
            <a:ext cx="14105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OOO</a:t>
            </a:r>
            <a:r>
              <a:rPr lang="ko-KR" altLang="en-US" sz="1050" dirty="0"/>
              <a:t> 마우스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50FBE8E-5693-44BF-A68C-D44240DD5CC6}"/>
              </a:ext>
            </a:extLst>
          </p:cNvPr>
          <p:cNvSpPr txBox="1"/>
          <p:nvPr/>
        </p:nvSpPr>
        <p:spPr>
          <a:xfrm>
            <a:off x="2888944" y="4431688"/>
            <a:ext cx="14105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OOX</a:t>
            </a:r>
            <a:r>
              <a:rPr lang="ko-KR" altLang="en-US" sz="1050" dirty="0"/>
              <a:t> 키보드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50F7EF1-D33E-4496-862C-6A58A897C43E}"/>
              </a:ext>
            </a:extLst>
          </p:cNvPr>
          <p:cNvSpPr txBox="1"/>
          <p:nvPr/>
        </p:nvSpPr>
        <p:spPr>
          <a:xfrm>
            <a:off x="6042063" y="3366750"/>
            <a:ext cx="5723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5,200</a:t>
            </a:r>
            <a:endParaRPr lang="ko-KR" altLang="en-US" sz="105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F6CE91F-1C01-471B-B0A1-2552B6240A00}"/>
              </a:ext>
            </a:extLst>
          </p:cNvPr>
          <p:cNvSpPr txBox="1"/>
          <p:nvPr/>
        </p:nvSpPr>
        <p:spPr>
          <a:xfrm>
            <a:off x="5994384" y="4406064"/>
            <a:ext cx="620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76,000</a:t>
            </a:r>
            <a:endParaRPr lang="ko-KR" altLang="en-US" sz="105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4B1961D-ABBA-4993-A59F-C95A22ED3EA2}"/>
              </a:ext>
            </a:extLst>
          </p:cNvPr>
          <p:cNvSpPr/>
          <p:nvPr/>
        </p:nvSpPr>
        <p:spPr>
          <a:xfrm>
            <a:off x="6873711" y="3257378"/>
            <a:ext cx="572329" cy="194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바로 주문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DF8F3DB-4409-41A1-A66E-CE709A2C4A24}"/>
              </a:ext>
            </a:extLst>
          </p:cNvPr>
          <p:cNvSpPr/>
          <p:nvPr/>
        </p:nvSpPr>
        <p:spPr>
          <a:xfrm>
            <a:off x="6873711" y="4295242"/>
            <a:ext cx="572329" cy="194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바로 주문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2CBAE7B-7D3E-4661-B724-9AE6730F9B5E}"/>
              </a:ext>
            </a:extLst>
          </p:cNvPr>
          <p:cNvSpPr/>
          <p:nvPr/>
        </p:nvSpPr>
        <p:spPr>
          <a:xfrm>
            <a:off x="6873711" y="4575029"/>
            <a:ext cx="572329" cy="194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1996C8D-0256-434C-A7E5-2A394443865A}"/>
              </a:ext>
            </a:extLst>
          </p:cNvPr>
          <p:cNvSpPr/>
          <p:nvPr/>
        </p:nvSpPr>
        <p:spPr>
          <a:xfrm>
            <a:off x="6869343" y="3528831"/>
            <a:ext cx="572329" cy="194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72" name="object 53">
            <a:extLst>
              <a:ext uri="{FF2B5EF4-FFF2-40B4-BE49-F238E27FC236}">
                <a16:creationId xmlns:a16="http://schemas.microsoft.com/office/drawing/2014/main" id="{8A0ACC9B-F010-4A36-8896-EC1413D90C1D}"/>
              </a:ext>
            </a:extLst>
          </p:cNvPr>
          <p:cNvSpPr/>
          <p:nvPr/>
        </p:nvSpPr>
        <p:spPr>
          <a:xfrm>
            <a:off x="5313056" y="3132763"/>
            <a:ext cx="169277" cy="169277"/>
          </a:xfrm>
          <a:custGeom>
            <a:avLst/>
            <a:gdLst/>
            <a:ahLst/>
            <a:cxnLst/>
            <a:rect l="l" t="t" r="r" b="b"/>
            <a:pathLst>
              <a:path w="279400" h="279400">
                <a:moveTo>
                  <a:pt x="139611" y="0"/>
                </a:moveTo>
                <a:lnTo>
                  <a:pt x="95472" y="7114"/>
                </a:lnTo>
                <a:lnTo>
                  <a:pt x="57145" y="26928"/>
                </a:lnTo>
                <a:lnTo>
                  <a:pt x="26928" y="57145"/>
                </a:lnTo>
                <a:lnTo>
                  <a:pt x="7114" y="95472"/>
                </a:lnTo>
                <a:lnTo>
                  <a:pt x="0" y="139611"/>
                </a:lnTo>
                <a:lnTo>
                  <a:pt x="7114" y="183751"/>
                </a:lnTo>
                <a:lnTo>
                  <a:pt x="26928" y="222077"/>
                </a:lnTo>
                <a:lnTo>
                  <a:pt x="57145" y="252295"/>
                </a:lnTo>
                <a:lnTo>
                  <a:pt x="95472" y="272108"/>
                </a:lnTo>
                <a:lnTo>
                  <a:pt x="139611" y="279223"/>
                </a:lnTo>
                <a:lnTo>
                  <a:pt x="183751" y="272108"/>
                </a:lnTo>
                <a:lnTo>
                  <a:pt x="222077" y="252295"/>
                </a:lnTo>
                <a:lnTo>
                  <a:pt x="252295" y="222077"/>
                </a:lnTo>
                <a:lnTo>
                  <a:pt x="272108" y="183751"/>
                </a:lnTo>
                <a:lnTo>
                  <a:pt x="279223" y="139611"/>
                </a:lnTo>
                <a:lnTo>
                  <a:pt x="272108" y="95472"/>
                </a:lnTo>
                <a:lnTo>
                  <a:pt x="252295" y="57145"/>
                </a:lnTo>
                <a:lnTo>
                  <a:pt x="222077" y="26928"/>
                </a:lnTo>
                <a:lnTo>
                  <a:pt x="183751" y="7114"/>
                </a:lnTo>
                <a:lnTo>
                  <a:pt x="139611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badi" panose="020B0604020202020204" pitchFamily="34" charset="0"/>
              </a:rPr>
              <a:t>9</a:t>
            </a:r>
            <a:endParaRPr sz="10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73" name="object 53">
            <a:extLst>
              <a:ext uri="{FF2B5EF4-FFF2-40B4-BE49-F238E27FC236}">
                <a16:creationId xmlns:a16="http://schemas.microsoft.com/office/drawing/2014/main" id="{87135CFB-C267-4696-94BB-8DF1A5C97313}"/>
              </a:ext>
            </a:extLst>
          </p:cNvPr>
          <p:cNvSpPr/>
          <p:nvPr/>
        </p:nvSpPr>
        <p:spPr>
          <a:xfrm>
            <a:off x="5264844" y="3444266"/>
            <a:ext cx="169277" cy="169277"/>
          </a:xfrm>
          <a:custGeom>
            <a:avLst/>
            <a:gdLst/>
            <a:ahLst/>
            <a:cxnLst/>
            <a:rect l="l" t="t" r="r" b="b"/>
            <a:pathLst>
              <a:path w="279400" h="279400">
                <a:moveTo>
                  <a:pt x="139611" y="0"/>
                </a:moveTo>
                <a:lnTo>
                  <a:pt x="95472" y="7114"/>
                </a:lnTo>
                <a:lnTo>
                  <a:pt x="57145" y="26928"/>
                </a:lnTo>
                <a:lnTo>
                  <a:pt x="26928" y="57145"/>
                </a:lnTo>
                <a:lnTo>
                  <a:pt x="7114" y="95472"/>
                </a:lnTo>
                <a:lnTo>
                  <a:pt x="0" y="139611"/>
                </a:lnTo>
                <a:lnTo>
                  <a:pt x="7114" y="183751"/>
                </a:lnTo>
                <a:lnTo>
                  <a:pt x="26928" y="222077"/>
                </a:lnTo>
                <a:lnTo>
                  <a:pt x="57145" y="252295"/>
                </a:lnTo>
                <a:lnTo>
                  <a:pt x="95472" y="272108"/>
                </a:lnTo>
                <a:lnTo>
                  <a:pt x="139611" y="279223"/>
                </a:lnTo>
                <a:lnTo>
                  <a:pt x="183751" y="272108"/>
                </a:lnTo>
                <a:lnTo>
                  <a:pt x="222077" y="252295"/>
                </a:lnTo>
                <a:lnTo>
                  <a:pt x="252295" y="222077"/>
                </a:lnTo>
                <a:lnTo>
                  <a:pt x="272108" y="183751"/>
                </a:lnTo>
                <a:lnTo>
                  <a:pt x="279223" y="139611"/>
                </a:lnTo>
                <a:lnTo>
                  <a:pt x="272108" y="95472"/>
                </a:lnTo>
                <a:lnTo>
                  <a:pt x="252295" y="57145"/>
                </a:lnTo>
                <a:lnTo>
                  <a:pt x="222077" y="26928"/>
                </a:lnTo>
                <a:lnTo>
                  <a:pt x="183751" y="7114"/>
                </a:lnTo>
                <a:lnTo>
                  <a:pt x="139611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badi" panose="020B0604020202020204" pitchFamily="34" charset="0"/>
              </a:rPr>
              <a:t>10</a:t>
            </a:r>
            <a:endParaRPr sz="10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74" name="object 53">
            <a:extLst>
              <a:ext uri="{FF2B5EF4-FFF2-40B4-BE49-F238E27FC236}">
                <a16:creationId xmlns:a16="http://schemas.microsoft.com/office/drawing/2014/main" id="{C1235E2A-861E-400D-B78B-4147BADD1E35}"/>
              </a:ext>
            </a:extLst>
          </p:cNvPr>
          <p:cNvSpPr/>
          <p:nvPr/>
        </p:nvSpPr>
        <p:spPr>
          <a:xfrm>
            <a:off x="6732853" y="3157807"/>
            <a:ext cx="169277" cy="169277"/>
          </a:xfrm>
          <a:custGeom>
            <a:avLst/>
            <a:gdLst/>
            <a:ahLst/>
            <a:cxnLst/>
            <a:rect l="l" t="t" r="r" b="b"/>
            <a:pathLst>
              <a:path w="279400" h="279400">
                <a:moveTo>
                  <a:pt x="139611" y="0"/>
                </a:moveTo>
                <a:lnTo>
                  <a:pt x="95472" y="7114"/>
                </a:lnTo>
                <a:lnTo>
                  <a:pt x="57145" y="26928"/>
                </a:lnTo>
                <a:lnTo>
                  <a:pt x="26928" y="57145"/>
                </a:lnTo>
                <a:lnTo>
                  <a:pt x="7114" y="95472"/>
                </a:lnTo>
                <a:lnTo>
                  <a:pt x="0" y="139611"/>
                </a:lnTo>
                <a:lnTo>
                  <a:pt x="7114" y="183751"/>
                </a:lnTo>
                <a:lnTo>
                  <a:pt x="26928" y="222077"/>
                </a:lnTo>
                <a:lnTo>
                  <a:pt x="57145" y="252295"/>
                </a:lnTo>
                <a:lnTo>
                  <a:pt x="95472" y="272108"/>
                </a:lnTo>
                <a:lnTo>
                  <a:pt x="139611" y="279223"/>
                </a:lnTo>
                <a:lnTo>
                  <a:pt x="183751" y="272108"/>
                </a:lnTo>
                <a:lnTo>
                  <a:pt x="222077" y="252295"/>
                </a:lnTo>
                <a:lnTo>
                  <a:pt x="252295" y="222077"/>
                </a:lnTo>
                <a:lnTo>
                  <a:pt x="272108" y="183751"/>
                </a:lnTo>
                <a:lnTo>
                  <a:pt x="279223" y="139611"/>
                </a:lnTo>
                <a:lnTo>
                  <a:pt x="272108" y="95472"/>
                </a:lnTo>
                <a:lnTo>
                  <a:pt x="252295" y="57145"/>
                </a:lnTo>
                <a:lnTo>
                  <a:pt x="222077" y="26928"/>
                </a:lnTo>
                <a:lnTo>
                  <a:pt x="183751" y="7114"/>
                </a:lnTo>
                <a:lnTo>
                  <a:pt x="139611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badi" panose="020B0604020202020204" pitchFamily="34" charset="0"/>
              </a:rPr>
              <a:t>10</a:t>
            </a:r>
            <a:endParaRPr sz="10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75" name="object 53">
            <a:extLst>
              <a:ext uri="{FF2B5EF4-FFF2-40B4-BE49-F238E27FC236}">
                <a16:creationId xmlns:a16="http://schemas.microsoft.com/office/drawing/2014/main" id="{48067C1B-F2C6-4516-B753-00CD988BD357}"/>
              </a:ext>
            </a:extLst>
          </p:cNvPr>
          <p:cNvSpPr/>
          <p:nvPr/>
        </p:nvSpPr>
        <p:spPr>
          <a:xfrm>
            <a:off x="6737510" y="3451930"/>
            <a:ext cx="169277" cy="169277"/>
          </a:xfrm>
          <a:custGeom>
            <a:avLst/>
            <a:gdLst/>
            <a:ahLst/>
            <a:cxnLst/>
            <a:rect l="l" t="t" r="r" b="b"/>
            <a:pathLst>
              <a:path w="279400" h="279400">
                <a:moveTo>
                  <a:pt x="139611" y="0"/>
                </a:moveTo>
                <a:lnTo>
                  <a:pt x="95472" y="7114"/>
                </a:lnTo>
                <a:lnTo>
                  <a:pt x="57145" y="26928"/>
                </a:lnTo>
                <a:lnTo>
                  <a:pt x="26928" y="57145"/>
                </a:lnTo>
                <a:lnTo>
                  <a:pt x="7114" y="95472"/>
                </a:lnTo>
                <a:lnTo>
                  <a:pt x="0" y="139611"/>
                </a:lnTo>
                <a:lnTo>
                  <a:pt x="7114" y="183751"/>
                </a:lnTo>
                <a:lnTo>
                  <a:pt x="26928" y="222077"/>
                </a:lnTo>
                <a:lnTo>
                  <a:pt x="57145" y="252295"/>
                </a:lnTo>
                <a:lnTo>
                  <a:pt x="95472" y="272108"/>
                </a:lnTo>
                <a:lnTo>
                  <a:pt x="139611" y="279223"/>
                </a:lnTo>
                <a:lnTo>
                  <a:pt x="183751" y="272108"/>
                </a:lnTo>
                <a:lnTo>
                  <a:pt x="222077" y="252295"/>
                </a:lnTo>
                <a:lnTo>
                  <a:pt x="252295" y="222077"/>
                </a:lnTo>
                <a:lnTo>
                  <a:pt x="272108" y="183751"/>
                </a:lnTo>
                <a:lnTo>
                  <a:pt x="279223" y="139611"/>
                </a:lnTo>
                <a:lnTo>
                  <a:pt x="272108" y="95472"/>
                </a:lnTo>
                <a:lnTo>
                  <a:pt x="252295" y="57145"/>
                </a:lnTo>
                <a:lnTo>
                  <a:pt x="222077" y="26928"/>
                </a:lnTo>
                <a:lnTo>
                  <a:pt x="183751" y="7114"/>
                </a:lnTo>
                <a:lnTo>
                  <a:pt x="139611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badi" panose="020B0604020202020204" pitchFamily="34" charset="0"/>
              </a:rPr>
              <a:t>10</a:t>
            </a:r>
            <a:endParaRPr sz="10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111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716B8A4-0EAF-4011-BB1B-A2A6FB6EFC77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8501271" cy="43655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000" dirty="0"/>
              <a:t>Page</a:t>
            </a:r>
            <a:r>
              <a:rPr lang="ko-KR" altLang="en-US" sz="1000" dirty="0"/>
              <a:t> </a:t>
            </a:r>
            <a:r>
              <a:rPr lang="en-US" altLang="ko-KR" sz="1000" dirty="0"/>
              <a:t>title.</a:t>
            </a:r>
            <a:r>
              <a:rPr lang="ko-KR" altLang="en-US" sz="1000" dirty="0"/>
              <a:t> </a:t>
            </a:r>
            <a:r>
              <a:rPr lang="en-US" altLang="ko-KR" sz="1000" dirty="0"/>
              <a:t> </a:t>
            </a:r>
            <a:r>
              <a:rPr lang="ko-KR" altLang="en-US" sz="1000" dirty="0"/>
              <a:t>장바구니 </a:t>
            </a:r>
            <a:r>
              <a:rPr lang="en-US" altLang="ko-KR" sz="1000" dirty="0"/>
              <a:t>– </a:t>
            </a:r>
            <a:r>
              <a:rPr lang="ko-KR" altLang="en-US" sz="1000" dirty="0"/>
              <a:t>하단 결제금액 표시</a:t>
            </a:r>
            <a:r>
              <a:rPr lang="en-US" altLang="ko-KR" sz="1000" dirty="0"/>
              <a:t>/</a:t>
            </a:r>
            <a:r>
              <a:rPr lang="ko-KR" altLang="en-US" sz="1000" dirty="0"/>
              <a:t>결제 수단 버튼 영역</a:t>
            </a:r>
            <a:r>
              <a:rPr lang="en-US" altLang="ko-KR" sz="1000" dirty="0"/>
              <a:t>/</a:t>
            </a:r>
            <a:r>
              <a:rPr lang="ko-KR" altLang="en-US" sz="1000" dirty="0"/>
              <a:t>상품추천 영역</a:t>
            </a:r>
            <a:endParaRPr lang="en-US" altLang="ko-KR" sz="10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AF2D6CA-3F63-4C7E-BA23-0AD302522F2B}"/>
              </a:ext>
            </a:extLst>
          </p:cNvPr>
          <p:cNvSpPr txBox="1">
            <a:spLocks/>
          </p:cNvSpPr>
          <p:nvPr/>
        </p:nvSpPr>
        <p:spPr>
          <a:xfrm>
            <a:off x="9389167" y="436553"/>
            <a:ext cx="2802833" cy="6145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108000" rIns="91440" bIns="72000" rtlCol="0" anchor="t" anchorCtr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800" dirty="0"/>
          </a:p>
          <a:p>
            <a:r>
              <a:rPr lang="ko-KR" altLang="en-US" sz="800" dirty="0"/>
              <a:t>화면 설명 </a:t>
            </a:r>
            <a:r>
              <a:rPr lang="en-US" altLang="ko-KR" sz="800" dirty="0"/>
              <a:t>:</a:t>
            </a:r>
            <a:endParaRPr lang="ko-KR" altLang="en-US" sz="8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25D5B88-C001-4B73-A387-B71392AA0E73}"/>
              </a:ext>
            </a:extLst>
          </p:cNvPr>
          <p:cNvSpPr txBox="1">
            <a:spLocks/>
          </p:cNvSpPr>
          <p:nvPr/>
        </p:nvSpPr>
        <p:spPr>
          <a:xfrm>
            <a:off x="8501270" y="1"/>
            <a:ext cx="3690729" cy="43655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000" dirty="0">
                <a:solidFill>
                  <a:schemeClr val="bg1"/>
                </a:solidFill>
              </a:rPr>
              <a:t>|</a:t>
            </a:r>
            <a:r>
              <a:rPr lang="en-US" altLang="ko-KR" sz="1000" dirty="0"/>
              <a:t>    Group title:</a:t>
            </a:r>
            <a:endParaRPr lang="ko-KR" altLang="en-US" sz="1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FEABC77-8697-42CE-94D7-90A2EA797007}"/>
              </a:ext>
            </a:extLst>
          </p:cNvPr>
          <p:cNvSpPr txBox="1">
            <a:spLocks/>
          </p:cNvSpPr>
          <p:nvPr/>
        </p:nvSpPr>
        <p:spPr>
          <a:xfrm>
            <a:off x="1" y="436552"/>
            <a:ext cx="887896" cy="23268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/>
              <a:t> </a:t>
            </a:r>
            <a:r>
              <a:rPr lang="en-US" altLang="ko-KR" sz="900" dirty="0"/>
              <a:t>Screen [1-2]</a:t>
            </a:r>
            <a:endParaRPr lang="ko-KR" altLang="en-US" sz="9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2BAA12-20EE-4D41-91A8-2FCFFD9EC29A}"/>
              </a:ext>
            </a:extLst>
          </p:cNvPr>
          <p:cNvSpPr/>
          <p:nvPr/>
        </p:nvSpPr>
        <p:spPr>
          <a:xfrm>
            <a:off x="225287" y="850907"/>
            <a:ext cx="8931965" cy="5649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21">
            <a:extLst>
              <a:ext uri="{FF2B5EF4-FFF2-40B4-BE49-F238E27FC236}">
                <a16:creationId xmlns:a16="http://schemas.microsoft.com/office/drawing/2014/main" id="{C8B76D34-CE63-48B4-99A4-46C5A3272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319410"/>
              </p:ext>
            </p:extLst>
          </p:nvPr>
        </p:nvGraphicFramePr>
        <p:xfrm>
          <a:off x="9389167" y="1051133"/>
          <a:ext cx="2807998" cy="4549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174">
                  <a:extLst>
                    <a:ext uri="{9D8B030D-6E8A-4147-A177-3AD203B41FA5}">
                      <a16:colId xmlns:a16="http://schemas.microsoft.com/office/drawing/2014/main" val="1030322632"/>
                    </a:ext>
                  </a:extLst>
                </a:gridCol>
                <a:gridCol w="2509824">
                  <a:extLst>
                    <a:ext uri="{9D8B030D-6E8A-4147-A177-3AD203B41FA5}">
                      <a16:colId xmlns:a16="http://schemas.microsoft.com/office/drawing/2014/main" val="28154978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No.4</a:t>
                      </a:r>
                      <a:endParaRPr lang="ko-KR" altLang="en-US" sz="6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description</a:t>
                      </a:r>
                      <a:endParaRPr lang="ko-KR" altLang="en-US" sz="600" dirty="0"/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070446"/>
                  </a:ext>
                </a:extLst>
              </a:tr>
              <a:tr h="436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</a:p>
                  </a:txBody>
                  <a:tcPr marL="45720" marR="4572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700" dirty="0"/>
                        <a:t>결제 금액 표시 영역 </a:t>
                      </a:r>
                      <a:endParaRPr lang="en-US" altLang="ko-KR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953177"/>
                  </a:ext>
                </a:extLst>
              </a:tr>
              <a:tr h="436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</a:p>
                  </a:txBody>
                  <a:tcPr marL="45720" marR="4572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/>
                    </a:p>
                    <a:p>
                      <a:pPr algn="l" latinLnBrk="1"/>
                      <a:r>
                        <a:rPr lang="ko-KR" altLang="en-US" sz="700" dirty="0"/>
                        <a:t>선택 상품 목록 삭제 버튼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 err="1"/>
                        <a:t>클릭시</a:t>
                      </a:r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장바구니 영역에서 선택한 상품 삭제 </a:t>
                      </a:r>
                      <a:endParaRPr lang="en-US" altLang="ko-KR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854946"/>
                  </a:ext>
                </a:extLst>
              </a:tr>
              <a:tr h="436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</a:p>
                  </a:txBody>
                  <a:tcPr marL="45720" marR="4572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/>
                    </a:p>
                    <a:p>
                      <a:pPr algn="l" latinLnBrk="1"/>
                      <a:r>
                        <a:rPr lang="ko-KR" altLang="en-US" sz="700" dirty="0"/>
                        <a:t>품절 상품 삭제 버튼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 err="1"/>
                        <a:t>클릭시</a:t>
                      </a:r>
                      <a:r>
                        <a:rPr lang="ko-KR" altLang="en-US" sz="700" dirty="0"/>
                        <a:t> 장바구니 내 품절 상품들 자동 삭제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900181"/>
                  </a:ext>
                </a:extLst>
              </a:tr>
              <a:tr h="436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</a:p>
                  </a:txBody>
                  <a:tcPr marL="45720" marR="4572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/>
                    </a:p>
                    <a:p>
                      <a:pPr algn="l" latinLnBrk="1"/>
                      <a:r>
                        <a:rPr lang="ko-KR" altLang="en-US" sz="700" dirty="0"/>
                        <a:t>전체 수량 변경</a:t>
                      </a:r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버튼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 err="1"/>
                        <a:t>클릭시</a:t>
                      </a:r>
                      <a:r>
                        <a:rPr lang="ko-KR" altLang="en-US" sz="700" dirty="0"/>
                        <a:t> 전체 수량 변경 가능 버튼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903992"/>
                  </a:ext>
                </a:extLst>
              </a:tr>
              <a:tr h="436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</a:p>
                  </a:txBody>
                  <a:tcPr marL="45720" marR="4572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/>
                    </a:p>
                    <a:p>
                      <a:pPr algn="l" latinLnBrk="1"/>
                      <a:r>
                        <a:rPr lang="ko-KR" altLang="en-US" sz="700" dirty="0"/>
                        <a:t>네이버 페이 버튼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104168"/>
                  </a:ext>
                </a:extLst>
              </a:tr>
              <a:tr h="436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</a:p>
                  </a:txBody>
                  <a:tcPr marL="45720" marR="4572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/>
                    </a:p>
                    <a:p>
                      <a:pPr algn="l" latinLnBrk="1"/>
                      <a:r>
                        <a:rPr lang="ko-KR" altLang="en-US" sz="700" dirty="0"/>
                        <a:t>비회원 주문 버튼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 err="1"/>
                        <a:t>클릭시</a:t>
                      </a:r>
                      <a:r>
                        <a:rPr lang="ko-KR" altLang="en-US" sz="700" dirty="0"/>
                        <a:t> 비회원 주문 화면으로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718715"/>
                  </a:ext>
                </a:extLst>
              </a:tr>
              <a:tr h="436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</a:p>
                  </a:txBody>
                  <a:tcPr marL="45720" marR="4572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/>
                    </a:p>
                    <a:p>
                      <a:pPr algn="l" latinLnBrk="1"/>
                      <a:r>
                        <a:rPr lang="ko-KR" altLang="en-US" sz="700" dirty="0"/>
                        <a:t>선택 상품 주문 버튼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 err="1"/>
                        <a:t>클릭시</a:t>
                      </a:r>
                      <a:r>
                        <a:rPr lang="ko-KR" altLang="en-US" sz="700" dirty="0"/>
                        <a:t> 장바구니에서 선택한 상품만 포함하여 결제 화면이로 이동된다</a:t>
                      </a:r>
                      <a:r>
                        <a:rPr lang="en-US" altLang="ko-KR" sz="700" dirty="0"/>
                        <a:t>.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96653"/>
                  </a:ext>
                </a:extLst>
              </a:tr>
              <a:tr h="436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</a:t>
                      </a:r>
                    </a:p>
                  </a:txBody>
                  <a:tcPr marL="45720" marR="4572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/>
                    </a:p>
                    <a:p>
                      <a:pPr algn="l" latinLnBrk="1"/>
                      <a:r>
                        <a:rPr lang="ko-KR" altLang="en-US" sz="700" dirty="0"/>
                        <a:t>전체 상품 주문 버튼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 err="1"/>
                        <a:t>클릭시</a:t>
                      </a:r>
                      <a:r>
                        <a:rPr lang="ko-KR" altLang="en-US" sz="700" dirty="0"/>
                        <a:t> 장바구니 체크 여하와 상관 없이 전체 상품에 대한 결제 화면으로 이동된다</a:t>
                      </a:r>
                      <a:r>
                        <a:rPr lang="en-US" altLang="ko-KR" sz="700" dirty="0"/>
                        <a:t>.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859604"/>
                  </a:ext>
                </a:extLst>
              </a:tr>
              <a:tr h="436625"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45720" marR="4572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558981"/>
                  </a:ext>
                </a:extLst>
              </a:tr>
              <a:tr h="436625"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 marL="45720" marR="4572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862192"/>
                  </a:ext>
                </a:extLst>
              </a:tr>
            </a:tbl>
          </a:graphicData>
        </a:graphic>
      </p:graphicFrame>
      <p:sp>
        <p:nvSpPr>
          <p:cNvPr id="11" name="object 53">
            <a:extLst>
              <a:ext uri="{FF2B5EF4-FFF2-40B4-BE49-F238E27FC236}">
                <a16:creationId xmlns:a16="http://schemas.microsoft.com/office/drawing/2014/main" id="{A9C6DA64-6FDA-45FA-8220-F1E0F2448254}"/>
              </a:ext>
            </a:extLst>
          </p:cNvPr>
          <p:cNvSpPr/>
          <p:nvPr/>
        </p:nvSpPr>
        <p:spPr>
          <a:xfrm>
            <a:off x="359310" y="1081558"/>
            <a:ext cx="169277" cy="169277"/>
          </a:xfrm>
          <a:custGeom>
            <a:avLst/>
            <a:gdLst/>
            <a:ahLst/>
            <a:cxnLst/>
            <a:rect l="l" t="t" r="r" b="b"/>
            <a:pathLst>
              <a:path w="279400" h="279400">
                <a:moveTo>
                  <a:pt x="139611" y="0"/>
                </a:moveTo>
                <a:lnTo>
                  <a:pt x="95472" y="7114"/>
                </a:lnTo>
                <a:lnTo>
                  <a:pt x="57145" y="26928"/>
                </a:lnTo>
                <a:lnTo>
                  <a:pt x="26928" y="57145"/>
                </a:lnTo>
                <a:lnTo>
                  <a:pt x="7114" y="95472"/>
                </a:lnTo>
                <a:lnTo>
                  <a:pt x="0" y="139611"/>
                </a:lnTo>
                <a:lnTo>
                  <a:pt x="7114" y="183751"/>
                </a:lnTo>
                <a:lnTo>
                  <a:pt x="26928" y="222077"/>
                </a:lnTo>
                <a:lnTo>
                  <a:pt x="57145" y="252295"/>
                </a:lnTo>
                <a:lnTo>
                  <a:pt x="95472" y="272108"/>
                </a:lnTo>
                <a:lnTo>
                  <a:pt x="139611" y="279223"/>
                </a:lnTo>
                <a:lnTo>
                  <a:pt x="183751" y="272108"/>
                </a:lnTo>
                <a:lnTo>
                  <a:pt x="222077" y="252295"/>
                </a:lnTo>
                <a:lnTo>
                  <a:pt x="252295" y="222077"/>
                </a:lnTo>
                <a:lnTo>
                  <a:pt x="272108" y="183751"/>
                </a:lnTo>
                <a:lnTo>
                  <a:pt x="279223" y="139611"/>
                </a:lnTo>
                <a:lnTo>
                  <a:pt x="272108" y="95472"/>
                </a:lnTo>
                <a:lnTo>
                  <a:pt x="252295" y="57145"/>
                </a:lnTo>
                <a:lnTo>
                  <a:pt x="222077" y="26928"/>
                </a:lnTo>
                <a:lnTo>
                  <a:pt x="183751" y="7114"/>
                </a:lnTo>
                <a:lnTo>
                  <a:pt x="139611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badi" panose="020B0604020202020204" pitchFamily="34" charset="0"/>
              </a:rPr>
              <a:t>1</a:t>
            </a:r>
            <a:endParaRPr sz="10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22" name="object 53">
            <a:extLst>
              <a:ext uri="{FF2B5EF4-FFF2-40B4-BE49-F238E27FC236}">
                <a16:creationId xmlns:a16="http://schemas.microsoft.com/office/drawing/2014/main" id="{44BEFD3D-66E2-44B8-9153-090BAC1C0ED1}"/>
              </a:ext>
            </a:extLst>
          </p:cNvPr>
          <p:cNvSpPr/>
          <p:nvPr/>
        </p:nvSpPr>
        <p:spPr>
          <a:xfrm>
            <a:off x="405997" y="2980006"/>
            <a:ext cx="169277" cy="169277"/>
          </a:xfrm>
          <a:custGeom>
            <a:avLst/>
            <a:gdLst/>
            <a:ahLst/>
            <a:cxnLst/>
            <a:rect l="l" t="t" r="r" b="b"/>
            <a:pathLst>
              <a:path w="279400" h="279400">
                <a:moveTo>
                  <a:pt x="139611" y="0"/>
                </a:moveTo>
                <a:lnTo>
                  <a:pt x="95472" y="7114"/>
                </a:lnTo>
                <a:lnTo>
                  <a:pt x="57145" y="26928"/>
                </a:lnTo>
                <a:lnTo>
                  <a:pt x="26928" y="57145"/>
                </a:lnTo>
                <a:lnTo>
                  <a:pt x="7114" y="95472"/>
                </a:lnTo>
                <a:lnTo>
                  <a:pt x="0" y="139611"/>
                </a:lnTo>
                <a:lnTo>
                  <a:pt x="7114" y="183751"/>
                </a:lnTo>
                <a:lnTo>
                  <a:pt x="26928" y="222077"/>
                </a:lnTo>
                <a:lnTo>
                  <a:pt x="57145" y="252295"/>
                </a:lnTo>
                <a:lnTo>
                  <a:pt x="95472" y="272108"/>
                </a:lnTo>
                <a:lnTo>
                  <a:pt x="139611" y="279223"/>
                </a:lnTo>
                <a:lnTo>
                  <a:pt x="183751" y="272108"/>
                </a:lnTo>
                <a:lnTo>
                  <a:pt x="222077" y="252295"/>
                </a:lnTo>
                <a:lnTo>
                  <a:pt x="252295" y="222077"/>
                </a:lnTo>
                <a:lnTo>
                  <a:pt x="272108" y="183751"/>
                </a:lnTo>
                <a:lnTo>
                  <a:pt x="279223" y="139611"/>
                </a:lnTo>
                <a:lnTo>
                  <a:pt x="272108" y="95472"/>
                </a:lnTo>
                <a:lnTo>
                  <a:pt x="252295" y="57145"/>
                </a:lnTo>
                <a:lnTo>
                  <a:pt x="222077" y="26928"/>
                </a:lnTo>
                <a:lnTo>
                  <a:pt x="183751" y="7114"/>
                </a:lnTo>
                <a:lnTo>
                  <a:pt x="139611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badi" panose="020B0604020202020204" pitchFamily="34" charset="0"/>
              </a:rPr>
              <a:t>2</a:t>
            </a:r>
            <a:endParaRPr sz="10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23" name="object 53">
            <a:extLst>
              <a:ext uri="{FF2B5EF4-FFF2-40B4-BE49-F238E27FC236}">
                <a16:creationId xmlns:a16="http://schemas.microsoft.com/office/drawing/2014/main" id="{64EE9B05-8928-40ED-9FB4-B5D6CFDA4BD7}"/>
              </a:ext>
            </a:extLst>
          </p:cNvPr>
          <p:cNvSpPr/>
          <p:nvPr/>
        </p:nvSpPr>
        <p:spPr>
          <a:xfrm>
            <a:off x="1207161" y="3252307"/>
            <a:ext cx="169277" cy="169277"/>
          </a:xfrm>
          <a:custGeom>
            <a:avLst/>
            <a:gdLst/>
            <a:ahLst/>
            <a:cxnLst/>
            <a:rect l="l" t="t" r="r" b="b"/>
            <a:pathLst>
              <a:path w="279400" h="279400">
                <a:moveTo>
                  <a:pt x="139611" y="0"/>
                </a:moveTo>
                <a:lnTo>
                  <a:pt x="95472" y="7114"/>
                </a:lnTo>
                <a:lnTo>
                  <a:pt x="57145" y="26928"/>
                </a:lnTo>
                <a:lnTo>
                  <a:pt x="26928" y="57145"/>
                </a:lnTo>
                <a:lnTo>
                  <a:pt x="7114" y="95472"/>
                </a:lnTo>
                <a:lnTo>
                  <a:pt x="0" y="139611"/>
                </a:lnTo>
                <a:lnTo>
                  <a:pt x="7114" y="183751"/>
                </a:lnTo>
                <a:lnTo>
                  <a:pt x="26928" y="222077"/>
                </a:lnTo>
                <a:lnTo>
                  <a:pt x="57145" y="252295"/>
                </a:lnTo>
                <a:lnTo>
                  <a:pt x="95472" y="272108"/>
                </a:lnTo>
                <a:lnTo>
                  <a:pt x="139611" y="279223"/>
                </a:lnTo>
                <a:lnTo>
                  <a:pt x="183751" y="272108"/>
                </a:lnTo>
                <a:lnTo>
                  <a:pt x="222077" y="252295"/>
                </a:lnTo>
                <a:lnTo>
                  <a:pt x="252295" y="222077"/>
                </a:lnTo>
                <a:lnTo>
                  <a:pt x="272108" y="183751"/>
                </a:lnTo>
                <a:lnTo>
                  <a:pt x="279223" y="139611"/>
                </a:lnTo>
                <a:lnTo>
                  <a:pt x="272108" y="95472"/>
                </a:lnTo>
                <a:lnTo>
                  <a:pt x="252295" y="57145"/>
                </a:lnTo>
                <a:lnTo>
                  <a:pt x="222077" y="26928"/>
                </a:lnTo>
                <a:lnTo>
                  <a:pt x="183751" y="7114"/>
                </a:lnTo>
                <a:lnTo>
                  <a:pt x="139611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badi" panose="020B0604020202020204" pitchFamily="34" charset="0"/>
              </a:rPr>
              <a:t>3</a:t>
            </a:r>
            <a:endParaRPr sz="10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E704991-897C-4BA3-A888-A1D7727E6956}"/>
              </a:ext>
            </a:extLst>
          </p:cNvPr>
          <p:cNvSpPr/>
          <p:nvPr/>
        </p:nvSpPr>
        <p:spPr>
          <a:xfrm>
            <a:off x="8002914" y="6381558"/>
            <a:ext cx="3735093" cy="43895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B709C1-DADA-4925-B40A-02485974A964}"/>
              </a:ext>
            </a:extLst>
          </p:cNvPr>
          <p:cNvSpPr/>
          <p:nvPr/>
        </p:nvSpPr>
        <p:spPr>
          <a:xfrm>
            <a:off x="533400" y="1181100"/>
            <a:ext cx="8162925" cy="176212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6827F0-9148-4788-AB33-9F0A4A5E61BD}"/>
              </a:ext>
            </a:extLst>
          </p:cNvPr>
          <p:cNvSpPr txBox="1"/>
          <p:nvPr/>
        </p:nvSpPr>
        <p:spPr>
          <a:xfrm>
            <a:off x="752475" y="1362075"/>
            <a:ext cx="228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카드</a:t>
            </a:r>
            <a:r>
              <a:rPr lang="en-US" altLang="ko-KR" dirty="0"/>
              <a:t>/</a:t>
            </a:r>
            <a:r>
              <a:rPr lang="ko-KR" altLang="en-US" dirty="0" err="1"/>
              <a:t>에스크로</a:t>
            </a:r>
            <a:r>
              <a:rPr lang="ko-KR" altLang="en-US" dirty="0"/>
              <a:t> 결제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2C5D89-8D7F-49AB-96CA-60D5EC384322}"/>
              </a:ext>
            </a:extLst>
          </p:cNvPr>
          <p:cNvSpPr/>
          <p:nvPr/>
        </p:nvSpPr>
        <p:spPr>
          <a:xfrm>
            <a:off x="4557038" y="1428750"/>
            <a:ext cx="18000" cy="13906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38111-A0D9-4D9D-B34A-D79726A2DBE2}"/>
              </a:ext>
            </a:extLst>
          </p:cNvPr>
          <p:cNvSpPr txBox="1"/>
          <p:nvPr/>
        </p:nvSpPr>
        <p:spPr>
          <a:xfrm>
            <a:off x="2357408" y="1804660"/>
            <a:ext cx="8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총 상품금액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7485E2-24D1-42C4-BBF8-7579C9EE9DB2}"/>
              </a:ext>
            </a:extLst>
          </p:cNvPr>
          <p:cNvSpPr txBox="1"/>
          <p:nvPr/>
        </p:nvSpPr>
        <p:spPr>
          <a:xfrm>
            <a:off x="2357407" y="1985635"/>
            <a:ext cx="8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총 적립금액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22F5B3-3C1F-4209-95DF-7D89332363E0}"/>
              </a:ext>
            </a:extLst>
          </p:cNvPr>
          <p:cNvSpPr txBox="1"/>
          <p:nvPr/>
        </p:nvSpPr>
        <p:spPr>
          <a:xfrm>
            <a:off x="2357406" y="2156897"/>
            <a:ext cx="8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배송비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0A1B0A3-170D-4A75-A2B9-D88C811F4A9C}"/>
              </a:ext>
            </a:extLst>
          </p:cNvPr>
          <p:cNvSpPr txBox="1"/>
          <p:nvPr/>
        </p:nvSpPr>
        <p:spPr>
          <a:xfrm>
            <a:off x="3705421" y="1804660"/>
            <a:ext cx="545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9999</a:t>
            </a:r>
            <a:r>
              <a:rPr lang="ko-KR" altLang="en-US" sz="800" dirty="0"/>
              <a:t>원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BC85C5-792B-4E16-B76E-0003C538A042}"/>
              </a:ext>
            </a:extLst>
          </p:cNvPr>
          <p:cNvSpPr txBox="1"/>
          <p:nvPr/>
        </p:nvSpPr>
        <p:spPr>
          <a:xfrm>
            <a:off x="3705421" y="1967528"/>
            <a:ext cx="545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99</a:t>
            </a:r>
            <a:r>
              <a:rPr lang="ko-KR" altLang="en-US" sz="800" dirty="0"/>
              <a:t>원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28A0CA-EEA3-477B-AA78-C2E1158B0618}"/>
              </a:ext>
            </a:extLst>
          </p:cNvPr>
          <p:cNvSpPr txBox="1"/>
          <p:nvPr/>
        </p:nvSpPr>
        <p:spPr>
          <a:xfrm>
            <a:off x="3280495" y="2141524"/>
            <a:ext cx="970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/>
              <a:t>결제 화면 확인</a:t>
            </a:r>
            <a:endParaRPr lang="ko-KR" altLang="en-US" sz="8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E1813A-8162-43FA-8620-2EF88B235E80}"/>
              </a:ext>
            </a:extLst>
          </p:cNvPr>
          <p:cNvSpPr/>
          <p:nvPr/>
        </p:nvSpPr>
        <p:spPr>
          <a:xfrm rot="5400000">
            <a:off x="3271351" y="1518232"/>
            <a:ext cx="18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670212-DB1D-49E2-B5BD-ADFAAE0C1DEA}"/>
              </a:ext>
            </a:extLst>
          </p:cNvPr>
          <p:cNvSpPr txBox="1"/>
          <p:nvPr/>
        </p:nvSpPr>
        <p:spPr>
          <a:xfrm>
            <a:off x="2377703" y="2506911"/>
            <a:ext cx="967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결제 금액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675F401-DD83-4D87-8B02-65D6F1903404}"/>
              </a:ext>
            </a:extLst>
          </p:cNvPr>
          <p:cNvSpPr txBox="1"/>
          <p:nvPr/>
        </p:nvSpPr>
        <p:spPr>
          <a:xfrm>
            <a:off x="3705421" y="2548652"/>
            <a:ext cx="545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9999</a:t>
            </a:r>
            <a:r>
              <a:rPr lang="ko-KR" altLang="en-US" sz="800" dirty="0"/>
              <a:t>원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54A6612-2878-4254-B509-0E52552DC596}"/>
              </a:ext>
            </a:extLst>
          </p:cNvPr>
          <p:cNvSpPr txBox="1"/>
          <p:nvPr/>
        </p:nvSpPr>
        <p:spPr>
          <a:xfrm>
            <a:off x="4575038" y="1362075"/>
            <a:ext cx="228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무통장 결제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38D9B59-B1C2-4B62-8124-536EEE35DB39}"/>
              </a:ext>
            </a:extLst>
          </p:cNvPr>
          <p:cNvSpPr txBox="1"/>
          <p:nvPr/>
        </p:nvSpPr>
        <p:spPr>
          <a:xfrm>
            <a:off x="6179971" y="1804660"/>
            <a:ext cx="8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총 상품금액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D54622C-E08D-42BE-9FCD-9079B14BC0F9}"/>
              </a:ext>
            </a:extLst>
          </p:cNvPr>
          <p:cNvSpPr txBox="1"/>
          <p:nvPr/>
        </p:nvSpPr>
        <p:spPr>
          <a:xfrm>
            <a:off x="6179970" y="1985635"/>
            <a:ext cx="8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총 적립금액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73B3527-4C3D-4D84-87DA-5BA916F73556}"/>
              </a:ext>
            </a:extLst>
          </p:cNvPr>
          <p:cNvSpPr txBox="1"/>
          <p:nvPr/>
        </p:nvSpPr>
        <p:spPr>
          <a:xfrm>
            <a:off x="6179969" y="2156897"/>
            <a:ext cx="850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배송비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CEC87C6-A0D4-4158-B0A0-9DCD0F7F6A6E}"/>
              </a:ext>
            </a:extLst>
          </p:cNvPr>
          <p:cNvSpPr txBox="1"/>
          <p:nvPr/>
        </p:nvSpPr>
        <p:spPr>
          <a:xfrm>
            <a:off x="7527984" y="1804660"/>
            <a:ext cx="545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9999</a:t>
            </a:r>
            <a:r>
              <a:rPr lang="ko-KR" altLang="en-US" sz="800" dirty="0"/>
              <a:t>원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8321EED-C3E5-4E3D-8454-592785C18342}"/>
              </a:ext>
            </a:extLst>
          </p:cNvPr>
          <p:cNvSpPr txBox="1"/>
          <p:nvPr/>
        </p:nvSpPr>
        <p:spPr>
          <a:xfrm>
            <a:off x="7527984" y="1967528"/>
            <a:ext cx="545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99</a:t>
            </a:r>
            <a:r>
              <a:rPr lang="ko-KR" altLang="en-US" sz="800" dirty="0"/>
              <a:t>원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8E4016F-6BCA-42D6-9931-C40A57DA2741}"/>
              </a:ext>
            </a:extLst>
          </p:cNvPr>
          <p:cNvSpPr txBox="1"/>
          <p:nvPr/>
        </p:nvSpPr>
        <p:spPr>
          <a:xfrm>
            <a:off x="7103058" y="2141524"/>
            <a:ext cx="970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/>
              <a:t>결제 화면 확인</a:t>
            </a:r>
            <a:endParaRPr lang="ko-KR" altLang="en-US" sz="8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CE94906-D86F-40FC-AE28-07505EED4A62}"/>
              </a:ext>
            </a:extLst>
          </p:cNvPr>
          <p:cNvSpPr/>
          <p:nvPr/>
        </p:nvSpPr>
        <p:spPr>
          <a:xfrm rot="5400000">
            <a:off x="7093914" y="1518232"/>
            <a:ext cx="18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4612124-956B-4FB5-8D5C-4C7DF04590F4}"/>
              </a:ext>
            </a:extLst>
          </p:cNvPr>
          <p:cNvSpPr txBox="1"/>
          <p:nvPr/>
        </p:nvSpPr>
        <p:spPr>
          <a:xfrm>
            <a:off x="6200266" y="2506911"/>
            <a:ext cx="967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결제 금액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0D5F119-47A8-4033-955B-28BCD4FD016D}"/>
              </a:ext>
            </a:extLst>
          </p:cNvPr>
          <p:cNvSpPr txBox="1"/>
          <p:nvPr/>
        </p:nvSpPr>
        <p:spPr>
          <a:xfrm>
            <a:off x="7527984" y="2548652"/>
            <a:ext cx="545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9999</a:t>
            </a:r>
            <a:r>
              <a:rPr lang="ko-KR" altLang="en-US" sz="800" dirty="0"/>
              <a:t>원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6F9CB4A-F1D0-420A-A5E8-5EF65C567BCB}"/>
              </a:ext>
            </a:extLst>
          </p:cNvPr>
          <p:cNvSpPr/>
          <p:nvPr/>
        </p:nvSpPr>
        <p:spPr>
          <a:xfrm>
            <a:off x="601732" y="3042767"/>
            <a:ext cx="572329" cy="194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선택 삭제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56EA37A-DAD8-41FF-951A-FBFBB3D3DE83}"/>
              </a:ext>
            </a:extLst>
          </p:cNvPr>
          <p:cNvSpPr/>
          <p:nvPr/>
        </p:nvSpPr>
        <p:spPr>
          <a:xfrm>
            <a:off x="1236223" y="3042767"/>
            <a:ext cx="821177" cy="194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품절 상품 삭제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A2E933C-D6AD-4564-8546-86EA8ACF5D68}"/>
              </a:ext>
            </a:extLst>
          </p:cNvPr>
          <p:cNvSpPr/>
          <p:nvPr/>
        </p:nvSpPr>
        <p:spPr>
          <a:xfrm>
            <a:off x="2119562" y="3042767"/>
            <a:ext cx="821177" cy="194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전체 수량 변경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86AC91C-AD67-44C3-8F9E-193EA5503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655" y="2980116"/>
            <a:ext cx="1779177" cy="779449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A8C815AD-E0E7-481F-99E6-8F6AAD1A676D}"/>
              </a:ext>
            </a:extLst>
          </p:cNvPr>
          <p:cNvSpPr/>
          <p:nvPr/>
        </p:nvSpPr>
        <p:spPr>
          <a:xfrm>
            <a:off x="4953568" y="3042767"/>
            <a:ext cx="1108662" cy="612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비회원 주문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BC439FF-B4C3-4530-B717-54A54AA0769E}"/>
              </a:ext>
            </a:extLst>
          </p:cNvPr>
          <p:cNvSpPr/>
          <p:nvPr/>
        </p:nvSpPr>
        <p:spPr>
          <a:xfrm>
            <a:off x="6179969" y="3042767"/>
            <a:ext cx="1108662" cy="612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선택 상품 </a:t>
            </a:r>
            <a:endParaRPr lang="en-US" altLang="ko-KR" sz="1200" dirty="0"/>
          </a:p>
          <a:p>
            <a:pPr algn="ctr"/>
            <a:r>
              <a:rPr lang="ko-KR" altLang="en-US" sz="1200" dirty="0"/>
              <a:t>주문하기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FFBB870-D6EB-477E-95B7-48229C3D333B}"/>
              </a:ext>
            </a:extLst>
          </p:cNvPr>
          <p:cNvSpPr/>
          <p:nvPr/>
        </p:nvSpPr>
        <p:spPr>
          <a:xfrm>
            <a:off x="7419170" y="3042767"/>
            <a:ext cx="1108662" cy="612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전체 상품 </a:t>
            </a:r>
            <a:endParaRPr lang="en-US" altLang="ko-KR" sz="1200" dirty="0"/>
          </a:p>
          <a:p>
            <a:pPr algn="ctr"/>
            <a:r>
              <a:rPr lang="ko-KR" altLang="en-US" sz="1200" dirty="0"/>
              <a:t>주문하기</a:t>
            </a:r>
          </a:p>
        </p:txBody>
      </p:sp>
      <p:sp>
        <p:nvSpPr>
          <p:cNvPr id="76" name="object 53">
            <a:extLst>
              <a:ext uri="{FF2B5EF4-FFF2-40B4-BE49-F238E27FC236}">
                <a16:creationId xmlns:a16="http://schemas.microsoft.com/office/drawing/2014/main" id="{89CB022B-F0A6-4BFD-9577-76198CB786C4}"/>
              </a:ext>
            </a:extLst>
          </p:cNvPr>
          <p:cNvSpPr/>
          <p:nvPr/>
        </p:nvSpPr>
        <p:spPr>
          <a:xfrm>
            <a:off x="2100408" y="3272940"/>
            <a:ext cx="169277" cy="169277"/>
          </a:xfrm>
          <a:custGeom>
            <a:avLst/>
            <a:gdLst/>
            <a:ahLst/>
            <a:cxnLst/>
            <a:rect l="l" t="t" r="r" b="b"/>
            <a:pathLst>
              <a:path w="279400" h="279400">
                <a:moveTo>
                  <a:pt x="139611" y="0"/>
                </a:moveTo>
                <a:lnTo>
                  <a:pt x="95472" y="7114"/>
                </a:lnTo>
                <a:lnTo>
                  <a:pt x="57145" y="26928"/>
                </a:lnTo>
                <a:lnTo>
                  <a:pt x="26928" y="57145"/>
                </a:lnTo>
                <a:lnTo>
                  <a:pt x="7114" y="95472"/>
                </a:lnTo>
                <a:lnTo>
                  <a:pt x="0" y="139611"/>
                </a:lnTo>
                <a:lnTo>
                  <a:pt x="7114" y="183751"/>
                </a:lnTo>
                <a:lnTo>
                  <a:pt x="26928" y="222077"/>
                </a:lnTo>
                <a:lnTo>
                  <a:pt x="57145" y="252295"/>
                </a:lnTo>
                <a:lnTo>
                  <a:pt x="95472" y="272108"/>
                </a:lnTo>
                <a:lnTo>
                  <a:pt x="139611" y="279223"/>
                </a:lnTo>
                <a:lnTo>
                  <a:pt x="183751" y="272108"/>
                </a:lnTo>
                <a:lnTo>
                  <a:pt x="222077" y="252295"/>
                </a:lnTo>
                <a:lnTo>
                  <a:pt x="252295" y="222077"/>
                </a:lnTo>
                <a:lnTo>
                  <a:pt x="272108" y="183751"/>
                </a:lnTo>
                <a:lnTo>
                  <a:pt x="279223" y="139611"/>
                </a:lnTo>
                <a:lnTo>
                  <a:pt x="272108" y="95472"/>
                </a:lnTo>
                <a:lnTo>
                  <a:pt x="252295" y="57145"/>
                </a:lnTo>
                <a:lnTo>
                  <a:pt x="222077" y="26928"/>
                </a:lnTo>
                <a:lnTo>
                  <a:pt x="183751" y="7114"/>
                </a:lnTo>
                <a:lnTo>
                  <a:pt x="139611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badi" panose="020B0604020202020204" pitchFamily="34" charset="0"/>
              </a:rPr>
              <a:t>4</a:t>
            </a:r>
            <a:endParaRPr sz="10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77" name="object 53">
            <a:extLst>
              <a:ext uri="{FF2B5EF4-FFF2-40B4-BE49-F238E27FC236}">
                <a16:creationId xmlns:a16="http://schemas.microsoft.com/office/drawing/2014/main" id="{C56133A7-CADD-420C-84F1-591EC9AC203C}"/>
              </a:ext>
            </a:extLst>
          </p:cNvPr>
          <p:cNvSpPr/>
          <p:nvPr/>
        </p:nvSpPr>
        <p:spPr>
          <a:xfrm>
            <a:off x="3038472" y="3796456"/>
            <a:ext cx="169277" cy="169277"/>
          </a:xfrm>
          <a:custGeom>
            <a:avLst/>
            <a:gdLst/>
            <a:ahLst/>
            <a:cxnLst/>
            <a:rect l="l" t="t" r="r" b="b"/>
            <a:pathLst>
              <a:path w="279400" h="279400">
                <a:moveTo>
                  <a:pt x="139611" y="0"/>
                </a:moveTo>
                <a:lnTo>
                  <a:pt x="95472" y="7114"/>
                </a:lnTo>
                <a:lnTo>
                  <a:pt x="57145" y="26928"/>
                </a:lnTo>
                <a:lnTo>
                  <a:pt x="26928" y="57145"/>
                </a:lnTo>
                <a:lnTo>
                  <a:pt x="7114" y="95472"/>
                </a:lnTo>
                <a:lnTo>
                  <a:pt x="0" y="139611"/>
                </a:lnTo>
                <a:lnTo>
                  <a:pt x="7114" y="183751"/>
                </a:lnTo>
                <a:lnTo>
                  <a:pt x="26928" y="222077"/>
                </a:lnTo>
                <a:lnTo>
                  <a:pt x="57145" y="252295"/>
                </a:lnTo>
                <a:lnTo>
                  <a:pt x="95472" y="272108"/>
                </a:lnTo>
                <a:lnTo>
                  <a:pt x="139611" y="279223"/>
                </a:lnTo>
                <a:lnTo>
                  <a:pt x="183751" y="272108"/>
                </a:lnTo>
                <a:lnTo>
                  <a:pt x="222077" y="252295"/>
                </a:lnTo>
                <a:lnTo>
                  <a:pt x="252295" y="222077"/>
                </a:lnTo>
                <a:lnTo>
                  <a:pt x="272108" y="183751"/>
                </a:lnTo>
                <a:lnTo>
                  <a:pt x="279223" y="139611"/>
                </a:lnTo>
                <a:lnTo>
                  <a:pt x="272108" y="95472"/>
                </a:lnTo>
                <a:lnTo>
                  <a:pt x="252295" y="57145"/>
                </a:lnTo>
                <a:lnTo>
                  <a:pt x="222077" y="26928"/>
                </a:lnTo>
                <a:lnTo>
                  <a:pt x="183751" y="7114"/>
                </a:lnTo>
                <a:lnTo>
                  <a:pt x="139611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badi" panose="020B0604020202020204" pitchFamily="34" charset="0"/>
              </a:rPr>
              <a:t>5</a:t>
            </a:r>
            <a:endParaRPr sz="10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78" name="object 53">
            <a:extLst>
              <a:ext uri="{FF2B5EF4-FFF2-40B4-BE49-F238E27FC236}">
                <a16:creationId xmlns:a16="http://schemas.microsoft.com/office/drawing/2014/main" id="{9531D58C-E3E9-45D9-BD4D-A6672BD3604C}"/>
              </a:ext>
            </a:extLst>
          </p:cNvPr>
          <p:cNvSpPr/>
          <p:nvPr/>
        </p:nvSpPr>
        <p:spPr>
          <a:xfrm>
            <a:off x="4920108" y="3730662"/>
            <a:ext cx="169277" cy="169277"/>
          </a:xfrm>
          <a:custGeom>
            <a:avLst/>
            <a:gdLst/>
            <a:ahLst/>
            <a:cxnLst/>
            <a:rect l="l" t="t" r="r" b="b"/>
            <a:pathLst>
              <a:path w="279400" h="279400">
                <a:moveTo>
                  <a:pt x="139611" y="0"/>
                </a:moveTo>
                <a:lnTo>
                  <a:pt x="95472" y="7114"/>
                </a:lnTo>
                <a:lnTo>
                  <a:pt x="57145" y="26928"/>
                </a:lnTo>
                <a:lnTo>
                  <a:pt x="26928" y="57145"/>
                </a:lnTo>
                <a:lnTo>
                  <a:pt x="7114" y="95472"/>
                </a:lnTo>
                <a:lnTo>
                  <a:pt x="0" y="139611"/>
                </a:lnTo>
                <a:lnTo>
                  <a:pt x="7114" y="183751"/>
                </a:lnTo>
                <a:lnTo>
                  <a:pt x="26928" y="222077"/>
                </a:lnTo>
                <a:lnTo>
                  <a:pt x="57145" y="252295"/>
                </a:lnTo>
                <a:lnTo>
                  <a:pt x="95472" y="272108"/>
                </a:lnTo>
                <a:lnTo>
                  <a:pt x="139611" y="279223"/>
                </a:lnTo>
                <a:lnTo>
                  <a:pt x="183751" y="272108"/>
                </a:lnTo>
                <a:lnTo>
                  <a:pt x="222077" y="252295"/>
                </a:lnTo>
                <a:lnTo>
                  <a:pt x="252295" y="222077"/>
                </a:lnTo>
                <a:lnTo>
                  <a:pt x="272108" y="183751"/>
                </a:lnTo>
                <a:lnTo>
                  <a:pt x="279223" y="139611"/>
                </a:lnTo>
                <a:lnTo>
                  <a:pt x="272108" y="95472"/>
                </a:lnTo>
                <a:lnTo>
                  <a:pt x="252295" y="57145"/>
                </a:lnTo>
                <a:lnTo>
                  <a:pt x="222077" y="26928"/>
                </a:lnTo>
                <a:lnTo>
                  <a:pt x="183751" y="7114"/>
                </a:lnTo>
                <a:lnTo>
                  <a:pt x="139611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badi" panose="020B0604020202020204" pitchFamily="34" charset="0"/>
              </a:rPr>
              <a:t>6</a:t>
            </a:r>
            <a:endParaRPr sz="10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79" name="object 53">
            <a:extLst>
              <a:ext uri="{FF2B5EF4-FFF2-40B4-BE49-F238E27FC236}">
                <a16:creationId xmlns:a16="http://schemas.microsoft.com/office/drawing/2014/main" id="{84148A62-4830-41B1-B8F9-A446DCCCA03C}"/>
              </a:ext>
            </a:extLst>
          </p:cNvPr>
          <p:cNvSpPr/>
          <p:nvPr/>
        </p:nvSpPr>
        <p:spPr>
          <a:xfrm>
            <a:off x="6176223" y="3730662"/>
            <a:ext cx="169277" cy="169277"/>
          </a:xfrm>
          <a:custGeom>
            <a:avLst/>
            <a:gdLst/>
            <a:ahLst/>
            <a:cxnLst/>
            <a:rect l="l" t="t" r="r" b="b"/>
            <a:pathLst>
              <a:path w="279400" h="279400">
                <a:moveTo>
                  <a:pt x="139611" y="0"/>
                </a:moveTo>
                <a:lnTo>
                  <a:pt x="95472" y="7114"/>
                </a:lnTo>
                <a:lnTo>
                  <a:pt x="57145" y="26928"/>
                </a:lnTo>
                <a:lnTo>
                  <a:pt x="26928" y="57145"/>
                </a:lnTo>
                <a:lnTo>
                  <a:pt x="7114" y="95472"/>
                </a:lnTo>
                <a:lnTo>
                  <a:pt x="0" y="139611"/>
                </a:lnTo>
                <a:lnTo>
                  <a:pt x="7114" y="183751"/>
                </a:lnTo>
                <a:lnTo>
                  <a:pt x="26928" y="222077"/>
                </a:lnTo>
                <a:lnTo>
                  <a:pt x="57145" y="252295"/>
                </a:lnTo>
                <a:lnTo>
                  <a:pt x="95472" y="272108"/>
                </a:lnTo>
                <a:lnTo>
                  <a:pt x="139611" y="279223"/>
                </a:lnTo>
                <a:lnTo>
                  <a:pt x="183751" y="272108"/>
                </a:lnTo>
                <a:lnTo>
                  <a:pt x="222077" y="252295"/>
                </a:lnTo>
                <a:lnTo>
                  <a:pt x="252295" y="222077"/>
                </a:lnTo>
                <a:lnTo>
                  <a:pt x="272108" y="183751"/>
                </a:lnTo>
                <a:lnTo>
                  <a:pt x="279223" y="139611"/>
                </a:lnTo>
                <a:lnTo>
                  <a:pt x="272108" y="95472"/>
                </a:lnTo>
                <a:lnTo>
                  <a:pt x="252295" y="57145"/>
                </a:lnTo>
                <a:lnTo>
                  <a:pt x="222077" y="26928"/>
                </a:lnTo>
                <a:lnTo>
                  <a:pt x="183751" y="7114"/>
                </a:lnTo>
                <a:lnTo>
                  <a:pt x="139611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badi" panose="020B0604020202020204" pitchFamily="34" charset="0"/>
              </a:rPr>
              <a:t>7</a:t>
            </a:r>
            <a:endParaRPr sz="10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0" name="object 53">
            <a:extLst>
              <a:ext uri="{FF2B5EF4-FFF2-40B4-BE49-F238E27FC236}">
                <a16:creationId xmlns:a16="http://schemas.microsoft.com/office/drawing/2014/main" id="{BFF18D22-13EA-406B-BBD2-6432D5BAD63C}"/>
              </a:ext>
            </a:extLst>
          </p:cNvPr>
          <p:cNvSpPr/>
          <p:nvPr/>
        </p:nvSpPr>
        <p:spPr>
          <a:xfrm>
            <a:off x="7416740" y="3705690"/>
            <a:ext cx="169277" cy="169277"/>
          </a:xfrm>
          <a:custGeom>
            <a:avLst/>
            <a:gdLst/>
            <a:ahLst/>
            <a:cxnLst/>
            <a:rect l="l" t="t" r="r" b="b"/>
            <a:pathLst>
              <a:path w="279400" h="279400">
                <a:moveTo>
                  <a:pt x="139611" y="0"/>
                </a:moveTo>
                <a:lnTo>
                  <a:pt x="95472" y="7114"/>
                </a:lnTo>
                <a:lnTo>
                  <a:pt x="57145" y="26928"/>
                </a:lnTo>
                <a:lnTo>
                  <a:pt x="26928" y="57145"/>
                </a:lnTo>
                <a:lnTo>
                  <a:pt x="7114" y="95472"/>
                </a:lnTo>
                <a:lnTo>
                  <a:pt x="0" y="139611"/>
                </a:lnTo>
                <a:lnTo>
                  <a:pt x="7114" y="183751"/>
                </a:lnTo>
                <a:lnTo>
                  <a:pt x="26928" y="222077"/>
                </a:lnTo>
                <a:lnTo>
                  <a:pt x="57145" y="252295"/>
                </a:lnTo>
                <a:lnTo>
                  <a:pt x="95472" y="272108"/>
                </a:lnTo>
                <a:lnTo>
                  <a:pt x="139611" y="279223"/>
                </a:lnTo>
                <a:lnTo>
                  <a:pt x="183751" y="272108"/>
                </a:lnTo>
                <a:lnTo>
                  <a:pt x="222077" y="252295"/>
                </a:lnTo>
                <a:lnTo>
                  <a:pt x="252295" y="222077"/>
                </a:lnTo>
                <a:lnTo>
                  <a:pt x="272108" y="183751"/>
                </a:lnTo>
                <a:lnTo>
                  <a:pt x="279223" y="139611"/>
                </a:lnTo>
                <a:lnTo>
                  <a:pt x="272108" y="95472"/>
                </a:lnTo>
                <a:lnTo>
                  <a:pt x="252295" y="57145"/>
                </a:lnTo>
                <a:lnTo>
                  <a:pt x="222077" y="26928"/>
                </a:lnTo>
                <a:lnTo>
                  <a:pt x="183751" y="7114"/>
                </a:lnTo>
                <a:lnTo>
                  <a:pt x="139611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badi" panose="020B0604020202020204" pitchFamily="34" charset="0"/>
              </a:rPr>
              <a:t>8</a:t>
            </a:r>
            <a:endParaRPr sz="10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829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414</Words>
  <Application>Microsoft Office PowerPoint</Application>
  <PresentationFormat>와이드스크린</PresentationFormat>
  <Paragraphs>152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Abadi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154</dc:creator>
  <cp:lastModifiedBy>154</cp:lastModifiedBy>
  <cp:revision>38</cp:revision>
  <dcterms:created xsi:type="dcterms:W3CDTF">2021-01-12T03:53:11Z</dcterms:created>
  <dcterms:modified xsi:type="dcterms:W3CDTF">2021-01-12T05:46:18Z</dcterms:modified>
</cp:coreProperties>
</file>